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8" r:id="rId1"/>
    <p:sldMasterId id="2147484019" r:id="rId2"/>
    <p:sldMasterId id="2147484316" r:id="rId3"/>
    <p:sldMasterId id="2147484337" r:id="rId4"/>
    <p:sldMasterId id="2147484349" r:id="rId5"/>
  </p:sldMasterIdLst>
  <p:notesMasterIdLst>
    <p:notesMasterId r:id="rId23"/>
  </p:notesMasterIdLst>
  <p:handoutMasterIdLst>
    <p:handoutMasterId r:id="rId24"/>
  </p:handoutMasterIdLst>
  <p:sldIdLst>
    <p:sldId id="2147376420" r:id="rId6"/>
    <p:sldId id="1508" r:id="rId7"/>
    <p:sldId id="1514" r:id="rId8"/>
    <p:sldId id="2147482525" r:id="rId9"/>
    <p:sldId id="2147376462" r:id="rId10"/>
    <p:sldId id="2147376463" r:id="rId11"/>
    <p:sldId id="2147482497" r:id="rId12"/>
    <p:sldId id="2147482528" r:id="rId13"/>
    <p:sldId id="1292" r:id="rId14"/>
    <p:sldId id="1293" r:id="rId15"/>
    <p:sldId id="1294" r:id="rId16"/>
    <p:sldId id="1296" r:id="rId17"/>
    <p:sldId id="1297" r:id="rId18"/>
    <p:sldId id="2147482534" r:id="rId19"/>
    <p:sldId id="2147482498" r:id="rId20"/>
    <p:sldId id="2147482535" r:id="rId21"/>
    <p:sldId id="2147482501" r:id="rId22"/>
  </p:sldIdLst>
  <p:sldSz cx="12192000" cy="6858000"/>
  <p:notesSz cx="7102475" cy="9388475"/>
  <p:defaultTex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Sección predeterminada" id="{58BF28EC-5A96-4D72-B97D-354B1ED22AB2}">
          <p14:sldIdLst>
            <p14:sldId id="2147376420"/>
            <p14:sldId id="1508"/>
            <p14:sldId id="1514"/>
            <p14:sldId id="2147482525"/>
            <p14:sldId id="2147376462"/>
            <p14:sldId id="2147376463"/>
            <p14:sldId id="2147482497"/>
            <p14:sldId id="2147482528"/>
            <p14:sldId id="1292"/>
            <p14:sldId id="1293"/>
            <p14:sldId id="1294"/>
            <p14:sldId id="1296"/>
            <p14:sldId id="1297"/>
            <p14:sldId id="2147482534"/>
            <p14:sldId id="2147482498"/>
          </p14:sldIdLst>
        </p14:section>
        <p14:section name="Sección predeterminada" id="{15065557-86FB-468C-8B63-327BBEFD5BDB}">
          <p14:sldIdLst>
            <p14:sldId id="2147482535"/>
            <p14:sldId id="214748250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D7D31"/>
    <a:srgbClr val="FFFFFF"/>
    <a:srgbClr val="009900"/>
    <a:srgbClr val="E3EFDD"/>
    <a:srgbClr val="E1EFDD"/>
    <a:srgbClr val="D6E9F6"/>
    <a:srgbClr val="CCECFF"/>
    <a:srgbClr val="FF1D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8571" autoAdjust="0"/>
    <p:restoredTop sz="94249" autoAdjust="0"/>
  </p:normalViewPr>
  <p:slideViewPr>
    <p:cSldViewPr snapToGrid="0">
      <p:cViewPr varScale="1">
        <p:scale>
          <a:sx n="81" d="100"/>
          <a:sy n="81" d="100"/>
        </p:scale>
        <p:origin x="45" y="115"/>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6" d="100"/>
          <a:sy n="66" d="100"/>
        </p:scale>
        <p:origin x="3134" y="2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fontAlgn="auto">
              <a:spcBef>
                <a:spcPts val="0"/>
              </a:spcBef>
              <a:spcAft>
                <a:spcPts val="0"/>
              </a:spcAft>
              <a:defRPr sz="1200">
                <a:latin typeface="+mn-lt"/>
                <a:ea typeface="+mn-ea"/>
                <a:cs typeface="+mn-cs"/>
              </a:defRPr>
            </a:lvl1pPr>
          </a:lstStyle>
          <a:p>
            <a:pPr>
              <a:defRPr/>
            </a:pPr>
            <a:fld id="{01002AA7-59B7-3B44-A90F-14BB049C40FF}" type="datetimeFigureOut">
              <a:rPr lang="en-US"/>
              <a:pPr>
                <a:defRPr/>
              </a:pPr>
              <a:t>8/28/2025</a:t>
            </a:fld>
            <a:endParaRPr lang="en-US"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fontAlgn="auto">
              <a:spcBef>
                <a:spcPts val="0"/>
              </a:spcBef>
              <a:spcAft>
                <a:spcPts val="0"/>
              </a:spcAft>
              <a:defRPr sz="1200">
                <a:latin typeface="+mn-lt"/>
                <a:ea typeface="+mn-ea"/>
                <a:cs typeface="+mn-cs"/>
              </a:defRPr>
            </a:lvl1pPr>
          </a:lstStyle>
          <a:p>
            <a:pPr>
              <a:defRPr/>
            </a:pPr>
            <a:fld id="{3E983CEA-9103-A740-B884-DA042F9B230D}" type="slidenum">
              <a:rPr lang="en-US"/>
              <a:pPr>
                <a:defRPr/>
              </a:pPr>
              <a:t>‹Nº›</a:t>
            </a:fld>
            <a:endParaRPr lang="en-US" dirty="0"/>
          </a:p>
        </p:txBody>
      </p:sp>
    </p:spTree>
    <p:extLst>
      <p:ext uri="{BB962C8B-B14F-4D97-AF65-F5344CB8AC3E}">
        <p14:creationId xmlns:p14="http://schemas.microsoft.com/office/powerpoint/2010/main" val="829391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fontAlgn="auto">
              <a:spcBef>
                <a:spcPts val="0"/>
              </a:spcBef>
              <a:spcAft>
                <a:spcPts val="0"/>
              </a:spcAft>
              <a:defRPr sz="1200">
                <a:latin typeface="+mn-lt"/>
                <a:ea typeface="+mn-ea"/>
                <a:cs typeface="+mn-cs"/>
              </a:defRPr>
            </a:lvl1pPr>
          </a:lstStyle>
          <a:p>
            <a:pPr>
              <a:defRPr/>
            </a:pPr>
            <a:fld id="{F865F6DB-5B1E-8A4C-A81F-F2BA7FB9BDA9}" type="datetimeFigureOut">
              <a:rPr lang="en-US"/>
              <a:pPr>
                <a:defRPr/>
              </a:pPr>
              <a:t>8/28/2025</a:t>
            </a:fld>
            <a:endParaRPr lang="en-US" dirty="0"/>
          </a:p>
        </p:txBody>
      </p:sp>
      <p:sp>
        <p:nvSpPr>
          <p:cNvPr id="4" name="Slide Image Placeholder 3"/>
          <p:cNvSpPr>
            <a:spLocks noGrp="1" noRot="1" noChangeAspect="1"/>
          </p:cNvSpPr>
          <p:nvPr>
            <p:ph type="sldImg" idx="2"/>
          </p:nvPr>
        </p:nvSpPr>
        <p:spPr>
          <a:xfrm>
            <a:off x="422275" y="704850"/>
            <a:ext cx="6257925" cy="3519488"/>
          </a:xfrm>
          <a:prstGeom prst="rect">
            <a:avLst/>
          </a:prstGeom>
          <a:noFill/>
          <a:ln w="12700">
            <a:solidFill>
              <a:prstClr val="black"/>
            </a:solidFill>
          </a:ln>
        </p:spPr>
        <p:txBody>
          <a:bodyPr vert="horz" lIns="94229" tIns="47114" rIns="94229" bIns="47114" rtlCol="0" anchor="ctr"/>
          <a:lstStyle/>
          <a:p>
            <a:pPr lvl="0"/>
            <a:endParaRPr lang="en-US" noProof="0" dirty="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s-ES_tradnl" noProof="0"/>
              <a:t>Click to edit Master text styles</a:t>
            </a:r>
          </a:p>
          <a:p>
            <a:pPr lvl="1"/>
            <a:r>
              <a:rPr lang="es-ES_tradnl" noProof="0"/>
              <a:t>Second level</a:t>
            </a:r>
          </a:p>
          <a:p>
            <a:pPr lvl="2"/>
            <a:r>
              <a:rPr lang="es-ES_tradnl" noProof="0"/>
              <a:t>Third level</a:t>
            </a:r>
          </a:p>
          <a:p>
            <a:pPr lvl="3"/>
            <a:r>
              <a:rPr lang="es-ES_tradnl" noProof="0"/>
              <a:t>Fourth level</a:t>
            </a:r>
          </a:p>
          <a:p>
            <a:pPr lvl="4"/>
            <a:r>
              <a:rPr lang="es-ES_tradnl" noProof="0"/>
              <a:t>Fifth level</a:t>
            </a:r>
            <a:endParaRPr lang="en-US" noProof="0"/>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fontAlgn="auto">
              <a:spcBef>
                <a:spcPts val="0"/>
              </a:spcBef>
              <a:spcAft>
                <a:spcPts val="0"/>
              </a:spcAft>
              <a:defRPr sz="1200">
                <a:latin typeface="+mn-lt"/>
                <a:ea typeface="+mn-ea"/>
                <a:cs typeface="+mn-cs"/>
              </a:defRPr>
            </a:lvl1pPr>
          </a:lstStyle>
          <a:p>
            <a:pPr>
              <a:defRPr/>
            </a:pPr>
            <a:fld id="{8055C782-445A-BF46-A0B6-BB16E465EE64}" type="slidenum">
              <a:rPr lang="en-US"/>
              <a:pPr>
                <a:defRPr/>
              </a:pPr>
              <a:t>‹Nº›</a:t>
            </a:fld>
            <a:endParaRPr lang="en-US" dirty="0"/>
          </a:p>
        </p:txBody>
      </p:sp>
    </p:spTree>
    <p:extLst>
      <p:ext uri="{BB962C8B-B14F-4D97-AF65-F5344CB8AC3E}">
        <p14:creationId xmlns:p14="http://schemas.microsoft.com/office/powerpoint/2010/main" val="74431381"/>
      </p:ext>
    </p:extLst>
  </p:cSld>
  <p:clrMap bg1="lt1" tx1="dk1" bg2="lt2" tx2="dk2" accent1="accent1" accent2="accent2" accent3="accent3" accent4="accent4" accent5="accent5" accent6="accent6" hlink="hlink" folHlink="folHlink"/>
  <p:hf hdr="0" ftr="0" dt="0"/>
  <p:notesStyle>
    <a:lvl1pPr algn="l" defTabSz="609585" rtl="0" eaLnBrk="0" fontAlgn="base" hangingPunct="0">
      <a:spcBef>
        <a:spcPct val="30000"/>
      </a:spcBef>
      <a:spcAft>
        <a:spcPct val="0"/>
      </a:spcAft>
      <a:defRPr sz="1600" kern="1200">
        <a:solidFill>
          <a:schemeClr val="tx1"/>
        </a:solidFill>
        <a:latin typeface="+mn-lt"/>
        <a:ea typeface="ＭＳ Ｐゴシック" charset="0"/>
        <a:cs typeface="ＭＳ Ｐゴシック" charset="0"/>
      </a:defRPr>
    </a:lvl1pPr>
    <a:lvl2pPr marL="609585"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2pPr>
    <a:lvl3pPr marL="1219170"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3pPr>
    <a:lvl4pPr marL="1828754"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4pPr>
    <a:lvl5pPr marL="2438339"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5" name="Marcador de pie de página 4"/>
          <p:cNvSpPr>
            <a:spLocks noGrp="1"/>
          </p:cNvSpPr>
          <p:nvPr>
            <p:ph type="ftr" sz="quarter" idx="11"/>
          </p:nvPr>
        </p:nvSpPr>
        <p:spPr/>
        <p:txBody>
          <a:bodyPr/>
          <a:lstStyle/>
          <a:p>
            <a:pPr>
              <a:defRPr/>
            </a:pPr>
            <a:endParaRPr lang="es-ES"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35487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pPr>
              <a:defRPr/>
            </a:pPr>
            <a:fld id="{DE13350A-1109-46E6-8A62-2656ABC5EB7D}" type="datetimeFigureOut">
              <a:rPr lang="es-ES_tradnl" smtClean="0"/>
              <a:pPr>
                <a:defRPr/>
              </a:pPr>
              <a:t>28/08/2025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48DBA1E3-5996-4972-B351-6FF187B93E35}" type="slidenum">
              <a:rPr lang="es-ES_tradnl" smtClean="0"/>
              <a:pPr>
                <a:defRPr/>
              </a:pPr>
              <a:t>‹Nº›</a:t>
            </a:fld>
            <a:endParaRPr lang="es-ES_tradnl" dirty="0"/>
          </a:p>
        </p:txBody>
      </p:sp>
    </p:spTree>
    <p:extLst>
      <p:ext uri="{BB962C8B-B14F-4D97-AF65-F5344CB8AC3E}">
        <p14:creationId xmlns:p14="http://schemas.microsoft.com/office/powerpoint/2010/main" val="489808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1"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1"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pPr>
              <a:defRPr/>
            </a:pPr>
            <a:fld id="{72321668-3BD5-4F33-96B1-C86F7A66D765}" type="datetimeFigureOut">
              <a:rPr lang="es-ES_tradnl" smtClean="0"/>
              <a:pPr>
                <a:defRPr/>
              </a:pPr>
              <a:t>28/08/2025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0821AD2B-053F-4616-AECA-3002DC70130D}" type="slidenum">
              <a:rPr lang="es-ES_tradnl" smtClean="0"/>
              <a:pPr>
                <a:defRPr/>
              </a:pPr>
              <a:t>‹Nº›</a:t>
            </a:fld>
            <a:endParaRPr lang="es-ES_tradnl" dirty="0"/>
          </a:p>
        </p:txBody>
      </p:sp>
    </p:spTree>
    <p:extLst>
      <p:ext uri="{BB962C8B-B14F-4D97-AF65-F5344CB8AC3E}">
        <p14:creationId xmlns:p14="http://schemas.microsoft.com/office/powerpoint/2010/main" val="3448704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Tree>
    <p:extLst>
      <p:ext uri="{BB962C8B-B14F-4D97-AF65-F5344CB8AC3E}">
        <p14:creationId xmlns:p14="http://schemas.microsoft.com/office/powerpoint/2010/main" val="1962925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31D2669-B75C-42D3-914D-53795A321FDD}" type="datetimeFigureOut">
              <a:rPr lang="es-ES_tradnl"/>
              <a:pPr>
                <a:defRPr/>
              </a:pPr>
              <a:t>28/08/2025</a:t>
            </a:fld>
            <a:endParaRPr lang="es-ES_tradnl" dirty="0"/>
          </a:p>
        </p:txBody>
      </p:sp>
      <p:sp>
        <p:nvSpPr>
          <p:cNvPr id="6"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7"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8BB799FF-20DD-4028-BC96-3F8E0BCDED1C}" type="slidenum">
              <a:rPr lang="es-ES_tradnl"/>
              <a:pPr>
                <a:defRPr/>
              </a:pPr>
              <a:t>‹Nº›</a:t>
            </a:fld>
            <a:endParaRPr lang="es-ES_tradnl" dirty="0"/>
          </a:p>
        </p:txBody>
      </p:sp>
    </p:spTree>
    <p:extLst>
      <p:ext uri="{BB962C8B-B14F-4D97-AF65-F5344CB8AC3E}">
        <p14:creationId xmlns:p14="http://schemas.microsoft.com/office/powerpoint/2010/main" val="2585786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E939713-8348-4C7E-8A09-42B69A093C6C}" type="datetimeFigureOut">
              <a:rPr lang="es-ES_tradnl"/>
              <a:pPr>
                <a:defRPr/>
              </a:pPr>
              <a:t>28/08/2025</a:t>
            </a:fld>
            <a:endParaRPr lang="es-ES_tradnl" dirty="0"/>
          </a:p>
        </p:txBody>
      </p:sp>
      <p:sp>
        <p:nvSpPr>
          <p:cNvPr id="8" name="7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9" name="8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B4F46704-91A8-4A7A-9928-901EFD656E06}" type="slidenum">
              <a:rPr lang="es-ES_tradnl"/>
              <a:pPr>
                <a:defRPr/>
              </a:pPr>
              <a:t>‹Nº›</a:t>
            </a:fld>
            <a:endParaRPr lang="es-ES_tradnl" dirty="0"/>
          </a:p>
        </p:txBody>
      </p:sp>
    </p:spTree>
    <p:extLst>
      <p:ext uri="{BB962C8B-B14F-4D97-AF65-F5344CB8AC3E}">
        <p14:creationId xmlns:p14="http://schemas.microsoft.com/office/powerpoint/2010/main" val="1791871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003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8E2CA84-0B67-424C-B723-C341BA966A26}" type="datetimeFigureOut">
              <a:rPr lang="es-ES_tradnl"/>
              <a:pPr>
                <a:defRPr/>
              </a:pPr>
              <a:t>28/08/2025</a:t>
            </a:fld>
            <a:endParaRPr lang="es-ES_tradnl" dirty="0"/>
          </a:p>
        </p:txBody>
      </p:sp>
      <p:sp>
        <p:nvSpPr>
          <p:cNvPr id="3" name="2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4" name="3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4C92B5F8-5B73-4E97-9CAF-1DF5D1C7A09D}" type="slidenum">
              <a:rPr lang="es-ES_tradnl"/>
              <a:pPr>
                <a:defRPr/>
              </a:pPr>
              <a:t>‹Nº›</a:t>
            </a:fld>
            <a:endParaRPr lang="es-ES_tradnl" dirty="0"/>
          </a:p>
        </p:txBody>
      </p:sp>
    </p:spTree>
    <p:extLst>
      <p:ext uri="{BB962C8B-B14F-4D97-AF65-F5344CB8AC3E}">
        <p14:creationId xmlns:p14="http://schemas.microsoft.com/office/powerpoint/2010/main" val="1168561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sp>
        <p:nvSpPr>
          <p:cNvPr id="2" name="4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53A88D39-923C-48BA-AD65-65C9297F8075}" type="datetimeFigureOut">
              <a:rPr lang="es-ES_tradnl"/>
              <a:pPr>
                <a:defRPr/>
              </a:pPr>
              <a:t>28/08/2025</a:t>
            </a:fld>
            <a:endParaRPr lang="es-ES_tradnl" dirty="0"/>
          </a:p>
        </p:txBody>
      </p:sp>
      <p:sp>
        <p:nvSpPr>
          <p:cNvPr id="3"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4"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2167F2E0-8B18-46BA-8174-E6D8E00032FD}" type="slidenum">
              <a:rPr lang="es-ES_tradnl"/>
              <a:pPr>
                <a:defRPr/>
              </a:pPr>
              <a:t>‹Nº›</a:t>
            </a:fld>
            <a:endParaRPr lang="es-ES_tradnl" dirty="0"/>
          </a:p>
        </p:txBody>
      </p:sp>
    </p:spTree>
    <p:extLst>
      <p:ext uri="{BB962C8B-B14F-4D97-AF65-F5344CB8AC3E}">
        <p14:creationId xmlns:p14="http://schemas.microsoft.com/office/powerpoint/2010/main" val="15459836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12"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626106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781236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5" name="Marcador de pie de página 4"/>
          <p:cNvSpPr>
            <a:spLocks noGrp="1"/>
          </p:cNvSpPr>
          <p:nvPr>
            <p:ph type="ftr" sz="quarter" idx="11"/>
          </p:nvPr>
        </p:nvSpPr>
        <p:spPr/>
        <p:txBody>
          <a:bodyPr/>
          <a:lstStyle/>
          <a:p>
            <a:pPr>
              <a:defRPr/>
            </a:pPr>
            <a:endParaRPr lang="es-ES"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114224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Sólo el título">
    <p:spTree>
      <p:nvGrpSpPr>
        <p:cNvPr id="1" name=""/>
        <p:cNvGrpSpPr/>
        <p:nvPr/>
      </p:nvGrpSpPr>
      <p:grpSpPr>
        <a:xfrm>
          <a:off x="0" y="0"/>
          <a:ext cx="0" cy="0"/>
          <a:chOff x="0" y="0"/>
          <a:chExt cx="0" cy="0"/>
        </a:xfrm>
      </p:grpSpPr>
      <p:sp>
        <p:nvSpPr>
          <p:cNvPr id="4"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769666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p:cNvSpPr>
            <a:spLocks noGrp="1"/>
          </p:cNvSpPr>
          <p:nvPr>
            <p:ph type="dt" sz="half" idx="10"/>
          </p:nvPr>
        </p:nvSpPr>
        <p:spPr>
          <a:xfrm>
            <a:off x="609602" y="6356353"/>
            <a:ext cx="4629151" cy="365125"/>
          </a:xfrm>
          <a:prstGeom prst="rect">
            <a:avLst/>
          </a:prstGeom>
        </p:spPr>
        <p:txBody>
          <a:bodyPr/>
          <a:lstStyle>
            <a:lvl1pPr eaLnBrk="1" hangingPunct="1">
              <a:defRPr b="0">
                <a:solidFill>
                  <a:prstClr val="black">
                    <a:tint val="75000"/>
                  </a:prstClr>
                </a:solidFill>
                <a:latin typeface="Arial" charset="0"/>
                <a:cs typeface="Arial" charset="0"/>
              </a:defRPr>
            </a:lvl1pPr>
          </a:lstStyle>
          <a:p>
            <a:pPr>
              <a:defRPr/>
            </a:pPr>
            <a:fld id="{A9503E92-4206-48A2-93AC-EDBCD00FEB02}" type="datetimeFigureOut">
              <a:rPr lang="es-ES_tradnl"/>
              <a:pPr>
                <a:defRPr/>
              </a:pPr>
              <a:t>28/08/2025</a:t>
            </a:fld>
            <a:endParaRPr lang="es-ES_tradnl" dirty="0"/>
          </a:p>
        </p:txBody>
      </p:sp>
      <p:sp>
        <p:nvSpPr>
          <p:cNvPr id="4" name="2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6" name="3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defRPr>
            </a:lvl1pPr>
          </a:lstStyle>
          <a:p>
            <a:pPr>
              <a:defRPr/>
            </a:pPr>
            <a:fld id="{466FC9EF-D99A-4983-BDF8-48F879F69532}" type="slidenum">
              <a:rPr lang="es-ES_tradnl"/>
              <a:pPr>
                <a:defRPr/>
              </a:pPr>
              <a:t>‹Nº›</a:t>
            </a:fld>
            <a:endParaRPr lang="es-ES_tradnl" dirty="0"/>
          </a:p>
        </p:txBody>
      </p:sp>
    </p:spTree>
    <p:extLst>
      <p:ext uri="{BB962C8B-B14F-4D97-AF65-F5344CB8AC3E}">
        <p14:creationId xmlns:p14="http://schemas.microsoft.com/office/powerpoint/2010/main" val="2923870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p:cNvSpPr>
            <a:spLocks noGrp="1"/>
          </p:cNvSpPr>
          <p:nvPr>
            <p:ph type="dt" sz="half" idx="10"/>
          </p:nvPr>
        </p:nvSpPr>
        <p:spPr>
          <a:xfrm>
            <a:off x="609602" y="6356353"/>
            <a:ext cx="4629151" cy="365125"/>
          </a:xfrm>
          <a:prstGeom prst="rect">
            <a:avLst/>
          </a:prstGeom>
        </p:spPr>
        <p:txBody>
          <a:bodyPr/>
          <a:lstStyle>
            <a:lvl1pPr eaLnBrk="1" hangingPunct="1">
              <a:defRPr b="0">
                <a:solidFill>
                  <a:prstClr val="black">
                    <a:tint val="75000"/>
                  </a:prstClr>
                </a:solidFill>
                <a:latin typeface="Arial" charset="0"/>
                <a:cs typeface="Arial" charset="0"/>
              </a:defRPr>
            </a:lvl1pPr>
          </a:lstStyle>
          <a:p>
            <a:pPr>
              <a:defRPr/>
            </a:pPr>
            <a:fld id="{29A8C3E6-11E8-403D-A2B4-D6B8D2C26E8A}" type="datetimeFigureOut">
              <a:rPr lang="es-ES_tradnl"/>
              <a:pPr>
                <a:defRPr/>
              </a:pPr>
              <a:t>28/08/2025</a:t>
            </a:fld>
            <a:endParaRPr lang="es-ES_tradnl" dirty="0"/>
          </a:p>
        </p:txBody>
      </p:sp>
      <p:sp>
        <p:nvSpPr>
          <p:cNvPr id="4"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5"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defRPr>
            </a:lvl1pPr>
          </a:lstStyle>
          <a:p>
            <a:pPr>
              <a:defRPr/>
            </a:pPr>
            <a:fld id="{E9BC742A-0666-460B-9740-05D2342C49E3}" type="slidenum">
              <a:rPr lang="es-ES_tradnl"/>
              <a:pPr>
                <a:defRPr/>
              </a:pPr>
              <a:t>‹Nº›</a:t>
            </a:fld>
            <a:endParaRPr lang="es-ES_tradnl" dirty="0"/>
          </a:p>
        </p:txBody>
      </p:sp>
    </p:spTree>
    <p:extLst>
      <p:ext uri="{BB962C8B-B14F-4D97-AF65-F5344CB8AC3E}">
        <p14:creationId xmlns:p14="http://schemas.microsoft.com/office/powerpoint/2010/main" val="3235685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iapositiva de título">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1865" r="8202"/>
          <a:stretch>
            <a:fillRect/>
          </a:stretch>
        </p:blipFill>
        <p:spPr bwMode="auto">
          <a:xfrm>
            <a:off x="0" y="3"/>
            <a:ext cx="121920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11 Rectángulo"/>
          <p:cNvSpPr/>
          <p:nvPr userDrawn="1"/>
        </p:nvSpPr>
        <p:spPr>
          <a:xfrm>
            <a:off x="0" y="4143378"/>
            <a:ext cx="9525000" cy="1428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6" name="12 Rectángulo"/>
          <p:cNvSpPr/>
          <p:nvPr userDrawn="1"/>
        </p:nvSpPr>
        <p:spPr>
          <a:xfrm>
            <a:off x="9620253" y="4130675"/>
            <a:ext cx="476249" cy="1524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7" name="13 CuadroTexto"/>
          <p:cNvSpPr txBox="1">
            <a:spLocks noChangeArrowheads="1"/>
          </p:cNvSpPr>
          <p:nvPr userDrawn="1"/>
        </p:nvSpPr>
        <p:spPr bwMode="auto">
          <a:xfrm>
            <a:off x="7143751" y="4214815"/>
            <a:ext cx="360791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r>
              <a:rPr lang="es-ES_tradnl" sz="1500" dirty="0">
                <a:latin typeface="Boopee" pitchFamily="2" charset="0"/>
              </a:rPr>
              <a:t>“No dejes al azar la gestión de tus activos…”</a:t>
            </a:r>
          </a:p>
        </p:txBody>
      </p:sp>
      <p:sp>
        <p:nvSpPr>
          <p:cNvPr id="8" name="14 CuadroTexto"/>
          <p:cNvSpPr txBox="1"/>
          <p:nvPr userDrawn="1"/>
        </p:nvSpPr>
        <p:spPr>
          <a:xfrm>
            <a:off x="2" y="3071810"/>
            <a:ext cx="4955203" cy="553998"/>
          </a:xfrm>
          <a:prstGeom prst="rect">
            <a:avLst/>
          </a:prstGeom>
          <a:noFill/>
        </p:spPr>
        <p:txBody>
          <a:bodyPr wrap="none">
            <a:spAutoFit/>
          </a:bodyPr>
          <a:lstStyle/>
          <a:p>
            <a:pPr eaLnBrk="1" fontAlgn="auto" hangingPunct="1">
              <a:spcBef>
                <a:spcPts val="0"/>
              </a:spcBef>
              <a:spcAft>
                <a:spcPts val="0"/>
              </a:spcAft>
              <a:defRPr/>
            </a:pPr>
            <a:r>
              <a:rPr lang="es-ES_tradnl" sz="3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pitchFamily="34" charset="0"/>
              </a:rPr>
              <a:t>PMM Institute for Learning</a:t>
            </a:r>
          </a:p>
        </p:txBody>
      </p:sp>
      <p:sp>
        <p:nvSpPr>
          <p:cNvPr id="9" name="15 Rectángulo"/>
          <p:cNvSpPr/>
          <p:nvPr userDrawn="1"/>
        </p:nvSpPr>
        <p:spPr>
          <a:xfrm>
            <a:off x="1" y="3643314"/>
            <a:ext cx="5137945" cy="415498"/>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eaLnBrk="1" fontAlgn="auto" hangingPunct="1">
              <a:spcBef>
                <a:spcPts val="0"/>
              </a:spcBef>
              <a:spcAft>
                <a:spcPts val="0"/>
              </a:spcAft>
              <a:defRPr/>
            </a:pPr>
            <a:r>
              <a:rPr lang="es-ES_tradnl" sz="21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ndara" pitchFamily="34" charset="0"/>
                <a:cs typeface="+mn-cs"/>
              </a:rPr>
              <a:t>Asset Management &amp; Project Management</a:t>
            </a:r>
          </a:p>
        </p:txBody>
      </p:sp>
      <p:sp>
        <p:nvSpPr>
          <p:cNvPr id="10" name="3 Marcador de fecha"/>
          <p:cNvSpPr txBox="1">
            <a:spLocks/>
          </p:cNvSpPr>
          <p:nvPr userDrawn="1"/>
        </p:nvSpPr>
        <p:spPr>
          <a:xfrm>
            <a:off x="812802" y="6508753"/>
            <a:ext cx="4629151" cy="365125"/>
          </a:xfrm>
          <a:prstGeom prst="rect">
            <a:avLst/>
          </a:prstGeom>
        </p:spPr>
        <p:txBody>
          <a:bodyPr anchor="ctr"/>
          <a:lstStyle>
            <a:lvl1pPr algn="l" fontAlgn="auto">
              <a:spcBef>
                <a:spcPts val="0"/>
              </a:spcBef>
              <a:spcAft>
                <a:spcPts val="0"/>
              </a:spcAft>
              <a:defRPr sz="1200" b="1" smtClean="0">
                <a:solidFill>
                  <a:srgbClr val="FF3300"/>
                </a:solidFill>
                <a:latin typeface="+mj-lt"/>
                <a:cs typeface="+mn-cs"/>
              </a:defRPr>
            </a:lvl1pPr>
          </a:lstStyle>
          <a:p>
            <a:pPr eaLnBrk="1" hangingPunct="1">
              <a:defRPr/>
            </a:pPr>
            <a:r>
              <a:rPr lang="es-ES_tradnl" sz="900" dirty="0"/>
              <a:t>Copyrights © PMM Institute for Learning</a:t>
            </a:r>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40384" y="2665413"/>
            <a:ext cx="2224616"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Subtítulo"/>
          <p:cNvSpPr>
            <a:spLocks noGrp="1"/>
          </p:cNvSpPr>
          <p:nvPr>
            <p:ph type="subTitle" idx="1"/>
          </p:nvPr>
        </p:nvSpPr>
        <p:spPr>
          <a:xfrm>
            <a:off x="1619219" y="4891110"/>
            <a:ext cx="8534400" cy="1252534"/>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dirty="0"/>
              <a:t>Haga clic para modificar el estilo de subtítulo del patrón</a:t>
            </a:r>
            <a:endParaRPr lang="es-ES_tradnl" dirty="0"/>
          </a:p>
        </p:txBody>
      </p:sp>
    </p:spTree>
    <p:extLst>
      <p:ext uri="{BB962C8B-B14F-4D97-AF65-F5344CB8AC3E}">
        <p14:creationId xmlns:p14="http://schemas.microsoft.com/office/powerpoint/2010/main" val="2253338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4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
        <p:nvSpPr>
          <p:cNvPr id="4" name="CuadroTexto 11">
            <a:extLst>
              <a:ext uri="{FF2B5EF4-FFF2-40B4-BE49-F238E27FC236}">
                <a16:creationId xmlns:a16="http://schemas.microsoft.com/office/drawing/2014/main" id="{0549922B-60A6-2E82-13E6-6E3FDF9D4F6B}"/>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sp>
        <p:nvSpPr>
          <p:cNvPr id="6" name="CuadroTexto 1">
            <a:extLst>
              <a:ext uri="{FF2B5EF4-FFF2-40B4-BE49-F238E27FC236}">
                <a16:creationId xmlns:a16="http://schemas.microsoft.com/office/drawing/2014/main" id="{2ED002FA-8982-E9A0-A100-2191A022371E}"/>
              </a:ext>
            </a:extLst>
          </p:cNvPr>
          <p:cNvSpPr txBox="1"/>
          <p:nvPr userDrawn="1"/>
        </p:nvSpPr>
        <p:spPr>
          <a:xfrm>
            <a:off x="3098553" y="6358208"/>
            <a:ext cx="4807223"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www.pmmciex.com </a:t>
            </a:r>
          </a:p>
        </p:txBody>
      </p:sp>
      <p:pic>
        <p:nvPicPr>
          <p:cNvPr id="7" name="Imagen 6">
            <a:extLst>
              <a:ext uri="{FF2B5EF4-FFF2-40B4-BE49-F238E27FC236}">
                <a16:creationId xmlns:a16="http://schemas.microsoft.com/office/drawing/2014/main" id="{B8559551-203C-C18F-41BC-7C4CF8CF7ED5}"/>
              </a:ext>
            </a:extLst>
          </p:cNvPr>
          <p:cNvPicPr>
            <a:picLocks noChangeAspect="1"/>
          </p:cNvPicPr>
          <p:nvPr userDrawn="1"/>
        </p:nvPicPr>
        <p:blipFill>
          <a:blip r:embed="rId2"/>
          <a:stretch>
            <a:fillRect/>
          </a:stretch>
        </p:blipFill>
        <p:spPr>
          <a:xfrm>
            <a:off x="8106" y="0"/>
            <a:ext cx="12175787" cy="6858000"/>
          </a:xfrm>
          <a:prstGeom prst="rect">
            <a:avLst/>
          </a:prstGeom>
        </p:spPr>
      </p:pic>
    </p:spTree>
    <p:extLst>
      <p:ext uri="{BB962C8B-B14F-4D97-AF65-F5344CB8AC3E}">
        <p14:creationId xmlns:p14="http://schemas.microsoft.com/office/powerpoint/2010/main" val="104191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0FDA55ED-06D7-4C8E-B5C6-8C3195C6C9B0}"/>
              </a:ext>
            </a:extLst>
          </p:cNvPr>
          <p:cNvSpPr>
            <a:spLocks noGrp="1"/>
          </p:cNvSpPr>
          <p:nvPr>
            <p:ph type="dt" sz="half" idx="10"/>
          </p:nvPr>
        </p:nvSpPr>
        <p:spPr/>
        <p:txBody>
          <a:bodyPr/>
          <a:lstStyle>
            <a:lvl1pPr>
              <a:defRPr/>
            </a:lvl1pPr>
          </a:lstStyle>
          <a:p>
            <a:pPr>
              <a:defRPr/>
            </a:pPr>
            <a:fld id="{A17C539A-D4B9-4920-9B43-8A9637441ECA}" type="datetimeFigureOut">
              <a:rPr lang="en-US"/>
              <a:pPr>
                <a:defRPr/>
              </a:pPr>
              <a:t>8/28/2025</a:t>
            </a:fld>
            <a:endParaRPr lang="en-US" dirty="0"/>
          </a:p>
        </p:txBody>
      </p:sp>
      <p:sp>
        <p:nvSpPr>
          <p:cNvPr id="5" name="Marcador de pie de página 4">
            <a:extLst>
              <a:ext uri="{FF2B5EF4-FFF2-40B4-BE49-F238E27FC236}">
                <a16:creationId xmlns:a16="http://schemas.microsoft.com/office/drawing/2014/main" id="{E6E81495-64AA-42EB-BFAE-E4F1D5A3BE9D}"/>
              </a:ext>
            </a:extLst>
          </p:cNvPr>
          <p:cNvSpPr>
            <a:spLocks noGrp="1"/>
          </p:cNvSpPr>
          <p:nvPr>
            <p:ph type="ftr" sz="quarter" idx="11"/>
          </p:nvPr>
        </p:nvSpPr>
        <p:spPr/>
        <p:txBody>
          <a:bodyPr/>
          <a:lstStyle>
            <a:lvl1pPr>
              <a:defRPr/>
            </a:lvl1pPr>
          </a:lstStyle>
          <a:p>
            <a:pPr>
              <a:defRPr/>
            </a:pPr>
            <a:endParaRPr lang="es-ES" dirty="0"/>
          </a:p>
        </p:txBody>
      </p:sp>
      <p:sp>
        <p:nvSpPr>
          <p:cNvPr id="6" name="Marcador de número de diapositiva 5">
            <a:extLst>
              <a:ext uri="{FF2B5EF4-FFF2-40B4-BE49-F238E27FC236}">
                <a16:creationId xmlns:a16="http://schemas.microsoft.com/office/drawing/2014/main" id="{938DB109-F375-4E33-81F3-F03A2673395B}"/>
              </a:ext>
            </a:extLst>
          </p:cNvPr>
          <p:cNvSpPr>
            <a:spLocks noGrp="1"/>
          </p:cNvSpPr>
          <p:nvPr>
            <p:ph type="sldNum" sz="quarter" idx="12"/>
          </p:nvPr>
        </p:nvSpPr>
        <p:spPr/>
        <p:txBody>
          <a:bodyPr/>
          <a:lstStyle>
            <a:lvl1pPr>
              <a:defRPr/>
            </a:lvl1pPr>
          </a:lstStyle>
          <a:p>
            <a:pPr>
              <a:defRPr/>
            </a:pPr>
            <a:fld id="{1CCDDA7B-B400-4BD7-9DD9-1D2FD1FF4128}" type="slidenum">
              <a:rPr lang="en-US"/>
              <a:pPr>
                <a:defRPr/>
              </a:pPr>
              <a:t>‹Nº›</a:t>
            </a:fld>
            <a:endParaRPr lang="en-US" dirty="0"/>
          </a:p>
        </p:txBody>
      </p:sp>
    </p:spTree>
    <p:extLst>
      <p:ext uri="{BB962C8B-B14F-4D97-AF65-F5344CB8AC3E}">
        <p14:creationId xmlns:p14="http://schemas.microsoft.com/office/powerpoint/2010/main" val="42417550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DEEFBF9-9819-4905-8C27-5DCC8DA7124F}"/>
              </a:ext>
            </a:extLst>
          </p:cNvPr>
          <p:cNvSpPr>
            <a:spLocks noGrp="1"/>
          </p:cNvSpPr>
          <p:nvPr>
            <p:ph type="dt" sz="half" idx="10"/>
          </p:nvPr>
        </p:nvSpPr>
        <p:spPr/>
        <p:txBody>
          <a:bodyPr/>
          <a:lstStyle>
            <a:lvl1pPr>
              <a:defRPr/>
            </a:lvl1pPr>
          </a:lstStyle>
          <a:p>
            <a:pPr>
              <a:defRPr/>
            </a:pPr>
            <a:fld id="{849E5D58-2F21-4BE5-9B85-0A8C5E1BC76E}" type="datetimeFigureOut">
              <a:rPr lang="en-US"/>
              <a:pPr>
                <a:defRPr/>
              </a:pPr>
              <a:t>8/28/2025</a:t>
            </a:fld>
            <a:endParaRPr lang="en-US" dirty="0"/>
          </a:p>
        </p:txBody>
      </p:sp>
      <p:sp>
        <p:nvSpPr>
          <p:cNvPr id="5" name="Marcador de pie de página 4">
            <a:extLst>
              <a:ext uri="{FF2B5EF4-FFF2-40B4-BE49-F238E27FC236}">
                <a16:creationId xmlns:a16="http://schemas.microsoft.com/office/drawing/2014/main" id="{9D2E9F7E-1DA4-4D59-8E55-63B90E834081}"/>
              </a:ext>
            </a:extLst>
          </p:cNvPr>
          <p:cNvSpPr>
            <a:spLocks noGrp="1"/>
          </p:cNvSpPr>
          <p:nvPr>
            <p:ph type="ftr" sz="quarter" idx="11"/>
          </p:nvPr>
        </p:nvSpPr>
        <p:spPr/>
        <p:txBody>
          <a:bodyPr/>
          <a:lstStyle>
            <a:lvl1pPr>
              <a:defRPr/>
            </a:lvl1pPr>
          </a:lstStyle>
          <a:p>
            <a:pPr>
              <a:defRPr/>
            </a:pPr>
            <a:endParaRPr lang="es-ES" dirty="0"/>
          </a:p>
        </p:txBody>
      </p:sp>
      <p:sp>
        <p:nvSpPr>
          <p:cNvPr id="6" name="Marcador de número de diapositiva 5">
            <a:extLst>
              <a:ext uri="{FF2B5EF4-FFF2-40B4-BE49-F238E27FC236}">
                <a16:creationId xmlns:a16="http://schemas.microsoft.com/office/drawing/2014/main" id="{A6FBAC8A-D8F1-4DC2-95DC-6CAFFAA925AA}"/>
              </a:ext>
            </a:extLst>
          </p:cNvPr>
          <p:cNvSpPr>
            <a:spLocks noGrp="1"/>
          </p:cNvSpPr>
          <p:nvPr>
            <p:ph type="sldNum" sz="quarter" idx="12"/>
          </p:nvPr>
        </p:nvSpPr>
        <p:spPr/>
        <p:txBody>
          <a:bodyPr/>
          <a:lstStyle>
            <a:lvl1pPr>
              <a:defRPr/>
            </a:lvl1pPr>
          </a:lstStyle>
          <a:p>
            <a:pPr>
              <a:defRPr/>
            </a:pPr>
            <a:fld id="{25EEF223-6906-425A-9E07-BBE6DD04A9A2}" type="slidenum">
              <a:rPr lang="en-US"/>
              <a:pPr>
                <a:defRPr/>
              </a:pPr>
              <a:t>‹Nº›</a:t>
            </a:fld>
            <a:endParaRPr lang="en-US" dirty="0"/>
          </a:p>
        </p:txBody>
      </p:sp>
    </p:spTree>
    <p:extLst>
      <p:ext uri="{BB962C8B-B14F-4D97-AF65-F5344CB8AC3E}">
        <p14:creationId xmlns:p14="http://schemas.microsoft.com/office/powerpoint/2010/main" val="2373915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40"/>
            <a:ext cx="10515600" cy="2852737"/>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el estilo de texto del patrón</a:t>
            </a:r>
          </a:p>
        </p:txBody>
      </p:sp>
      <p:sp>
        <p:nvSpPr>
          <p:cNvPr id="4" name="Marcador de fecha 3">
            <a:extLst>
              <a:ext uri="{FF2B5EF4-FFF2-40B4-BE49-F238E27FC236}">
                <a16:creationId xmlns:a16="http://schemas.microsoft.com/office/drawing/2014/main" id="{DEC1D2D7-2CFD-4DB9-A0DD-8BB8598A4982}"/>
              </a:ext>
            </a:extLst>
          </p:cNvPr>
          <p:cNvSpPr>
            <a:spLocks noGrp="1"/>
          </p:cNvSpPr>
          <p:nvPr>
            <p:ph type="dt" sz="half" idx="10"/>
          </p:nvPr>
        </p:nvSpPr>
        <p:spPr/>
        <p:txBody>
          <a:bodyPr/>
          <a:lstStyle>
            <a:lvl1pPr>
              <a:defRPr/>
            </a:lvl1pPr>
          </a:lstStyle>
          <a:p>
            <a:pPr>
              <a:defRPr/>
            </a:pPr>
            <a:fld id="{B2727070-3767-45C9-AA92-CB869B36ED1F}" type="datetimeFigureOut">
              <a:rPr lang="es-ES_tradnl"/>
              <a:pPr>
                <a:defRPr/>
              </a:pPr>
              <a:t>28/08/2025</a:t>
            </a:fld>
            <a:endParaRPr lang="es-ES_tradnl" dirty="0"/>
          </a:p>
        </p:txBody>
      </p:sp>
      <p:sp>
        <p:nvSpPr>
          <p:cNvPr id="5" name="Marcador de pie de página 4">
            <a:extLst>
              <a:ext uri="{FF2B5EF4-FFF2-40B4-BE49-F238E27FC236}">
                <a16:creationId xmlns:a16="http://schemas.microsoft.com/office/drawing/2014/main" id="{07FF0D3A-6B86-4D48-8A8E-DFF15BDEF05D}"/>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844DD221-2A53-4CCF-8924-C519EA431256}"/>
              </a:ext>
            </a:extLst>
          </p:cNvPr>
          <p:cNvSpPr>
            <a:spLocks noGrp="1"/>
          </p:cNvSpPr>
          <p:nvPr>
            <p:ph type="sldNum" sz="quarter" idx="12"/>
          </p:nvPr>
        </p:nvSpPr>
        <p:spPr/>
        <p:txBody>
          <a:bodyPr/>
          <a:lstStyle>
            <a:lvl1pPr>
              <a:defRPr/>
            </a:lvl1pPr>
          </a:lstStyle>
          <a:p>
            <a:pPr>
              <a:defRPr/>
            </a:pPr>
            <a:fld id="{5CA8362F-5585-4CDD-BB7F-D8716C269022}" type="slidenum">
              <a:rPr lang="es-ES_tradnl"/>
              <a:pPr>
                <a:defRPr/>
              </a:pPr>
              <a:t>‹Nº›</a:t>
            </a:fld>
            <a:endParaRPr lang="es-ES_tradnl" dirty="0"/>
          </a:p>
        </p:txBody>
      </p:sp>
    </p:spTree>
    <p:extLst>
      <p:ext uri="{BB962C8B-B14F-4D97-AF65-F5344CB8AC3E}">
        <p14:creationId xmlns:p14="http://schemas.microsoft.com/office/powerpoint/2010/main" val="22837791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3">
            <a:extLst>
              <a:ext uri="{FF2B5EF4-FFF2-40B4-BE49-F238E27FC236}">
                <a16:creationId xmlns:a16="http://schemas.microsoft.com/office/drawing/2014/main" id="{3BF5ACED-9085-45AF-BEC7-C9F50970BA2F}"/>
              </a:ext>
            </a:extLst>
          </p:cNvPr>
          <p:cNvSpPr>
            <a:spLocks noGrp="1"/>
          </p:cNvSpPr>
          <p:nvPr>
            <p:ph type="dt" sz="half" idx="10"/>
          </p:nvPr>
        </p:nvSpPr>
        <p:spPr/>
        <p:txBody>
          <a:bodyPr/>
          <a:lstStyle>
            <a:lvl1pPr>
              <a:defRPr/>
            </a:lvl1pPr>
          </a:lstStyle>
          <a:p>
            <a:pPr>
              <a:defRPr/>
            </a:pPr>
            <a:fld id="{34199055-B176-455D-A2CF-1B3D0BF38D7E}" type="datetimeFigureOut">
              <a:rPr lang="en-US"/>
              <a:pPr>
                <a:defRPr/>
              </a:pPr>
              <a:t>8/28/2025</a:t>
            </a:fld>
            <a:endParaRPr lang="en-US" dirty="0"/>
          </a:p>
        </p:txBody>
      </p:sp>
      <p:sp>
        <p:nvSpPr>
          <p:cNvPr id="6" name="Marcador de pie de página 4">
            <a:extLst>
              <a:ext uri="{FF2B5EF4-FFF2-40B4-BE49-F238E27FC236}">
                <a16:creationId xmlns:a16="http://schemas.microsoft.com/office/drawing/2014/main" id="{52A73699-7CD7-4112-96EC-7FFB97FA9901}"/>
              </a:ext>
            </a:extLst>
          </p:cNvPr>
          <p:cNvSpPr>
            <a:spLocks noGrp="1"/>
          </p:cNvSpPr>
          <p:nvPr>
            <p:ph type="ftr" sz="quarter" idx="11"/>
          </p:nvPr>
        </p:nvSpPr>
        <p:spPr/>
        <p:txBody>
          <a:bodyPr/>
          <a:lstStyle>
            <a:lvl1pPr>
              <a:defRPr/>
            </a:lvl1pPr>
          </a:lstStyle>
          <a:p>
            <a:pPr>
              <a:defRPr/>
            </a:pPr>
            <a:endParaRPr lang="es-ES" dirty="0"/>
          </a:p>
        </p:txBody>
      </p:sp>
      <p:sp>
        <p:nvSpPr>
          <p:cNvPr id="7" name="Marcador de número de diapositiva 5">
            <a:extLst>
              <a:ext uri="{FF2B5EF4-FFF2-40B4-BE49-F238E27FC236}">
                <a16:creationId xmlns:a16="http://schemas.microsoft.com/office/drawing/2014/main" id="{52A6ADF2-B842-4311-B725-72FBBAA647D9}"/>
              </a:ext>
            </a:extLst>
          </p:cNvPr>
          <p:cNvSpPr>
            <a:spLocks noGrp="1"/>
          </p:cNvSpPr>
          <p:nvPr>
            <p:ph type="sldNum" sz="quarter" idx="12"/>
          </p:nvPr>
        </p:nvSpPr>
        <p:spPr/>
        <p:txBody>
          <a:bodyPr/>
          <a:lstStyle>
            <a:lvl1pPr>
              <a:defRPr/>
            </a:lvl1pPr>
          </a:lstStyle>
          <a:p>
            <a:pPr>
              <a:defRPr/>
            </a:pPr>
            <a:fld id="{388CA653-EEFC-42AC-9F7F-04528D373672}" type="slidenum">
              <a:rPr lang="en-US"/>
              <a:pPr>
                <a:defRPr/>
              </a:pPr>
              <a:t>‹Nº›</a:t>
            </a:fld>
            <a:endParaRPr lang="en-US" dirty="0"/>
          </a:p>
        </p:txBody>
      </p:sp>
    </p:spTree>
    <p:extLst>
      <p:ext uri="{BB962C8B-B14F-4D97-AF65-F5344CB8AC3E}">
        <p14:creationId xmlns:p14="http://schemas.microsoft.com/office/powerpoint/2010/main" val="26009730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7"/>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Marcador de contenido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1"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3">
            <a:extLst>
              <a:ext uri="{FF2B5EF4-FFF2-40B4-BE49-F238E27FC236}">
                <a16:creationId xmlns:a16="http://schemas.microsoft.com/office/drawing/2014/main" id="{9BBA9666-0253-44E0-81C6-318E5F34AA91}"/>
              </a:ext>
            </a:extLst>
          </p:cNvPr>
          <p:cNvSpPr>
            <a:spLocks noGrp="1"/>
          </p:cNvSpPr>
          <p:nvPr>
            <p:ph type="dt" sz="half" idx="10"/>
          </p:nvPr>
        </p:nvSpPr>
        <p:spPr/>
        <p:txBody>
          <a:bodyPr/>
          <a:lstStyle>
            <a:lvl1pPr>
              <a:defRPr/>
            </a:lvl1pPr>
          </a:lstStyle>
          <a:p>
            <a:pPr>
              <a:defRPr/>
            </a:pPr>
            <a:fld id="{E695682D-A026-4002-A2FC-B9F488B2FF57}" type="datetimeFigureOut">
              <a:rPr lang="en-US"/>
              <a:pPr>
                <a:defRPr/>
              </a:pPr>
              <a:t>8/28/2025</a:t>
            </a:fld>
            <a:endParaRPr lang="en-US" dirty="0"/>
          </a:p>
        </p:txBody>
      </p:sp>
      <p:sp>
        <p:nvSpPr>
          <p:cNvPr id="8" name="Marcador de pie de página 4">
            <a:extLst>
              <a:ext uri="{FF2B5EF4-FFF2-40B4-BE49-F238E27FC236}">
                <a16:creationId xmlns:a16="http://schemas.microsoft.com/office/drawing/2014/main" id="{7326D883-CD84-400B-A1EB-80350B13C9CB}"/>
              </a:ext>
            </a:extLst>
          </p:cNvPr>
          <p:cNvSpPr>
            <a:spLocks noGrp="1"/>
          </p:cNvSpPr>
          <p:nvPr>
            <p:ph type="ftr" sz="quarter" idx="11"/>
          </p:nvPr>
        </p:nvSpPr>
        <p:spPr/>
        <p:txBody>
          <a:bodyPr/>
          <a:lstStyle>
            <a:lvl1pPr>
              <a:defRPr/>
            </a:lvl1pPr>
          </a:lstStyle>
          <a:p>
            <a:pPr>
              <a:defRPr/>
            </a:pPr>
            <a:endParaRPr lang="es-ES" dirty="0"/>
          </a:p>
        </p:txBody>
      </p:sp>
      <p:sp>
        <p:nvSpPr>
          <p:cNvPr id="9" name="Marcador de número de diapositiva 5">
            <a:extLst>
              <a:ext uri="{FF2B5EF4-FFF2-40B4-BE49-F238E27FC236}">
                <a16:creationId xmlns:a16="http://schemas.microsoft.com/office/drawing/2014/main" id="{29E6195E-62FF-4420-A1A2-E05DCC585059}"/>
              </a:ext>
            </a:extLst>
          </p:cNvPr>
          <p:cNvSpPr>
            <a:spLocks noGrp="1"/>
          </p:cNvSpPr>
          <p:nvPr>
            <p:ph type="sldNum" sz="quarter" idx="12"/>
          </p:nvPr>
        </p:nvSpPr>
        <p:spPr/>
        <p:txBody>
          <a:bodyPr/>
          <a:lstStyle>
            <a:lvl1pPr>
              <a:defRPr/>
            </a:lvl1pPr>
          </a:lstStyle>
          <a:p>
            <a:pPr>
              <a:defRPr/>
            </a:pPr>
            <a:fld id="{89594DCC-142D-472B-8FFC-00A3A30D2A4C}" type="slidenum">
              <a:rPr lang="en-US"/>
              <a:pPr>
                <a:defRPr/>
              </a:pPr>
              <a:t>‹Nº›</a:t>
            </a:fld>
            <a:endParaRPr lang="en-US" dirty="0"/>
          </a:p>
        </p:txBody>
      </p:sp>
    </p:spTree>
    <p:extLst>
      <p:ext uri="{BB962C8B-B14F-4D97-AF65-F5344CB8AC3E}">
        <p14:creationId xmlns:p14="http://schemas.microsoft.com/office/powerpoint/2010/main" val="1358726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40"/>
            <a:ext cx="10515600" cy="2852737"/>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pPr>
              <a:defRPr/>
            </a:pPr>
            <a:fld id="{C712F1D4-18E3-4C65-8F3D-24FA5A68A355}" type="datetimeFigureOut">
              <a:rPr lang="es-ES_tradnl" smtClean="0"/>
              <a:pPr>
                <a:defRPr/>
              </a:pPr>
              <a:t>28/08/2025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5C582F60-13FD-4F8B-BBD4-10AB74BE5252}" type="slidenum">
              <a:rPr lang="es-ES_tradnl" smtClean="0"/>
              <a:pPr>
                <a:defRPr/>
              </a:pPr>
              <a:t>‹Nº›</a:t>
            </a:fld>
            <a:endParaRPr lang="es-ES_tradnl" dirty="0"/>
          </a:p>
        </p:txBody>
      </p:sp>
    </p:spTree>
    <p:extLst>
      <p:ext uri="{BB962C8B-B14F-4D97-AF65-F5344CB8AC3E}">
        <p14:creationId xmlns:p14="http://schemas.microsoft.com/office/powerpoint/2010/main" val="34572634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3">
            <a:extLst>
              <a:ext uri="{FF2B5EF4-FFF2-40B4-BE49-F238E27FC236}">
                <a16:creationId xmlns:a16="http://schemas.microsoft.com/office/drawing/2014/main" id="{10D36A6B-8D90-496A-8DBE-910342F0E4FD}"/>
              </a:ext>
            </a:extLst>
          </p:cNvPr>
          <p:cNvSpPr>
            <a:spLocks noGrp="1"/>
          </p:cNvSpPr>
          <p:nvPr>
            <p:ph type="dt" sz="half" idx="10"/>
          </p:nvPr>
        </p:nvSpPr>
        <p:spPr/>
        <p:txBody>
          <a:bodyPr/>
          <a:lstStyle>
            <a:lvl1pPr>
              <a:defRPr/>
            </a:lvl1pPr>
          </a:lstStyle>
          <a:p>
            <a:pPr>
              <a:defRPr/>
            </a:pPr>
            <a:fld id="{921E0B90-126E-4EA2-A056-CCACCDC44C71}" type="datetimeFigureOut">
              <a:rPr lang="en-US"/>
              <a:pPr>
                <a:defRPr/>
              </a:pPr>
              <a:t>8/28/2025</a:t>
            </a:fld>
            <a:endParaRPr lang="en-US" dirty="0"/>
          </a:p>
        </p:txBody>
      </p:sp>
      <p:sp>
        <p:nvSpPr>
          <p:cNvPr id="4" name="Marcador de pie de página 4">
            <a:extLst>
              <a:ext uri="{FF2B5EF4-FFF2-40B4-BE49-F238E27FC236}">
                <a16:creationId xmlns:a16="http://schemas.microsoft.com/office/drawing/2014/main" id="{1007C74D-C5FA-4A3B-8184-78E52E5901AA}"/>
              </a:ext>
            </a:extLst>
          </p:cNvPr>
          <p:cNvSpPr>
            <a:spLocks noGrp="1"/>
          </p:cNvSpPr>
          <p:nvPr>
            <p:ph type="ftr" sz="quarter" idx="11"/>
          </p:nvPr>
        </p:nvSpPr>
        <p:spPr/>
        <p:txBody>
          <a:bodyPr/>
          <a:lstStyle>
            <a:lvl1pPr>
              <a:defRPr/>
            </a:lvl1pPr>
          </a:lstStyle>
          <a:p>
            <a:pPr>
              <a:defRPr/>
            </a:pPr>
            <a:endParaRPr lang="es-ES" dirty="0"/>
          </a:p>
        </p:txBody>
      </p:sp>
      <p:sp>
        <p:nvSpPr>
          <p:cNvPr id="5" name="Marcador de número de diapositiva 5">
            <a:extLst>
              <a:ext uri="{FF2B5EF4-FFF2-40B4-BE49-F238E27FC236}">
                <a16:creationId xmlns:a16="http://schemas.microsoft.com/office/drawing/2014/main" id="{6467C07A-79D3-45BF-A047-4ABD93504746}"/>
              </a:ext>
            </a:extLst>
          </p:cNvPr>
          <p:cNvSpPr>
            <a:spLocks noGrp="1"/>
          </p:cNvSpPr>
          <p:nvPr>
            <p:ph type="sldNum" sz="quarter" idx="12"/>
          </p:nvPr>
        </p:nvSpPr>
        <p:spPr/>
        <p:txBody>
          <a:bodyPr/>
          <a:lstStyle>
            <a:lvl1pPr>
              <a:defRPr/>
            </a:lvl1pPr>
          </a:lstStyle>
          <a:p>
            <a:pPr>
              <a:defRPr/>
            </a:pPr>
            <a:fld id="{088D76BA-E9D0-4E61-B1BB-B676634C497D}" type="slidenum">
              <a:rPr lang="en-US"/>
              <a:pPr>
                <a:defRPr/>
              </a:pPr>
              <a:t>‹Nº›</a:t>
            </a:fld>
            <a:endParaRPr lang="en-US" dirty="0"/>
          </a:p>
        </p:txBody>
      </p:sp>
    </p:spTree>
    <p:extLst>
      <p:ext uri="{BB962C8B-B14F-4D97-AF65-F5344CB8AC3E}">
        <p14:creationId xmlns:p14="http://schemas.microsoft.com/office/powerpoint/2010/main" val="36939897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C2829BD-B2F2-445C-BABA-B37C01597B85}"/>
              </a:ext>
            </a:extLst>
          </p:cNvPr>
          <p:cNvSpPr>
            <a:spLocks noGrp="1"/>
          </p:cNvSpPr>
          <p:nvPr>
            <p:ph type="dt" sz="half" idx="10"/>
          </p:nvPr>
        </p:nvSpPr>
        <p:spPr/>
        <p:txBody>
          <a:bodyPr/>
          <a:lstStyle>
            <a:lvl1pPr>
              <a:defRPr/>
            </a:lvl1pPr>
          </a:lstStyle>
          <a:p>
            <a:pPr>
              <a:defRPr/>
            </a:pPr>
            <a:fld id="{E8E4872A-CFD8-4533-B8C1-4D6986B74B44}" type="datetimeFigureOut">
              <a:rPr lang="es-ES_tradnl"/>
              <a:pPr>
                <a:defRPr/>
              </a:pPr>
              <a:t>28/08/2025</a:t>
            </a:fld>
            <a:endParaRPr lang="es-ES_tradnl" dirty="0"/>
          </a:p>
        </p:txBody>
      </p:sp>
      <p:sp>
        <p:nvSpPr>
          <p:cNvPr id="3" name="Marcador de pie de página 2">
            <a:extLst>
              <a:ext uri="{FF2B5EF4-FFF2-40B4-BE49-F238E27FC236}">
                <a16:creationId xmlns:a16="http://schemas.microsoft.com/office/drawing/2014/main" id="{549B73DD-A23E-4619-A144-18AB7E8E3963}"/>
              </a:ext>
            </a:extLst>
          </p:cNvPr>
          <p:cNvSpPr>
            <a:spLocks noGrp="1"/>
          </p:cNvSpPr>
          <p:nvPr>
            <p:ph type="ftr" sz="quarter" idx="11"/>
          </p:nvPr>
        </p:nvSpPr>
        <p:spPr/>
        <p:txBody>
          <a:bodyPr/>
          <a:lstStyle>
            <a:lvl1pPr>
              <a:defRPr/>
            </a:lvl1pPr>
          </a:lstStyle>
          <a:p>
            <a:pPr>
              <a:defRPr/>
            </a:pPr>
            <a:endParaRPr lang="es-ES_tradnl" dirty="0"/>
          </a:p>
        </p:txBody>
      </p:sp>
      <p:sp>
        <p:nvSpPr>
          <p:cNvPr id="4" name="Marcador de número de diapositiva 3">
            <a:extLst>
              <a:ext uri="{FF2B5EF4-FFF2-40B4-BE49-F238E27FC236}">
                <a16:creationId xmlns:a16="http://schemas.microsoft.com/office/drawing/2014/main" id="{17F9532F-0ACF-404D-835A-E031073383EC}"/>
              </a:ext>
            </a:extLst>
          </p:cNvPr>
          <p:cNvSpPr>
            <a:spLocks noGrp="1"/>
          </p:cNvSpPr>
          <p:nvPr>
            <p:ph type="sldNum" sz="quarter" idx="12"/>
          </p:nvPr>
        </p:nvSpPr>
        <p:spPr/>
        <p:txBody>
          <a:bodyPr/>
          <a:lstStyle>
            <a:lvl1pPr>
              <a:defRPr/>
            </a:lvl1pPr>
          </a:lstStyle>
          <a:p>
            <a:pPr>
              <a:defRPr/>
            </a:pPr>
            <a:fld id="{C53E8997-5CCE-43FB-9CD7-5B6AB120AE51}" type="slidenum">
              <a:rPr lang="es-ES_tradnl"/>
              <a:pPr>
                <a:defRPr/>
              </a:pPr>
              <a:t>‹Nº›</a:t>
            </a:fld>
            <a:endParaRPr lang="es-ES_tradnl" dirty="0"/>
          </a:p>
        </p:txBody>
      </p:sp>
    </p:spTree>
    <p:extLst>
      <p:ext uri="{BB962C8B-B14F-4D97-AF65-F5344CB8AC3E}">
        <p14:creationId xmlns:p14="http://schemas.microsoft.com/office/powerpoint/2010/main" val="36325249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3">
            <a:extLst>
              <a:ext uri="{FF2B5EF4-FFF2-40B4-BE49-F238E27FC236}">
                <a16:creationId xmlns:a16="http://schemas.microsoft.com/office/drawing/2014/main" id="{B2C3F2D6-4623-4F37-B25E-1D76DDCC65BA}"/>
              </a:ext>
            </a:extLst>
          </p:cNvPr>
          <p:cNvSpPr>
            <a:spLocks noGrp="1"/>
          </p:cNvSpPr>
          <p:nvPr>
            <p:ph type="dt" sz="half" idx="10"/>
          </p:nvPr>
        </p:nvSpPr>
        <p:spPr/>
        <p:txBody>
          <a:bodyPr/>
          <a:lstStyle>
            <a:lvl1pPr>
              <a:defRPr/>
            </a:lvl1pPr>
          </a:lstStyle>
          <a:p>
            <a:pPr>
              <a:defRPr/>
            </a:pPr>
            <a:fld id="{2CD9F342-3856-4A9C-B531-D0276D22F5A4}" type="datetimeFigureOut">
              <a:rPr lang="en-US"/>
              <a:pPr>
                <a:defRPr/>
              </a:pPr>
              <a:t>8/28/2025</a:t>
            </a:fld>
            <a:endParaRPr lang="en-US" dirty="0"/>
          </a:p>
        </p:txBody>
      </p:sp>
      <p:sp>
        <p:nvSpPr>
          <p:cNvPr id="6" name="Marcador de pie de página 4">
            <a:extLst>
              <a:ext uri="{FF2B5EF4-FFF2-40B4-BE49-F238E27FC236}">
                <a16:creationId xmlns:a16="http://schemas.microsoft.com/office/drawing/2014/main" id="{C505B5F4-A2AF-4023-8112-E210C3F2D451}"/>
              </a:ext>
            </a:extLst>
          </p:cNvPr>
          <p:cNvSpPr>
            <a:spLocks noGrp="1"/>
          </p:cNvSpPr>
          <p:nvPr>
            <p:ph type="ftr" sz="quarter" idx="11"/>
          </p:nvPr>
        </p:nvSpPr>
        <p:spPr/>
        <p:txBody>
          <a:bodyPr/>
          <a:lstStyle>
            <a:lvl1pPr>
              <a:defRPr/>
            </a:lvl1pPr>
          </a:lstStyle>
          <a:p>
            <a:pPr>
              <a:defRPr/>
            </a:pPr>
            <a:endParaRPr lang="es-ES" dirty="0"/>
          </a:p>
        </p:txBody>
      </p:sp>
      <p:sp>
        <p:nvSpPr>
          <p:cNvPr id="7" name="Marcador de número de diapositiva 5">
            <a:extLst>
              <a:ext uri="{FF2B5EF4-FFF2-40B4-BE49-F238E27FC236}">
                <a16:creationId xmlns:a16="http://schemas.microsoft.com/office/drawing/2014/main" id="{952A92F9-BC52-48B1-AEE4-2E51F0A84D0B}"/>
              </a:ext>
            </a:extLst>
          </p:cNvPr>
          <p:cNvSpPr>
            <a:spLocks noGrp="1"/>
          </p:cNvSpPr>
          <p:nvPr>
            <p:ph type="sldNum" sz="quarter" idx="12"/>
          </p:nvPr>
        </p:nvSpPr>
        <p:spPr/>
        <p:txBody>
          <a:bodyPr/>
          <a:lstStyle>
            <a:lvl1pPr>
              <a:defRPr/>
            </a:lvl1pPr>
          </a:lstStyle>
          <a:p>
            <a:pPr>
              <a:defRPr/>
            </a:pPr>
            <a:fld id="{78A2A19A-8A33-494B-B7BE-801BAF76F18D}" type="slidenum">
              <a:rPr lang="en-US"/>
              <a:pPr>
                <a:defRPr/>
              </a:pPr>
              <a:t>‹Nº›</a:t>
            </a:fld>
            <a:endParaRPr lang="en-US" dirty="0"/>
          </a:p>
        </p:txBody>
      </p:sp>
    </p:spTree>
    <p:extLst>
      <p:ext uri="{BB962C8B-B14F-4D97-AF65-F5344CB8AC3E}">
        <p14:creationId xmlns:p14="http://schemas.microsoft.com/office/powerpoint/2010/main" val="28419605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s-ES" noProof="0"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a:extLst>
              <a:ext uri="{FF2B5EF4-FFF2-40B4-BE49-F238E27FC236}">
                <a16:creationId xmlns:a16="http://schemas.microsoft.com/office/drawing/2014/main" id="{0555AA3E-7F89-4000-A4BF-49E6856044B4}"/>
              </a:ext>
            </a:extLst>
          </p:cNvPr>
          <p:cNvSpPr>
            <a:spLocks noGrp="1"/>
          </p:cNvSpPr>
          <p:nvPr>
            <p:ph type="dt" sz="half" idx="10"/>
          </p:nvPr>
        </p:nvSpPr>
        <p:spPr/>
        <p:txBody>
          <a:bodyPr/>
          <a:lstStyle>
            <a:lvl1pPr>
              <a:defRPr/>
            </a:lvl1pPr>
          </a:lstStyle>
          <a:p>
            <a:pPr>
              <a:defRPr/>
            </a:pPr>
            <a:fld id="{8F75D8C7-48FD-4761-B325-65A56FE2F6AD}" type="datetimeFigureOut">
              <a:rPr lang="es-ES_tradnl"/>
              <a:pPr>
                <a:defRPr/>
              </a:pPr>
              <a:t>28/08/2025</a:t>
            </a:fld>
            <a:endParaRPr lang="es-ES_tradnl" dirty="0"/>
          </a:p>
        </p:txBody>
      </p:sp>
      <p:sp>
        <p:nvSpPr>
          <p:cNvPr id="6" name="Marcador de pie de página 5">
            <a:extLst>
              <a:ext uri="{FF2B5EF4-FFF2-40B4-BE49-F238E27FC236}">
                <a16:creationId xmlns:a16="http://schemas.microsoft.com/office/drawing/2014/main" id="{B9E8E12E-5B2C-41FA-90DE-B353306B9BA5}"/>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6">
            <a:extLst>
              <a:ext uri="{FF2B5EF4-FFF2-40B4-BE49-F238E27FC236}">
                <a16:creationId xmlns:a16="http://schemas.microsoft.com/office/drawing/2014/main" id="{07719578-9BD5-4487-BAAC-67534A1DC48D}"/>
              </a:ext>
            </a:extLst>
          </p:cNvPr>
          <p:cNvSpPr>
            <a:spLocks noGrp="1"/>
          </p:cNvSpPr>
          <p:nvPr>
            <p:ph type="sldNum" sz="quarter" idx="12"/>
          </p:nvPr>
        </p:nvSpPr>
        <p:spPr/>
        <p:txBody>
          <a:bodyPr/>
          <a:lstStyle>
            <a:lvl1pPr>
              <a:defRPr/>
            </a:lvl1pPr>
          </a:lstStyle>
          <a:p>
            <a:pPr>
              <a:defRPr/>
            </a:pPr>
            <a:fld id="{8FD9FC21-EA48-4FBC-8BD0-C99D2A52214E}" type="slidenum">
              <a:rPr lang="es-ES_tradnl"/>
              <a:pPr>
                <a:defRPr/>
              </a:pPr>
              <a:t>‹Nº›</a:t>
            </a:fld>
            <a:endParaRPr lang="es-ES_tradnl" dirty="0"/>
          </a:p>
        </p:txBody>
      </p:sp>
    </p:spTree>
    <p:extLst>
      <p:ext uri="{BB962C8B-B14F-4D97-AF65-F5344CB8AC3E}">
        <p14:creationId xmlns:p14="http://schemas.microsoft.com/office/powerpoint/2010/main" val="3418432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CEEDE8D-3197-4D17-B316-7BB1F4FCCE69}"/>
              </a:ext>
            </a:extLst>
          </p:cNvPr>
          <p:cNvSpPr>
            <a:spLocks noGrp="1"/>
          </p:cNvSpPr>
          <p:nvPr>
            <p:ph type="dt" sz="half" idx="10"/>
          </p:nvPr>
        </p:nvSpPr>
        <p:spPr/>
        <p:txBody>
          <a:bodyPr/>
          <a:lstStyle>
            <a:lvl1pPr>
              <a:defRPr/>
            </a:lvl1pPr>
          </a:lstStyle>
          <a:p>
            <a:pPr>
              <a:defRPr/>
            </a:pPr>
            <a:fld id="{14AF79C2-3B1A-422F-BE5E-DE4C6AB308B6}" type="datetimeFigureOut">
              <a:rPr lang="es-ES_tradnl"/>
              <a:pPr>
                <a:defRPr/>
              </a:pPr>
              <a:t>28/08/2025</a:t>
            </a:fld>
            <a:endParaRPr lang="es-ES_tradnl" dirty="0"/>
          </a:p>
        </p:txBody>
      </p:sp>
      <p:sp>
        <p:nvSpPr>
          <p:cNvPr id="5" name="Marcador de pie de página 4">
            <a:extLst>
              <a:ext uri="{FF2B5EF4-FFF2-40B4-BE49-F238E27FC236}">
                <a16:creationId xmlns:a16="http://schemas.microsoft.com/office/drawing/2014/main" id="{5FA048A6-1BA0-469B-B6AD-0A2F1F5EC085}"/>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B7670707-1F98-498B-ACC0-419010335D6F}"/>
              </a:ext>
            </a:extLst>
          </p:cNvPr>
          <p:cNvSpPr>
            <a:spLocks noGrp="1"/>
          </p:cNvSpPr>
          <p:nvPr>
            <p:ph type="sldNum" sz="quarter" idx="12"/>
          </p:nvPr>
        </p:nvSpPr>
        <p:spPr/>
        <p:txBody>
          <a:bodyPr/>
          <a:lstStyle>
            <a:lvl1pPr>
              <a:defRPr/>
            </a:lvl1pPr>
          </a:lstStyle>
          <a:p>
            <a:pPr>
              <a:defRPr/>
            </a:pPr>
            <a:fld id="{E0E5DF81-1A1F-4F36-B1EA-36043DF20EC9}" type="slidenum">
              <a:rPr lang="es-ES_tradnl"/>
              <a:pPr>
                <a:defRPr/>
              </a:pPr>
              <a:t>‹Nº›</a:t>
            </a:fld>
            <a:endParaRPr lang="es-ES_tradnl" dirty="0"/>
          </a:p>
        </p:txBody>
      </p:sp>
    </p:spTree>
    <p:extLst>
      <p:ext uri="{BB962C8B-B14F-4D97-AF65-F5344CB8AC3E}">
        <p14:creationId xmlns:p14="http://schemas.microsoft.com/office/powerpoint/2010/main" val="32438441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1"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1"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6594DF5-6CD3-4734-963C-4E226010ADE8}"/>
              </a:ext>
            </a:extLst>
          </p:cNvPr>
          <p:cNvSpPr>
            <a:spLocks noGrp="1"/>
          </p:cNvSpPr>
          <p:nvPr>
            <p:ph type="dt" sz="half" idx="10"/>
          </p:nvPr>
        </p:nvSpPr>
        <p:spPr/>
        <p:txBody>
          <a:bodyPr/>
          <a:lstStyle>
            <a:lvl1pPr>
              <a:defRPr/>
            </a:lvl1pPr>
          </a:lstStyle>
          <a:p>
            <a:pPr>
              <a:defRPr/>
            </a:pPr>
            <a:fld id="{4B643B38-C2D7-4699-97BF-64BC17F8346D}" type="datetimeFigureOut">
              <a:rPr lang="es-ES_tradnl"/>
              <a:pPr>
                <a:defRPr/>
              </a:pPr>
              <a:t>28/08/2025</a:t>
            </a:fld>
            <a:endParaRPr lang="es-ES_tradnl" dirty="0"/>
          </a:p>
        </p:txBody>
      </p:sp>
      <p:sp>
        <p:nvSpPr>
          <p:cNvPr id="5" name="Marcador de pie de página 4">
            <a:extLst>
              <a:ext uri="{FF2B5EF4-FFF2-40B4-BE49-F238E27FC236}">
                <a16:creationId xmlns:a16="http://schemas.microsoft.com/office/drawing/2014/main" id="{128A5C14-4A03-4222-A058-10F99BA01104}"/>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4A9339AB-00FD-472B-B4A4-649832EB4A8D}"/>
              </a:ext>
            </a:extLst>
          </p:cNvPr>
          <p:cNvSpPr>
            <a:spLocks noGrp="1"/>
          </p:cNvSpPr>
          <p:nvPr>
            <p:ph type="sldNum" sz="quarter" idx="12"/>
          </p:nvPr>
        </p:nvSpPr>
        <p:spPr/>
        <p:txBody>
          <a:bodyPr/>
          <a:lstStyle>
            <a:lvl1pPr>
              <a:defRPr/>
            </a:lvl1pPr>
          </a:lstStyle>
          <a:p>
            <a:pPr>
              <a:defRPr/>
            </a:pPr>
            <a:fld id="{4AEFD578-43D7-459F-9204-809212EA9A44}" type="slidenum">
              <a:rPr lang="es-ES_tradnl"/>
              <a:pPr>
                <a:defRPr/>
              </a:pPr>
              <a:t>‹Nº›</a:t>
            </a:fld>
            <a:endParaRPr lang="es-ES_tradnl" dirty="0"/>
          </a:p>
        </p:txBody>
      </p:sp>
    </p:spTree>
    <p:extLst>
      <p:ext uri="{BB962C8B-B14F-4D97-AF65-F5344CB8AC3E}">
        <p14:creationId xmlns:p14="http://schemas.microsoft.com/office/powerpoint/2010/main" val="2347331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819107"/>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B01F614-C0E4-4049-A17E-0DB743602156}"/>
              </a:ext>
            </a:extLst>
          </p:cNvPr>
          <p:cNvSpPr/>
          <p:nvPr userDrawn="1"/>
        </p:nvSpPr>
        <p:spPr>
          <a:xfrm>
            <a:off x="-19051" y="-9525"/>
            <a:ext cx="12211051" cy="7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accent3"/>
              </a:solidFill>
            </a:endParaRPr>
          </a:p>
        </p:txBody>
      </p:sp>
      <p:sp>
        <p:nvSpPr>
          <p:cNvPr id="3" name="CuadroTexto 17">
            <a:extLst>
              <a:ext uri="{FF2B5EF4-FFF2-40B4-BE49-F238E27FC236}">
                <a16:creationId xmlns:a16="http://schemas.microsoft.com/office/drawing/2014/main" id="{BBF7C82F-3DCD-4BB4-9339-08B6EF627896}"/>
              </a:ext>
            </a:extLst>
          </p:cNvPr>
          <p:cNvSpPr txBox="1">
            <a:spLocks noChangeArrowheads="1"/>
          </p:cNvSpPr>
          <p:nvPr userDrawn="1"/>
        </p:nvSpPr>
        <p:spPr bwMode="auto">
          <a:xfrm>
            <a:off x="9952567" y="6556376"/>
            <a:ext cx="2207684"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200" i="1" dirty="0">
                <a:solidFill>
                  <a:schemeClr val="accent2"/>
                </a:solidFill>
                <a:latin typeface="Myriad Pro" panose="020B0503030403020204"/>
              </a:rPr>
              <a:t>www.pmm-bs.com</a:t>
            </a:r>
          </a:p>
        </p:txBody>
      </p:sp>
      <p:pic>
        <p:nvPicPr>
          <p:cNvPr id="4" name="Imagen 18">
            <a:extLst>
              <a:ext uri="{FF2B5EF4-FFF2-40B4-BE49-F238E27FC236}">
                <a16:creationId xmlns:a16="http://schemas.microsoft.com/office/drawing/2014/main" id="{B5F51FB4-1492-42D1-A6FD-3FC5538C80E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8817" y="44451"/>
            <a:ext cx="21590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19">
            <a:extLst>
              <a:ext uri="{FF2B5EF4-FFF2-40B4-BE49-F238E27FC236}">
                <a16:creationId xmlns:a16="http://schemas.microsoft.com/office/drawing/2014/main" id="{A93DDAA5-3197-4234-9278-2F25AB8B20B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976785" y="17463"/>
            <a:ext cx="316018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uadroTexto 20">
            <a:extLst>
              <a:ext uri="{FF2B5EF4-FFF2-40B4-BE49-F238E27FC236}">
                <a16:creationId xmlns:a16="http://schemas.microsoft.com/office/drawing/2014/main" id="{95D7ACDF-D98D-4A23-98AC-2CD3F348711B}"/>
              </a:ext>
            </a:extLst>
          </p:cNvPr>
          <p:cNvSpPr txBox="1">
            <a:spLocks noChangeArrowheads="1"/>
          </p:cNvSpPr>
          <p:nvPr userDrawn="1"/>
        </p:nvSpPr>
        <p:spPr bwMode="auto">
          <a:xfrm>
            <a:off x="4176184" y="203201"/>
            <a:ext cx="418888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500" dirty="0">
                <a:solidFill>
                  <a:srgbClr val="595959"/>
                </a:solidFill>
                <a:latin typeface="Myriad Pro" panose="020B0503030403020204"/>
              </a:rPr>
              <a:t>your operational business school</a:t>
            </a:r>
            <a:endParaRPr lang="es-ES" altLang="en-US" sz="1500" i="1" dirty="0">
              <a:solidFill>
                <a:srgbClr val="595959"/>
              </a:solidFill>
              <a:latin typeface="Myriad Pro" panose="020B0503030403020204"/>
            </a:endParaRPr>
          </a:p>
        </p:txBody>
      </p:sp>
    </p:spTree>
    <p:extLst>
      <p:ext uri="{BB962C8B-B14F-4D97-AF65-F5344CB8AC3E}">
        <p14:creationId xmlns:p14="http://schemas.microsoft.com/office/powerpoint/2010/main" val="580925651"/>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Tree>
    <p:extLst>
      <p:ext uri="{BB962C8B-B14F-4D97-AF65-F5344CB8AC3E}">
        <p14:creationId xmlns:p14="http://schemas.microsoft.com/office/powerpoint/2010/main" val="203436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a:extLst>
              <a:ext uri="{FF2B5EF4-FFF2-40B4-BE49-F238E27FC236}">
                <a16:creationId xmlns:a16="http://schemas.microsoft.com/office/drawing/2014/main" id="{BCA4CAF0-B039-41B6-8669-E3FCD5BC8F17}"/>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B388CD0F-3005-4374-A67C-D8910CC76C99}" type="datetimeFigureOut">
              <a:rPr lang="es-ES_tradnl"/>
              <a:pPr>
                <a:defRPr/>
              </a:pPr>
              <a:t>28/08/2025</a:t>
            </a:fld>
            <a:endParaRPr lang="es-ES_tradnl" dirty="0"/>
          </a:p>
        </p:txBody>
      </p:sp>
      <p:sp>
        <p:nvSpPr>
          <p:cNvPr id="6" name="5 Marcador de pie de página">
            <a:extLst>
              <a:ext uri="{FF2B5EF4-FFF2-40B4-BE49-F238E27FC236}">
                <a16:creationId xmlns:a16="http://schemas.microsoft.com/office/drawing/2014/main" id="{FA864EF5-54AA-4C35-BBE5-BC20665A72F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7" name="6 Marcador de número de diapositiva">
            <a:extLst>
              <a:ext uri="{FF2B5EF4-FFF2-40B4-BE49-F238E27FC236}">
                <a16:creationId xmlns:a16="http://schemas.microsoft.com/office/drawing/2014/main" id="{547950E0-0719-4D95-AF49-4726AA58DE5C}"/>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8449B11F-29C5-4475-9653-58CDCE1B0A86}" type="slidenum">
              <a:rPr lang="es-ES_tradnl"/>
              <a:pPr>
                <a:defRPr/>
              </a:pPr>
              <a:t>‹Nº›</a:t>
            </a:fld>
            <a:endParaRPr lang="es-ES_tradnl" dirty="0"/>
          </a:p>
        </p:txBody>
      </p:sp>
    </p:spTree>
    <p:extLst>
      <p:ext uri="{BB962C8B-B14F-4D97-AF65-F5344CB8AC3E}">
        <p14:creationId xmlns:p14="http://schemas.microsoft.com/office/powerpoint/2010/main" val="3189519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6" name="Marcador de pie de página 5"/>
          <p:cNvSpPr>
            <a:spLocks noGrp="1"/>
          </p:cNvSpPr>
          <p:nvPr>
            <p:ph type="ftr" sz="quarter" idx="11"/>
          </p:nvPr>
        </p:nvSpPr>
        <p:spPr/>
        <p:txBody>
          <a:bodyPr/>
          <a:lstStyle/>
          <a:p>
            <a:pPr>
              <a:defRPr/>
            </a:pPr>
            <a:endParaRPr lang="es-ES"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404717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a:extLst>
              <a:ext uri="{FF2B5EF4-FFF2-40B4-BE49-F238E27FC236}">
                <a16:creationId xmlns:a16="http://schemas.microsoft.com/office/drawing/2014/main" id="{301DE580-67BB-4767-BC3F-A94E74A248F7}"/>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BE7D5EDA-764D-46FD-9315-C95A13125193}" type="datetimeFigureOut">
              <a:rPr lang="es-ES_tradnl"/>
              <a:pPr>
                <a:defRPr/>
              </a:pPr>
              <a:t>28/08/2025</a:t>
            </a:fld>
            <a:endParaRPr lang="es-ES_tradnl" dirty="0"/>
          </a:p>
        </p:txBody>
      </p:sp>
      <p:sp>
        <p:nvSpPr>
          <p:cNvPr id="8" name="7 Marcador de pie de página">
            <a:extLst>
              <a:ext uri="{FF2B5EF4-FFF2-40B4-BE49-F238E27FC236}">
                <a16:creationId xmlns:a16="http://schemas.microsoft.com/office/drawing/2014/main" id="{76F90DC4-0DCB-4FD6-B7BA-E2764B87336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9" name="8 Marcador de número de diapositiva">
            <a:extLst>
              <a:ext uri="{FF2B5EF4-FFF2-40B4-BE49-F238E27FC236}">
                <a16:creationId xmlns:a16="http://schemas.microsoft.com/office/drawing/2014/main" id="{EB7493D0-607E-4377-9304-56E4FC28F1F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C6EDBFF-EED3-4824-ADDD-160FE44D83E5}" type="slidenum">
              <a:rPr lang="es-ES_tradnl"/>
              <a:pPr>
                <a:defRPr/>
              </a:pPr>
              <a:t>‹Nº›</a:t>
            </a:fld>
            <a:endParaRPr lang="es-ES_tradnl" dirty="0"/>
          </a:p>
        </p:txBody>
      </p:sp>
    </p:spTree>
    <p:extLst>
      <p:ext uri="{BB962C8B-B14F-4D97-AF65-F5344CB8AC3E}">
        <p14:creationId xmlns:p14="http://schemas.microsoft.com/office/powerpoint/2010/main" val="11013491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4637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283A2ECA-0B83-4075-81B9-22BEDF3D2001}"/>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45B7BBBE-BF29-4525-AD91-DE4CD43316CF}" type="datetimeFigureOut">
              <a:rPr lang="es-ES_tradnl"/>
              <a:pPr>
                <a:defRPr/>
              </a:pPr>
              <a:t>28/08/2025</a:t>
            </a:fld>
            <a:endParaRPr lang="es-ES_tradnl" dirty="0"/>
          </a:p>
        </p:txBody>
      </p:sp>
      <p:sp>
        <p:nvSpPr>
          <p:cNvPr id="3" name="2 Marcador de pie de página">
            <a:extLst>
              <a:ext uri="{FF2B5EF4-FFF2-40B4-BE49-F238E27FC236}">
                <a16:creationId xmlns:a16="http://schemas.microsoft.com/office/drawing/2014/main" id="{5099DAF3-BA90-4954-B507-09F0B829867E}"/>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7F78266A-FA43-42A2-8096-44602764D90C}"/>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BB83F780-E486-4E66-960D-D4636207FCBE}" type="slidenum">
              <a:rPr lang="es-ES_tradnl"/>
              <a:pPr>
                <a:defRPr/>
              </a:pPr>
              <a:t>‹Nº›</a:t>
            </a:fld>
            <a:endParaRPr lang="es-ES_tradnl" dirty="0"/>
          </a:p>
        </p:txBody>
      </p:sp>
    </p:spTree>
    <p:extLst>
      <p:ext uri="{BB962C8B-B14F-4D97-AF65-F5344CB8AC3E}">
        <p14:creationId xmlns:p14="http://schemas.microsoft.com/office/powerpoint/2010/main" val="24974779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sp>
        <p:nvSpPr>
          <p:cNvPr id="2" name="4 Marcador de fecha">
            <a:extLst>
              <a:ext uri="{FF2B5EF4-FFF2-40B4-BE49-F238E27FC236}">
                <a16:creationId xmlns:a16="http://schemas.microsoft.com/office/drawing/2014/main" id="{423EFDE6-B9CD-451F-B929-4CCE9F456B96}"/>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E956734-3A2C-45B3-989E-171A0020E812}" type="datetimeFigureOut">
              <a:rPr lang="es-ES_tradnl"/>
              <a:pPr>
                <a:defRPr/>
              </a:pPr>
              <a:t>28/08/2025</a:t>
            </a:fld>
            <a:endParaRPr lang="es-ES_tradnl" dirty="0"/>
          </a:p>
        </p:txBody>
      </p:sp>
      <p:sp>
        <p:nvSpPr>
          <p:cNvPr id="3" name="5 Marcador de pie de página">
            <a:extLst>
              <a:ext uri="{FF2B5EF4-FFF2-40B4-BE49-F238E27FC236}">
                <a16:creationId xmlns:a16="http://schemas.microsoft.com/office/drawing/2014/main" id="{8DA7C486-4899-4DCF-8F24-0B0E90E74244}"/>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6 Marcador de número de diapositiva">
            <a:extLst>
              <a:ext uri="{FF2B5EF4-FFF2-40B4-BE49-F238E27FC236}">
                <a16:creationId xmlns:a16="http://schemas.microsoft.com/office/drawing/2014/main" id="{CA588FD2-8A84-4332-B533-2FA448F3434A}"/>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D2DA72B-AC6F-4D3B-9D3D-63202B59BDE1}" type="slidenum">
              <a:rPr lang="es-ES_tradnl"/>
              <a:pPr>
                <a:defRPr/>
              </a:pPr>
              <a:t>‹Nº›</a:t>
            </a:fld>
            <a:endParaRPr lang="es-ES_tradnl" dirty="0"/>
          </a:p>
        </p:txBody>
      </p:sp>
    </p:spTree>
    <p:extLst>
      <p:ext uri="{BB962C8B-B14F-4D97-AF65-F5344CB8AC3E}">
        <p14:creationId xmlns:p14="http://schemas.microsoft.com/office/powerpoint/2010/main" val="42873237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Diapositiva de título">
    <p:spTree>
      <p:nvGrpSpPr>
        <p:cNvPr id="1" name=""/>
        <p:cNvGrpSpPr/>
        <p:nvPr/>
      </p:nvGrpSpPr>
      <p:grpSpPr>
        <a:xfrm>
          <a:off x="0" y="0"/>
          <a:ext cx="0" cy="0"/>
          <a:chOff x="0" y="0"/>
          <a:chExt cx="0" cy="0"/>
        </a:xfrm>
      </p:grpSpPr>
      <p:sp>
        <p:nvSpPr>
          <p:cNvPr id="12"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0630754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8950152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Sólo el título">
    <p:spTree>
      <p:nvGrpSpPr>
        <p:cNvPr id="1" name=""/>
        <p:cNvGrpSpPr/>
        <p:nvPr/>
      </p:nvGrpSpPr>
      <p:grpSpPr>
        <a:xfrm>
          <a:off x="0" y="0"/>
          <a:ext cx="0" cy="0"/>
          <a:chOff x="0" y="0"/>
          <a:chExt cx="0" cy="0"/>
        </a:xfrm>
      </p:grpSpPr>
      <p:sp>
        <p:nvSpPr>
          <p:cNvPr id="4"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7897083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a:extLst>
              <a:ext uri="{FF2B5EF4-FFF2-40B4-BE49-F238E27FC236}">
                <a16:creationId xmlns:a16="http://schemas.microsoft.com/office/drawing/2014/main" id="{7D640E78-C75D-4F8B-8566-B3A08C508642}"/>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2CDCBCA0-7FBE-43FC-9228-BF2E0EE1ED8D}" type="datetimeFigureOut">
              <a:rPr lang="es-ES_tradnl"/>
              <a:pPr>
                <a:defRPr/>
              </a:pPr>
              <a:t>28/08/2025</a:t>
            </a:fld>
            <a:endParaRPr lang="es-ES_tradnl" dirty="0"/>
          </a:p>
        </p:txBody>
      </p:sp>
      <p:sp>
        <p:nvSpPr>
          <p:cNvPr id="4" name="2 Marcador de pie de página">
            <a:extLst>
              <a:ext uri="{FF2B5EF4-FFF2-40B4-BE49-F238E27FC236}">
                <a16:creationId xmlns:a16="http://schemas.microsoft.com/office/drawing/2014/main" id="{DF9DBB0A-A4C1-430B-97CF-2DA06BABA285}"/>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6" name="3 Marcador de número de diapositiva">
            <a:extLst>
              <a:ext uri="{FF2B5EF4-FFF2-40B4-BE49-F238E27FC236}">
                <a16:creationId xmlns:a16="http://schemas.microsoft.com/office/drawing/2014/main" id="{BBDA48C3-D9FC-4410-A05E-CD3153AAEB45}"/>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53C9121F-50B2-4353-B1FC-4453415D92AD}" type="slidenum">
              <a:rPr lang="es-ES_tradnl"/>
              <a:pPr>
                <a:defRPr/>
              </a:pPr>
              <a:t>‹Nº›</a:t>
            </a:fld>
            <a:endParaRPr lang="es-ES_tradnl" dirty="0"/>
          </a:p>
        </p:txBody>
      </p:sp>
    </p:spTree>
    <p:extLst>
      <p:ext uri="{BB962C8B-B14F-4D97-AF65-F5344CB8AC3E}">
        <p14:creationId xmlns:p14="http://schemas.microsoft.com/office/powerpoint/2010/main" val="37502932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a:extLst>
              <a:ext uri="{FF2B5EF4-FFF2-40B4-BE49-F238E27FC236}">
                <a16:creationId xmlns:a16="http://schemas.microsoft.com/office/drawing/2014/main" id="{5B9E3B50-B506-46C8-BAAA-427DEC9D9F50}"/>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3B41839-20BB-4798-9384-BD4D143D4656}" type="datetimeFigureOut">
              <a:rPr lang="es-ES_tradnl"/>
              <a:pPr>
                <a:defRPr/>
              </a:pPr>
              <a:t>28/08/2025</a:t>
            </a:fld>
            <a:endParaRPr lang="es-ES_tradnl" dirty="0"/>
          </a:p>
        </p:txBody>
      </p:sp>
      <p:sp>
        <p:nvSpPr>
          <p:cNvPr id="4" name="5 Marcador de pie de página">
            <a:extLst>
              <a:ext uri="{FF2B5EF4-FFF2-40B4-BE49-F238E27FC236}">
                <a16:creationId xmlns:a16="http://schemas.microsoft.com/office/drawing/2014/main" id="{EBFDDAB2-C005-43A0-904D-87F09E4F898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5" name="6 Marcador de número de diapositiva">
            <a:extLst>
              <a:ext uri="{FF2B5EF4-FFF2-40B4-BE49-F238E27FC236}">
                <a16:creationId xmlns:a16="http://schemas.microsoft.com/office/drawing/2014/main" id="{F77608D8-CF6B-4DA5-B1E5-4FDDD604A9E1}"/>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B0C745C1-C8F3-4227-8FCC-08660F62BE48}" type="slidenum">
              <a:rPr lang="es-ES_tradnl"/>
              <a:pPr>
                <a:defRPr/>
              </a:pPr>
              <a:t>‹Nº›</a:t>
            </a:fld>
            <a:endParaRPr lang="es-ES_tradnl" dirty="0"/>
          </a:p>
        </p:txBody>
      </p:sp>
    </p:spTree>
    <p:extLst>
      <p:ext uri="{BB962C8B-B14F-4D97-AF65-F5344CB8AC3E}">
        <p14:creationId xmlns:p14="http://schemas.microsoft.com/office/powerpoint/2010/main" val="42944457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24058BB9-C499-4DCD-93D3-8D78C26760D4}"/>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7CFC643A-984D-451A-941E-FB38921BC453}" type="datetimeFigureOut">
              <a:rPr lang="es-ES_tradnl"/>
              <a:pPr>
                <a:defRPr/>
              </a:pPr>
              <a:t>28/08/2025</a:t>
            </a:fld>
            <a:endParaRPr lang="es-ES_tradnl" dirty="0"/>
          </a:p>
        </p:txBody>
      </p:sp>
      <p:sp>
        <p:nvSpPr>
          <p:cNvPr id="3" name="2 Marcador de pie de página">
            <a:extLst>
              <a:ext uri="{FF2B5EF4-FFF2-40B4-BE49-F238E27FC236}">
                <a16:creationId xmlns:a16="http://schemas.microsoft.com/office/drawing/2014/main" id="{FD1FC453-3F8F-4EB9-9EBC-712697F8F2D0}"/>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96EF1CF9-F52E-4821-B831-E20859F4F8A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97BC9A80-106C-444E-8402-E6DA65422111}" type="slidenum">
              <a:rPr lang="es-ES_tradnl"/>
              <a:pPr>
                <a:defRPr/>
              </a:pPr>
              <a:t>‹Nº›</a:t>
            </a:fld>
            <a:endParaRPr lang="es-ES_tradnl" dirty="0"/>
          </a:p>
        </p:txBody>
      </p:sp>
    </p:spTree>
    <p:extLst>
      <p:ext uri="{BB962C8B-B14F-4D97-AF65-F5344CB8AC3E}">
        <p14:creationId xmlns:p14="http://schemas.microsoft.com/office/powerpoint/2010/main" val="2338842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7"/>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Marcador de contenido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1"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8" name="Marcador de pie de página 7"/>
          <p:cNvSpPr>
            <a:spLocks noGrp="1"/>
          </p:cNvSpPr>
          <p:nvPr>
            <p:ph type="ftr" sz="quarter" idx="11"/>
          </p:nvPr>
        </p:nvSpPr>
        <p:spPr/>
        <p:txBody>
          <a:bodyPr/>
          <a:lstStyle/>
          <a:p>
            <a:pPr>
              <a:defRPr/>
            </a:pPr>
            <a:endParaRPr lang="es-ES" dirty="0"/>
          </a:p>
        </p:txBody>
      </p:sp>
      <p:sp>
        <p:nvSpPr>
          <p:cNvPr id="9" name="Marcador de número de diapositiva 8"/>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228678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A5DB5F1-EC41-49D8-B0A5-9977654A6F69}"/>
              </a:ext>
            </a:extLst>
          </p:cNvPr>
          <p:cNvSpPr/>
          <p:nvPr userDrawn="1"/>
        </p:nvSpPr>
        <p:spPr>
          <a:xfrm>
            <a:off x="-19051" y="-9525"/>
            <a:ext cx="12211051" cy="7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accent3"/>
              </a:solidFill>
            </a:endParaRPr>
          </a:p>
        </p:txBody>
      </p:sp>
      <p:sp>
        <p:nvSpPr>
          <p:cNvPr id="3" name="CuadroTexto 6">
            <a:extLst>
              <a:ext uri="{FF2B5EF4-FFF2-40B4-BE49-F238E27FC236}">
                <a16:creationId xmlns:a16="http://schemas.microsoft.com/office/drawing/2014/main" id="{3336CEEA-3339-42C0-8822-DA4E534A1F45}"/>
              </a:ext>
            </a:extLst>
          </p:cNvPr>
          <p:cNvSpPr txBox="1">
            <a:spLocks noChangeArrowheads="1"/>
          </p:cNvSpPr>
          <p:nvPr userDrawn="1"/>
        </p:nvSpPr>
        <p:spPr bwMode="auto">
          <a:xfrm>
            <a:off x="4288367" y="100014"/>
            <a:ext cx="5664200" cy="522287"/>
          </a:xfrm>
          <a:prstGeom prst="rect">
            <a:avLst/>
          </a:prstGeom>
          <a:noFill/>
          <a:ln>
            <a:noFill/>
          </a:ln>
        </p:spPr>
        <p:txBody>
          <a:bodyPr lIns="0" rIns="12240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400" b="1" dirty="0">
                <a:solidFill>
                  <a:schemeClr val="tx1">
                    <a:lumMod val="65000"/>
                    <a:lumOff val="35000"/>
                  </a:schemeClr>
                </a:solidFill>
                <a:latin typeface="Myriad Pro" panose="020B0503030403020204" pitchFamily="34" charset="0"/>
              </a:rPr>
              <a:t>Your International Business School</a:t>
            </a:r>
            <a:br>
              <a:rPr lang="es-ES" sz="1400" dirty="0">
                <a:solidFill>
                  <a:schemeClr val="tx1">
                    <a:lumMod val="65000"/>
                    <a:lumOff val="35000"/>
                  </a:schemeClr>
                </a:solidFill>
                <a:latin typeface="Myriad Pro" panose="020B0503030403020204" pitchFamily="34" charset="0"/>
              </a:rPr>
            </a:br>
            <a:r>
              <a:rPr lang="es-ES" sz="1400" i="1" dirty="0">
                <a:solidFill>
                  <a:schemeClr val="tx1">
                    <a:lumMod val="65000"/>
                    <a:lumOff val="35000"/>
                  </a:schemeClr>
                </a:solidFill>
                <a:latin typeface="Myriad Pro" panose="020B0503030403020204" pitchFamily="34" charset="0"/>
              </a:rPr>
              <a:t>Asset &amp; Project Management</a:t>
            </a:r>
          </a:p>
        </p:txBody>
      </p:sp>
      <p:sp>
        <p:nvSpPr>
          <p:cNvPr id="4" name="Rectángulo 18">
            <a:extLst>
              <a:ext uri="{FF2B5EF4-FFF2-40B4-BE49-F238E27FC236}">
                <a16:creationId xmlns:a16="http://schemas.microsoft.com/office/drawing/2014/main" id="{78B85BA2-82FB-4018-9ECC-5ED8905D8155}"/>
              </a:ext>
            </a:extLst>
          </p:cNvPr>
          <p:cNvSpPr>
            <a:spLocks noChangeArrowheads="1"/>
          </p:cNvSpPr>
          <p:nvPr userDrawn="1"/>
        </p:nvSpPr>
        <p:spPr bwMode="auto">
          <a:xfrm>
            <a:off x="9681634" y="134939"/>
            <a:ext cx="23029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altLang="en-US" sz="1400" i="1" dirty="0">
                <a:solidFill>
                  <a:srgbClr val="595959"/>
                </a:solidFill>
                <a:latin typeface="Myriad Pro" panose="020B0503030403020204"/>
              </a:rPr>
              <a:t>Talent Development center</a:t>
            </a:r>
          </a:p>
        </p:txBody>
      </p:sp>
      <p:sp>
        <p:nvSpPr>
          <p:cNvPr id="5" name="CuadroTexto 19">
            <a:extLst>
              <a:ext uri="{FF2B5EF4-FFF2-40B4-BE49-F238E27FC236}">
                <a16:creationId xmlns:a16="http://schemas.microsoft.com/office/drawing/2014/main" id="{097D769E-BBB1-4318-B726-D2AB4B5D6033}"/>
              </a:ext>
            </a:extLst>
          </p:cNvPr>
          <p:cNvSpPr txBox="1">
            <a:spLocks noChangeArrowheads="1"/>
          </p:cNvSpPr>
          <p:nvPr userDrawn="1"/>
        </p:nvSpPr>
        <p:spPr bwMode="auto">
          <a:xfrm>
            <a:off x="9952567" y="6556376"/>
            <a:ext cx="2207684"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200" i="1" dirty="0">
                <a:solidFill>
                  <a:schemeClr val="accent2"/>
                </a:solidFill>
                <a:latin typeface="Myriad Pro" panose="020B0503030403020204"/>
              </a:rPr>
              <a:t>www.pmm-bs.com</a:t>
            </a:r>
          </a:p>
        </p:txBody>
      </p:sp>
      <p:pic>
        <p:nvPicPr>
          <p:cNvPr id="6" name="Imagen 20">
            <a:extLst>
              <a:ext uri="{FF2B5EF4-FFF2-40B4-BE49-F238E27FC236}">
                <a16:creationId xmlns:a16="http://schemas.microsoft.com/office/drawing/2014/main" id="{165211D9-1BD6-4EF6-AB94-4FA6799C2C7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8817" y="44451"/>
            <a:ext cx="21590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7857099"/>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a:extLst>
              <a:ext uri="{FF2B5EF4-FFF2-40B4-BE49-F238E27FC236}">
                <a16:creationId xmlns:a16="http://schemas.microsoft.com/office/drawing/2014/main" id="{5EC4DA5C-0F39-4395-88B8-0827E6AABA8E}"/>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CA5474C-0094-4911-8FBB-EDF778B728EB}" type="datetimeFigureOut">
              <a:rPr lang="es-ES_tradnl"/>
              <a:pPr>
                <a:defRPr/>
              </a:pPr>
              <a:t>28/08/2025</a:t>
            </a:fld>
            <a:endParaRPr lang="es-ES_tradnl" dirty="0"/>
          </a:p>
        </p:txBody>
      </p:sp>
      <p:sp>
        <p:nvSpPr>
          <p:cNvPr id="6" name="5 Marcador de pie de página">
            <a:extLst>
              <a:ext uri="{FF2B5EF4-FFF2-40B4-BE49-F238E27FC236}">
                <a16:creationId xmlns:a16="http://schemas.microsoft.com/office/drawing/2014/main" id="{949BB84F-35D5-4381-B79D-12F6BE264861}"/>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7" name="6 Marcador de número de diapositiva">
            <a:extLst>
              <a:ext uri="{FF2B5EF4-FFF2-40B4-BE49-F238E27FC236}">
                <a16:creationId xmlns:a16="http://schemas.microsoft.com/office/drawing/2014/main" id="{4AF8B277-3796-45AC-9DBB-C5D88A1494E2}"/>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FD8DFC4C-9D3D-46CB-87BF-62FC7AC1DDFA}" type="slidenum">
              <a:rPr lang="es-ES_tradnl"/>
              <a:pPr>
                <a:defRPr/>
              </a:pPr>
              <a:t>‹Nº›</a:t>
            </a:fld>
            <a:endParaRPr lang="es-ES_tradnl" dirty="0"/>
          </a:p>
        </p:txBody>
      </p:sp>
    </p:spTree>
    <p:extLst>
      <p:ext uri="{BB962C8B-B14F-4D97-AF65-F5344CB8AC3E}">
        <p14:creationId xmlns:p14="http://schemas.microsoft.com/office/powerpoint/2010/main" val="7465045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a:extLst>
              <a:ext uri="{FF2B5EF4-FFF2-40B4-BE49-F238E27FC236}">
                <a16:creationId xmlns:a16="http://schemas.microsoft.com/office/drawing/2014/main" id="{C8F01CC5-465A-4426-93C5-7DE4579F20DA}"/>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0A56BDEC-68DB-4DF6-B386-D5BDC7E2E0BE}" type="datetimeFigureOut">
              <a:rPr lang="es-ES_tradnl"/>
              <a:pPr>
                <a:defRPr/>
              </a:pPr>
              <a:t>28/08/2025</a:t>
            </a:fld>
            <a:endParaRPr lang="es-ES_tradnl" dirty="0"/>
          </a:p>
        </p:txBody>
      </p:sp>
      <p:sp>
        <p:nvSpPr>
          <p:cNvPr id="8" name="7 Marcador de pie de página">
            <a:extLst>
              <a:ext uri="{FF2B5EF4-FFF2-40B4-BE49-F238E27FC236}">
                <a16:creationId xmlns:a16="http://schemas.microsoft.com/office/drawing/2014/main" id="{A2CFDBA3-299F-4BC7-8FF2-8C326A3FEE2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9" name="8 Marcador de número de diapositiva">
            <a:extLst>
              <a:ext uri="{FF2B5EF4-FFF2-40B4-BE49-F238E27FC236}">
                <a16:creationId xmlns:a16="http://schemas.microsoft.com/office/drawing/2014/main" id="{AAD16A8F-D518-4BA1-BCB1-8D7CAAA44D33}"/>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92732A96-0882-4941-86ED-7EA4D12D8FBE}" type="slidenum">
              <a:rPr lang="es-ES_tradnl"/>
              <a:pPr>
                <a:defRPr/>
              </a:pPr>
              <a:t>‹Nº›</a:t>
            </a:fld>
            <a:endParaRPr lang="es-ES_tradnl" dirty="0"/>
          </a:p>
        </p:txBody>
      </p:sp>
    </p:spTree>
    <p:extLst>
      <p:ext uri="{BB962C8B-B14F-4D97-AF65-F5344CB8AC3E}">
        <p14:creationId xmlns:p14="http://schemas.microsoft.com/office/powerpoint/2010/main" val="41278405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B6B816FB-E5BA-4862-AF4E-34FDE78E609C}"/>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F54C68B5-901B-4EA6-A4EE-0AFE6D22E817}" type="datetimeFigureOut">
              <a:rPr lang="es-ES_tradnl"/>
              <a:pPr>
                <a:defRPr/>
              </a:pPr>
              <a:t>28/08/2025</a:t>
            </a:fld>
            <a:endParaRPr lang="es-ES_tradnl" dirty="0"/>
          </a:p>
        </p:txBody>
      </p:sp>
      <p:sp>
        <p:nvSpPr>
          <p:cNvPr id="3" name="2 Marcador de pie de página">
            <a:extLst>
              <a:ext uri="{FF2B5EF4-FFF2-40B4-BE49-F238E27FC236}">
                <a16:creationId xmlns:a16="http://schemas.microsoft.com/office/drawing/2014/main" id="{CBC5CCC6-1F27-4C74-B51F-846D93AD0BAB}"/>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6B923CB8-29F5-4F15-9BDC-4B1956515A17}"/>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76B1C8F-400E-43A9-BCA3-4C4D3B0EFDD9}" type="slidenum">
              <a:rPr lang="es-ES_tradnl"/>
              <a:pPr>
                <a:defRPr/>
              </a:pPr>
              <a:t>‹Nº›</a:t>
            </a:fld>
            <a:endParaRPr lang="es-ES_tradnl" dirty="0"/>
          </a:p>
        </p:txBody>
      </p:sp>
    </p:spTree>
    <p:extLst>
      <p:ext uri="{BB962C8B-B14F-4D97-AF65-F5344CB8AC3E}">
        <p14:creationId xmlns:p14="http://schemas.microsoft.com/office/powerpoint/2010/main" val="30979231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Contenido con título">
    <p:spTree>
      <p:nvGrpSpPr>
        <p:cNvPr id="1" name=""/>
        <p:cNvGrpSpPr/>
        <p:nvPr/>
      </p:nvGrpSpPr>
      <p:grpSpPr>
        <a:xfrm>
          <a:off x="0" y="0"/>
          <a:ext cx="0" cy="0"/>
          <a:chOff x="0" y="0"/>
          <a:chExt cx="0" cy="0"/>
        </a:xfrm>
      </p:grpSpPr>
      <p:sp>
        <p:nvSpPr>
          <p:cNvPr id="2" name="4 Marcador de fecha">
            <a:extLst>
              <a:ext uri="{FF2B5EF4-FFF2-40B4-BE49-F238E27FC236}">
                <a16:creationId xmlns:a16="http://schemas.microsoft.com/office/drawing/2014/main" id="{253767E1-8BA2-4900-8653-B68746911F11}"/>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97D060F4-78AC-4BD0-8C67-BBFD40731F2A}" type="datetimeFigureOut">
              <a:rPr lang="es-ES_tradnl"/>
              <a:pPr>
                <a:defRPr/>
              </a:pPr>
              <a:t>28/08/2025</a:t>
            </a:fld>
            <a:endParaRPr lang="es-ES_tradnl" dirty="0"/>
          </a:p>
        </p:txBody>
      </p:sp>
      <p:sp>
        <p:nvSpPr>
          <p:cNvPr id="3" name="5 Marcador de pie de página">
            <a:extLst>
              <a:ext uri="{FF2B5EF4-FFF2-40B4-BE49-F238E27FC236}">
                <a16:creationId xmlns:a16="http://schemas.microsoft.com/office/drawing/2014/main" id="{ED770C5A-E175-4F35-8CEE-0406EF6CC22B}"/>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6 Marcador de número de diapositiva">
            <a:extLst>
              <a:ext uri="{FF2B5EF4-FFF2-40B4-BE49-F238E27FC236}">
                <a16:creationId xmlns:a16="http://schemas.microsoft.com/office/drawing/2014/main" id="{86028963-799B-4157-8DCD-620EA74A158B}"/>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4CF1F070-F9E4-4F94-ADB9-D8A31E2AF266}" type="slidenum">
              <a:rPr lang="es-ES_tradnl"/>
              <a:pPr>
                <a:defRPr/>
              </a:pPr>
              <a:t>‹Nº›</a:t>
            </a:fld>
            <a:endParaRPr lang="es-ES_tradnl" dirty="0"/>
          </a:p>
        </p:txBody>
      </p:sp>
    </p:spTree>
    <p:extLst>
      <p:ext uri="{BB962C8B-B14F-4D97-AF65-F5344CB8AC3E}">
        <p14:creationId xmlns:p14="http://schemas.microsoft.com/office/powerpoint/2010/main" val="29594960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a:extLst>
              <a:ext uri="{FF2B5EF4-FFF2-40B4-BE49-F238E27FC236}">
                <a16:creationId xmlns:a16="http://schemas.microsoft.com/office/drawing/2014/main" id="{140FE559-CB4D-4292-8225-8CE76EC7C56D}"/>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75AD55E3-92F4-44BC-9943-B6A9F531E552}" type="datetimeFigureOut">
              <a:rPr lang="es-ES_tradnl"/>
              <a:pPr>
                <a:defRPr/>
              </a:pPr>
              <a:t>28/08/2025</a:t>
            </a:fld>
            <a:endParaRPr lang="es-ES_tradnl" dirty="0"/>
          </a:p>
        </p:txBody>
      </p:sp>
      <p:sp>
        <p:nvSpPr>
          <p:cNvPr id="4" name="2 Marcador de pie de página">
            <a:extLst>
              <a:ext uri="{FF2B5EF4-FFF2-40B4-BE49-F238E27FC236}">
                <a16:creationId xmlns:a16="http://schemas.microsoft.com/office/drawing/2014/main" id="{31632AFC-2E5B-4049-A30C-0654648B9516}"/>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6" name="3 Marcador de número de diapositiva">
            <a:extLst>
              <a:ext uri="{FF2B5EF4-FFF2-40B4-BE49-F238E27FC236}">
                <a16:creationId xmlns:a16="http://schemas.microsoft.com/office/drawing/2014/main" id="{8AE8B5D4-5C7E-43E3-82CB-9C501B3CCC8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D8E6ED45-8C92-4343-86C0-D8E7E130A947}" type="slidenum">
              <a:rPr lang="es-ES_tradnl"/>
              <a:pPr>
                <a:defRPr/>
              </a:pPr>
              <a:t>‹Nº›</a:t>
            </a:fld>
            <a:endParaRPr lang="es-ES_tradnl" dirty="0"/>
          </a:p>
        </p:txBody>
      </p:sp>
    </p:spTree>
    <p:extLst>
      <p:ext uri="{BB962C8B-B14F-4D97-AF65-F5344CB8AC3E}">
        <p14:creationId xmlns:p14="http://schemas.microsoft.com/office/powerpoint/2010/main" val="19870143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a:extLst>
              <a:ext uri="{FF2B5EF4-FFF2-40B4-BE49-F238E27FC236}">
                <a16:creationId xmlns:a16="http://schemas.microsoft.com/office/drawing/2014/main" id="{884B9F5C-D927-4E16-B321-379DDCD9F35D}"/>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D07FE7A5-32DB-4B09-99AD-FAAE0A9C730A}" type="datetimeFigureOut">
              <a:rPr lang="es-ES_tradnl"/>
              <a:pPr>
                <a:defRPr/>
              </a:pPr>
              <a:t>28/08/2025</a:t>
            </a:fld>
            <a:endParaRPr lang="es-ES_tradnl" dirty="0"/>
          </a:p>
        </p:txBody>
      </p:sp>
      <p:sp>
        <p:nvSpPr>
          <p:cNvPr id="4" name="5 Marcador de pie de página">
            <a:extLst>
              <a:ext uri="{FF2B5EF4-FFF2-40B4-BE49-F238E27FC236}">
                <a16:creationId xmlns:a16="http://schemas.microsoft.com/office/drawing/2014/main" id="{404FDB23-B929-4F42-9C8F-93EF78B056B7}"/>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5" name="6 Marcador de número de diapositiva">
            <a:extLst>
              <a:ext uri="{FF2B5EF4-FFF2-40B4-BE49-F238E27FC236}">
                <a16:creationId xmlns:a16="http://schemas.microsoft.com/office/drawing/2014/main" id="{FD37125D-6216-4115-9EC9-2205F593C0D3}"/>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22DA1BCF-BC54-474B-9B8F-4BD9329078B5}" type="slidenum">
              <a:rPr lang="es-ES_tradnl"/>
              <a:pPr>
                <a:defRPr/>
              </a:pPr>
              <a:t>‹Nº›</a:t>
            </a:fld>
            <a:endParaRPr lang="es-ES_tradnl" dirty="0"/>
          </a:p>
        </p:txBody>
      </p:sp>
    </p:spTree>
    <p:extLst>
      <p:ext uri="{BB962C8B-B14F-4D97-AF65-F5344CB8AC3E}">
        <p14:creationId xmlns:p14="http://schemas.microsoft.com/office/powerpoint/2010/main" val="3571318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835877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8754878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851865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4" name="Marcador de pie de página 3"/>
          <p:cNvSpPr>
            <a:spLocks noGrp="1"/>
          </p:cNvSpPr>
          <p:nvPr>
            <p:ph type="ftr" sz="quarter" idx="11"/>
          </p:nvPr>
        </p:nvSpPr>
        <p:spPr/>
        <p:txBody>
          <a:bodyPr/>
          <a:lstStyle/>
          <a:p>
            <a:pPr>
              <a:defRPr/>
            </a:pPr>
            <a:endParaRPr lang="es-ES" dirty="0"/>
          </a:p>
        </p:txBody>
      </p:sp>
      <p:sp>
        <p:nvSpPr>
          <p:cNvPr id="5" name="Marcador de número de diapositiva 4"/>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954907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0876728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1459581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7600728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8773392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550A3-C51D-4AAA-A8F3-65377EA081D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74B4750-A705-4BF1-ADA9-9DA9DFE0C5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FA8701F-79C7-4E70-A479-B153CA76FE3D}"/>
              </a:ext>
            </a:extLst>
          </p:cNvPr>
          <p:cNvSpPr>
            <a:spLocks noGrp="1"/>
          </p:cNvSpPr>
          <p:nvPr>
            <p:ph type="dt" sz="half" idx="10"/>
          </p:nvPr>
        </p:nvSpPr>
        <p:spPr>
          <a:xfrm>
            <a:off x="838200" y="6356350"/>
            <a:ext cx="2743200" cy="365125"/>
          </a:xfrm>
          <a:prstGeom prst="rect">
            <a:avLst/>
          </a:prstGeom>
        </p:spPr>
        <p:txBody>
          <a:bodyPr/>
          <a:lstStyle/>
          <a:p>
            <a:fld id="{26D7993B-D0B0-47CA-A4C7-0872F128E8BD}" type="datetimeFigureOut">
              <a:rPr lang="es-ES" smtClean="0"/>
              <a:t>28/08/2025</a:t>
            </a:fld>
            <a:endParaRPr lang="es-ES" dirty="0"/>
          </a:p>
        </p:txBody>
      </p:sp>
      <p:sp>
        <p:nvSpPr>
          <p:cNvPr id="5" name="Marcador de pie de página 4">
            <a:extLst>
              <a:ext uri="{FF2B5EF4-FFF2-40B4-BE49-F238E27FC236}">
                <a16:creationId xmlns:a16="http://schemas.microsoft.com/office/drawing/2014/main" id="{E6135AC0-9A79-4F95-8140-842F57B34DAA}"/>
              </a:ext>
            </a:extLst>
          </p:cNvPr>
          <p:cNvSpPr>
            <a:spLocks noGrp="1"/>
          </p:cNvSpPr>
          <p:nvPr>
            <p:ph type="ftr" sz="quarter" idx="11"/>
          </p:nvPr>
        </p:nvSpPr>
        <p:spPr>
          <a:xfrm>
            <a:off x="4038600" y="6356350"/>
            <a:ext cx="4114800" cy="365125"/>
          </a:xfrm>
          <a:prstGeom prst="rect">
            <a:avLst/>
          </a:prstGeom>
        </p:spPr>
        <p:txBody>
          <a:bodyPr/>
          <a:lstStyle/>
          <a:p>
            <a:endParaRPr lang="es-ES" dirty="0"/>
          </a:p>
        </p:txBody>
      </p:sp>
      <p:sp>
        <p:nvSpPr>
          <p:cNvPr id="6" name="Marcador de número de diapositiva 5">
            <a:extLst>
              <a:ext uri="{FF2B5EF4-FFF2-40B4-BE49-F238E27FC236}">
                <a16:creationId xmlns:a16="http://schemas.microsoft.com/office/drawing/2014/main" id="{30F9C1E3-B8D3-467A-B6F9-2C0A7B85A37C}"/>
              </a:ext>
            </a:extLst>
          </p:cNvPr>
          <p:cNvSpPr>
            <a:spLocks noGrp="1"/>
          </p:cNvSpPr>
          <p:nvPr>
            <p:ph type="sldNum" sz="quarter" idx="12"/>
          </p:nvPr>
        </p:nvSpPr>
        <p:spPr>
          <a:xfrm>
            <a:off x="8610600" y="6356350"/>
            <a:ext cx="2743200" cy="365125"/>
          </a:xfrm>
          <a:prstGeom prst="rect">
            <a:avLst/>
          </a:prstGeom>
        </p:spPr>
        <p:txBody>
          <a:bodyPr/>
          <a:lstStyle/>
          <a:p>
            <a:fld id="{76088E6A-D827-453A-A577-F1621E933597}" type="slidenum">
              <a:rPr lang="es-ES" smtClean="0"/>
              <a:t>‹Nº›</a:t>
            </a:fld>
            <a:endParaRPr lang="es-ES" dirty="0"/>
          </a:p>
        </p:txBody>
      </p:sp>
    </p:spTree>
    <p:extLst>
      <p:ext uri="{BB962C8B-B14F-4D97-AF65-F5344CB8AC3E}">
        <p14:creationId xmlns:p14="http://schemas.microsoft.com/office/powerpoint/2010/main" val="7162163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Tree>
    <p:extLst>
      <p:ext uri="{BB962C8B-B14F-4D97-AF65-F5344CB8AC3E}">
        <p14:creationId xmlns:p14="http://schemas.microsoft.com/office/powerpoint/2010/main" val="10275179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308040"/>
      </p:ext>
    </p:extLst>
  </p:cSld>
  <p:clrMapOvr>
    <a:masterClrMapping/>
  </p:clrMapOvr>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6" name="Marcador de texto 5"/>
          <p:cNvSpPr>
            <a:spLocks noGrp="1"/>
          </p:cNvSpPr>
          <p:nvPr>
            <p:ph type="body" sz="quarter" idx="10" hasCustomPrompt="1"/>
          </p:nvPr>
        </p:nvSpPr>
        <p:spPr>
          <a:xfrm>
            <a:off x="431371" y="1124744"/>
            <a:ext cx="11396133" cy="504056"/>
          </a:xfrm>
        </p:spPr>
        <p:txBody>
          <a:bodyPr>
            <a:normAutofit/>
          </a:bodyPr>
          <a:lstStyle>
            <a:lvl1pPr marL="0" indent="0" algn="ctr">
              <a:buNone/>
              <a:defRPr sz="3000" b="1">
                <a:solidFill>
                  <a:schemeClr val="accent2"/>
                </a:solidFill>
                <a:latin typeface="Arial" panose="020B0604020202020204" pitchFamily="34" charset="0"/>
                <a:cs typeface="Arial" panose="020B0604020202020204" pitchFamily="34" charset="0"/>
              </a:defRPr>
            </a:lvl1pPr>
          </a:lstStyle>
          <a:p>
            <a:pPr lvl="0"/>
            <a:r>
              <a:rPr lang="es-ES" dirty="0"/>
              <a:t>Prueba</a:t>
            </a:r>
          </a:p>
        </p:txBody>
      </p:sp>
      <p:sp>
        <p:nvSpPr>
          <p:cNvPr id="12" name="Marcador de texto 11"/>
          <p:cNvSpPr>
            <a:spLocks noGrp="1"/>
          </p:cNvSpPr>
          <p:nvPr>
            <p:ph type="body" sz="quarter" idx="11"/>
          </p:nvPr>
        </p:nvSpPr>
        <p:spPr>
          <a:xfrm>
            <a:off x="431800" y="1989138"/>
            <a:ext cx="11396133" cy="4248174"/>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extLst>
      <p:ext uri="{BB962C8B-B14F-4D97-AF65-F5344CB8AC3E}">
        <p14:creationId xmlns:p14="http://schemas.microsoft.com/office/powerpoint/2010/main" val="2617189329"/>
      </p:ext>
    </p:extLst>
  </p:cSld>
  <p:clrMapOvr>
    <a:masterClrMapping/>
  </p:clrMapOvr>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8/28/2025</a:t>
            </a:fld>
            <a:endParaRPr lang="en-US" dirty="0"/>
          </a:p>
        </p:txBody>
      </p:sp>
      <p:sp>
        <p:nvSpPr>
          <p:cNvPr id="4" name="Holder 4"/>
          <p:cNvSpPr>
            <a:spLocks noGrp="1"/>
          </p:cNvSpPr>
          <p:nvPr>
            <p:ph type="sldNum" sz="quarter" idx="7"/>
          </p:nvPr>
        </p:nvSpPr>
        <p:spPr/>
        <p:txBody>
          <a:bodyPr lIns="0" tIns="0" rIns="0" bIns="0"/>
          <a:lstStyle>
            <a:lvl1pPr>
              <a:defRPr sz="1613" b="0" i="0">
                <a:solidFill>
                  <a:srgbClr val="888888"/>
                </a:solidFill>
                <a:latin typeface="Calibri"/>
                <a:cs typeface="Calibri"/>
              </a:defRPr>
            </a:lvl1pPr>
          </a:lstStyle>
          <a:p>
            <a:pPr marL="140409">
              <a:lnSpc>
                <a:spcPts val="1632"/>
              </a:lnSpc>
            </a:pPr>
            <a:fld id="{81D60167-4931-47E6-BA6A-407CBD079E47}" type="slidenum">
              <a:rPr lang="en-US" smtClean="0"/>
              <a:pPr marL="140409">
                <a:lnSpc>
                  <a:spcPts val="1632"/>
                </a:lnSpc>
              </a:pPr>
              <a:t>‹Nº›</a:t>
            </a:fld>
            <a:endParaRPr lang="en-US" dirty="0"/>
          </a:p>
        </p:txBody>
      </p:sp>
    </p:spTree>
    <p:extLst>
      <p:ext uri="{BB962C8B-B14F-4D97-AF65-F5344CB8AC3E}">
        <p14:creationId xmlns:p14="http://schemas.microsoft.com/office/powerpoint/2010/main" val="3780740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5233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pPr>
              <a:defRPr/>
            </a:pPr>
            <a:fld id="{08E2CA84-0B67-424C-B723-C341BA966A26}" type="datetimeFigureOut">
              <a:rPr lang="es-ES_tradnl" smtClean="0"/>
              <a:pPr>
                <a:defRPr/>
              </a:pPr>
              <a:t>28/08/2025</a:t>
            </a:fld>
            <a:endParaRPr lang="es-ES_tradnl" dirty="0"/>
          </a:p>
        </p:txBody>
      </p:sp>
      <p:sp>
        <p:nvSpPr>
          <p:cNvPr id="3" name="Marcador de pie de página 2"/>
          <p:cNvSpPr>
            <a:spLocks noGrp="1"/>
          </p:cNvSpPr>
          <p:nvPr>
            <p:ph type="ftr" sz="quarter" idx="11"/>
          </p:nvPr>
        </p:nvSpPr>
        <p:spPr/>
        <p:txBody>
          <a:bodyPr/>
          <a:lstStyle/>
          <a:p>
            <a:pPr>
              <a:defRPr/>
            </a:pPr>
            <a:endParaRPr lang="es-ES_tradnl" dirty="0"/>
          </a:p>
        </p:txBody>
      </p:sp>
      <p:sp>
        <p:nvSpPr>
          <p:cNvPr id="4" name="Marcador de número de diapositiva 3"/>
          <p:cNvSpPr>
            <a:spLocks noGrp="1"/>
          </p:cNvSpPr>
          <p:nvPr>
            <p:ph type="sldNum" sz="quarter" idx="12"/>
          </p:nvPr>
        </p:nvSpPr>
        <p:spPr>
          <a:xfrm>
            <a:off x="8610600" y="6356352"/>
            <a:ext cx="2743200" cy="365125"/>
          </a:xfrm>
          <a:prstGeom prst="rect">
            <a:avLst/>
          </a:prstGeom>
        </p:spPr>
        <p:txBody>
          <a:bodyPr/>
          <a:lstStyle/>
          <a:p>
            <a:pPr>
              <a:defRPr/>
            </a:pPr>
            <a:fld id="{4C92B5F8-5B73-4E97-9CAF-1DF5D1C7A09D}" type="slidenum">
              <a:rPr lang="es-ES_tradnl" smtClean="0"/>
              <a:pPr>
                <a:defRPr/>
              </a:pPr>
              <a:t>‹Nº›</a:t>
            </a:fld>
            <a:endParaRPr lang="es-ES_tradnl" dirty="0"/>
          </a:p>
        </p:txBody>
      </p:sp>
      <p:sp>
        <p:nvSpPr>
          <p:cNvPr id="8" name="CuadroTexto 7">
            <a:extLst>
              <a:ext uri="{FF2B5EF4-FFF2-40B4-BE49-F238E27FC236}">
                <a16:creationId xmlns:a16="http://schemas.microsoft.com/office/drawing/2014/main" id="{B74E728D-076F-B7DF-277B-63AEE8E99ADD}"/>
              </a:ext>
            </a:extLst>
          </p:cNvPr>
          <p:cNvSpPr txBox="1"/>
          <p:nvPr userDrawn="1"/>
        </p:nvSpPr>
        <p:spPr>
          <a:xfrm>
            <a:off x="131763" y="6515901"/>
            <a:ext cx="6105524" cy="276999"/>
          </a:xfrm>
          <a:prstGeom prst="rect">
            <a:avLst/>
          </a:prstGeom>
          <a:noFill/>
        </p:spPr>
        <p:txBody>
          <a:bodyPr wrap="square">
            <a:spAutoFit/>
          </a:bodyPr>
          <a:lstStyle/>
          <a:p>
            <a:pPr algn="l"/>
            <a:r>
              <a:rPr lang="en-US" sz="1200" b="0" dirty="0">
                <a:solidFill>
                  <a:schemeClr val="accent2"/>
                </a:solidFill>
                <a:latin typeface="Arial" panose="020B0604020202020204" pitchFamily="34" charset="0"/>
                <a:cs typeface="Arial" panose="020B0604020202020204" pitchFamily="34" charset="0"/>
              </a:rPr>
              <a:t>Copyright © | All Rights Reserved </a:t>
            </a:r>
            <a:r>
              <a:rPr lang="es-ES" sz="1200" b="0" dirty="0">
                <a:solidFill>
                  <a:schemeClr val="accent2"/>
                </a:solidFill>
                <a:latin typeface="Arial" panose="020B0604020202020204" pitchFamily="34" charset="0"/>
                <a:cs typeface="Arial" panose="020B0604020202020204" pitchFamily="34" charset="0"/>
              </a:rPr>
              <a:t>PMM Innovation Group </a:t>
            </a:r>
          </a:p>
        </p:txBody>
      </p:sp>
    </p:spTree>
    <p:extLst>
      <p:ext uri="{BB962C8B-B14F-4D97-AF65-F5344CB8AC3E}">
        <p14:creationId xmlns:p14="http://schemas.microsoft.com/office/powerpoint/2010/main" val="41284577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27485035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
        <p:nvSpPr>
          <p:cNvPr id="4" name="CuadroTexto 11">
            <a:extLst>
              <a:ext uri="{FF2B5EF4-FFF2-40B4-BE49-F238E27FC236}">
                <a16:creationId xmlns:a16="http://schemas.microsoft.com/office/drawing/2014/main" id="{A4D2CA4D-B23C-B746-4E16-26E211C1E33C}"/>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7" name="Imagen 6">
            <a:extLst>
              <a:ext uri="{FF2B5EF4-FFF2-40B4-BE49-F238E27FC236}">
                <a16:creationId xmlns:a16="http://schemas.microsoft.com/office/drawing/2014/main" id="{733A0BFD-E3D8-433C-CCCC-3C2367790B74}"/>
              </a:ext>
            </a:extLst>
          </p:cNvPr>
          <p:cNvPicPr>
            <a:picLocks noChangeAspect="1"/>
          </p:cNvPicPr>
          <p:nvPr userDrawn="1"/>
        </p:nvPicPr>
        <p:blipFill>
          <a:blip r:embed="rId2"/>
          <a:stretch>
            <a:fillRect/>
          </a:stretch>
        </p:blipFill>
        <p:spPr>
          <a:xfrm>
            <a:off x="8106" y="0"/>
            <a:ext cx="12175787" cy="6858000"/>
          </a:xfrm>
          <a:prstGeom prst="rect">
            <a:avLst/>
          </a:prstGeom>
        </p:spPr>
      </p:pic>
    </p:spTree>
    <p:extLst>
      <p:ext uri="{BB962C8B-B14F-4D97-AF65-F5344CB8AC3E}">
        <p14:creationId xmlns:p14="http://schemas.microsoft.com/office/powerpoint/2010/main" val="3263227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6861702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8192169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5042387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1848884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42116485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1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Tree>
    <p:extLst>
      <p:ext uri="{BB962C8B-B14F-4D97-AF65-F5344CB8AC3E}">
        <p14:creationId xmlns:p14="http://schemas.microsoft.com/office/powerpoint/2010/main" val="40098699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
        <p:nvSpPr>
          <p:cNvPr id="2" name="CuadroTexto 11">
            <a:extLst>
              <a:ext uri="{FF2B5EF4-FFF2-40B4-BE49-F238E27FC236}">
                <a16:creationId xmlns:a16="http://schemas.microsoft.com/office/drawing/2014/main" id="{4DE07A9F-37BE-5348-9486-3D7D730A4E80}"/>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sp>
        <p:nvSpPr>
          <p:cNvPr id="4" name="CuadroTexto 1">
            <a:extLst>
              <a:ext uri="{FF2B5EF4-FFF2-40B4-BE49-F238E27FC236}">
                <a16:creationId xmlns:a16="http://schemas.microsoft.com/office/drawing/2014/main" id="{2ED002FA-8982-E9A0-A100-2191A022371E}"/>
              </a:ext>
            </a:extLst>
          </p:cNvPr>
          <p:cNvSpPr txBox="1"/>
          <p:nvPr userDrawn="1"/>
        </p:nvSpPr>
        <p:spPr>
          <a:xfrm>
            <a:off x="3119574" y="6356351"/>
            <a:ext cx="4807223"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www.pmmciex.com </a:t>
            </a:r>
          </a:p>
        </p:txBody>
      </p:sp>
      <p:pic>
        <p:nvPicPr>
          <p:cNvPr id="5" name="Imagen 4">
            <a:extLst>
              <a:ext uri="{FF2B5EF4-FFF2-40B4-BE49-F238E27FC236}">
                <a16:creationId xmlns:a16="http://schemas.microsoft.com/office/drawing/2014/main" id="{A6C3C5D4-025A-C07A-5C4D-7E3D28EF5925}"/>
              </a:ext>
            </a:extLst>
          </p:cNvPr>
          <p:cNvPicPr>
            <a:picLocks noChangeAspect="1"/>
          </p:cNvPicPr>
          <p:nvPr userDrawn="1"/>
        </p:nvPicPr>
        <p:blipFill>
          <a:blip r:embed="rId2"/>
          <a:stretch>
            <a:fillRect/>
          </a:stretch>
        </p:blipFill>
        <p:spPr>
          <a:xfrm>
            <a:off x="8106" y="0"/>
            <a:ext cx="12175787" cy="6858000"/>
          </a:xfrm>
          <a:prstGeom prst="rect">
            <a:avLst/>
          </a:prstGeom>
        </p:spPr>
      </p:pic>
      <p:pic>
        <p:nvPicPr>
          <p:cNvPr id="8" name="Imagen 7">
            <a:extLst>
              <a:ext uri="{FF2B5EF4-FFF2-40B4-BE49-F238E27FC236}">
                <a16:creationId xmlns:a16="http://schemas.microsoft.com/office/drawing/2014/main" id="{40FB286B-A1C8-38CD-8815-77232C61109C}"/>
              </a:ext>
            </a:extLst>
          </p:cNvPr>
          <p:cNvPicPr>
            <a:picLocks noChangeAspect="1"/>
          </p:cNvPicPr>
          <p:nvPr userDrawn="1"/>
        </p:nvPicPr>
        <p:blipFill>
          <a:blip r:embed="rId2"/>
          <a:stretch>
            <a:fillRect/>
          </a:stretch>
        </p:blipFill>
        <p:spPr>
          <a:xfrm>
            <a:off x="8106" y="0"/>
            <a:ext cx="12175787" cy="6858000"/>
          </a:xfrm>
          <a:prstGeom prst="rect">
            <a:avLst/>
          </a:prstGeom>
        </p:spPr>
      </p:pic>
      <p:pic>
        <p:nvPicPr>
          <p:cNvPr id="10" name="Imagen 9">
            <a:extLst>
              <a:ext uri="{FF2B5EF4-FFF2-40B4-BE49-F238E27FC236}">
                <a16:creationId xmlns:a16="http://schemas.microsoft.com/office/drawing/2014/main" id="{F7166D7B-16CD-571B-3D1E-7B19930B32E6}"/>
              </a:ext>
            </a:extLst>
          </p:cNvPr>
          <p:cNvPicPr>
            <a:picLocks noChangeAspect="1"/>
          </p:cNvPicPr>
          <p:nvPr userDrawn="1"/>
        </p:nvPicPr>
        <p:blipFill>
          <a:blip r:embed="rId2"/>
          <a:stretch>
            <a:fillRect/>
          </a:stretch>
        </p:blipFill>
        <p:spPr>
          <a:xfrm>
            <a:off x="8106" y="0"/>
            <a:ext cx="12175787" cy="6858000"/>
          </a:xfrm>
          <a:prstGeom prst="rect">
            <a:avLst/>
          </a:prstGeom>
        </p:spPr>
      </p:pic>
    </p:spTree>
    <p:extLst>
      <p:ext uri="{BB962C8B-B14F-4D97-AF65-F5344CB8AC3E}">
        <p14:creationId xmlns:p14="http://schemas.microsoft.com/office/powerpoint/2010/main" val="3601283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p>
        </p:txBody>
      </p:sp>
      <p:sp>
        <p:nvSpPr>
          <p:cNvPr id="3" name="btfpLayoutConfig" hidden="1"/>
          <p:cNvSpPr txBox="1"/>
          <p:nvPr userDrawn="1"/>
        </p:nvSpPr>
        <p:spPr bwMode="gray">
          <a:xfrm>
            <a:off x="16934" y="16935"/>
            <a:ext cx="11853333" cy="117392"/>
          </a:xfrm>
          <a:prstGeom prst="rect">
            <a:avLst/>
          </a:prstGeom>
          <a:noFill/>
        </p:spPr>
        <p:txBody>
          <a:bodyPr vert="horz" wrap="square" lIns="48000" tIns="48000" rIns="48000" bIns="48000" rtlCol="0">
            <a:spAutoFit/>
          </a:bodyPr>
          <a:lstStyle/>
          <a:p>
            <a:pPr marL="0" indent="0">
              <a:buNone/>
            </a:pPr>
            <a:r>
              <a:rPr lang="en-US" sz="133">
                <a:solidFill>
                  <a:srgbClr val="FFFFFF">
                    <a:alpha val="0"/>
                  </a:srgbClr>
                </a:solidFill>
              </a:rPr>
              <a:t>overall_0_131844306367321933 columns_1_131844306367321933 </a:t>
            </a:r>
            <a:endParaRPr lang="en-US" sz="133" err="1">
              <a:solidFill>
                <a:srgbClr val="FFFFFF">
                  <a:alpha val="0"/>
                </a:srgbClr>
              </a:solidFill>
            </a:endParaRPr>
          </a:p>
        </p:txBody>
      </p:sp>
      <p:sp>
        <p:nvSpPr>
          <p:cNvPr id="4" name="CuadroTexto 11">
            <a:extLst>
              <a:ext uri="{FF2B5EF4-FFF2-40B4-BE49-F238E27FC236}">
                <a16:creationId xmlns:a16="http://schemas.microsoft.com/office/drawing/2014/main" id="{18F018E6-DB6C-1519-DF72-1664C164DA9E}"/>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6" name="Imagen 5">
            <a:extLst>
              <a:ext uri="{FF2B5EF4-FFF2-40B4-BE49-F238E27FC236}">
                <a16:creationId xmlns:a16="http://schemas.microsoft.com/office/drawing/2014/main" id="{2F7C56D5-D583-71B4-29E7-7D27A80C4820}"/>
              </a:ext>
            </a:extLst>
          </p:cNvPr>
          <p:cNvPicPr>
            <a:picLocks noChangeAspect="1"/>
          </p:cNvPicPr>
          <p:nvPr userDrawn="1"/>
        </p:nvPicPr>
        <p:blipFill>
          <a:blip r:embed="rId2"/>
          <a:stretch>
            <a:fillRect/>
          </a:stretch>
        </p:blipFill>
        <p:spPr>
          <a:xfrm>
            <a:off x="8106" y="0"/>
            <a:ext cx="12175787" cy="6858000"/>
          </a:xfrm>
          <a:prstGeom prst="rect">
            <a:avLst/>
          </a:prstGeom>
        </p:spPr>
      </p:pic>
    </p:spTree>
    <p:extLst>
      <p:ext uri="{BB962C8B-B14F-4D97-AF65-F5344CB8AC3E}">
        <p14:creationId xmlns:p14="http://schemas.microsoft.com/office/powerpoint/2010/main" val="3664552812"/>
      </p:ext>
    </p:extLst>
  </p:cSld>
  <p:clrMapOvr>
    <a:masterClrMapping/>
  </p:clrMapOvr>
  <p:extLst>
    <p:ext uri="{DCECCB84-F9BA-43D5-87BE-67443E8EF086}">
      <p15:sldGuideLst xmlns:p15="http://schemas.microsoft.com/office/powerpoint/2012/main">
        <p15:guide id="1" pos="72">
          <p15:clr>
            <a:srgbClr val="CCCCCC"/>
          </p15:clr>
        </p15:guide>
        <p15:guide id="2" pos="2744">
          <p15:clr>
            <a:srgbClr val="CCCCCC"/>
          </p15:clr>
        </p15:guide>
        <p15:guide id="3" pos="2968">
          <p15:clr>
            <a:srgbClr val="CCCCCC"/>
          </p15:clr>
        </p15:guide>
        <p15:guide id="4" pos="5640">
          <p15:clr>
            <a:srgbClr val="CCCCC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B61BEF0D-F0BB-DE4B-95CE-6DB70DBA9567}" type="datetimeFigureOut">
              <a:rPr lang="en-US" smtClean="0"/>
              <a:pPr/>
              <a:t>8/28/2025</a:t>
            </a:fld>
            <a:endParaRPr lang="en-US" dirty="0"/>
          </a:p>
        </p:txBody>
      </p:sp>
      <p:sp>
        <p:nvSpPr>
          <p:cNvPr id="6" name="Marcador de pie de página 5"/>
          <p:cNvSpPr>
            <a:spLocks noGrp="1"/>
          </p:cNvSpPr>
          <p:nvPr>
            <p:ph type="ftr" sz="quarter" idx="11"/>
          </p:nvPr>
        </p:nvSpPr>
        <p:spPr/>
        <p:txBody>
          <a:bodyPr/>
          <a:lstStyle/>
          <a:p>
            <a:pPr>
              <a:defRPr/>
            </a:pPr>
            <a:endParaRPr lang="es-ES"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7858615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152068056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9614984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24593920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478015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41465739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
        <p:nvSpPr>
          <p:cNvPr id="3" name="Rectangle 9">
            <a:extLst>
              <a:ext uri="{FF2B5EF4-FFF2-40B4-BE49-F238E27FC236}">
                <a16:creationId xmlns:a16="http://schemas.microsoft.com/office/drawing/2014/main" id="{22C21B7C-2D9D-ED53-E53C-4014F27756D3}"/>
              </a:ext>
            </a:extLst>
          </p:cNvPr>
          <p:cNvSpPr/>
          <p:nvPr userDrawn="1"/>
        </p:nvSpPr>
        <p:spPr>
          <a:xfrm>
            <a:off x="403225" y="402741"/>
            <a:ext cx="196850" cy="6826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GB" noProof="0" dirty="0"/>
          </a:p>
        </p:txBody>
      </p:sp>
      <p:pic>
        <p:nvPicPr>
          <p:cNvPr id="4" name="Imagen 3" descr="Imagen que contiene firmar, señal, dibujo, plato&#10;&#10;Descripción generada automáticamente">
            <a:extLst>
              <a:ext uri="{FF2B5EF4-FFF2-40B4-BE49-F238E27FC236}">
                <a16:creationId xmlns:a16="http://schemas.microsoft.com/office/drawing/2014/main" id="{920DA93B-9229-3CC0-36E9-38FA3AB40866}"/>
              </a:ext>
            </a:extLst>
          </p:cNvPr>
          <p:cNvPicPr>
            <a:picLocks noChangeAspect="1"/>
          </p:cNvPicPr>
          <p:nvPr userDrawn="1"/>
        </p:nvPicPr>
        <p:blipFill>
          <a:blip r:embed="rId2"/>
          <a:stretch>
            <a:fillRect/>
          </a:stretch>
        </p:blipFill>
        <p:spPr>
          <a:xfrm>
            <a:off x="9930373" y="579066"/>
            <a:ext cx="1547754" cy="697282"/>
          </a:xfrm>
          <a:prstGeom prst="rect">
            <a:avLst/>
          </a:prstGeom>
        </p:spPr>
      </p:pic>
      <p:sp>
        <p:nvSpPr>
          <p:cNvPr id="6" name="CuadroTexto 5">
            <a:extLst>
              <a:ext uri="{FF2B5EF4-FFF2-40B4-BE49-F238E27FC236}">
                <a16:creationId xmlns:a16="http://schemas.microsoft.com/office/drawing/2014/main" id="{D32486AE-2293-6AC3-7E22-964973805436}"/>
              </a:ext>
            </a:extLst>
          </p:cNvPr>
          <p:cNvSpPr txBox="1"/>
          <p:nvPr userDrawn="1"/>
        </p:nvSpPr>
        <p:spPr>
          <a:xfrm flipH="1">
            <a:off x="205076" y="6563501"/>
            <a:ext cx="8720424" cy="200055"/>
          </a:xfrm>
          <a:prstGeom prst="rect">
            <a:avLst/>
          </a:prstGeom>
          <a:noFill/>
        </p:spPr>
        <p:txBody>
          <a:bodyPr wrap="square" lIns="0" tIns="0" rIns="0" bIns="0" rtlCol="0">
            <a:spAutoFit/>
          </a:bodyPr>
          <a:lstStyle/>
          <a:p>
            <a:r>
              <a:rPr lang="es-ES" sz="1300" dirty="0">
                <a:solidFill>
                  <a:srgbClr val="F79811"/>
                </a:solidFill>
              </a:rPr>
              <a:t>www.pmminnovationgroup.com | Copyright PMM</a:t>
            </a:r>
          </a:p>
        </p:txBody>
      </p:sp>
    </p:spTree>
    <p:extLst>
      <p:ext uri="{BB962C8B-B14F-4D97-AF65-F5344CB8AC3E}">
        <p14:creationId xmlns:p14="http://schemas.microsoft.com/office/powerpoint/2010/main" val="16319458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26009538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1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Tree>
    <p:extLst>
      <p:ext uri="{BB962C8B-B14F-4D97-AF65-F5344CB8AC3E}">
        <p14:creationId xmlns:p14="http://schemas.microsoft.com/office/powerpoint/2010/main" val="390864578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550A3-C51D-4AAA-A8F3-65377EA081D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74B4750-A705-4BF1-ADA9-9DA9DFE0C5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FA8701F-79C7-4E70-A479-B153CA76FE3D}"/>
              </a:ext>
            </a:extLst>
          </p:cNvPr>
          <p:cNvSpPr>
            <a:spLocks noGrp="1"/>
          </p:cNvSpPr>
          <p:nvPr>
            <p:ph type="dt" sz="half" idx="10"/>
          </p:nvPr>
        </p:nvSpPr>
        <p:spPr>
          <a:xfrm>
            <a:off x="838200" y="6356350"/>
            <a:ext cx="2743200" cy="365125"/>
          </a:xfrm>
          <a:prstGeom prst="rect">
            <a:avLst/>
          </a:prstGeom>
        </p:spPr>
        <p:txBody>
          <a:bodyPr/>
          <a:lstStyle/>
          <a:p>
            <a:fld id="{26D7993B-D0B0-47CA-A4C7-0872F128E8BD}" type="datetimeFigureOut">
              <a:rPr lang="es-ES" smtClean="0"/>
              <a:t>28/08/2025</a:t>
            </a:fld>
            <a:endParaRPr lang="es-ES"/>
          </a:p>
        </p:txBody>
      </p:sp>
      <p:sp>
        <p:nvSpPr>
          <p:cNvPr id="5" name="Marcador de pie de página 4">
            <a:extLst>
              <a:ext uri="{FF2B5EF4-FFF2-40B4-BE49-F238E27FC236}">
                <a16:creationId xmlns:a16="http://schemas.microsoft.com/office/drawing/2014/main" id="{E6135AC0-9A79-4F95-8140-842F57B34DAA}"/>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30F9C1E3-B8D3-467A-B6F9-2C0A7B85A37C}"/>
              </a:ext>
            </a:extLst>
          </p:cNvPr>
          <p:cNvSpPr>
            <a:spLocks noGrp="1"/>
          </p:cNvSpPr>
          <p:nvPr>
            <p:ph type="sldNum" sz="quarter" idx="12"/>
          </p:nvPr>
        </p:nvSpPr>
        <p:spPr>
          <a:xfrm>
            <a:off x="8610600" y="6356350"/>
            <a:ext cx="2743200" cy="365125"/>
          </a:xfrm>
          <a:prstGeom prst="rect">
            <a:avLst/>
          </a:prstGeom>
        </p:spPr>
        <p:txBody>
          <a:bodyPr/>
          <a:lstStyle/>
          <a:p>
            <a:fld id="{76088E6A-D827-453A-A577-F1621E933597}" type="slidenum">
              <a:rPr lang="es-ES" smtClean="0"/>
              <a:t>‹Nº›</a:t>
            </a:fld>
            <a:endParaRPr lang="es-ES"/>
          </a:p>
        </p:txBody>
      </p:sp>
    </p:spTree>
    <p:extLst>
      <p:ext uri="{BB962C8B-B14F-4D97-AF65-F5344CB8AC3E}">
        <p14:creationId xmlns:p14="http://schemas.microsoft.com/office/powerpoint/2010/main" val="61608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Tree>
    <p:extLst>
      <p:ext uri="{BB962C8B-B14F-4D97-AF65-F5344CB8AC3E}">
        <p14:creationId xmlns:p14="http://schemas.microsoft.com/office/powerpoint/2010/main" val="3473273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pPr>
              <a:defRPr/>
            </a:pPr>
            <a:fld id="{58B011B9-9F54-422D-A0C2-E0C3E12DD708}" type="datetimeFigureOut">
              <a:rPr lang="es-ES_tradnl" smtClean="0"/>
              <a:pPr>
                <a:defRPr/>
              </a:pPr>
              <a:t>28/08/2025</a:t>
            </a:fld>
            <a:endParaRPr lang="es-ES_tradnl" dirty="0"/>
          </a:p>
        </p:txBody>
      </p:sp>
      <p:sp>
        <p:nvSpPr>
          <p:cNvPr id="6" name="Marcador de pie de página 5"/>
          <p:cNvSpPr>
            <a:spLocks noGrp="1"/>
          </p:cNvSpPr>
          <p:nvPr>
            <p:ph type="ftr" sz="quarter" idx="11"/>
          </p:nvPr>
        </p:nvSpPr>
        <p:spPr/>
        <p:txBody>
          <a:bodyPr/>
          <a:lstStyle/>
          <a:p>
            <a:pPr>
              <a:defRPr/>
            </a:pPr>
            <a:endParaRPr lang="es-ES_tradnl"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pPr>
              <a:defRPr/>
            </a:pPr>
            <a:fld id="{08F50625-DDE1-42EF-8E70-27A7832955DF}" type="slidenum">
              <a:rPr lang="es-ES_tradnl" smtClean="0"/>
              <a:pPr>
                <a:defRPr/>
              </a:pPr>
              <a:t>‹Nº›</a:t>
            </a:fld>
            <a:endParaRPr lang="es-ES_tradnl" dirty="0"/>
          </a:p>
        </p:txBody>
      </p:sp>
    </p:spTree>
    <p:extLst>
      <p:ext uri="{BB962C8B-B14F-4D97-AF65-F5344CB8AC3E}">
        <p14:creationId xmlns:p14="http://schemas.microsoft.com/office/powerpoint/2010/main" val="22799205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6" name="Marcador de texto 5"/>
          <p:cNvSpPr>
            <a:spLocks noGrp="1"/>
          </p:cNvSpPr>
          <p:nvPr>
            <p:ph type="body" sz="quarter" idx="10" hasCustomPrompt="1"/>
          </p:nvPr>
        </p:nvSpPr>
        <p:spPr>
          <a:xfrm>
            <a:off x="431371" y="1124744"/>
            <a:ext cx="11396133" cy="504056"/>
          </a:xfrm>
        </p:spPr>
        <p:txBody>
          <a:bodyPr>
            <a:normAutofit/>
          </a:bodyPr>
          <a:lstStyle>
            <a:lvl1pPr marL="0" indent="0" algn="ctr">
              <a:buNone/>
              <a:defRPr sz="3000" b="1">
                <a:solidFill>
                  <a:schemeClr val="accent2"/>
                </a:solidFill>
                <a:latin typeface="Arial" panose="020B0604020202020204" pitchFamily="34" charset="0"/>
                <a:cs typeface="Arial" panose="020B0604020202020204" pitchFamily="34" charset="0"/>
              </a:defRPr>
            </a:lvl1pPr>
          </a:lstStyle>
          <a:p>
            <a:pPr lvl="0"/>
            <a:r>
              <a:rPr lang="es-ES" dirty="0"/>
              <a:t>Prueba</a:t>
            </a:r>
          </a:p>
        </p:txBody>
      </p:sp>
      <p:sp>
        <p:nvSpPr>
          <p:cNvPr id="12" name="Marcador de texto 11"/>
          <p:cNvSpPr>
            <a:spLocks noGrp="1"/>
          </p:cNvSpPr>
          <p:nvPr>
            <p:ph type="body" sz="quarter" idx="11"/>
          </p:nvPr>
        </p:nvSpPr>
        <p:spPr>
          <a:xfrm>
            <a:off x="431800" y="1989138"/>
            <a:ext cx="11396133" cy="4248174"/>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extLst>
      <p:ext uri="{BB962C8B-B14F-4D97-AF65-F5344CB8AC3E}">
        <p14:creationId xmlns:p14="http://schemas.microsoft.com/office/powerpoint/2010/main" val="2189459019"/>
      </p:ext>
    </p:extLst>
  </p:cSld>
  <p:clrMapOvr>
    <a:masterClrMapping/>
  </p:clrMapOvr>
  <p:hf sldNum="0" hd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8/28/2025</a:t>
            </a:fld>
            <a:endParaRPr lang="en-US"/>
          </a:p>
        </p:txBody>
      </p:sp>
      <p:sp>
        <p:nvSpPr>
          <p:cNvPr id="4" name="Holder 4"/>
          <p:cNvSpPr>
            <a:spLocks noGrp="1"/>
          </p:cNvSpPr>
          <p:nvPr>
            <p:ph type="sldNum" sz="quarter" idx="7"/>
          </p:nvPr>
        </p:nvSpPr>
        <p:spPr/>
        <p:txBody>
          <a:bodyPr lIns="0" tIns="0" rIns="0" bIns="0"/>
          <a:lstStyle>
            <a:lvl1pPr>
              <a:defRPr sz="1613" b="0" i="0">
                <a:solidFill>
                  <a:srgbClr val="888888"/>
                </a:solidFill>
                <a:latin typeface="Calibri"/>
                <a:cs typeface="Calibri"/>
              </a:defRPr>
            </a:lvl1pPr>
          </a:lstStyle>
          <a:p>
            <a:pPr marL="140409">
              <a:lnSpc>
                <a:spcPts val="1632"/>
              </a:lnSpc>
            </a:pPr>
            <a:fld id="{81D60167-4931-47E6-BA6A-407CBD079E47}" type="slidenum">
              <a:rPr lang="en-US" smtClean="0"/>
              <a:pPr marL="140409">
                <a:lnSpc>
                  <a:spcPts val="1632"/>
                </a:lnSpc>
              </a:pPr>
              <a:t>‹Nº›</a:t>
            </a:fld>
            <a:endParaRPr lang="en-US" dirty="0"/>
          </a:p>
        </p:txBody>
      </p:sp>
    </p:spTree>
    <p:extLst>
      <p:ext uri="{BB962C8B-B14F-4D97-AF65-F5344CB8AC3E}">
        <p14:creationId xmlns:p14="http://schemas.microsoft.com/office/powerpoint/2010/main" val="352305630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7726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endParaRPr lang="en-US" dirty="0"/>
          </a:p>
        </p:txBody>
      </p:sp>
      <p:sp>
        <p:nvSpPr>
          <p:cNvPr id="3" name="btfpLayoutConfig" hidden="1"/>
          <p:cNvSpPr txBox="1"/>
          <p:nvPr userDrawn="1"/>
        </p:nvSpPr>
        <p:spPr bwMode="gray">
          <a:xfrm>
            <a:off x="16934" y="16935"/>
            <a:ext cx="11853333" cy="117392"/>
          </a:xfrm>
          <a:prstGeom prst="rect">
            <a:avLst/>
          </a:prstGeom>
          <a:noFill/>
        </p:spPr>
        <p:txBody>
          <a:bodyPr vert="horz" wrap="square" lIns="48000" tIns="48000" rIns="48000" bIns="4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 b="0" i="0" u="none" strike="noStrike" kern="1200" cap="none" spc="0" normalizeH="0" baseline="0" noProof="0">
                <a:ln>
                  <a:noFill/>
                </a:ln>
                <a:solidFill>
                  <a:srgbClr val="FFFFFF">
                    <a:alpha val="0"/>
                  </a:srgbClr>
                </a:solidFill>
                <a:effectLst/>
                <a:uLnTx/>
                <a:uFillTx/>
                <a:latin typeface="Arial"/>
                <a:ea typeface="+mn-ea"/>
                <a:cs typeface="+mn-cs"/>
              </a:rPr>
              <a:t>overall_0_131844306367321933 columns_1_131844306367321933 </a:t>
            </a:r>
            <a:endParaRPr kumimoji="0" lang="en-US" sz="133" b="0" i="0" u="none" strike="noStrike" kern="1200" cap="none" spc="0" normalizeH="0" baseline="0" noProof="0" dirty="0" err="1">
              <a:ln>
                <a:noFill/>
              </a:ln>
              <a:solidFill>
                <a:srgbClr val="FFFFFF">
                  <a:alpha val="0"/>
                </a:srgbClr>
              </a:solidFill>
              <a:effectLst/>
              <a:uLnTx/>
              <a:uFillTx/>
              <a:latin typeface="Arial"/>
              <a:ea typeface="+mn-ea"/>
              <a:cs typeface="+mn-cs"/>
            </a:endParaRPr>
          </a:p>
        </p:txBody>
      </p:sp>
      <p:sp>
        <p:nvSpPr>
          <p:cNvPr id="4" name="CuadroTexto 11">
            <a:extLst>
              <a:ext uri="{FF2B5EF4-FFF2-40B4-BE49-F238E27FC236}">
                <a16:creationId xmlns:a16="http://schemas.microsoft.com/office/drawing/2014/main" id="{C7941903-D736-621C-17D7-4B33A10CE297}"/>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6" name="Imagen 5">
            <a:extLst>
              <a:ext uri="{FF2B5EF4-FFF2-40B4-BE49-F238E27FC236}">
                <a16:creationId xmlns:a16="http://schemas.microsoft.com/office/drawing/2014/main" id="{0E8A34FF-A61A-2B4C-7D16-C52187D973E2}"/>
              </a:ext>
            </a:extLst>
          </p:cNvPr>
          <p:cNvPicPr>
            <a:picLocks noChangeAspect="1"/>
          </p:cNvPicPr>
          <p:nvPr userDrawn="1"/>
        </p:nvPicPr>
        <p:blipFill>
          <a:blip r:embed="rId2"/>
          <a:stretch>
            <a:fillRect/>
          </a:stretch>
        </p:blipFill>
        <p:spPr>
          <a:xfrm>
            <a:off x="8106" y="0"/>
            <a:ext cx="12175787" cy="6858000"/>
          </a:xfrm>
          <a:prstGeom prst="rect">
            <a:avLst/>
          </a:prstGeom>
        </p:spPr>
      </p:pic>
    </p:spTree>
    <p:extLst>
      <p:ext uri="{BB962C8B-B14F-4D97-AF65-F5344CB8AC3E}">
        <p14:creationId xmlns:p14="http://schemas.microsoft.com/office/powerpoint/2010/main" val="2085979997"/>
      </p:ext>
    </p:extLst>
  </p:cSld>
  <p:clrMapOvr>
    <a:masterClrMapping/>
  </p:clrMapOvr>
  <p:extLst>
    <p:ext uri="{DCECCB84-F9BA-43D5-87BE-67443E8EF086}">
      <p15:sldGuideLst xmlns:p15="http://schemas.microsoft.com/office/powerpoint/2012/main">
        <p15:guide id="1" pos="72">
          <p15:clr>
            <a:srgbClr val="CCCCCC"/>
          </p15:clr>
        </p15:guide>
        <p15:guide id="2" pos="2744">
          <p15:clr>
            <a:srgbClr val="CCCCCC"/>
          </p15:clr>
        </p15:guide>
        <p15:guide id="3" pos="2968">
          <p15:clr>
            <a:srgbClr val="CCCCCC"/>
          </p15:clr>
        </p15:guide>
        <p15:guide id="4" pos="5640">
          <p15:clr>
            <a:srgbClr val="CCCCCC"/>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3" name="btfpLayoutConfig" hidden="1"/>
          <p:cNvSpPr txBox="1"/>
          <p:nvPr userDrawn="1"/>
        </p:nvSpPr>
        <p:spPr bwMode="gray">
          <a:xfrm>
            <a:off x="16935" y="16935"/>
            <a:ext cx="11853333" cy="117392"/>
          </a:xfrm>
          <a:prstGeom prst="rect">
            <a:avLst/>
          </a:prstGeom>
          <a:noFill/>
        </p:spPr>
        <p:txBody>
          <a:bodyPr vert="horz" wrap="square" lIns="48000" tIns="48000" rIns="48000" bIns="4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 b="0" i="0" u="none" strike="noStrike" kern="1200" cap="none" spc="0" normalizeH="0" baseline="0" noProof="0">
                <a:ln>
                  <a:noFill/>
                </a:ln>
                <a:solidFill>
                  <a:srgbClr val="FFFFFF">
                    <a:alpha val="0"/>
                  </a:srgbClr>
                </a:solidFill>
                <a:effectLst/>
                <a:uLnTx/>
                <a:uFillTx/>
                <a:latin typeface="Arial"/>
                <a:ea typeface="+mn-ea"/>
                <a:cs typeface="+mn-cs"/>
              </a:rPr>
              <a:t>overall_0_131844306367321933 columns_1_131844306367321933 </a:t>
            </a:r>
            <a:endParaRPr kumimoji="0" lang="en-US" sz="133" b="0" i="0" u="none" strike="noStrike" kern="1200" cap="none" spc="0" normalizeH="0" baseline="0" noProof="0" dirty="0" err="1">
              <a:ln>
                <a:noFill/>
              </a:ln>
              <a:solidFill>
                <a:srgbClr val="FFFFFF">
                  <a:alpha val="0"/>
                </a:srgbClr>
              </a:solidFill>
              <a:effectLst/>
              <a:uLnTx/>
              <a:uFillTx/>
              <a:latin typeface="Arial"/>
              <a:ea typeface="+mn-ea"/>
              <a:cs typeface="+mn-cs"/>
            </a:endParaRPr>
          </a:p>
        </p:txBody>
      </p:sp>
      <p:sp>
        <p:nvSpPr>
          <p:cNvPr id="7"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9" name="Marcador de posición de imagen 2"/>
          <p:cNvSpPr>
            <a:spLocks noGrp="1"/>
          </p:cNvSpPr>
          <p:nvPr>
            <p:ph type="pic" idx="1"/>
          </p:nvPr>
        </p:nvSpPr>
        <p:spPr>
          <a:xfrm>
            <a:off x="5183717" y="1038100"/>
            <a:ext cx="6172200" cy="4872567"/>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es-ES"/>
          </a:p>
        </p:txBody>
      </p:sp>
      <p:sp>
        <p:nvSpPr>
          <p:cNvPr id="10" name="Marcador de texto 3"/>
          <p:cNvSpPr>
            <a:spLocks noGrp="1"/>
          </p:cNvSpPr>
          <p:nvPr>
            <p:ph type="body" sz="half" idx="2"/>
          </p:nvPr>
        </p:nvSpPr>
        <p:spPr>
          <a:xfrm>
            <a:off x="840319" y="1084523"/>
            <a:ext cx="3932767" cy="4792084"/>
          </a:xfrm>
        </p:spPr>
        <p:txBody>
          <a:bodyPr/>
          <a:lstStyle>
            <a:lvl1pPr marL="0" indent="0">
              <a:buNone/>
              <a:defRPr sz="2133"/>
            </a:lvl1pPr>
            <a:lvl2pPr marL="609570" indent="0">
              <a:buNone/>
              <a:defRPr sz="1867"/>
            </a:lvl2pPr>
            <a:lvl3pPr marL="1219140" indent="0">
              <a:buNone/>
              <a:defRPr sz="1600"/>
            </a:lvl3pPr>
            <a:lvl4pPr marL="1828709" indent="0">
              <a:buNone/>
              <a:defRPr sz="1333"/>
            </a:lvl4pPr>
            <a:lvl5pPr marL="2438278" indent="0">
              <a:buNone/>
              <a:defRPr sz="1333"/>
            </a:lvl5pPr>
            <a:lvl6pPr marL="3047848" indent="0">
              <a:buNone/>
              <a:defRPr sz="1333"/>
            </a:lvl6pPr>
            <a:lvl7pPr marL="3657418" indent="0">
              <a:buNone/>
              <a:defRPr sz="1333"/>
            </a:lvl7pPr>
            <a:lvl8pPr marL="4266987" indent="0">
              <a:buNone/>
              <a:defRPr sz="1333"/>
            </a:lvl8pPr>
            <a:lvl9pPr marL="4876557" indent="0">
              <a:buNone/>
              <a:defRPr sz="1333"/>
            </a:lvl9pPr>
          </a:lstStyle>
          <a:p>
            <a:pPr lvl="0"/>
            <a:r>
              <a:rPr lang="es-ES" dirty="0"/>
              <a:t>Editar el estilo de texto del patrón</a:t>
            </a:r>
          </a:p>
        </p:txBody>
      </p:sp>
      <p:pic>
        <p:nvPicPr>
          <p:cNvPr id="2" name="Imagen 1">
            <a:extLst>
              <a:ext uri="{FF2B5EF4-FFF2-40B4-BE49-F238E27FC236}">
                <a16:creationId xmlns:a16="http://schemas.microsoft.com/office/drawing/2014/main" id="{59D7E3EC-6DF2-FC7A-B985-E14B6E9DA417}"/>
              </a:ext>
            </a:extLst>
          </p:cNvPr>
          <p:cNvPicPr>
            <a:picLocks noChangeAspect="1"/>
          </p:cNvPicPr>
          <p:nvPr userDrawn="1"/>
        </p:nvPicPr>
        <p:blipFill>
          <a:blip r:embed="rId2"/>
          <a:stretch>
            <a:fillRect/>
          </a:stretch>
        </p:blipFill>
        <p:spPr>
          <a:xfrm>
            <a:off x="8666154" y="68261"/>
            <a:ext cx="3350689" cy="843917"/>
          </a:xfrm>
          <a:prstGeom prst="rect">
            <a:avLst/>
          </a:prstGeom>
        </p:spPr>
      </p:pic>
      <p:sp>
        <p:nvSpPr>
          <p:cNvPr id="4" name="CuadroTexto 3">
            <a:extLst>
              <a:ext uri="{FF2B5EF4-FFF2-40B4-BE49-F238E27FC236}">
                <a16:creationId xmlns:a16="http://schemas.microsoft.com/office/drawing/2014/main" id="{9439176D-45D8-15AA-551F-45B2402CEDF7}"/>
              </a:ext>
            </a:extLst>
          </p:cNvPr>
          <p:cNvSpPr txBox="1"/>
          <p:nvPr userDrawn="1"/>
        </p:nvSpPr>
        <p:spPr>
          <a:xfrm>
            <a:off x="131763" y="6515901"/>
            <a:ext cx="6105524" cy="276999"/>
          </a:xfrm>
          <a:prstGeom prst="rect">
            <a:avLst/>
          </a:prstGeom>
          <a:noFill/>
        </p:spPr>
        <p:txBody>
          <a:bodyPr wrap="square">
            <a:spAutoFit/>
          </a:bodyPr>
          <a:lstStyle/>
          <a:p>
            <a:pPr algn="l"/>
            <a:r>
              <a:rPr lang="en-US" sz="1200" b="0" dirty="0">
                <a:solidFill>
                  <a:schemeClr val="accent2"/>
                </a:solidFill>
                <a:latin typeface="Arial" panose="020B0604020202020204" pitchFamily="34" charset="0"/>
                <a:cs typeface="Arial" panose="020B0604020202020204" pitchFamily="34" charset="0"/>
              </a:rPr>
              <a:t>Copyright © | All Rights Reserved </a:t>
            </a:r>
            <a:r>
              <a:rPr lang="es-ES" sz="1200" b="0" dirty="0">
                <a:solidFill>
                  <a:schemeClr val="accent2"/>
                </a:solidFill>
                <a:latin typeface="Arial" panose="020B0604020202020204" pitchFamily="34" charset="0"/>
                <a:cs typeface="Arial" panose="020B0604020202020204" pitchFamily="34" charset="0"/>
              </a:rPr>
              <a:t>PMM Innovation Group </a:t>
            </a:r>
          </a:p>
        </p:txBody>
      </p:sp>
      <p:sp>
        <p:nvSpPr>
          <p:cNvPr id="5" name="CuadroTexto 4">
            <a:extLst>
              <a:ext uri="{FF2B5EF4-FFF2-40B4-BE49-F238E27FC236}">
                <a16:creationId xmlns:a16="http://schemas.microsoft.com/office/drawing/2014/main" id="{714CC801-F49A-CBB0-C39F-737B2CFF778D}"/>
              </a:ext>
            </a:extLst>
          </p:cNvPr>
          <p:cNvSpPr txBox="1"/>
          <p:nvPr userDrawn="1"/>
        </p:nvSpPr>
        <p:spPr>
          <a:xfrm>
            <a:off x="10606742" y="6531291"/>
            <a:ext cx="1585258" cy="276999"/>
          </a:xfrm>
          <a:prstGeom prst="rect">
            <a:avLst/>
          </a:prstGeom>
          <a:solidFill>
            <a:schemeClr val="bg1"/>
          </a:solidFill>
        </p:spPr>
        <p:txBody>
          <a:bodyPr wrap="square" rtlCol="0">
            <a:spAutoFit/>
          </a:bodyPr>
          <a:lstStyle/>
          <a:p>
            <a:r>
              <a:rPr lang="es-ES" sz="1200" i="0" u="none" dirty="0">
                <a:solidFill>
                  <a:schemeClr val="accent2"/>
                </a:solidFill>
                <a:latin typeface="Arial" panose="020B0604020202020204" pitchFamily="34" charset="0"/>
                <a:cs typeface="Arial" panose="020B0604020202020204" pitchFamily="34" charset="0"/>
              </a:rPr>
              <a:t>www.pmm-bs.com</a:t>
            </a:r>
            <a:endParaRPr lang="es-ES" sz="1200" i="0" dirty="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5189495"/>
      </p:ext>
    </p:extLst>
  </p:cSld>
  <p:clrMapOvr>
    <a:masterClrMapping/>
  </p:clrMapOvr>
  <p:extLst>
    <p:ext uri="{DCECCB84-F9BA-43D5-87BE-67443E8EF086}">
      <p15:sldGuideLst xmlns:p15="http://schemas.microsoft.com/office/powerpoint/2012/main">
        <p15:guide id="1" pos="96">
          <p15:clr>
            <a:srgbClr val="CCCCCC"/>
          </p15:clr>
        </p15:guide>
        <p15:guide id="2" pos="3659">
          <p15:clr>
            <a:srgbClr val="CCCCCC"/>
          </p15:clr>
        </p15:guide>
        <p15:guide id="3" pos="3957">
          <p15:clr>
            <a:srgbClr val="CCCCCC"/>
          </p15:clr>
        </p15:guide>
        <p15:guide id="4" pos="7520">
          <p15:clr>
            <a:srgbClr val="CCCCC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slideLayout" Target="../slideLayouts/slideLayout5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 Id="rId8"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6.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4.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6" Type="http://schemas.openxmlformats.org/officeDocument/2006/relationships/theme" Target="../theme/theme5.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61BEF0D-F0BB-DE4B-95CE-6DB70DBA9567}" type="datetimeFigureOut">
              <a:rPr lang="en-US" smtClean="0"/>
              <a:pPr/>
              <a:t>8/28/2025</a:t>
            </a:fld>
            <a:endParaRPr lang="en-US" dirty="0"/>
          </a:p>
        </p:txBody>
      </p:sp>
      <p:sp>
        <p:nvSpPr>
          <p:cNvPr id="5" name="Marcador de pie de página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s-ES" dirty="0"/>
          </a:p>
        </p:txBody>
      </p:sp>
      <p:sp>
        <p:nvSpPr>
          <p:cNvPr id="11" name="CuadroTexto 6"/>
          <p:cNvSpPr txBox="1">
            <a:spLocks noChangeArrowheads="1"/>
          </p:cNvSpPr>
          <p:nvPr userDrawn="1"/>
        </p:nvSpPr>
        <p:spPr bwMode="auto">
          <a:xfrm>
            <a:off x="1077386" y="44452"/>
            <a:ext cx="10993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200" b="1" dirty="0">
                <a:solidFill>
                  <a:prstClr val="white"/>
                </a:solidFill>
                <a:latin typeface="Arial" panose="020B0604020202020204" pitchFamily="34" charset="0"/>
              </a:rPr>
              <a:t>Your International Business School</a:t>
            </a:r>
            <a:br>
              <a:rPr lang="es-ES" sz="1200" dirty="0">
                <a:solidFill>
                  <a:prstClr val="white"/>
                </a:solidFill>
                <a:latin typeface="Arial" panose="020B0604020202020204" pitchFamily="34" charset="0"/>
              </a:rPr>
            </a:br>
            <a:r>
              <a:rPr lang="es-ES" sz="1200" dirty="0">
                <a:solidFill>
                  <a:prstClr val="white"/>
                </a:solidFill>
                <a:latin typeface="Arial" panose="020B0604020202020204" pitchFamily="34" charset="0"/>
              </a:rPr>
              <a:t>Asset &amp; Project Management</a:t>
            </a:r>
          </a:p>
        </p:txBody>
      </p:sp>
    </p:spTree>
    <p:extLst>
      <p:ext uri="{BB962C8B-B14F-4D97-AF65-F5344CB8AC3E}">
        <p14:creationId xmlns:p14="http://schemas.microsoft.com/office/powerpoint/2010/main" val="278321115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 id="2147484336" r:id="rId24"/>
  </p:sldLayoutIdLst>
  <p:txStyles>
    <p:titleStyle>
      <a:lvl1pPr algn="l" defTabSz="685800" rtl="0" eaLnBrk="1" latinLnBrk="0" hangingPunct="1">
        <a:lnSpc>
          <a:spcPct val="90000"/>
        </a:lnSpc>
        <a:spcBef>
          <a:spcPct val="0"/>
        </a:spcBef>
        <a:buNone/>
        <a:defRPr sz="3300" b="0" i="0" u="none"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u="none"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1009CC22-33E2-45CA-BDEF-554FCAD0BF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Marcador de fecha 3">
            <a:extLst>
              <a:ext uri="{FF2B5EF4-FFF2-40B4-BE49-F238E27FC236}">
                <a16:creationId xmlns:a16="http://schemas.microsoft.com/office/drawing/2014/main" id="{458378BF-D116-493A-9054-59277BF2C91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smtClean="0">
                <a:solidFill>
                  <a:schemeClr val="tx1">
                    <a:tint val="75000"/>
                  </a:schemeClr>
                </a:solidFill>
              </a:defRPr>
            </a:lvl1pPr>
          </a:lstStyle>
          <a:p>
            <a:pPr>
              <a:defRPr/>
            </a:pPr>
            <a:fld id="{19A649D5-FCF7-464F-AB8B-5CCF74BC58F4}" type="datetimeFigureOut">
              <a:rPr lang="en-US"/>
              <a:pPr>
                <a:defRPr/>
              </a:pPr>
              <a:t>8/28/2025</a:t>
            </a:fld>
            <a:endParaRPr lang="en-US" dirty="0"/>
          </a:p>
        </p:txBody>
      </p:sp>
      <p:sp>
        <p:nvSpPr>
          <p:cNvPr id="5" name="Marcador de pie de página 4">
            <a:extLst>
              <a:ext uri="{FF2B5EF4-FFF2-40B4-BE49-F238E27FC236}">
                <a16:creationId xmlns:a16="http://schemas.microsoft.com/office/drawing/2014/main" id="{1E4D6F57-19FB-4D7A-86FA-7EFA42D81EE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dirty="0">
                <a:solidFill>
                  <a:schemeClr val="tx1">
                    <a:tint val="75000"/>
                  </a:schemeClr>
                </a:solidFill>
              </a:defRPr>
            </a:lvl1pPr>
          </a:lstStyle>
          <a:p>
            <a:pPr>
              <a:defRPr/>
            </a:pPr>
            <a:endParaRPr lang="es-ES" dirty="0"/>
          </a:p>
        </p:txBody>
      </p:sp>
      <p:sp>
        <p:nvSpPr>
          <p:cNvPr id="6" name="Marcador de número de diapositiva 5">
            <a:extLst>
              <a:ext uri="{FF2B5EF4-FFF2-40B4-BE49-F238E27FC236}">
                <a16:creationId xmlns:a16="http://schemas.microsoft.com/office/drawing/2014/main" id="{026C14DF-05BE-42EF-BC5F-DB8321C4DA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00" smtClean="0">
                <a:solidFill>
                  <a:schemeClr val="tx1">
                    <a:tint val="75000"/>
                  </a:schemeClr>
                </a:solidFill>
              </a:defRPr>
            </a:lvl1pPr>
          </a:lstStyle>
          <a:p>
            <a:pPr>
              <a:defRPr/>
            </a:pPr>
            <a:fld id="{DE06E5E7-5F6D-43DB-9DD8-55618E3983FC}" type="slidenum">
              <a:rPr lang="en-US"/>
              <a:pPr>
                <a:defRPr/>
              </a:pPr>
              <a:t>‹Nº›</a:t>
            </a:fld>
            <a:endParaRPr lang="en-US" dirty="0"/>
          </a:p>
        </p:txBody>
      </p:sp>
      <p:sp>
        <p:nvSpPr>
          <p:cNvPr id="11" name="CuadroTexto 6">
            <a:extLst>
              <a:ext uri="{FF2B5EF4-FFF2-40B4-BE49-F238E27FC236}">
                <a16:creationId xmlns:a16="http://schemas.microsoft.com/office/drawing/2014/main" id="{7578B0B2-FA84-4165-B8BB-B1D864F7570B}"/>
              </a:ext>
            </a:extLst>
          </p:cNvPr>
          <p:cNvSpPr txBox="1">
            <a:spLocks noChangeArrowheads="1"/>
          </p:cNvSpPr>
          <p:nvPr userDrawn="1"/>
        </p:nvSpPr>
        <p:spPr bwMode="auto">
          <a:xfrm>
            <a:off x="1077385" y="44451"/>
            <a:ext cx="1099396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200" b="1" dirty="0">
                <a:solidFill>
                  <a:prstClr val="white"/>
                </a:solidFill>
                <a:latin typeface="Arial" panose="020B0604020202020204" pitchFamily="34" charset="0"/>
              </a:rPr>
              <a:t>Your International Business School</a:t>
            </a:r>
            <a:br>
              <a:rPr lang="es-ES" sz="1200" dirty="0">
                <a:solidFill>
                  <a:prstClr val="white"/>
                </a:solidFill>
                <a:latin typeface="Arial" panose="020B0604020202020204" pitchFamily="34" charset="0"/>
              </a:rPr>
            </a:br>
            <a:r>
              <a:rPr lang="es-ES" sz="1200" dirty="0">
                <a:solidFill>
                  <a:prstClr val="white"/>
                </a:solidFill>
                <a:latin typeface="Arial" panose="020B0604020202020204" pitchFamily="34" charset="0"/>
              </a:rPr>
              <a:t>Asset &amp; Project Management</a:t>
            </a:r>
          </a:p>
        </p:txBody>
      </p:sp>
      <p:sp>
        <p:nvSpPr>
          <p:cNvPr id="2059" name="Marcador de título 1">
            <a:extLst>
              <a:ext uri="{FF2B5EF4-FFF2-40B4-BE49-F238E27FC236}">
                <a16:creationId xmlns:a16="http://schemas.microsoft.com/office/drawing/2014/main" id="{DE5CB1DB-CCF9-44D1-AFE9-C3311A549155}"/>
              </a:ext>
            </a:extLst>
          </p:cNvPr>
          <p:cNvSpPr>
            <a:spLocks noGrp="1" noChangeArrowheads="1"/>
          </p:cNvSpPr>
          <p:nvPr>
            <p:ph type="title"/>
          </p:nvPr>
        </p:nvSpPr>
        <p:spPr bwMode="auto">
          <a:xfrm>
            <a:off x="838200" y="754064"/>
            <a:ext cx="10515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Tree>
    <p:extLst>
      <p:ext uri="{BB962C8B-B14F-4D97-AF65-F5344CB8AC3E}">
        <p14:creationId xmlns:p14="http://schemas.microsoft.com/office/powerpoint/2010/main" val="2430711132"/>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 id="2147484033" r:id="rId14"/>
    <p:sldLayoutId id="2147484034" r:id="rId15"/>
    <p:sldLayoutId id="2147484035" r:id="rId16"/>
    <p:sldLayoutId id="2147484036" r:id="rId17"/>
    <p:sldLayoutId id="2147484037" r:id="rId18"/>
    <p:sldLayoutId id="2147484038" r:id="rId19"/>
    <p:sldLayoutId id="2147484039" r:id="rId20"/>
    <p:sldLayoutId id="2147484040" r:id="rId21"/>
    <p:sldLayoutId id="2147484041" r:id="rId22"/>
    <p:sldLayoutId id="2147484042" r:id="rId23"/>
    <p:sldLayoutId id="2147484043" r:id="rId24"/>
    <p:sldLayoutId id="2147484044" r:id="rId25"/>
    <p:sldLayoutId id="2147484045" r:id="rId26"/>
    <p:sldLayoutId id="2147484046" r:id="rId27"/>
    <p:sldLayoutId id="2147484047" r:id="rId28"/>
    <p:sldLayoutId id="2147484048" r:id="rId29"/>
    <p:sldLayoutId id="2147484049" r:id="rId30"/>
    <p:sldLayoutId id="2147484050" r:id="rId31"/>
    <p:sldLayoutId id="2147484051" r:id="rId32"/>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
        <p:nvSpPr>
          <p:cNvPr id="10" name="Rectangle 9"/>
          <p:cNvSpPr/>
          <p:nvPr/>
        </p:nvSpPr>
        <p:spPr>
          <a:xfrm>
            <a:off x="403225" y="688975"/>
            <a:ext cx="196850" cy="6826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GB" noProof="0" dirty="0"/>
          </a:p>
        </p:txBody>
      </p:sp>
      <p:pic>
        <p:nvPicPr>
          <p:cNvPr id="7" name="Imagen 6" descr="Imagen que contiene firmar, señal, dibujo, plato&#10;&#10;Descripción generada automáticamente">
            <a:extLst>
              <a:ext uri="{FF2B5EF4-FFF2-40B4-BE49-F238E27FC236}">
                <a16:creationId xmlns:a16="http://schemas.microsoft.com/office/drawing/2014/main" id="{D27E0762-0BA5-B00D-FCE3-F731691FF8A9}"/>
              </a:ext>
            </a:extLst>
          </p:cNvPr>
          <p:cNvPicPr>
            <a:picLocks noChangeAspect="1"/>
          </p:cNvPicPr>
          <p:nvPr userDrawn="1"/>
        </p:nvPicPr>
        <p:blipFill>
          <a:blip r:embed="rId15"/>
          <a:stretch>
            <a:fillRect/>
          </a:stretch>
        </p:blipFill>
        <p:spPr>
          <a:xfrm>
            <a:off x="9930373" y="579066"/>
            <a:ext cx="1547754" cy="697282"/>
          </a:xfrm>
          <a:prstGeom prst="rect">
            <a:avLst/>
          </a:prstGeom>
        </p:spPr>
      </p:pic>
      <p:sp>
        <p:nvSpPr>
          <p:cNvPr id="8" name="CuadroTexto 7">
            <a:extLst>
              <a:ext uri="{FF2B5EF4-FFF2-40B4-BE49-F238E27FC236}">
                <a16:creationId xmlns:a16="http://schemas.microsoft.com/office/drawing/2014/main" id="{252A9285-0A13-FD91-E89D-2BD701C11978}"/>
              </a:ext>
            </a:extLst>
          </p:cNvPr>
          <p:cNvSpPr txBox="1"/>
          <p:nvPr userDrawn="1"/>
        </p:nvSpPr>
        <p:spPr>
          <a:xfrm flipH="1">
            <a:off x="702709" y="6478201"/>
            <a:ext cx="8720424" cy="200055"/>
          </a:xfrm>
          <a:prstGeom prst="rect">
            <a:avLst/>
          </a:prstGeom>
          <a:noFill/>
        </p:spPr>
        <p:txBody>
          <a:bodyPr wrap="square" lIns="0" tIns="0" rIns="0" bIns="0" rtlCol="0">
            <a:spAutoFit/>
          </a:bodyPr>
          <a:lstStyle/>
          <a:p>
            <a:r>
              <a:rPr lang="es-ES" sz="1300" dirty="0">
                <a:solidFill>
                  <a:srgbClr val="F79811"/>
                </a:solidFill>
              </a:rPr>
              <a:t>www.pmminnovationgroup.com | Copyright PMM</a:t>
            </a:r>
          </a:p>
        </p:txBody>
      </p:sp>
    </p:spTree>
    <p:extLst>
      <p:ext uri="{BB962C8B-B14F-4D97-AF65-F5344CB8AC3E}">
        <p14:creationId xmlns:p14="http://schemas.microsoft.com/office/powerpoint/2010/main" val="1661648563"/>
      </p:ext>
    </p:extLst>
  </p:cSld>
  <p:clrMap bg1="lt1" tx1="dk1" bg2="lt2" tx2="dk2" accent1="accent1" accent2="accent2" accent3="accent3" accent4="accent4" accent5="accent5" accent6="accent6" hlink="hlink" folHlink="folHlink"/>
  <p:sldLayoutIdLst>
    <p:sldLayoutId id="2147484317" r:id="rId1"/>
    <p:sldLayoutId id="2147484318" r:id="rId2"/>
    <p:sldLayoutId id="2147484319" r:id="rId3"/>
    <p:sldLayoutId id="2147484320" r:id="rId4"/>
    <p:sldLayoutId id="2147484321" r:id="rId5"/>
    <p:sldLayoutId id="2147484322" r:id="rId6"/>
    <p:sldLayoutId id="2147484323" r:id="rId7"/>
    <p:sldLayoutId id="2147484325" r:id="rId8"/>
    <p:sldLayoutId id="2147484326" r:id="rId9"/>
    <p:sldLayoutId id="2147484328" r:id="rId10"/>
    <p:sldLayoutId id="2147484329" r:id="rId11"/>
    <p:sldLayoutId id="2147484330" r:id="rId12"/>
    <p:sldLayoutId id="2147484332" r:id="rId13"/>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2927399697"/>
      </p:ext>
    </p:extLst>
  </p:cSld>
  <p:clrMap bg1="lt1" tx1="dk1" bg2="lt2" tx2="dk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8" r:id="rId10"/>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1610597644"/>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1" r:id="rId11"/>
    <p:sldLayoutId id="2147484362" r:id="rId12"/>
    <p:sldLayoutId id="2147484363" r:id="rId13"/>
    <p:sldLayoutId id="2147484364" r:id="rId14"/>
    <p:sldLayoutId id="2147484365" r:id="rId15"/>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8.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emf"/><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CF7BAEE-98A1-4F94-A6A8-3EC5E53C0108}"/>
              </a:ext>
            </a:extLst>
          </p:cNvPr>
          <p:cNvSpPr>
            <a:spLocks noGrp="1"/>
          </p:cNvSpPr>
          <p:nvPr>
            <p:ph type="ctrTitle"/>
          </p:nvPr>
        </p:nvSpPr>
        <p:spPr>
          <a:xfrm>
            <a:off x="914400" y="2399434"/>
            <a:ext cx="10363200" cy="1205715"/>
          </a:xfrm>
        </p:spPr>
        <p:txBody>
          <a:bodyPr/>
          <a:lstStyle/>
          <a:p>
            <a:r>
              <a:rPr lang="es-ES" dirty="0"/>
              <a:t>Ejercicio … Caso de Estudio: Formar Grupo de Trabajo de 5 integrantes </a:t>
            </a:r>
          </a:p>
        </p:txBody>
      </p:sp>
      <p:sp>
        <p:nvSpPr>
          <p:cNvPr id="2" name="CuadroTexto 1">
            <a:extLst>
              <a:ext uri="{FF2B5EF4-FFF2-40B4-BE49-F238E27FC236}">
                <a16:creationId xmlns:a16="http://schemas.microsoft.com/office/drawing/2014/main" id="{F59EB264-49B9-8A62-67F9-94C06AB09CBC}"/>
              </a:ext>
            </a:extLst>
          </p:cNvPr>
          <p:cNvSpPr txBox="1"/>
          <p:nvPr/>
        </p:nvSpPr>
        <p:spPr>
          <a:xfrm>
            <a:off x="394138" y="275153"/>
            <a:ext cx="6096000" cy="523220"/>
          </a:xfrm>
          <a:prstGeom prst="rect">
            <a:avLst/>
          </a:prstGeom>
          <a:noFill/>
        </p:spPr>
        <p:txBody>
          <a:bodyPr wrap="square">
            <a:spAutoFit/>
          </a:bodyPr>
          <a:lstStyle/>
          <a:p>
            <a:pPr eaLnBrk="0" hangingPunct="0">
              <a:defRPr/>
            </a:pPr>
            <a:r>
              <a:rPr lang="es-ES_tradnl" sz="2800" b="1" dirty="0">
                <a:latin typeface="Calibri Light" panose="020F0302020204030204"/>
                <a:ea typeface="+mn-ea"/>
                <a:cs typeface="Arial" panose="020B0604020202020204" pitchFamily="34" charset="0"/>
              </a:rPr>
              <a:t>Fase 4: </a:t>
            </a:r>
            <a:r>
              <a:rPr lang="es-ES_tradnl" sz="2800" b="1" dirty="0">
                <a:solidFill>
                  <a:srgbClr val="0000FF"/>
                </a:solidFill>
                <a:latin typeface="Calibri Light" panose="020F0302020204030204"/>
                <a:ea typeface="+mn-ea"/>
                <a:cs typeface="Arial" panose="020B0604020202020204" pitchFamily="34" charset="0"/>
              </a:rPr>
              <a:t>Determinar las Unidades Críticas</a:t>
            </a:r>
          </a:p>
        </p:txBody>
      </p:sp>
    </p:spTree>
    <p:extLst>
      <p:ext uri="{BB962C8B-B14F-4D97-AF65-F5344CB8AC3E}">
        <p14:creationId xmlns:p14="http://schemas.microsoft.com/office/powerpoint/2010/main" val="424522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0919477-EDE8-41BA-A783-3445BF363519}"/>
              </a:ext>
            </a:extLst>
          </p:cNvPr>
          <p:cNvSpPr>
            <a:spLocks noGrp="1"/>
          </p:cNvSpPr>
          <p:nvPr>
            <p:ph type="sldNum" sz="quarter" idx="4"/>
          </p:nvPr>
        </p:nvSpPr>
        <p:spPr/>
        <p:txBody>
          <a:bodyPr/>
          <a:lstStyle/>
          <a:p>
            <a:pPr>
              <a:defRPr/>
            </a:pPr>
            <a:fld id="{A42CD861-BAE9-BF4B-B8AE-E2E6B9DB4095}" type="slidenum">
              <a:rPr lang="es-MX" smtClean="0"/>
              <a:pPr>
                <a:defRPr/>
              </a:pPr>
              <a:t>10</a:t>
            </a:fld>
            <a:endParaRPr lang="es-MX" dirty="0"/>
          </a:p>
        </p:txBody>
      </p:sp>
      <p:sp>
        <p:nvSpPr>
          <p:cNvPr id="5" name="Título 4">
            <a:extLst>
              <a:ext uri="{FF2B5EF4-FFF2-40B4-BE49-F238E27FC236}">
                <a16:creationId xmlns:a16="http://schemas.microsoft.com/office/drawing/2014/main" id="{2420FD5D-33F4-42B4-B1B5-3D5AFF8FCA17}"/>
              </a:ext>
            </a:extLst>
          </p:cNvPr>
          <p:cNvSpPr>
            <a:spLocks noGrp="1"/>
          </p:cNvSpPr>
          <p:nvPr>
            <p:ph type="title"/>
          </p:nvPr>
        </p:nvSpPr>
        <p:spPr>
          <a:xfrm>
            <a:off x="669931" y="634792"/>
            <a:ext cx="7683737" cy="777875"/>
          </a:xfrm>
        </p:spPr>
        <p:txBody>
          <a:bodyPr/>
          <a:lstStyle/>
          <a:p>
            <a:r>
              <a:rPr lang="es-ES" dirty="0"/>
              <a:t>Costos de Reparación</a:t>
            </a:r>
          </a:p>
        </p:txBody>
      </p:sp>
      <p:sp>
        <p:nvSpPr>
          <p:cNvPr id="7" name="CuadroTexto 6">
            <a:extLst>
              <a:ext uri="{FF2B5EF4-FFF2-40B4-BE49-F238E27FC236}">
                <a16:creationId xmlns:a16="http://schemas.microsoft.com/office/drawing/2014/main" id="{871912E0-E53E-4137-A970-26DCA19CC525}"/>
              </a:ext>
            </a:extLst>
          </p:cNvPr>
          <p:cNvSpPr txBox="1"/>
          <p:nvPr/>
        </p:nvSpPr>
        <p:spPr>
          <a:xfrm>
            <a:off x="373580" y="1813389"/>
            <a:ext cx="4795136" cy="4031104"/>
          </a:xfrm>
          <a:prstGeom prst="rect">
            <a:avLst/>
          </a:prstGeom>
          <a:noFill/>
        </p:spPr>
        <p:txBody>
          <a:bodyPr wrap="square">
            <a:spAutoFit/>
          </a:bodyPr>
          <a:lstStyle/>
          <a:p>
            <a:pPr algn="just"/>
            <a:r>
              <a:rPr lang="es-ES" sz="2133" dirty="0"/>
              <a:t>El Costo de la Reparación es el resultado de la suma de todos los elementos involucrados en restaurar la disponibilidad del activo luego de una falla. Entre estos costos están: </a:t>
            </a:r>
            <a:r>
              <a:rPr lang="es-ES" sz="2133" b="1" dirty="0"/>
              <a:t>Costos de Repuestos + Costos de Materiales de Consumo + Costos de Mano de Obra propia + el Costo de Contratación de alguna actividad que no pudiera ser realizada por el personal o con los recursos de la empresa</a:t>
            </a:r>
          </a:p>
        </p:txBody>
      </p:sp>
      <p:pic>
        <p:nvPicPr>
          <p:cNvPr id="3" name="Imagen 2">
            <a:extLst>
              <a:ext uri="{FF2B5EF4-FFF2-40B4-BE49-F238E27FC236}">
                <a16:creationId xmlns:a16="http://schemas.microsoft.com/office/drawing/2014/main" id="{E76D64E4-62A4-4ED5-8C53-444CF6F13677}"/>
              </a:ext>
            </a:extLst>
          </p:cNvPr>
          <p:cNvPicPr>
            <a:picLocks noChangeAspect="1"/>
          </p:cNvPicPr>
          <p:nvPr/>
        </p:nvPicPr>
        <p:blipFill>
          <a:blip r:embed="rId2"/>
          <a:stretch>
            <a:fillRect/>
          </a:stretch>
        </p:blipFill>
        <p:spPr>
          <a:xfrm>
            <a:off x="5366820" y="2194924"/>
            <a:ext cx="6451600" cy="3105150"/>
          </a:xfrm>
          <a:prstGeom prst="rect">
            <a:avLst/>
          </a:prstGeom>
        </p:spPr>
      </p:pic>
    </p:spTree>
    <p:extLst>
      <p:ext uri="{BB962C8B-B14F-4D97-AF65-F5344CB8AC3E}">
        <p14:creationId xmlns:p14="http://schemas.microsoft.com/office/powerpoint/2010/main" val="2367129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AE1C7E70-786D-4833-A68B-D358258AF868}"/>
              </a:ext>
            </a:extLst>
          </p:cNvPr>
          <p:cNvSpPr>
            <a:spLocks noGrp="1"/>
          </p:cNvSpPr>
          <p:nvPr>
            <p:ph type="sldNum" sz="quarter" idx="4"/>
          </p:nvPr>
        </p:nvSpPr>
        <p:spPr/>
        <p:txBody>
          <a:bodyPr/>
          <a:lstStyle/>
          <a:p>
            <a:pPr>
              <a:defRPr/>
            </a:pPr>
            <a:fld id="{A42CD861-BAE9-BF4B-B8AE-E2E6B9DB4095}" type="slidenum">
              <a:rPr lang="es-MX" smtClean="0"/>
              <a:pPr>
                <a:defRPr/>
              </a:pPr>
              <a:t>11</a:t>
            </a:fld>
            <a:endParaRPr lang="es-MX" dirty="0"/>
          </a:p>
        </p:txBody>
      </p:sp>
      <p:sp>
        <p:nvSpPr>
          <p:cNvPr id="5" name="Título 4">
            <a:extLst>
              <a:ext uri="{FF2B5EF4-FFF2-40B4-BE49-F238E27FC236}">
                <a16:creationId xmlns:a16="http://schemas.microsoft.com/office/drawing/2014/main" id="{7CBC482B-0C3D-44E3-BB0D-0D843A4E4512}"/>
              </a:ext>
            </a:extLst>
          </p:cNvPr>
          <p:cNvSpPr>
            <a:spLocks noGrp="1"/>
          </p:cNvSpPr>
          <p:nvPr>
            <p:ph type="title"/>
          </p:nvPr>
        </p:nvSpPr>
        <p:spPr>
          <a:xfrm>
            <a:off x="646078" y="657322"/>
            <a:ext cx="9990257" cy="777875"/>
          </a:xfrm>
        </p:spPr>
        <p:txBody>
          <a:bodyPr/>
          <a:lstStyle/>
          <a:p>
            <a:r>
              <a:rPr lang="es-ES" dirty="0"/>
              <a:t>Impacto sobre la seguridad y medioambiente.</a:t>
            </a:r>
          </a:p>
        </p:txBody>
      </p:sp>
      <p:sp>
        <p:nvSpPr>
          <p:cNvPr id="7" name="CuadroTexto 6">
            <a:extLst>
              <a:ext uri="{FF2B5EF4-FFF2-40B4-BE49-F238E27FC236}">
                <a16:creationId xmlns:a16="http://schemas.microsoft.com/office/drawing/2014/main" id="{FC68F4BC-CC4F-480E-BC44-ED4C35F643A2}"/>
              </a:ext>
            </a:extLst>
          </p:cNvPr>
          <p:cNvSpPr txBox="1"/>
          <p:nvPr/>
        </p:nvSpPr>
        <p:spPr>
          <a:xfrm>
            <a:off x="374430" y="1488577"/>
            <a:ext cx="3880301" cy="1754326"/>
          </a:xfrm>
          <a:prstGeom prst="rect">
            <a:avLst/>
          </a:prstGeom>
          <a:noFill/>
        </p:spPr>
        <p:txBody>
          <a:bodyPr wrap="square">
            <a:spAutoFit/>
          </a:bodyPr>
          <a:lstStyle/>
          <a:p>
            <a:pPr algn="just"/>
            <a:r>
              <a:rPr lang="es-ES" dirty="0"/>
              <a:t>El </a:t>
            </a:r>
            <a:r>
              <a:rPr lang="es-ES" b="1" dirty="0"/>
              <a:t>Impacto sobre la seguridad y medioambiente </a:t>
            </a:r>
            <a:r>
              <a:rPr lang="es-ES" dirty="0"/>
              <a:t>se refiere a las </a:t>
            </a:r>
            <a:r>
              <a:rPr lang="es-ES" b="1" dirty="0"/>
              <a:t>posibles consecuencias que puedan afectar al personal propio de la empresa o terceros como consecuencia de que una falla.</a:t>
            </a:r>
            <a:endParaRPr lang="es-ES" dirty="0"/>
          </a:p>
        </p:txBody>
      </p:sp>
      <p:pic>
        <p:nvPicPr>
          <p:cNvPr id="3" name="Imagen 2">
            <a:extLst>
              <a:ext uri="{FF2B5EF4-FFF2-40B4-BE49-F238E27FC236}">
                <a16:creationId xmlns:a16="http://schemas.microsoft.com/office/drawing/2014/main" id="{1A459A1D-E454-4F00-86F3-3567C48512BC}"/>
              </a:ext>
            </a:extLst>
          </p:cNvPr>
          <p:cNvPicPr>
            <a:picLocks noChangeAspect="1"/>
          </p:cNvPicPr>
          <p:nvPr/>
        </p:nvPicPr>
        <p:blipFill>
          <a:blip r:embed="rId2"/>
          <a:stretch>
            <a:fillRect/>
          </a:stretch>
        </p:blipFill>
        <p:spPr>
          <a:xfrm>
            <a:off x="4420084" y="1381084"/>
            <a:ext cx="6996963" cy="5029381"/>
          </a:xfrm>
          <a:prstGeom prst="rect">
            <a:avLst/>
          </a:prstGeom>
        </p:spPr>
      </p:pic>
    </p:spTree>
    <p:extLst>
      <p:ext uri="{BB962C8B-B14F-4D97-AF65-F5344CB8AC3E}">
        <p14:creationId xmlns:p14="http://schemas.microsoft.com/office/powerpoint/2010/main" val="1250513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9DF17961-D01E-4B6A-BC14-51B2B3D70BF6}"/>
              </a:ext>
            </a:extLst>
          </p:cNvPr>
          <p:cNvSpPr>
            <a:spLocks noGrp="1"/>
          </p:cNvSpPr>
          <p:nvPr>
            <p:ph type="sldNum" sz="quarter" idx="4"/>
          </p:nvPr>
        </p:nvSpPr>
        <p:spPr/>
        <p:txBody>
          <a:bodyPr/>
          <a:lstStyle/>
          <a:p>
            <a:pPr>
              <a:defRPr/>
            </a:pPr>
            <a:fld id="{A42CD861-BAE9-BF4B-B8AE-E2E6B9DB4095}" type="slidenum">
              <a:rPr lang="es-MX" smtClean="0"/>
              <a:pPr>
                <a:defRPr/>
              </a:pPr>
              <a:t>12</a:t>
            </a:fld>
            <a:endParaRPr lang="es-MX" dirty="0"/>
          </a:p>
        </p:txBody>
      </p:sp>
      <p:sp>
        <p:nvSpPr>
          <p:cNvPr id="5" name="Título 4">
            <a:extLst>
              <a:ext uri="{FF2B5EF4-FFF2-40B4-BE49-F238E27FC236}">
                <a16:creationId xmlns:a16="http://schemas.microsoft.com/office/drawing/2014/main" id="{6C07A815-87C5-42A0-B52B-710A2CADAA1F}"/>
              </a:ext>
            </a:extLst>
          </p:cNvPr>
          <p:cNvSpPr>
            <a:spLocks noGrp="1"/>
          </p:cNvSpPr>
          <p:nvPr>
            <p:ph type="title"/>
          </p:nvPr>
        </p:nvSpPr>
        <p:spPr>
          <a:xfrm>
            <a:off x="693785" y="602897"/>
            <a:ext cx="7683737" cy="777875"/>
          </a:xfrm>
        </p:spPr>
        <p:txBody>
          <a:bodyPr/>
          <a:lstStyle/>
          <a:p>
            <a:r>
              <a:rPr lang="es-ES" dirty="0"/>
              <a:t>Imagen Pública</a:t>
            </a:r>
          </a:p>
        </p:txBody>
      </p:sp>
      <p:sp>
        <p:nvSpPr>
          <p:cNvPr id="7" name="CuadroTexto 6">
            <a:extLst>
              <a:ext uri="{FF2B5EF4-FFF2-40B4-BE49-F238E27FC236}">
                <a16:creationId xmlns:a16="http://schemas.microsoft.com/office/drawing/2014/main" id="{8EDC6B96-29A0-445C-AB50-AB22563E2E02}"/>
              </a:ext>
            </a:extLst>
          </p:cNvPr>
          <p:cNvSpPr txBox="1"/>
          <p:nvPr/>
        </p:nvSpPr>
        <p:spPr>
          <a:xfrm>
            <a:off x="693785" y="1654938"/>
            <a:ext cx="10556417" cy="1200329"/>
          </a:xfrm>
          <a:prstGeom prst="rect">
            <a:avLst/>
          </a:prstGeom>
          <a:noFill/>
        </p:spPr>
        <p:txBody>
          <a:bodyPr wrap="square">
            <a:spAutoFit/>
          </a:bodyPr>
          <a:lstStyle/>
          <a:p>
            <a:pPr algn="just"/>
            <a:r>
              <a:rPr lang="es-ES" dirty="0"/>
              <a:t>Se considera la variable de </a:t>
            </a:r>
            <a:r>
              <a:rPr lang="es-ES" b="1" dirty="0"/>
              <a:t>imagen pública </a:t>
            </a:r>
            <a:r>
              <a:rPr lang="es-ES" dirty="0"/>
              <a:t>en caso que el tipo de negocio de la compañía lo requiera, normalmente empresas de servicio que tienen contacto constante con el mercado, son directamente afectadas por esta variable, sin embargo, muchas organizaciones utilizan esta variable en caso de querer </a:t>
            </a:r>
            <a:r>
              <a:rPr lang="es-ES" b="1" dirty="0"/>
              <a:t>evaluar este impacto sobre sus clientes, inversionistas y socios</a:t>
            </a:r>
          </a:p>
        </p:txBody>
      </p:sp>
      <p:pic>
        <p:nvPicPr>
          <p:cNvPr id="4" name="Imagen 3">
            <a:extLst>
              <a:ext uri="{FF2B5EF4-FFF2-40B4-BE49-F238E27FC236}">
                <a16:creationId xmlns:a16="http://schemas.microsoft.com/office/drawing/2014/main" id="{32701CF5-6130-4DAB-A76A-F83992B116E1}"/>
              </a:ext>
            </a:extLst>
          </p:cNvPr>
          <p:cNvPicPr>
            <a:picLocks noChangeAspect="1"/>
          </p:cNvPicPr>
          <p:nvPr/>
        </p:nvPicPr>
        <p:blipFill>
          <a:blip r:embed="rId2"/>
          <a:stretch>
            <a:fillRect/>
          </a:stretch>
        </p:blipFill>
        <p:spPr>
          <a:xfrm>
            <a:off x="2154543" y="3226963"/>
            <a:ext cx="8078518" cy="2277831"/>
          </a:xfrm>
          <a:prstGeom prst="rect">
            <a:avLst/>
          </a:prstGeom>
        </p:spPr>
      </p:pic>
    </p:spTree>
    <p:extLst>
      <p:ext uri="{BB962C8B-B14F-4D97-AF65-F5344CB8AC3E}">
        <p14:creationId xmlns:p14="http://schemas.microsoft.com/office/powerpoint/2010/main" val="238159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C1041C0-E991-4706-8820-7C41763404C4}"/>
              </a:ext>
            </a:extLst>
          </p:cNvPr>
          <p:cNvPicPr>
            <a:picLocks noChangeAspect="1"/>
          </p:cNvPicPr>
          <p:nvPr/>
        </p:nvPicPr>
        <p:blipFill>
          <a:blip r:embed="rId2"/>
          <a:srcRect/>
          <a:stretch/>
        </p:blipFill>
        <p:spPr>
          <a:xfrm>
            <a:off x="463224" y="1671408"/>
            <a:ext cx="7840434" cy="2972153"/>
          </a:xfrm>
          <a:prstGeom prst="rect">
            <a:avLst/>
          </a:prstGeom>
        </p:spPr>
      </p:pic>
      <p:sp>
        <p:nvSpPr>
          <p:cNvPr id="2" name="Marcador de número de diapositiva 1">
            <a:extLst>
              <a:ext uri="{FF2B5EF4-FFF2-40B4-BE49-F238E27FC236}">
                <a16:creationId xmlns:a16="http://schemas.microsoft.com/office/drawing/2014/main" id="{32FD3406-0AEB-413C-AB2B-AA3B88FAAC6E}"/>
              </a:ext>
            </a:extLst>
          </p:cNvPr>
          <p:cNvSpPr>
            <a:spLocks noGrp="1"/>
          </p:cNvSpPr>
          <p:nvPr>
            <p:ph type="sldNum" sz="quarter" idx="4"/>
          </p:nvPr>
        </p:nvSpPr>
        <p:spPr>
          <a:xfrm>
            <a:off x="8681941" y="6333910"/>
            <a:ext cx="2844800" cy="365125"/>
          </a:xfrm>
        </p:spPr>
        <p:txBody>
          <a:bodyPr/>
          <a:lstStyle/>
          <a:p>
            <a:pPr>
              <a:defRPr/>
            </a:pPr>
            <a:fld id="{A42CD861-BAE9-BF4B-B8AE-E2E6B9DB4095}" type="slidenum">
              <a:rPr lang="es-MX" smtClean="0"/>
              <a:pPr>
                <a:defRPr/>
              </a:pPr>
              <a:t>13</a:t>
            </a:fld>
            <a:endParaRPr lang="es-MX" dirty="0"/>
          </a:p>
        </p:txBody>
      </p:sp>
      <p:sp>
        <p:nvSpPr>
          <p:cNvPr id="5" name="Título 4">
            <a:extLst>
              <a:ext uri="{FF2B5EF4-FFF2-40B4-BE49-F238E27FC236}">
                <a16:creationId xmlns:a16="http://schemas.microsoft.com/office/drawing/2014/main" id="{21B48745-B7EE-41DB-A402-5C973ADDC4C3}"/>
              </a:ext>
            </a:extLst>
          </p:cNvPr>
          <p:cNvSpPr>
            <a:spLocks noGrp="1"/>
          </p:cNvSpPr>
          <p:nvPr>
            <p:ph type="title"/>
          </p:nvPr>
        </p:nvSpPr>
        <p:spPr>
          <a:xfrm>
            <a:off x="546014" y="567463"/>
            <a:ext cx="7683737" cy="777875"/>
          </a:xfrm>
        </p:spPr>
        <p:txBody>
          <a:bodyPr/>
          <a:lstStyle/>
          <a:p>
            <a:r>
              <a:rPr lang="es-ES" dirty="0"/>
              <a:t>Ocurrencia</a:t>
            </a:r>
          </a:p>
        </p:txBody>
      </p:sp>
      <p:sp>
        <p:nvSpPr>
          <p:cNvPr id="7" name="Rectángulo 6">
            <a:extLst>
              <a:ext uri="{FF2B5EF4-FFF2-40B4-BE49-F238E27FC236}">
                <a16:creationId xmlns:a16="http://schemas.microsoft.com/office/drawing/2014/main" id="{2864DAEB-D6DF-4444-B989-6E05DDE7492B}"/>
              </a:ext>
            </a:extLst>
          </p:cNvPr>
          <p:cNvSpPr/>
          <p:nvPr/>
        </p:nvSpPr>
        <p:spPr>
          <a:xfrm>
            <a:off x="444955" y="2424701"/>
            <a:ext cx="7876974" cy="219018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CuadroTexto 7">
            <a:extLst>
              <a:ext uri="{FF2B5EF4-FFF2-40B4-BE49-F238E27FC236}">
                <a16:creationId xmlns:a16="http://schemas.microsoft.com/office/drawing/2014/main" id="{9C97CD47-3B6D-41BF-B6B8-BFC4B15481CD}"/>
              </a:ext>
            </a:extLst>
          </p:cNvPr>
          <p:cNvSpPr txBox="1"/>
          <p:nvPr/>
        </p:nvSpPr>
        <p:spPr>
          <a:xfrm>
            <a:off x="8455665" y="4844181"/>
            <a:ext cx="3542945" cy="1405256"/>
          </a:xfrm>
          <a:prstGeom prst="rect">
            <a:avLst/>
          </a:prstGeom>
          <a:noFill/>
          <a:ln w="28575">
            <a:solidFill>
              <a:srgbClr val="960305"/>
            </a:solidFill>
          </a:ln>
        </p:spPr>
        <p:txBody>
          <a:bodyPr wrap="square" rtlCol="0">
            <a:spAutoFit/>
          </a:bodyPr>
          <a:lstStyle/>
          <a:p>
            <a:pPr algn="just"/>
            <a:r>
              <a:rPr lang="es-ES" sz="2133" dirty="0"/>
              <a:t>Es muy importante ajustar los rangos de probabilidad de falla a la naturaleza de nuestros sistemas</a:t>
            </a:r>
          </a:p>
        </p:txBody>
      </p:sp>
      <p:cxnSp>
        <p:nvCxnSpPr>
          <p:cNvPr id="10" name="Conector: angular 9">
            <a:extLst>
              <a:ext uri="{FF2B5EF4-FFF2-40B4-BE49-F238E27FC236}">
                <a16:creationId xmlns:a16="http://schemas.microsoft.com/office/drawing/2014/main" id="{108AEB4D-F1B9-45F6-8BF8-F283A9F89296}"/>
              </a:ext>
            </a:extLst>
          </p:cNvPr>
          <p:cNvCxnSpPr>
            <a:cxnSpLocks/>
            <a:endCxn id="8" idx="0"/>
          </p:cNvCxnSpPr>
          <p:nvPr/>
        </p:nvCxnSpPr>
        <p:spPr>
          <a:xfrm>
            <a:off x="8355408" y="4243999"/>
            <a:ext cx="1871730" cy="600182"/>
          </a:xfrm>
          <a:prstGeom prst="bentConnector2">
            <a:avLst/>
          </a:prstGeom>
          <a:ln w="28575">
            <a:solidFill>
              <a:srgbClr val="960305"/>
            </a:solidFill>
            <a:tailEnd type="triangle"/>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635A7EDA-8B39-47EF-AF62-5491217DBA78}"/>
              </a:ext>
            </a:extLst>
          </p:cNvPr>
          <p:cNvSpPr txBox="1"/>
          <p:nvPr/>
        </p:nvSpPr>
        <p:spPr>
          <a:xfrm>
            <a:off x="8394246" y="1608950"/>
            <a:ext cx="3478707" cy="2103589"/>
          </a:xfrm>
          <a:prstGeom prst="rect">
            <a:avLst/>
          </a:prstGeom>
          <a:noFill/>
        </p:spPr>
        <p:txBody>
          <a:bodyPr wrap="square">
            <a:spAutoFit/>
          </a:bodyPr>
          <a:lstStyle/>
          <a:p>
            <a:r>
              <a:rPr lang="es-ES" sz="1867" dirty="0"/>
              <a:t> La </a:t>
            </a:r>
            <a:r>
              <a:rPr lang="es-ES" sz="1867" b="1" dirty="0"/>
              <a:t>Ocurrencia está asociada al número de eventos o fallas que han presentaron los activos. </a:t>
            </a:r>
            <a:r>
              <a:rPr lang="es-ES" sz="1867" dirty="0"/>
              <a:t>Tradicionalmente se consideran como mínimo los históricos de fallas de los doce (12) meses anteriores a la fecha del análisis</a:t>
            </a:r>
          </a:p>
        </p:txBody>
      </p:sp>
    </p:spTree>
    <p:extLst>
      <p:ext uri="{BB962C8B-B14F-4D97-AF65-F5344CB8AC3E}">
        <p14:creationId xmlns:p14="http://schemas.microsoft.com/office/powerpoint/2010/main" val="345834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1" y="1380357"/>
            <a:ext cx="10559785" cy="4349749"/>
          </a:xfrm>
        </p:spPr>
        <p:txBody>
          <a:bodyPr anchor="ctr"/>
          <a:lstStyle/>
          <a:p>
            <a:pPr algn="just"/>
            <a:endParaRPr lang="es-ES" sz="3200" b="1" dirty="0">
              <a:solidFill>
                <a:schemeClr val="bg1"/>
              </a:solidFill>
            </a:endParaRPr>
          </a:p>
          <a:p>
            <a:pPr marL="742950" indent="-742950">
              <a:buFont typeface="+mj-lt"/>
              <a:buAutoNum type="arabicPeriod"/>
            </a:pPr>
            <a:r>
              <a:rPr lang="es-ES" sz="3200" b="1" dirty="0">
                <a:solidFill>
                  <a:schemeClr val="bg1"/>
                </a:solidFill>
                <a:latin typeface="+mj-lt"/>
              </a:rPr>
              <a:t>¿Qué activo tiene mayor criticidad?</a:t>
            </a:r>
          </a:p>
          <a:p>
            <a:pPr marL="742950" indent="-742950">
              <a:buFont typeface="+mj-lt"/>
              <a:buAutoNum type="arabicPeriod"/>
            </a:pPr>
            <a:r>
              <a:rPr lang="es-ES" sz="3200" b="1" dirty="0">
                <a:solidFill>
                  <a:schemeClr val="bg1"/>
                </a:solidFill>
                <a:latin typeface="+mj-lt"/>
              </a:rPr>
              <a:t>¿Cuál será la estrategia de mantenimiento de acuerdo con la tabla de criticidad? </a:t>
            </a:r>
          </a:p>
          <a:p>
            <a:pPr algn="just"/>
            <a:endParaRPr lang="es-ES" sz="32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7683737" cy="777875"/>
          </a:xfrm>
        </p:spPr>
        <p:txBody>
          <a:bodyPr/>
          <a:lstStyle/>
          <a:p>
            <a:r>
              <a:rPr lang="es-ES" dirty="0">
                <a:solidFill>
                  <a:schemeClr val="bg1"/>
                </a:solidFill>
              </a:rPr>
              <a:t>Caso de Estudio. </a:t>
            </a:r>
          </a:p>
        </p:txBody>
      </p:sp>
    </p:spTree>
    <p:extLst>
      <p:ext uri="{BB962C8B-B14F-4D97-AF65-F5344CB8AC3E}">
        <p14:creationId xmlns:p14="http://schemas.microsoft.com/office/powerpoint/2010/main" val="1845607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36BB9-6EF9-44D6-8B32-56894148B229}"/>
              </a:ext>
            </a:extLst>
          </p:cNvPr>
          <p:cNvSpPr>
            <a:spLocks noGrp="1"/>
          </p:cNvSpPr>
          <p:nvPr>
            <p:ph type="title"/>
          </p:nvPr>
        </p:nvSpPr>
        <p:spPr>
          <a:xfrm>
            <a:off x="374649" y="221157"/>
            <a:ext cx="8375651" cy="754418"/>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Identificación del Nivel de Criticidad</a:t>
            </a:r>
          </a:p>
        </p:txBody>
      </p:sp>
      <p:pic>
        <p:nvPicPr>
          <p:cNvPr id="3" name="Imagen 2">
            <a:extLst>
              <a:ext uri="{FF2B5EF4-FFF2-40B4-BE49-F238E27FC236}">
                <a16:creationId xmlns:a16="http://schemas.microsoft.com/office/drawing/2014/main" id="{74887F4E-02DE-479E-9906-285703227C47}"/>
              </a:ext>
            </a:extLst>
          </p:cNvPr>
          <p:cNvPicPr>
            <a:picLocks noChangeAspect="1"/>
          </p:cNvPicPr>
          <p:nvPr/>
        </p:nvPicPr>
        <p:blipFill>
          <a:blip r:embed="rId2"/>
          <a:stretch>
            <a:fillRect/>
          </a:stretch>
        </p:blipFill>
        <p:spPr>
          <a:xfrm>
            <a:off x="85618" y="1618852"/>
            <a:ext cx="12020764" cy="1876452"/>
          </a:xfrm>
          <a:prstGeom prst="rect">
            <a:avLst/>
          </a:prstGeom>
        </p:spPr>
      </p:pic>
      <p:sp>
        <p:nvSpPr>
          <p:cNvPr id="5" name="Rectángulo 4">
            <a:extLst>
              <a:ext uri="{FF2B5EF4-FFF2-40B4-BE49-F238E27FC236}">
                <a16:creationId xmlns:a16="http://schemas.microsoft.com/office/drawing/2014/main" id="{DEF09DBD-CC11-47FF-A70C-0DF56ADF44E1}"/>
              </a:ext>
            </a:extLst>
          </p:cNvPr>
          <p:cNvSpPr/>
          <p:nvPr/>
        </p:nvSpPr>
        <p:spPr>
          <a:xfrm>
            <a:off x="85619" y="2641840"/>
            <a:ext cx="4373366" cy="8534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000" b="0" i="0" u="none" strike="noStrike" kern="1200" cap="none" spc="0" normalizeH="0" baseline="0" noProof="0" dirty="0" err="1">
              <a:ln>
                <a:noFill/>
              </a:ln>
              <a:solidFill>
                <a:prstClr val="white"/>
              </a:solidFill>
              <a:effectLst/>
              <a:uLnTx/>
              <a:uFillTx/>
              <a:latin typeface="Arial"/>
              <a:ea typeface="+mn-ea"/>
              <a:cs typeface="+mn-cs"/>
            </a:endParaRPr>
          </a:p>
        </p:txBody>
      </p:sp>
      <p:cxnSp>
        <p:nvCxnSpPr>
          <p:cNvPr id="7" name="Conector: angular 6">
            <a:extLst>
              <a:ext uri="{FF2B5EF4-FFF2-40B4-BE49-F238E27FC236}">
                <a16:creationId xmlns:a16="http://schemas.microsoft.com/office/drawing/2014/main" id="{4D18DC82-C0FD-4FB4-9ECC-53B7CC6477A7}"/>
              </a:ext>
            </a:extLst>
          </p:cNvPr>
          <p:cNvCxnSpPr>
            <a:cxnSpLocks/>
            <a:stCxn id="5" idx="2"/>
            <a:endCxn id="8" idx="1"/>
          </p:cNvCxnSpPr>
          <p:nvPr/>
        </p:nvCxnSpPr>
        <p:spPr>
          <a:xfrm rot="16200000" flipH="1">
            <a:off x="2238581" y="3529025"/>
            <a:ext cx="809866" cy="742424"/>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F9B0EB4D-0A83-4345-BF31-DAEBE3C7AAAF}"/>
              </a:ext>
            </a:extLst>
          </p:cNvPr>
          <p:cNvSpPr txBox="1"/>
          <p:nvPr/>
        </p:nvSpPr>
        <p:spPr>
          <a:xfrm>
            <a:off x="3014726" y="3689617"/>
            <a:ext cx="4064168" cy="1231106"/>
          </a:xfrm>
          <a:prstGeom prst="rect">
            <a:avLst/>
          </a:prstGeom>
          <a:noFill/>
          <a:ln>
            <a:noFill/>
          </a:ln>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black"/>
                </a:solidFill>
                <a:effectLst/>
                <a:uLnTx/>
                <a:uFillTx/>
                <a:latin typeface="Arial"/>
                <a:ea typeface="+mn-ea"/>
                <a:cs typeface="+mn-cs"/>
              </a:rPr>
              <a:t>En primer lugar, se debe completar la taxonomía del activo desde el Nivel Taxonómico 1 hasta el Activo (NT6)</a:t>
            </a:r>
          </a:p>
        </p:txBody>
      </p:sp>
      <p:cxnSp>
        <p:nvCxnSpPr>
          <p:cNvPr id="10" name="Conector: angular 9">
            <a:extLst>
              <a:ext uri="{FF2B5EF4-FFF2-40B4-BE49-F238E27FC236}">
                <a16:creationId xmlns:a16="http://schemas.microsoft.com/office/drawing/2014/main" id="{7CE5C2AC-F9A6-45A8-91AE-86D05C152E90}"/>
              </a:ext>
            </a:extLst>
          </p:cNvPr>
          <p:cNvCxnSpPr>
            <a:cxnSpLocks/>
            <a:stCxn id="8" idx="3"/>
          </p:cNvCxnSpPr>
          <p:nvPr/>
        </p:nvCxnSpPr>
        <p:spPr>
          <a:xfrm>
            <a:off x="7078894" y="4305170"/>
            <a:ext cx="1322427" cy="1139273"/>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3" name="Imagen 22">
            <a:extLst>
              <a:ext uri="{FF2B5EF4-FFF2-40B4-BE49-F238E27FC236}">
                <a16:creationId xmlns:a16="http://schemas.microsoft.com/office/drawing/2014/main" id="{360D718F-ECA1-A9C9-B4C0-68E7B131A071}"/>
              </a:ext>
            </a:extLst>
          </p:cNvPr>
          <p:cNvPicPr>
            <a:picLocks noChangeAspect="1"/>
          </p:cNvPicPr>
          <p:nvPr/>
        </p:nvPicPr>
        <p:blipFill>
          <a:blip r:embed="rId3"/>
          <a:stretch>
            <a:fillRect/>
          </a:stretch>
        </p:blipFill>
        <p:spPr>
          <a:xfrm>
            <a:off x="2643514" y="5536276"/>
            <a:ext cx="9097645" cy="1057423"/>
          </a:xfrm>
          <a:prstGeom prst="rect">
            <a:avLst/>
          </a:prstGeom>
        </p:spPr>
      </p:pic>
    </p:spTree>
    <p:extLst>
      <p:ext uri="{BB962C8B-B14F-4D97-AF65-F5344CB8AC3E}">
        <p14:creationId xmlns:p14="http://schemas.microsoft.com/office/powerpoint/2010/main" val="4052163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36BB9-6EF9-44D6-8B32-56894148B229}"/>
              </a:ext>
            </a:extLst>
          </p:cNvPr>
          <p:cNvSpPr>
            <a:spLocks noGrp="1"/>
          </p:cNvSpPr>
          <p:nvPr>
            <p:ph type="title"/>
          </p:nvPr>
        </p:nvSpPr>
        <p:spPr>
          <a:xfrm>
            <a:off x="365910" y="230139"/>
            <a:ext cx="8375651" cy="754418"/>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Identificación del Nivel de Criticidad</a:t>
            </a:r>
          </a:p>
        </p:txBody>
      </p:sp>
      <p:pic>
        <p:nvPicPr>
          <p:cNvPr id="3" name="Imagen 2">
            <a:extLst>
              <a:ext uri="{FF2B5EF4-FFF2-40B4-BE49-F238E27FC236}">
                <a16:creationId xmlns:a16="http://schemas.microsoft.com/office/drawing/2014/main" id="{74887F4E-02DE-479E-9906-285703227C47}"/>
              </a:ext>
            </a:extLst>
          </p:cNvPr>
          <p:cNvPicPr>
            <a:picLocks noChangeAspect="1"/>
          </p:cNvPicPr>
          <p:nvPr/>
        </p:nvPicPr>
        <p:blipFill>
          <a:blip r:embed="rId2"/>
          <a:stretch>
            <a:fillRect/>
          </a:stretch>
        </p:blipFill>
        <p:spPr>
          <a:xfrm>
            <a:off x="85618" y="1351501"/>
            <a:ext cx="12020764" cy="1876452"/>
          </a:xfrm>
          <a:prstGeom prst="rect">
            <a:avLst/>
          </a:prstGeom>
        </p:spPr>
      </p:pic>
      <p:sp>
        <p:nvSpPr>
          <p:cNvPr id="5" name="Rectángulo 4">
            <a:extLst>
              <a:ext uri="{FF2B5EF4-FFF2-40B4-BE49-F238E27FC236}">
                <a16:creationId xmlns:a16="http://schemas.microsoft.com/office/drawing/2014/main" id="{DEF09DBD-CC11-47FF-A70C-0DF56ADF44E1}"/>
              </a:ext>
            </a:extLst>
          </p:cNvPr>
          <p:cNvSpPr/>
          <p:nvPr/>
        </p:nvSpPr>
        <p:spPr>
          <a:xfrm>
            <a:off x="4458985" y="2215663"/>
            <a:ext cx="6955604" cy="9695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000" b="0" i="0" u="none" strike="noStrike" kern="1200" cap="none" spc="0" normalizeH="0" baseline="0" noProof="0" dirty="0" err="1">
              <a:ln>
                <a:noFill/>
              </a:ln>
              <a:solidFill>
                <a:prstClr val="white"/>
              </a:solidFill>
              <a:effectLst/>
              <a:uLnTx/>
              <a:uFillTx/>
              <a:latin typeface="Arial"/>
              <a:ea typeface="+mn-ea"/>
              <a:cs typeface="+mn-cs"/>
            </a:endParaRPr>
          </a:p>
        </p:txBody>
      </p:sp>
      <p:cxnSp>
        <p:nvCxnSpPr>
          <p:cNvPr id="7" name="Conector: angular 6">
            <a:extLst>
              <a:ext uri="{FF2B5EF4-FFF2-40B4-BE49-F238E27FC236}">
                <a16:creationId xmlns:a16="http://schemas.microsoft.com/office/drawing/2014/main" id="{4D18DC82-C0FD-4FB4-9ECC-53B7CC6477A7}"/>
              </a:ext>
            </a:extLst>
          </p:cNvPr>
          <p:cNvCxnSpPr>
            <a:cxnSpLocks/>
            <a:stCxn id="5" idx="2"/>
            <a:endCxn id="8" idx="0"/>
          </p:cNvCxnSpPr>
          <p:nvPr/>
        </p:nvCxnSpPr>
        <p:spPr>
          <a:xfrm rot="5400000">
            <a:off x="5187661" y="913480"/>
            <a:ext cx="477346" cy="5020906"/>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F9B0EB4D-0A83-4345-BF31-DAEBE3C7AAAF}"/>
              </a:ext>
            </a:extLst>
          </p:cNvPr>
          <p:cNvSpPr txBox="1"/>
          <p:nvPr/>
        </p:nvSpPr>
        <p:spPr>
          <a:xfrm>
            <a:off x="365910" y="3662606"/>
            <a:ext cx="5099942" cy="1231106"/>
          </a:xfrm>
          <a:prstGeom prst="rect">
            <a:avLst/>
          </a:prstGeom>
          <a:noFill/>
          <a:ln>
            <a:noFill/>
          </a:ln>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Con los rangos de criticidad se debe definir el nivel del </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Impacto Operacional</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Impacto Económico</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 Seg. y Medio Ambiente</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Imagen Publica</a:t>
            </a:r>
          </a:p>
        </p:txBody>
      </p:sp>
      <p:cxnSp>
        <p:nvCxnSpPr>
          <p:cNvPr id="10" name="Conector: angular 9">
            <a:extLst>
              <a:ext uri="{FF2B5EF4-FFF2-40B4-BE49-F238E27FC236}">
                <a16:creationId xmlns:a16="http://schemas.microsoft.com/office/drawing/2014/main" id="{7CE5C2AC-F9A6-45A8-91AE-86D05C152E90}"/>
              </a:ext>
            </a:extLst>
          </p:cNvPr>
          <p:cNvCxnSpPr>
            <a:cxnSpLocks/>
            <a:stCxn id="8" idx="3"/>
          </p:cNvCxnSpPr>
          <p:nvPr/>
        </p:nvCxnSpPr>
        <p:spPr>
          <a:xfrm>
            <a:off x="5465852" y="4278159"/>
            <a:ext cx="630148" cy="1010929"/>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4" name="Imagen 33">
            <a:extLst>
              <a:ext uri="{FF2B5EF4-FFF2-40B4-BE49-F238E27FC236}">
                <a16:creationId xmlns:a16="http://schemas.microsoft.com/office/drawing/2014/main" id="{232B81AA-480B-11C3-31FF-A7F7CDDA3A70}"/>
              </a:ext>
            </a:extLst>
          </p:cNvPr>
          <p:cNvPicPr>
            <a:picLocks noChangeAspect="1"/>
          </p:cNvPicPr>
          <p:nvPr/>
        </p:nvPicPr>
        <p:blipFill>
          <a:blip r:embed="rId3"/>
          <a:stretch>
            <a:fillRect/>
          </a:stretch>
        </p:blipFill>
        <p:spPr>
          <a:xfrm>
            <a:off x="0" y="5341049"/>
            <a:ext cx="12192000" cy="1546682"/>
          </a:xfrm>
          <a:prstGeom prst="rect">
            <a:avLst/>
          </a:prstGeom>
        </p:spPr>
      </p:pic>
    </p:spTree>
    <p:extLst>
      <p:ext uri="{BB962C8B-B14F-4D97-AF65-F5344CB8AC3E}">
        <p14:creationId xmlns:p14="http://schemas.microsoft.com/office/powerpoint/2010/main" val="3613877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0118D4E0-CE28-46FA-887E-D157216DDDC9}"/>
              </a:ext>
            </a:extLst>
          </p:cNvPr>
          <p:cNvGrpSpPr/>
          <p:nvPr/>
        </p:nvGrpSpPr>
        <p:grpSpPr>
          <a:xfrm>
            <a:off x="487266" y="1666848"/>
            <a:ext cx="5414856" cy="4467344"/>
            <a:chOff x="1401293" y="1670032"/>
            <a:chExt cx="5414856" cy="4467344"/>
          </a:xfrm>
        </p:grpSpPr>
        <p:sp>
          <p:nvSpPr>
            <p:cNvPr id="6" name="Arco de bloque 5">
              <a:extLst>
                <a:ext uri="{FF2B5EF4-FFF2-40B4-BE49-F238E27FC236}">
                  <a16:creationId xmlns:a16="http://schemas.microsoft.com/office/drawing/2014/main" id="{043971F6-2BAA-4C48-A931-3D63DAD5CF79}"/>
                </a:ext>
              </a:extLst>
            </p:cNvPr>
            <p:cNvSpPr/>
            <p:nvPr/>
          </p:nvSpPr>
          <p:spPr>
            <a:xfrm>
              <a:off x="2094012" y="2073786"/>
              <a:ext cx="4029417" cy="4029417"/>
            </a:xfrm>
            <a:prstGeom prst="blockArc">
              <a:avLst>
                <a:gd name="adj1" fmla="val 11880000"/>
                <a:gd name="adj2" fmla="val 16200000"/>
                <a:gd name="adj3" fmla="val 4644"/>
              </a:avLst>
            </a:prstGeom>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7" name="Arco de bloque 6">
              <a:extLst>
                <a:ext uri="{FF2B5EF4-FFF2-40B4-BE49-F238E27FC236}">
                  <a16:creationId xmlns:a16="http://schemas.microsoft.com/office/drawing/2014/main" id="{361FC57D-E210-4362-BBF7-B881CC9706FB}"/>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Arco de bloque 7">
              <a:extLst>
                <a:ext uri="{FF2B5EF4-FFF2-40B4-BE49-F238E27FC236}">
                  <a16:creationId xmlns:a16="http://schemas.microsoft.com/office/drawing/2014/main" id="{01302C72-F66F-4E92-85EF-B73D773F3EDA}"/>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9" name="Arco de bloque 8">
              <a:extLst>
                <a:ext uri="{FF2B5EF4-FFF2-40B4-BE49-F238E27FC236}">
                  <a16:creationId xmlns:a16="http://schemas.microsoft.com/office/drawing/2014/main" id="{E7F85723-277E-40D8-9A8F-65F4EEA3E086}"/>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Arco de bloque 9">
              <a:extLst>
                <a:ext uri="{FF2B5EF4-FFF2-40B4-BE49-F238E27FC236}">
                  <a16:creationId xmlns:a16="http://schemas.microsoft.com/office/drawing/2014/main" id="{65923A1C-D9FC-4B98-BC5D-1A62480BCEF7}"/>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Forma libre: forma 10">
              <a:extLst>
                <a:ext uri="{FF2B5EF4-FFF2-40B4-BE49-F238E27FC236}">
                  <a16:creationId xmlns:a16="http://schemas.microsoft.com/office/drawing/2014/main" id="{D5FBDA7C-47CA-474B-9055-219405863E84}"/>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s-ES" sz="1200" b="1" i="0" u="none" strike="noStrike" kern="1200" cap="none" spc="0" normalizeH="0" baseline="0" noProof="0" dirty="0">
                  <a:ln>
                    <a:noFill/>
                  </a:ln>
                  <a:solidFill>
                    <a:prstClr val="white"/>
                  </a:solidFill>
                  <a:effectLst/>
                  <a:uLnTx/>
                  <a:uFillTx/>
                  <a:latin typeface="Arial"/>
                  <a:ea typeface="+mn-ea"/>
                  <a:cs typeface="+mn-cs"/>
                </a:rPr>
                <a:t>Consecuencias</a:t>
              </a:r>
            </a:p>
          </p:txBody>
        </p:sp>
        <p:sp>
          <p:nvSpPr>
            <p:cNvPr id="12" name="Forma libre: forma 11">
              <a:extLst>
                <a:ext uri="{FF2B5EF4-FFF2-40B4-BE49-F238E27FC236}">
                  <a16:creationId xmlns:a16="http://schemas.microsoft.com/office/drawing/2014/main" id="{A989F089-14DA-4DA7-921C-AF9A941CB299}"/>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Operacional</a:t>
              </a:r>
            </a:p>
          </p:txBody>
        </p:sp>
        <p:sp>
          <p:nvSpPr>
            <p:cNvPr id="13" name="Forma libre: forma 12">
              <a:extLst>
                <a:ext uri="{FF2B5EF4-FFF2-40B4-BE49-F238E27FC236}">
                  <a16:creationId xmlns:a16="http://schemas.microsoft.com/office/drawing/2014/main" id="{2B58335D-A468-43A6-84D5-39B022959C89}"/>
                </a:ext>
              </a:extLst>
            </p:cNvPr>
            <p:cNvSpPr/>
            <p:nvPr/>
          </p:nvSpPr>
          <p:spPr>
            <a:xfrm>
              <a:off x="5144516" y="316031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Económico</a:t>
              </a:r>
            </a:p>
          </p:txBody>
        </p:sp>
        <p:sp>
          <p:nvSpPr>
            <p:cNvPr id="14" name="Forma libre: forma 13">
              <a:extLst>
                <a:ext uri="{FF2B5EF4-FFF2-40B4-BE49-F238E27FC236}">
                  <a16:creationId xmlns:a16="http://schemas.microsoft.com/office/drawing/2014/main" id="{50B80920-6D35-421D-B760-D93E2F24BD92}"/>
                </a:ext>
              </a:extLst>
            </p:cNvPr>
            <p:cNvSpPr/>
            <p:nvPr/>
          </p:nvSpPr>
          <p:spPr>
            <a:xfrm>
              <a:off x="4506345" y="52300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en Seguridad y Medioambiente</a:t>
              </a:r>
            </a:p>
          </p:txBody>
        </p:sp>
        <p:sp>
          <p:nvSpPr>
            <p:cNvPr id="15" name="Forma libre: forma 14">
              <a:extLst>
                <a:ext uri="{FF2B5EF4-FFF2-40B4-BE49-F238E27FC236}">
                  <a16:creationId xmlns:a16="http://schemas.microsoft.com/office/drawing/2014/main" id="{29BEAF2B-8382-41F4-BC19-232136C3F16F}"/>
                </a:ext>
              </a:extLst>
            </p:cNvPr>
            <p:cNvSpPr/>
            <p:nvPr/>
          </p:nvSpPr>
          <p:spPr>
            <a:xfrm>
              <a:off x="2039463" y="523630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p>
          </p:txBody>
        </p:sp>
        <p:sp>
          <p:nvSpPr>
            <p:cNvPr id="16" name="Forma libre: forma 15">
              <a:extLst>
                <a:ext uri="{FF2B5EF4-FFF2-40B4-BE49-F238E27FC236}">
                  <a16:creationId xmlns:a16="http://schemas.microsoft.com/office/drawing/2014/main" id="{5F04BBAB-604E-4303-80B5-4433C254A601}"/>
                </a:ext>
              </a:extLst>
            </p:cNvPr>
            <p:cNvSpPr/>
            <p:nvPr/>
          </p:nvSpPr>
          <p:spPr>
            <a:xfrm>
              <a:off x="1401293" y="316031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Disponibilidad</a:t>
              </a:r>
            </a:p>
          </p:txBody>
        </p:sp>
      </p:grpSp>
      <p:graphicFrame>
        <p:nvGraphicFramePr>
          <p:cNvPr id="17" name="Tabla 16">
            <a:extLst>
              <a:ext uri="{FF2B5EF4-FFF2-40B4-BE49-F238E27FC236}">
                <a16:creationId xmlns:a16="http://schemas.microsoft.com/office/drawing/2014/main" id="{659CE32E-4B5A-4E23-B7E6-06442BA89A44}"/>
              </a:ext>
            </a:extLst>
          </p:cNvPr>
          <p:cNvGraphicFramePr>
            <a:graphicFrameLocks noGrp="1"/>
          </p:cNvGraphicFramePr>
          <p:nvPr/>
        </p:nvGraphicFramePr>
        <p:xfrm>
          <a:off x="6289879" y="2178400"/>
          <a:ext cx="5217176" cy="3444240"/>
        </p:xfrm>
        <a:graphic>
          <a:graphicData uri="http://schemas.openxmlformats.org/drawingml/2006/table">
            <a:tbl>
              <a:tblPr firstRow="1" firstCol="1" bandRow="1"/>
              <a:tblGrid>
                <a:gridCol w="1138337">
                  <a:extLst>
                    <a:ext uri="{9D8B030D-6E8A-4147-A177-3AD203B41FA5}">
                      <a16:colId xmlns:a16="http://schemas.microsoft.com/office/drawing/2014/main" val="3889025079"/>
                    </a:ext>
                  </a:extLst>
                </a:gridCol>
                <a:gridCol w="4078839">
                  <a:extLst>
                    <a:ext uri="{9D8B030D-6E8A-4147-A177-3AD203B41FA5}">
                      <a16:colId xmlns:a16="http://schemas.microsoft.com/office/drawing/2014/main" val="3209298721"/>
                    </a:ext>
                  </a:extLst>
                </a:gridCol>
              </a:tblGrid>
              <a:tr h="255905">
                <a:tc>
                  <a:txBody>
                    <a:bodyPr/>
                    <a:lstStyle/>
                    <a:p>
                      <a:pPr algn="ctr"/>
                      <a:r>
                        <a:rPr lang="es-ES" sz="14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ESCALA</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s-ES" sz="14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ESTRATEGIAS CON BASE A LA CRITICIDAD</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599037285"/>
                  </a:ext>
                </a:extLst>
              </a:tr>
              <a:tr h="255905">
                <a:tc>
                  <a:txBody>
                    <a:bodyPr/>
                    <a:lstStyle/>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Altamente </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Críticos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predictivo, </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Herramientas confiabilidad (RCM, RCA, RCS, PMO)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Metodología Índice de Prioridad de Riesgo.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Rediseños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444647"/>
                  </a:ext>
                </a:extLst>
              </a:tr>
              <a:tr h="255905">
                <a:tc>
                  <a:txBody>
                    <a:bodyPr/>
                    <a:lstStyle/>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 Críticos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79646"/>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Inicio Mantenimiento predictivo (Inspecciones, Ensayos)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Herramientas confiabilidad (RCA, RCS)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Metodología Índice de Prioridad de Riesgo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1071204"/>
                  </a:ext>
                </a:extLst>
              </a:tr>
              <a:tr h="255905">
                <a:tc>
                  <a:txBody>
                    <a:bodyPr/>
                    <a:lstStyle/>
                    <a:p>
                      <a:pPr algn="ctr"/>
                      <a:r>
                        <a:rPr lang="es-ES" sz="1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Principales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66"/>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preventivo, </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Control MTBF/MTTR</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2168156"/>
                  </a:ext>
                </a:extLst>
              </a:tr>
              <a:tr h="0">
                <a:tc>
                  <a:txBody>
                    <a:bodyPr/>
                    <a:lstStyle/>
                    <a:p>
                      <a:pPr algn="ctr"/>
                      <a:r>
                        <a:rPr lang="es-ES" sz="14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Secundarios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00B050"/>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Estrategia dejar fallar.</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Correctivo Programado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preventivo por vida útil.</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8428475"/>
                  </a:ext>
                </a:extLst>
              </a:tr>
            </a:tbl>
          </a:graphicData>
        </a:graphic>
      </p:graphicFrame>
      <p:sp>
        <p:nvSpPr>
          <p:cNvPr id="3" name="CuadroTexto 2">
            <a:extLst>
              <a:ext uri="{FF2B5EF4-FFF2-40B4-BE49-F238E27FC236}">
                <a16:creationId xmlns:a16="http://schemas.microsoft.com/office/drawing/2014/main" id="{9697D1CD-71DA-D391-E9B2-AAE7398EF9F0}"/>
              </a:ext>
            </a:extLst>
          </p:cNvPr>
          <p:cNvSpPr txBox="1"/>
          <p:nvPr/>
        </p:nvSpPr>
        <p:spPr>
          <a:xfrm>
            <a:off x="603250" y="249343"/>
            <a:ext cx="6096000" cy="954107"/>
          </a:xfrm>
          <a:prstGeom prst="rect">
            <a:avLst/>
          </a:prstGeom>
          <a:noFill/>
        </p:spPr>
        <p:txBody>
          <a:bodyPr wrap="square">
            <a:spAutoFit/>
          </a:bodyPr>
          <a:lstStyle/>
          <a:p>
            <a:r>
              <a:rPr lang="es-ES" sz="2800" b="1" dirty="0">
                <a:latin typeface="Calibri Light" panose="020F0302020204030204" pitchFamily="34" charset="0"/>
                <a:ea typeface="Calibri Light" panose="020F0302020204030204" pitchFamily="34" charset="0"/>
                <a:cs typeface="Calibri Light" panose="020F0302020204030204" pitchFamily="34" charset="0"/>
              </a:rPr>
              <a:t>¿Cuál será la estrategia de mantenimiento de acuerdo con la tabla de criticidad? </a:t>
            </a:r>
          </a:p>
        </p:txBody>
      </p:sp>
    </p:spTree>
    <p:extLst>
      <p:ext uri="{BB962C8B-B14F-4D97-AF65-F5344CB8AC3E}">
        <p14:creationId xmlns:p14="http://schemas.microsoft.com/office/powerpoint/2010/main" val="317041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0" y="1593887"/>
            <a:ext cx="10559785" cy="4349749"/>
          </a:xfrm>
        </p:spPr>
        <p:txBody>
          <a:bodyPr/>
          <a:lstStyle/>
          <a:p>
            <a:pPr algn="just"/>
            <a:r>
              <a:rPr lang="es-ES" sz="2000" b="1" dirty="0">
                <a:solidFill>
                  <a:schemeClr val="bg1"/>
                </a:solidFill>
              </a:rPr>
              <a:t>La organización PMM Energy, busca identificar en una de sus subestaciones, que autotransformador puede generar mayor riesgo para la consecución de los objetivos de la organización. Para ello empleará la metodología de Análisis de Criticidad y Riesgo. Esta metodología considera se emplea en el nivel activo (NT6) y considera 4 variables para la cuantificación del riesgo, cada una de estas variables sigue una escala del 1 al 5 de forma semicuantitativa. </a:t>
            </a:r>
          </a:p>
          <a:p>
            <a:pPr algn="just"/>
            <a:endParaRPr lang="es-ES" sz="2000" b="1" dirty="0">
              <a:solidFill>
                <a:schemeClr val="bg1"/>
              </a:solidFill>
            </a:endParaRPr>
          </a:p>
          <a:p>
            <a:pPr algn="just"/>
            <a:endParaRPr lang="es-ES" sz="2000" b="1" dirty="0">
              <a:solidFill>
                <a:schemeClr val="bg1"/>
              </a:solidFill>
            </a:endParaRPr>
          </a:p>
          <a:p>
            <a:pPr marL="742950" indent="-742950">
              <a:buFont typeface="+mj-lt"/>
              <a:buAutoNum type="arabicPeriod"/>
            </a:pPr>
            <a:r>
              <a:rPr lang="es-ES" sz="2000" b="1" dirty="0">
                <a:solidFill>
                  <a:schemeClr val="bg1"/>
                </a:solidFill>
                <a:latin typeface="+mj-lt"/>
              </a:rPr>
              <a:t>¿Qué criterios usaría para determinar la criticidad de los activos? </a:t>
            </a:r>
            <a:r>
              <a:rPr lang="es-ES" sz="2000" b="1" i="1" dirty="0">
                <a:solidFill>
                  <a:schemeClr val="bg1"/>
                </a:solidFill>
                <a:latin typeface="+mj-lt"/>
              </a:rPr>
              <a:t>Apúntelas en un papel y compare contra el modelo. </a:t>
            </a:r>
          </a:p>
          <a:p>
            <a:pPr marL="742950" indent="-742950">
              <a:buFont typeface="+mj-lt"/>
              <a:buAutoNum type="arabicPeriod"/>
            </a:pPr>
            <a:r>
              <a:rPr lang="es-ES" sz="2000" b="1" dirty="0">
                <a:solidFill>
                  <a:schemeClr val="bg1"/>
                </a:solidFill>
                <a:latin typeface="+mj-lt"/>
              </a:rPr>
              <a:t>¿Qué activo tiene mayor criticidad?</a:t>
            </a:r>
          </a:p>
          <a:p>
            <a:pPr algn="just"/>
            <a:endParaRPr lang="es-ES" sz="20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8386044" cy="777875"/>
          </a:xfrm>
        </p:spPr>
        <p:txBody>
          <a:bodyPr/>
          <a:lstStyle/>
          <a:p>
            <a:r>
              <a:rPr lang="es-ES" dirty="0">
                <a:solidFill>
                  <a:schemeClr val="bg1"/>
                </a:solidFill>
              </a:rPr>
              <a:t>Caso de Estudio con soporte de hoja de calculo . </a:t>
            </a:r>
          </a:p>
        </p:txBody>
      </p:sp>
    </p:spTree>
    <p:extLst>
      <p:ext uri="{BB962C8B-B14F-4D97-AF65-F5344CB8AC3E}">
        <p14:creationId xmlns:p14="http://schemas.microsoft.com/office/powerpoint/2010/main" val="1887260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A835F76-35F5-41A0-9DD0-96B818FC329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5" name="Título 4">
            <a:extLst>
              <a:ext uri="{FF2B5EF4-FFF2-40B4-BE49-F238E27FC236}">
                <a16:creationId xmlns:a16="http://schemas.microsoft.com/office/drawing/2014/main" id="{3C5EA151-CB53-4BD9-B651-9919FE17011F}"/>
              </a:ext>
            </a:extLst>
          </p:cNvPr>
          <p:cNvSpPr>
            <a:spLocks noGrp="1"/>
          </p:cNvSpPr>
          <p:nvPr>
            <p:ph type="title"/>
          </p:nvPr>
        </p:nvSpPr>
        <p:spPr>
          <a:xfrm>
            <a:off x="488046" y="378837"/>
            <a:ext cx="4503055" cy="777875"/>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Taxonomía organización</a:t>
            </a:r>
          </a:p>
        </p:txBody>
      </p:sp>
      <p:sp>
        <p:nvSpPr>
          <p:cNvPr id="4" name="Forma libre: forma 3">
            <a:extLst>
              <a:ext uri="{FF2B5EF4-FFF2-40B4-BE49-F238E27FC236}">
                <a16:creationId xmlns:a16="http://schemas.microsoft.com/office/drawing/2014/main" id="{D0BC29A8-0AE4-41C5-93CB-654E555E4D15}"/>
              </a:ext>
            </a:extLst>
          </p:cNvPr>
          <p:cNvSpPr/>
          <p:nvPr/>
        </p:nvSpPr>
        <p:spPr>
          <a:xfrm>
            <a:off x="555304" y="2004833"/>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NT1</a:t>
            </a:r>
          </a:p>
        </p:txBody>
      </p:sp>
      <p:sp>
        <p:nvSpPr>
          <p:cNvPr id="7" name="Forma libre: forma 6">
            <a:extLst>
              <a:ext uri="{FF2B5EF4-FFF2-40B4-BE49-F238E27FC236}">
                <a16:creationId xmlns:a16="http://schemas.microsoft.com/office/drawing/2014/main" id="{EF4C6FC5-4A1F-4ABD-92F7-FC322384B4BC}"/>
              </a:ext>
            </a:extLst>
          </p:cNvPr>
          <p:cNvSpPr/>
          <p:nvPr/>
        </p:nvSpPr>
        <p:spPr>
          <a:xfrm>
            <a:off x="555304" y="269834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PMM</a:t>
            </a:r>
          </a:p>
        </p:txBody>
      </p:sp>
      <p:sp>
        <p:nvSpPr>
          <p:cNvPr id="8" name="Forma libre: forma 7">
            <a:extLst>
              <a:ext uri="{FF2B5EF4-FFF2-40B4-BE49-F238E27FC236}">
                <a16:creationId xmlns:a16="http://schemas.microsoft.com/office/drawing/2014/main" id="{7CCF8BC8-B781-4934-8CBD-DCB5B10AB1F6}"/>
              </a:ext>
            </a:extLst>
          </p:cNvPr>
          <p:cNvSpPr/>
          <p:nvPr/>
        </p:nvSpPr>
        <p:spPr>
          <a:xfrm rot="19457599">
            <a:off x="1705567" y="2813761"/>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txBody>
          <a:bodyPr spcFirstLastPara="0" vert="horz" wrap="square" lIns="294911" tIns="-2122" rIns="294911"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9" name="Forma libre: forma 8">
            <a:extLst>
              <a:ext uri="{FF2B5EF4-FFF2-40B4-BE49-F238E27FC236}">
                <a16:creationId xmlns:a16="http://schemas.microsoft.com/office/drawing/2014/main" id="{BD205D9B-967C-44BD-B38F-3A555ACC28B9}"/>
              </a:ext>
            </a:extLst>
          </p:cNvPr>
          <p:cNvSpPr/>
          <p:nvPr/>
        </p:nvSpPr>
        <p:spPr>
          <a:xfrm>
            <a:off x="2243854" y="2351588"/>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NT2</a:t>
            </a:r>
          </a:p>
        </p:txBody>
      </p:sp>
      <p:sp>
        <p:nvSpPr>
          <p:cNvPr id="10" name="Forma libre: forma 9">
            <a:extLst>
              <a:ext uri="{FF2B5EF4-FFF2-40B4-BE49-F238E27FC236}">
                <a16:creationId xmlns:a16="http://schemas.microsoft.com/office/drawing/2014/main" id="{F6A0ABAA-99FB-453B-B84D-D562382EEEC0}"/>
              </a:ext>
            </a:extLst>
          </p:cNvPr>
          <p:cNvSpPr/>
          <p:nvPr/>
        </p:nvSpPr>
        <p:spPr>
          <a:xfrm rot="2142401">
            <a:off x="1705567" y="3160517"/>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txBody>
          <a:bodyPr spcFirstLastPara="0" vert="horz" wrap="square" lIns="294911" tIns="-2123" rIns="294911"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1" name="Forma libre: forma 10">
            <a:extLst>
              <a:ext uri="{FF2B5EF4-FFF2-40B4-BE49-F238E27FC236}">
                <a16:creationId xmlns:a16="http://schemas.microsoft.com/office/drawing/2014/main" id="{EFA0721F-D9FA-417C-B1DF-829500280BAB}"/>
              </a:ext>
            </a:extLst>
          </p:cNvPr>
          <p:cNvSpPr/>
          <p:nvPr/>
        </p:nvSpPr>
        <p:spPr>
          <a:xfrm>
            <a:off x="2243854" y="3045100"/>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Energy</a:t>
            </a:r>
          </a:p>
        </p:txBody>
      </p:sp>
      <p:sp>
        <p:nvSpPr>
          <p:cNvPr id="12" name="Forma libre: forma 11">
            <a:extLst>
              <a:ext uri="{FF2B5EF4-FFF2-40B4-BE49-F238E27FC236}">
                <a16:creationId xmlns:a16="http://schemas.microsoft.com/office/drawing/2014/main" id="{BD2CFF9D-56B7-434F-9E32-10CFCCB96868}"/>
              </a:ext>
            </a:extLst>
          </p:cNvPr>
          <p:cNvSpPr/>
          <p:nvPr/>
        </p:nvSpPr>
        <p:spPr>
          <a:xfrm rot="19457599">
            <a:off x="3394116" y="3160517"/>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1">
              <a:hueOff val="0"/>
              <a:satOff val="0"/>
              <a:lumOff val="0"/>
              <a:alphaOff val="0"/>
            </a:schemeClr>
          </a:lnRef>
          <a:fillRef idx="0">
            <a:scrgbClr r="0" g="0" b="0"/>
          </a:fillRef>
          <a:effectRef idx="0">
            <a:schemeClr val="accent6">
              <a:tint val="70000"/>
              <a:hueOff val="0"/>
              <a:satOff val="0"/>
              <a:lumOff val="0"/>
              <a:alphaOff val="0"/>
            </a:schemeClr>
          </a:effectRef>
          <a:fontRef idx="minor">
            <a:schemeClr val="tx1">
              <a:hueOff val="0"/>
              <a:satOff val="0"/>
              <a:lumOff val="0"/>
              <a:alphaOff val="0"/>
            </a:schemeClr>
          </a:fontRef>
        </p:style>
        <p:txBody>
          <a:bodyPr spcFirstLastPara="0" vert="horz" wrap="square" lIns="294911" tIns="-2122" rIns="294911"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3" name="Forma libre: forma 12">
            <a:extLst>
              <a:ext uri="{FF2B5EF4-FFF2-40B4-BE49-F238E27FC236}">
                <a16:creationId xmlns:a16="http://schemas.microsoft.com/office/drawing/2014/main" id="{7A631F1A-2DE4-4F7D-8310-B77B01F4581C}"/>
              </a:ext>
            </a:extLst>
          </p:cNvPr>
          <p:cNvSpPr/>
          <p:nvPr/>
        </p:nvSpPr>
        <p:spPr>
          <a:xfrm>
            <a:off x="3932403" y="269834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NT3</a:t>
            </a:r>
          </a:p>
        </p:txBody>
      </p:sp>
      <p:sp>
        <p:nvSpPr>
          <p:cNvPr id="14" name="Forma libre: forma 13">
            <a:extLst>
              <a:ext uri="{FF2B5EF4-FFF2-40B4-BE49-F238E27FC236}">
                <a16:creationId xmlns:a16="http://schemas.microsoft.com/office/drawing/2014/main" id="{16CDEFB9-91E0-4E2F-9732-09A35FBC30E2}"/>
              </a:ext>
            </a:extLst>
          </p:cNvPr>
          <p:cNvSpPr/>
          <p:nvPr/>
        </p:nvSpPr>
        <p:spPr>
          <a:xfrm rot="2142401">
            <a:off x="3394116" y="3507272"/>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1">
              <a:hueOff val="0"/>
              <a:satOff val="0"/>
              <a:lumOff val="0"/>
              <a:alphaOff val="0"/>
            </a:schemeClr>
          </a:lnRef>
          <a:fillRef idx="0">
            <a:scrgbClr r="0" g="0" b="0"/>
          </a:fillRef>
          <a:effectRef idx="0">
            <a:schemeClr val="accent6">
              <a:tint val="70000"/>
              <a:hueOff val="0"/>
              <a:satOff val="0"/>
              <a:lumOff val="0"/>
              <a:alphaOff val="0"/>
            </a:schemeClr>
          </a:effectRef>
          <a:fontRef idx="minor">
            <a:schemeClr val="tx1">
              <a:hueOff val="0"/>
              <a:satOff val="0"/>
              <a:lumOff val="0"/>
              <a:alphaOff val="0"/>
            </a:schemeClr>
          </a:fontRef>
        </p:style>
        <p:txBody>
          <a:bodyPr spcFirstLastPara="0" vert="horz" wrap="square" lIns="294912" tIns="-2122" rIns="294910"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5" name="Forma libre: forma 14">
            <a:extLst>
              <a:ext uri="{FF2B5EF4-FFF2-40B4-BE49-F238E27FC236}">
                <a16:creationId xmlns:a16="http://schemas.microsoft.com/office/drawing/2014/main" id="{CC66BD7D-8A33-4212-AC81-BF4E6801CF59}"/>
              </a:ext>
            </a:extLst>
          </p:cNvPr>
          <p:cNvSpPr/>
          <p:nvPr/>
        </p:nvSpPr>
        <p:spPr>
          <a:xfrm>
            <a:off x="3932403" y="3391855"/>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Infraestructura</a:t>
            </a:r>
          </a:p>
        </p:txBody>
      </p:sp>
      <p:sp>
        <p:nvSpPr>
          <p:cNvPr id="16" name="Forma libre: forma 15">
            <a:extLst>
              <a:ext uri="{FF2B5EF4-FFF2-40B4-BE49-F238E27FC236}">
                <a16:creationId xmlns:a16="http://schemas.microsoft.com/office/drawing/2014/main" id="{256B22B0-77D3-4EDE-ABFB-50A209DF8E97}"/>
              </a:ext>
            </a:extLst>
          </p:cNvPr>
          <p:cNvSpPr/>
          <p:nvPr/>
        </p:nvSpPr>
        <p:spPr>
          <a:xfrm rot="19457599">
            <a:off x="5082666" y="3507272"/>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2" rIns="294912"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7" name="Forma libre: forma 16">
            <a:extLst>
              <a:ext uri="{FF2B5EF4-FFF2-40B4-BE49-F238E27FC236}">
                <a16:creationId xmlns:a16="http://schemas.microsoft.com/office/drawing/2014/main" id="{54806FC7-6C39-42D5-A900-72F63425753B}"/>
              </a:ext>
            </a:extLst>
          </p:cNvPr>
          <p:cNvSpPr/>
          <p:nvPr/>
        </p:nvSpPr>
        <p:spPr>
          <a:xfrm>
            <a:off x="5620952" y="3045100"/>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NT4</a:t>
            </a:r>
          </a:p>
        </p:txBody>
      </p:sp>
      <p:sp>
        <p:nvSpPr>
          <p:cNvPr id="18" name="Forma libre: forma 17">
            <a:extLst>
              <a:ext uri="{FF2B5EF4-FFF2-40B4-BE49-F238E27FC236}">
                <a16:creationId xmlns:a16="http://schemas.microsoft.com/office/drawing/2014/main" id="{42332FD7-C877-4F42-B242-7630FC2F260B}"/>
              </a:ext>
            </a:extLst>
          </p:cNvPr>
          <p:cNvSpPr/>
          <p:nvPr/>
        </p:nvSpPr>
        <p:spPr>
          <a:xfrm rot="2142401">
            <a:off x="5082666" y="3854028"/>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3" rIns="294912"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9" name="Forma libre: forma 18">
            <a:extLst>
              <a:ext uri="{FF2B5EF4-FFF2-40B4-BE49-F238E27FC236}">
                <a16:creationId xmlns:a16="http://schemas.microsoft.com/office/drawing/2014/main" id="{99A616AC-6BB4-43EC-91B4-908BE80738D4}"/>
              </a:ext>
            </a:extLst>
          </p:cNvPr>
          <p:cNvSpPr/>
          <p:nvPr/>
        </p:nvSpPr>
        <p:spPr>
          <a:xfrm>
            <a:off x="5620952" y="3738611"/>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Subestación</a:t>
            </a:r>
          </a:p>
        </p:txBody>
      </p:sp>
      <p:sp>
        <p:nvSpPr>
          <p:cNvPr id="20" name="Forma libre: forma 19">
            <a:extLst>
              <a:ext uri="{FF2B5EF4-FFF2-40B4-BE49-F238E27FC236}">
                <a16:creationId xmlns:a16="http://schemas.microsoft.com/office/drawing/2014/main" id="{BBEEC969-ADA2-4DB3-96D8-27A30BE29431}"/>
              </a:ext>
            </a:extLst>
          </p:cNvPr>
          <p:cNvSpPr/>
          <p:nvPr/>
        </p:nvSpPr>
        <p:spPr>
          <a:xfrm rot="18289469">
            <a:off x="8359735" y="4073461"/>
            <a:ext cx="844812" cy="25463"/>
          </a:xfrm>
          <a:custGeom>
            <a:avLst/>
            <a:gdLst>
              <a:gd name="connsiteX0" fmla="*/ 0 w 844812"/>
              <a:gd name="connsiteY0" fmla="*/ 12731 h 25463"/>
              <a:gd name="connsiteX1" fmla="*/ 844812 w 844812"/>
              <a:gd name="connsiteY1" fmla="*/ 12731 h 25463"/>
            </a:gdLst>
            <a:ahLst/>
            <a:cxnLst>
              <a:cxn ang="0">
                <a:pos x="connsiteX0" y="connsiteY0"/>
              </a:cxn>
              <a:cxn ang="0">
                <a:pos x="connsiteX1" y="connsiteY1"/>
              </a:cxn>
            </a:cxnLst>
            <a:rect l="l" t="t" r="r" b="b"/>
            <a:pathLst>
              <a:path w="844812" h="25463">
                <a:moveTo>
                  <a:pt x="0" y="12731"/>
                </a:moveTo>
                <a:lnTo>
                  <a:pt x="84481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413986" tIns="-8389" rIns="413985" bIns="-8389"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1" name="Forma libre: forma 20">
            <a:extLst>
              <a:ext uri="{FF2B5EF4-FFF2-40B4-BE49-F238E27FC236}">
                <a16:creationId xmlns:a16="http://schemas.microsoft.com/office/drawing/2014/main" id="{A491D25D-B67A-4B3B-8961-8DD8518B3E48}"/>
              </a:ext>
            </a:extLst>
          </p:cNvPr>
          <p:cNvSpPr/>
          <p:nvPr/>
        </p:nvSpPr>
        <p:spPr>
          <a:xfrm>
            <a:off x="9023363" y="3437911"/>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NT6</a:t>
            </a:r>
          </a:p>
        </p:txBody>
      </p:sp>
      <p:sp>
        <p:nvSpPr>
          <p:cNvPr id="22" name="Forma libre: forma 21">
            <a:extLst>
              <a:ext uri="{FF2B5EF4-FFF2-40B4-BE49-F238E27FC236}">
                <a16:creationId xmlns:a16="http://schemas.microsoft.com/office/drawing/2014/main" id="{1D178D31-72CD-4884-AA06-520DF77B18AA}"/>
              </a:ext>
            </a:extLst>
          </p:cNvPr>
          <p:cNvSpPr/>
          <p:nvPr/>
        </p:nvSpPr>
        <p:spPr>
          <a:xfrm>
            <a:off x="8540921" y="4420217"/>
            <a:ext cx="482442" cy="25463"/>
          </a:xfrm>
          <a:custGeom>
            <a:avLst/>
            <a:gdLst>
              <a:gd name="connsiteX0" fmla="*/ 0 w 482442"/>
              <a:gd name="connsiteY0" fmla="*/ 12731 h 25463"/>
              <a:gd name="connsiteX1" fmla="*/ 482442 w 482442"/>
              <a:gd name="connsiteY1" fmla="*/ 12731 h 25463"/>
            </a:gdLst>
            <a:ahLst/>
            <a:cxnLst>
              <a:cxn ang="0">
                <a:pos x="connsiteX0" y="connsiteY0"/>
              </a:cxn>
              <a:cxn ang="0">
                <a:pos x="connsiteX1" y="connsiteY1"/>
              </a:cxn>
            </a:cxnLst>
            <a:rect l="l" t="t" r="r" b="b"/>
            <a:pathLst>
              <a:path w="482442" h="25463">
                <a:moveTo>
                  <a:pt x="0" y="12731"/>
                </a:moveTo>
                <a:lnTo>
                  <a:pt x="48244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41860" tIns="670" rIns="241860" bIns="67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3" name="Forma libre: forma 22">
            <a:extLst>
              <a:ext uri="{FF2B5EF4-FFF2-40B4-BE49-F238E27FC236}">
                <a16:creationId xmlns:a16="http://schemas.microsoft.com/office/drawing/2014/main" id="{31DE5FA7-3A73-4400-ADF2-FD9AAEEAB1C0}"/>
              </a:ext>
            </a:extLst>
          </p:cNvPr>
          <p:cNvSpPr/>
          <p:nvPr/>
        </p:nvSpPr>
        <p:spPr>
          <a:xfrm>
            <a:off x="9023363" y="4131422"/>
            <a:ext cx="2362967" cy="603053"/>
          </a:xfrm>
          <a:custGeom>
            <a:avLst/>
            <a:gdLst>
              <a:gd name="connsiteX0" fmla="*/ 0 w 2362967"/>
              <a:gd name="connsiteY0" fmla="*/ 60305 h 603053"/>
              <a:gd name="connsiteX1" fmla="*/ 60305 w 2362967"/>
              <a:gd name="connsiteY1" fmla="*/ 0 h 603053"/>
              <a:gd name="connsiteX2" fmla="*/ 2302662 w 2362967"/>
              <a:gd name="connsiteY2" fmla="*/ 0 h 603053"/>
              <a:gd name="connsiteX3" fmla="*/ 2362967 w 2362967"/>
              <a:gd name="connsiteY3" fmla="*/ 60305 h 603053"/>
              <a:gd name="connsiteX4" fmla="*/ 2362967 w 2362967"/>
              <a:gd name="connsiteY4" fmla="*/ 542748 h 603053"/>
              <a:gd name="connsiteX5" fmla="*/ 2302662 w 2362967"/>
              <a:gd name="connsiteY5" fmla="*/ 603053 h 603053"/>
              <a:gd name="connsiteX6" fmla="*/ 60305 w 2362967"/>
              <a:gd name="connsiteY6" fmla="*/ 603053 h 603053"/>
              <a:gd name="connsiteX7" fmla="*/ 0 w 2362967"/>
              <a:gd name="connsiteY7" fmla="*/ 542748 h 603053"/>
              <a:gd name="connsiteX8" fmla="*/ 0 w 2362967"/>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2967" h="603053">
                <a:moveTo>
                  <a:pt x="0" y="60305"/>
                </a:moveTo>
                <a:cubicBezTo>
                  <a:pt x="0" y="26999"/>
                  <a:pt x="26999" y="0"/>
                  <a:pt x="60305" y="0"/>
                </a:cubicBezTo>
                <a:lnTo>
                  <a:pt x="2302662" y="0"/>
                </a:lnTo>
                <a:cubicBezTo>
                  <a:pt x="2335968" y="0"/>
                  <a:pt x="2362967" y="26999"/>
                  <a:pt x="2362967" y="60305"/>
                </a:cubicBezTo>
                <a:lnTo>
                  <a:pt x="2362967" y="542748"/>
                </a:lnTo>
                <a:cubicBezTo>
                  <a:pt x="2362967" y="576054"/>
                  <a:pt x="2335968" y="603053"/>
                  <a:pt x="2302662"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AUTOTRANSFORMADOR 230/115/13.8 kV</a:t>
            </a:r>
          </a:p>
        </p:txBody>
      </p:sp>
      <p:sp>
        <p:nvSpPr>
          <p:cNvPr id="24" name="Forma libre: forma 23">
            <a:extLst>
              <a:ext uri="{FF2B5EF4-FFF2-40B4-BE49-F238E27FC236}">
                <a16:creationId xmlns:a16="http://schemas.microsoft.com/office/drawing/2014/main" id="{A1946177-A28C-4C6D-AF21-B442FD4C054F}"/>
              </a:ext>
            </a:extLst>
          </p:cNvPr>
          <p:cNvSpPr/>
          <p:nvPr/>
        </p:nvSpPr>
        <p:spPr>
          <a:xfrm rot="3310531">
            <a:off x="8359735" y="4766972"/>
            <a:ext cx="844812" cy="25463"/>
          </a:xfrm>
          <a:custGeom>
            <a:avLst/>
            <a:gdLst>
              <a:gd name="connsiteX0" fmla="*/ 0 w 844812"/>
              <a:gd name="connsiteY0" fmla="*/ 12731 h 25463"/>
              <a:gd name="connsiteX1" fmla="*/ 844812 w 844812"/>
              <a:gd name="connsiteY1" fmla="*/ 12731 h 25463"/>
            </a:gdLst>
            <a:ahLst/>
            <a:cxnLst>
              <a:cxn ang="0">
                <a:pos x="connsiteX0" y="connsiteY0"/>
              </a:cxn>
              <a:cxn ang="0">
                <a:pos x="connsiteX1" y="connsiteY1"/>
              </a:cxn>
            </a:cxnLst>
            <a:rect l="l" t="t" r="r" b="b"/>
            <a:pathLst>
              <a:path w="844812" h="25463">
                <a:moveTo>
                  <a:pt x="0" y="12731"/>
                </a:moveTo>
                <a:lnTo>
                  <a:pt x="84481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413987" tIns="-8390" rIns="413984" bIns="-8388"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5" name="Forma libre: forma 24">
            <a:extLst>
              <a:ext uri="{FF2B5EF4-FFF2-40B4-BE49-F238E27FC236}">
                <a16:creationId xmlns:a16="http://schemas.microsoft.com/office/drawing/2014/main" id="{D59C4C53-BE33-4E91-B0A6-04596E8E57B3}"/>
              </a:ext>
            </a:extLst>
          </p:cNvPr>
          <p:cNvSpPr/>
          <p:nvPr/>
        </p:nvSpPr>
        <p:spPr>
          <a:xfrm>
            <a:off x="9023363" y="4824933"/>
            <a:ext cx="2362967" cy="603053"/>
          </a:xfrm>
          <a:custGeom>
            <a:avLst/>
            <a:gdLst>
              <a:gd name="connsiteX0" fmla="*/ 0 w 2518941"/>
              <a:gd name="connsiteY0" fmla="*/ 60305 h 603053"/>
              <a:gd name="connsiteX1" fmla="*/ 60305 w 2518941"/>
              <a:gd name="connsiteY1" fmla="*/ 0 h 603053"/>
              <a:gd name="connsiteX2" fmla="*/ 2458636 w 2518941"/>
              <a:gd name="connsiteY2" fmla="*/ 0 h 603053"/>
              <a:gd name="connsiteX3" fmla="*/ 2518941 w 2518941"/>
              <a:gd name="connsiteY3" fmla="*/ 60305 h 603053"/>
              <a:gd name="connsiteX4" fmla="*/ 2518941 w 2518941"/>
              <a:gd name="connsiteY4" fmla="*/ 542748 h 603053"/>
              <a:gd name="connsiteX5" fmla="*/ 2458636 w 2518941"/>
              <a:gd name="connsiteY5" fmla="*/ 603053 h 603053"/>
              <a:gd name="connsiteX6" fmla="*/ 60305 w 2518941"/>
              <a:gd name="connsiteY6" fmla="*/ 603053 h 603053"/>
              <a:gd name="connsiteX7" fmla="*/ 0 w 2518941"/>
              <a:gd name="connsiteY7" fmla="*/ 542748 h 603053"/>
              <a:gd name="connsiteX8" fmla="*/ 0 w 2518941"/>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941" h="603053">
                <a:moveTo>
                  <a:pt x="0" y="60305"/>
                </a:moveTo>
                <a:cubicBezTo>
                  <a:pt x="0" y="26999"/>
                  <a:pt x="26999" y="0"/>
                  <a:pt x="60305" y="0"/>
                </a:cubicBezTo>
                <a:lnTo>
                  <a:pt x="2458636" y="0"/>
                </a:lnTo>
                <a:cubicBezTo>
                  <a:pt x="2491942" y="0"/>
                  <a:pt x="2518941" y="26999"/>
                  <a:pt x="2518941" y="60305"/>
                </a:cubicBezTo>
                <a:lnTo>
                  <a:pt x="2518941" y="542748"/>
                </a:lnTo>
                <a:cubicBezTo>
                  <a:pt x="2518941" y="576054"/>
                  <a:pt x="2491942" y="603053"/>
                  <a:pt x="2458636"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it-IT" sz="1400" b="0" i="0" u="none" strike="noStrike" kern="1200" cap="none" spc="0" normalizeH="0" baseline="0" noProof="0" dirty="0">
                <a:ln>
                  <a:noFill/>
                </a:ln>
                <a:solidFill>
                  <a:prstClr val="white"/>
                </a:solidFill>
                <a:effectLst/>
                <a:uLnTx/>
                <a:uFillTx/>
                <a:latin typeface="Arial"/>
                <a:ea typeface="+mn-ea"/>
                <a:cs typeface="+mn-cs"/>
              </a:rPr>
              <a:t>TRAFO TRIFÁSICO 31.5/ 40 MVA</a:t>
            </a:r>
            <a:endParaRPr kumimoji="0" lang="es-E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30" name="Forma libre: forma 29">
            <a:extLst>
              <a:ext uri="{FF2B5EF4-FFF2-40B4-BE49-F238E27FC236}">
                <a16:creationId xmlns:a16="http://schemas.microsoft.com/office/drawing/2014/main" id="{F2E922B8-4DBA-4150-BE01-EEC37ADBE768}"/>
              </a:ext>
            </a:extLst>
          </p:cNvPr>
          <p:cNvSpPr/>
          <p:nvPr/>
        </p:nvSpPr>
        <p:spPr>
          <a:xfrm rot="19457599">
            <a:off x="6778646" y="3889745"/>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a:ln>
            <a:solidFill>
              <a:schemeClr val="accent3"/>
            </a:solidFill>
          </a:ln>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2" rIns="294912"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1" name="Forma libre: forma 30">
            <a:extLst>
              <a:ext uri="{FF2B5EF4-FFF2-40B4-BE49-F238E27FC236}">
                <a16:creationId xmlns:a16="http://schemas.microsoft.com/office/drawing/2014/main" id="{C9530A89-653A-49BB-B73C-67CBF3F27CAD}"/>
              </a:ext>
            </a:extLst>
          </p:cNvPr>
          <p:cNvSpPr/>
          <p:nvPr/>
        </p:nvSpPr>
        <p:spPr>
          <a:xfrm>
            <a:off x="7316932" y="3427573"/>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a:solidFill>
            <a:schemeClr val="accent3"/>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NT4</a:t>
            </a:r>
          </a:p>
        </p:txBody>
      </p:sp>
      <p:sp>
        <p:nvSpPr>
          <p:cNvPr id="32" name="Forma libre: forma 31">
            <a:extLst>
              <a:ext uri="{FF2B5EF4-FFF2-40B4-BE49-F238E27FC236}">
                <a16:creationId xmlns:a16="http://schemas.microsoft.com/office/drawing/2014/main" id="{33B5179D-3BC2-483F-8926-5EA6C38569F8}"/>
              </a:ext>
            </a:extLst>
          </p:cNvPr>
          <p:cNvSpPr/>
          <p:nvPr/>
        </p:nvSpPr>
        <p:spPr>
          <a:xfrm rot="2142401">
            <a:off x="6778646" y="4236501"/>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a:ln>
            <a:solidFill>
              <a:schemeClr val="accent3"/>
            </a:solidFill>
          </a:ln>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3" rIns="294912"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3" name="Forma libre: forma 32">
            <a:extLst>
              <a:ext uri="{FF2B5EF4-FFF2-40B4-BE49-F238E27FC236}">
                <a16:creationId xmlns:a16="http://schemas.microsoft.com/office/drawing/2014/main" id="{AA03A2DF-0914-41B9-916B-B54D800FDE30}"/>
              </a:ext>
            </a:extLst>
          </p:cNvPr>
          <p:cNvSpPr/>
          <p:nvPr/>
        </p:nvSpPr>
        <p:spPr>
          <a:xfrm>
            <a:off x="7316932" y="412108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a:solidFill>
            <a:schemeClr val="accent3"/>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Alta Tensión</a:t>
            </a:r>
          </a:p>
        </p:txBody>
      </p:sp>
    </p:spTree>
    <p:extLst>
      <p:ext uri="{BB962C8B-B14F-4D97-AF65-F5344CB8AC3E}">
        <p14:creationId xmlns:p14="http://schemas.microsoft.com/office/powerpoint/2010/main" val="1437913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0" y="1393057"/>
            <a:ext cx="10559785" cy="4349749"/>
          </a:xfrm>
        </p:spPr>
        <p:txBody>
          <a:bodyPr anchor="ctr"/>
          <a:lstStyle/>
          <a:p>
            <a:pPr marL="742950" indent="-742950">
              <a:buFont typeface="+mj-lt"/>
              <a:buAutoNum type="arabicPeriod"/>
            </a:pPr>
            <a:r>
              <a:rPr lang="es-ES" sz="3200" b="1" dirty="0">
                <a:solidFill>
                  <a:schemeClr val="bg1"/>
                </a:solidFill>
                <a:latin typeface="+mj-lt"/>
              </a:rPr>
              <a:t>¿Qué criterios usaría para determinar la criticidad de los activos y que ponderación les daría? </a:t>
            </a:r>
            <a:r>
              <a:rPr lang="es-ES" sz="3200" i="1" dirty="0">
                <a:solidFill>
                  <a:schemeClr val="bg1"/>
                </a:solidFill>
                <a:latin typeface="+mj-lt"/>
              </a:rPr>
              <a:t>Apúntelas en un papel y compare contra el modelo. </a:t>
            </a:r>
          </a:p>
          <a:p>
            <a:pPr marL="742950" indent="-742950">
              <a:buFont typeface="+mj-lt"/>
              <a:buAutoNum type="arabicPeriod"/>
            </a:pPr>
            <a:r>
              <a:rPr lang="es-ES" sz="3200" dirty="0">
                <a:solidFill>
                  <a:schemeClr val="bg1"/>
                </a:solidFill>
                <a:latin typeface="+mj-lt"/>
              </a:rPr>
              <a:t>¿Qué activo tiene mayor criticidad?</a:t>
            </a:r>
          </a:p>
          <a:p>
            <a:pPr algn="just"/>
            <a:endParaRPr lang="es-ES" sz="32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7683737" cy="777875"/>
          </a:xfrm>
        </p:spPr>
        <p:txBody>
          <a:bodyPr/>
          <a:lstStyle/>
          <a:p>
            <a:r>
              <a:rPr lang="es-ES" dirty="0">
                <a:solidFill>
                  <a:schemeClr val="bg1"/>
                </a:solidFill>
              </a:rPr>
              <a:t>Caso de Estudio. </a:t>
            </a:r>
          </a:p>
        </p:txBody>
      </p:sp>
    </p:spTree>
    <p:extLst>
      <p:ext uri="{BB962C8B-B14F-4D97-AF65-F5344CB8AC3E}">
        <p14:creationId xmlns:p14="http://schemas.microsoft.com/office/powerpoint/2010/main" val="3157708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0118D4E0-CE28-46FA-887E-D157216DDDC9}"/>
              </a:ext>
            </a:extLst>
          </p:cNvPr>
          <p:cNvGrpSpPr/>
          <p:nvPr/>
        </p:nvGrpSpPr>
        <p:grpSpPr>
          <a:xfrm>
            <a:off x="354441" y="1617300"/>
            <a:ext cx="5701050" cy="4740484"/>
            <a:chOff x="1258195" y="1670032"/>
            <a:chExt cx="5701050" cy="4740484"/>
          </a:xfrm>
        </p:grpSpPr>
        <p:sp>
          <p:nvSpPr>
            <p:cNvPr id="6" name="Arco de bloque 5">
              <a:extLst>
                <a:ext uri="{FF2B5EF4-FFF2-40B4-BE49-F238E27FC236}">
                  <a16:creationId xmlns:a16="http://schemas.microsoft.com/office/drawing/2014/main" id="{043971F6-2BAA-4C48-A931-3D63DAD5CF79}"/>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7" name="Arco de bloque 6">
              <a:extLst>
                <a:ext uri="{FF2B5EF4-FFF2-40B4-BE49-F238E27FC236}">
                  <a16:creationId xmlns:a16="http://schemas.microsoft.com/office/drawing/2014/main" id="{361FC57D-E210-4362-BBF7-B881CC9706FB}"/>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8" name="Arco de bloque 7">
              <a:extLst>
                <a:ext uri="{FF2B5EF4-FFF2-40B4-BE49-F238E27FC236}">
                  <a16:creationId xmlns:a16="http://schemas.microsoft.com/office/drawing/2014/main" id="{01302C72-F66F-4E92-85EF-B73D773F3EDA}"/>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9" name="Arco de bloque 8">
              <a:extLst>
                <a:ext uri="{FF2B5EF4-FFF2-40B4-BE49-F238E27FC236}">
                  <a16:creationId xmlns:a16="http://schemas.microsoft.com/office/drawing/2014/main" id="{E7F85723-277E-40D8-9A8F-65F4EEA3E086}"/>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10" name="Arco de bloque 9">
              <a:extLst>
                <a:ext uri="{FF2B5EF4-FFF2-40B4-BE49-F238E27FC236}">
                  <a16:creationId xmlns:a16="http://schemas.microsoft.com/office/drawing/2014/main" id="{65923A1C-D9FC-4B98-BC5D-1A62480BCEF7}"/>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11" name="Forma libre: forma 10">
              <a:extLst>
                <a:ext uri="{FF2B5EF4-FFF2-40B4-BE49-F238E27FC236}">
                  <a16:creationId xmlns:a16="http://schemas.microsoft.com/office/drawing/2014/main" id="{D5FBDA7C-47CA-474B-9055-219405863E84}"/>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12" name="Forma libre: forma 11">
              <a:extLst>
                <a:ext uri="{FF2B5EF4-FFF2-40B4-BE49-F238E27FC236}">
                  <a16:creationId xmlns:a16="http://schemas.microsoft.com/office/drawing/2014/main" id="{A989F089-14DA-4DA7-921C-AF9A941CB299}"/>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Operacional</a:t>
              </a:r>
            </a:p>
          </p:txBody>
        </p:sp>
        <p:sp>
          <p:nvSpPr>
            <p:cNvPr id="13" name="Forma libre: forma 12">
              <a:extLst>
                <a:ext uri="{FF2B5EF4-FFF2-40B4-BE49-F238E27FC236}">
                  <a16:creationId xmlns:a16="http://schemas.microsoft.com/office/drawing/2014/main" id="{2B58335D-A468-43A6-84D5-39B022959C89}"/>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14" name="Forma libre: forma 13">
              <a:extLst>
                <a:ext uri="{FF2B5EF4-FFF2-40B4-BE49-F238E27FC236}">
                  <a16:creationId xmlns:a16="http://schemas.microsoft.com/office/drawing/2014/main" id="{50B80920-6D35-421D-B760-D93E2F24BD92}"/>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15" name="Forma libre: forma 14">
              <a:extLst>
                <a:ext uri="{FF2B5EF4-FFF2-40B4-BE49-F238E27FC236}">
                  <a16:creationId xmlns:a16="http://schemas.microsoft.com/office/drawing/2014/main" id="{29BEAF2B-8382-41F4-BC19-232136C3F16F}"/>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sobre la Reputación – Imagen Pública</a:t>
              </a:r>
            </a:p>
          </p:txBody>
        </p:sp>
      </p:grpSp>
      <p:sp>
        <p:nvSpPr>
          <p:cNvPr id="18" name="CuadroTexto 17">
            <a:extLst>
              <a:ext uri="{FF2B5EF4-FFF2-40B4-BE49-F238E27FC236}">
                <a16:creationId xmlns:a16="http://schemas.microsoft.com/office/drawing/2014/main" id="{46684F66-1E8C-4C27-9C11-117D4D5FC7F5}"/>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
        <p:nvSpPr>
          <p:cNvPr id="31" name="Forma libre: forma 30">
            <a:extLst>
              <a:ext uri="{FF2B5EF4-FFF2-40B4-BE49-F238E27FC236}">
                <a16:creationId xmlns:a16="http://schemas.microsoft.com/office/drawing/2014/main" id="{6893AA19-DE79-435C-A725-33CF756C2ACB}"/>
              </a:ext>
            </a:extLst>
          </p:cNvPr>
          <p:cNvSpPr/>
          <p:nvPr/>
        </p:nvSpPr>
        <p:spPr>
          <a:xfrm>
            <a:off x="6966614" y="1570520"/>
            <a:ext cx="4029417" cy="1537060"/>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a:t>El Impacto Operacional Se define como la afectación a la operación medida con el atraso en minutos que se genera por parada y por unidad en un período de un año.</a:t>
            </a:r>
          </a:p>
        </p:txBody>
      </p:sp>
      <p:sp>
        <p:nvSpPr>
          <p:cNvPr id="32" name="Forma libre: forma 31">
            <a:extLst>
              <a:ext uri="{FF2B5EF4-FFF2-40B4-BE49-F238E27FC236}">
                <a16:creationId xmlns:a16="http://schemas.microsoft.com/office/drawing/2014/main" id="{1867A6C2-E76F-4F30-92AA-AE306857DA22}"/>
              </a:ext>
            </a:extLst>
          </p:cNvPr>
          <p:cNvSpPr/>
          <p:nvPr/>
        </p:nvSpPr>
        <p:spPr>
          <a:xfrm>
            <a:off x="6966614" y="3290511"/>
            <a:ext cx="4029417" cy="1537059"/>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dirty="0"/>
              <a:t>Se define como los costos de mantenimiento asociados a las paradas (correctivos) y los costos de mantenimiento no asociados a dichas paradas. Se calculan por unidad. Este se evalúa a través el % de RAV</a:t>
            </a:r>
          </a:p>
        </p:txBody>
      </p:sp>
      <p:sp>
        <p:nvSpPr>
          <p:cNvPr id="33" name="Forma libre: forma 32">
            <a:extLst>
              <a:ext uri="{FF2B5EF4-FFF2-40B4-BE49-F238E27FC236}">
                <a16:creationId xmlns:a16="http://schemas.microsoft.com/office/drawing/2014/main" id="{264CB007-9F33-437F-A300-F8E27B312FE1}"/>
              </a:ext>
            </a:extLst>
          </p:cNvPr>
          <p:cNvSpPr/>
          <p:nvPr/>
        </p:nvSpPr>
        <p:spPr>
          <a:xfrm>
            <a:off x="6966614" y="5010504"/>
            <a:ext cx="4029417" cy="153705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dirty="0"/>
              <a:t>Seguridad: Se refiere a las posibles consecuencias que pueda tener el personal propio de la empresa o terceros como consecuencia de que una falla.</a:t>
            </a:r>
            <a:endParaRPr lang="es-ES" sz="1100" b="1" dirty="0"/>
          </a:p>
          <a:p>
            <a:pPr lvl="0" algn="ctr" defTabSz="466725">
              <a:lnSpc>
                <a:spcPct val="90000"/>
              </a:lnSpc>
              <a:spcBef>
                <a:spcPct val="0"/>
              </a:spcBef>
              <a:spcAft>
                <a:spcPct val="35000"/>
              </a:spcAft>
            </a:pPr>
            <a:r>
              <a:rPr lang="es-ES" sz="1100" b="1" dirty="0"/>
              <a:t>Medioambiente:  identificar y evaluar el impacto potencial de los equipos en el medio ambiente. La clasificación de equipos permite a las empresas identificar los equipos que representan un mayor riesgo para el medio ambiente y tomar medidas para minimizar ese riesgo</a:t>
            </a:r>
            <a:endParaRPr lang="es-ES" sz="1100" b="1" kern="1200" dirty="0"/>
          </a:p>
        </p:txBody>
      </p:sp>
    </p:spTree>
    <p:extLst>
      <p:ext uri="{BB962C8B-B14F-4D97-AF65-F5344CB8AC3E}">
        <p14:creationId xmlns:p14="http://schemas.microsoft.com/office/powerpoint/2010/main" val="364909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rma libre: forma 31">
            <a:extLst>
              <a:ext uri="{FF2B5EF4-FFF2-40B4-BE49-F238E27FC236}">
                <a16:creationId xmlns:a16="http://schemas.microsoft.com/office/drawing/2014/main" id="{1867A6C2-E76F-4F30-92AA-AE306857DA22}"/>
              </a:ext>
            </a:extLst>
          </p:cNvPr>
          <p:cNvSpPr/>
          <p:nvPr/>
        </p:nvSpPr>
        <p:spPr>
          <a:xfrm>
            <a:off x="6917778" y="2011621"/>
            <a:ext cx="4029417" cy="1537059"/>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a:solidFill>
            <a:schemeClr val="accent5"/>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La variable impacto sobre la reputación busca evaluar la afectación de la falla para la imagen de la organización.</a:t>
            </a:r>
          </a:p>
        </p:txBody>
      </p:sp>
      <p:grpSp>
        <p:nvGrpSpPr>
          <p:cNvPr id="17" name="Grupo 16">
            <a:extLst>
              <a:ext uri="{FF2B5EF4-FFF2-40B4-BE49-F238E27FC236}">
                <a16:creationId xmlns:a16="http://schemas.microsoft.com/office/drawing/2014/main" id="{0DF96DAC-5E79-41B7-86B3-27FE6A916B26}"/>
              </a:ext>
            </a:extLst>
          </p:cNvPr>
          <p:cNvGrpSpPr/>
          <p:nvPr/>
        </p:nvGrpSpPr>
        <p:grpSpPr>
          <a:xfrm>
            <a:off x="354441" y="1617300"/>
            <a:ext cx="5701050" cy="4740484"/>
            <a:chOff x="1258195" y="1670032"/>
            <a:chExt cx="5701050" cy="4740484"/>
          </a:xfrm>
        </p:grpSpPr>
        <p:sp>
          <p:nvSpPr>
            <p:cNvPr id="19" name="Arco de bloque 18">
              <a:extLst>
                <a:ext uri="{FF2B5EF4-FFF2-40B4-BE49-F238E27FC236}">
                  <a16:creationId xmlns:a16="http://schemas.microsoft.com/office/drawing/2014/main" id="{B0A62BB3-C637-484C-8226-36BD41B0E426}"/>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20" name="Arco de bloque 19">
              <a:extLst>
                <a:ext uri="{FF2B5EF4-FFF2-40B4-BE49-F238E27FC236}">
                  <a16:creationId xmlns:a16="http://schemas.microsoft.com/office/drawing/2014/main" id="{424C0511-B019-4FFA-A3B3-15ECCCCF1E95}"/>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21" name="Arco de bloque 20">
              <a:extLst>
                <a:ext uri="{FF2B5EF4-FFF2-40B4-BE49-F238E27FC236}">
                  <a16:creationId xmlns:a16="http://schemas.microsoft.com/office/drawing/2014/main" id="{D69DE41C-50BE-46E6-84F7-3B74C318548E}"/>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22" name="Arco de bloque 21">
              <a:extLst>
                <a:ext uri="{FF2B5EF4-FFF2-40B4-BE49-F238E27FC236}">
                  <a16:creationId xmlns:a16="http://schemas.microsoft.com/office/drawing/2014/main" id="{3C7F1B0F-B5CD-45C2-BB2C-82AB3426A605}"/>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23" name="Arco de bloque 22">
              <a:extLst>
                <a:ext uri="{FF2B5EF4-FFF2-40B4-BE49-F238E27FC236}">
                  <a16:creationId xmlns:a16="http://schemas.microsoft.com/office/drawing/2014/main" id="{D95CEA41-40A9-4A8A-A20C-9407854F86F0}"/>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24" name="Forma libre: forma 23">
              <a:extLst>
                <a:ext uri="{FF2B5EF4-FFF2-40B4-BE49-F238E27FC236}">
                  <a16:creationId xmlns:a16="http://schemas.microsoft.com/office/drawing/2014/main" id="{EDBFEABD-FF62-44E5-A4C1-90B2D429323D}"/>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25" name="Forma libre: forma 24">
              <a:extLst>
                <a:ext uri="{FF2B5EF4-FFF2-40B4-BE49-F238E27FC236}">
                  <a16:creationId xmlns:a16="http://schemas.microsoft.com/office/drawing/2014/main" id="{581B2A8A-B8FF-42A4-9D48-22524E62F16A}"/>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Operacional</a:t>
              </a:r>
            </a:p>
          </p:txBody>
        </p:sp>
        <p:sp>
          <p:nvSpPr>
            <p:cNvPr id="26" name="Forma libre: forma 25">
              <a:extLst>
                <a:ext uri="{FF2B5EF4-FFF2-40B4-BE49-F238E27FC236}">
                  <a16:creationId xmlns:a16="http://schemas.microsoft.com/office/drawing/2014/main" id="{33A84087-873D-4C47-8255-8DA166A2C58B}"/>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27" name="Forma libre: forma 26">
              <a:extLst>
                <a:ext uri="{FF2B5EF4-FFF2-40B4-BE49-F238E27FC236}">
                  <a16:creationId xmlns:a16="http://schemas.microsoft.com/office/drawing/2014/main" id="{5ED3866C-E712-4B38-BA2D-1B816F555861}"/>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28" name="Forma libre: forma 27">
              <a:extLst>
                <a:ext uri="{FF2B5EF4-FFF2-40B4-BE49-F238E27FC236}">
                  <a16:creationId xmlns:a16="http://schemas.microsoft.com/office/drawing/2014/main" id="{0EAFE20B-9EA6-447F-B013-27B555686219}"/>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sobre la Reputación – Imagen Pública</a:t>
              </a:r>
            </a:p>
          </p:txBody>
        </p:sp>
      </p:grpSp>
      <p:sp>
        <p:nvSpPr>
          <p:cNvPr id="29" name="CuadroTexto 28">
            <a:extLst>
              <a:ext uri="{FF2B5EF4-FFF2-40B4-BE49-F238E27FC236}">
                <a16:creationId xmlns:a16="http://schemas.microsoft.com/office/drawing/2014/main" id="{14B21A12-494E-43D8-B2E2-FC9A1E0C38BA}"/>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Tree>
    <p:extLst>
      <p:ext uri="{BB962C8B-B14F-4D97-AF65-F5344CB8AC3E}">
        <p14:creationId xmlns:p14="http://schemas.microsoft.com/office/powerpoint/2010/main" val="175102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upo 30">
            <a:extLst>
              <a:ext uri="{FF2B5EF4-FFF2-40B4-BE49-F238E27FC236}">
                <a16:creationId xmlns:a16="http://schemas.microsoft.com/office/drawing/2014/main" id="{E01F475E-BF52-4CA4-8EEC-0F8DE34D3E21}"/>
              </a:ext>
            </a:extLst>
          </p:cNvPr>
          <p:cNvGrpSpPr/>
          <p:nvPr/>
        </p:nvGrpSpPr>
        <p:grpSpPr>
          <a:xfrm>
            <a:off x="354441" y="1617300"/>
            <a:ext cx="5701050" cy="4740484"/>
            <a:chOff x="1258195" y="1670032"/>
            <a:chExt cx="5701050" cy="4740484"/>
          </a:xfrm>
        </p:grpSpPr>
        <p:sp>
          <p:nvSpPr>
            <p:cNvPr id="32" name="Arco de bloque 31">
              <a:extLst>
                <a:ext uri="{FF2B5EF4-FFF2-40B4-BE49-F238E27FC236}">
                  <a16:creationId xmlns:a16="http://schemas.microsoft.com/office/drawing/2014/main" id="{DEBA20CD-045D-4C53-B8EB-BD4D638D9225}"/>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33" name="Arco de bloque 32">
              <a:extLst>
                <a:ext uri="{FF2B5EF4-FFF2-40B4-BE49-F238E27FC236}">
                  <a16:creationId xmlns:a16="http://schemas.microsoft.com/office/drawing/2014/main" id="{236ED663-022B-4295-A8E4-35DC99C48E16}"/>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34" name="Arco de bloque 33">
              <a:extLst>
                <a:ext uri="{FF2B5EF4-FFF2-40B4-BE49-F238E27FC236}">
                  <a16:creationId xmlns:a16="http://schemas.microsoft.com/office/drawing/2014/main" id="{B921A0BA-1157-401E-A75D-6235365AAD73}"/>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35" name="Arco de bloque 34">
              <a:extLst>
                <a:ext uri="{FF2B5EF4-FFF2-40B4-BE49-F238E27FC236}">
                  <a16:creationId xmlns:a16="http://schemas.microsoft.com/office/drawing/2014/main" id="{11AF1DC3-3C20-475D-8D37-405F430F3C35}"/>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36" name="Arco de bloque 35">
              <a:extLst>
                <a:ext uri="{FF2B5EF4-FFF2-40B4-BE49-F238E27FC236}">
                  <a16:creationId xmlns:a16="http://schemas.microsoft.com/office/drawing/2014/main" id="{17F9F59E-548F-4028-87FA-4FFD4184DA04}"/>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37" name="Forma libre: forma 36">
              <a:extLst>
                <a:ext uri="{FF2B5EF4-FFF2-40B4-BE49-F238E27FC236}">
                  <a16:creationId xmlns:a16="http://schemas.microsoft.com/office/drawing/2014/main" id="{9EA41AAE-A22E-456A-95D7-73C5D919B303}"/>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38" name="Forma libre: forma 37">
              <a:extLst>
                <a:ext uri="{FF2B5EF4-FFF2-40B4-BE49-F238E27FC236}">
                  <a16:creationId xmlns:a16="http://schemas.microsoft.com/office/drawing/2014/main" id="{FD41A55D-756D-455A-8B77-6C2D4DC87522}"/>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Operacional</a:t>
              </a:r>
            </a:p>
          </p:txBody>
        </p:sp>
        <p:sp>
          <p:nvSpPr>
            <p:cNvPr id="39" name="Forma libre: forma 38">
              <a:extLst>
                <a:ext uri="{FF2B5EF4-FFF2-40B4-BE49-F238E27FC236}">
                  <a16:creationId xmlns:a16="http://schemas.microsoft.com/office/drawing/2014/main" id="{AA18B4C4-23A1-4CC8-A998-0620B5135AE2}"/>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40" name="Forma libre: forma 39">
              <a:extLst>
                <a:ext uri="{FF2B5EF4-FFF2-40B4-BE49-F238E27FC236}">
                  <a16:creationId xmlns:a16="http://schemas.microsoft.com/office/drawing/2014/main" id="{48A74709-19D6-4CA2-94F2-2CA6B650F752}"/>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41" name="Forma libre: forma 40">
              <a:extLst>
                <a:ext uri="{FF2B5EF4-FFF2-40B4-BE49-F238E27FC236}">
                  <a16:creationId xmlns:a16="http://schemas.microsoft.com/office/drawing/2014/main" id="{DD4C5171-DC2C-47D9-AD82-33FDA3C7FE38}"/>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sobre la Reputación – Imagen Pública</a:t>
              </a:r>
            </a:p>
          </p:txBody>
        </p:sp>
      </p:grpSp>
      <p:grpSp>
        <p:nvGrpSpPr>
          <p:cNvPr id="42" name="Grupo 41">
            <a:extLst>
              <a:ext uri="{FF2B5EF4-FFF2-40B4-BE49-F238E27FC236}">
                <a16:creationId xmlns:a16="http://schemas.microsoft.com/office/drawing/2014/main" id="{B3AA704A-0DB6-4E2A-A4B7-7F97A2D64C6F}"/>
              </a:ext>
            </a:extLst>
          </p:cNvPr>
          <p:cNvGrpSpPr/>
          <p:nvPr/>
        </p:nvGrpSpPr>
        <p:grpSpPr>
          <a:xfrm>
            <a:off x="6306199" y="1617300"/>
            <a:ext cx="5701050" cy="4740484"/>
            <a:chOff x="1258195" y="1670032"/>
            <a:chExt cx="5701050" cy="4740484"/>
          </a:xfrm>
        </p:grpSpPr>
        <p:sp>
          <p:nvSpPr>
            <p:cNvPr id="43" name="Arco de bloque 42">
              <a:extLst>
                <a:ext uri="{FF2B5EF4-FFF2-40B4-BE49-F238E27FC236}">
                  <a16:creationId xmlns:a16="http://schemas.microsoft.com/office/drawing/2014/main" id="{EDD9F62F-7F81-4C41-AD60-61D5526C1FC2}"/>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44" name="Arco de bloque 43">
              <a:extLst>
                <a:ext uri="{FF2B5EF4-FFF2-40B4-BE49-F238E27FC236}">
                  <a16:creationId xmlns:a16="http://schemas.microsoft.com/office/drawing/2014/main" id="{868D2690-207D-4951-9701-F61FA483AA37}"/>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45" name="Arco de bloque 44">
              <a:extLst>
                <a:ext uri="{FF2B5EF4-FFF2-40B4-BE49-F238E27FC236}">
                  <a16:creationId xmlns:a16="http://schemas.microsoft.com/office/drawing/2014/main" id="{77C5A35E-AECC-4EA8-8394-048249A990DE}"/>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46" name="Arco de bloque 45">
              <a:extLst>
                <a:ext uri="{FF2B5EF4-FFF2-40B4-BE49-F238E27FC236}">
                  <a16:creationId xmlns:a16="http://schemas.microsoft.com/office/drawing/2014/main" id="{7145247E-5CB3-43DF-94DA-946EA036A9EE}"/>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47" name="Arco de bloque 46">
              <a:extLst>
                <a:ext uri="{FF2B5EF4-FFF2-40B4-BE49-F238E27FC236}">
                  <a16:creationId xmlns:a16="http://schemas.microsoft.com/office/drawing/2014/main" id="{7136FDA8-0BDE-4435-95CE-18FD39F6358F}"/>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48" name="Forma libre: forma 47">
              <a:extLst>
                <a:ext uri="{FF2B5EF4-FFF2-40B4-BE49-F238E27FC236}">
                  <a16:creationId xmlns:a16="http://schemas.microsoft.com/office/drawing/2014/main" id="{BCB451A9-EA5A-4653-BDD8-4302D0AB7851}"/>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49" name="Forma libre: forma 48">
              <a:extLst>
                <a:ext uri="{FF2B5EF4-FFF2-40B4-BE49-F238E27FC236}">
                  <a16:creationId xmlns:a16="http://schemas.microsoft.com/office/drawing/2014/main" id="{FB2BFD62-BEBD-44FF-99D3-A070B8625758}"/>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32%</a:t>
              </a:r>
            </a:p>
          </p:txBody>
        </p:sp>
        <p:sp>
          <p:nvSpPr>
            <p:cNvPr id="50" name="Forma libre: forma 49">
              <a:extLst>
                <a:ext uri="{FF2B5EF4-FFF2-40B4-BE49-F238E27FC236}">
                  <a16:creationId xmlns:a16="http://schemas.microsoft.com/office/drawing/2014/main" id="{3C265ACE-3157-4923-99A2-DA65FDFDC780}"/>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20%</a:t>
              </a:r>
            </a:p>
          </p:txBody>
        </p:sp>
        <p:sp>
          <p:nvSpPr>
            <p:cNvPr id="51" name="Forma libre: forma 50">
              <a:extLst>
                <a:ext uri="{FF2B5EF4-FFF2-40B4-BE49-F238E27FC236}">
                  <a16:creationId xmlns:a16="http://schemas.microsoft.com/office/drawing/2014/main" id="{81D59F77-20F5-45F1-A8EE-1F500548D1FB}"/>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33%</a:t>
              </a:r>
            </a:p>
          </p:txBody>
        </p:sp>
        <p:sp>
          <p:nvSpPr>
            <p:cNvPr id="52" name="Forma libre: forma 51">
              <a:extLst>
                <a:ext uri="{FF2B5EF4-FFF2-40B4-BE49-F238E27FC236}">
                  <a16:creationId xmlns:a16="http://schemas.microsoft.com/office/drawing/2014/main" id="{3C003D25-F705-46A5-9F3E-CBCABFECAC75}"/>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15%</a:t>
              </a:r>
            </a:p>
          </p:txBody>
        </p:sp>
      </p:grpSp>
      <p:sp>
        <p:nvSpPr>
          <p:cNvPr id="57" name="CuadroTexto 56">
            <a:extLst>
              <a:ext uri="{FF2B5EF4-FFF2-40B4-BE49-F238E27FC236}">
                <a16:creationId xmlns:a16="http://schemas.microsoft.com/office/drawing/2014/main" id="{0367D9EB-7A7B-45AE-BD66-5A78720C2C90}"/>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Tree>
    <p:extLst>
      <p:ext uri="{BB962C8B-B14F-4D97-AF65-F5344CB8AC3E}">
        <p14:creationId xmlns:p14="http://schemas.microsoft.com/office/powerpoint/2010/main" val="166608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Forma libre: forma 59">
            <a:extLst>
              <a:ext uri="{FF2B5EF4-FFF2-40B4-BE49-F238E27FC236}">
                <a16:creationId xmlns:a16="http://schemas.microsoft.com/office/drawing/2014/main" id="{3B2B186D-6995-4109-916E-B8788DEB531E}"/>
              </a:ext>
            </a:extLst>
          </p:cNvPr>
          <p:cNvSpPr/>
          <p:nvPr/>
        </p:nvSpPr>
        <p:spPr>
          <a:xfrm>
            <a:off x="6436482" y="1680741"/>
            <a:ext cx="194399" cy="459878"/>
          </a:xfrm>
          <a:custGeom>
            <a:avLst/>
            <a:gdLst/>
            <a:ahLst/>
            <a:cxnLst/>
            <a:rect l="0" t="0" r="0" b="0"/>
            <a:pathLst>
              <a:path>
                <a:moveTo>
                  <a:pt x="0" y="0"/>
                </a:moveTo>
                <a:lnTo>
                  <a:pt x="0" y="459878"/>
                </a:lnTo>
                <a:lnTo>
                  <a:pt x="122634" y="45987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1" name="Forma libre: forma 60">
            <a:extLst>
              <a:ext uri="{FF2B5EF4-FFF2-40B4-BE49-F238E27FC236}">
                <a16:creationId xmlns:a16="http://schemas.microsoft.com/office/drawing/2014/main" id="{50F9E870-DFAB-4A3D-AD9F-E0150A4F4154}"/>
              </a:ext>
            </a:extLst>
          </p:cNvPr>
          <p:cNvSpPr/>
          <p:nvPr/>
        </p:nvSpPr>
        <p:spPr>
          <a:xfrm>
            <a:off x="6436482" y="1680741"/>
            <a:ext cx="194399" cy="1226343"/>
          </a:xfrm>
          <a:custGeom>
            <a:avLst/>
            <a:gdLst/>
            <a:ahLst/>
            <a:cxnLst/>
            <a:rect l="0" t="0" r="0" b="0"/>
            <a:pathLst>
              <a:path>
                <a:moveTo>
                  <a:pt x="0" y="0"/>
                </a:moveTo>
                <a:lnTo>
                  <a:pt x="0" y="1226343"/>
                </a:lnTo>
                <a:lnTo>
                  <a:pt x="122634" y="12263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2" name="Forma libre: forma 61">
            <a:extLst>
              <a:ext uri="{FF2B5EF4-FFF2-40B4-BE49-F238E27FC236}">
                <a16:creationId xmlns:a16="http://schemas.microsoft.com/office/drawing/2014/main" id="{65E2E201-2A82-4660-A193-A8CB2F929953}"/>
              </a:ext>
            </a:extLst>
          </p:cNvPr>
          <p:cNvSpPr/>
          <p:nvPr/>
        </p:nvSpPr>
        <p:spPr>
          <a:xfrm>
            <a:off x="6436482" y="1680741"/>
            <a:ext cx="194399" cy="1992808"/>
          </a:xfrm>
          <a:custGeom>
            <a:avLst/>
            <a:gdLst/>
            <a:ahLst/>
            <a:cxnLst/>
            <a:rect l="0" t="0" r="0" b="0"/>
            <a:pathLst>
              <a:path>
                <a:moveTo>
                  <a:pt x="0" y="0"/>
                </a:moveTo>
                <a:lnTo>
                  <a:pt x="0" y="1992808"/>
                </a:lnTo>
                <a:lnTo>
                  <a:pt x="122634" y="19928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3" name="Forma libre: forma 62">
            <a:extLst>
              <a:ext uri="{FF2B5EF4-FFF2-40B4-BE49-F238E27FC236}">
                <a16:creationId xmlns:a16="http://schemas.microsoft.com/office/drawing/2014/main" id="{0FD07DCC-CAFF-4254-8B44-542C8F7DE0A6}"/>
              </a:ext>
            </a:extLst>
          </p:cNvPr>
          <p:cNvSpPr/>
          <p:nvPr/>
        </p:nvSpPr>
        <p:spPr>
          <a:xfrm>
            <a:off x="6436482" y="2105815"/>
            <a:ext cx="194399" cy="2759273"/>
          </a:xfrm>
          <a:custGeom>
            <a:avLst/>
            <a:gdLst/>
            <a:ahLst/>
            <a:cxnLst/>
            <a:rect l="0" t="0" r="0" b="0"/>
            <a:pathLst>
              <a:path>
                <a:moveTo>
                  <a:pt x="0" y="0"/>
                </a:moveTo>
                <a:lnTo>
                  <a:pt x="0" y="2759273"/>
                </a:lnTo>
                <a:lnTo>
                  <a:pt x="122634" y="27592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 name="Título 5">
            <a:extLst>
              <a:ext uri="{FF2B5EF4-FFF2-40B4-BE49-F238E27FC236}">
                <a16:creationId xmlns:a16="http://schemas.microsoft.com/office/drawing/2014/main" id="{A74E9F9E-4FC9-4C67-AB27-B59DC71BD94E}"/>
              </a:ext>
            </a:extLst>
          </p:cNvPr>
          <p:cNvSpPr>
            <a:spLocks noGrp="1"/>
          </p:cNvSpPr>
          <p:nvPr>
            <p:ph type="title"/>
          </p:nvPr>
        </p:nvSpPr>
        <p:spPr>
          <a:xfrm>
            <a:off x="685799" y="319446"/>
            <a:ext cx="8964329" cy="394980"/>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Datos para el cálculo. </a:t>
            </a:r>
          </a:p>
        </p:txBody>
      </p:sp>
      <p:sp>
        <p:nvSpPr>
          <p:cNvPr id="2" name="Marcador de número de diapositiva 1">
            <a:extLst>
              <a:ext uri="{FF2B5EF4-FFF2-40B4-BE49-F238E27FC236}">
                <a16:creationId xmlns:a16="http://schemas.microsoft.com/office/drawing/2014/main" id="{F0692651-1022-4FCB-A665-A8267E52F082}"/>
              </a:ext>
            </a:extLst>
          </p:cNvPr>
          <p:cNvSpPr>
            <a:spLocks noGrp="1"/>
          </p:cNvSpPr>
          <p:nvPr>
            <p:ph type="sldNum" sz="quarter" idx="12"/>
          </p:nvPr>
        </p:nvSpPr>
        <p:spPr>
          <a:xfrm>
            <a:off x="10706866" y="5987701"/>
            <a:ext cx="755550" cy="195160"/>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fld id="{A42CD861-BAE9-BF4B-B8AE-E2E6B9DB4095}" type="slidenum">
              <a:rPr kumimoji="0" lang="es-MX" sz="1000" b="0" i="0" u="none" strike="noStrike" kern="1200" cap="none" spc="0" normalizeH="0" baseline="0" noProof="0" smtClean="0">
                <a:ln>
                  <a:noFill/>
                </a:ln>
                <a:solidFill>
                  <a:srgbClr val="F79811"/>
                </a:solidFill>
                <a:effectLst/>
                <a:uLnTx/>
                <a:uFillTx/>
                <a:latin typeface="Arial"/>
                <a:ea typeface="+mn-ea"/>
                <a:cs typeface="+mn-cs"/>
              </a:rPr>
              <a:pPr marL="0" marR="0" lvl="0" indent="0" algn="r" defTabSz="914400" rtl="0" eaLnBrk="1" fontAlgn="auto" latinLnBrk="0" hangingPunct="1">
                <a:lnSpc>
                  <a:spcPct val="90000"/>
                </a:lnSpc>
                <a:spcBef>
                  <a:spcPts val="0"/>
                </a:spcBef>
                <a:spcAft>
                  <a:spcPts val="0"/>
                </a:spcAft>
                <a:buClrTx/>
                <a:buSzTx/>
                <a:buFontTx/>
                <a:buNone/>
                <a:tabLst/>
                <a:defRPr/>
              </a:pPr>
              <a:t>8</a:t>
            </a:fld>
            <a:endParaRPr kumimoji="0" lang="es-MX" sz="1000" b="0" i="0" u="none" strike="noStrike" kern="1200" cap="none" spc="0" normalizeH="0" baseline="0" noProof="0" dirty="0">
              <a:ln>
                <a:noFill/>
              </a:ln>
              <a:solidFill>
                <a:srgbClr val="F79811"/>
              </a:solidFill>
              <a:effectLst/>
              <a:uLnTx/>
              <a:uFillTx/>
              <a:latin typeface="Arial"/>
              <a:ea typeface="+mn-ea"/>
              <a:cs typeface="+mn-cs"/>
            </a:endParaRPr>
          </a:p>
        </p:txBody>
      </p:sp>
      <p:sp>
        <p:nvSpPr>
          <p:cNvPr id="16" name="Rectángulo: esquinas redondeadas 15">
            <a:extLst>
              <a:ext uri="{FF2B5EF4-FFF2-40B4-BE49-F238E27FC236}">
                <a16:creationId xmlns:a16="http://schemas.microsoft.com/office/drawing/2014/main" id="{6ADC6A69-7727-4462-AA39-645D0AB60AB7}"/>
              </a:ext>
            </a:extLst>
          </p:cNvPr>
          <p:cNvSpPr/>
          <p:nvPr/>
        </p:nvSpPr>
        <p:spPr>
          <a:xfrm>
            <a:off x="1223606" y="1067569"/>
            <a:ext cx="2008800" cy="61317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294" tIns="26849" rIns="31294" bIns="26849"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es-ES" sz="1200" b="1" i="0" u="none" strike="noStrike" kern="1200" cap="none" spc="0" normalizeH="0" baseline="0" noProof="0" dirty="0">
                <a:ln>
                  <a:noFill/>
                </a:ln>
                <a:solidFill>
                  <a:prstClr val="white"/>
                </a:solidFill>
                <a:effectLst/>
                <a:uLnTx/>
                <a:uFillTx/>
                <a:latin typeface="Arial"/>
                <a:ea typeface="+mn-ea"/>
                <a:cs typeface="+mn-cs"/>
              </a:rPr>
              <a:t>AUTOTRANSFORMADOR 230/115/13.8 kV</a:t>
            </a:r>
          </a:p>
        </p:txBody>
      </p:sp>
      <p:sp>
        <p:nvSpPr>
          <p:cNvPr id="17" name="Forma libre: forma 16">
            <a:extLst>
              <a:ext uri="{FF2B5EF4-FFF2-40B4-BE49-F238E27FC236}">
                <a16:creationId xmlns:a16="http://schemas.microsoft.com/office/drawing/2014/main" id="{17164607-16FD-48F5-AF2B-D75B78E7103F}"/>
              </a:ext>
            </a:extLst>
          </p:cNvPr>
          <p:cNvSpPr/>
          <p:nvPr/>
        </p:nvSpPr>
        <p:spPr>
          <a:xfrm>
            <a:off x="1376909" y="1680741"/>
            <a:ext cx="194399" cy="459878"/>
          </a:xfrm>
          <a:custGeom>
            <a:avLst/>
            <a:gdLst/>
            <a:ahLst/>
            <a:cxnLst/>
            <a:rect l="0" t="0" r="0" b="0"/>
            <a:pathLst>
              <a:path>
                <a:moveTo>
                  <a:pt x="0" y="0"/>
                </a:moveTo>
                <a:lnTo>
                  <a:pt x="0" y="459878"/>
                </a:lnTo>
                <a:lnTo>
                  <a:pt x="122634" y="45987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8" name="Rectángulo: esquinas redondeadas 17">
            <a:extLst>
              <a:ext uri="{FF2B5EF4-FFF2-40B4-BE49-F238E27FC236}">
                <a16:creationId xmlns:a16="http://schemas.microsoft.com/office/drawing/2014/main" id="{655D202C-0844-486B-B008-7D5760B0F1B4}"/>
              </a:ext>
            </a:extLst>
          </p:cNvPr>
          <p:cNvSpPr/>
          <p:nvPr/>
        </p:nvSpPr>
        <p:spPr>
          <a:xfrm>
            <a:off x="1458295" y="1834034"/>
            <a:ext cx="1620000" cy="613171"/>
          </a:xfrm>
          <a:prstGeom prst="roundRect">
            <a:avLst/>
          </a:prstGeom>
          <a:solidFill>
            <a:schemeClr val="accent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Operacional</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19" name="Forma libre: forma 18">
            <a:extLst>
              <a:ext uri="{FF2B5EF4-FFF2-40B4-BE49-F238E27FC236}">
                <a16:creationId xmlns:a16="http://schemas.microsoft.com/office/drawing/2014/main" id="{0B7B8D72-92D7-4BD1-9163-922E2E49F39D}"/>
              </a:ext>
            </a:extLst>
          </p:cNvPr>
          <p:cNvSpPr/>
          <p:nvPr/>
        </p:nvSpPr>
        <p:spPr>
          <a:xfrm>
            <a:off x="1376909" y="1680741"/>
            <a:ext cx="194399" cy="1226343"/>
          </a:xfrm>
          <a:custGeom>
            <a:avLst/>
            <a:gdLst/>
            <a:ahLst/>
            <a:cxnLst/>
            <a:rect l="0" t="0" r="0" b="0"/>
            <a:pathLst>
              <a:path>
                <a:moveTo>
                  <a:pt x="0" y="0"/>
                </a:moveTo>
                <a:lnTo>
                  <a:pt x="0" y="1226343"/>
                </a:lnTo>
                <a:lnTo>
                  <a:pt x="122634" y="12263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0" name="Rectángulo: esquinas redondeadas 19">
            <a:extLst>
              <a:ext uri="{FF2B5EF4-FFF2-40B4-BE49-F238E27FC236}">
                <a16:creationId xmlns:a16="http://schemas.microsoft.com/office/drawing/2014/main" id="{AB9399B6-943F-49C8-A630-154245583D36}"/>
              </a:ext>
            </a:extLst>
          </p:cNvPr>
          <p:cNvSpPr/>
          <p:nvPr/>
        </p:nvSpPr>
        <p:spPr>
          <a:xfrm>
            <a:off x="1458295" y="2600499"/>
            <a:ext cx="1620000" cy="613171"/>
          </a:xfrm>
          <a:prstGeom prst="roundRect">
            <a:avLst/>
          </a:prstGeom>
          <a:solidFill>
            <a:schemeClr val="bg2">
              <a:lumMod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Económico</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21" name="Forma libre: forma 20">
            <a:extLst>
              <a:ext uri="{FF2B5EF4-FFF2-40B4-BE49-F238E27FC236}">
                <a16:creationId xmlns:a16="http://schemas.microsoft.com/office/drawing/2014/main" id="{E82A1ED5-ABC7-40D5-A304-A37B879B231E}"/>
              </a:ext>
            </a:extLst>
          </p:cNvPr>
          <p:cNvSpPr/>
          <p:nvPr/>
        </p:nvSpPr>
        <p:spPr>
          <a:xfrm>
            <a:off x="1376909" y="1680741"/>
            <a:ext cx="194399" cy="1992808"/>
          </a:xfrm>
          <a:custGeom>
            <a:avLst/>
            <a:gdLst/>
            <a:ahLst/>
            <a:cxnLst/>
            <a:rect l="0" t="0" r="0" b="0"/>
            <a:pathLst>
              <a:path>
                <a:moveTo>
                  <a:pt x="0" y="0"/>
                </a:moveTo>
                <a:lnTo>
                  <a:pt x="0" y="1992808"/>
                </a:lnTo>
                <a:lnTo>
                  <a:pt x="122634" y="19928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2" name="Rectángulo: esquinas redondeadas 21">
            <a:extLst>
              <a:ext uri="{FF2B5EF4-FFF2-40B4-BE49-F238E27FC236}">
                <a16:creationId xmlns:a16="http://schemas.microsoft.com/office/drawing/2014/main" id="{041ECB25-8873-4A57-A73A-958588201F7A}"/>
              </a:ext>
            </a:extLst>
          </p:cNvPr>
          <p:cNvSpPr/>
          <p:nvPr/>
        </p:nvSpPr>
        <p:spPr>
          <a:xfrm>
            <a:off x="1458295" y="3366963"/>
            <a:ext cx="1620000" cy="613171"/>
          </a:xfrm>
          <a:prstGeom prst="roundRect">
            <a:avLst/>
          </a:prstGeom>
          <a:solidFill>
            <a:schemeClr val="accent4"/>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Seguridad y Medioambiente</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23" name="Forma libre: forma 22">
            <a:extLst>
              <a:ext uri="{FF2B5EF4-FFF2-40B4-BE49-F238E27FC236}">
                <a16:creationId xmlns:a16="http://schemas.microsoft.com/office/drawing/2014/main" id="{2F89A41F-C189-4AC2-ADC0-DC0820B2FCC6}"/>
              </a:ext>
            </a:extLst>
          </p:cNvPr>
          <p:cNvSpPr/>
          <p:nvPr/>
        </p:nvSpPr>
        <p:spPr>
          <a:xfrm>
            <a:off x="1376909" y="2105815"/>
            <a:ext cx="194399" cy="2759273"/>
          </a:xfrm>
          <a:custGeom>
            <a:avLst/>
            <a:gdLst/>
            <a:ahLst/>
            <a:cxnLst/>
            <a:rect l="0" t="0" r="0" b="0"/>
            <a:pathLst>
              <a:path>
                <a:moveTo>
                  <a:pt x="0" y="0"/>
                </a:moveTo>
                <a:lnTo>
                  <a:pt x="0" y="2759273"/>
                </a:lnTo>
                <a:lnTo>
                  <a:pt x="122634" y="27592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4" name="Rectángulo: esquinas redondeadas 23">
            <a:extLst>
              <a:ext uri="{FF2B5EF4-FFF2-40B4-BE49-F238E27FC236}">
                <a16:creationId xmlns:a16="http://schemas.microsoft.com/office/drawing/2014/main" id="{CB09BA38-F32C-4EAD-BD72-FD834584CDC0}"/>
              </a:ext>
            </a:extLst>
          </p:cNvPr>
          <p:cNvSpPr/>
          <p:nvPr/>
        </p:nvSpPr>
        <p:spPr>
          <a:xfrm>
            <a:off x="1454167" y="4527405"/>
            <a:ext cx="1620000" cy="613171"/>
          </a:xfrm>
          <a:prstGeom prst="roundRect">
            <a:avLst/>
          </a:prstGeom>
          <a:solidFill>
            <a:schemeClr val="accent1">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35" name="Rectángulo: esquinas redondeadas 34">
            <a:extLst>
              <a:ext uri="{FF2B5EF4-FFF2-40B4-BE49-F238E27FC236}">
                <a16:creationId xmlns:a16="http://schemas.microsoft.com/office/drawing/2014/main" id="{6751DBF0-ED32-4D2E-9A7C-D9074CEE47FF}"/>
              </a:ext>
            </a:extLst>
          </p:cNvPr>
          <p:cNvSpPr/>
          <p:nvPr/>
        </p:nvSpPr>
        <p:spPr>
          <a:xfrm>
            <a:off x="3234823" y="1834035"/>
            <a:ext cx="2410380" cy="613171"/>
          </a:xfrm>
          <a:prstGeom prst="roundRect">
            <a:avLst/>
          </a:prstGeom>
          <a:solidFill>
            <a:schemeClr val="accent2">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El impacto del activo sobre las operaciones de la organización es mayor al 90% hasta un máximo de 100%.</a:t>
            </a:r>
          </a:p>
        </p:txBody>
      </p:sp>
      <p:sp>
        <p:nvSpPr>
          <p:cNvPr id="36" name="Rectángulo: esquinas redondeadas 35">
            <a:extLst>
              <a:ext uri="{FF2B5EF4-FFF2-40B4-BE49-F238E27FC236}">
                <a16:creationId xmlns:a16="http://schemas.microsoft.com/office/drawing/2014/main" id="{DCBAF84C-C382-4E03-8DE4-6E4C45A168D8}"/>
              </a:ext>
            </a:extLst>
          </p:cNvPr>
          <p:cNvSpPr/>
          <p:nvPr/>
        </p:nvSpPr>
        <p:spPr>
          <a:xfrm>
            <a:off x="3234823" y="2600500"/>
            <a:ext cx="2410380" cy="613171"/>
          </a:xfrm>
          <a:prstGeom prst="roundRect">
            <a:avLst/>
          </a:prstGeom>
          <a:solidFill>
            <a:schemeClr val="bg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&gt; de $500 mil USD</a:t>
            </a:r>
          </a:p>
        </p:txBody>
      </p:sp>
      <p:sp>
        <p:nvSpPr>
          <p:cNvPr id="37" name="Rectángulo: esquinas redondeadas 36">
            <a:extLst>
              <a:ext uri="{FF2B5EF4-FFF2-40B4-BE49-F238E27FC236}">
                <a16:creationId xmlns:a16="http://schemas.microsoft.com/office/drawing/2014/main" id="{F8012321-F410-408C-8745-DEE2E337B492}"/>
              </a:ext>
            </a:extLst>
          </p:cNvPr>
          <p:cNvSpPr/>
          <p:nvPr/>
        </p:nvSpPr>
        <p:spPr>
          <a:xfrm>
            <a:off x="3234823" y="3366964"/>
            <a:ext cx="2410380" cy="1008043"/>
          </a:xfrm>
          <a:prstGeom prst="roundRect">
            <a:avLst/>
          </a:prstGeom>
          <a:solidFill>
            <a:schemeClr val="accent4">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Personal</a:t>
            </a: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 Ningún daño al cuerpo o rostro humano</a:t>
            </a:r>
          </a:p>
          <a:p>
            <a:pPr marL="0" marR="0" lvl="0" indent="0" algn="ctr" defTabSz="400050" rtl="0" eaLnBrk="1" fontAlgn="auto" latinLnBrk="0" hangingPunct="1">
              <a:lnSpc>
                <a:spcPct val="90000"/>
              </a:lnSpc>
              <a:spcBef>
                <a:spcPct val="0"/>
              </a:spcBef>
              <a:spcAft>
                <a:spcPct val="35000"/>
              </a:spcAft>
              <a:buClrTx/>
              <a:buSzTx/>
              <a:buFontTx/>
              <a:buNone/>
              <a:tabLst/>
              <a:defRPr/>
            </a:pP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Ambiente</a:t>
            </a: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 Gran salida de contaminantes;</a:t>
            </a:r>
          </a:p>
        </p:txBody>
      </p:sp>
      <p:sp>
        <p:nvSpPr>
          <p:cNvPr id="38" name="Rectángulo: esquinas redondeadas 37">
            <a:extLst>
              <a:ext uri="{FF2B5EF4-FFF2-40B4-BE49-F238E27FC236}">
                <a16:creationId xmlns:a16="http://schemas.microsoft.com/office/drawing/2014/main" id="{F5F1BC3D-BD35-49EC-ABAE-5B993ED4DE62}"/>
              </a:ext>
            </a:extLst>
          </p:cNvPr>
          <p:cNvSpPr/>
          <p:nvPr/>
        </p:nvSpPr>
        <p:spPr>
          <a:xfrm>
            <a:off x="3230695" y="4527406"/>
            <a:ext cx="2410380" cy="613171"/>
          </a:xfrm>
          <a:prstGeom prst="roundRect">
            <a:avLst/>
          </a:prstGeom>
          <a:solidFill>
            <a:schemeClr val="accent1">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imagen alta o respuesta a grupo de interés.</a:t>
            </a:r>
          </a:p>
        </p:txBody>
      </p:sp>
      <p:sp>
        <p:nvSpPr>
          <p:cNvPr id="43" name="Rectángulo: esquinas redondeadas 42">
            <a:extLst>
              <a:ext uri="{FF2B5EF4-FFF2-40B4-BE49-F238E27FC236}">
                <a16:creationId xmlns:a16="http://schemas.microsoft.com/office/drawing/2014/main" id="{15CE60BA-6337-4B9D-846D-5C40491CCD7D}"/>
              </a:ext>
            </a:extLst>
          </p:cNvPr>
          <p:cNvSpPr/>
          <p:nvPr/>
        </p:nvSpPr>
        <p:spPr>
          <a:xfrm>
            <a:off x="6283649" y="1067570"/>
            <a:ext cx="2008800" cy="61317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294" tIns="26849" rIns="31294" bIns="26849"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Arial"/>
                <a:ea typeface="+mn-ea"/>
                <a:cs typeface="+mn-cs"/>
              </a:rPr>
              <a:t>TRAFO TRIFÁSICO 31.5/ 40 MVA</a:t>
            </a:r>
          </a:p>
        </p:txBody>
      </p:sp>
      <p:sp>
        <p:nvSpPr>
          <p:cNvPr id="45" name="Rectángulo: esquinas redondeadas 44">
            <a:extLst>
              <a:ext uri="{FF2B5EF4-FFF2-40B4-BE49-F238E27FC236}">
                <a16:creationId xmlns:a16="http://schemas.microsoft.com/office/drawing/2014/main" id="{55E831E6-3577-4BB4-8BD3-0DD5796697F3}"/>
              </a:ext>
            </a:extLst>
          </p:cNvPr>
          <p:cNvSpPr/>
          <p:nvPr/>
        </p:nvSpPr>
        <p:spPr>
          <a:xfrm>
            <a:off x="6518338" y="1834035"/>
            <a:ext cx="1620000" cy="613171"/>
          </a:xfrm>
          <a:prstGeom prst="roundRect">
            <a:avLst/>
          </a:prstGeom>
          <a:solidFill>
            <a:schemeClr val="accent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Operacional</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47" name="Rectángulo: esquinas redondeadas 46">
            <a:extLst>
              <a:ext uri="{FF2B5EF4-FFF2-40B4-BE49-F238E27FC236}">
                <a16:creationId xmlns:a16="http://schemas.microsoft.com/office/drawing/2014/main" id="{57E6216C-0171-49C9-80EE-A2DCFF849B48}"/>
              </a:ext>
            </a:extLst>
          </p:cNvPr>
          <p:cNvSpPr/>
          <p:nvPr/>
        </p:nvSpPr>
        <p:spPr>
          <a:xfrm>
            <a:off x="6518338" y="2600500"/>
            <a:ext cx="1620000" cy="613171"/>
          </a:xfrm>
          <a:prstGeom prst="roundRect">
            <a:avLst/>
          </a:prstGeom>
          <a:solidFill>
            <a:schemeClr val="bg2">
              <a:lumMod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Económico</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49" name="Rectángulo: esquinas redondeadas 48">
            <a:extLst>
              <a:ext uri="{FF2B5EF4-FFF2-40B4-BE49-F238E27FC236}">
                <a16:creationId xmlns:a16="http://schemas.microsoft.com/office/drawing/2014/main" id="{09CB98A2-7615-43CD-9954-095526DC0660}"/>
              </a:ext>
            </a:extLst>
          </p:cNvPr>
          <p:cNvSpPr/>
          <p:nvPr/>
        </p:nvSpPr>
        <p:spPr>
          <a:xfrm>
            <a:off x="6518338" y="3366964"/>
            <a:ext cx="1620000" cy="613171"/>
          </a:xfrm>
          <a:prstGeom prst="roundRect">
            <a:avLst/>
          </a:prstGeom>
          <a:solidFill>
            <a:schemeClr val="accent4"/>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Seguridad y Medioambiente</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51" name="Rectángulo: esquinas redondeadas 50">
            <a:extLst>
              <a:ext uri="{FF2B5EF4-FFF2-40B4-BE49-F238E27FC236}">
                <a16:creationId xmlns:a16="http://schemas.microsoft.com/office/drawing/2014/main" id="{C222D7F3-EFBE-481C-91D5-A35674004339}"/>
              </a:ext>
            </a:extLst>
          </p:cNvPr>
          <p:cNvSpPr/>
          <p:nvPr/>
        </p:nvSpPr>
        <p:spPr>
          <a:xfrm>
            <a:off x="6520755" y="4527409"/>
            <a:ext cx="1620000" cy="613171"/>
          </a:xfrm>
          <a:prstGeom prst="roundRect">
            <a:avLst/>
          </a:prstGeom>
          <a:solidFill>
            <a:schemeClr val="accent1">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2" name="Rectángulo: esquinas redondeadas 51">
            <a:extLst>
              <a:ext uri="{FF2B5EF4-FFF2-40B4-BE49-F238E27FC236}">
                <a16:creationId xmlns:a16="http://schemas.microsoft.com/office/drawing/2014/main" id="{13B77EB3-D45F-4E93-945B-2B5F9838485D}"/>
              </a:ext>
            </a:extLst>
          </p:cNvPr>
          <p:cNvSpPr/>
          <p:nvPr/>
        </p:nvSpPr>
        <p:spPr>
          <a:xfrm>
            <a:off x="8294866" y="1834036"/>
            <a:ext cx="2412000" cy="613171"/>
          </a:xfrm>
          <a:prstGeom prst="roundRect">
            <a:avLst/>
          </a:prstGeom>
          <a:solidFill>
            <a:schemeClr val="accent2">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El impacto del activo sobre las operaciones de la organización es mayor al 90% hasta un máximo de 100%.</a:t>
            </a:r>
          </a:p>
        </p:txBody>
      </p:sp>
      <p:sp>
        <p:nvSpPr>
          <p:cNvPr id="53" name="Rectángulo: esquinas redondeadas 52">
            <a:extLst>
              <a:ext uri="{FF2B5EF4-FFF2-40B4-BE49-F238E27FC236}">
                <a16:creationId xmlns:a16="http://schemas.microsoft.com/office/drawing/2014/main" id="{8E045765-5CC8-4CF5-84AA-06323916BB80}"/>
              </a:ext>
            </a:extLst>
          </p:cNvPr>
          <p:cNvSpPr/>
          <p:nvPr/>
        </p:nvSpPr>
        <p:spPr>
          <a:xfrm>
            <a:off x="8294866" y="2600501"/>
            <a:ext cx="2412000" cy="613171"/>
          </a:xfrm>
          <a:prstGeom prst="roundRect">
            <a:avLst/>
          </a:prstGeom>
          <a:solidFill>
            <a:schemeClr val="bg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&gt; de $500 mil USD</a:t>
            </a:r>
          </a:p>
        </p:txBody>
      </p:sp>
      <p:sp>
        <p:nvSpPr>
          <p:cNvPr id="54" name="Rectángulo: esquinas redondeadas 53">
            <a:extLst>
              <a:ext uri="{FF2B5EF4-FFF2-40B4-BE49-F238E27FC236}">
                <a16:creationId xmlns:a16="http://schemas.microsoft.com/office/drawing/2014/main" id="{6CC62B77-B08D-4E0E-B98A-EF9DEE36F902}"/>
              </a:ext>
            </a:extLst>
          </p:cNvPr>
          <p:cNvSpPr/>
          <p:nvPr/>
        </p:nvSpPr>
        <p:spPr>
          <a:xfrm>
            <a:off x="8294866" y="3366965"/>
            <a:ext cx="2412000" cy="1008042"/>
          </a:xfrm>
          <a:prstGeom prst="roundRect">
            <a:avLst/>
          </a:prstGeom>
          <a:solidFill>
            <a:schemeClr val="accent4">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Personal: Ningún daño al cuerpo o rostro humano</a:t>
            </a:r>
          </a:p>
          <a:p>
            <a:pPr marL="0" marR="0" lvl="0" indent="0" algn="ctr" defTabSz="400050" rtl="0" eaLnBrk="1" fontAlgn="auto" latinLnBrk="0" hangingPunct="1">
              <a:lnSpc>
                <a:spcPct val="90000"/>
              </a:lnSpc>
              <a:spcBef>
                <a:spcPct val="0"/>
              </a:spcBef>
              <a:spcAft>
                <a:spcPct val="35000"/>
              </a:spcAft>
              <a:buClrTx/>
              <a:buSzTx/>
              <a:buFontTx/>
              <a:buNone/>
              <a:tabLst/>
              <a:defRPr/>
            </a:pP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Ambiente: Gran salida de contaminantes;</a:t>
            </a:r>
          </a:p>
        </p:txBody>
      </p:sp>
      <p:sp>
        <p:nvSpPr>
          <p:cNvPr id="55" name="Rectángulo: esquinas redondeadas 54">
            <a:extLst>
              <a:ext uri="{FF2B5EF4-FFF2-40B4-BE49-F238E27FC236}">
                <a16:creationId xmlns:a16="http://schemas.microsoft.com/office/drawing/2014/main" id="{A3B9209C-B8CC-4F6A-ACE9-CAF48059207B}"/>
              </a:ext>
            </a:extLst>
          </p:cNvPr>
          <p:cNvSpPr/>
          <p:nvPr/>
        </p:nvSpPr>
        <p:spPr>
          <a:xfrm>
            <a:off x="8297283" y="4527410"/>
            <a:ext cx="2412000" cy="613171"/>
          </a:xfrm>
          <a:prstGeom prst="roundRect">
            <a:avLst/>
          </a:prstGeom>
          <a:solidFill>
            <a:schemeClr val="accent1">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imagen alta o respuesta a grupo de interés.</a:t>
            </a:r>
          </a:p>
        </p:txBody>
      </p:sp>
      <p:sp>
        <p:nvSpPr>
          <p:cNvPr id="56" name="Rectángulo: esquinas redondeadas 55">
            <a:extLst>
              <a:ext uri="{FF2B5EF4-FFF2-40B4-BE49-F238E27FC236}">
                <a16:creationId xmlns:a16="http://schemas.microsoft.com/office/drawing/2014/main" id="{8C74CB34-D83B-4ABC-886E-69D49895B508}"/>
              </a:ext>
            </a:extLst>
          </p:cNvPr>
          <p:cNvSpPr/>
          <p:nvPr/>
        </p:nvSpPr>
        <p:spPr>
          <a:xfrm>
            <a:off x="1450039" y="5292975"/>
            <a:ext cx="1620000" cy="613171"/>
          </a:xfrm>
          <a:prstGeom prst="roundRect">
            <a:avLst/>
          </a:prstGeom>
          <a:solidFill>
            <a:schemeClr val="accent6">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Ocurrencia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7" name="Rectángulo: esquinas redondeadas 56">
            <a:extLst>
              <a:ext uri="{FF2B5EF4-FFF2-40B4-BE49-F238E27FC236}">
                <a16:creationId xmlns:a16="http://schemas.microsoft.com/office/drawing/2014/main" id="{CA050555-A238-4224-A695-083E9A4372B5}"/>
              </a:ext>
            </a:extLst>
          </p:cNvPr>
          <p:cNvSpPr/>
          <p:nvPr/>
        </p:nvSpPr>
        <p:spPr>
          <a:xfrm>
            <a:off x="3226567" y="5292976"/>
            <a:ext cx="2410380" cy="613171"/>
          </a:xfrm>
          <a:prstGeom prst="roundRect">
            <a:avLst/>
          </a:prstGeom>
          <a:solidFill>
            <a:schemeClr val="accent6">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No ha ocurrido en 5 años</a:t>
            </a:r>
          </a:p>
        </p:txBody>
      </p:sp>
      <p:sp>
        <p:nvSpPr>
          <p:cNvPr id="58" name="Rectángulo: esquinas redondeadas 57">
            <a:extLst>
              <a:ext uri="{FF2B5EF4-FFF2-40B4-BE49-F238E27FC236}">
                <a16:creationId xmlns:a16="http://schemas.microsoft.com/office/drawing/2014/main" id="{87E6F9FD-E1F6-4FC2-98A0-F3188BDE68C7}"/>
              </a:ext>
            </a:extLst>
          </p:cNvPr>
          <p:cNvSpPr/>
          <p:nvPr/>
        </p:nvSpPr>
        <p:spPr>
          <a:xfrm>
            <a:off x="6518338" y="5292977"/>
            <a:ext cx="1620000" cy="613171"/>
          </a:xfrm>
          <a:prstGeom prst="roundRect">
            <a:avLst/>
          </a:prstGeom>
          <a:solidFill>
            <a:schemeClr val="accent6">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Ocurrencia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9" name="Rectángulo: esquinas redondeadas 58">
            <a:extLst>
              <a:ext uri="{FF2B5EF4-FFF2-40B4-BE49-F238E27FC236}">
                <a16:creationId xmlns:a16="http://schemas.microsoft.com/office/drawing/2014/main" id="{C3E6A6E2-3585-41D7-BC3E-AFC6C74FA62B}"/>
              </a:ext>
            </a:extLst>
          </p:cNvPr>
          <p:cNvSpPr/>
          <p:nvPr/>
        </p:nvSpPr>
        <p:spPr>
          <a:xfrm>
            <a:off x="8294866" y="5292978"/>
            <a:ext cx="2412000" cy="613171"/>
          </a:xfrm>
          <a:prstGeom prst="roundRect">
            <a:avLst/>
          </a:prstGeom>
          <a:solidFill>
            <a:schemeClr val="accent6">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Ha ocurrido al menos 2 veces y &lt;3 en 5 años.</a:t>
            </a:r>
          </a:p>
        </p:txBody>
      </p:sp>
    </p:spTree>
    <p:extLst>
      <p:ext uri="{BB962C8B-B14F-4D97-AF65-F5344CB8AC3E}">
        <p14:creationId xmlns:p14="http://schemas.microsoft.com/office/powerpoint/2010/main" val="3837336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56F239D-1552-486F-9CEB-64BBA4099FB7}"/>
              </a:ext>
            </a:extLst>
          </p:cNvPr>
          <p:cNvSpPr>
            <a:spLocks noGrp="1"/>
          </p:cNvSpPr>
          <p:nvPr>
            <p:ph type="sldNum" sz="quarter" idx="4"/>
          </p:nvPr>
        </p:nvSpPr>
        <p:spPr/>
        <p:txBody>
          <a:bodyPr/>
          <a:lstStyle/>
          <a:p>
            <a:pPr>
              <a:defRPr/>
            </a:pPr>
            <a:fld id="{A42CD861-BAE9-BF4B-B8AE-E2E6B9DB4095}" type="slidenum">
              <a:rPr lang="es-MX" smtClean="0"/>
              <a:pPr>
                <a:defRPr/>
              </a:pPr>
              <a:t>9</a:t>
            </a:fld>
            <a:endParaRPr lang="es-MX" dirty="0"/>
          </a:p>
        </p:txBody>
      </p:sp>
      <p:sp>
        <p:nvSpPr>
          <p:cNvPr id="5" name="Título 4">
            <a:extLst>
              <a:ext uri="{FF2B5EF4-FFF2-40B4-BE49-F238E27FC236}">
                <a16:creationId xmlns:a16="http://schemas.microsoft.com/office/drawing/2014/main" id="{28F9F33F-737E-4A3E-8E4C-734D9E90799A}"/>
              </a:ext>
            </a:extLst>
          </p:cNvPr>
          <p:cNvSpPr>
            <a:spLocks noGrp="1"/>
          </p:cNvSpPr>
          <p:nvPr>
            <p:ph type="title"/>
          </p:nvPr>
        </p:nvSpPr>
        <p:spPr>
          <a:xfrm>
            <a:off x="654028" y="657322"/>
            <a:ext cx="7683737" cy="777875"/>
          </a:xfrm>
        </p:spPr>
        <p:txBody>
          <a:bodyPr/>
          <a:lstStyle/>
          <a:p>
            <a:r>
              <a:rPr lang="es-ES" dirty="0"/>
              <a:t>Efecto Operacional</a:t>
            </a:r>
          </a:p>
        </p:txBody>
      </p:sp>
      <p:sp>
        <p:nvSpPr>
          <p:cNvPr id="7" name="CuadroTexto 6">
            <a:extLst>
              <a:ext uri="{FF2B5EF4-FFF2-40B4-BE49-F238E27FC236}">
                <a16:creationId xmlns:a16="http://schemas.microsoft.com/office/drawing/2014/main" id="{516B7E4A-6FBB-436D-89F3-8D428B30FF14}"/>
              </a:ext>
            </a:extLst>
          </p:cNvPr>
          <p:cNvSpPr txBox="1"/>
          <p:nvPr/>
        </p:nvSpPr>
        <p:spPr>
          <a:xfrm>
            <a:off x="407074" y="1690752"/>
            <a:ext cx="11918077" cy="646331"/>
          </a:xfrm>
          <a:prstGeom prst="rect">
            <a:avLst/>
          </a:prstGeom>
          <a:noFill/>
        </p:spPr>
        <p:txBody>
          <a:bodyPr wrap="square">
            <a:spAutoFit/>
          </a:bodyPr>
          <a:lstStyle/>
          <a:p>
            <a:r>
              <a:rPr lang="es-ES" dirty="0"/>
              <a:t>El </a:t>
            </a:r>
            <a:r>
              <a:rPr lang="es-ES" b="1" dirty="0"/>
              <a:t>Efecto Operacional </a:t>
            </a:r>
            <a:r>
              <a:rPr lang="es-ES" dirty="0"/>
              <a:t>será el resultado de la multiplicación de tres (3) elementos: </a:t>
            </a:r>
            <a:r>
              <a:rPr lang="es-ES" b="1" dirty="0"/>
              <a:t>El Impacto Operacional x Configuración Funcional x Tiempos Muertos</a:t>
            </a:r>
            <a:r>
              <a:rPr lang="es-ES" dirty="0"/>
              <a:t> que se produzcan como consecuencia de una falla.</a:t>
            </a:r>
          </a:p>
        </p:txBody>
      </p:sp>
      <p:pic>
        <p:nvPicPr>
          <p:cNvPr id="3" name="Imagen 2">
            <a:extLst>
              <a:ext uri="{FF2B5EF4-FFF2-40B4-BE49-F238E27FC236}">
                <a16:creationId xmlns:a16="http://schemas.microsoft.com/office/drawing/2014/main" id="{244BDC07-09FF-4909-9566-4744CA53C5B2}"/>
              </a:ext>
            </a:extLst>
          </p:cNvPr>
          <p:cNvPicPr>
            <a:picLocks noChangeAspect="1"/>
          </p:cNvPicPr>
          <p:nvPr/>
        </p:nvPicPr>
        <p:blipFill>
          <a:blip r:embed="rId2"/>
          <a:stretch>
            <a:fillRect/>
          </a:stretch>
        </p:blipFill>
        <p:spPr>
          <a:xfrm>
            <a:off x="1843663" y="2654571"/>
            <a:ext cx="8810407" cy="3335263"/>
          </a:xfrm>
          <a:prstGeom prst="rect">
            <a:avLst/>
          </a:prstGeom>
        </p:spPr>
      </p:pic>
    </p:spTree>
    <p:extLst>
      <p:ext uri="{BB962C8B-B14F-4D97-AF65-F5344CB8AC3E}">
        <p14:creationId xmlns:p14="http://schemas.microsoft.com/office/powerpoint/2010/main" val="267282839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4.xml><?xml version="1.0" encoding="utf-8"?>
<a:theme xmlns:a="http://schemas.openxmlformats.org/drawingml/2006/main" name="1_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5.xml><?xml version="1.0" encoding="utf-8"?>
<a:theme xmlns:a="http://schemas.openxmlformats.org/drawingml/2006/main" name="2_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7609</TotalTime>
  <Words>1097</Words>
  <Application>Microsoft Office PowerPoint</Application>
  <PresentationFormat>Panorámica</PresentationFormat>
  <Paragraphs>139</Paragraphs>
  <Slides>17</Slides>
  <Notes>0</Notes>
  <HiddenSlides>0</HiddenSlides>
  <MMClips>0</MMClips>
  <ScaleCrop>false</ScaleCrop>
  <HeadingPairs>
    <vt:vector size="6" baseType="variant">
      <vt:variant>
        <vt:lpstr>Fuentes usadas</vt:lpstr>
      </vt:variant>
      <vt:variant>
        <vt:i4>9</vt:i4>
      </vt:variant>
      <vt:variant>
        <vt:lpstr>Tema</vt:lpstr>
      </vt:variant>
      <vt:variant>
        <vt:i4>5</vt:i4>
      </vt:variant>
      <vt:variant>
        <vt:lpstr>Títulos de diapositiva</vt:lpstr>
      </vt:variant>
      <vt:variant>
        <vt:i4>17</vt:i4>
      </vt:variant>
    </vt:vector>
  </HeadingPairs>
  <TitlesOfParts>
    <vt:vector size="31" baseType="lpstr">
      <vt:lpstr>Arial</vt:lpstr>
      <vt:lpstr>Boopee</vt:lpstr>
      <vt:lpstr>Calibri</vt:lpstr>
      <vt:lpstr>Calibri Light</vt:lpstr>
      <vt:lpstr>Candara</vt:lpstr>
      <vt:lpstr>Century Gothic</vt:lpstr>
      <vt:lpstr>Lucida Grande</vt:lpstr>
      <vt:lpstr>Myriad Pro</vt:lpstr>
      <vt:lpstr>Symbol</vt:lpstr>
      <vt:lpstr>Tema de Office</vt:lpstr>
      <vt:lpstr>9_Tema de Office</vt:lpstr>
      <vt:lpstr>Enel_PPTtemplate_26012016</vt:lpstr>
      <vt:lpstr>1_Enel_PPTtemplate_26012016</vt:lpstr>
      <vt:lpstr>2_Enel_PPTtemplate_26012016</vt:lpstr>
      <vt:lpstr>Ejercicio … Caso de Estudio: Formar Grupo de Trabajo de 5 integrantes </vt:lpstr>
      <vt:lpstr>Caso de Estudio con soporte de hoja de calculo . </vt:lpstr>
      <vt:lpstr>Taxonomía organización</vt:lpstr>
      <vt:lpstr>Caso de Estudio. </vt:lpstr>
      <vt:lpstr>Presentación de PowerPoint</vt:lpstr>
      <vt:lpstr>Presentación de PowerPoint</vt:lpstr>
      <vt:lpstr>Presentación de PowerPoint</vt:lpstr>
      <vt:lpstr>Datos para el cálculo. </vt:lpstr>
      <vt:lpstr>Efecto Operacional</vt:lpstr>
      <vt:lpstr>Costos de Reparación</vt:lpstr>
      <vt:lpstr>Impacto sobre la seguridad y medioambiente.</vt:lpstr>
      <vt:lpstr>Imagen Pública</vt:lpstr>
      <vt:lpstr>Ocurrencia</vt:lpstr>
      <vt:lpstr>Caso de Estudio. </vt:lpstr>
      <vt:lpstr>Identificación del Nivel de Criticidad</vt:lpstr>
      <vt:lpstr>Identificación del Nivel de Criticidad</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Estrategia para Generar Valor:  OKR -Objetivos, Resultados &amp; Claves</dc:title>
  <dc:creator>LUIS JOSE  AMENDOLA</dc:creator>
  <cp:lastModifiedBy>Luigi</cp:lastModifiedBy>
  <cp:revision>349</cp:revision>
  <cp:lastPrinted>2021-05-27T11:16:43Z</cp:lastPrinted>
  <dcterms:created xsi:type="dcterms:W3CDTF">2020-12-11T08:41:12Z</dcterms:created>
  <dcterms:modified xsi:type="dcterms:W3CDTF">2025-08-28T18:22:23Z</dcterms:modified>
</cp:coreProperties>
</file>