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8" r:id="rId5"/>
  </p:sldMasterIdLst>
  <p:notesMasterIdLst>
    <p:notesMasterId r:id="rId16"/>
  </p:notesMasterIdLst>
  <p:handoutMasterIdLst>
    <p:handoutMasterId r:id="rId17"/>
  </p:handoutMasterIdLst>
  <p:sldIdLst>
    <p:sldId id="1137" r:id="rId6"/>
    <p:sldId id="2147376418" r:id="rId7"/>
    <p:sldId id="1131" r:id="rId8"/>
    <p:sldId id="2147376405" r:id="rId9"/>
    <p:sldId id="2147376399" r:id="rId10"/>
    <p:sldId id="1139" r:id="rId11"/>
    <p:sldId id="2147376420" r:id="rId12"/>
    <p:sldId id="2147376417" r:id="rId13"/>
    <p:sldId id="258" r:id="rId14"/>
    <p:sldId id="2147376421" r:id="rId15"/>
  </p:sldIdLst>
  <p:sldSz cx="12192000" cy="6858000"/>
  <p:notesSz cx="9388475" cy="7102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guide id="3" orient="horz" pos="1729" userDrawn="1">
          <p15:clr>
            <a:srgbClr val="A4A3A4"/>
          </p15:clr>
        </p15:guide>
        <p15:guide id="4" orient="horz" pos="1296" userDrawn="1">
          <p15:clr>
            <a:srgbClr val="A4A3A4"/>
          </p15:clr>
        </p15:guide>
        <p15:guide id="6" orient="horz" pos="434" userDrawn="1">
          <p15:clr>
            <a:srgbClr val="A4A3A4"/>
          </p15:clr>
        </p15:guide>
        <p15:guide id="7" orient="horz" pos="2591" userDrawn="1">
          <p15:clr>
            <a:srgbClr val="A4A3A4"/>
          </p15:clr>
        </p15:guide>
        <p15:guide id="8" orient="horz" pos="3045" userDrawn="1">
          <p15:clr>
            <a:srgbClr val="A4A3A4"/>
          </p15:clr>
        </p15:guide>
        <p15:guide id="9" orient="horz" pos="3453" userDrawn="1">
          <p15:clr>
            <a:srgbClr val="A4A3A4"/>
          </p15:clr>
        </p15:guide>
        <p15:guide id="10" orient="horz" pos="3861" userDrawn="1">
          <p15:clr>
            <a:srgbClr val="A4A3A4"/>
          </p15:clr>
        </p15:guide>
        <p15:guide id="11" pos="3364" userDrawn="1">
          <p15:clr>
            <a:srgbClr val="A4A3A4"/>
          </p15:clr>
        </p15:guide>
        <p15:guide id="12" pos="2865" userDrawn="1">
          <p15:clr>
            <a:srgbClr val="A4A3A4"/>
          </p15:clr>
        </p15:guide>
        <p15:guide id="13" pos="2398" userDrawn="1">
          <p15:clr>
            <a:srgbClr val="A4A3A4"/>
          </p15:clr>
        </p15:guide>
        <p15:guide id="14" pos="1920" userDrawn="1">
          <p15:clr>
            <a:srgbClr val="A4A3A4"/>
          </p15:clr>
        </p15:guide>
        <p15:guide id="15" pos="1438" userDrawn="1">
          <p15:clr>
            <a:srgbClr val="A4A3A4"/>
          </p15:clr>
        </p15:guide>
        <p15:guide id="16" pos="960" userDrawn="1">
          <p15:clr>
            <a:srgbClr val="A4A3A4"/>
          </p15:clr>
        </p15:guide>
        <p15:guide id="17" pos="483" userDrawn="1">
          <p15:clr>
            <a:srgbClr val="A4A3A4"/>
          </p15:clr>
        </p15:guide>
        <p15:guide id="18" pos="4320" userDrawn="1">
          <p15:clr>
            <a:srgbClr val="A4A3A4"/>
          </p15:clr>
        </p15:guide>
        <p15:guide id="19" pos="4798" userDrawn="1">
          <p15:clr>
            <a:srgbClr val="A4A3A4"/>
          </p15:clr>
        </p15:guide>
        <p15:guide id="20" pos="5269" userDrawn="1">
          <p15:clr>
            <a:srgbClr val="A4A3A4"/>
          </p15:clr>
        </p15:guide>
        <p15:guide id="21" pos="5756" userDrawn="1">
          <p15:clr>
            <a:srgbClr val="A4A3A4"/>
          </p15:clr>
        </p15:guide>
        <p15:guide id="22" pos="6236" userDrawn="1">
          <p15:clr>
            <a:srgbClr val="A4A3A4"/>
          </p15:clr>
        </p15:guide>
        <p15:guide id="23" pos="6698" userDrawn="1">
          <p15:clr>
            <a:srgbClr val="A4A3A4"/>
          </p15:clr>
        </p15:guide>
        <p15:guide id="24" pos="7198" userDrawn="1">
          <p15:clr>
            <a:srgbClr val="A4A3A4"/>
          </p15:clr>
        </p15:guide>
        <p15:guide id="25" orient="horz" pos="2137" userDrawn="1">
          <p15:clr>
            <a:srgbClr val="A4A3A4"/>
          </p15:clr>
        </p15:guide>
        <p15:guide id="26" orient="horz" pos="3952" userDrawn="1">
          <p15:clr>
            <a:srgbClr val="A4A3A4"/>
          </p15:clr>
        </p15:guide>
      </p15:sldGuideLst>
    </p:ext>
    <p:ext uri="{2D200454-40CA-4A62-9FC3-DE9A4176ACB9}">
      <p15:notesGuideLst xmlns:p15="http://schemas.microsoft.com/office/powerpoint/2012/main">
        <p15:guide id="1" orient="horz" pos="2237" userDrawn="1">
          <p15:clr>
            <a:srgbClr val="A4A3A4"/>
          </p15:clr>
        </p15:guide>
        <p15:guide id="2" pos="2957"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P"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811"/>
    <a:srgbClr val="F46B22"/>
    <a:srgbClr val="F29C23"/>
    <a:srgbClr val="00AFD2"/>
    <a:srgbClr val="FFC000"/>
    <a:srgbClr val="006DA4"/>
    <a:srgbClr val="00CCD7"/>
    <a:srgbClr val="796D64"/>
    <a:srgbClr val="F36B22"/>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2285" autoAdjust="0"/>
  </p:normalViewPr>
  <p:slideViewPr>
    <p:cSldViewPr snapToGrid="0" snapToObjects="1">
      <p:cViewPr varScale="1">
        <p:scale>
          <a:sx n="83" d="100"/>
          <a:sy n="83" d="100"/>
        </p:scale>
        <p:origin x="59" y="64"/>
      </p:cViewPr>
      <p:guideLst>
        <p:guide pos="3840"/>
        <p:guide orient="horz" pos="2160"/>
        <p:guide orient="horz" pos="1729"/>
        <p:guide orient="horz" pos="1296"/>
        <p:guide orient="horz" pos="434"/>
        <p:guide orient="horz" pos="2591"/>
        <p:guide orient="horz" pos="3045"/>
        <p:guide orient="horz" pos="3453"/>
        <p:guide orient="horz" pos="3861"/>
        <p:guide pos="3364"/>
        <p:guide pos="2865"/>
        <p:guide pos="2398"/>
        <p:guide pos="1920"/>
        <p:guide pos="1438"/>
        <p:guide pos="960"/>
        <p:guide pos="483"/>
        <p:guide pos="4320"/>
        <p:guide pos="4798"/>
        <p:guide pos="5269"/>
        <p:guide pos="5756"/>
        <p:guide pos="6236"/>
        <p:guide pos="6698"/>
        <p:guide pos="7198"/>
        <p:guide orient="horz" pos="2137"/>
        <p:guide orient="horz" pos="3952"/>
      </p:guideLst>
    </p:cSldViewPr>
  </p:slideViewPr>
  <p:outlineViewPr>
    <p:cViewPr>
      <p:scale>
        <a:sx n="33" d="100"/>
        <a:sy n="33" d="100"/>
      </p:scale>
      <p:origin x="0" y="-4392"/>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70" d="100"/>
          <a:sy n="70" d="100"/>
        </p:scale>
        <p:origin x="1736" y="60"/>
      </p:cViewPr>
      <p:guideLst>
        <p:guide orient="horz" pos="2237"/>
        <p:guide pos="295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ECC510-BFE4-47C5-82EE-B74CC9C064E8}" type="doc">
      <dgm:prSet loTypeId="urn:microsoft.com/office/officeart/2005/8/layout/chart3" loCatId="cycle" qsTypeId="urn:microsoft.com/office/officeart/2005/8/quickstyle/simple1" qsCatId="simple" csTypeId="urn:microsoft.com/office/officeart/2005/8/colors/colorful1" csCatId="colorful" phldr="1"/>
      <dgm:spPr/>
    </dgm:pt>
    <dgm:pt modelId="{99BDA198-DD45-4584-ABC3-82B3D7F4F895}">
      <dgm:prSet phldrT="[Texto]"/>
      <dgm:spPr/>
      <dgm:t>
        <a:bodyPr/>
        <a:lstStyle/>
        <a:p>
          <a:r>
            <a:rPr lang="es-ES" dirty="0"/>
            <a:t>Identificación</a:t>
          </a:r>
        </a:p>
      </dgm:t>
    </dgm:pt>
    <dgm:pt modelId="{0BF4DEAF-97CD-4A96-99F1-BCE9AF5186DB}" type="parTrans" cxnId="{3B2A2EC2-A9B8-43FC-89BD-731C02B0D1C6}">
      <dgm:prSet/>
      <dgm:spPr/>
      <dgm:t>
        <a:bodyPr/>
        <a:lstStyle/>
        <a:p>
          <a:endParaRPr lang="es-ES"/>
        </a:p>
      </dgm:t>
    </dgm:pt>
    <dgm:pt modelId="{45E0828C-B93C-4309-A544-31EDFCF68D64}" type="sibTrans" cxnId="{3B2A2EC2-A9B8-43FC-89BD-731C02B0D1C6}">
      <dgm:prSet/>
      <dgm:spPr/>
      <dgm:t>
        <a:bodyPr/>
        <a:lstStyle/>
        <a:p>
          <a:endParaRPr lang="es-ES"/>
        </a:p>
      </dgm:t>
    </dgm:pt>
    <dgm:pt modelId="{37044641-9B3B-463B-8891-A96B5F0A2D6C}">
      <dgm:prSet phldrT="[Texto]"/>
      <dgm:spPr/>
      <dgm:t>
        <a:bodyPr/>
        <a:lstStyle/>
        <a:p>
          <a:r>
            <a:rPr lang="es-ES" dirty="0"/>
            <a:t>Planificación </a:t>
          </a:r>
        </a:p>
      </dgm:t>
    </dgm:pt>
    <dgm:pt modelId="{DF1F9A0F-C12E-4A7F-84A6-126F7F8998CD}" type="parTrans" cxnId="{FAD1E0B0-A192-463D-8CDC-473D2BEC75B0}">
      <dgm:prSet/>
      <dgm:spPr/>
      <dgm:t>
        <a:bodyPr/>
        <a:lstStyle/>
        <a:p>
          <a:endParaRPr lang="es-ES"/>
        </a:p>
      </dgm:t>
    </dgm:pt>
    <dgm:pt modelId="{948E027E-A0CC-4006-A2D8-345F76CF884D}" type="sibTrans" cxnId="{FAD1E0B0-A192-463D-8CDC-473D2BEC75B0}">
      <dgm:prSet/>
      <dgm:spPr/>
      <dgm:t>
        <a:bodyPr/>
        <a:lstStyle/>
        <a:p>
          <a:endParaRPr lang="es-ES"/>
        </a:p>
      </dgm:t>
    </dgm:pt>
    <dgm:pt modelId="{C2DCD1C4-DB7B-449F-B598-24BDCE13B761}">
      <dgm:prSet phldrT="[Texto]"/>
      <dgm:spPr/>
      <dgm:t>
        <a:bodyPr/>
        <a:lstStyle/>
        <a:p>
          <a:r>
            <a:rPr lang="es-ES" dirty="0"/>
            <a:t>Programación </a:t>
          </a:r>
        </a:p>
      </dgm:t>
    </dgm:pt>
    <dgm:pt modelId="{7F246125-0981-4A03-953B-C1AFB71315D1}" type="parTrans" cxnId="{86CF7C1A-D454-4E18-BE22-507609594DF6}">
      <dgm:prSet/>
      <dgm:spPr/>
      <dgm:t>
        <a:bodyPr/>
        <a:lstStyle/>
        <a:p>
          <a:endParaRPr lang="es-ES"/>
        </a:p>
      </dgm:t>
    </dgm:pt>
    <dgm:pt modelId="{D1B7B6FC-B44E-455C-91FD-F33F01CFDC57}" type="sibTrans" cxnId="{86CF7C1A-D454-4E18-BE22-507609594DF6}">
      <dgm:prSet/>
      <dgm:spPr/>
      <dgm:t>
        <a:bodyPr/>
        <a:lstStyle/>
        <a:p>
          <a:endParaRPr lang="es-ES"/>
        </a:p>
      </dgm:t>
    </dgm:pt>
    <dgm:pt modelId="{96457434-8AB5-424E-80A8-9F3D4BE3E0EC}">
      <dgm:prSet phldrT="[Texto]"/>
      <dgm:spPr/>
      <dgm:t>
        <a:bodyPr/>
        <a:lstStyle/>
        <a:p>
          <a:r>
            <a:rPr lang="es-ES" dirty="0"/>
            <a:t>Ejecución </a:t>
          </a:r>
        </a:p>
      </dgm:t>
    </dgm:pt>
    <dgm:pt modelId="{40FAC1CA-1A4E-4753-8210-943177A1B525}" type="parTrans" cxnId="{67B0EA57-B98D-4A28-B949-BDACC5676BAB}">
      <dgm:prSet/>
      <dgm:spPr/>
      <dgm:t>
        <a:bodyPr/>
        <a:lstStyle/>
        <a:p>
          <a:endParaRPr lang="es-ES"/>
        </a:p>
      </dgm:t>
    </dgm:pt>
    <dgm:pt modelId="{EB257932-B7AA-49F6-9965-1F6F0E7CD5BC}" type="sibTrans" cxnId="{67B0EA57-B98D-4A28-B949-BDACC5676BAB}">
      <dgm:prSet/>
      <dgm:spPr/>
      <dgm:t>
        <a:bodyPr/>
        <a:lstStyle/>
        <a:p>
          <a:endParaRPr lang="es-ES"/>
        </a:p>
      </dgm:t>
    </dgm:pt>
    <dgm:pt modelId="{B11B3DC9-77F4-4459-84A8-FD1A6EDD3BB6}">
      <dgm:prSet phldrT="[Texto]"/>
      <dgm:spPr/>
      <dgm:t>
        <a:bodyPr/>
        <a:lstStyle/>
        <a:p>
          <a:r>
            <a:rPr lang="es-ES" dirty="0"/>
            <a:t>Trabajo en Espera </a:t>
          </a:r>
        </a:p>
      </dgm:t>
    </dgm:pt>
    <dgm:pt modelId="{FB0F045A-1D0F-486B-9B73-7D1FA8E44974}" type="parTrans" cxnId="{B34C4374-ED7E-4A43-9B0E-1172E212D3D8}">
      <dgm:prSet/>
      <dgm:spPr/>
      <dgm:t>
        <a:bodyPr/>
        <a:lstStyle/>
        <a:p>
          <a:endParaRPr lang="es-ES"/>
        </a:p>
      </dgm:t>
    </dgm:pt>
    <dgm:pt modelId="{1460A1D3-23AA-467E-B487-55B9C62E6ECD}" type="sibTrans" cxnId="{B34C4374-ED7E-4A43-9B0E-1172E212D3D8}">
      <dgm:prSet/>
      <dgm:spPr/>
      <dgm:t>
        <a:bodyPr/>
        <a:lstStyle/>
        <a:p>
          <a:endParaRPr lang="es-ES"/>
        </a:p>
      </dgm:t>
    </dgm:pt>
    <dgm:pt modelId="{0099D6C7-42D8-4BE2-A2D4-3BF2EFA9598B}">
      <dgm:prSet phldrT="[Texto]"/>
      <dgm:spPr/>
      <dgm:t>
        <a:bodyPr/>
        <a:lstStyle/>
        <a:p>
          <a:r>
            <a:rPr lang="es-ES" dirty="0"/>
            <a:t>Ejecución de Contratos </a:t>
          </a:r>
        </a:p>
      </dgm:t>
    </dgm:pt>
    <dgm:pt modelId="{FBFABAAA-8ABE-4E32-A456-43A5DA242ADC}" type="parTrans" cxnId="{017C664D-4712-472F-A40A-126F54920B2E}">
      <dgm:prSet/>
      <dgm:spPr/>
      <dgm:t>
        <a:bodyPr/>
        <a:lstStyle/>
        <a:p>
          <a:endParaRPr lang="es-ES"/>
        </a:p>
      </dgm:t>
    </dgm:pt>
    <dgm:pt modelId="{48E38C19-884E-4C76-860A-6246862E20F7}" type="sibTrans" cxnId="{017C664D-4712-472F-A40A-126F54920B2E}">
      <dgm:prSet/>
      <dgm:spPr/>
      <dgm:t>
        <a:bodyPr/>
        <a:lstStyle/>
        <a:p>
          <a:endParaRPr lang="es-ES"/>
        </a:p>
      </dgm:t>
    </dgm:pt>
    <dgm:pt modelId="{EADBD6B7-721E-4FAA-9E5F-ECB13500317B}">
      <dgm:prSet phldrT="[Texto]"/>
      <dgm:spPr/>
      <dgm:t>
        <a:bodyPr/>
        <a:lstStyle/>
        <a:p>
          <a:r>
            <a:rPr lang="es-ES" dirty="0"/>
            <a:t>Análisis</a:t>
          </a:r>
        </a:p>
      </dgm:t>
    </dgm:pt>
    <dgm:pt modelId="{F952BA8B-1819-4567-9987-117AA77FF6C4}" type="parTrans" cxnId="{96647036-7655-462E-A48B-25CBB3C3A1C5}">
      <dgm:prSet/>
      <dgm:spPr/>
      <dgm:t>
        <a:bodyPr/>
        <a:lstStyle/>
        <a:p>
          <a:endParaRPr lang="es-ES"/>
        </a:p>
      </dgm:t>
    </dgm:pt>
    <dgm:pt modelId="{145E7F56-ED63-4E7A-B013-D997ECFE5444}" type="sibTrans" cxnId="{96647036-7655-462E-A48B-25CBB3C3A1C5}">
      <dgm:prSet/>
      <dgm:spPr/>
      <dgm:t>
        <a:bodyPr/>
        <a:lstStyle/>
        <a:p>
          <a:endParaRPr lang="es-ES"/>
        </a:p>
      </dgm:t>
    </dgm:pt>
    <dgm:pt modelId="{16314104-ECEA-41B3-B50C-FC3E87D395A5}" type="pres">
      <dgm:prSet presAssocID="{65ECC510-BFE4-47C5-82EE-B74CC9C064E8}" presName="compositeShape" presStyleCnt="0">
        <dgm:presLayoutVars>
          <dgm:chMax val="7"/>
          <dgm:dir/>
          <dgm:resizeHandles val="exact"/>
        </dgm:presLayoutVars>
      </dgm:prSet>
      <dgm:spPr/>
    </dgm:pt>
    <dgm:pt modelId="{6264AF0A-9D79-46BB-9DD7-96DABD0EA6CD}" type="pres">
      <dgm:prSet presAssocID="{65ECC510-BFE4-47C5-82EE-B74CC9C064E8}" presName="wedge1" presStyleLbl="node1" presStyleIdx="0" presStyleCnt="7" custLinFactNeighborX="-2402" custLinFactNeighborY="5022"/>
      <dgm:spPr/>
    </dgm:pt>
    <dgm:pt modelId="{E5BD2FA3-61BC-40E2-A267-7CDBEFDAF650}" type="pres">
      <dgm:prSet presAssocID="{65ECC510-BFE4-47C5-82EE-B74CC9C064E8}" presName="wedge1Tx" presStyleLbl="node1" presStyleIdx="0" presStyleCnt="7">
        <dgm:presLayoutVars>
          <dgm:chMax val="0"/>
          <dgm:chPref val="0"/>
          <dgm:bulletEnabled val="1"/>
        </dgm:presLayoutVars>
      </dgm:prSet>
      <dgm:spPr/>
    </dgm:pt>
    <dgm:pt modelId="{1934544F-E1CD-4990-88B6-1FDEFB1D4575}" type="pres">
      <dgm:prSet presAssocID="{65ECC510-BFE4-47C5-82EE-B74CC9C064E8}" presName="wedge2" presStyleLbl="node1" presStyleIdx="1" presStyleCnt="7"/>
      <dgm:spPr/>
    </dgm:pt>
    <dgm:pt modelId="{2209108C-34D8-4C6A-9D75-4337FE9CA910}" type="pres">
      <dgm:prSet presAssocID="{65ECC510-BFE4-47C5-82EE-B74CC9C064E8}" presName="wedge2Tx" presStyleLbl="node1" presStyleIdx="1" presStyleCnt="7">
        <dgm:presLayoutVars>
          <dgm:chMax val="0"/>
          <dgm:chPref val="0"/>
          <dgm:bulletEnabled val="1"/>
        </dgm:presLayoutVars>
      </dgm:prSet>
      <dgm:spPr/>
    </dgm:pt>
    <dgm:pt modelId="{97308D00-DC2A-4423-A424-B4A4E9B7FC5D}" type="pres">
      <dgm:prSet presAssocID="{65ECC510-BFE4-47C5-82EE-B74CC9C064E8}" presName="wedge3" presStyleLbl="node1" presStyleIdx="2" presStyleCnt="7"/>
      <dgm:spPr/>
    </dgm:pt>
    <dgm:pt modelId="{1DB13584-56FC-4B1A-B06C-E8BCBCB013B9}" type="pres">
      <dgm:prSet presAssocID="{65ECC510-BFE4-47C5-82EE-B74CC9C064E8}" presName="wedge3Tx" presStyleLbl="node1" presStyleIdx="2" presStyleCnt="7">
        <dgm:presLayoutVars>
          <dgm:chMax val="0"/>
          <dgm:chPref val="0"/>
          <dgm:bulletEnabled val="1"/>
        </dgm:presLayoutVars>
      </dgm:prSet>
      <dgm:spPr/>
    </dgm:pt>
    <dgm:pt modelId="{5CC0D68B-B649-422A-9FD5-453A4AA56C18}" type="pres">
      <dgm:prSet presAssocID="{65ECC510-BFE4-47C5-82EE-B74CC9C064E8}" presName="wedge4" presStyleLbl="node1" presStyleIdx="3" presStyleCnt="7"/>
      <dgm:spPr/>
    </dgm:pt>
    <dgm:pt modelId="{2F6826B9-885C-4060-8475-5F496BFBF548}" type="pres">
      <dgm:prSet presAssocID="{65ECC510-BFE4-47C5-82EE-B74CC9C064E8}" presName="wedge4Tx" presStyleLbl="node1" presStyleIdx="3" presStyleCnt="7">
        <dgm:presLayoutVars>
          <dgm:chMax val="0"/>
          <dgm:chPref val="0"/>
          <dgm:bulletEnabled val="1"/>
        </dgm:presLayoutVars>
      </dgm:prSet>
      <dgm:spPr/>
    </dgm:pt>
    <dgm:pt modelId="{6D8C5248-9E0B-4897-B25F-92AF72C17AFE}" type="pres">
      <dgm:prSet presAssocID="{65ECC510-BFE4-47C5-82EE-B74CC9C064E8}" presName="wedge5" presStyleLbl="node1" presStyleIdx="4" presStyleCnt="7"/>
      <dgm:spPr/>
    </dgm:pt>
    <dgm:pt modelId="{75A3566A-2646-4326-8B30-5D250B515255}" type="pres">
      <dgm:prSet presAssocID="{65ECC510-BFE4-47C5-82EE-B74CC9C064E8}" presName="wedge5Tx" presStyleLbl="node1" presStyleIdx="4" presStyleCnt="7">
        <dgm:presLayoutVars>
          <dgm:chMax val="0"/>
          <dgm:chPref val="0"/>
          <dgm:bulletEnabled val="1"/>
        </dgm:presLayoutVars>
      </dgm:prSet>
      <dgm:spPr/>
    </dgm:pt>
    <dgm:pt modelId="{F9380B98-7EFE-441F-848B-E189A1F66E74}" type="pres">
      <dgm:prSet presAssocID="{65ECC510-BFE4-47C5-82EE-B74CC9C064E8}" presName="wedge6" presStyleLbl="node1" presStyleIdx="5" presStyleCnt="7"/>
      <dgm:spPr/>
    </dgm:pt>
    <dgm:pt modelId="{B69CD8D6-524C-4311-9FEF-0D92D92F5EFF}" type="pres">
      <dgm:prSet presAssocID="{65ECC510-BFE4-47C5-82EE-B74CC9C064E8}" presName="wedge6Tx" presStyleLbl="node1" presStyleIdx="5" presStyleCnt="7">
        <dgm:presLayoutVars>
          <dgm:chMax val="0"/>
          <dgm:chPref val="0"/>
          <dgm:bulletEnabled val="1"/>
        </dgm:presLayoutVars>
      </dgm:prSet>
      <dgm:spPr/>
    </dgm:pt>
    <dgm:pt modelId="{4AB3EE6A-C68D-4671-A5D9-66FFE25526E9}" type="pres">
      <dgm:prSet presAssocID="{65ECC510-BFE4-47C5-82EE-B74CC9C064E8}" presName="wedge7" presStyleLbl="node1" presStyleIdx="6" presStyleCnt="7"/>
      <dgm:spPr/>
    </dgm:pt>
    <dgm:pt modelId="{0FD714B2-6934-46E9-8D89-553CA27A7DFF}" type="pres">
      <dgm:prSet presAssocID="{65ECC510-BFE4-47C5-82EE-B74CC9C064E8}" presName="wedge7Tx" presStyleLbl="node1" presStyleIdx="6" presStyleCnt="7">
        <dgm:presLayoutVars>
          <dgm:chMax val="0"/>
          <dgm:chPref val="0"/>
          <dgm:bulletEnabled val="1"/>
        </dgm:presLayoutVars>
      </dgm:prSet>
      <dgm:spPr/>
    </dgm:pt>
  </dgm:ptLst>
  <dgm:cxnLst>
    <dgm:cxn modelId="{1DA4FB15-399F-4DE5-B6B8-111A85008FEA}" type="presOf" srcId="{C2DCD1C4-DB7B-449F-B598-24BDCE13B761}" destId="{97308D00-DC2A-4423-A424-B4A4E9B7FC5D}" srcOrd="0" destOrd="0" presId="urn:microsoft.com/office/officeart/2005/8/layout/chart3"/>
    <dgm:cxn modelId="{86CF7C1A-D454-4E18-BE22-507609594DF6}" srcId="{65ECC510-BFE4-47C5-82EE-B74CC9C064E8}" destId="{C2DCD1C4-DB7B-449F-B598-24BDCE13B761}" srcOrd="2" destOrd="0" parTransId="{7F246125-0981-4A03-953B-C1AFB71315D1}" sibTransId="{D1B7B6FC-B44E-455C-91FD-F33F01CFDC57}"/>
    <dgm:cxn modelId="{0D6BEC2F-041B-47F6-8A55-990EF098C934}" type="presOf" srcId="{96457434-8AB5-424E-80A8-9F3D4BE3E0EC}" destId="{5CC0D68B-B649-422A-9FD5-453A4AA56C18}" srcOrd="0" destOrd="0" presId="urn:microsoft.com/office/officeart/2005/8/layout/chart3"/>
    <dgm:cxn modelId="{96647036-7655-462E-A48B-25CBB3C3A1C5}" srcId="{65ECC510-BFE4-47C5-82EE-B74CC9C064E8}" destId="{EADBD6B7-721E-4FAA-9E5F-ECB13500317B}" srcOrd="4" destOrd="0" parTransId="{F952BA8B-1819-4567-9987-117AA77FF6C4}" sibTransId="{145E7F56-ED63-4E7A-B013-D997ECFE5444}"/>
    <dgm:cxn modelId="{017C664D-4712-472F-A40A-126F54920B2E}" srcId="{65ECC510-BFE4-47C5-82EE-B74CC9C064E8}" destId="{0099D6C7-42D8-4BE2-A2D4-3BF2EFA9598B}" srcOrd="6" destOrd="0" parTransId="{FBFABAAA-8ABE-4E32-A456-43A5DA242ADC}" sibTransId="{48E38C19-884E-4C76-860A-6246862E20F7}"/>
    <dgm:cxn modelId="{BB2AE86D-CE40-4E91-AB61-A1FF411C925B}" type="presOf" srcId="{C2DCD1C4-DB7B-449F-B598-24BDCE13B761}" destId="{1DB13584-56FC-4B1A-B06C-E8BCBCB013B9}" srcOrd="1" destOrd="0" presId="urn:microsoft.com/office/officeart/2005/8/layout/chart3"/>
    <dgm:cxn modelId="{B34C4374-ED7E-4A43-9B0E-1172E212D3D8}" srcId="{65ECC510-BFE4-47C5-82EE-B74CC9C064E8}" destId="{B11B3DC9-77F4-4459-84A8-FD1A6EDD3BB6}" srcOrd="5" destOrd="0" parTransId="{FB0F045A-1D0F-486B-9B73-7D1FA8E44974}" sibTransId="{1460A1D3-23AA-467E-B487-55B9C62E6ECD}"/>
    <dgm:cxn modelId="{67B0EA57-B98D-4A28-B949-BDACC5676BAB}" srcId="{65ECC510-BFE4-47C5-82EE-B74CC9C064E8}" destId="{96457434-8AB5-424E-80A8-9F3D4BE3E0EC}" srcOrd="3" destOrd="0" parTransId="{40FAC1CA-1A4E-4753-8210-943177A1B525}" sibTransId="{EB257932-B7AA-49F6-9965-1F6F0E7CD5BC}"/>
    <dgm:cxn modelId="{D92CDF8C-DE5F-492A-982E-A89C9874D5C8}" type="presOf" srcId="{99BDA198-DD45-4584-ABC3-82B3D7F4F895}" destId="{E5BD2FA3-61BC-40E2-A267-7CDBEFDAF650}" srcOrd="1" destOrd="0" presId="urn:microsoft.com/office/officeart/2005/8/layout/chart3"/>
    <dgm:cxn modelId="{8271788D-C4A3-47A0-B5DC-95753E4663AF}" type="presOf" srcId="{0099D6C7-42D8-4BE2-A2D4-3BF2EFA9598B}" destId="{0FD714B2-6934-46E9-8D89-553CA27A7DFF}" srcOrd="1" destOrd="0" presId="urn:microsoft.com/office/officeart/2005/8/layout/chart3"/>
    <dgm:cxn modelId="{BD6365A2-D8B4-4627-8D82-4DB36AA47C8E}" type="presOf" srcId="{37044641-9B3B-463B-8891-A96B5F0A2D6C}" destId="{1934544F-E1CD-4990-88B6-1FDEFB1D4575}" srcOrd="0" destOrd="0" presId="urn:microsoft.com/office/officeart/2005/8/layout/chart3"/>
    <dgm:cxn modelId="{79B8BBA8-87F7-453E-9BF7-AAA773063BE5}" type="presOf" srcId="{65ECC510-BFE4-47C5-82EE-B74CC9C064E8}" destId="{16314104-ECEA-41B3-B50C-FC3E87D395A5}" srcOrd="0" destOrd="0" presId="urn:microsoft.com/office/officeart/2005/8/layout/chart3"/>
    <dgm:cxn modelId="{FAD1E0B0-A192-463D-8CDC-473D2BEC75B0}" srcId="{65ECC510-BFE4-47C5-82EE-B74CC9C064E8}" destId="{37044641-9B3B-463B-8891-A96B5F0A2D6C}" srcOrd="1" destOrd="0" parTransId="{DF1F9A0F-C12E-4A7F-84A6-126F7F8998CD}" sibTransId="{948E027E-A0CC-4006-A2D8-345F76CF884D}"/>
    <dgm:cxn modelId="{13A6A5B4-99C6-438E-874C-147E61B17620}" type="presOf" srcId="{37044641-9B3B-463B-8891-A96B5F0A2D6C}" destId="{2209108C-34D8-4C6A-9D75-4337FE9CA910}" srcOrd="1" destOrd="0" presId="urn:microsoft.com/office/officeart/2005/8/layout/chart3"/>
    <dgm:cxn modelId="{F58ACBB9-0E4C-4481-9E29-D5FD969EE894}" type="presOf" srcId="{99BDA198-DD45-4584-ABC3-82B3D7F4F895}" destId="{6264AF0A-9D79-46BB-9DD7-96DABD0EA6CD}" srcOrd="0" destOrd="0" presId="urn:microsoft.com/office/officeart/2005/8/layout/chart3"/>
    <dgm:cxn modelId="{3B78D0BF-1E04-434D-9CA0-7F2CAD0E9D32}" type="presOf" srcId="{B11B3DC9-77F4-4459-84A8-FD1A6EDD3BB6}" destId="{F9380B98-7EFE-441F-848B-E189A1F66E74}" srcOrd="0" destOrd="0" presId="urn:microsoft.com/office/officeart/2005/8/layout/chart3"/>
    <dgm:cxn modelId="{3B2A2EC2-A9B8-43FC-89BD-731C02B0D1C6}" srcId="{65ECC510-BFE4-47C5-82EE-B74CC9C064E8}" destId="{99BDA198-DD45-4584-ABC3-82B3D7F4F895}" srcOrd="0" destOrd="0" parTransId="{0BF4DEAF-97CD-4A96-99F1-BCE9AF5186DB}" sibTransId="{45E0828C-B93C-4309-A544-31EDFCF68D64}"/>
    <dgm:cxn modelId="{A7410DC6-1877-4A6B-818E-460687960859}" type="presOf" srcId="{0099D6C7-42D8-4BE2-A2D4-3BF2EFA9598B}" destId="{4AB3EE6A-C68D-4671-A5D9-66FFE25526E9}" srcOrd="0" destOrd="0" presId="urn:microsoft.com/office/officeart/2005/8/layout/chart3"/>
    <dgm:cxn modelId="{703298D1-0667-4035-82B2-FA768487E14D}" type="presOf" srcId="{96457434-8AB5-424E-80A8-9F3D4BE3E0EC}" destId="{2F6826B9-885C-4060-8475-5F496BFBF548}" srcOrd="1" destOrd="0" presId="urn:microsoft.com/office/officeart/2005/8/layout/chart3"/>
    <dgm:cxn modelId="{73C824D8-2C85-477F-9848-0E0B3EDA40B0}" type="presOf" srcId="{B11B3DC9-77F4-4459-84A8-FD1A6EDD3BB6}" destId="{B69CD8D6-524C-4311-9FEF-0D92D92F5EFF}" srcOrd="1" destOrd="0" presId="urn:microsoft.com/office/officeart/2005/8/layout/chart3"/>
    <dgm:cxn modelId="{BF2B05DC-B980-4658-ABFD-CDC3C1AB1975}" type="presOf" srcId="{EADBD6B7-721E-4FAA-9E5F-ECB13500317B}" destId="{75A3566A-2646-4326-8B30-5D250B515255}" srcOrd="1" destOrd="0" presId="urn:microsoft.com/office/officeart/2005/8/layout/chart3"/>
    <dgm:cxn modelId="{CD827FF1-7EE5-454C-AB7D-65170B1F78F0}" type="presOf" srcId="{EADBD6B7-721E-4FAA-9E5F-ECB13500317B}" destId="{6D8C5248-9E0B-4897-B25F-92AF72C17AFE}" srcOrd="0" destOrd="0" presId="urn:microsoft.com/office/officeart/2005/8/layout/chart3"/>
    <dgm:cxn modelId="{0A458E87-5C47-4AE1-8EF3-2D66E578B993}" type="presParOf" srcId="{16314104-ECEA-41B3-B50C-FC3E87D395A5}" destId="{6264AF0A-9D79-46BB-9DD7-96DABD0EA6CD}" srcOrd="0" destOrd="0" presId="urn:microsoft.com/office/officeart/2005/8/layout/chart3"/>
    <dgm:cxn modelId="{F4AD067A-1346-4FCB-83F3-49DA36B53EF1}" type="presParOf" srcId="{16314104-ECEA-41B3-B50C-FC3E87D395A5}" destId="{E5BD2FA3-61BC-40E2-A267-7CDBEFDAF650}" srcOrd="1" destOrd="0" presId="urn:microsoft.com/office/officeart/2005/8/layout/chart3"/>
    <dgm:cxn modelId="{91027AA6-4BF6-4666-9740-D17E0F0E9588}" type="presParOf" srcId="{16314104-ECEA-41B3-B50C-FC3E87D395A5}" destId="{1934544F-E1CD-4990-88B6-1FDEFB1D4575}" srcOrd="2" destOrd="0" presId="urn:microsoft.com/office/officeart/2005/8/layout/chart3"/>
    <dgm:cxn modelId="{ABEDE069-2587-43E1-B0C3-16A83DECD727}" type="presParOf" srcId="{16314104-ECEA-41B3-B50C-FC3E87D395A5}" destId="{2209108C-34D8-4C6A-9D75-4337FE9CA910}" srcOrd="3" destOrd="0" presId="urn:microsoft.com/office/officeart/2005/8/layout/chart3"/>
    <dgm:cxn modelId="{D6773537-A834-4706-9908-1446962B5166}" type="presParOf" srcId="{16314104-ECEA-41B3-B50C-FC3E87D395A5}" destId="{97308D00-DC2A-4423-A424-B4A4E9B7FC5D}" srcOrd="4" destOrd="0" presId="urn:microsoft.com/office/officeart/2005/8/layout/chart3"/>
    <dgm:cxn modelId="{611E1D73-FE72-49A5-99EB-CB8474B26921}" type="presParOf" srcId="{16314104-ECEA-41B3-B50C-FC3E87D395A5}" destId="{1DB13584-56FC-4B1A-B06C-E8BCBCB013B9}" srcOrd="5" destOrd="0" presId="urn:microsoft.com/office/officeart/2005/8/layout/chart3"/>
    <dgm:cxn modelId="{75C1A501-0478-4CE3-AD62-90C21A712547}" type="presParOf" srcId="{16314104-ECEA-41B3-B50C-FC3E87D395A5}" destId="{5CC0D68B-B649-422A-9FD5-453A4AA56C18}" srcOrd="6" destOrd="0" presId="urn:microsoft.com/office/officeart/2005/8/layout/chart3"/>
    <dgm:cxn modelId="{03782EA2-44F4-4ED8-8028-99F9339152FD}" type="presParOf" srcId="{16314104-ECEA-41B3-B50C-FC3E87D395A5}" destId="{2F6826B9-885C-4060-8475-5F496BFBF548}" srcOrd="7" destOrd="0" presId="urn:microsoft.com/office/officeart/2005/8/layout/chart3"/>
    <dgm:cxn modelId="{65B6908C-2427-476C-897B-764D6B3D99FD}" type="presParOf" srcId="{16314104-ECEA-41B3-B50C-FC3E87D395A5}" destId="{6D8C5248-9E0B-4897-B25F-92AF72C17AFE}" srcOrd="8" destOrd="0" presId="urn:microsoft.com/office/officeart/2005/8/layout/chart3"/>
    <dgm:cxn modelId="{0D502151-184D-4BBC-9936-1886736B7BEA}" type="presParOf" srcId="{16314104-ECEA-41B3-B50C-FC3E87D395A5}" destId="{75A3566A-2646-4326-8B30-5D250B515255}" srcOrd="9" destOrd="0" presId="urn:microsoft.com/office/officeart/2005/8/layout/chart3"/>
    <dgm:cxn modelId="{19E0C481-2170-4876-AABE-5160FE2D0955}" type="presParOf" srcId="{16314104-ECEA-41B3-B50C-FC3E87D395A5}" destId="{F9380B98-7EFE-441F-848B-E189A1F66E74}" srcOrd="10" destOrd="0" presId="urn:microsoft.com/office/officeart/2005/8/layout/chart3"/>
    <dgm:cxn modelId="{AE1F9A67-D979-4949-AD25-09AACA570535}" type="presParOf" srcId="{16314104-ECEA-41B3-B50C-FC3E87D395A5}" destId="{B69CD8D6-524C-4311-9FEF-0D92D92F5EFF}" srcOrd="11" destOrd="0" presId="urn:microsoft.com/office/officeart/2005/8/layout/chart3"/>
    <dgm:cxn modelId="{2587214A-5F86-4213-9345-E5A8E209C961}" type="presParOf" srcId="{16314104-ECEA-41B3-B50C-FC3E87D395A5}" destId="{4AB3EE6A-C68D-4671-A5D9-66FFE25526E9}" srcOrd="12" destOrd="0" presId="urn:microsoft.com/office/officeart/2005/8/layout/chart3"/>
    <dgm:cxn modelId="{E207F307-6962-417C-A200-29B91B46E862}" type="presParOf" srcId="{16314104-ECEA-41B3-B50C-FC3E87D395A5}" destId="{0FD714B2-6934-46E9-8D89-553CA27A7DFF}" srcOrd="13"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4AF0A-9D79-46BB-9DD7-96DABD0EA6CD}">
      <dsp:nvSpPr>
        <dsp:cNvPr id="0" name=""/>
        <dsp:cNvSpPr/>
      </dsp:nvSpPr>
      <dsp:spPr>
        <a:xfrm>
          <a:off x="1737621" y="540158"/>
          <a:ext cx="4551680" cy="4551680"/>
        </a:xfrm>
        <a:prstGeom prst="pie">
          <a:avLst>
            <a:gd name="adj1" fmla="val 16200000"/>
            <a:gd name="adj2" fmla="val 19285716"/>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Identificación</a:t>
          </a:r>
        </a:p>
      </dsp:txBody>
      <dsp:txXfrm>
        <a:off x="4058436" y="973652"/>
        <a:ext cx="1246293" cy="785706"/>
      </dsp:txXfrm>
    </dsp:sp>
    <dsp:sp modelId="{1934544F-E1CD-4990-88B6-1FDEFB1D4575}">
      <dsp:nvSpPr>
        <dsp:cNvPr id="0" name=""/>
        <dsp:cNvSpPr/>
      </dsp:nvSpPr>
      <dsp:spPr>
        <a:xfrm>
          <a:off x="1729367" y="555413"/>
          <a:ext cx="4551680" cy="4551680"/>
        </a:xfrm>
        <a:prstGeom prst="pie">
          <a:avLst>
            <a:gd name="adj1" fmla="val 19285716"/>
            <a:gd name="adj2" fmla="val 771428"/>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Planificación </a:t>
          </a:r>
        </a:p>
      </dsp:txBody>
      <dsp:txXfrm>
        <a:off x="4845100" y="2181013"/>
        <a:ext cx="1322154" cy="839893"/>
      </dsp:txXfrm>
    </dsp:sp>
    <dsp:sp modelId="{97308D00-DC2A-4423-A424-B4A4E9B7FC5D}">
      <dsp:nvSpPr>
        <dsp:cNvPr id="0" name=""/>
        <dsp:cNvSpPr/>
      </dsp:nvSpPr>
      <dsp:spPr>
        <a:xfrm>
          <a:off x="1729367" y="555413"/>
          <a:ext cx="4551680" cy="4551680"/>
        </a:xfrm>
        <a:prstGeom prst="pie">
          <a:avLst>
            <a:gd name="adj1" fmla="val 771428"/>
            <a:gd name="adj2" fmla="val 3857143"/>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Programación </a:t>
          </a:r>
        </a:p>
      </dsp:txBody>
      <dsp:txXfrm>
        <a:off x="4655447" y="3264746"/>
        <a:ext cx="1192106" cy="866986"/>
      </dsp:txXfrm>
    </dsp:sp>
    <dsp:sp modelId="{5CC0D68B-B649-422A-9FD5-453A4AA56C18}">
      <dsp:nvSpPr>
        <dsp:cNvPr id="0" name=""/>
        <dsp:cNvSpPr/>
      </dsp:nvSpPr>
      <dsp:spPr>
        <a:xfrm>
          <a:off x="1729367" y="555413"/>
          <a:ext cx="4551680" cy="4551680"/>
        </a:xfrm>
        <a:prstGeom prst="pie">
          <a:avLst>
            <a:gd name="adj1" fmla="val 3857226"/>
            <a:gd name="adj2" fmla="val 6942858"/>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Ejecución </a:t>
          </a:r>
        </a:p>
      </dsp:txBody>
      <dsp:txXfrm>
        <a:off x="3395607" y="4131733"/>
        <a:ext cx="1219200" cy="866986"/>
      </dsp:txXfrm>
    </dsp:sp>
    <dsp:sp modelId="{6D8C5248-9E0B-4897-B25F-92AF72C17AFE}">
      <dsp:nvSpPr>
        <dsp:cNvPr id="0" name=""/>
        <dsp:cNvSpPr/>
      </dsp:nvSpPr>
      <dsp:spPr>
        <a:xfrm>
          <a:off x="1729367" y="555413"/>
          <a:ext cx="4551680" cy="4551680"/>
        </a:xfrm>
        <a:prstGeom prst="pie">
          <a:avLst>
            <a:gd name="adj1" fmla="val 6942858"/>
            <a:gd name="adj2" fmla="val 10028574"/>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Análisis</a:t>
          </a:r>
        </a:p>
      </dsp:txBody>
      <dsp:txXfrm>
        <a:off x="2162860" y="3264746"/>
        <a:ext cx="1192106" cy="866986"/>
      </dsp:txXfrm>
    </dsp:sp>
    <dsp:sp modelId="{F9380B98-7EFE-441F-848B-E189A1F66E74}">
      <dsp:nvSpPr>
        <dsp:cNvPr id="0" name=""/>
        <dsp:cNvSpPr/>
      </dsp:nvSpPr>
      <dsp:spPr>
        <a:xfrm>
          <a:off x="1729367" y="555413"/>
          <a:ext cx="4551680" cy="4551680"/>
        </a:xfrm>
        <a:prstGeom prst="pie">
          <a:avLst>
            <a:gd name="adj1" fmla="val 10028574"/>
            <a:gd name="adj2" fmla="val 13114284"/>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Trabajo en Espera </a:t>
          </a:r>
        </a:p>
      </dsp:txBody>
      <dsp:txXfrm>
        <a:off x="1843159" y="2181013"/>
        <a:ext cx="1322154" cy="839893"/>
      </dsp:txXfrm>
    </dsp:sp>
    <dsp:sp modelId="{4AB3EE6A-C68D-4671-A5D9-66FFE25526E9}">
      <dsp:nvSpPr>
        <dsp:cNvPr id="0" name=""/>
        <dsp:cNvSpPr/>
      </dsp:nvSpPr>
      <dsp:spPr>
        <a:xfrm>
          <a:off x="1729367" y="555413"/>
          <a:ext cx="4551680" cy="4551680"/>
        </a:xfrm>
        <a:prstGeom prst="pie">
          <a:avLst>
            <a:gd name="adj1" fmla="val 13114284"/>
            <a:gd name="adj2" fmla="val 162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Ejecución de Contratos </a:t>
          </a:r>
        </a:p>
      </dsp:txBody>
      <dsp:txXfrm>
        <a:off x="2715564" y="988906"/>
        <a:ext cx="1246293" cy="78570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68339" cy="355124"/>
          </a:xfrm>
          <a:prstGeom prst="rect">
            <a:avLst/>
          </a:prstGeom>
        </p:spPr>
        <p:txBody>
          <a:bodyPr vert="horz" lIns="93172" tIns="46586" rIns="93172" bIns="46586" rtlCol="0"/>
          <a:lstStyle>
            <a:lvl1pPr algn="l">
              <a:defRPr sz="1200"/>
            </a:lvl1pPr>
          </a:lstStyle>
          <a:p>
            <a:endParaRPr lang="en-US" dirty="0"/>
          </a:p>
        </p:txBody>
      </p:sp>
      <p:sp>
        <p:nvSpPr>
          <p:cNvPr id="3" name="Date Placeholder 2"/>
          <p:cNvSpPr>
            <a:spLocks noGrp="1"/>
          </p:cNvSpPr>
          <p:nvPr>
            <p:ph type="dt" sz="quarter" idx="1"/>
          </p:nvPr>
        </p:nvSpPr>
        <p:spPr>
          <a:xfrm>
            <a:off x="5317965" y="1"/>
            <a:ext cx="4068339" cy="355124"/>
          </a:xfrm>
          <a:prstGeom prst="rect">
            <a:avLst/>
          </a:prstGeom>
        </p:spPr>
        <p:txBody>
          <a:bodyPr vert="horz" lIns="93172" tIns="46586" rIns="93172" bIns="46586" rtlCol="0"/>
          <a:lstStyle>
            <a:lvl1pPr algn="r">
              <a:defRPr sz="1200"/>
            </a:lvl1pPr>
          </a:lstStyle>
          <a:p>
            <a:fld id="{4A71F510-2865-AD40-B295-EFE53B47B615}" type="datetimeFigureOut">
              <a:rPr lang="en-US" smtClean="0"/>
              <a:pPr/>
              <a:t>6/2/2025</a:t>
            </a:fld>
            <a:endParaRPr lang="en-US" dirty="0"/>
          </a:p>
        </p:txBody>
      </p:sp>
      <p:sp>
        <p:nvSpPr>
          <p:cNvPr id="4" name="Footer Placeholder 3"/>
          <p:cNvSpPr>
            <a:spLocks noGrp="1"/>
          </p:cNvSpPr>
          <p:nvPr>
            <p:ph type="ftr" sz="quarter" idx="2"/>
          </p:nvPr>
        </p:nvSpPr>
        <p:spPr>
          <a:xfrm>
            <a:off x="2" y="6746119"/>
            <a:ext cx="4068339" cy="355124"/>
          </a:xfrm>
          <a:prstGeom prst="rect">
            <a:avLst/>
          </a:prstGeom>
        </p:spPr>
        <p:txBody>
          <a:bodyPr vert="horz" lIns="93172" tIns="46586" rIns="93172" bIns="46586"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17965" y="6746119"/>
            <a:ext cx="4068339" cy="355124"/>
          </a:xfrm>
          <a:prstGeom prst="rect">
            <a:avLst/>
          </a:prstGeom>
        </p:spPr>
        <p:txBody>
          <a:bodyPr vert="horz" lIns="93172" tIns="46586" rIns="93172" bIns="46586" rtlCol="0" anchor="b"/>
          <a:lstStyle>
            <a:lvl1pPr algn="r">
              <a:defRPr sz="1200"/>
            </a:lvl1pPr>
          </a:lstStyle>
          <a:p>
            <a:fld id="{FB7C96FB-A7F6-4D46-979D-BE69A3DE088F}" type="slidenum">
              <a:rPr lang="en-US" smtClean="0"/>
              <a:pPr/>
              <a:t>‹Nº›</a:t>
            </a:fld>
            <a:endParaRPr lang="en-US" dirty="0"/>
          </a:p>
        </p:txBody>
      </p:sp>
    </p:spTree>
    <p:extLst>
      <p:ext uri="{BB962C8B-B14F-4D97-AF65-F5344CB8AC3E}">
        <p14:creationId xmlns:p14="http://schemas.microsoft.com/office/powerpoint/2010/main" val="42405753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68339" cy="356357"/>
          </a:xfrm>
          <a:prstGeom prst="rect">
            <a:avLst/>
          </a:prstGeom>
        </p:spPr>
        <p:txBody>
          <a:bodyPr vert="horz" lIns="93172" tIns="46586" rIns="93172" bIns="46586" rtlCol="0"/>
          <a:lstStyle>
            <a:lvl1pPr algn="l">
              <a:defRPr sz="1200"/>
            </a:lvl1pPr>
          </a:lstStyle>
          <a:p>
            <a:endParaRPr lang="en-GB" dirty="0"/>
          </a:p>
        </p:txBody>
      </p:sp>
      <p:sp>
        <p:nvSpPr>
          <p:cNvPr id="3" name="Date Placeholder 2"/>
          <p:cNvSpPr>
            <a:spLocks noGrp="1"/>
          </p:cNvSpPr>
          <p:nvPr>
            <p:ph type="dt" idx="1"/>
          </p:nvPr>
        </p:nvSpPr>
        <p:spPr>
          <a:xfrm>
            <a:off x="5317965" y="1"/>
            <a:ext cx="4068339" cy="356357"/>
          </a:xfrm>
          <a:prstGeom prst="rect">
            <a:avLst/>
          </a:prstGeom>
        </p:spPr>
        <p:txBody>
          <a:bodyPr vert="horz" lIns="93172" tIns="46586" rIns="93172" bIns="46586" rtlCol="0"/>
          <a:lstStyle>
            <a:lvl1pPr algn="r">
              <a:defRPr sz="1200"/>
            </a:lvl1pPr>
          </a:lstStyle>
          <a:p>
            <a:fld id="{038A2DA8-FDC1-D147-9E87-8AE9AC161936}" type="datetimeFigureOut">
              <a:rPr lang="en-GB" smtClean="0"/>
              <a:pPr/>
              <a:t>02/06/2025</a:t>
            </a:fld>
            <a:endParaRPr lang="en-GB" dirty="0"/>
          </a:p>
        </p:txBody>
      </p:sp>
      <p:sp>
        <p:nvSpPr>
          <p:cNvPr id="4" name="Slide Image Placeholder 3"/>
          <p:cNvSpPr>
            <a:spLocks noGrp="1" noRot="1" noChangeAspect="1"/>
          </p:cNvSpPr>
          <p:nvPr>
            <p:ph type="sldImg" idx="2"/>
          </p:nvPr>
        </p:nvSpPr>
        <p:spPr>
          <a:xfrm>
            <a:off x="2562225" y="887413"/>
            <a:ext cx="4264025" cy="2398712"/>
          </a:xfrm>
          <a:prstGeom prst="rect">
            <a:avLst/>
          </a:prstGeom>
          <a:noFill/>
          <a:ln w="12700">
            <a:solidFill>
              <a:prstClr val="black"/>
            </a:solidFill>
          </a:ln>
        </p:spPr>
        <p:txBody>
          <a:bodyPr vert="horz" lIns="93172" tIns="46586" rIns="93172" bIns="46586" rtlCol="0" anchor="ctr"/>
          <a:lstStyle/>
          <a:p>
            <a:endParaRPr lang="en-GB" dirty="0"/>
          </a:p>
        </p:txBody>
      </p:sp>
      <p:sp>
        <p:nvSpPr>
          <p:cNvPr id="5" name="Notes Placeholder 4"/>
          <p:cNvSpPr>
            <a:spLocks noGrp="1"/>
          </p:cNvSpPr>
          <p:nvPr>
            <p:ph type="body" sz="quarter" idx="3"/>
          </p:nvPr>
        </p:nvSpPr>
        <p:spPr>
          <a:xfrm>
            <a:off x="938848" y="3418069"/>
            <a:ext cx="7510780" cy="2796600"/>
          </a:xfrm>
          <a:prstGeom prst="rect">
            <a:avLst/>
          </a:prstGeom>
        </p:spPr>
        <p:txBody>
          <a:bodyPr vert="horz" lIns="93172" tIns="46586" rIns="93172" bIns="46586"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2" y="6746121"/>
            <a:ext cx="4068339" cy="356356"/>
          </a:xfrm>
          <a:prstGeom prst="rect">
            <a:avLst/>
          </a:prstGeom>
        </p:spPr>
        <p:txBody>
          <a:bodyPr vert="horz" lIns="93172" tIns="46586" rIns="93172" bIns="46586" rtlCol="0" anchor="b"/>
          <a:lstStyle>
            <a:lvl1pPr algn="l">
              <a:defRPr sz="1200"/>
            </a:lvl1pPr>
          </a:lstStyle>
          <a:p>
            <a:endParaRPr lang="en-GB" dirty="0"/>
          </a:p>
        </p:txBody>
      </p:sp>
      <p:sp>
        <p:nvSpPr>
          <p:cNvPr id="7" name="Slide Number Placeholder 6"/>
          <p:cNvSpPr>
            <a:spLocks noGrp="1"/>
          </p:cNvSpPr>
          <p:nvPr>
            <p:ph type="sldNum" sz="quarter" idx="5"/>
          </p:nvPr>
        </p:nvSpPr>
        <p:spPr>
          <a:xfrm>
            <a:off x="5317965" y="6746121"/>
            <a:ext cx="4068339" cy="356356"/>
          </a:xfrm>
          <a:prstGeom prst="rect">
            <a:avLst/>
          </a:prstGeom>
        </p:spPr>
        <p:txBody>
          <a:bodyPr vert="horz" lIns="93172" tIns="46586" rIns="93172" bIns="46586" rtlCol="0" anchor="b"/>
          <a:lstStyle>
            <a:lvl1pPr algn="r">
              <a:defRPr sz="1200"/>
            </a:lvl1pPr>
          </a:lstStyle>
          <a:p>
            <a:fld id="{1A54B304-E99A-554B-A154-AA493B70D9FA}" type="slidenum">
              <a:rPr lang="en-GB" smtClean="0"/>
              <a:pPr/>
              <a:t>‹Nº›</a:t>
            </a:fld>
            <a:endParaRPr lang="en-GB" dirty="0"/>
          </a:p>
        </p:txBody>
      </p:sp>
    </p:spTree>
    <p:extLst>
      <p:ext uri="{BB962C8B-B14F-4D97-AF65-F5344CB8AC3E}">
        <p14:creationId xmlns:p14="http://schemas.microsoft.com/office/powerpoint/2010/main" val="19503023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Work management is a set of software products and services that apply workflow structure to the movement of information as well as to the interaction of business processes and human worker processes that generate the information. Work management streamlines and transforms crucial business processes and thus can improve results and performance.</a:t>
            </a:r>
          </a:p>
          <a:p>
            <a:endParaRPr lang="en-US" dirty="0"/>
          </a:p>
          <a:p>
            <a:r>
              <a:rPr lang="es-ES" dirty="0"/>
              <a:t>La gestión del trabajo es un conjunto de productos y servicios de software que aplican la estructura del flujo de trabajo al movimiento de la información, así como a la interacción de los procesos comerciales y los procesos de los trabajadores humanos que generan la información. La gestión del trabajo agiliza y transforma los procesos comerciales cruciales y, por lo tanto, puede mejorar los resultados y el rendimiento</a:t>
            </a:r>
            <a:endParaRPr lang="en-US" dirty="0"/>
          </a:p>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EEDAC8-B241-401D-B1D4-E5222CF4C41E}"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872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15FE78F-AF31-43DD-BE49-AFEDF0161288}" type="slidenum">
              <a:rPr kumimoji="0" lang="es-ES_tradnl" altLang="es-ES" sz="14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s-ES_tradnl" altLang="es-ES" sz="14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
        <p:nvSpPr>
          <p:cNvPr id="5" name="Marcador de pie de página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1400" b="0" i="0" u="none" strike="noStrike" kern="1200" cap="none" spc="0" normalizeH="0" baseline="0" noProof="0">
                <a:ln>
                  <a:noFill/>
                </a:ln>
                <a:solidFill>
                  <a:prstClr val="black"/>
                </a:solidFill>
                <a:effectLst/>
                <a:uLnTx/>
                <a:uFillTx/>
                <a:latin typeface="Arial" charset="0"/>
                <a:ea typeface="+mn-ea"/>
                <a:cs typeface="Arial" charset="0"/>
              </a:rPr>
              <a:t>Todos los Derechos Reservados                             www.pmm-bs.com </a:t>
            </a:r>
            <a:endParaRPr kumimoji="0" lang="es-ES_tradnl" sz="14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6" name="Marcador de encabezado 5"/>
          <p:cNvSpPr>
            <a:spLocks noGrp="1"/>
          </p:cNvSpPr>
          <p:nvPr>
            <p:ph type="hdr"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1400" b="0" i="0" u="none" strike="noStrike" kern="1200" cap="none" spc="0" normalizeH="0" baseline="0" noProof="0">
                <a:ln>
                  <a:noFill/>
                </a:ln>
                <a:solidFill>
                  <a:prstClr val="black"/>
                </a:solidFill>
                <a:effectLst/>
                <a:uLnTx/>
                <a:uFillTx/>
                <a:latin typeface="Arial" charset="0"/>
                <a:ea typeface="+mn-ea"/>
                <a:cs typeface="Arial" charset="0"/>
              </a:rPr>
              <a:t>PMM BUSINESS SCHOOL</a:t>
            </a:r>
          </a:p>
        </p:txBody>
      </p:sp>
      <p:sp>
        <p:nvSpPr>
          <p:cNvPr id="7" name="Marcador de fecha 6"/>
          <p:cNvSpPr>
            <a:spLocks noGrp="1"/>
          </p:cNvSpPr>
          <p:nvPr>
            <p:ph type="dt" idx="13"/>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s-ES_tradnl" sz="1400" b="0" i="0" u="none" strike="noStrike" kern="1200" cap="none" spc="0" normalizeH="0" baseline="0" noProof="0">
                <a:ln>
                  <a:noFill/>
                </a:ln>
                <a:solidFill>
                  <a:prstClr val="black"/>
                </a:solidFill>
                <a:effectLst/>
                <a:uLnTx/>
                <a:uFillTx/>
                <a:latin typeface="Arial" charset="0"/>
                <a:ea typeface="+mn-ea"/>
                <a:cs typeface="Arial" charset="0"/>
              </a:rPr>
              <a:t>Escuela Internacional de Negocios &amp; Gestión de Activos</a:t>
            </a:r>
            <a:endParaRPr kumimoji="0" lang="es-ES_tradnl" sz="14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4276156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62001" y="1714351"/>
            <a:ext cx="10485680" cy="1368425"/>
          </a:xfrm>
        </p:spPr>
        <p:txBody>
          <a:bodyPr anchor="t">
            <a:noAutofit/>
          </a:bodyPr>
          <a:lstStyle>
            <a:lvl1pPr algn="l">
              <a:defRPr sz="4800">
                <a:solidFill>
                  <a:schemeClr val="tx1">
                    <a:lumMod val="65000"/>
                    <a:lumOff val="35000"/>
                  </a:schemeClr>
                </a:solidFill>
              </a:defRPr>
            </a:lvl1pPr>
          </a:lstStyle>
          <a:p>
            <a:r>
              <a:rPr lang="es-ES"/>
              <a:t>Haga clic para modificar el estilo de título del patrón</a:t>
            </a:r>
            <a:endParaRPr lang="en-GB" dirty="0"/>
          </a:p>
        </p:txBody>
      </p:sp>
      <p:sp>
        <p:nvSpPr>
          <p:cNvPr id="3" name="Subtitle 2"/>
          <p:cNvSpPr>
            <a:spLocks noGrp="1"/>
          </p:cNvSpPr>
          <p:nvPr>
            <p:ph type="subTitle" idx="1"/>
          </p:nvPr>
        </p:nvSpPr>
        <p:spPr>
          <a:xfrm>
            <a:off x="762001" y="3200771"/>
            <a:ext cx="6109388" cy="276999"/>
          </a:xfrm>
        </p:spPr>
        <p:txBody>
          <a:bodyPr anchor="t">
            <a:noAutofit/>
          </a:bodyPr>
          <a:lstStyle>
            <a:lvl1pPr marL="0" indent="0" algn="l">
              <a:lnSpc>
                <a:spcPct val="90000"/>
              </a:lnSpc>
              <a:buNone/>
              <a:defRPr sz="3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dirty="0"/>
          </a:p>
        </p:txBody>
      </p:sp>
      <p:pic>
        <p:nvPicPr>
          <p:cNvPr id="4" name="Imagen 3" descr="Imagen que contiene firmar, señal, dibujo, plato&#10;&#10;Descripción generada automáticamente">
            <a:extLst>
              <a:ext uri="{FF2B5EF4-FFF2-40B4-BE49-F238E27FC236}">
                <a16:creationId xmlns:a16="http://schemas.microsoft.com/office/drawing/2014/main" id="{E029ADF3-9788-425B-A761-9E6EBF2292A0}"/>
              </a:ext>
            </a:extLst>
          </p:cNvPr>
          <p:cNvPicPr>
            <a:picLocks noChangeAspect="1"/>
          </p:cNvPicPr>
          <p:nvPr userDrawn="1"/>
        </p:nvPicPr>
        <p:blipFill>
          <a:blip r:embed="rId2"/>
          <a:stretch>
            <a:fillRect/>
          </a:stretch>
        </p:blipFill>
        <p:spPr>
          <a:xfrm>
            <a:off x="8547165" y="4032069"/>
            <a:ext cx="2560732" cy="1153641"/>
          </a:xfrm>
          <a:prstGeom prst="rect">
            <a:avLst/>
          </a:prstGeom>
        </p:spPr>
      </p:pic>
    </p:spTree>
    <p:extLst>
      <p:ext uri="{BB962C8B-B14F-4D97-AF65-F5344CB8AC3E}">
        <p14:creationId xmlns:p14="http://schemas.microsoft.com/office/powerpoint/2010/main" val="701318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ido con título">
    <p:spTree>
      <p:nvGrpSpPr>
        <p:cNvPr id="1" name=""/>
        <p:cNvGrpSpPr/>
        <p:nvPr/>
      </p:nvGrpSpPr>
      <p:grpSpPr>
        <a:xfrm>
          <a:off x="0" y="0"/>
          <a:ext cx="0" cy="0"/>
          <a:chOff x="0" y="0"/>
          <a:chExt cx="0" cy="0"/>
        </a:xfrm>
      </p:grpSpPr>
      <p:sp>
        <p:nvSpPr>
          <p:cNvPr id="4" name="Rectangle 9">
            <a:extLst>
              <a:ext uri="{FF2B5EF4-FFF2-40B4-BE49-F238E27FC236}">
                <a16:creationId xmlns:a16="http://schemas.microsoft.com/office/drawing/2014/main" id="{1DD4205F-649F-87DE-966C-4DEF3E18FB79}"/>
              </a:ext>
            </a:extLst>
          </p:cNvPr>
          <p:cNvSpPr/>
          <p:nvPr userDrawn="1"/>
        </p:nvSpPr>
        <p:spPr>
          <a:xfrm>
            <a:off x="403225" y="414655"/>
            <a:ext cx="196850" cy="6826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GB" noProof="0" dirty="0"/>
          </a:p>
        </p:txBody>
      </p:sp>
    </p:spTree>
    <p:extLst>
      <p:ext uri="{BB962C8B-B14F-4D97-AF65-F5344CB8AC3E}">
        <p14:creationId xmlns:p14="http://schemas.microsoft.com/office/powerpoint/2010/main" val="1330420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62001" y="1714351"/>
            <a:ext cx="10485680" cy="1368425"/>
          </a:xfrm>
        </p:spPr>
        <p:txBody>
          <a:bodyPr anchor="t">
            <a:noAutofit/>
          </a:bodyPr>
          <a:lstStyle>
            <a:lvl1pPr algn="l">
              <a:defRPr sz="4800">
                <a:solidFill>
                  <a:schemeClr val="tx1">
                    <a:lumMod val="65000"/>
                    <a:lumOff val="35000"/>
                  </a:schemeClr>
                </a:solidFill>
              </a:defRPr>
            </a:lvl1pPr>
          </a:lstStyle>
          <a:p>
            <a:r>
              <a:rPr lang="es-ES"/>
              <a:t>Haga clic para modificar el estilo de título del patrón</a:t>
            </a:r>
            <a:endParaRPr lang="en-GB" dirty="0"/>
          </a:p>
        </p:txBody>
      </p:sp>
      <p:sp>
        <p:nvSpPr>
          <p:cNvPr id="3" name="Subtitle 2"/>
          <p:cNvSpPr>
            <a:spLocks noGrp="1"/>
          </p:cNvSpPr>
          <p:nvPr>
            <p:ph type="subTitle" idx="1"/>
          </p:nvPr>
        </p:nvSpPr>
        <p:spPr>
          <a:xfrm>
            <a:off x="762001" y="3200771"/>
            <a:ext cx="6109388" cy="276999"/>
          </a:xfrm>
        </p:spPr>
        <p:txBody>
          <a:bodyPr anchor="t">
            <a:noAutofit/>
          </a:bodyPr>
          <a:lstStyle>
            <a:lvl1pPr marL="0" indent="0" algn="l">
              <a:lnSpc>
                <a:spcPct val="90000"/>
              </a:lnSpc>
              <a:buNone/>
              <a:defRPr sz="3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dirty="0"/>
          </a:p>
        </p:txBody>
      </p:sp>
      <p:pic>
        <p:nvPicPr>
          <p:cNvPr id="4" name="Imagen 3" descr="Imagen que contiene firmar, señal, dibujo, plato&#10;&#10;Descripción generada automáticamente">
            <a:extLst>
              <a:ext uri="{FF2B5EF4-FFF2-40B4-BE49-F238E27FC236}">
                <a16:creationId xmlns:a16="http://schemas.microsoft.com/office/drawing/2014/main" id="{E029ADF3-9788-425B-A761-9E6EBF2292A0}"/>
              </a:ext>
            </a:extLst>
          </p:cNvPr>
          <p:cNvPicPr>
            <a:picLocks noChangeAspect="1"/>
          </p:cNvPicPr>
          <p:nvPr userDrawn="1"/>
        </p:nvPicPr>
        <p:blipFill>
          <a:blip r:embed="rId2"/>
          <a:stretch>
            <a:fillRect/>
          </a:stretch>
        </p:blipFill>
        <p:spPr>
          <a:xfrm>
            <a:off x="8547165" y="4032069"/>
            <a:ext cx="2560732" cy="1153641"/>
          </a:xfrm>
          <a:prstGeom prst="rect">
            <a:avLst/>
          </a:prstGeom>
        </p:spPr>
      </p:pic>
    </p:spTree>
    <p:extLst>
      <p:ext uri="{BB962C8B-B14F-4D97-AF65-F5344CB8AC3E}">
        <p14:creationId xmlns:p14="http://schemas.microsoft.com/office/powerpoint/2010/main" val="2023518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8964329" cy="394980"/>
          </a:xfrm>
        </p:spPr>
        <p:txBody>
          <a:bodyPr/>
          <a:lstStyle>
            <a:lvl1pPr>
              <a:defRPr b="1">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lvl1pPr>
              <a:lnSpc>
                <a:spcPct val="90000"/>
              </a:lnSpc>
              <a:defRPr/>
            </a:lvl1p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solidFill>
                  <a:schemeClr val="tx1">
                    <a:lumMod val="65000"/>
                    <a:lumOff val="35000"/>
                  </a:schemeClr>
                </a:solidFill>
              </a:defRPr>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3353599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012456"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a:p>
        </p:txBody>
      </p:sp>
      <p:sp>
        <p:nvSpPr>
          <p:cNvPr id="3" name="Content Placeholder 2"/>
          <p:cNvSpPr>
            <a:spLocks noGrp="1"/>
          </p:cNvSpPr>
          <p:nvPr>
            <p:ph sz="half" idx="1"/>
          </p:nvPr>
        </p:nvSpPr>
        <p:spPr>
          <a:xfrm>
            <a:off x="761999" y="2057399"/>
            <a:ext cx="533400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6095999" y="2057399"/>
            <a:ext cx="5330825"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9"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2186903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209774" cy="754418"/>
          </a:xfrm>
        </p:spPr>
        <p:txBody>
          <a:bodyPr/>
          <a:lstStyle/>
          <a:p>
            <a:r>
              <a:rPr lang="es-ES"/>
              <a:t>Haga clic para modificar el estilo de título del patrón</a:t>
            </a:r>
            <a:endParaRPr lang="en-GB" dirty="0"/>
          </a:p>
        </p:txBody>
      </p:sp>
      <p:sp>
        <p:nvSpPr>
          <p:cNvPr id="3" name="Content Placeholder 2"/>
          <p:cNvSpPr>
            <a:spLocks noGrp="1"/>
          </p:cNvSpPr>
          <p:nvPr>
            <p:ph sz="half" idx="1"/>
          </p:nvPr>
        </p:nvSpPr>
        <p:spPr>
          <a:xfrm>
            <a:off x="762000" y="2057399"/>
            <a:ext cx="3554412"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4316413" y="2057399"/>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12" name="Content Placeholder 3"/>
          <p:cNvSpPr>
            <a:spLocks noGrp="1"/>
          </p:cNvSpPr>
          <p:nvPr>
            <p:ph sz="half" idx="13"/>
          </p:nvPr>
        </p:nvSpPr>
        <p:spPr>
          <a:xfrm>
            <a:off x="7870824" y="2057400"/>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0" name="Text Placeholder 7"/>
          <p:cNvSpPr>
            <a:spLocks noGrp="1"/>
          </p:cNvSpPr>
          <p:nvPr>
            <p:ph type="body" sz="quarter" idx="14"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1251153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132772"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lvl1pPr>
              <a:spcBef>
                <a:spcPts val="1200"/>
              </a:spcBef>
              <a:spcAft>
                <a:spcPts val="1200"/>
              </a:spcAft>
              <a:defRPr sz="3800"/>
            </a:lvl1pPr>
            <a:lvl2pPr>
              <a:defRPr i="1"/>
            </a:lvl2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2595595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GB"/>
          </a:p>
        </p:txBody>
      </p:sp>
      <p:sp>
        <p:nvSpPr>
          <p:cNvPr id="5" name="Slide Number Placeholder 4"/>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7"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3711232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Tree>
    <p:extLst>
      <p:ext uri="{BB962C8B-B14F-4D97-AF65-F5344CB8AC3E}">
        <p14:creationId xmlns:p14="http://schemas.microsoft.com/office/powerpoint/2010/main" val="34321404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Diapositiva de título">
    <p:spTree>
      <p:nvGrpSpPr>
        <p:cNvPr id="1" name=""/>
        <p:cNvGrpSpPr/>
        <p:nvPr/>
      </p:nvGrpSpPr>
      <p:grpSpPr>
        <a:xfrm>
          <a:off x="0" y="0"/>
          <a:ext cx="0" cy="0"/>
          <a:chOff x="0" y="0"/>
          <a:chExt cx="0" cy="0"/>
        </a:xfrm>
      </p:grpSpPr>
      <p:sp>
        <p:nvSpPr>
          <p:cNvPr id="2" name="Holder 2"/>
          <p:cNvSpPr>
            <a:spLocks noGrp="1"/>
          </p:cNvSpPr>
          <p:nvPr>
            <p:ph type="ctrTitle"/>
          </p:nvPr>
        </p:nvSpPr>
        <p:spPr>
          <a:xfrm>
            <a:off x="1002640" y="1796577"/>
            <a:ext cx="10363200" cy="1205715"/>
          </a:xfrm>
          <a:prstGeom prst="rect">
            <a:avLst/>
          </a:prstGeom>
        </p:spPr>
        <p:txBody>
          <a:bodyPr wrap="square" lIns="0" tIns="0" rIns="0" bIns="0">
            <a:spAutoFit/>
          </a:bodyPr>
          <a:lstStyle>
            <a:lvl1pPr algn="ctr">
              <a:defRPr sz="4353"/>
            </a:lvl1pPr>
          </a:lstStyle>
          <a:p>
            <a:r>
              <a:rPr lang="es-ES"/>
              <a:t>Haga clic para modificar el estilo de título del patrón</a:t>
            </a:r>
            <a:endParaRPr dirty="0"/>
          </a:p>
        </p:txBody>
      </p:sp>
      <p:sp>
        <p:nvSpPr>
          <p:cNvPr id="3" name="Holder 3"/>
          <p:cNvSpPr>
            <a:spLocks noGrp="1"/>
          </p:cNvSpPr>
          <p:nvPr>
            <p:ph type="subTitle" idx="4"/>
          </p:nvPr>
        </p:nvSpPr>
        <p:spPr>
          <a:xfrm>
            <a:off x="1003156" y="3303409"/>
            <a:ext cx="8534399" cy="276999"/>
          </a:xfrm>
          <a:prstGeom prst="rect">
            <a:avLst/>
          </a:prstGeom>
        </p:spPr>
        <p:txBody>
          <a:bodyPr wrap="square" lIns="0" tIns="0" rIns="0" bIns="0">
            <a:spAutoFit/>
          </a:bodyPr>
          <a:lstStyle>
            <a:lvl1pPr>
              <a:defRPr/>
            </a:lvl1pPr>
          </a:lstStyle>
          <a:p>
            <a:r>
              <a:rPr lang="es-ES"/>
              <a:t>Haga clic para modificar el estilo de subtítulo del patrón</a:t>
            </a:r>
            <a:endParaRPr/>
          </a:p>
        </p:txBody>
      </p:sp>
    </p:spTree>
    <p:extLst>
      <p:ext uri="{BB962C8B-B14F-4D97-AF65-F5344CB8AC3E}">
        <p14:creationId xmlns:p14="http://schemas.microsoft.com/office/powerpoint/2010/main" val="3079600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9150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8964329" cy="394980"/>
          </a:xfrm>
        </p:spPr>
        <p:txBody>
          <a:bodyPr/>
          <a:lstStyle>
            <a:lvl1pPr>
              <a:defRPr b="1">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lvl1pPr>
              <a:lnSpc>
                <a:spcPct val="90000"/>
              </a:lnSpc>
              <a:defRPr/>
            </a:lvl1p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solidFill>
                  <a:schemeClr val="tx1">
                    <a:lumMod val="65000"/>
                    <a:lumOff val="35000"/>
                  </a:schemeClr>
                </a:solidFill>
              </a:defRPr>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4019950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Diseño personalizado">
    <p:spTree>
      <p:nvGrpSpPr>
        <p:cNvPr id="1" name=""/>
        <p:cNvGrpSpPr/>
        <p:nvPr/>
      </p:nvGrpSpPr>
      <p:grpSpPr>
        <a:xfrm>
          <a:off x="0" y="0"/>
          <a:ext cx="0" cy="0"/>
          <a:chOff x="0" y="0"/>
          <a:chExt cx="0" cy="0"/>
        </a:xfrm>
      </p:grpSpPr>
      <p:sp>
        <p:nvSpPr>
          <p:cNvPr id="3" name="Rectangle 9">
            <a:extLst>
              <a:ext uri="{FF2B5EF4-FFF2-40B4-BE49-F238E27FC236}">
                <a16:creationId xmlns:a16="http://schemas.microsoft.com/office/drawing/2014/main" id="{7082140C-4C60-6FE2-AF37-960BD6C95FF4}"/>
              </a:ext>
            </a:extLst>
          </p:cNvPr>
          <p:cNvSpPr/>
          <p:nvPr userDrawn="1"/>
        </p:nvSpPr>
        <p:spPr>
          <a:xfrm>
            <a:off x="403225" y="414655"/>
            <a:ext cx="196850" cy="6826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GB" noProof="0" dirty="0"/>
          </a:p>
        </p:txBody>
      </p:sp>
      <p:sp>
        <p:nvSpPr>
          <p:cNvPr id="2" name="CuadroTexto 1">
            <a:extLst>
              <a:ext uri="{FF2B5EF4-FFF2-40B4-BE49-F238E27FC236}">
                <a16:creationId xmlns:a16="http://schemas.microsoft.com/office/drawing/2014/main" id="{2ED002FA-8982-E9A0-A100-2191A022371E}"/>
              </a:ext>
            </a:extLst>
          </p:cNvPr>
          <p:cNvSpPr txBox="1"/>
          <p:nvPr userDrawn="1"/>
        </p:nvSpPr>
        <p:spPr>
          <a:xfrm>
            <a:off x="162497" y="6575253"/>
            <a:ext cx="4807223" cy="246221"/>
          </a:xfrm>
          <a:prstGeom prst="rect">
            <a:avLst/>
          </a:prstGeom>
          <a:noFill/>
        </p:spPr>
        <p:txBody>
          <a:bodyPr wrap="square">
            <a:spAutoFit/>
          </a:bodyPr>
          <a:lstStyle>
            <a:defPPr>
              <a:defRPr lang="es-MX"/>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609585"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121917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828754"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2438339"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3047924" algn="l" defTabSz="609585" rtl="0" eaLnBrk="1" latinLnBrk="0" hangingPunct="1">
              <a:defRPr kern="1200">
                <a:solidFill>
                  <a:schemeClr val="tx1"/>
                </a:solidFill>
                <a:latin typeface="Calibri" charset="0"/>
                <a:ea typeface="ＭＳ Ｐゴシック" charset="0"/>
                <a:cs typeface="ＭＳ Ｐゴシック" charset="0"/>
              </a:defRPr>
            </a:lvl6pPr>
            <a:lvl7pPr marL="3657509" algn="l" defTabSz="609585" rtl="0" eaLnBrk="1" latinLnBrk="0" hangingPunct="1">
              <a:defRPr kern="1200">
                <a:solidFill>
                  <a:schemeClr val="tx1"/>
                </a:solidFill>
                <a:latin typeface="Calibri" charset="0"/>
                <a:ea typeface="ＭＳ Ｐゴシック" charset="0"/>
                <a:cs typeface="ＭＳ Ｐゴシック" charset="0"/>
              </a:defRPr>
            </a:lvl7pPr>
            <a:lvl8pPr marL="4267093" algn="l" defTabSz="609585" rtl="0" eaLnBrk="1" latinLnBrk="0" hangingPunct="1">
              <a:defRPr kern="1200">
                <a:solidFill>
                  <a:schemeClr val="tx1"/>
                </a:solidFill>
                <a:latin typeface="Calibri" charset="0"/>
                <a:ea typeface="ＭＳ Ｐゴシック" charset="0"/>
                <a:cs typeface="ＭＳ Ｐゴシック" charset="0"/>
              </a:defRPr>
            </a:lvl8pPr>
            <a:lvl9pPr marL="4876678" algn="l" defTabSz="609585" rtl="0" eaLnBrk="1" latinLnBrk="0" hangingPunct="1">
              <a:defRPr kern="1200">
                <a:solidFill>
                  <a:schemeClr val="tx1"/>
                </a:solidFill>
                <a:latin typeface="Calibri" charset="0"/>
                <a:ea typeface="ＭＳ Ｐゴシック" charset="0"/>
                <a:cs typeface="ＭＳ Ｐゴシック" charset="0"/>
              </a:defRPr>
            </a:lvl9pPr>
          </a:lstStyle>
          <a:p>
            <a:pPr algn="l"/>
            <a:r>
              <a:rPr lang="en-US" sz="1000" b="0" dirty="0">
                <a:solidFill>
                  <a:schemeClr val="accent2"/>
                </a:solidFill>
                <a:latin typeface="Arial" panose="020B0604020202020204" pitchFamily="34" charset="0"/>
                <a:cs typeface="Arial" panose="020B0604020202020204" pitchFamily="34" charset="0"/>
              </a:rPr>
              <a:t>Copyright © | All Rights Reserved </a:t>
            </a:r>
            <a:r>
              <a:rPr lang="es-ES" sz="1000" b="0" dirty="0">
                <a:solidFill>
                  <a:schemeClr val="accent2"/>
                </a:solidFill>
                <a:latin typeface="Arial" panose="020B0604020202020204" pitchFamily="34" charset="0"/>
                <a:cs typeface="Arial" panose="020B0604020202020204" pitchFamily="34" charset="0"/>
              </a:rPr>
              <a:t>PMM Innovation Group www.pmmciex.com </a:t>
            </a:r>
          </a:p>
        </p:txBody>
      </p:sp>
    </p:spTree>
    <p:extLst>
      <p:ext uri="{BB962C8B-B14F-4D97-AF65-F5344CB8AC3E}">
        <p14:creationId xmlns:p14="http://schemas.microsoft.com/office/powerpoint/2010/main" val="2831656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ido con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3228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012456"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a:p>
        </p:txBody>
      </p:sp>
      <p:sp>
        <p:nvSpPr>
          <p:cNvPr id="3" name="Content Placeholder 2"/>
          <p:cNvSpPr>
            <a:spLocks noGrp="1"/>
          </p:cNvSpPr>
          <p:nvPr>
            <p:ph sz="half" idx="1"/>
          </p:nvPr>
        </p:nvSpPr>
        <p:spPr>
          <a:xfrm>
            <a:off x="761999" y="2057399"/>
            <a:ext cx="533400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6095999" y="2057399"/>
            <a:ext cx="5330825"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9"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1658372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209774" cy="754418"/>
          </a:xfrm>
        </p:spPr>
        <p:txBody>
          <a:bodyPr/>
          <a:lstStyle/>
          <a:p>
            <a:r>
              <a:rPr lang="es-ES"/>
              <a:t>Haga clic para modificar el estilo de título del patrón</a:t>
            </a:r>
            <a:endParaRPr lang="en-GB" dirty="0"/>
          </a:p>
        </p:txBody>
      </p:sp>
      <p:sp>
        <p:nvSpPr>
          <p:cNvPr id="3" name="Content Placeholder 2"/>
          <p:cNvSpPr>
            <a:spLocks noGrp="1"/>
          </p:cNvSpPr>
          <p:nvPr>
            <p:ph sz="half" idx="1"/>
          </p:nvPr>
        </p:nvSpPr>
        <p:spPr>
          <a:xfrm>
            <a:off x="762000" y="2057399"/>
            <a:ext cx="3554412"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4316413" y="2057399"/>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12" name="Content Placeholder 3"/>
          <p:cNvSpPr>
            <a:spLocks noGrp="1"/>
          </p:cNvSpPr>
          <p:nvPr>
            <p:ph sz="half" idx="13"/>
          </p:nvPr>
        </p:nvSpPr>
        <p:spPr>
          <a:xfrm>
            <a:off x="7870824" y="2057400"/>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0" name="Text Placeholder 7"/>
          <p:cNvSpPr>
            <a:spLocks noGrp="1"/>
          </p:cNvSpPr>
          <p:nvPr>
            <p:ph type="body" sz="quarter" idx="14"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3821594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132772"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lvl1pPr>
              <a:spcBef>
                <a:spcPts val="1200"/>
              </a:spcBef>
              <a:spcAft>
                <a:spcPts val="1200"/>
              </a:spcAft>
              <a:defRPr sz="3800"/>
            </a:lvl1pPr>
            <a:lvl2pPr>
              <a:defRPr i="1"/>
            </a:lvl2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2043215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GB"/>
          </a:p>
        </p:txBody>
      </p:sp>
      <p:sp>
        <p:nvSpPr>
          <p:cNvPr id="5" name="Slide Number Placeholder 4"/>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7"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174586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Tree>
    <p:extLst>
      <p:ext uri="{BB962C8B-B14F-4D97-AF65-F5344CB8AC3E}">
        <p14:creationId xmlns:p14="http://schemas.microsoft.com/office/powerpoint/2010/main" val="1608808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Diapositiva de título">
    <p:spTree>
      <p:nvGrpSpPr>
        <p:cNvPr id="1" name=""/>
        <p:cNvGrpSpPr/>
        <p:nvPr/>
      </p:nvGrpSpPr>
      <p:grpSpPr>
        <a:xfrm>
          <a:off x="0" y="0"/>
          <a:ext cx="0" cy="0"/>
          <a:chOff x="0" y="0"/>
          <a:chExt cx="0" cy="0"/>
        </a:xfrm>
      </p:grpSpPr>
      <p:sp>
        <p:nvSpPr>
          <p:cNvPr id="2" name="Holder 2"/>
          <p:cNvSpPr>
            <a:spLocks noGrp="1"/>
          </p:cNvSpPr>
          <p:nvPr>
            <p:ph type="ctrTitle"/>
          </p:nvPr>
        </p:nvSpPr>
        <p:spPr>
          <a:xfrm>
            <a:off x="1002640" y="1796577"/>
            <a:ext cx="10363200" cy="1205715"/>
          </a:xfrm>
          <a:prstGeom prst="rect">
            <a:avLst/>
          </a:prstGeom>
        </p:spPr>
        <p:txBody>
          <a:bodyPr wrap="square" lIns="0" tIns="0" rIns="0" bIns="0">
            <a:spAutoFit/>
          </a:bodyPr>
          <a:lstStyle>
            <a:lvl1pPr algn="ctr">
              <a:defRPr sz="4353"/>
            </a:lvl1pPr>
          </a:lstStyle>
          <a:p>
            <a:r>
              <a:rPr lang="es-ES"/>
              <a:t>Haga clic para modificar el estilo de título del patrón</a:t>
            </a:r>
            <a:endParaRPr dirty="0"/>
          </a:p>
        </p:txBody>
      </p:sp>
      <p:sp>
        <p:nvSpPr>
          <p:cNvPr id="3" name="Holder 3"/>
          <p:cNvSpPr>
            <a:spLocks noGrp="1"/>
          </p:cNvSpPr>
          <p:nvPr>
            <p:ph type="subTitle" idx="4"/>
          </p:nvPr>
        </p:nvSpPr>
        <p:spPr>
          <a:xfrm>
            <a:off x="1003156" y="3303409"/>
            <a:ext cx="8534399" cy="276999"/>
          </a:xfrm>
          <a:prstGeom prst="rect">
            <a:avLst/>
          </a:prstGeom>
        </p:spPr>
        <p:txBody>
          <a:bodyPr wrap="square" lIns="0" tIns="0" rIns="0" bIns="0">
            <a:spAutoFit/>
          </a:bodyPr>
          <a:lstStyle>
            <a:lvl1pPr>
              <a:defRPr/>
            </a:lvl1pPr>
          </a:lstStyle>
          <a:p>
            <a:r>
              <a:rPr lang="es-ES"/>
              <a:t>Haga clic para modificar el estilo de subtítulo del patrón</a:t>
            </a:r>
            <a:endParaRPr/>
          </a:p>
        </p:txBody>
      </p:sp>
    </p:spTree>
    <p:extLst>
      <p:ext uri="{BB962C8B-B14F-4D97-AF65-F5344CB8AC3E}">
        <p14:creationId xmlns:p14="http://schemas.microsoft.com/office/powerpoint/2010/main" val="1750751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Diseño personalizado">
    <p:spTree>
      <p:nvGrpSpPr>
        <p:cNvPr id="1" name=""/>
        <p:cNvGrpSpPr/>
        <p:nvPr/>
      </p:nvGrpSpPr>
      <p:grpSpPr>
        <a:xfrm>
          <a:off x="0" y="0"/>
          <a:ext cx="0" cy="0"/>
          <a:chOff x="0" y="0"/>
          <a:chExt cx="0" cy="0"/>
        </a:xfrm>
      </p:grpSpPr>
      <p:sp>
        <p:nvSpPr>
          <p:cNvPr id="4" name="Rectangle 9">
            <a:extLst>
              <a:ext uri="{FF2B5EF4-FFF2-40B4-BE49-F238E27FC236}">
                <a16:creationId xmlns:a16="http://schemas.microsoft.com/office/drawing/2014/main" id="{59E09C1C-2343-E77E-5DED-46D8EEC0C174}"/>
              </a:ext>
            </a:extLst>
          </p:cNvPr>
          <p:cNvSpPr/>
          <p:nvPr userDrawn="1"/>
        </p:nvSpPr>
        <p:spPr>
          <a:xfrm>
            <a:off x="403225" y="414655"/>
            <a:ext cx="196850" cy="6826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GB" noProof="0" dirty="0"/>
          </a:p>
        </p:txBody>
      </p:sp>
      <p:sp>
        <p:nvSpPr>
          <p:cNvPr id="2" name="CuadroTexto 1">
            <a:extLst>
              <a:ext uri="{FF2B5EF4-FFF2-40B4-BE49-F238E27FC236}">
                <a16:creationId xmlns:a16="http://schemas.microsoft.com/office/drawing/2014/main" id="{2ED002FA-8982-E9A0-A100-2191A022371E}"/>
              </a:ext>
            </a:extLst>
          </p:cNvPr>
          <p:cNvSpPr txBox="1"/>
          <p:nvPr userDrawn="1"/>
        </p:nvSpPr>
        <p:spPr>
          <a:xfrm>
            <a:off x="55222" y="6544602"/>
            <a:ext cx="4807223" cy="246221"/>
          </a:xfrm>
          <a:prstGeom prst="rect">
            <a:avLst/>
          </a:prstGeom>
          <a:noFill/>
        </p:spPr>
        <p:txBody>
          <a:bodyPr wrap="square">
            <a:spAutoFit/>
          </a:bodyPr>
          <a:lstStyle>
            <a:defPPr>
              <a:defRPr lang="es-MX"/>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609585"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121917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828754"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2438339"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3047924" algn="l" defTabSz="609585" rtl="0" eaLnBrk="1" latinLnBrk="0" hangingPunct="1">
              <a:defRPr kern="1200">
                <a:solidFill>
                  <a:schemeClr val="tx1"/>
                </a:solidFill>
                <a:latin typeface="Calibri" charset="0"/>
                <a:ea typeface="ＭＳ Ｐゴシック" charset="0"/>
                <a:cs typeface="ＭＳ Ｐゴシック" charset="0"/>
              </a:defRPr>
            </a:lvl6pPr>
            <a:lvl7pPr marL="3657509" algn="l" defTabSz="609585" rtl="0" eaLnBrk="1" latinLnBrk="0" hangingPunct="1">
              <a:defRPr kern="1200">
                <a:solidFill>
                  <a:schemeClr val="tx1"/>
                </a:solidFill>
                <a:latin typeface="Calibri" charset="0"/>
                <a:ea typeface="ＭＳ Ｐゴシック" charset="0"/>
                <a:cs typeface="ＭＳ Ｐゴシック" charset="0"/>
              </a:defRPr>
            </a:lvl7pPr>
            <a:lvl8pPr marL="4267093" algn="l" defTabSz="609585" rtl="0" eaLnBrk="1" latinLnBrk="0" hangingPunct="1">
              <a:defRPr kern="1200">
                <a:solidFill>
                  <a:schemeClr val="tx1"/>
                </a:solidFill>
                <a:latin typeface="Calibri" charset="0"/>
                <a:ea typeface="ＭＳ Ｐゴシック" charset="0"/>
                <a:cs typeface="ＭＳ Ｐゴシック" charset="0"/>
              </a:defRPr>
            </a:lvl8pPr>
            <a:lvl9pPr marL="4876678" algn="l" defTabSz="609585" rtl="0" eaLnBrk="1" latinLnBrk="0" hangingPunct="1">
              <a:defRPr kern="1200">
                <a:solidFill>
                  <a:schemeClr val="tx1"/>
                </a:solidFill>
                <a:latin typeface="Calibri" charset="0"/>
                <a:ea typeface="ＭＳ Ｐゴシック" charset="0"/>
                <a:cs typeface="ＭＳ Ｐゴシック" charset="0"/>
              </a:defRPr>
            </a:lvl9pPr>
          </a:lstStyle>
          <a:p>
            <a:pPr algn="l"/>
            <a:r>
              <a:rPr lang="en-US" sz="1000" b="0" dirty="0">
                <a:solidFill>
                  <a:schemeClr val="accent2"/>
                </a:solidFill>
                <a:latin typeface="Arial" panose="020B0604020202020204" pitchFamily="34" charset="0"/>
                <a:cs typeface="Arial" panose="020B0604020202020204" pitchFamily="34" charset="0"/>
              </a:rPr>
              <a:t>Copyright © | All Rights Reserved </a:t>
            </a:r>
            <a:r>
              <a:rPr lang="es-ES" sz="1000" b="0" dirty="0">
                <a:solidFill>
                  <a:schemeClr val="accent2"/>
                </a:solidFill>
                <a:latin typeface="Arial" panose="020B0604020202020204" pitchFamily="34" charset="0"/>
                <a:cs typeface="Arial" panose="020B0604020202020204" pitchFamily="34" charset="0"/>
              </a:rPr>
              <a:t>PMM Innovation Group www.pmmciex.com </a:t>
            </a:r>
          </a:p>
        </p:txBody>
      </p:sp>
    </p:spTree>
    <p:extLst>
      <p:ext uri="{BB962C8B-B14F-4D97-AF65-F5344CB8AC3E}">
        <p14:creationId xmlns:p14="http://schemas.microsoft.com/office/powerpoint/2010/main" val="1656127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1999" y="670121"/>
            <a:ext cx="8375651" cy="754418"/>
          </a:xfrm>
          <a:prstGeom prst="rect">
            <a:avLst/>
          </a:prstGeom>
        </p:spPr>
        <p:txBody>
          <a:bodyPr vert="horz" wrap="square" lIns="0" tIns="0" rIns="0" bIns="0" rtlCol="0" anchor="ctr">
            <a:noAutofit/>
          </a:bodyPr>
          <a:lstStyle/>
          <a:p>
            <a:r>
              <a:rPr lang="es-ES" noProof="0" dirty="0"/>
              <a:t>Haga clic para modificar el estilo de título del patrón</a:t>
            </a:r>
            <a:endParaRPr lang="en-GB" noProof="0" dirty="0"/>
          </a:p>
        </p:txBody>
      </p:sp>
      <p:sp>
        <p:nvSpPr>
          <p:cNvPr id="3" name="Text Placeholder 2"/>
          <p:cNvSpPr>
            <a:spLocks noGrp="1"/>
          </p:cNvSpPr>
          <p:nvPr>
            <p:ph type="body" idx="1"/>
          </p:nvPr>
        </p:nvSpPr>
        <p:spPr>
          <a:xfrm>
            <a:off x="761999" y="2055703"/>
            <a:ext cx="10664825" cy="4110147"/>
          </a:xfrm>
          <a:prstGeom prst="rect">
            <a:avLst/>
          </a:prstGeom>
        </p:spPr>
        <p:txBody>
          <a:bodyPr vert="horz" wrap="square" lIns="0" tIns="0" rIns="180000" bIns="0" rtlCol="0">
            <a:no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GB" noProof="0"/>
          </a:p>
        </p:txBody>
      </p:sp>
    </p:spTree>
    <p:extLst>
      <p:ext uri="{BB962C8B-B14F-4D97-AF65-F5344CB8AC3E}">
        <p14:creationId xmlns:p14="http://schemas.microsoft.com/office/powerpoint/2010/main" val="308222520"/>
      </p:ext>
    </p:extLst>
  </p:cSld>
  <p:clrMap bg1="lt1" tx1="dk1" bg2="lt2" tx2="dk2" accent1="accent1" accent2="accent2" accent3="accent3" accent4="accent4" accent5="accent5" accent6="accent6" hlink="hlink" folHlink="folHlink"/>
  <p:sldLayoutIdLst>
    <p:sldLayoutId id="2147483661" r:id="rId1"/>
    <p:sldLayoutId id="2147483650" r:id="rId2"/>
    <p:sldLayoutId id="2147483652" r:id="rId3"/>
    <p:sldLayoutId id="2147483657" r:id="rId4"/>
    <p:sldLayoutId id="2147483658" r:id="rId5"/>
    <p:sldLayoutId id="2147483654" r:id="rId6"/>
    <p:sldLayoutId id="2147483655" r:id="rId7"/>
    <p:sldLayoutId id="2147483664" r:id="rId8"/>
    <p:sldLayoutId id="2147483666" r:id="rId9"/>
    <p:sldLayoutId id="2147483667" r:id="rId10"/>
  </p:sldLayoutIdLst>
  <p:hf hdr="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spcAft>
          <a:spcPts val="600"/>
        </a:spcAft>
        <a:buFont typeface="Arial"/>
        <a:buNone/>
        <a:tabLst>
          <a:tab pos="1057275" algn="l"/>
        </a:tabLst>
        <a:defRPr sz="1800" kern="1200">
          <a:solidFill>
            <a:schemeClr val="tx1"/>
          </a:solidFill>
          <a:latin typeface="+mn-lt"/>
          <a:ea typeface="+mn-ea"/>
          <a:cs typeface="+mn-cs"/>
        </a:defRPr>
      </a:lvl1pPr>
      <a:lvl2pPr marL="285750" indent="-285750" algn="l" defTabSz="914400" rtl="0" eaLnBrk="1" latinLnBrk="0" hangingPunct="1">
        <a:lnSpc>
          <a:spcPct val="100000"/>
        </a:lnSpc>
        <a:spcBef>
          <a:spcPts val="0"/>
        </a:spcBef>
        <a:spcAft>
          <a:spcPts val="600"/>
        </a:spcAft>
        <a:buFont typeface="Lucida Grande"/>
        <a:buChar char="-"/>
        <a:tabLst>
          <a:tab pos="1057275" algn="l"/>
        </a:tabLst>
        <a:defRPr sz="1800" i="0" kern="1200">
          <a:solidFill>
            <a:schemeClr val="tx1"/>
          </a:solidFill>
          <a:latin typeface="+mn-lt"/>
          <a:ea typeface="+mn-ea"/>
          <a:cs typeface="+mn-cs"/>
        </a:defRPr>
      </a:lvl2pPr>
      <a:lvl3pPr marL="539750" indent="-269875"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3pPr>
      <a:lvl4pPr marL="541338" indent="-271463"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4pPr>
      <a:lvl5pPr marL="541338" indent="-271463" algn="l" defTabSz="914400" rtl="0" eaLnBrk="1" latinLnBrk="0" hangingPunct="1">
        <a:lnSpc>
          <a:spcPct val="100000"/>
        </a:lnSpc>
        <a:spcBef>
          <a:spcPts val="0"/>
        </a:spcBef>
        <a:spcAft>
          <a:spcPts val="600"/>
        </a:spcAft>
        <a:buFont typeface="Lucida Grande"/>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480" userDrawn="1">
          <p15:clr>
            <a:srgbClr val="F26B43"/>
          </p15:clr>
        </p15:guide>
        <p15:guide id="4" pos="1920" userDrawn="1">
          <p15:clr>
            <a:srgbClr val="F26B43"/>
          </p15:clr>
        </p15:guide>
        <p15:guide id="5" pos="960" userDrawn="1">
          <p15:clr>
            <a:srgbClr val="F26B43"/>
          </p15:clr>
        </p15:guide>
        <p15:guide id="6" pos="1438" userDrawn="1">
          <p15:clr>
            <a:srgbClr val="F26B43"/>
          </p15:clr>
        </p15:guide>
        <p15:guide id="7" pos="2398" userDrawn="1">
          <p15:clr>
            <a:srgbClr val="F26B43"/>
          </p15:clr>
        </p15:guide>
        <p15:guide id="8" pos="2880" userDrawn="1">
          <p15:clr>
            <a:srgbClr val="F26B43"/>
          </p15:clr>
        </p15:guide>
        <p15:guide id="9" pos="3360" userDrawn="1">
          <p15:clr>
            <a:srgbClr val="F26B43"/>
          </p15:clr>
        </p15:guide>
        <p15:guide id="10" pos="4320" userDrawn="1">
          <p15:clr>
            <a:srgbClr val="F26B43"/>
          </p15:clr>
        </p15:guide>
        <p15:guide id="11" pos="4798" userDrawn="1">
          <p15:clr>
            <a:srgbClr val="F26B43"/>
          </p15:clr>
        </p15:guide>
        <p15:guide id="12" pos="5278" userDrawn="1">
          <p15:clr>
            <a:srgbClr val="F26B43"/>
          </p15:clr>
        </p15:guide>
        <p15:guide id="13" pos="5756" userDrawn="1">
          <p15:clr>
            <a:srgbClr val="F26B43"/>
          </p15:clr>
        </p15:guide>
        <p15:guide id="14" pos="6236" userDrawn="1">
          <p15:clr>
            <a:srgbClr val="F26B43"/>
          </p15:clr>
        </p15:guide>
        <p15:guide id="15" pos="6718" userDrawn="1">
          <p15:clr>
            <a:srgbClr val="F26B43"/>
          </p15:clr>
        </p15:guide>
        <p15:guide id="16" pos="7197" userDrawn="1">
          <p15:clr>
            <a:srgbClr val="F26B43"/>
          </p15:clr>
        </p15:guide>
        <p15:guide id="17" orient="horz" pos="1729" userDrawn="1">
          <p15:clr>
            <a:srgbClr val="F26B43"/>
          </p15:clr>
        </p15:guide>
        <p15:guide id="18" orient="horz" pos="1296" userDrawn="1">
          <p15:clr>
            <a:srgbClr val="F26B43"/>
          </p15:clr>
        </p15:guide>
        <p15:guide id="19" orient="horz" pos="864" userDrawn="1">
          <p15:clr>
            <a:srgbClr val="F26B43"/>
          </p15:clr>
        </p15:guide>
        <p15:guide id="20" orient="horz" pos="434" userDrawn="1">
          <p15:clr>
            <a:srgbClr val="F26B43"/>
          </p15:clr>
        </p15:guide>
        <p15:guide id="21" orient="horz" pos="2590" userDrawn="1">
          <p15:clr>
            <a:srgbClr val="F26B43"/>
          </p15:clr>
        </p15:guide>
        <p15:guide id="22" orient="horz" pos="3022" userDrawn="1">
          <p15:clr>
            <a:srgbClr val="F26B43"/>
          </p15:clr>
        </p15:guide>
        <p15:guide id="23" orient="horz" pos="3454" userDrawn="1">
          <p15:clr>
            <a:srgbClr val="F26B43"/>
          </p15:clr>
        </p15:guide>
        <p15:guide id="24" orient="horz" pos="388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1999" y="670121"/>
            <a:ext cx="8375651" cy="754418"/>
          </a:xfrm>
          <a:prstGeom prst="rect">
            <a:avLst/>
          </a:prstGeom>
        </p:spPr>
        <p:txBody>
          <a:bodyPr vert="horz" wrap="square" lIns="0" tIns="0" rIns="0" bIns="0" rtlCol="0" anchor="ctr">
            <a:noAutofit/>
          </a:bodyPr>
          <a:lstStyle/>
          <a:p>
            <a:r>
              <a:rPr lang="es-ES" noProof="0" dirty="0"/>
              <a:t>Haga clic para modificar el estilo de título del patrón</a:t>
            </a:r>
            <a:endParaRPr lang="en-GB" noProof="0" dirty="0"/>
          </a:p>
        </p:txBody>
      </p:sp>
      <p:sp>
        <p:nvSpPr>
          <p:cNvPr id="3" name="Text Placeholder 2"/>
          <p:cNvSpPr>
            <a:spLocks noGrp="1"/>
          </p:cNvSpPr>
          <p:nvPr>
            <p:ph type="body" idx="1"/>
          </p:nvPr>
        </p:nvSpPr>
        <p:spPr>
          <a:xfrm>
            <a:off x="761999" y="2055703"/>
            <a:ext cx="10664825" cy="4110147"/>
          </a:xfrm>
          <a:prstGeom prst="rect">
            <a:avLst/>
          </a:prstGeom>
        </p:spPr>
        <p:txBody>
          <a:bodyPr vert="horz" wrap="square" lIns="0" tIns="0" rIns="180000" bIns="0" rtlCol="0">
            <a:no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GB" noProof="0"/>
          </a:p>
        </p:txBody>
      </p:sp>
    </p:spTree>
    <p:extLst>
      <p:ext uri="{BB962C8B-B14F-4D97-AF65-F5344CB8AC3E}">
        <p14:creationId xmlns:p14="http://schemas.microsoft.com/office/powerpoint/2010/main" val="254832677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spcAft>
          <a:spcPts val="600"/>
        </a:spcAft>
        <a:buFont typeface="Arial"/>
        <a:buNone/>
        <a:tabLst>
          <a:tab pos="1057275" algn="l"/>
        </a:tabLst>
        <a:defRPr sz="1800" kern="1200">
          <a:solidFill>
            <a:schemeClr val="tx1"/>
          </a:solidFill>
          <a:latin typeface="+mn-lt"/>
          <a:ea typeface="+mn-ea"/>
          <a:cs typeface="+mn-cs"/>
        </a:defRPr>
      </a:lvl1pPr>
      <a:lvl2pPr marL="285750" indent="-285750" algn="l" defTabSz="914400" rtl="0" eaLnBrk="1" latinLnBrk="0" hangingPunct="1">
        <a:lnSpc>
          <a:spcPct val="100000"/>
        </a:lnSpc>
        <a:spcBef>
          <a:spcPts val="0"/>
        </a:spcBef>
        <a:spcAft>
          <a:spcPts val="600"/>
        </a:spcAft>
        <a:buFont typeface="Lucida Grande"/>
        <a:buChar char="-"/>
        <a:tabLst>
          <a:tab pos="1057275" algn="l"/>
        </a:tabLst>
        <a:defRPr sz="1800" i="0" kern="1200">
          <a:solidFill>
            <a:schemeClr val="tx1"/>
          </a:solidFill>
          <a:latin typeface="+mn-lt"/>
          <a:ea typeface="+mn-ea"/>
          <a:cs typeface="+mn-cs"/>
        </a:defRPr>
      </a:lvl2pPr>
      <a:lvl3pPr marL="539750" indent="-269875"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3pPr>
      <a:lvl4pPr marL="541338" indent="-271463"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4pPr>
      <a:lvl5pPr marL="541338" indent="-271463" algn="l" defTabSz="914400" rtl="0" eaLnBrk="1" latinLnBrk="0" hangingPunct="1">
        <a:lnSpc>
          <a:spcPct val="100000"/>
        </a:lnSpc>
        <a:spcBef>
          <a:spcPts val="0"/>
        </a:spcBef>
        <a:spcAft>
          <a:spcPts val="600"/>
        </a:spcAft>
        <a:buFont typeface="Lucida Grande"/>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480">
          <p15:clr>
            <a:srgbClr val="F26B43"/>
          </p15:clr>
        </p15:guide>
        <p15:guide id="4" pos="1920">
          <p15:clr>
            <a:srgbClr val="F26B43"/>
          </p15:clr>
        </p15:guide>
        <p15:guide id="5" pos="960">
          <p15:clr>
            <a:srgbClr val="F26B43"/>
          </p15:clr>
        </p15:guide>
        <p15:guide id="6" pos="1438">
          <p15:clr>
            <a:srgbClr val="F26B43"/>
          </p15:clr>
        </p15:guide>
        <p15:guide id="7" pos="2398">
          <p15:clr>
            <a:srgbClr val="F26B43"/>
          </p15:clr>
        </p15:guide>
        <p15:guide id="8" pos="2880">
          <p15:clr>
            <a:srgbClr val="F26B43"/>
          </p15:clr>
        </p15:guide>
        <p15:guide id="9" pos="3360">
          <p15:clr>
            <a:srgbClr val="F26B43"/>
          </p15:clr>
        </p15:guide>
        <p15:guide id="10" pos="4320">
          <p15:clr>
            <a:srgbClr val="F26B43"/>
          </p15:clr>
        </p15:guide>
        <p15:guide id="11" pos="4798">
          <p15:clr>
            <a:srgbClr val="F26B43"/>
          </p15:clr>
        </p15:guide>
        <p15:guide id="12" pos="5278">
          <p15:clr>
            <a:srgbClr val="F26B43"/>
          </p15:clr>
        </p15:guide>
        <p15:guide id="13" pos="5756">
          <p15:clr>
            <a:srgbClr val="F26B43"/>
          </p15:clr>
        </p15:guide>
        <p15:guide id="14" pos="6236">
          <p15:clr>
            <a:srgbClr val="F26B43"/>
          </p15:clr>
        </p15:guide>
        <p15:guide id="15" pos="6718">
          <p15:clr>
            <a:srgbClr val="F26B43"/>
          </p15:clr>
        </p15:guide>
        <p15:guide id="16" pos="7197">
          <p15:clr>
            <a:srgbClr val="F26B43"/>
          </p15:clr>
        </p15:guide>
        <p15:guide id="17" orient="horz" pos="1729">
          <p15:clr>
            <a:srgbClr val="F26B43"/>
          </p15:clr>
        </p15:guide>
        <p15:guide id="18" orient="horz" pos="1296">
          <p15:clr>
            <a:srgbClr val="F26B43"/>
          </p15:clr>
        </p15:guide>
        <p15:guide id="19" orient="horz" pos="864">
          <p15:clr>
            <a:srgbClr val="F26B43"/>
          </p15:clr>
        </p15:guide>
        <p15:guide id="20" orient="horz" pos="434">
          <p15:clr>
            <a:srgbClr val="F26B43"/>
          </p15:clr>
        </p15:guide>
        <p15:guide id="21" orient="horz" pos="2590">
          <p15:clr>
            <a:srgbClr val="F26B43"/>
          </p15:clr>
        </p15:guide>
        <p15:guide id="22" orient="horz" pos="3022">
          <p15:clr>
            <a:srgbClr val="F26B43"/>
          </p15:clr>
        </p15:guide>
        <p15:guide id="23" orient="horz" pos="3454">
          <p15:clr>
            <a:srgbClr val="F26B43"/>
          </p15:clr>
        </p15:guide>
        <p15:guide id="24" orient="horz" pos="388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9.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36;p1">
            <a:extLst>
              <a:ext uri="{FF2B5EF4-FFF2-40B4-BE49-F238E27FC236}">
                <a16:creationId xmlns:a16="http://schemas.microsoft.com/office/drawing/2014/main" id="{F40832D5-5112-4BE1-AE84-2DD6A9FB64CA}"/>
              </a:ext>
            </a:extLst>
          </p:cNvPr>
          <p:cNvSpPr txBox="1">
            <a:spLocks/>
          </p:cNvSpPr>
          <p:nvPr/>
        </p:nvSpPr>
        <p:spPr>
          <a:xfrm>
            <a:off x="1546261" y="2437130"/>
            <a:ext cx="9765586" cy="1610888"/>
          </a:xfrm>
          <a:prstGeom prst="rect">
            <a:avLst/>
          </a:prstGeom>
          <a:noFill/>
          <a:ln>
            <a:noFill/>
          </a:ln>
        </p:spPr>
        <p:txBody>
          <a:bodyPr spcFirstLastPara="1" vert="horz" wrap="square" lIns="45700" tIns="45700" rIns="45700" bIns="45700" rtlCol="0" anchor="t" anchorCtr="0">
            <a:no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0"/>
              </a:spcBef>
              <a:buClr>
                <a:srgbClr val="FFFFFF"/>
              </a:buClr>
              <a:buSzPts val="4400"/>
              <a:buFont typeface="Arial Rounded"/>
              <a:buNone/>
            </a:pPr>
            <a:r>
              <a:rPr lang="es-ES" sz="3600" b="1" dirty="0">
                <a:latin typeface="Arial Black" panose="020B0604020202020204" pitchFamily="34" charset="0"/>
                <a:cs typeface="Arial Black" panose="020B0604020202020204" pitchFamily="34" charset="0"/>
                <a:sym typeface="Arial Rounded"/>
              </a:rPr>
              <a:t>Construcción del Work Management</a:t>
            </a:r>
          </a:p>
          <a:p>
            <a:pPr algn="ctr">
              <a:spcBef>
                <a:spcPts val="0"/>
              </a:spcBef>
              <a:buClr>
                <a:srgbClr val="FFFFFF"/>
              </a:buClr>
              <a:buSzPts val="4400"/>
              <a:buFont typeface="Arial Rounded"/>
              <a:buNone/>
            </a:pPr>
            <a:r>
              <a:rPr lang="es-ES" sz="1800" b="1" dirty="0">
                <a:effectLst/>
                <a:latin typeface="Verdana" panose="020B0604030504040204" pitchFamily="34" charset="0"/>
                <a:ea typeface="Calibri" panose="020F0502020204030204" pitchFamily="34" charset="0"/>
                <a:cs typeface="Times New Roman" panose="02020603050405020304" pitchFamily="18" charset="0"/>
              </a:rPr>
              <a:t>UNIENDO LAS PIEZAS </a:t>
            </a:r>
            <a:r>
              <a:rPr lang="es-ES" sz="1800" b="1"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(Work Management) Dispositiva 9  </a:t>
            </a:r>
            <a:r>
              <a:rPr lang="es-ES" sz="1800" b="1" dirty="0">
                <a:effectLst/>
                <a:latin typeface="Verdana" panose="020B0604030504040204" pitchFamily="34" charset="0"/>
                <a:ea typeface="Calibri" panose="020F0502020204030204" pitchFamily="34" charset="0"/>
                <a:cs typeface="Times New Roman" panose="02020603050405020304" pitchFamily="18" charset="0"/>
              </a:rPr>
              <a:t>PARA IMPLEMENTAR UNA ESTRATEGIA DE MANTENIMIENTO DENTRO DE LA GESTIÓN DE ACTIVOS</a:t>
            </a:r>
            <a:endParaRPr lang="es-ES" b="1" dirty="0">
              <a:latin typeface="Arial Black" panose="020B0604020202020204" pitchFamily="34" charset="0"/>
              <a:cs typeface="Arial Black" panose="020B0604020202020204" pitchFamily="34" charset="0"/>
              <a:sym typeface="Arial Rounded"/>
            </a:endParaRPr>
          </a:p>
        </p:txBody>
      </p:sp>
    </p:spTree>
    <p:extLst>
      <p:ext uri="{BB962C8B-B14F-4D97-AF65-F5344CB8AC3E}">
        <p14:creationId xmlns:p14="http://schemas.microsoft.com/office/powerpoint/2010/main" val="3275641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28843-7195-7D5D-A8C8-99E7CCE82CE2}"/>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9B587A7E-07A2-A08D-BBEA-9BF178E51144}"/>
              </a:ext>
            </a:extLst>
          </p:cNvPr>
          <p:cNvSpPr txBox="1"/>
          <p:nvPr/>
        </p:nvSpPr>
        <p:spPr>
          <a:xfrm>
            <a:off x="647030" y="417275"/>
            <a:ext cx="6462687" cy="769441"/>
          </a:xfrm>
          <a:prstGeom prst="rect">
            <a:avLst/>
          </a:prstGeom>
          <a:noFill/>
        </p:spPr>
        <p:txBody>
          <a:bodyPr wrap="square" rtlCol="0">
            <a:spAutoFit/>
          </a:bodyPr>
          <a:lstStyle/>
          <a:p>
            <a:r>
              <a:rPr lang="es-ES" sz="2400" b="1" dirty="0">
                <a:latin typeface="Arial Black" panose="020B0A04020102020204" pitchFamily="34" charset="0"/>
              </a:rPr>
              <a:t>Práctica</a:t>
            </a:r>
            <a:r>
              <a:rPr lang="es-ES" sz="2000" dirty="0">
                <a:latin typeface="Arial Black" panose="020B0A04020102020204" pitchFamily="34" charset="0"/>
              </a:rPr>
              <a:t>: Ordene las fases del modelo de Work Management según sus criterios</a:t>
            </a:r>
          </a:p>
        </p:txBody>
      </p:sp>
      <p:sp>
        <p:nvSpPr>
          <p:cNvPr id="9" name="CuadroTexto 8">
            <a:extLst>
              <a:ext uri="{FF2B5EF4-FFF2-40B4-BE49-F238E27FC236}">
                <a16:creationId xmlns:a16="http://schemas.microsoft.com/office/drawing/2014/main" id="{B786729B-BFB2-4C88-C9F5-5B6A0A629505}"/>
              </a:ext>
            </a:extLst>
          </p:cNvPr>
          <p:cNvSpPr txBox="1"/>
          <p:nvPr/>
        </p:nvSpPr>
        <p:spPr>
          <a:xfrm>
            <a:off x="647030" y="1433966"/>
            <a:ext cx="10510346" cy="2350900"/>
          </a:xfrm>
          <a:prstGeom prst="rect">
            <a:avLst/>
          </a:prstGeom>
          <a:noFill/>
        </p:spPr>
        <p:txBody>
          <a:bodyPr wrap="square">
            <a:spAutoFit/>
          </a:bodyPr>
          <a:lstStyle/>
          <a:p>
            <a:pPr lvl="0" algn="just">
              <a:lnSpc>
                <a:spcPct val="150000"/>
              </a:lnSpc>
              <a:spcBef>
                <a:spcPts val="600"/>
              </a:spcBef>
              <a:spcAft>
                <a:spcPts val="600"/>
              </a:spcAft>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1.- ¿Qué beneficios aporta para una organización implementar una estrategia de work management? </a:t>
            </a:r>
          </a:p>
          <a:p>
            <a:pPr lvl="0" algn="just">
              <a:lnSpc>
                <a:spcPct val="150000"/>
              </a:lnSpc>
              <a:spcBef>
                <a:spcPts val="600"/>
              </a:spcBef>
              <a:spcAft>
                <a:spcPts val="600"/>
              </a:spcAft>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2.- ¿Cómo </a:t>
            </a:r>
            <a:r>
              <a:rPr lang="es-ES" sz="1600" dirty="0">
                <a:solidFill>
                  <a:srgbClr val="2F2F2F"/>
                </a:solidFill>
                <a:latin typeface="Verdana" panose="020B0604030504040204" pitchFamily="34" charset="0"/>
                <a:ea typeface="Calibri" panose="020F0502020204030204" pitchFamily="34" charset="0"/>
                <a:cs typeface="Times New Roman" panose="02020603050405020304" pitchFamily="18" charset="0"/>
              </a:rPr>
              <a:t>podemos justificar esta estrategia a la gerencia de la empresa? </a:t>
            </a:r>
          </a:p>
          <a:p>
            <a:pPr lvl="0" algn="just">
              <a:lnSpc>
                <a:spcPct val="150000"/>
              </a:lnSpc>
              <a:spcBef>
                <a:spcPts val="600"/>
              </a:spcBef>
              <a:spcAft>
                <a:spcPts val="600"/>
              </a:spcAft>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3.- ¿Como alinear esta estrategia a la finanzas de la empresa? </a:t>
            </a:r>
          </a:p>
          <a:p>
            <a:pPr lvl="0" algn="just">
              <a:lnSpc>
                <a:spcPct val="150000"/>
              </a:lnSpc>
              <a:spcBef>
                <a:spcPts val="600"/>
              </a:spcBef>
              <a:spcAft>
                <a:spcPts val="600"/>
              </a:spcAft>
            </a:pPr>
            <a:endParaRPr lang="es-ES" sz="1600" dirty="0">
              <a:solidFill>
                <a:srgbClr val="2F2F2F"/>
              </a:solidFill>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5542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AF09F-3EC2-F335-827F-574E47A1EE53}"/>
            </a:ext>
          </a:extLst>
        </p:cNvPr>
        <p:cNvGrpSpPr/>
        <p:nvPr/>
      </p:nvGrpSpPr>
      <p:grpSpPr>
        <a:xfrm>
          <a:off x="0" y="0"/>
          <a:ext cx="0" cy="0"/>
          <a:chOff x="0" y="0"/>
          <a:chExt cx="0" cy="0"/>
        </a:xfrm>
      </p:grpSpPr>
      <p:sp>
        <p:nvSpPr>
          <p:cNvPr id="5" name="Nube 4">
            <a:extLst>
              <a:ext uri="{FF2B5EF4-FFF2-40B4-BE49-F238E27FC236}">
                <a16:creationId xmlns:a16="http://schemas.microsoft.com/office/drawing/2014/main" id="{EC3F0E08-DE4D-FC4D-BAD7-D3B493C42E53}"/>
              </a:ext>
            </a:extLst>
          </p:cNvPr>
          <p:cNvSpPr/>
          <p:nvPr/>
        </p:nvSpPr>
        <p:spPr>
          <a:xfrm>
            <a:off x="349322" y="986319"/>
            <a:ext cx="10751905" cy="4720975"/>
          </a:xfrm>
          <a:prstGeom prst="cloud">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s-ES" sz="2000" dirty="0" err="1">
              <a:solidFill>
                <a:schemeClr val="bg1"/>
              </a:solidFill>
            </a:endParaRPr>
          </a:p>
        </p:txBody>
      </p:sp>
      <p:sp>
        <p:nvSpPr>
          <p:cNvPr id="4" name="Google Shape;336;p1">
            <a:extLst>
              <a:ext uri="{FF2B5EF4-FFF2-40B4-BE49-F238E27FC236}">
                <a16:creationId xmlns:a16="http://schemas.microsoft.com/office/drawing/2014/main" id="{3C46A473-DBC3-5C6B-D03D-E7F233A1E6EB}"/>
              </a:ext>
            </a:extLst>
          </p:cNvPr>
          <p:cNvSpPr txBox="1">
            <a:spLocks/>
          </p:cNvSpPr>
          <p:nvPr/>
        </p:nvSpPr>
        <p:spPr>
          <a:xfrm>
            <a:off x="714054" y="546686"/>
            <a:ext cx="9765586" cy="706762"/>
          </a:xfrm>
          <a:prstGeom prst="rect">
            <a:avLst/>
          </a:prstGeom>
          <a:noFill/>
          <a:ln>
            <a:noFill/>
          </a:ln>
        </p:spPr>
        <p:txBody>
          <a:bodyPr spcFirstLastPara="1" vert="horz" wrap="square" lIns="45700" tIns="45700" rIns="45700" bIns="45700" rtlCol="0" anchor="t" anchorCtr="0">
            <a:no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0"/>
              </a:spcBef>
              <a:buClr>
                <a:srgbClr val="FFFFFF"/>
              </a:buClr>
              <a:buSzPts val="4400"/>
              <a:buFont typeface="Arial Rounded"/>
              <a:buNone/>
            </a:pPr>
            <a:r>
              <a:rPr lang="es-ES" sz="2800" b="1" dirty="0">
                <a:latin typeface="Arial Black" panose="020B0604020202020204" pitchFamily="34" charset="0"/>
                <a:cs typeface="Arial Black" panose="020B0604020202020204" pitchFamily="34" charset="0"/>
                <a:sym typeface="Arial Rounded"/>
              </a:rPr>
              <a:t>Work Management</a:t>
            </a:r>
          </a:p>
        </p:txBody>
      </p:sp>
      <p:sp>
        <p:nvSpPr>
          <p:cNvPr id="3" name="CuadroTexto 2">
            <a:extLst>
              <a:ext uri="{FF2B5EF4-FFF2-40B4-BE49-F238E27FC236}">
                <a16:creationId xmlns:a16="http://schemas.microsoft.com/office/drawing/2014/main" id="{3627BB8C-E7DA-E8D5-40E1-AC732D168C12}"/>
              </a:ext>
            </a:extLst>
          </p:cNvPr>
          <p:cNvSpPr txBox="1"/>
          <p:nvPr/>
        </p:nvSpPr>
        <p:spPr>
          <a:xfrm>
            <a:off x="1571946" y="1884420"/>
            <a:ext cx="8851187" cy="2677656"/>
          </a:xfrm>
          <a:prstGeom prst="rect">
            <a:avLst/>
          </a:prstGeom>
          <a:noFill/>
        </p:spPr>
        <p:txBody>
          <a:bodyPr wrap="square">
            <a:spAutoFit/>
          </a:bodyPr>
          <a:lstStyle/>
          <a:p>
            <a:pPr algn="ctr"/>
            <a:r>
              <a:rPr lang="es-ES" sz="2400" dirty="0">
                <a:solidFill>
                  <a:schemeClr val="bg1"/>
                </a:solidFill>
              </a:rPr>
              <a:t>El W</a:t>
            </a:r>
            <a:r>
              <a:rPr lang="es-ES" sz="2400" i="1" dirty="0">
                <a:solidFill>
                  <a:schemeClr val="bg1"/>
                </a:solidFill>
              </a:rPr>
              <a:t>ork Management Maintenance</a:t>
            </a:r>
            <a:r>
              <a:rPr lang="es-ES" sz="2400" dirty="0">
                <a:solidFill>
                  <a:schemeClr val="bg1"/>
                </a:solidFill>
              </a:rPr>
              <a:t> (gestión de mantenimiento de trabajo) se refiere al proceso de planificación, organización y ejecución de tareas de mantenimiento para garantizar que los equipos, instalaciones o sistemas estén operativos y en buen estado. Este tipo de gestión es esencial para evitar fallos, reducir costos y maximizar la vida útil de los activos, además de mejorar la eficiencia operativa.</a:t>
            </a:r>
          </a:p>
        </p:txBody>
      </p:sp>
    </p:spTree>
    <p:extLst>
      <p:ext uri="{BB962C8B-B14F-4D97-AF65-F5344CB8AC3E}">
        <p14:creationId xmlns:p14="http://schemas.microsoft.com/office/powerpoint/2010/main" val="2104840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A965F29-D94B-4A0C-B841-6A2EDAD35C0C}"/>
              </a:ext>
            </a:extLst>
          </p:cNvPr>
          <p:cNvSpPr txBox="1"/>
          <p:nvPr/>
        </p:nvSpPr>
        <p:spPr>
          <a:xfrm>
            <a:off x="864860" y="1571215"/>
            <a:ext cx="10223862" cy="138499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a:t>
            </a:r>
            <a:r>
              <a:rPr kumimoji="0" lang="es-ES" sz="28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Cómo hacer para que el diseño de una estrategia integral de activos sea visto como un proceso clave y como parte determinante de la cadena de valor de una empresa? </a:t>
            </a:r>
            <a:endParaRPr kumimoji="0" lang="es-ES" sz="2800" b="0" i="0" u="none" strike="noStrike" kern="1200" cap="none" spc="0" normalizeH="0" baseline="0" noProof="0" dirty="0">
              <a:ln>
                <a:noFill/>
              </a:ln>
              <a:solidFill>
                <a:prstClr val="black"/>
              </a:solidFill>
              <a:effectLst/>
              <a:uLnTx/>
              <a:uFillTx/>
              <a:latin typeface="Arial"/>
              <a:ea typeface="+mn-ea"/>
              <a:cs typeface="+mn-cs"/>
            </a:endParaRPr>
          </a:p>
        </p:txBody>
      </p:sp>
      <p:sp>
        <p:nvSpPr>
          <p:cNvPr id="4" name="CuadroTexto 3">
            <a:extLst>
              <a:ext uri="{FF2B5EF4-FFF2-40B4-BE49-F238E27FC236}">
                <a16:creationId xmlns:a16="http://schemas.microsoft.com/office/drawing/2014/main" id="{2A9F892E-A303-4442-9A16-4709968F5B0D}"/>
              </a:ext>
            </a:extLst>
          </p:cNvPr>
          <p:cNvSpPr txBox="1"/>
          <p:nvPr/>
        </p:nvSpPr>
        <p:spPr>
          <a:xfrm>
            <a:off x="864860" y="3120536"/>
            <a:ext cx="10223862" cy="2862322"/>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El </a:t>
            </a:r>
            <a:r>
              <a:rPr kumimoji="0" lang="es-ES" sz="20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Work Management </a:t>
            </a: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muestra un enfoque estructurado, que permite mirar la gestión de integral del mantenimiento dentro de la gestión de activos desde una óptica organizada y centrada en la creación de valor.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Son varios procesos que, en conjunto, hacen de la actividad de mantenimiento y operaciones, un proceso estratégico, táctico y operativo e influyente en la rentabilidad de los negocios; visto de otra manera, este enfoque nos ayudará a estructurar un sistema de </a:t>
            </a:r>
            <a:r>
              <a:rPr kumimoji="0" lang="es-ES" sz="20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confiabilidad y mantenimiento que esté alineado con la estrategia de la compañía y del negocio</a:t>
            </a: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a:t>
            </a:r>
            <a:endParaRPr kumimoji="0" lang="es-ES" sz="2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CuadroTexto 1">
            <a:extLst>
              <a:ext uri="{FF2B5EF4-FFF2-40B4-BE49-F238E27FC236}">
                <a16:creationId xmlns:a16="http://schemas.microsoft.com/office/drawing/2014/main" id="{9F61C06A-410B-FE6F-F6DB-5A5007A07C2D}"/>
              </a:ext>
            </a:extLst>
          </p:cNvPr>
          <p:cNvSpPr txBox="1"/>
          <p:nvPr/>
        </p:nvSpPr>
        <p:spPr>
          <a:xfrm>
            <a:off x="620349" y="485416"/>
            <a:ext cx="8572567"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srgbClr val="EE7811"/>
                </a:solidFill>
                <a:effectLst/>
                <a:uLnTx/>
                <a:uFillTx/>
                <a:latin typeface="Arial Black" panose="020B0A04020102020204" pitchFamily="34" charset="0"/>
                <a:ea typeface="Calibri" panose="020F0502020204030204" pitchFamily="34" charset="0"/>
                <a:cs typeface="Arial" panose="020B0604020202020204" pitchFamily="34" charset="0"/>
              </a:rPr>
              <a:t>Aspectos Claves del Work Management</a:t>
            </a:r>
            <a:endParaRPr kumimoji="0" lang="es-ES" sz="2800" b="0" i="0" u="none" strike="noStrike" kern="1200" cap="none" spc="0" normalizeH="0" baseline="0" noProof="0" dirty="0">
              <a:ln>
                <a:noFill/>
              </a:ln>
              <a:solidFill>
                <a:srgbClr val="EE7811"/>
              </a:solidFill>
              <a:effectLst/>
              <a:uLnTx/>
              <a:uFillTx/>
              <a:latin typeface="Arial Black" panose="020B0A040201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115778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Jugadores de fútbol corriendo, llevando balones a través de una línea con conos, vistiendo camisetas de equipo deportivo y pantalones cortos">
            <a:extLst>
              <a:ext uri="{FF2B5EF4-FFF2-40B4-BE49-F238E27FC236}">
                <a16:creationId xmlns:a16="http://schemas.microsoft.com/office/drawing/2014/main" id="{AF333F9D-5148-99D2-FA0F-33503617A32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371600"/>
            <a:ext cx="12192000" cy="5486400"/>
          </a:xfrm>
          <a:prstGeom prst="rect">
            <a:avLst/>
          </a:prstGeom>
        </p:spPr>
      </p:pic>
      <p:sp>
        <p:nvSpPr>
          <p:cNvPr id="13" name="Rectángulo 12">
            <a:extLst>
              <a:ext uri="{FF2B5EF4-FFF2-40B4-BE49-F238E27FC236}">
                <a16:creationId xmlns:a16="http://schemas.microsoft.com/office/drawing/2014/main" id="{92969558-7F25-7651-CD08-C38733B4331C}"/>
              </a:ext>
            </a:extLst>
          </p:cNvPr>
          <p:cNvSpPr/>
          <p:nvPr/>
        </p:nvSpPr>
        <p:spPr>
          <a:xfrm>
            <a:off x="0" y="1371600"/>
            <a:ext cx="12192000" cy="5486400"/>
          </a:xfrm>
          <a:prstGeom prst="rect">
            <a:avLst/>
          </a:prstGeom>
          <a:solidFill>
            <a:schemeClr val="tx1">
              <a:lumMod val="85000"/>
              <a:lumOff val="1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CuadroTexto 1">
            <a:extLst>
              <a:ext uri="{FF2B5EF4-FFF2-40B4-BE49-F238E27FC236}">
                <a16:creationId xmlns:a16="http://schemas.microsoft.com/office/drawing/2014/main" id="{CB9B2925-06A9-97BB-46DC-39BAA3FBA679}"/>
              </a:ext>
            </a:extLst>
          </p:cNvPr>
          <p:cNvSpPr txBox="1"/>
          <p:nvPr/>
        </p:nvSpPr>
        <p:spPr>
          <a:xfrm>
            <a:off x="379012" y="1544957"/>
            <a:ext cx="11433976" cy="5000984"/>
          </a:xfrm>
          <a:prstGeom prst="rect">
            <a:avLst/>
          </a:prstGeom>
          <a:noFill/>
        </p:spPr>
        <p:txBody>
          <a:bodyPr wrap="square">
            <a:spAutoFit/>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“Se define como el </a:t>
            </a:r>
            <a:r>
              <a:rPr kumimoji="0" lang="es-ES" sz="2500" b="1" i="0" u="sng"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Marco de trabajo </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que nos ayuda a mejorar los resultados y el rendimiento o performance.</a:t>
            </a:r>
          </a:p>
          <a:p>
            <a:pPr marL="0" marR="0" lvl="0" indent="0" algn="just" defTabSz="914400" rtl="0" eaLnBrk="1" fontAlgn="auto" latinLnBrk="0" hangingPunct="1">
              <a:lnSpc>
                <a:spcPct val="107000"/>
              </a:lnSpc>
              <a:spcBef>
                <a:spcPts val="0"/>
              </a:spcBef>
              <a:spcAft>
                <a:spcPts val="800"/>
              </a:spcAft>
              <a:buClrTx/>
              <a:buSzTx/>
              <a:buFontTx/>
              <a:buNone/>
              <a:tabLst/>
              <a:defRPr/>
            </a:pPr>
            <a:endParaRPr kumimoji="0" lang="es-ES" sz="10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Se define como un conjunto de prácticas, criterios y controles orientados a los procesos, abarca los servicios de software y productos tecnológicos, que son aplicados a la estructura del flujo del trabajo (</a:t>
            </a:r>
            <a:r>
              <a:rPr kumimoji="0" lang="es-ES" sz="2500" b="0" i="0" u="none" strike="noStrike" kern="1200" cap="none" spc="0" normalizeH="0" baseline="0" noProof="0" dirty="0" err="1">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workflow</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 con el fin de asegurar que la </a:t>
            </a:r>
            <a:r>
              <a:rPr kumimoji="0" lang="es-ES" sz="2500" b="1" i="0" u="sng"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información</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 se crea de forma confiable, se usa y fluye en la estructura de trabajo, también busca asegurar la interacción eficaz y eficiente de los procesos comerciales y el resto de procesos. </a:t>
            </a:r>
          </a:p>
          <a:p>
            <a:pPr marL="0" marR="0" lvl="0" indent="0" algn="just" defTabSz="914400" rtl="0" eaLnBrk="1" fontAlgn="auto" latinLnBrk="0" hangingPunct="1">
              <a:lnSpc>
                <a:spcPct val="107000"/>
              </a:lnSpc>
              <a:spcBef>
                <a:spcPts val="0"/>
              </a:spcBef>
              <a:spcAft>
                <a:spcPts val="800"/>
              </a:spcAft>
              <a:buClrTx/>
              <a:buSzTx/>
              <a:buFontTx/>
              <a:buNone/>
              <a:tabLst/>
              <a:defRPr/>
            </a:pPr>
            <a:endParaRPr kumimoji="0" lang="es-ES" sz="10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Su </a:t>
            </a:r>
            <a:r>
              <a:rPr kumimoji="0" lang="es-ES" sz="2500" b="1"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objetivo</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 es agilizar y transformar los procesos del negocio para mejorar los resultados y el </a:t>
            </a:r>
            <a:r>
              <a:rPr kumimoji="0" lang="es-ES" sz="2500" b="1"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rendimiento o performance</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a:t>
            </a:r>
            <a:endParaRPr kumimoji="0" lang="en-U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5EB6B5F3-A398-5127-9867-B15A91E5B828}"/>
              </a:ext>
            </a:extLst>
          </p:cNvPr>
          <p:cNvSpPr txBox="1"/>
          <p:nvPr/>
        </p:nvSpPr>
        <p:spPr>
          <a:xfrm>
            <a:off x="620349" y="466171"/>
            <a:ext cx="8572567"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srgbClr val="EE7811"/>
                </a:solidFill>
                <a:effectLst/>
                <a:uLnTx/>
                <a:uFillTx/>
                <a:latin typeface="Arial Black" panose="020B0A04020102020204" pitchFamily="34" charset="0"/>
                <a:ea typeface="Calibri" panose="020F0502020204030204" pitchFamily="34" charset="0"/>
                <a:cs typeface="Arial" panose="020B0604020202020204" pitchFamily="34" charset="0"/>
              </a:rPr>
              <a:t>Aspectos Claves del Work Management</a:t>
            </a:r>
            <a:endParaRPr kumimoji="0" lang="es-ES" sz="2800" b="0" i="0" u="none" strike="noStrike" kern="1200" cap="none" spc="0" normalizeH="0" baseline="0" noProof="0" dirty="0">
              <a:ln>
                <a:noFill/>
              </a:ln>
              <a:solidFill>
                <a:srgbClr val="EE7811"/>
              </a:solidFill>
              <a:effectLst/>
              <a:uLnTx/>
              <a:uFillTx/>
              <a:latin typeface="Arial Black" panose="020B0A040201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259108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69984BBA-0D1A-4377-8E41-8D50625B0629}"/>
              </a:ext>
            </a:extLst>
          </p:cNvPr>
          <p:cNvGraphicFramePr/>
          <p:nvPr/>
        </p:nvGraphicFramePr>
        <p:xfrm>
          <a:off x="-432904" y="114903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Elipse 7">
            <a:extLst>
              <a:ext uri="{FF2B5EF4-FFF2-40B4-BE49-F238E27FC236}">
                <a16:creationId xmlns:a16="http://schemas.microsoft.com/office/drawing/2014/main" id="{F5DFE7AD-1386-4A5F-BA28-D378D59C3895}"/>
              </a:ext>
            </a:extLst>
          </p:cNvPr>
          <p:cNvSpPr/>
          <p:nvPr/>
        </p:nvSpPr>
        <p:spPr>
          <a:xfrm>
            <a:off x="2726635" y="3137784"/>
            <a:ext cx="1671430" cy="16548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CuadroTexto 10">
            <a:extLst>
              <a:ext uri="{FF2B5EF4-FFF2-40B4-BE49-F238E27FC236}">
                <a16:creationId xmlns:a16="http://schemas.microsoft.com/office/drawing/2014/main" id="{AF32B6EF-77CE-46E4-A5FA-0DBE5A08F614}"/>
              </a:ext>
            </a:extLst>
          </p:cNvPr>
          <p:cNvSpPr txBox="1"/>
          <p:nvPr/>
        </p:nvSpPr>
        <p:spPr>
          <a:xfrm>
            <a:off x="2726635" y="3535204"/>
            <a:ext cx="1721126" cy="707886"/>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anose="020B0604020202020204" pitchFamily="34" charset="0"/>
                <a:ea typeface="ＭＳ Ｐゴシック" charset="0"/>
                <a:cs typeface="Arial" panose="020B0604020202020204" pitchFamily="34" charset="0"/>
              </a:rPr>
              <a:t>Work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anose="020B0604020202020204" pitchFamily="34" charset="0"/>
                <a:ea typeface="ＭＳ Ｐゴシック" charset="0"/>
                <a:cs typeface="Arial" panose="020B0604020202020204" pitchFamily="34" charset="0"/>
              </a:rPr>
              <a:t>Management </a:t>
            </a:r>
            <a:endParaRPr kumimoji="0" lang="es-ES" sz="2000" b="0" i="0" u="none" strike="noStrike" kern="1200" cap="none" spc="0" normalizeH="0" baseline="0" noProof="0" dirty="0">
              <a:ln>
                <a:noFill/>
              </a:ln>
              <a:solidFill>
                <a:prstClr val="white"/>
              </a:solidFill>
              <a:effectLst/>
              <a:uLnTx/>
              <a:uFillTx/>
              <a:latin typeface="Arial" panose="020B0604020202020204" pitchFamily="34" charset="0"/>
              <a:ea typeface="ＭＳ Ｐゴシック" charset="0"/>
              <a:cs typeface="Arial" panose="020B0604020202020204" pitchFamily="34" charset="0"/>
            </a:endParaRPr>
          </a:p>
        </p:txBody>
      </p:sp>
      <p:sp>
        <p:nvSpPr>
          <p:cNvPr id="5" name="CuadroTexto 4">
            <a:extLst>
              <a:ext uri="{FF2B5EF4-FFF2-40B4-BE49-F238E27FC236}">
                <a16:creationId xmlns:a16="http://schemas.microsoft.com/office/drawing/2014/main" id="{05AD4E73-4BEB-4CB7-87FC-951F0529B136}"/>
              </a:ext>
            </a:extLst>
          </p:cNvPr>
          <p:cNvSpPr txBox="1"/>
          <p:nvPr/>
        </p:nvSpPr>
        <p:spPr>
          <a:xfrm>
            <a:off x="6834146" y="1875008"/>
            <a:ext cx="3463716"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Work Management</a:t>
            </a:r>
            <a:endParaRPr kumimoji="0" lang="es-ES" sz="2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charset="0"/>
              <a:cs typeface="Arial" panose="020B0604020202020204" pitchFamily="34" charset="0"/>
            </a:endParaRPr>
          </a:p>
        </p:txBody>
      </p:sp>
      <p:sp>
        <p:nvSpPr>
          <p:cNvPr id="9" name="CuadroTexto 8">
            <a:extLst>
              <a:ext uri="{FF2B5EF4-FFF2-40B4-BE49-F238E27FC236}">
                <a16:creationId xmlns:a16="http://schemas.microsoft.com/office/drawing/2014/main" id="{4900E4D8-267D-4892-A2F3-3D17FBDF4804}"/>
              </a:ext>
            </a:extLst>
          </p:cNvPr>
          <p:cNvSpPr txBox="1"/>
          <p:nvPr/>
        </p:nvSpPr>
        <p:spPr>
          <a:xfrm>
            <a:off x="6834146" y="2450743"/>
            <a:ext cx="4957638" cy="3802836"/>
          </a:xfrm>
          <a:prstGeom prst="rect">
            <a:avLst/>
          </a:prstGeom>
          <a:noFill/>
        </p:spPr>
        <p:txBody>
          <a:bodyPr wrap="square">
            <a:spAutoFit/>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Funciones del work management:</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Administracion de recursos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Colaboración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Gestión de proyectos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Gestión del tiempo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Presupuesto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EAM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Cotización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Facturación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Reporte Indicadores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80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Gestión Objetivos y metas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p:txBody>
      </p:sp>
      <p:sp>
        <p:nvSpPr>
          <p:cNvPr id="12" name="CuadroTexto 11">
            <a:extLst>
              <a:ext uri="{FF2B5EF4-FFF2-40B4-BE49-F238E27FC236}">
                <a16:creationId xmlns:a16="http://schemas.microsoft.com/office/drawing/2014/main" id="{D71664B5-F846-443F-99EF-3CDEAFD5E05A}"/>
              </a:ext>
            </a:extLst>
          </p:cNvPr>
          <p:cNvSpPr txBox="1"/>
          <p:nvPr/>
        </p:nvSpPr>
        <p:spPr>
          <a:xfrm>
            <a:off x="657484" y="488945"/>
            <a:ext cx="5809731"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schemeClr val="accent2"/>
                </a:solidFill>
                <a:effectLst/>
                <a:uLnTx/>
                <a:uFillTx/>
                <a:latin typeface="Arial" panose="020B0604020202020204" pitchFamily="34" charset="0"/>
                <a:ea typeface="Calibri" panose="020F0502020204030204" pitchFamily="34" charset="0"/>
                <a:cs typeface="Arial" panose="020B0604020202020204" pitchFamily="34" charset="0"/>
              </a:rPr>
              <a:t>Work Management</a:t>
            </a:r>
            <a:endParaRPr kumimoji="0" lang="es-ES" sz="2800" b="0" i="0" u="none" strike="noStrike" kern="1200" cap="none" spc="0" normalizeH="0" baseline="0" noProof="0" dirty="0">
              <a:ln>
                <a:noFill/>
              </a:ln>
              <a:solidFill>
                <a:schemeClr val="accent2"/>
              </a:solidFill>
              <a:effectLst/>
              <a:uLnTx/>
              <a:uFillTx/>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2603029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 calcmode="lin" valueType="num">
                                      <p:cBhvr additive="base">
                                        <p:cTn id="4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7" end="7"/>
                                            </p:txEl>
                                          </p:spTgt>
                                        </p:tgtEl>
                                        <p:attrNameLst>
                                          <p:attrName>style.visibility</p:attrName>
                                        </p:attrNameLst>
                                      </p:cBhvr>
                                      <p:to>
                                        <p:strVal val="visible"/>
                                      </p:to>
                                    </p:set>
                                    <p:anim calcmode="lin" valueType="num">
                                      <p:cBhvr additive="base">
                                        <p:cTn id="4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8" end="8"/>
                                            </p:txEl>
                                          </p:spTgt>
                                        </p:tgtEl>
                                        <p:attrNameLst>
                                          <p:attrName>style.visibility</p:attrName>
                                        </p:attrNameLst>
                                      </p:cBhvr>
                                      <p:to>
                                        <p:strVal val="visible"/>
                                      </p:to>
                                    </p:set>
                                    <p:anim calcmode="lin" valueType="num">
                                      <p:cBhvr additive="base">
                                        <p:cTn id="55"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
                                            <p:txEl>
                                              <p:pRg st="9" end="9"/>
                                            </p:txEl>
                                          </p:spTgt>
                                        </p:tgtEl>
                                        <p:attrNameLst>
                                          <p:attrName>style.visibility</p:attrName>
                                        </p:attrNameLst>
                                      </p:cBhvr>
                                      <p:to>
                                        <p:strVal val="visible"/>
                                      </p:to>
                                    </p:set>
                                    <p:anim calcmode="lin" valueType="num">
                                      <p:cBhvr additive="base">
                                        <p:cTn id="61"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9">
                                            <p:txEl>
                                              <p:pRg st="10" end="10"/>
                                            </p:txEl>
                                          </p:spTgt>
                                        </p:tgtEl>
                                        <p:attrNameLst>
                                          <p:attrName>style.visibility</p:attrName>
                                        </p:attrNameLst>
                                      </p:cBhvr>
                                      <p:to>
                                        <p:strVal val="visible"/>
                                      </p:to>
                                    </p:set>
                                    <p:anim calcmode="lin" valueType="num">
                                      <p:cBhvr additive="base">
                                        <p:cTn id="67" dur="500" fill="hold"/>
                                        <p:tgtEl>
                                          <p:spTgt spid="9">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406F3FC-909F-4294-919B-C5F4FE9E6D96}"/>
              </a:ext>
            </a:extLst>
          </p:cNvPr>
          <p:cNvSpPr txBox="1"/>
          <p:nvPr/>
        </p:nvSpPr>
        <p:spPr>
          <a:xfrm>
            <a:off x="647030" y="417275"/>
            <a:ext cx="6462687" cy="769441"/>
          </a:xfrm>
          <a:prstGeom prst="rect">
            <a:avLst/>
          </a:prstGeom>
          <a:noFill/>
        </p:spPr>
        <p:txBody>
          <a:bodyPr wrap="square" rtlCol="0">
            <a:spAutoFit/>
          </a:bodyPr>
          <a:lstStyle/>
          <a:p>
            <a:r>
              <a:rPr lang="es-ES" sz="2400" b="1" dirty="0">
                <a:latin typeface="Arial Black" panose="020B0A04020102020204" pitchFamily="34" charset="0"/>
              </a:rPr>
              <a:t>Práctica</a:t>
            </a:r>
            <a:r>
              <a:rPr lang="es-ES" sz="2000" dirty="0">
                <a:latin typeface="Arial Black" panose="020B0A04020102020204" pitchFamily="34" charset="0"/>
              </a:rPr>
              <a:t>: Ordene las fases del modelo de Work Management según sus criterios</a:t>
            </a:r>
          </a:p>
        </p:txBody>
      </p:sp>
      <p:sp>
        <p:nvSpPr>
          <p:cNvPr id="6" name="CuadroTexto 5">
            <a:extLst>
              <a:ext uri="{FF2B5EF4-FFF2-40B4-BE49-F238E27FC236}">
                <a16:creationId xmlns:a16="http://schemas.microsoft.com/office/drawing/2014/main" id="{9BD8256F-669F-4BC4-A1CA-4CC1FDA042A4}"/>
              </a:ext>
            </a:extLst>
          </p:cNvPr>
          <p:cNvSpPr txBox="1"/>
          <p:nvPr/>
        </p:nvSpPr>
        <p:spPr>
          <a:xfrm>
            <a:off x="647030" y="1635369"/>
            <a:ext cx="10593784" cy="702372"/>
          </a:xfrm>
          <a:prstGeom prst="rect">
            <a:avLst/>
          </a:prstGeom>
          <a:noFill/>
        </p:spPr>
        <p:txBody>
          <a:bodyPr wrap="square">
            <a:spAutoFit/>
          </a:bodyPr>
          <a:lstStyle/>
          <a:p>
            <a:pPr algn="just">
              <a:lnSpc>
                <a:spcPct val="115000"/>
              </a:lnSpc>
              <a:spcBef>
                <a:spcPts val="600"/>
              </a:spcBef>
              <a:spcAft>
                <a:spcPts val="600"/>
              </a:spcAft>
            </a:pPr>
            <a:r>
              <a:rPr lang="es-ES" sz="1800" b="1" u="sng" dirty="0">
                <a:solidFill>
                  <a:srgbClr val="2F2F2F"/>
                </a:solidFill>
                <a:effectLst/>
                <a:latin typeface="+mj-lt"/>
                <a:ea typeface="Calibri" panose="020F0502020204030204" pitchFamily="34" charset="0"/>
                <a:cs typeface="Times New Roman" panose="02020603050405020304" pitchFamily="18" charset="0"/>
              </a:rPr>
              <a:t>Objetivo del ejercicio: </a:t>
            </a:r>
            <a:r>
              <a:rPr lang="es-ES" sz="1800" dirty="0">
                <a:solidFill>
                  <a:srgbClr val="2F2F2F"/>
                </a:solidFill>
                <a:effectLst/>
                <a:latin typeface="+mj-lt"/>
                <a:ea typeface="Calibri" panose="020F0502020204030204" pitchFamily="34" charset="0"/>
                <a:cs typeface="Times New Roman" panose="02020603050405020304" pitchFamily="18" charset="0"/>
              </a:rPr>
              <a:t>qué usted internalice las etapas o fases para implementar una estrategia de mantenimiento alineada al negocio.</a:t>
            </a:r>
            <a:endParaRPr lang="es-ES" sz="1600" dirty="0">
              <a:effectLst/>
              <a:latin typeface="+mj-lt"/>
              <a:ea typeface="Calibri" panose="020F0502020204030204" pitchFamily="34" charset="0"/>
              <a:cs typeface="Times New Roman" panose="02020603050405020304" pitchFamily="18" charset="0"/>
            </a:endParaRPr>
          </a:p>
        </p:txBody>
      </p:sp>
      <p:sp>
        <p:nvSpPr>
          <p:cNvPr id="5" name="CuadroTexto 4">
            <a:extLst>
              <a:ext uri="{FF2B5EF4-FFF2-40B4-BE49-F238E27FC236}">
                <a16:creationId xmlns:a16="http://schemas.microsoft.com/office/drawing/2014/main" id="{E2E73332-1240-61FE-72DA-FD7FC34908B4}"/>
              </a:ext>
            </a:extLst>
          </p:cNvPr>
          <p:cNvSpPr txBox="1"/>
          <p:nvPr/>
        </p:nvSpPr>
        <p:spPr>
          <a:xfrm>
            <a:off x="688426" y="2506021"/>
            <a:ext cx="10510346" cy="3612784"/>
          </a:xfrm>
          <a:prstGeom prst="rect">
            <a:avLst/>
          </a:prstGeom>
          <a:noFill/>
        </p:spPr>
        <p:txBody>
          <a:bodyPr wrap="square">
            <a:spAutoFit/>
          </a:bodyPr>
          <a:lstStyle/>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Formemos equipos de trabajo de 5 integrantes</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Imagine que es lunes y que a su equipo le han asignado como objetivo la implementación de una estrategia de mantenimiento dentro de la gestión de activos. Usted y su equipo han recibido varias </a:t>
            </a:r>
            <a:r>
              <a:rPr lang="es-ES" sz="1600" b="1" dirty="0">
                <a:effectLst/>
                <a:latin typeface="Verdana" panose="020B0604030504040204" pitchFamily="34" charset="0"/>
                <a:ea typeface="Calibri" panose="020F0502020204030204" pitchFamily="34" charset="0"/>
                <a:cs typeface="Times New Roman" panose="02020603050405020304" pitchFamily="18" charset="0"/>
              </a:rPr>
              <a:t>piezas de un rompecabezas, </a:t>
            </a: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pero no saben cuál es la lógica</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Coloque un nombre a su equipo</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Tome las partes que se le proporcionen en la dispositiva </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Las partes tienen números, pero no representan el orden, es solo para que luego las podamos comparar</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45067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5BBD1-EA77-0F1E-1C67-E31D3A1FD346}"/>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56091B0D-3921-18E3-82FE-FBD971AFC09B}"/>
              </a:ext>
            </a:extLst>
          </p:cNvPr>
          <p:cNvSpPr txBox="1"/>
          <p:nvPr/>
        </p:nvSpPr>
        <p:spPr>
          <a:xfrm>
            <a:off x="647030" y="417275"/>
            <a:ext cx="6462687" cy="769441"/>
          </a:xfrm>
          <a:prstGeom prst="rect">
            <a:avLst/>
          </a:prstGeom>
          <a:noFill/>
        </p:spPr>
        <p:txBody>
          <a:bodyPr wrap="square" rtlCol="0">
            <a:spAutoFit/>
          </a:bodyPr>
          <a:lstStyle/>
          <a:p>
            <a:r>
              <a:rPr lang="es-ES" sz="2400" b="1" dirty="0">
                <a:latin typeface="Arial Black" panose="020B0A04020102020204" pitchFamily="34" charset="0"/>
              </a:rPr>
              <a:t>Práctica</a:t>
            </a:r>
            <a:r>
              <a:rPr lang="es-ES" sz="2000" dirty="0">
                <a:latin typeface="Arial Black" panose="020B0A04020102020204" pitchFamily="34" charset="0"/>
              </a:rPr>
              <a:t>: Ordene las fases del modelo de Work Management según sus criterios</a:t>
            </a:r>
          </a:p>
        </p:txBody>
      </p:sp>
      <p:sp>
        <p:nvSpPr>
          <p:cNvPr id="5" name="CuadroTexto 4">
            <a:extLst>
              <a:ext uri="{FF2B5EF4-FFF2-40B4-BE49-F238E27FC236}">
                <a16:creationId xmlns:a16="http://schemas.microsoft.com/office/drawing/2014/main" id="{9FFF3992-0F82-C39D-CF1D-BE382FE79D0A}"/>
              </a:ext>
            </a:extLst>
          </p:cNvPr>
          <p:cNvSpPr txBox="1"/>
          <p:nvPr/>
        </p:nvSpPr>
        <p:spPr>
          <a:xfrm>
            <a:off x="647030" y="1433966"/>
            <a:ext cx="10510346" cy="2935675"/>
          </a:xfrm>
          <a:prstGeom prst="rect">
            <a:avLst/>
          </a:prstGeom>
          <a:noFill/>
        </p:spPr>
        <p:txBody>
          <a:bodyPr wrap="square">
            <a:spAutoFit/>
          </a:bodyPr>
          <a:lstStyle/>
          <a:p>
            <a:pPr marL="342900" lvl="0" indent="-342900" algn="just">
              <a:lnSpc>
                <a:spcPct val="150000"/>
              </a:lnSpc>
              <a:spcBef>
                <a:spcPts val="600"/>
              </a:spcBef>
              <a:spcAft>
                <a:spcPts val="600"/>
              </a:spcAft>
              <a:buFont typeface="+mj-lt"/>
              <a:buAutoNum type="arabicParenR" startAt="6"/>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De acuerdo a su experiencia, a través de una secuencia lógica una las piezas (diagrama de flujo </a:t>
            </a:r>
            <a:r>
              <a:rPr lang="es-ES" sz="1600" b="1" dirty="0">
                <a:effectLst/>
                <a:latin typeface="Verdana" panose="020B0604030504040204" pitchFamily="34" charset="0"/>
                <a:ea typeface="Calibri" panose="020F0502020204030204" pitchFamily="34" charset="0"/>
                <a:cs typeface="Times New Roman" panose="02020603050405020304" pitchFamily="18" charset="0"/>
              </a:rPr>
              <a:t>dispositiva 8)</a:t>
            </a: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 indicando cómo se deberían organizar para desarrollar una implementación adecuada de una estrategia de mantenimiento</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startAt="6"/>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Haremos una puesta en común de cómo los diferentes equipos han organizado las piezas e identificaremos qué falta. </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startAt="6"/>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Cada equipo deberá justificar brevemente por que lo han organizado de la forma en que la presenten. </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9066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AutoShape 52"/>
          <p:cNvSpPr>
            <a:spLocks noChangeArrowheads="1"/>
          </p:cNvSpPr>
          <p:nvPr/>
        </p:nvSpPr>
        <p:spPr bwMode="auto">
          <a:xfrm>
            <a:off x="7050095" y="5508626"/>
            <a:ext cx="1320800" cy="612775"/>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08" name="AutoShape 69"/>
          <p:cNvCxnSpPr>
            <a:cxnSpLocks noChangeShapeType="1"/>
          </p:cNvCxnSpPr>
          <p:nvPr/>
        </p:nvCxnSpPr>
        <p:spPr bwMode="auto">
          <a:xfrm>
            <a:off x="3862388" y="2894013"/>
            <a:ext cx="0" cy="24765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11" name="AutoShape 53"/>
          <p:cNvSpPr>
            <a:spLocks noChangeArrowheads="1"/>
          </p:cNvSpPr>
          <p:nvPr/>
        </p:nvSpPr>
        <p:spPr bwMode="auto">
          <a:xfrm>
            <a:off x="8657820" y="5484810"/>
            <a:ext cx="1284701" cy="639762"/>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12" name="AutoShape 71"/>
          <p:cNvCxnSpPr>
            <a:cxnSpLocks noChangeShapeType="1"/>
          </p:cNvCxnSpPr>
          <p:nvPr/>
        </p:nvCxnSpPr>
        <p:spPr bwMode="auto">
          <a:xfrm>
            <a:off x="8370896" y="5831205"/>
            <a:ext cx="289724" cy="3968"/>
          </a:xfrm>
          <a:prstGeom prst="straightConnector1">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13" name="AutoShape 89"/>
          <p:cNvCxnSpPr>
            <a:cxnSpLocks noChangeShapeType="1"/>
          </p:cNvCxnSpPr>
          <p:nvPr/>
        </p:nvCxnSpPr>
        <p:spPr bwMode="auto">
          <a:xfrm>
            <a:off x="4840289" y="1851027"/>
            <a:ext cx="1818480" cy="271462"/>
          </a:xfrm>
          <a:prstGeom prst="bentConnector2">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14" name="AutoShape 54"/>
          <p:cNvSpPr>
            <a:spLocks noChangeArrowheads="1"/>
          </p:cNvSpPr>
          <p:nvPr/>
        </p:nvSpPr>
        <p:spPr bwMode="auto">
          <a:xfrm>
            <a:off x="7837496" y="2906714"/>
            <a:ext cx="1443037" cy="725487"/>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15" name="AutoShape 94"/>
          <p:cNvCxnSpPr>
            <a:cxnSpLocks noChangeShapeType="1"/>
          </p:cNvCxnSpPr>
          <p:nvPr/>
        </p:nvCxnSpPr>
        <p:spPr bwMode="auto">
          <a:xfrm rot="10800000" flipV="1">
            <a:off x="7657194" y="3269458"/>
            <a:ext cx="180302" cy="637900"/>
          </a:xfrm>
          <a:prstGeom prst="bentConnector2">
            <a:avLst/>
          </a:prstGeom>
          <a:noFill/>
          <a:ln w="38100">
            <a:solidFill>
              <a:srgbClr val="000000"/>
            </a:solidFill>
            <a:miter lim="800000"/>
            <a:headEnd/>
            <a:tailEnd/>
          </a:ln>
          <a:extLst>
            <a:ext uri="{909E8E84-426E-40DD-AFC4-6F175D3DCCD1}">
              <a14:hiddenFill xmlns:a14="http://schemas.microsoft.com/office/drawing/2010/main">
                <a:noFill/>
              </a14:hiddenFill>
            </a:ext>
          </a:extLst>
        </p:spPr>
      </p:cxnSp>
      <p:sp>
        <p:nvSpPr>
          <p:cNvPr id="116" name="Text Box 100"/>
          <p:cNvSpPr txBox="1">
            <a:spLocks noChangeArrowheads="1"/>
          </p:cNvSpPr>
          <p:nvPr/>
        </p:nvSpPr>
        <p:spPr bwMode="auto">
          <a:xfrm>
            <a:off x="7692964" y="4808740"/>
            <a:ext cx="1539875"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80004" tIns="39992" rIns="80004" bIns="39992">
            <a:spAutoFit/>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r>
              <a:rPr lang="es-VE" altLang="es-ES" sz="1200" b="1" dirty="0">
                <a:solidFill>
                  <a:srgbClr val="414143"/>
                </a:solidFill>
                <a:latin typeface="Arial" pitchFamily="34" charset="0"/>
                <a:cs typeface="Arial" pitchFamily="34" charset="0"/>
              </a:rPr>
              <a:t>Ejecución Modelo de Gestión de Activos </a:t>
            </a:r>
            <a:endParaRPr lang="es-ES" altLang="es-ES" sz="1200" b="1" dirty="0">
              <a:solidFill>
                <a:srgbClr val="414143"/>
              </a:solidFill>
              <a:latin typeface="Arial" pitchFamily="34" charset="0"/>
              <a:cs typeface="Arial" pitchFamily="34" charset="0"/>
            </a:endParaRPr>
          </a:p>
        </p:txBody>
      </p:sp>
      <p:sp>
        <p:nvSpPr>
          <p:cNvPr id="117" name="AutoShape 64"/>
          <p:cNvSpPr>
            <a:spLocks noChangeArrowheads="1"/>
          </p:cNvSpPr>
          <p:nvPr/>
        </p:nvSpPr>
        <p:spPr bwMode="auto">
          <a:xfrm>
            <a:off x="8542345" y="3856038"/>
            <a:ext cx="1123950" cy="914400"/>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900" b="1" dirty="0">
              <a:solidFill>
                <a:srgbClr val="414143"/>
              </a:solidFill>
              <a:latin typeface="Arial" pitchFamily="34" charset="0"/>
              <a:cs typeface="Arial" pitchFamily="34" charset="0"/>
            </a:endParaRPr>
          </a:p>
        </p:txBody>
      </p:sp>
      <p:cxnSp>
        <p:nvCxnSpPr>
          <p:cNvPr id="118" name="AutoShape 72"/>
          <p:cNvCxnSpPr>
            <a:cxnSpLocks noChangeShapeType="1"/>
          </p:cNvCxnSpPr>
          <p:nvPr/>
        </p:nvCxnSpPr>
        <p:spPr bwMode="auto">
          <a:xfrm flipV="1">
            <a:off x="9207507" y="4770438"/>
            <a:ext cx="0" cy="69850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120" name="AutoShape 49"/>
          <p:cNvSpPr>
            <a:spLocks noChangeArrowheads="1"/>
          </p:cNvSpPr>
          <p:nvPr/>
        </p:nvSpPr>
        <p:spPr bwMode="auto">
          <a:xfrm>
            <a:off x="2932015" y="2361408"/>
            <a:ext cx="1908811" cy="610146"/>
          </a:xfrm>
          <a:prstGeom prst="rect">
            <a:avLst/>
          </a:prstGeom>
          <a:solidFill>
            <a:schemeClr val="bg2"/>
          </a:solidFill>
          <a:ln w="3175">
            <a:solidFill>
              <a:srgbClr val="000000"/>
            </a:solidFill>
            <a:miter lim="800000"/>
            <a:headEnd/>
            <a:tailEnd/>
          </a:ln>
        </p:spPr>
        <p:txBody>
          <a:bodyPr/>
          <a:lstStyle/>
          <a:p>
            <a:pPr algn="ctr" defTabSz="911819">
              <a:defRPr/>
            </a:pPr>
            <a:endParaRPr lang="es-ES" sz="1100" b="1" dirty="0">
              <a:solidFill>
                <a:srgbClr val="373739">
                  <a:lumMod val="95000"/>
                  <a:lumOff val="5000"/>
                </a:srgbClr>
              </a:solidFill>
              <a:latin typeface="Arial" charset="0"/>
              <a:cs typeface="Arial" charset="0"/>
            </a:endParaRPr>
          </a:p>
        </p:txBody>
      </p:sp>
      <p:cxnSp>
        <p:nvCxnSpPr>
          <p:cNvPr id="121" name="AutoShape 67"/>
          <p:cNvCxnSpPr>
            <a:cxnSpLocks noChangeShapeType="1"/>
          </p:cNvCxnSpPr>
          <p:nvPr/>
        </p:nvCxnSpPr>
        <p:spPr bwMode="auto">
          <a:xfrm>
            <a:off x="3886202" y="2166939"/>
            <a:ext cx="219" cy="194469"/>
          </a:xfrm>
          <a:prstGeom prst="straightConnector1">
            <a:avLst/>
          </a:prstGeom>
          <a:solidFill>
            <a:schemeClr val="accent2">
              <a:lumMod val="20000"/>
              <a:lumOff val="80000"/>
            </a:schemeClr>
          </a:solidFill>
          <a:ln w="38100">
            <a:solidFill>
              <a:schemeClr val="tx1"/>
            </a:solidFill>
            <a:round/>
            <a:headEnd/>
            <a:tailEnd type="triangle" w="med" len="med"/>
          </a:ln>
        </p:spPr>
      </p:cxnSp>
      <p:cxnSp>
        <p:nvCxnSpPr>
          <p:cNvPr id="122" name="AutoShape 92"/>
          <p:cNvCxnSpPr>
            <a:cxnSpLocks noChangeShapeType="1"/>
          </p:cNvCxnSpPr>
          <p:nvPr/>
        </p:nvCxnSpPr>
        <p:spPr bwMode="auto">
          <a:xfrm rot="10800000" flipV="1">
            <a:off x="4840288" y="2590802"/>
            <a:ext cx="1079500" cy="2028276"/>
          </a:xfrm>
          <a:prstGeom prst="bentConnector3">
            <a:avLst>
              <a:gd name="adj1" fmla="val 50000"/>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123" name="AutoShape 68"/>
          <p:cNvCxnSpPr>
            <a:cxnSpLocks noChangeShapeType="1"/>
          </p:cNvCxnSpPr>
          <p:nvPr/>
        </p:nvCxnSpPr>
        <p:spPr bwMode="auto">
          <a:xfrm>
            <a:off x="3886200" y="4178300"/>
            <a:ext cx="0" cy="16510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24" name="AutoShape 51"/>
          <p:cNvSpPr>
            <a:spLocks noChangeArrowheads="1"/>
          </p:cNvSpPr>
          <p:nvPr/>
        </p:nvSpPr>
        <p:spPr bwMode="auto">
          <a:xfrm>
            <a:off x="2932114" y="5762625"/>
            <a:ext cx="1908175" cy="762000"/>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cxnSp>
        <p:nvCxnSpPr>
          <p:cNvPr id="125" name="141 Forma"/>
          <p:cNvCxnSpPr>
            <a:cxnSpLocks/>
          </p:cNvCxnSpPr>
          <p:nvPr/>
        </p:nvCxnSpPr>
        <p:spPr>
          <a:xfrm rot="5400000" flipH="1" flipV="1">
            <a:off x="8899136" y="3474642"/>
            <a:ext cx="586580" cy="176213"/>
          </a:xfrm>
          <a:prstGeom prst="bentConnector4">
            <a:avLst>
              <a:gd name="adj1" fmla="val 19080"/>
              <a:gd name="adj2" fmla="val 229729"/>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AutoShape 48"/>
          <p:cNvSpPr>
            <a:spLocks noChangeArrowheads="1"/>
          </p:cNvSpPr>
          <p:nvPr/>
        </p:nvSpPr>
        <p:spPr bwMode="auto">
          <a:xfrm>
            <a:off x="2932114" y="1535114"/>
            <a:ext cx="1908175" cy="631825"/>
          </a:xfrm>
          <a:prstGeom prst="rect">
            <a:avLst/>
          </a:prstGeom>
          <a:solidFill>
            <a:schemeClr val="bg2"/>
          </a:solidFill>
          <a:ln w="3175">
            <a:solidFill>
              <a:srgbClr val="000000"/>
            </a:solidFill>
            <a:miter lim="800000"/>
            <a:headEnd/>
            <a:tailEnd/>
          </a:ln>
        </p:spPr>
        <p:txBody>
          <a:bodyPr/>
          <a:lstStyle/>
          <a:p>
            <a:pPr algn="ctr" defTabSz="911819">
              <a:defRPr/>
            </a:pPr>
            <a:endParaRPr lang="es-ES" sz="1100" b="1" dirty="0">
              <a:solidFill>
                <a:srgbClr val="373739">
                  <a:lumMod val="95000"/>
                  <a:lumOff val="5000"/>
                </a:srgbClr>
              </a:solidFill>
              <a:latin typeface="Arial" charset="0"/>
              <a:cs typeface="Arial" charset="0"/>
            </a:endParaRPr>
          </a:p>
        </p:txBody>
      </p:sp>
      <p:cxnSp>
        <p:nvCxnSpPr>
          <p:cNvPr id="128" name="55 Conector recto de flecha"/>
          <p:cNvCxnSpPr/>
          <p:nvPr/>
        </p:nvCxnSpPr>
        <p:spPr bwMode="auto">
          <a:xfrm>
            <a:off x="3884613" y="1338263"/>
            <a:ext cx="1589" cy="196851"/>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9" name="17 Conector angular"/>
          <p:cNvCxnSpPr/>
          <p:nvPr/>
        </p:nvCxnSpPr>
        <p:spPr>
          <a:xfrm>
            <a:off x="7275514" y="1228726"/>
            <a:ext cx="122237" cy="1362075"/>
          </a:xfrm>
          <a:prstGeom prst="bentConnector3">
            <a:avLst>
              <a:gd name="adj1" fmla="val 258732"/>
            </a:avLst>
          </a:prstGeom>
          <a:ln w="28575">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30" name="53 CuadroTexto"/>
          <p:cNvSpPr txBox="1">
            <a:spLocks noChangeArrowheads="1"/>
          </p:cNvSpPr>
          <p:nvPr/>
        </p:nvSpPr>
        <p:spPr bwMode="auto">
          <a:xfrm>
            <a:off x="4789009" y="528430"/>
            <a:ext cx="654050" cy="311150"/>
          </a:xfrm>
          <a:prstGeom prst="rect">
            <a:avLst/>
          </a:prstGeom>
          <a:noFill/>
          <a:ln w="9525">
            <a:noFill/>
            <a:miter lim="800000"/>
            <a:headEnd/>
            <a:tailEnd/>
          </a:ln>
        </p:spPr>
        <p:txBody>
          <a:bodyPr wrap="none" lIns="80004" tIns="39992" rIns="80004" bIns="39992">
            <a:spAutoFit/>
          </a:bodyPr>
          <a:lstStyle/>
          <a:p>
            <a:pPr algn="ctr" defTabSz="911819">
              <a:defRPr/>
            </a:pPr>
            <a:r>
              <a:rPr lang="es-ES" sz="1500" b="1" dirty="0">
                <a:solidFill>
                  <a:srgbClr val="373739"/>
                </a:solidFill>
                <a:latin typeface="Calibri"/>
                <a:cs typeface="Arial" pitchFamily="34" charset="0"/>
              </a:rPr>
              <a:t>Fase 2</a:t>
            </a:r>
          </a:p>
        </p:txBody>
      </p:sp>
      <p:sp>
        <p:nvSpPr>
          <p:cNvPr id="132" name="AutoShape 48"/>
          <p:cNvSpPr>
            <a:spLocks noChangeArrowheads="1"/>
          </p:cNvSpPr>
          <p:nvPr/>
        </p:nvSpPr>
        <p:spPr bwMode="auto">
          <a:xfrm>
            <a:off x="2932153" y="3136902"/>
            <a:ext cx="1908136" cy="1041400"/>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sp>
        <p:nvSpPr>
          <p:cNvPr id="133" name="53 CuadroTexto"/>
          <p:cNvSpPr txBox="1">
            <a:spLocks noChangeArrowheads="1"/>
          </p:cNvSpPr>
          <p:nvPr/>
        </p:nvSpPr>
        <p:spPr bwMode="auto">
          <a:xfrm>
            <a:off x="1855560" y="2022715"/>
            <a:ext cx="676275" cy="322262"/>
          </a:xfrm>
          <a:prstGeom prst="rect">
            <a:avLst/>
          </a:prstGeom>
          <a:noFill/>
          <a:ln w="9525">
            <a:noFill/>
            <a:miter lim="800000"/>
            <a:headEnd/>
            <a:tailEnd/>
          </a:ln>
        </p:spPr>
        <p:txBody>
          <a:bodyPr wrap="none">
            <a:spAutoFit/>
          </a:bodyPr>
          <a:lstStyle/>
          <a:p>
            <a:pPr algn="ctr" defTabSz="911819">
              <a:defRPr/>
            </a:pPr>
            <a:r>
              <a:rPr lang="es-ES" sz="1500" b="1" dirty="0">
                <a:solidFill>
                  <a:srgbClr val="373739"/>
                </a:solidFill>
                <a:latin typeface="Calibri"/>
                <a:cs typeface="Arial" pitchFamily="34" charset="0"/>
              </a:rPr>
              <a:t>Fase 3</a:t>
            </a:r>
          </a:p>
        </p:txBody>
      </p:sp>
      <p:sp>
        <p:nvSpPr>
          <p:cNvPr id="135" name="AutoShape 50"/>
          <p:cNvSpPr>
            <a:spLocks noChangeArrowheads="1"/>
          </p:cNvSpPr>
          <p:nvPr/>
        </p:nvSpPr>
        <p:spPr bwMode="auto">
          <a:xfrm>
            <a:off x="2932152" y="4343892"/>
            <a:ext cx="1908136" cy="550371"/>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sp>
        <p:nvSpPr>
          <p:cNvPr id="136" name="53 CuadroTexto"/>
          <p:cNvSpPr txBox="1">
            <a:spLocks noChangeArrowheads="1"/>
          </p:cNvSpPr>
          <p:nvPr/>
        </p:nvSpPr>
        <p:spPr bwMode="auto">
          <a:xfrm>
            <a:off x="1857375" y="3400168"/>
            <a:ext cx="676275" cy="322262"/>
          </a:xfrm>
          <a:prstGeom prst="rect">
            <a:avLst/>
          </a:prstGeom>
          <a:noFill/>
          <a:ln w="9525">
            <a:noFill/>
            <a:miter lim="800000"/>
            <a:headEnd/>
            <a:tailEnd/>
          </a:ln>
        </p:spPr>
        <p:txBody>
          <a:bodyPr wrap="none">
            <a:spAutoFit/>
          </a:bodyPr>
          <a:lstStyle/>
          <a:p>
            <a:pPr algn="ctr" defTabSz="911819">
              <a:defRPr/>
            </a:pPr>
            <a:r>
              <a:rPr lang="es-ES" sz="1500" b="1" dirty="0">
                <a:solidFill>
                  <a:srgbClr val="373739"/>
                </a:solidFill>
                <a:latin typeface="Calibri"/>
                <a:cs typeface="Arial" pitchFamily="34" charset="0"/>
              </a:rPr>
              <a:t>Fase 4</a:t>
            </a:r>
          </a:p>
        </p:txBody>
      </p:sp>
      <p:sp>
        <p:nvSpPr>
          <p:cNvPr id="138" name="AutoShape 51"/>
          <p:cNvSpPr>
            <a:spLocks noChangeArrowheads="1"/>
          </p:cNvSpPr>
          <p:nvPr/>
        </p:nvSpPr>
        <p:spPr bwMode="auto">
          <a:xfrm>
            <a:off x="2932169" y="5140656"/>
            <a:ext cx="1908120" cy="445759"/>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cxnSp>
        <p:nvCxnSpPr>
          <p:cNvPr id="139" name="AutoShape 69"/>
          <p:cNvCxnSpPr>
            <a:cxnSpLocks noChangeShapeType="1"/>
          </p:cNvCxnSpPr>
          <p:nvPr/>
        </p:nvCxnSpPr>
        <p:spPr bwMode="auto">
          <a:xfrm flipH="1">
            <a:off x="3886229" y="4894263"/>
            <a:ext cx="6341" cy="246393"/>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40" name="53 CuadroTexto"/>
          <p:cNvSpPr txBox="1">
            <a:spLocks noChangeArrowheads="1"/>
          </p:cNvSpPr>
          <p:nvPr/>
        </p:nvSpPr>
        <p:spPr bwMode="auto">
          <a:xfrm>
            <a:off x="1823284" y="4791076"/>
            <a:ext cx="676275" cy="323850"/>
          </a:xfrm>
          <a:prstGeom prst="rect">
            <a:avLst/>
          </a:prstGeom>
          <a:noFill/>
          <a:ln w="9525">
            <a:noFill/>
            <a:miter lim="800000"/>
            <a:headEnd/>
            <a:tailEnd/>
          </a:ln>
        </p:spPr>
        <p:txBody>
          <a:bodyPr wrap="none">
            <a:spAutoFit/>
          </a:bodyPr>
          <a:lstStyle/>
          <a:p>
            <a:pPr algn="ctr" defTabSz="911819">
              <a:defRPr/>
            </a:pPr>
            <a:r>
              <a:rPr lang="es-ES" sz="1500" b="1" dirty="0">
                <a:solidFill>
                  <a:srgbClr val="373739"/>
                </a:solidFill>
                <a:latin typeface="Calibri"/>
                <a:cs typeface="Arial" pitchFamily="34" charset="0"/>
              </a:rPr>
              <a:t>Fase 5</a:t>
            </a:r>
          </a:p>
        </p:txBody>
      </p:sp>
      <p:sp>
        <p:nvSpPr>
          <p:cNvPr id="141" name="53 CuadroTexto"/>
          <p:cNvSpPr txBox="1">
            <a:spLocks noChangeArrowheads="1"/>
          </p:cNvSpPr>
          <p:nvPr/>
        </p:nvSpPr>
        <p:spPr bwMode="auto">
          <a:xfrm>
            <a:off x="1834051" y="5926162"/>
            <a:ext cx="652462" cy="311150"/>
          </a:xfrm>
          <a:prstGeom prst="rect">
            <a:avLst/>
          </a:prstGeom>
          <a:noFill/>
          <a:ln w="9525">
            <a:noFill/>
            <a:miter lim="800000"/>
            <a:headEnd/>
            <a:tailEnd/>
          </a:ln>
        </p:spPr>
        <p:txBody>
          <a:bodyPr wrap="none" lIns="80004" tIns="39992" rIns="80004" bIns="39992">
            <a:spAutoFit/>
          </a:bodyPr>
          <a:lstStyle/>
          <a:p>
            <a:pPr algn="ctr" defTabSz="911819">
              <a:defRPr/>
            </a:pPr>
            <a:r>
              <a:rPr lang="es-ES" sz="1500" b="1" dirty="0">
                <a:solidFill>
                  <a:srgbClr val="373739"/>
                </a:solidFill>
                <a:latin typeface="Calibri"/>
                <a:cs typeface="Arial" pitchFamily="34" charset="0"/>
              </a:rPr>
              <a:t>Fase 6</a:t>
            </a:r>
          </a:p>
        </p:txBody>
      </p:sp>
      <p:sp>
        <p:nvSpPr>
          <p:cNvPr id="142" name="53 CuadroTexto"/>
          <p:cNvSpPr txBox="1">
            <a:spLocks noChangeArrowheads="1"/>
          </p:cNvSpPr>
          <p:nvPr/>
        </p:nvSpPr>
        <p:spPr bwMode="auto">
          <a:xfrm>
            <a:off x="6740533" y="4932363"/>
            <a:ext cx="652463" cy="311150"/>
          </a:xfrm>
          <a:prstGeom prst="rect">
            <a:avLst/>
          </a:prstGeom>
          <a:noFill/>
          <a:ln w="9525">
            <a:noFill/>
            <a:miter lim="800000"/>
            <a:headEnd/>
            <a:tailEnd/>
          </a:ln>
        </p:spPr>
        <p:txBody>
          <a:bodyPr wrap="none" lIns="80004" tIns="39992" rIns="80004" bIns="39992">
            <a:spAutoFit/>
          </a:bodyPr>
          <a:lstStyle/>
          <a:p>
            <a:pPr algn="ctr" defTabSz="911819">
              <a:defRPr/>
            </a:pPr>
            <a:r>
              <a:rPr lang="es-ES" sz="1500" b="1" dirty="0">
                <a:solidFill>
                  <a:srgbClr val="373739"/>
                </a:solidFill>
                <a:latin typeface="Calibri"/>
                <a:cs typeface="Arial" pitchFamily="34" charset="0"/>
              </a:rPr>
              <a:t>Fase 7</a:t>
            </a:r>
          </a:p>
        </p:txBody>
      </p:sp>
      <p:sp>
        <p:nvSpPr>
          <p:cNvPr id="143" name="AutoShape 48"/>
          <p:cNvSpPr>
            <a:spLocks noChangeArrowheads="1"/>
          </p:cNvSpPr>
          <p:nvPr/>
        </p:nvSpPr>
        <p:spPr bwMode="auto">
          <a:xfrm>
            <a:off x="2944813" y="227013"/>
            <a:ext cx="1879600" cy="1111250"/>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prstClr val="black"/>
              </a:solidFill>
              <a:latin typeface="Arial" pitchFamily="34" charset="0"/>
              <a:cs typeface="Arial" pitchFamily="34" charset="0"/>
            </a:endParaRPr>
          </a:p>
        </p:txBody>
      </p:sp>
      <p:cxnSp>
        <p:nvCxnSpPr>
          <p:cNvPr id="144" name="150 Conector recto de flecha"/>
          <p:cNvCxnSpPr/>
          <p:nvPr/>
        </p:nvCxnSpPr>
        <p:spPr>
          <a:xfrm flipH="1">
            <a:off x="3886200" y="5586413"/>
            <a:ext cx="0" cy="176212"/>
          </a:xfrm>
          <a:prstGeom prst="straightConnector1">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46" name="AutoShape 55"/>
          <p:cNvSpPr>
            <a:spLocks noChangeArrowheads="1"/>
          </p:cNvSpPr>
          <p:nvPr/>
        </p:nvSpPr>
        <p:spPr bwMode="auto">
          <a:xfrm>
            <a:off x="5919788" y="2122489"/>
            <a:ext cx="1477962" cy="936625"/>
          </a:xfrm>
          <a:prstGeom prst="rect">
            <a:avLst/>
          </a:prstGeom>
          <a:solidFill>
            <a:schemeClr val="bg2"/>
          </a:solidFill>
          <a:ln w="3175">
            <a:solidFill>
              <a:srgbClr val="000000"/>
            </a:solidFill>
            <a:miter lim="800000"/>
            <a:headEnd/>
            <a:tailEnd/>
          </a:ln>
        </p:spPr>
        <p:txBody>
          <a:bodyPr/>
          <a:lstStyle/>
          <a:p>
            <a:pPr algn="ctr" defTabSz="911819">
              <a:defRPr/>
            </a:pPr>
            <a:endParaRPr lang="es-ES" sz="1200" b="1" dirty="0">
              <a:solidFill>
                <a:srgbClr val="FFFFFF"/>
              </a:solidFill>
              <a:latin typeface="Arial" charset="0"/>
              <a:cs typeface="Arial" charset="0"/>
            </a:endParaRPr>
          </a:p>
        </p:txBody>
      </p:sp>
      <p:sp>
        <p:nvSpPr>
          <p:cNvPr id="147" name="167 CuadroTexto"/>
          <p:cNvSpPr txBox="1"/>
          <p:nvPr/>
        </p:nvSpPr>
        <p:spPr bwMode="auto">
          <a:xfrm>
            <a:off x="6227763" y="2057401"/>
            <a:ext cx="184150" cy="368300"/>
          </a:xfrm>
          <a:prstGeom prst="rect">
            <a:avLst/>
          </a:prstGeom>
          <a:noFill/>
        </p:spPr>
        <p:txBody>
          <a:bodyPr wrap="none">
            <a:spAutoFit/>
          </a:bodyPr>
          <a:lstStyle/>
          <a:p>
            <a:pPr defTabSz="911819">
              <a:defRPr/>
            </a:pPr>
            <a:endParaRPr lang="es-ES" b="1" dirty="0">
              <a:solidFill>
                <a:srgbClr val="FFFFFF"/>
              </a:solidFill>
              <a:latin typeface="Calibri"/>
              <a:cs typeface="Arial" pitchFamily="34" charset="0"/>
            </a:endParaRPr>
          </a:p>
        </p:txBody>
      </p:sp>
      <p:cxnSp>
        <p:nvCxnSpPr>
          <p:cNvPr id="148" name="185 Conector recto de flecha"/>
          <p:cNvCxnSpPr>
            <a:cxnSpLocks/>
          </p:cNvCxnSpPr>
          <p:nvPr/>
        </p:nvCxnSpPr>
        <p:spPr>
          <a:xfrm>
            <a:off x="4862853" y="2443562"/>
            <a:ext cx="1025185" cy="0"/>
          </a:xfrm>
          <a:prstGeom prst="straightConnector1">
            <a:avLst/>
          </a:prstGeom>
          <a:ln w="28575">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49" name="190 Forma"/>
          <p:cNvCxnSpPr>
            <a:cxnSpLocks/>
          </p:cNvCxnSpPr>
          <p:nvPr/>
        </p:nvCxnSpPr>
        <p:spPr>
          <a:xfrm flipV="1">
            <a:off x="4840289" y="3059114"/>
            <a:ext cx="1386669" cy="3084511"/>
          </a:xfrm>
          <a:prstGeom prst="bentConnector2">
            <a:avLst/>
          </a:prstGeom>
          <a:ln w="38100">
            <a:solidFill>
              <a:srgbClr val="000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50" name="AutoShape 55"/>
          <p:cNvSpPr>
            <a:spLocks noChangeArrowheads="1"/>
          </p:cNvSpPr>
          <p:nvPr/>
        </p:nvSpPr>
        <p:spPr bwMode="auto">
          <a:xfrm>
            <a:off x="5981701" y="749301"/>
            <a:ext cx="1293813" cy="957263"/>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400" b="1" dirty="0">
              <a:solidFill>
                <a:srgbClr val="0000FF"/>
              </a:solidFill>
              <a:latin typeface="Arial" pitchFamily="34" charset="0"/>
              <a:cs typeface="Arial" pitchFamily="34" charset="0"/>
            </a:endParaRPr>
          </a:p>
        </p:txBody>
      </p:sp>
      <p:cxnSp>
        <p:nvCxnSpPr>
          <p:cNvPr id="153" name="51 Conector recto de flecha"/>
          <p:cNvCxnSpPr/>
          <p:nvPr/>
        </p:nvCxnSpPr>
        <p:spPr bwMode="auto">
          <a:xfrm flipH="1" flipV="1">
            <a:off x="8116888" y="2160588"/>
            <a:ext cx="3175" cy="223837"/>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4" name="197 Elipse"/>
          <p:cNvSpPr/>
          <p:nvPr/>
        </p:nvSpPr>
        <p:spPr bwMode="auto">
          <a:xfrm>
            <a:off x="8001000" y="2432050"/>
            <a:ext cx="241300" cy="254000"/>
          </a:xfrm>
          <a:prstGeom prst="ellipse">
            <a:avLst/>
          </a:prstGeom>
          <a:solidFill>
            <a:srgbClr val="00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A</a:t>
            </a:r>
          </a:p>
        </p:txBody>
      </p:sp>
      <p:cxnSp>
        <p:nvCxnSpPr>
          <p:cNvPr id="156" name="AutoShape 69"/>
          <p:cNvCxnSpPr>
            <a:cxnSpLocks noChangeShapeType="1"/>
          </p:cNvCxnSpPr>
          <p:nvPr/>
        </p:nvCxnSpPr>
        <p:spPr bwMode="auto">
          <a:xfrm>
            <a:off x="6612357" y="390550"/>
            <a:ext cx="12061" cy="460350"/>
          </a:xfrm>
          <a:prstGeom prst="straightConnector1">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57" name="196 Elipse"/>
          <p:cNvSpPr/>
          <p:nvPr/>
        </p:nvSpPr>
        <p:spPr bwMode="auto">
          <a:xfrm>
            <a:off x="6507164" y="115888"/>
            <a:ext cx="242887" cy="254000"/>
          </a:xfrm>
          <a:prstGeom prst="ellipse">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B</a:t>
            </a:r>
          </a:p>
        </p:txBody>
      </p:sp>
      <p:sp>
        <p:nvSpPr>
          <p:cNvPr id="158" name="15 Elipse"/>
          <p:cNvSpPr/>
          <p:nvPr/>
        </p:nvSpPr>
        <p:spPr bwMode="auto">
          <a:xfrm>
            <a:off x="2508250" y="3573463"/>
            <a:ext cx="242888" cy="254000"/>
          </a:xfrm>
          <a:prstGeom prst="ellipse">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B</a:t>
            </a:r>
          </a:p>
        </p:txBody>
      </p:sp>
      <p:sp>
        <p:nvSpPr>
          <p:cNvPr id="160" name="AutoShape 76"/>
          <p:cNvSpPr>
            <a:spLocks noChangeArrowheads="1"/>
          </p:cNvSpPr>
          <p:nvPr/>
        </p:nvSpPr>
        <p:spPr bwMode="auto">
          <a:xfrm>
            <a:off x="7080555" y="3873285"/>
            <a:ext cx="1293516" cy="911441"/>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61" name="AutoShape 82"/>
          <p:cNvCxnSpPr>
            <a:cxnSpLocks noChangeShapeType="1"/>
          </p:cNvCxnSpPr>
          <p:nvPr/>
        </p:nvCxnSpPr>
        <p:spPr bwMode="auto">
          <a:xfrm rot="16200000" flipH="1">
            <a:off x="6359071" y="3567576"/>
            <a:ext cx="1260367" cy="262492"/>
          </a:xfrm>
          <a:prstGeom prst="bentConnector2">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63" name="53 Elipse"/>
          <p:cNvSpPr/>
          <p:nvPr/>
        </p:nvSpPr>
        <p:spPr bwMode="auto">
          <a:xfrm>
            <a:off x="2501900" y="3252789"/>
            <a:ext cx="242888" cy="255587"/>
          </a:xfrm>
          <a:prstGeom prst="ellipse">
            <a:avLst/>
          </a:prstGeom>
          <a:solidFill>
            <a:srgbClr val="00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A</a:t>
            </a:r>
          </a:p>
        </p:txBody>
      </p:sp>
      <p:cxnSp>
        <p:nvCxnSpPr>
          <p:cNvPr id="164" name="54 Conector recto de flecha"/>
          <p:cNvCxnSpPr>
            <a:stCxn id="163" idx="6"/>
          </p:cNvCxnSpPr>
          <p:nvPr/>
        </p:nvCxnSpPr>
        <p:spPr bwMode="auto">
          <a:xfrm flipV="1">
            <a:off x="2744788" y="3378201"/>
            <a:ext cx="246062" cy="1588"/>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66" name="228 Grupo"/>
          <p:cNvGrpSpPr>
            <a:grpSpLocks/>
          </p:cNvGrpSpPr>
          <p:nvPr/>
        </p:nvGrpSpPr>
        <p:grpSpPr bwMode="auto">
          <a:xfrm>
            <a:off x="987409" y="37132"/>
            <a:ext cx="1388888" cy="821456"/>
            <a:chOff x="691763" y="570625"/>
            <a:chExt cx="1625230" cy="904266"/>
          </a:xfrm>
        </p:grpSpPr>
        <p:sp>
          <p:nvSpPr>
            <p:cNvPr id="169" name="53 CuadroTexto"/>
            <p:cNvSpPr txBox="1">
              <a:spLocks noChangeArrowheads="1"/>
            </p:cNvSpPr>
            <p:nvPr/>
          </p:nvSpPr>
          <p:spPr bwMode="auto">
            <a:xfrm>
              <a:off x="691763" y="570625"/>
              <a:ext cx="830364" cy="372225"/>
            </a:xfrm>
            <a:prstGeom prst="rect">
              <a:avLst/>
            </a:prstGeom>
            <a:noFill/>
            <a:ln w="9525">
              <a:noFill/>
              <a:miter lim="800000"/>
              <a:headEnd/>
              <a:tailEnd/>
            </a:ln>
          </p:spPr>
          <p:txBody>
            <a:bodyPr wrap="none">
              <a:spAutoFit/>
            </a:bodyPr>
            <a:lstStyle/>
            <a:p>
              <a:pPr algn="ctr" defTabSz="911819">
                <a:defRPr/>
              </a:pPr>
              <a:r>
                <a:rPr lang="es-ES" sz="1600" b="1" dirty="0">
                  <a:solidFill>
                    <a:srgbClr val="373739"/>
                  </a:solidFill>
                  <a:latin typeface="Calibri"/>
                  <a:cs typeface="Arial" pitchFamily="34" charset="0"/>
                </a:rPr>
                <a:t>Fase 1</a:t>
              </a:r>
            </a:p>
          </p:txBody>
        </p:sp>
        <p:sp>
          <p:nvSpPr>
            <p:cNvPr id="171" name="68 CuadroTexto"/>
            <p:cNvSpPr txBox="1">
              <a:spLocks noChangeArrowheads="1"/>
            </p:cNvSpPr>
            <p:nvPr/>
          </p:nvSpPr>
          <p:spPr bwMode="auto">
            <a:xfrm>
              <a:off x="1681066" y="720006"/>
              <a:ext cx="291026" cy="406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0" tIns="45698" rIns="91400" bIns="45698">
              <a:spAutoFit/>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fontAlgn="base">
                <a:spcBef>
                  <a:spcPct val="0"/>
                </a:spcBef>
                <a:spcAft>
                  <a:spcPct val="0"/>
                </a:spcAft>
                <a:buNone/>
                <a:defRPr/>
              </a:pPr>
              <a:r>
                <a:rPr lang="es-ES" altLang="es-ES" sz="1800" dirty="0">
                  <a:solidFill>
                    <a:srgbClr val="373739"/>
                  </a:solidFill>
                  <a:latin typeface="Arial" pitchFamily="34" charset="0"/>
                  <a:cs typeface="Arial" pitchFamily="34" charset="0"/>
                </a:rPr>
                <a:t> </a:t>
              </a:r>
            </a:p>
          </p:txBody>
        </p:sp>
        <p:cxnSp>
          <p:nvCxnSpPr>
            <p:cNvPr id="172" name="59 Conector recto de flecha"/>
            <p:cNvCxnSpPr/>
            <p:nvPr/>
          </p:nvCxnSpPr>
          <p:spPr bwMode="auto">
            <a:xfrm>
              <a:off x="1962185" y="1473144"/>
              <a:ext cx="354808" cy="1747"/>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73" name="57 Conector recto de flecha"/>
          <p:cNvCxnSpPr>
            <a:cxnSpLocks noChangeShapeType="1"/>
          </p:cNvCxnSpPr>
          <p:nvPr/>
        </p:nvCxnSpPr>
        <p:spPr bwMode="auto">
          <a:xfrm flipH="1">
            <a:off x="9625020" y="4313238"/>
            <a:ext cx="354012" cy="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74" name="AutoShape 54"/>
          <p:cNvSpPr>
            <a:spLocks noChangeArrowheads="1"/>
          </p:cNvSpPr>
          <p:nvPr/>
        </p:nvSpPr>
        <p:spPr bwMode="auto">
          <a:xfrm>
            <a:off x="9861558" y="3886201"/>
            <a:ext cx="1171575" cy="771525"/>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75" name="94 Conector recto de flecha"/>
          <p:cNvCxnSpPr/>
          <p:nvPr/>
        </p:nvCxnSpPr>
        <p:spPr bwMode="auto">
          <a:xfrm flipV="1">
            <a:off x="2751138" y="3714750"/>
            <a:ext cx="246062" cy="1588"/>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87 Conector recto de flecha"/>
          <p:cNvCxnSpPr>
            <a:cxnSpLocks/>
          </p:cNvCxnSpPr>
          <p:nvPr/>
        </p:nvCxnSpPr>
        <p:spPr>
          <a:xfrm flipH="1">
            <a:off x="7429500" y="2762250"/>
            <a:ext cx="2028825"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79" name="AutoShape 72"/>
          <p:cNvCxnSpPr>
            <a:cxnSpLocks noChangeShapeType="1"/>
          </p:cNvCxnSpPr>
          <p:nvPr/>
        </p:nvCxnSpPr>
        <p:spPr bwMode="auto">
          <a:xfrm flipV="1">
            <a:off x="7623182" y="4797425"/>
            <a:ext cx="0" cy="69850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181" name="CuadroTexto 180"/>
          <p:cNvSpPr txBox="1">
            <a:spLocks noChangeArrowheads="1"/>
          </p:cNvSpPr>
          <p:nvPr/>
        </p:nvSpPr>
        <p:spPr bwMode="auto">
          <a:xfrm rot="-5400000">
            <a:off x="-1174638" y="3471330"/>
            <a:ext cx="3426894"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0" fontAlgn="base" hangingPunct="0">
              <a:spcBef>
                <a:spcPct val="0"/>
              </a:spcBef>
              <a:spcAft>
                <a:spcPct val="0"/>
              </a:spcAft>
              <a:buNone/>
              <a:defRPr/>
            </a:pPr>
            <a:r>
              <a:rPr lang="es-ES" altLang="es-ES" sz="3600" b="1" dirty="0">
                <a:solidFill>
                  <a:prstClr val="black"/>
                </a:solidFill>
                <a:latin typeface="Arial" pitchFamily="34" charset="0"/>
                <a:cs typeface="Arial" pitchFamily="34" charset="0"/>
              </a:rPr>
              <a:t>Business Plan </a:t>
            </a:r>
          </a:p>
        </p:txBody>
      </p:sp>
      <p:cxnSp>
        <p:nvCxnSpPr>
          <p:cNvPr id="183" name="AutoShape 69"/>
          <p:cNvCxnSpPr>
            <a:cxnSpLocks noChangeShapeType="1"/>
          </p:cNvCxnSpPr>
          <p:nvPr/>
        </p:nvCxnSpPr>
        <p:spPr bwMode="auto">
          <a:xfrm flipH="1">
            <a:off x="10035356" y="1125927"/>
            <a:ext cx="2076901" cy="18800"/>
          </a:xfrm>
          <a:prstGeom prst="straightConnector1">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84" name="196 Elipse"/>
          <p:cNvSpPr/>
          <p:nvPr/>
        </p:nvSpPr>
        <p:spPr bwMode="auto">
          <a:xfrm>
            <a:off x="9781806" y="1017115"/>
            <a:ext cx="242888" cy="254000"/>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prstClr val="white"/>
                </a:solidFill>
                <a:latin typeface="Calibri"/>
              </a:rPr>
              <a:t>C</a:t>
            </a:r>
          </a:p>
        </p:txBody>
      </p:sp>
      <p:sp>
        <p:nvSpPr>
          <p:cNvPr id="185" name="CuadroTexto 184"/>
          <p:cNvSpPr txBox="1">
            <a:spLocks noChangeArrowheads="1"/>
          </p:cNvSpPr>
          <p:nvPr/>
        </p:nvSpPr>
        <p:spPr bwMode="auto">
          <a:xfrm>
            <a:off x="9774591" y="1397717"/>
            <a:ext cx="2322873" cy="365125"/>
          </a:xfrm>
          <a:prstGeom prst="rect">
            <a:avLst/>
          </a:prstGeom>
          <a:solidFill>
            <a:schemeClr val="bg2"/>
          </a:solidFill>
          <a:ln>
            <a:solidFill>
              <a:schemeClr val="tx1"/>
            </a:solidFill>
          </a:ln>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0" fontAlgn="base" hangingPunct="0">
              <a:spcBef>
                <a:spcPct val="0"/>
              </a:spcBef>
              <a:spcAft>
                <a:spcPct val="0"/>
              </a:spcAft>
              <a:buNone/>
              <a:defRPr/>
            </a:pPr>
            <a:endParaRPr lang="es-ES" altLang="es-ES" sz="1800" b="1" dirty="0">
              <a:solidFill>
                <a:prstClr val="black"/>
              </a:solidFill>
              <a:latin typeface="Arial" pitchFamily="34" charset="0"/>
              <a:cs typeface="Arial" pitchFamily="34" charset="0"/>
            </a:endParaRPr>
          </a:p>
        </p:txBody>
      </p:sp>
      <p:sp>
        <p:nvSpPr>
          <p:cNvPr id="188" name="196 Elipse"/>
          <p:cNvSpPr/>
          <p:nvPr/>
        </p:nvSpPr>
        <p:spPr bwMode="auto">
          <a:xfrm>
            <a:off x="8342492" y="2439261"/>
            <a:ext cx="242887" cy="254000"/>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prstClr val="white"/>
                </a:solidFill>
                <a:latin typeface="Calibri"/>
              </a:rPr>
              <a:t>C</a:t>
            </a:r>
          </a:p>
        </p:txBody>
      </p:sp>
      <p:cxnSp>
        <p:nvCxnSpPr>
          <p:cNvPr id="189" name="51 Conector recto de flecha"/>
          <p:cNvCxnSpPr/>
          <p:nvPr/>
        </p:nvCxnSpPr>
        <p:spPr bwMode="auto">
          <a:xfrm flipH="1" flipV="1">
            <a:off x="8460760" y="2178912"/>
            <a:ext cx="3175" cy="223837"/>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18 Rectángulo"/>
          <p:cNvSpPr>
            <a:spLocks noChangeArrowheads="1"/>
          </p:cNvSpPr>
          <p:nvPr/>
        </p:nvSpPr>
        <p:spPr bwMode="auto">
          <a:xfrm>
            <a:off x="5223026" y="6251174"/>
            <a:ext cx="4842534" cy="44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27" tIns="37706" rIns="75427" bIns="37706">
            <a:spAutoFit/>
          </a:bodyPr>
          <a:lstStyle>
            <a:lvl1pPr defTabSz="858838">
              <a:spcBef>
                <a:spcPct val="20000"/>
              </a:spcBef>
              <a:buFont typeface="Arial" pitchFamily="34" charset="0"/>
              <a:buChar char="•"/>
              <a:defRPr sz="3200">
                <a:solidFill>
                  <a:schemeClr val="tx1"/>
                </a:solidFill>
                <a:latin typeface="Calibri" pitchFamily="34" charset="0"/>
              </a:defRPr>
            </a:lvl1pPr>
            <a:lvl2pPr marL="742950" indent="-285750" defTabSz="858838">
              <a:spcBef>
                <a:spcPct val="20000"/>
              </a:spcBef>
              <a:buFont typeface="Arial" pitchFamily="34" charset="0"/>
              <a:buChar char="–"/>
              <a:defRPr sz="2800">
                <a:solidFill>
                  <a:schemeClr val="tx1"/>
                </a:solidFill>
                <a:latin typeface="Calibri" pitchFamily="34" charset="0"/>
              </a:defRPr>
            </a:lvl2pPr>
            <a:lvl3pPr marL="1143000" indent="-228600" defTabSz="858838">
              <a:spcBef>
                <a:spcPct val="20000"/>
              </a:spcBef>
              <a:buFont typeface="Arial" pitchFamily="34" charset="0"/>
              <a:buChar char="•"/>
              <a:defRPr sz="2400">
                <a:solidFill>
                  <a:schemeClr val="tx1"/>
                </a:solidFill>
                <a:latin typeface="Calibri" pitchFamily="34" charset="0"/>
              </a:defRPr>
            </a:lvl3pPr>
            <a:lvl4pPr marL="1600200" indent="-228600" defTabSz="858838">
              <a:spcBef>
                <a:spcPct val="20000"/>
              </a:spcBef>
              <a:buFont typeface="Arial" pitchFamily="34" charset="0"/>
              <a:buChar char="–"/>
              <a:defRPr sz="2000">
                <a:solidFill>
                  <a:schemeClr val="tx1"/>
                </a:solidFill>
                <a:latin typeface="Calibri" pitchFamily="34" charset="0"/>
              </a:defRPr>
            </a:lvl4pPr>
            <a:lvl5pPr marL="2057400" indent="-228600" defTabSz="858838">
              <a:spcBef>
                <a:spcPct val="20000"/>
              </a:spcBef>
              <a:buFont typeface="Arial" pitchFamily="34" charset="0"/>
              <a:buChar char="»"/>
              <a:defRPr sz="2000">
                <a:solidFill>
                  <a:schemeClr val="tx1"/>
                </a:solidFill>
                <a:latin typeface="Calibri" pitchFamily="34" charset="0"/>
              </a:defRPr>
            </a:lvl5pPr>
            <a:lvl6pPr marL="25146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r>
              <a:rPr lang="es-ES" altLang="es-ES" sz="1200" dirty="0">
                <a:solidFill>
                  <a:srgbClr val="373739"/>
                </a:solidFill>
                <a:latin typeface="Arial" pitchFamily="34" charset="0"/>
                <a:cs typeface="Arial" pitchFamily="34" charset="0"/>
              </a:rPr>
              <a:t>Metodología de Implementación del Asset Management Reliability </a:t>
            </a:r>
          </a:p>
          <a:p>
            <a:pPr algn="ctr" fontAlgn="base">
              <a:spcBef>
                <a:spcPct val="0"/>
              </a:spcBef>
              <a:spcAft>
                <a:spcPct val="0"/>
              </a:spcAft>
              <a:buNone/>
              <a:defRPr/>
            </a:pPr>
            <a:r>
              <a:rPr lang="es-ES" altLang="es-ES" sz="1200" dirty="0">
                <a:solidFill>
                  <a:srgbClr val="373739"/>
                </a:solidFill>
                <a:latin typeface="Arial" pitchFamily="34" charset="0"/>
                <a:cs typeface="Arial" pitchFamily="34" charset="0"/>
              </a:rPr>
              <a:t>(Amendola. L, 1996 , 2024  © Copyright PMM)</a:t>
            </a:r>
          </a:p>
        </p:txBody>
      </p:sp>
      <p:sp>
        <p:nvSpPr>
          <p:cNvPr id="195" name="Rectángulo 194"/>
          <p:cNvSpPr/>
          <p:nvPr/>
        </p:nvSpPr>
        <p:spPr bwMode="auto">
          <a:xfrm>
            <a:off x="1561818" y="642798"/>
            <a:ext cx="181281" cy="52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ES">
              <a:solidFill>
                <a:prstClr val="white"/>
              </a:solidFill>
              <a:latin typeface="Calibri"/>
            </a:endParaRPr>
          </a:p>
        </p:txBody>
      </p:sp>
      <p:sp>
        <p:nvSpPr>
          <p:cNvPr id="93" name="CuadroTexto 92">
            <a:extLst>
              <a:ext uri="{FF2B5EF4-FFF2-40B4-BE49-F238E27FC236}">
                <a16:creationId xmlns:a16="http://schemas.microsoft.com/office/drawing/2014/main" id="{6650AF78-1498-4632-9973-8783C1EEBB12}"/>
              </a:ext>
            </a:extLst>
          </p:cNvPr>
          <p:cNvSpPr txBox="1"/>
          <p:nvPr/>
        </p:nvSpPr>
        <p:spPr>
          <a:xfrm>
            <a:off x="8001000" y="123945"/>
            <a:ext cx="3463716" cy="523220"/>
          </a:xfrm>
          <a:prstGeom prst="rect">
            <a:avLst/>
          </a:prstGeom>
          <a:noFill/>
        </p:spPr>
        <p:txBody>
          <a:bodyPr wrap="square">
            <a:spAutoFit/>
          </a:bodyPr>
          <a:lstStyle/>
          <a:p>
            <a:pPr eaLnBrk="0" fontAlgn="base" hangingPunct="0">
              <a:spcBef>
                <a:spcPct val="0"/>
              </a:spcBef>
              <a:spcAft>
                <a:spcPct val="0"/>
              </a:spcAft>
            </a:pPr>
            <a:r>
              <a:rPr lang="es-ES" sz="2800" b="1" dirty="0">
                <a:solidFill>
                  <a:prstClr val="black"/>
                </a:solidFill>
                <a:latin typeface="Arial" panose="020B0604020202020204" pitchFamily="34" charset="0"/>
                <a:ea typeface="Calibri" panose="020F0502020204030204" pitchFamily="34" charset="0"/>
                <a:cs typeface="Arial" panose="020B0604020202020204" pitchFamily="34" charset="0"/>
              </a:rPr>
              <a:t>Work Management</a:t>
            </a:r>
            <a:endParaRPr lang="es-ES" sz="2800" dirty="0">
              <a:solidFill>
                <a:prstClr val="black"/>
              </a:solidFill>
              <a:latin typeface="Arial" panose="020B0604020202020204" pitchFamily="34" charset="0"/>
              <a:cs typeface="Arial" panose="020B0604020202020204" pitchFamily="34" charset="0"/>
            </a:endParaRPr>
          </a:p>
        </p:txBody>
      </p:sp>
      <p:sp>
        <p:nvSpPr>
          <p:cNvPr id="87" name="AutoShape 54">
            <a:extLst>
              <a:ext uri="{FF2B5EF4-FFF2-40B4-BE49-F238E27FC236}">
                <a16:creationId xmlns:a16="http://schemas.microsoft.com/office/drawing/2014/main" id="{05193F04-9B8E-4FD6-8987-4FF1C9667EC8}"/>
              </a:ext>
            </a:extLst>
          </p:cNvPr>
          <p:cNvSpPr>
            <a:spLocks noChangeArrowheads="1"/>
          </p:cNvSpPr>
          <p:nvPr/>
        </p:nvSpPr>
        <p:spPr bwMode="auto">
          <a:xfrm>
            <a:off x="9526594" y="2272099"/>
            <a:ext cx="1443037" cy="725487"/>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sp>
        <p:nvSpPr>
          <p:cNvPr id="88" name="AutoShape 55">
            <a:extLst>
              <a:ext uri="{FF2B5EF4-FFF2-40B4-BE49-F238E27FC236}">
                <a16:creationId xmlns:a16="http://schemas.microsoft.com/office/drawing/2014/main" id="{9B300463-CC77-4972-A68C-700ABAC62311}"/>
              </a:ext>
            </a:extLst>
          </p:cNvPr>
          <p:cNvSpPr>
            <a:spLocks noChangeArrowheads="1"/>
          </p:cNvSpPr>
          <p:nvPr/>
        </p:nvSpPr>
        <p:spPr bwMode="auto">
          <a:xfrm>
            <a:off x="545700" y="346578"/>
            <a:ext cx="1293813" cy="957263"/>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400" b="1" dirty="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val="12913505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8B60667-8F29-4094-AFF3-FBEDBC45EF7C}"/>
              </a:ext>
            </a:extLst>
          </p:cNvPr>
          <p:cNvPicPr>
            <a:picLocks noChangeAspect="1"/>
          </p:cNvPicPr>
          <p:nvPr/>
        </p:nvPicPr>
        <p:blipFill>
          <a:blip r:embed="rId2"/>
          <a:stretch>
            <a:fillRect/>
          </a:stretch>
        </p:blipFill>
        <p:spPr>
          <a:xfrm>
            <a:off x="158710" y="140463"/>
            <a:ext cx="3067376" cy="853148"/>
          </a:xfrm>
          <a:prstGeom prst="rect">
            <a:avLst/>
          </a:prstGeom>
        </p:spPr>
      </p:pic>
      <p:pic>
        <p:nvPicPr>
          <p:cNvPr id="13" name="Imagen 12">
            <a:extLst>
              <a:ext uri="{FF2B5EF4-FFF2-40B4-BE49-F238E27FC236}">
                <a16:creationId xmlns:a16="http://schemas.microsoft.com/office/drawing/2014/main" id="{177CEC41-851E-412E-82F2-DAA598A7EF52}"/>
              </a:ext>
            </a:extLst>
          </p:cNvPr>
          <p:cNvPicPr>
            <a:picLocks noChangeAspect="1"/>
          </p:cNvPicPr>
          <p:nvPr/>
        </p:nvPicPr>
        <p:blipFill>
          <a:blip r:embed="rId3"/>
          <a:stretch>
            <a:fillRect/>
          </a:stretch>
        </p:blipFill>
        <p:spPr>
          <a:xfrm>
            <a:off x="3436599" y="140463"/>
            <a:ext cx="2359846" cy="1258584"/>
          </a:xfrm>
          <a:prstGeom prst="rect">
            <a:avLst/>
          </a:prstGeom>
        </p:spPr>
      </p:pic>
      <p:pic>
        <p:nvPicPr>
          <p:cNvPr id="14" name="Imagen 13">
            <a:extLst>
              <a:ext uri="{FF2B5EF4-FFF2-40B4-BE49-F238E27FC236}">
                <a16:creationId xmlns:a16="http://schemas.microsoft.com/office/drawing/2014/main" id="{A4056573-1C6F-48FA-9AE9-396EB3D4C772}"/>
              </a:ext>
            </a:extLst>
          </p:cNvPr>
          <p:cNvPicPr>
            <a:picLocks noChangeAspect="1"/>
          </p:cNvPicPr>
          <p:nvPr/>
        </p:nvPicPr>
        <p:blipFill>
          <a:blip r:embed="rId4"/>
          <a:stretch>
            <a:fillRect/>
          </a:stretch>
        </p:blipFill>
        <p:spPr>
          <a:xfrm>
            <a:off x="6270825" y="140463"/>
            <a:ext cx="2487092" cy="1258584"/>
          </a:xfrm>
          <a:prstGeom prst="rect">
            <a:avLst/>
          </a:prstGeom>
        </p:spPr>
      </p:pic>
      <p:pic>
        <p:nvPicPr>
          <p:cNvPr id="4" name="Imagen 3">
            <a:extLst>
              <a:ext uri="{FF2B5EF4-FFF2-40B4-BE49-F238E27FC236}">
                <a16:creationId xmlns:a16="http://schemas.microsoft.com/office/drawing/2014/main" id="{8504A7D1-4A10-497B-B4A3-88B8630F93CC}"/>
              </a:ext>
            </a:extLst>
          </p:cNvPr>
          <p:cNvPicPr>
            <a:picLocks noChangeAspect="1"/>
          </p:cNvPicPr>
          <p:nvPr/>
        </p:nvPicPr>
        <p:blipFill>
          <a:blip r:embed="rId5"/>
          <a:stretch>
            <a:fillRect/>
          </a:stretch>
        </p:blipFill>
        <p:spPr>
          <a:xfrm>
            <a:off x="8955711" y="115962"/>
            <a:ext cx="2535643" cy="1258584"/>
          </a:xfrm>
          <a:prstGeom prst="rect">
            <a:avLst/>
          </a:prstGeom>
        </p:spPr>
      </p:pic>
      <p:pic>
        <p:nvPicPr>
          <p:cNvPr id="5" name="Imagen 4">
            <a:extLst>
              <a:ext uri="{FF2B5EF4-FFF2-40B4-BE49-F238E27FC236}">
                <a16:creationId xmlns:a16="http://schemas.microsoft.com/office/drawing/2014/main" id="{67B73071-7178-4B96-AF2A-C028E617D446}"/>
              </a:ext>
            </a:extLst>
          </p:cNvPr>
          <p:cNvPicPr>
            <a:picLocks noChangeAspect="1"/>
          </p:cNvPicPr>
          <p:nvPr/>
        </p:nvPicPr>
        <p:blipFill>
          <a:blip r:embed="rId6"/>
          <a:stretch>
            <a:fillRect/>
          </a:stretch>
        </p:blipFill>
        <p:spPr>
          <a:xfrm>
            <a:off x="3430999" y="1532440"/>
            <a:ext cx="2355515" cy="1258584"/>
          </a:xfrm>
          <a:prstGeom prst="rect">
            <a:avLst/>
          </a:prstGeom>
        </p:spPr>
      </p:pic>
      <p:pic>
        <p:nvPicPr>
          <p:cNvPr id="7" name="Imagen 6">
            <a:extLst>
              <a:ext uri="{FF2B5EF4-FFF2-40B4-BE49-F238E27FC236}">
                <a16:creationId xmlns:a16="http://schemas.microsoft.com/office/drawing/2014/main" id="{81D632DD-B571-4BCF-ABE0-D8E3649DD296}"/>
              </a:ext>
            </a:extLst>
          </p:cNvPr>
          <p:cNvPicPr>
            <a:picLocks noChangeAspect="1"/>
          </p:cNvPicPr>
          <p:nvPr/>
        </p:nvPicPr>
        <p:blipFill>
          <a:blip r:embed="rId7"/>
          <a:stretch>
            <a:fillRect/>
          </a:stretch>
        </p:blipFill>
        <p:spPr>
          <a:xfrm>
            <a:off x="6374690" y="1532440"/>
            <a:ext cx="2383227" cy="1258584"/>
          </a:xfrm>
          <a:prstGeom prst="rect">
            <a:avLst/>
          </a:prstGeom>
        </p:spPr>
      </p:pic>
      <p:pic>
        <p:nvPicPr>
          <p:cNvPr id="8" name="Imagen 7">
            <a:extLst>
              <a:ext uri="{FF2B5EF4-FFF2-40B4-BE49-F238E27FC236}">
                <a16:creationId xmlns:a16="http://schemas.microsoft.com/office/drawing/2014/main" id="{6E107FE4-1853-4DE4-9850-E2AA407A3CED}"/>
              </a:ext>
            </a:extLst>
          </p:cNvPr>
          <p:cNvPicPr>
            <a:picLocks noChangeAspect="1"/>
          </p:cNvPicPr>
          <p:nvPr/>
        </p:nvPicPr>
        <p:blipFill>
          <a:blip r:embed="rId8"/>
          <a:stretch>
            <a:fillRect/>
          </a:stretch>
        </p:blipFill>
        <p:spPr>
          <a:xfrm>
            <a:off x="9005812" y="1532440"/>
            <a:ext cx="2534618" cy="1258584"/>
          </a:xfrm>
          <a:prstGeom prst="rect">
            <a:avLst/>
          </a:prstGeom>
        </p:spPr>
      </p:pic>
      <p:pic>
        <p:nvPicPr>
          <p:cNvPr id="18" name="Imagen 17">
            <a:extLst>
              <a:ext uri="{FF2B5EF4-FFF2-40B4-BE49-F238E27FC236}">
                <a16:creationId xmlns:a16="http://schemas.microsoft.com/office/drawing/2014/main" id="{50477DBF-1FCD-4379-989C-A03361746777}"/>
              </a:ext>
            </a:extLst>
          </p:cNvPr>
          <p:cNvPicPr>
            <a:picLocks noChangeAspect="1"/>
          </p:cNvPicPr>
          <p:nvPr/>
        </p:nvPicPr>
        <p:blipFill>
          <a:blip r:embed="rId9"/>
          <a:stretch>
            <a:fillRect/>
          </a:stretch>
        </p:blipFill>
        <p:spPr>
          <a:xfrm>
            <a:off x="309842" y="1222625"/>
            <a:ext cx="2451732" cy="1258584"/>
          </a:xfrm>
          <a:prstGeom prst="rect">
            <a:avLst/>
          </a:prstGeom>
        </p:spPr>
      </p:pic>
      <p:pic>
        <p:nvPicPr>
          <p:cNvPr id="19" name="Imagen 18">
            <a:extLst>
              <a:ext uri="{FF2B5EF4-FFF2-40B4-BE49-F238E27FC236}">
                <a16:creationId xmlns:a16="http://schemas.microsoft.com/office/drawing/2014/main" id="{D0FAA989-757F-4A17-8425-501BD00269EA}"/>
              </a:ext>
            </a:extLst>
          </p:cNvPr>
          <p:cNvPicPr>
            <a:picLocks noChangeAspect="1"/>
          </p:cNvPicPr>
          <p:nvPr/>
        </p:nvPicPr>
        <p:blipFill>
          <a:blip r:embed="rId10"/>
          <a:stretch>
            <a:fillRect/>
          </a:stretch>
        </p:blipFill>
        <p:spPr>
          <a:xfrm>
            <a:off x="325112" y="2652825"/>
            <a:ext cx="2436462" cy="1258584"/>
          </a:xfrm>
          <a:prstGeom prst="rect">
            <a:avLst/>
          </a:prstGeom>
        </p:spPr>
      </p:pic>
      <p:pic>
        <p:nvPicPr>
          <p:cNvPr id="20" name="Imagen 19">
            <a:extLst>
              <a:ext uri="{FF2B5EF4-FFF2-40B4-BE49-F238E27FC236}">
                <a16:creationId xmlns:a16="http://schemas.microsoft.com/office/drawing/2014/main" id="{3570B286-AEDE-4AB9-8FDA-56FE8D418190}"/>
              </a:ext>
            </a:extLst>
          </p:cNvPr>
          <p:cNvPicPr>
            <a:picLocks noChangeAspect="1"/>
          </p:cNvPicPr>
          <p:nvPr/>
        </p:nvPicPr>
        <p:blipFill>
          <a:blip r:embed="rId11"/>
          <a:stretch>
            <a:fillRect/>
          </a:stretch>
        </p:blipFill>
        <p:spPr>
          <a:xfrm>
            <a:off x="3430999" y="2853963"/>
            <a:ext cx="2355515" cy="1309556"/>
          </a:xfrm>
          <a:prstGeom prst="rect">
            <a:avLst/>
          </a:prstGeom>
        </p:spPr>
      </p:pic>
      <p:pic>
        <p:nvPicPr>
          <p:cNvPr id="21" name="Imagen 20">
            <a:extLst>
              <a:ext uri="{FF2B5EF4-FFF2-40B4-BE49-F238E27FC236}">
                <a16:creationId xmlns:a16="http://schemas.microsoft.com/office/drawing/2014/main" id="{BB6CC788-6ED3-4E4C-9A8E-B81503726DB0}"/>
              </a:ext>
            </a:extLst>
          </p:cNvPr>
          <p:cNvPicPr>
            <a:picLocks noChangeAspect="1"/>
          </p:cNvPicPr>
          <p:nvPr/>
        </p:nvPicPr>
        <p:blipFill>
          <a:blip r:embed="rId12"/>
          <a:stretch>
            <a:fillRect/>
          </a:stretch>
        </p:blipFill>
        <p:spPr>
          <a:xfrm>
            <a:off x="9131507" y="2948918"/>
            <a:ext cx="2436463" cy="1257459"/>
          </a:xfrm>
          <a:prstGeom prst="rect">
            <a:avLst/>
          </a:prstGeom>
        </p:spPr>
      </p:pic>
      <p:pic>
        <p:nvPicPr>
          <p:cNvPr id="22" name="Imagen 21">
            <a:extLst>
              <a:ext uri="{FF2B5EF4-FFF2-40B4-BE49-F238E27FC236}">
                <a16:creationId xmlns:a16="http://schemas.microsoft.com/office/drawing/2014/main" id="{DE6CC1F3-1E32-4619-BD95-BBCEEA73E088}"/>
              </a:ext>
            </a:extLst>
          </p:cNvPr>
          <p:cNvPicPr>
            <a:picLocks noChangeAspect="1"/>
          </p:cNvPicPr>
          <p:nvPr/>
        </p:nvPicPr>
        <p:blipFill>
          <a:blip r:embed="rId13"/>
          <a:stretch>
            <a:fillRect/>
          </a:stretch>
        </p:blipFill>
        <p:spPr>
          <a:xfrm>
            <a:off x="6374690" y="2948918"/>
            <a:ext cx="2383227" cy="1211561"/>
          </a:xfrm>
          <a:prstGeom prst="rect">
            <a:avLst/>
          </a:prstGeom>
        </p:spPr>
      </p:pic>
      <p:pic>
        <p:nvPicPr>
          <p:cNvPr id="26" name="Imagen 25">
            <a:extLst>
              <a:ext uri="{FF2B5EF4-FFF2-40B4-BE49-F238E27FC236}">
                <a16:creationId xmlns:a16="http://schemas.microsoft.com/office/drawing/2014/main" id="{5CB937CC-DF7B-4BE1-B2C6-50EA14B44529}"/>
              </a:ext>
            </a:extLst>
          </p:cNvPr>
          <p:cNvPicPr>
            <a:picLocks noChangeAspect="1"/>
          </p:cNvPicPr>
          <p:nvPr/>
        </p:nvPicPr>
        <p:blipFill>
          <a:blip r:embed="rId14"/>
          <a:stretch>
            <a:fillRect/>
          </a:stretch>
        </p:blipFill>
        <p:spPr>
          <a:xfrm>
            <a:off x="393499" y="4083025"/>
            <a:ext cx="2436462" cy="1258583"/>
          </a:xfrm>
          <a:prstGeom prst="rect">
            <a:avLst/>
          </a:prstGeom>
        </p:spPr>
      </p:pic>
      <p:pic>
        <p:nvPicPr>
          <p:cNvPr id="27" name="Imagen 26">
            <a:extLst>
              <a:ext uri="{FF2B5EF4-FFF2-40B4-BE49-F238E27FC236}">
                <a16:creationId xmlns:a16="http://schemas.microsoft.com/office/drawing/2014/main" id="{D63280AB-98D1-46EE-86C0-D83C2DB12486}"/>
              </a:ext>
            </a:extLst>
          </p:cNvPr>
          <p:cNvPicPr>
            <a:picLocks noChangeAspect="1"/>
          </p:cNvPicPr>
          <p:nvPr/>
        </p:nvPicPr>
        <p:blipFill>
          <a:blip r:embed="rId15"/>
          <a:stretch>
            <a:fillRect/>
          </a:stretch>
        </p:blipFill>
        <p:spPr>
          <a:xfrm>
            <a:off x="3447589" y="4160479"/>
            <a:ext cx="2359846" cy="1399684"/>
          </a:xfrm>
          <a:prstGeom prst="rect">
            <a:avLst/>
          </a:prstGeom>
        </p:spPr>
      </p:pic>
      <p:pic>
        <p:nvPicPr>
          <p:cNvPr id="28" name="Imagen 27">
            <a:extLst>
              <a:ext uri="{FF2B5EF4-FFF2-40B4-BE49-F238E27FC236}">
                <a16:creationId xmlns:a16="http://schemas.microsoft.com/office/drawing/2014/main" id="{EEC8BAE1-7A0E-4BB4-ACE5-49D28F92DE81}"/>
              </a:ext>
            </a:extLst>
          </p:cNvPr>
          <p:cNvPicPr>
            <a:picLocks noChangeAspect="1"/>
          </p:cNvPicPr>
          <p:nvPr/>
        </p:nvPicPr>
        <p:blipFill>
          <a:blip r:embed="rId16"/>
          <a:stretch>
            <a:fillRect/>
          </a:stretch>
        </p:blipFill>
        <p:spPr>
          <a:xfrm>
            <a:off x="6364678" y="4268622"/>
            <a:ext cx="2403250" cy="1324892"/>
          </a:xfrm>
          <a:prstGeom prst="rect">
            <a:avLst/>
          </a:prstGeom>
        </p:spPr>
      </p:pic>
      <p:pic>
        <p:nvPicPr>
          <p:cNvPr id="29" name="Imagen 28">
            <a:extLst>
              <a:ext uri="{FF2B5EF4-FFF2-40B4-BE49-F238E27FC236}">
                <a16:creationId xmlns:a16="http://schemas.microsoft.com/office/drawing/2014/main" id="{18E483C5-08FA-44DA-BB81-A93ADC66FA97}"/>
              </a:ext>
            </a:extLst>
          </p:cNvPr>
          <p:cNvPicPr>
            <a:picLocks noChangeAspect="1"/>
          </p:cNvPicPr>
          <p:nvPr/>
        </p:nvPicPr>
        <p:blipFill>
          <a:blip r:embed="rId17"/>
          <a:stretch>
            <a:fillRect/>
          </a:stretch>
        </p:blipFill>
        <p:spPr>
          <a:xfrm>
            <a:off x="9180584" y="4364271"/>
            <a:ext cx="2359846" cy="1356299"/>
          </a:xfrm>
          <a:prstGeom prst="rect">
            <a:avLst/>
          </a:prstGeom>
        </p:spPr>
      </p:pic>
      <p:pic>
        <p:nvPicPr>
          <p:cNvPr id="31" name="Imagen 30">
            <a:extLst>
              <a:ext uri="{FF2B5EF4-FFF2-40B4-BE49-F238E27FC236}">
                <a16:creationId xmlns:a16="http://schemas.microsoft.com/office/drawing/2014/main" id="{4C7CCF77-CED9-4A3D-833A-AE48512A8F16}"/>
              </a:ext>
            </a:extLst>
          </p:cNvPr>
          <p:cNvPicPr>
            <a:picLocks noChangeAspect="1"/>
          </p:cNvPicPr>
          <p:nvPr/>
        </p:nvPicPr>
        <p:blipFill>
          <a:blip r:embed="rId18"/>
          <a:stretch>
            <a:fillRect/>
          </a:stretch>
        </p:blipFill>
        <p:spPr>
          <a:xfrm>
            <a:off x="526141" y="5513224"/>
            <a:ext cx="2034404" cy="1113488"/>
          </a:xfrm>
          <a:prstGeom prst="rect">
            <a:avLst/>
          </a:prstGeom>
        </p:spPr>
      </p:pic>
      <p:pic>
        <p:nvPicPr>
          <p:cNvPr id="32" name="Imagen 31">
            <a:extLst>
              <a:ext uri="{FF2B5EF4-FFF2-40B4-BE49-F238E27FC236}">
                <a16:creationId xmlns:a16="http://schemas.microsoft.com/office/drawing/2014/main" id="{196E7D8B-8F3A-4DFE-BCB8-D9FC5681482D}"/>
              </a:ext>
            </a:extLst>
          </p:cNvPr>
          <p:cNvPicPr>
            <a:picLocks noChangeAspect="1"/>
          </p:cNvPicPr>
          <p:nvPr/>
        </p:nvPicPr>
        <p:blipFill>
          <a:blip r:embed="rId19"/>
          <a:stretch>
            <a:fillRect/>
          </a:stretch>
        </p:blipFill>
        <p:spPr>
          <a:xfrm>
            <a:off x="3688590" y="5671067"/>
            <a:ext cx="1840332" cy="992964"/>
          </a:xfrm>
          <a:prstGeom prst="rect">
            <a:avLst/>
          </a:prstGeom>
        </p:spPr>
      </p:pic>
      <p:sp>
        <p:nvSpPr>
          <p:cNvPr id="6" name="CuadroTexto 5">
            <a:extLst>
              <a:ext uri="{FF2B5EF4-FFF2-40B4-BE49-F238E27FC236}">
                <a16:creationId xmlns:a16="http://schemas.microsoft.com/office/drawing/2014/main" id="{2926C9B6-5230-5C27-2B5F-8DC87238D5BC}"/>
              </a:ext>
            </a:extLst>
          </p:cNvPr>
          <p:cNvSpPr txBox="1"/>
          <p:nvPr/>
        </p:nvSpPr>
        <p:spPr>
          <a:xfrm>
            <a:off x="6592157" y="5982883"/>
            <a:ext cx="4265029" cy="369332"/>
          </a:xfrm>
          <a:prstGeom prst="rect">
            <a:avLst/>
          </a:prstGeom>
          <a:noFill/>
        </p:spPr>
        <p:txBody>
          <a:bodyPr wrap="square">
            <a:spAutoFit/>
          </a:bodyPr>
          <a:lstStyle/>
          <a:p>
            <a:r>
              <a:rPr lang="es-ES" sz="1800" b="1"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Piezas del Work Management</a:t>
            </a:r>
            <a:endParaRPr lang="es-ES" dirty="0">
              <a:solidFill>
                <a:srgbClr val="FF0000"/>
              </a:solidFill>
            </a:endParaRPr>
          </a:p>
        </p:txBody>
      </p:sp>
    </p:spTree>
    <p:extLst>
      <p:ext uri="{BB962C8B-B14F-4D97-AF65-F5344CB8AC3E}">
        <p14:creationId xmlns:p14="http://schemas.microsoft.com/office/powerpoint/2010/main" val="3129126834"/>
      </p:ext>
    </p:extLst>
  </p:cSld>
  <p:clrMapOvr>
    <a:masterClrMapping/>
  </p:clrMapOvr>
</p:sld>
</file>

<file path=ppt/theme/theme1.xml><?xml version="1.0" encoding="utf-8"?>
<a:theme xmlns:a="http://schemas.openxmlformats.org/drawingml/2006/main" name="Enel_PPTtemplate_26012016">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72000" tIns="36000" rIns="72000" bIns="36000"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smtClean="0"/>
        </a:defPPr>
      </a:lstStyle>
    </a:txDef>
  </a:objectDefaults>
  <a:extraClrSchemeLst/>
  <a:extLst>
    <a:ext uri="{05A4C25C-085E-4340-85A3-A5531E510DB2}">
      <thm15:themeFamily xmlns:thm15="http://schemas.microsoft.com/office/thememl/2012/main" name="Plantilla2023.potx" id="{131EAEB6-DC9D-43F0-8DE9-4EC1F8D03266}" vid="{F2A94110-58FB-4C21-AAAD-E242521D87DD}"/>
    </a:ext>
  </a:extLst>
</a:theme>
</file>

<file path=ppt/theme/theme2.xml><?xml version="1.0" encoding="utf-8"?>
<a:theme xmlns:a="http://schemas.openxmlformats.org/drawingml/2006/main" name="1_Enel_PPTtemplate_26012016">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72000" tIns="36000" rIns="72000" bIns="36000"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smtClean="0"/>
        </a:defPPr>
      </a:lstStyle>
    </a:txDef>
  </a:objectDefaults>
  <a:extraClrSchemeLst/>
  <a:extLst>
    <a:ext uri="{05A4C25C-085E-4340-85A3-A5531E510DB2}">
      <thm15:themeFamily xmlns:thm15="http://schemas.microsoft.com/office/thememl/2012/main" name="Plantilla2023.potx" id="{131EAEB6-DC9D-43F0-8DE9-4EC1F8D03266}" vid="{F2A94110-58FB-4C21-AAAD-E242521D87D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CC058548E15CFA43AE0C3AF51DECC814" ma:contentTypeVersion="9" ma:contentTypeDescription="Crear nuevo documento." ma:contentTypeScope="" ma:versionID="9392003d82ff0b7723a3f9d10f6b18d0">
  <xsd:schema xmlns:xsd="http://www.w3.org/2001/XMLSchema" xmlns:xs="http://www.w3.org/2001/XMLSchema" xmlns:p="http://schemas.microsoft.com/office/2006/metadata/properties" xmlns:ns2="d9ff9b39-3aac-4459-9b03-36861a2d7d9b" xmlns:ns3="fadcf032-2139-466e-8d0e-95478f5f7e61" targetNamespace="http://schemas.microsoft.com/office/2006/metadata/properties" ma:root="true" ma:fieldsID="dc8620244b79d3d21c57a7019e57ee8c" ns2:_="" ns3:_="">
    <xsd:import namespace="d9ff9b39-3aac-4459-9b03-36861a2d7d9b"/>
    <xsd:import namespace="fadcf032-2139-466e-8d0e-95478f5f7e6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ff9b39-3aac-4459-9b03-36861a2d7d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Etiquetas de imagen" ma:readOnly="false" ma:fieldId="{5cf76f15-5ced-4ddc-b409-7134ff3c332f}" ma:taxonomyMulti="true" ma:sspId="9249251d-40b8-4db0-aa71-1cc9632c59d8"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dcf032-2139-466e-8d0e-95478f5f7e61"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ddbc870d-566f-4186-84f4-8597edc634a3}" ma:internalName="TaxCatchAll" ma:showField="CatchAllData" ma:web="fadcf032-2139-466e-8d0e-95478f5f7e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adcf032-2139-466e-8d0e-95478f5f7e61" xsi:nil="true"/>
    <lcf76f155ced4ddcb4097134ff3c332f xmlns="d9ff9b39-3aac-4459-9b03-36861a2d7d9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11B8056-7810-41CE-A291-E3BD95167151}">
  <ds:schemaRefs>
    <ds:schemaRef ds:uri="http://schemas.microsoft.com/sharepoint/v3/contenttype/forms"/>
  </ds:schemaRefs>
</ds:datastoreItem>
</file>

<file path=customXml/itemProps2.xml><?xml version="1.0" encoding="utf-8"?>
<ds:datastoreItem xmlns:ds="http://schemas.openxmlformats.org/officeDocument/2006/customXml" ds:itemID="{091A16C4-3099-4696-B4A2-8D19CAE2C1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ff9b39-3aac-4459-9b03-36861a2d7d9b"/>
    <ds:schemaRef ds:uri="fadcf032-2139-466e-8d0e-95478f5f7e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5716DEC-CBCD-43F4-9D82-64F4B7BD1CB8}">
  <ds:schemaRefs>
    <ds:schemaRef ds:uri="7f1280d7-c290-4435-9ff6-83242662bd3f"/>
    <ds:schemaRef ds:uri="http://purl.org/dc/dcmitype/"/>
    <ds:schemaRef ds:uri="http://schemas.openxmlformats.org/package/2006/metadata/core-properties"/>
    <ds:schemaRef ds:uri="http://schemas.microsoft.com/office/2006/documentManagement/types"/>
    <ds:schemaRef ds:uri="http://purl.org/dc/terms/"/>
    <ds:schemaRef ds:uri="http://purl.org/dc/elements/1.1/"/>
    <ds:schemaRef ds:uri="http://www.w3.org/XML/1998/namespace"/>
    <ds:schemaRef ds:uri="http://schemas.microsoft.com/office/infopath/2007/PartnerControls"/>
    <ds:schemaRef ds:uri="http://schemas.microsoft.com/office/2006/metadata/properties"/>
    <ds:schemaRef ds:uri="fadcf032-2139-466e-8d0e-95478f5f7e61"/>
    <ds:schemaRef ds:uri="d9ff9b39-3aac-4459-9b03-36861a2d7d9b"/>
  </ds:schemaRefs>
</ds:datastoreItem>
</file>

<file path=docProps/app.xml><?xml version="1.0" encoding="utf-8"?>
<Properties xmlns="http://schemas.openxmlformats.org/officeDocument/2006/extended-properties" xmlns:vt="http://schemas.openxmlformats.org/officeDocument/2006/docPropsVTypes">
  <Template>Plantilla2023</Template>
  <TotalTime>48</TotalTime>
  <Words>882</Words>
  <Application>Microsoft Office PowerPoint</Application>
  <PresentationFormat>Panorámica</PresentationFormat>
  <Paragraphs>80</Paragraphs>
  <Slides>10</Slides>
  <Notes>2</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10</vt:i4>
      </vt:variant>
    </vt:vector>
  </HeadingPairs>
  <TitlesOfParts>
    <vt:vector size="19" baseType="lpstr">
      <vt:lpstr>Arial</vt:lpstr>
      <vt:lpstr>Arial Black</vt:lpstr>
      <vt:lpstr>Arial Rounded</vt:lpstr>
      <vt:lpstr>Calibri</vt:lpstr>
      <vt:lpstr>Lucida Grande</vt:lpstr>
      <vt:lpstr>Verdana</vt:lpstr>
      <vt:lpstr>Wingdings</vt:lpstr>
      <vt:lpstr>Enel_PPTtemplate_26012016</vt:lpstr>
      <vt:lpstr>1_Enel_PPTtemplate_26012016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subject>MC-EM</dc:subject>
  <dc:creator>Alejandro Méndez PMM</dc:creator>
  <cp:lastModifiedBy>Luigi</cp:lastModifiedBy>
  <cp:revision>8</cp:revision>
  <cp:lastPrinted>2016-01-26T17:14:29Z</cp:lastPrinted>
  <dcterms:created xsi:type="dcterms:W3CDTF">2025-01-28T08:59:31Z</dcterms:created>
  <dcterms:modified xsi:type="dcterms:W3CDTF">2025-06-01T23:53:26Z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0x010100CC058548E15CFA43AE0C3AF51DECC814</vt:lpwstr>
  </property>
  <property fmtid="{D5CDD505-2E9C-101B-9397-08002B2CF9AE}" pid="3" name="MSIP_Label_797ad33d-ed35-43c0-b526-22bc83c17deb_Enabled">
    <vt:lpwstr>true</vt:lpwstr>
  </property>
  <property fmtid="{D5CDD505-2E9C-101B-9397-08002B2CF9AE}" pid="4" name="MSIP_Label_797ad33d-ed35-43c0-b526-22bc83c17deb_SetDate">
    <vt:lpwstr>2022-03-24T01:04:36Z</vt:lpwstr>
  </property>
  <property fmtid="{D5CDD505-2E9C-101B-9397-08002B2CF9AE}" pid="5" name="MSIP_Label_797ad33d-ed35-43c0-b526-22bc83c17deb_Method">
    <vt:lpwstr>Standard</vt:lpwstr>
  </property>
  <property fmtid="{D5CDD505-2E9C-101B-9397-08002B2CF9AE}" pid="6" name="MSIP_Label_797ad33d-ed35-43c0-b526-22bc83c17deb_Name">
    <vt:lpwstr>797ad33d-ed35-43c0-b526-22bc83c17deb</vt:lpwstr>
  </property>
  <property fmtid="{D5CDD505-2E9C-101B-9397-08002B2CF9AE}" pid="7" name="MSIP_Label_797ad33d-ed35-43c0-b526-22bc83c17deb_SiteId">
    <vt:lpwstr>d539d4bf-5610-471a-afc2-1c76685cfefa</vt:lpwstr>
  </property>
  <property fmtid="{D5CDD505-2E9C-101B-9397-08002B2CF9AE}" pid="8" name="MSIP_Label_797ad33d-ed35-43c0-b526-22bc83c17deb_ActionId">
    <vt:lpwstr>9e5e038b-8c33-4826-8268-60cdb07ddedb</vt:lpwstr>
  </property>
  <property fmtid="{D5CDD505-2E9C-101B-9397-08002B2CF9AE}" pid="9" name="MSIP_Label_797ad33d-ed35-43c0-b526-22bc83c17deb_ContentBits">
    <vt:lpwstr>1</vt:lpwstr>
  </property>
</Properties>
</file>