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58" r:id="rId1"/>
    <p:sldMasterId id="2147484019" r:id="rId2"/>
    <p:sldMasterId id="2147484316" r:id="rId3"/>
    <p:sldMasterId id="2147484337" r:id="rId4"/>
    <p:sldMasterId id="2147484349" r:id="rId5"/>
  </p:sldMasterIdLst>
  <p:notesMasterIdLst>
    <p:notesMasterId r:id="rId7"/>
  </p:notesMasterIdLst>
  <p:handoutMasterIdLst>
    <p:handoutMasterId r:id="rId8"/>
  </p:handoutMasterIdLst>
  <p:sldIdLst>
    <p:sldId id="745" r:id="rId6"/>
  </p:sldIdLst>
  <p:sldSz cx="12192000" cy="6858000"/>
  <p:notesSz cx="7102475" cy="9388475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609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121917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8287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243833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3047924" algn="l" defTabSz="609585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3657509" algn="l" defTabSz="609585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4267093" algn="l" defTabSz="609585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4876678" algn="l" defTabSz="609585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58BF28EC-5A96-4D72-B97D-354B1ED22AB2}">
          <p14:sldIdLst>
            <p14:sldId id="7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D7D31"/>
    <a:srgbClr val="FFFFFF"/>
    <a:srgbClr val="009900"/>
    <a:srgbClr val="E3EFDD"/>
    <a:srgbClr val="E1EFDD"/>
    <a:srgbClr val="D6E9F6"/>
    <a:srgbClr val="CCECFF"/>
    <a:srgbClr val="FF1D1D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71" autoAdjust="0"/>
    <p:restoredTop sz="94249" autoAdjust="0"/>
  </p:normalViewPr>
  <p:slideViewPr>
    <p:cSldViewPr snapToGrid="0">
      <p:cViewPr varScale="1">
        <p:scale>
          <a:sx n="111" d="100"/>
          <a:sy n="111" d="100"/>
        </p:scale>
        <p:origin x="390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2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1002AA7-59B7-3B44-A90F-14BB049C40FF}" type="datetimeFigureOut">
              <a:rPr lang="en-US"/>
              <a:pPr>
                <a:defRPr/>
              </a:pPr>
              <a:t>6/2/2025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E983CEA-9103-A740-B884-DA042F9B230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3916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865F6DB-5B1E-8A4C-A81F-F2BA7FB9BDA9}" type="datetimeFigureOut">
              <a:rPr lang="en-US"/>
              <a:pPr>
                <a:defRPr/>
              </a:pPr>
              <a:t>6/2/2025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704850"/>
            <a:ext cx="6257925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s-ES_tradnl" noProof="0"/>
              <a:t>Click to edit Master text styles</a:t>
            </a:r>
          </a:p>
          <a:p>
            <a:pPr lvl="1"/>
            <a:r>
              <a:rPr lang="es-ES_tradnl" noProof="0"/>
              <a:t>Second level</a:t>
            </a:r>
          </a:p>
          <a:p>
            <a:pPr lvl="2"/>
            <a:r>
              <a:rPr lang="es-ES_tradnl" noProof="0"/>
              <a:t>Third level</a:t>
            </a:r>
          </a:p>
          <a:p>
            <a:pPr lvl="3"/>
            <a:r>
              <a:rPr lang="es-ES_tradnl" noProof="0"/>
              <a:t>Fourth level</a:t>
            </a:r>
          </a:p>
          <a:p>
            <a:pPr lvl="4"/>
            <a:r>
              <a:rPr lang="es-ES_tradnl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055C782-445A-BF46-A0B6-BB16E465EE64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313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9585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9170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8754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8339" algn="l" defTabSz="60958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6/2/2025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7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13350A-1109-46E6-8A62-2656ABC5EB7D}" type="datetimeFigureOut">
              <a:rPr lang="es-ES_tradnl" smtClean="0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8DBA1E3-5996-4972-B351-6FF187B93E35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8980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321668-3BD5-4F33-96B1-C86F7A66D765}" type="datetimeFigureOut">
              <a:rPr lang="es-ES_tradnl" smtClean="0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821AD2B-053F-4616-AECA-3002DC70130D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48704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0549922B-60A6-2E82-13E6-6E3FDF9D4F6B}"/>
              </a:ext>
            </a:extLst>
          </p:cNvPr>
          <p:cNvSpPr txBox="1"/>
          <p:nvPr userDrawn="1"/>
        </p:nvSpPr>
        <p:spPr>
          <a:xfrm>
            <a:off x="106363" y="6581001"/>
            <a:ext cx="610552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| All Rights Reserved </a:t>
            </a:r>
            <a:r>
              <a:rPr lang="es-ES" sz="1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PMM Innovation Group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AEF273E-5353-BA7A-EF05-430314935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8" y="0"/>
            <a:ext cx="12190644" cy="6858000"/>
          </a:xfrm>
          <a:prstGeom prst="rect">
            <a:avLst/>
          </a:prstGeom>
        </p:spPr>
      </p:pic>
      <p:sp>
        <p:nvSpPr>
          <p:cNvPr id="3" name="CuadroTexto 1">
            <a:extLst>
              <a:ext uri="{FF2B5EF4-FFF2-40B4-BE49-F238E27FC236}">
                <a16:creationId xmlns:a16="http://schemas.microsoft.com/office/drawing/2014/main" id="{2ED002FA-8982-E9A0-A100-2191A022371E}"/>
              </a:ext>
            </a:extLst>
          </p:cNvPr>
          <p:cNvSpPr txBox="1"/>
          <p:nvPr userDrawn="1"/>
        </p:nvSpPr>
        <p:spPr>
          <a:xfrm>
            <a:off x="3235188" y="6304002"/>
            <a:ext cx="480722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60958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121917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82875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243833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3047924" algn="l" defTabSz="60958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3657509" algn="l" defTabSz="60958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4267093" algn="l" defTabSz="60958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4876678" algn="l" defTabSz="609585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sz="1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| All Rights Reserved </a:t>
            </a:r>
            <a:r>
              <a:rPr lang="es-ES" sz="10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PMM Innovation Group www.pmmciex.com </a:t>
            </a:r>
          </a:p>
        </p:txBody>
      </p:sp>
    </p:spTree>
    <p:extLst>
      <p:ext uri="{BB962C8B-B14F-4D97-AF65-F5344CB8AC3E}">
        <p14:creationId xmlns:p14="http://schemas.microsoft.com/office/powerpoint/2010/main" val="2265693957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62925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31D2669-B75C-42D3-914D-53795A321FDD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8BB799FF-20DD-4028-BC96-3F8E0BCDED1C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85786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E939713-8348-4C7E-8A09-42B69A093C6C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B4F46704-91A8-4A7A-9928-901EFD656E06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91871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003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8E2CA84-0B67-424C-B723-C341BA966A26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C92B5F8-5B73-4E97-9CAF-1DF5D1C7A09D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685619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3A88D39-923C-48BA-AD65-65C9297F8075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3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2167F2E0-8B18-46BA-8174-E6D8E00032FD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459836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610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6/2/2025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4224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81236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69666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9503E92-4206-48A2-93AC-EDBCD00FEB02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66FC9EF-D99A-4983-BDF8-48F879F69532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2387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4 Marcador de fecha"/>
          <p:cNvSpPr>
            <a:spLocks noGrp="1"/>
          </p:cNvSpPr>
          <p:nvPr>
            <p:ph type="dt" sz="half" idx="10"/>
          </p:nvPr>
        </p:nvSpPr>
        <p:spPr>
          <a:xfrm>
            <a:off x="609602" y="6356353"/>
            <a:ext cx="4629151" cy="365125"/>
          </a:xfrm>
          <a:prstGeom prst="rect">
            <a:avLst/>
          </a:prstGeo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9A8C3E6-11E8-403D-A2B4-D6B8D2C26E8A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4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E9BC742A-0666-460B-9740-05D2342C49E3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356856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5" r="8202"/>
          <a:stretch>
            <a:fillRect/>
          </a:stretch>
        </p:blipFill>
        <p:spPr bwMode="auto">
          <a:xfrm>
            <a:off x="0" y="3"/>
            <a:ext cx="121920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1 Rectángulo"/>
          <p:cNvSpPr/>
          <p:nvPr userDrawn="1"/>
        </p:nvSpPr>
        <p:spPr>
          <a:xfrm>
            <a:off x="0" y="4143378"/>
            <a:ext cx="9525000" cy="14287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sp>
        <p:nvSpPr>
          <p:cNvPr id="6" name="12 Rectángulo"/>
          <p:cNvSpPr/>
          <p:nvPr userDrawn="1"/>
        </p:nvSpPr>
        <p:spPr>
          <a:xfrm>
            <a:off x="9620253" y="4130675"/>
            <a:ext cx="476249" cy="152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_tradnl" dirty="0"/>
          </a:p>
        </p:txBody>
      </p:sp>
      <p:sp>
        <p:nvSpPr>
          <p:cNvPr id="7" name="13 CuadroTexto"/>
          <p:cNvSpPr txBox="1">
            <a:spLocks noChangeArrowheads="1"/>
          </p:cNvSpPr>
          <p:nvPr userDrawn="1"/>
        </p:nvSpPr>
        <p:spPr bwMode="auto">
          <a:xfrm>
            <a:off x="7143751" y="4214815"/>
            <a:ext cx="360791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s-ES_tradnl" sz="1500" dirty="0">
                <a:latin typeface="Boopee" pitchFamily="2" charset="0"/>
              </a:rPr>
              <a:t>“No dejes al azar la gestión de tus activos…”</a:t>
            </a:r>
          </a:p>
        </p:txBody>
      </p:sp>
      <p:sp>
        <p:nvSpPr>
          <p:cNvPr id="8" name="14 CuadroTexto"/>
          <p:cNvSpPr txBox="1"/>
          <p:nvPr userDrawn="1"/>
        </p:nvSpPr>
        <p:spPr>
          <a:xfrm>
            <a:off x="2" y="3071810"/>
            <a:ext cx="4955203" cy="5539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3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itchFamily="34" charset="0"/>
              </a:rPr>
              <a:t>PMM Institute for Learning</a:t>
            </a:r>
          </a:p>
        </p:txBody>
      </p:sp>
      <p:sp>
        <p:nvSpPr>
          <p:cNvPr id="9" name="15 Rectángulo"/>
          <p:cNvSpPr/>
          <p:nvPr userDrawn="1"/>
        </p:nvSpPr>
        <p:spPr>
          <a:xfrm>
            <a:off x="1" y="3643314"/>
            <a:ext cx="5137945" cy="415498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21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ndara" pitchFamily="34" charset="0"/>
                <a:cs typeface="+mn-cs"/>
              </a:rPr>
              <a:t>Asset Management &amp; Project Management</a:t>
            </a:r>
          </a:p>
        </p:txBody>
      </p:sp>
      <p:sp>
        <p:nvSpPr>
          <p:cNvPr id="10" name="3 Marcador de fecha"/>
          <p:cNvSpPr txBox="1">
            <a:spLocks/>
          </p:cNvSpPr>
          <p:nvPr userDrawn="1"/>
        </p:nvSpPr>
        <p:spPr>
          <a:xfrm>
            <a:off x="812802" y="6508753"/>
            <a:ext cx="4629151" cy="365125"/>
          </a:xfrm>
          <a:prstGeom prst="rect">
            <a:avLst/>
          </a:prstGeom>
        </p:spPr>
        <p:txBody>
          <a:bodyPr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rgbClr val="FF3300"/>
                </a:solidFill>
                <a:latin typeface="+mj-lt"/>
                <a:cs typeface="+mn-cs"/>
              </a:defRPr>
            </a:lvl1pPr>
          </a:lstStyle>
          <a:p>
            <a:pPr eaLnBrk="1" hangingPunct="1">
              <a:defRPr/>
            </a:pPr>
            <a:r>
              <a:rPr lang="es-ES_tradnl" sz="900" dirty="0"/>
              <a:t>Copyrights © PMM Institute for Learning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384" y="2665413"/>
            <a:ext cx="2224616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19219" y="4891110"/>
            <a:ext cx="8534400" cy="12525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533387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DA55ED-06D7-4C8E-B5C6-8C3195C6C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C539A-D4B9-4920-9B43-8A9637441ECA}" type="datetimeFigureOut">
              <a:rPr lang="en-US"/>
              <a:pPr>
                <a:defRPr/>
              </a:pPr>
              <a:t>6/2/2025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E81495-64AA-42EB-BFAE-E4F1D5A3B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38DB109-F375-4E33-81F3-F03A26733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DDA7B-B400-4BD7-9DD9-1D2FD1FF4128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7550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EEFBF9-9819-4905-8C27-5DCC8DA71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E5D58-2F21-4BE5-9B85-0A8C5E1BC76E}" type="datetimeFigureOut">
              <a:rPr lang="en-US"/>
              <a:pPr>
                <a:defRPr/>
              </a:pPr>
              <a:t>6/2/2025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2E9F7E-1DA4-4D59-8E55-63B90E834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FBAC8A-D8F1-4DC2-95DC-6CAFFAA92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EF223-6906-425A-9E07-BBE6DD04A9A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9153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C1D2D7-2CFD-4DB9-A0DD-8BB8598A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27070-3767-45C9-AA92-CB869B36ED1F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FF0D3A-6B86-4D48-8A8E-DFF15BDEF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4DD221-2A53-4CCF-8924-C519EA431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8362F-5585-4CDD-BB7F-D8716C269022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83779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3BF5ACED-9085-45AF-BEC7-C9F50970B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99055-B176-455D-A2CF-1B3D0BF38D7E}" type="datetimeFigureOut">
              <a:rPr lang="en-US"/>
              <a:pPr>
                <a:defRPr/>
              </a:pPr>
              <a:t>6/2/2025</a:t>
            </a:fld>
            <a:endParaRPr lang="en-US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52A73699-7CD7-4112-96EC-7FFB97FA9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2A6ADF2-B842-4311-B725-72FBBAA64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CA653-EEFC-42AC-9F7F-04528D37367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9730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9BBA9666-0253-44E0-81C6-318E5F34A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5682D-A026-4002-A2FC-B9F488B2FF57}" type="datetimeFigureOut">
              <a:rPr lang="en-US"/>
              <a:pPr>
                <a:defRPr/>
              </a:pPr>
              <a:t>6/2/2025</a:t>
            </a:fld>
            <a:endParaRPr lang="en-US" dirty="0"/>
          </a:p>
        </p:txBody>
      </p: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7326D883-CD84-400B-A1EB-80350B13C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29E6195E-62FF-4420-A1A2-E05DCC585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94DCC-142D-472B-8FFC-00A3A30D2A4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726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12F1D4-18E3-4C65-8F3D-24FA5A68A355}" type="datetimeFigureOut">
              <a:rPr lang="es-ES_tradnl" smtClean="0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C582F60-13FD-4F8B-BBD4-10AB74BE5252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572634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3">
            <a:extLst>
              <a:ext uri="{FF2B5EF4-FFF2-40B4-BE49-F238E27FC236}">
                <a16:creationId xmlns:a16="http://schemas.microsoft.com/office/drawing/2014/main" id="{10D36A6B-8D90-496A-8DBE-910342F0E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E0B90-126E-4EA2-A056-CCACCDC44C71}" type="datetimeFigureOut">
              <a:rPr lang="en-US"/>
              <a:pPr>
                <a:defRPr/>
              </a:pPr>
              <a:t>6/2/2025</a:t>
            </a:fld>
            <a:endParaRPr lang="en-US" dirty="0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1007C74D-C5FA-4A3B-8184-78E52E59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467C07A-79D3-45BF-A047-4ABD93504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D76BA-E9D0-4E61-B1BB-B676634C497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897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C2829BD-B2F2-445C-BABA-B37C01597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872A-CFD8-4533-B8C1-4D6986B74B44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49B73DD-A23E-4619-A144-18AB7E8E3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7F9532F-0ACF-404D-835A-E03107338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E8997-5CCE-43FB-9CD7-5B6AB120AE51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325249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3">
            <a:extLst>
              <a:ext uri="{FF2B5EF4-FFF2-40B4-BE49-F238E27FC236}">
                <a16:creationId xmlns:a16="http://schemas.microsoft.com/office/drawing/2014/main" id="{B2C3F2D6-4623-4F37-B25E-1D76DDCC6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9F342-3856-4A9C-B531-D0276D22F5A4}" type="datetimeFigureOut">
              <a:rPr lang="en-US"/>
              <a:pPr>
                <a:defRPr/>
              </a:pPr>
              <a:t>6/2/2025</a:t>
            </a:fld>
            <a:endParaRPr lang="en-US" dirty="0"/>
          </a:p>
        </p:txBody>
      </p:sp>
      <p:sp>
        <p:nvSpPr>
          <p:cNvPr id="6" name="Marcador de pie de página 4">
            <a:extLst>
              <a:ext uri="{FF2B5EF4-FFF2-40B4-BE49-F238E27FC236}">
                <a16:creationId xmlns:a16="http://schemas.microsoft.com/office/drawing/2014/main" id="{C505B5F4-A2AF-4023-8112-E210C3F2D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952A92F9-BC52-48B1-AEE4-2E51F0A84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2A19A-8A33-494B-B7BE-801BAF76F18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605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s-ES" noProof="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555AA3E-7F89-4000-A4BF-49E685604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5D8C7-48FD-4761-B325-65A56FE2F6AD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9E8E12E-5B2C-41FA-90DE-B353306B9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7719578-9BD5-4487-BAAC-67534A1DC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9FC21-EA48-4FBC-8BD0-C99D2A52214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184321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EEDE8D-3197-4D17-B316-7BB1F4FCC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F79C2-3B1A-422F-BE5E-DE4C6AB308B6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A048A6-1BA0-469B-B6AD-0A2F1F5EC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670707-1F98-498B-ACC0-419010335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5DF81-1A1F-4F36-B1EA-36043DF20EC9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438441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594DF5-6CD3-4734-963C-4E226010A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43B38-C2D7-4699-97BF-64BC17F8346D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8A5C14-4A03-4222-A058-10F99BA01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A9339AB-00FD-472B-B4A4-649832EB4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FD578-43D7-459F-9204-809212EA9A44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47331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19107"/>
      </p:ext>
    </p:extLst>
  </p:cSld>
  <p:clrMapOvr>
    <a:masterClrMapping/>
  </p:clrMapOvr>
  <p:hf sldNum="0"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1B01F614-C0E4-4049-A17E-0DB743602156}"/>
              </a:ext>
            </a:extLst>
          </p:cNvPr>
          <p:cNvSpPr/>
          <p:nvPr userDrawn="1"/>
        </p:nvSpPr>
        <p:spPr>
          <a:xfrm>
            <a:off x="-19051" y="-9525"/>
            <a:ext cx="12211051" cy="763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accent3"/>
              </a:solidFill>
            </a:endParaRPr>
          </a:p>
        </p:txBody>
      </p:sp>
      <p:sp>
        <p:nvSpPr>
          <p:cNvPr id="3" name="CuadroTexto 17">
            <a:extLst>
              <a:ext uri="{FF2B5EF4-FFF2-40B4-BE49-F238E27FC236}">
                <a16:creationId xmlns:a16="http://schemas.microsoft.com/office/drawing/2014/main" id="{BBF7C82F-3DCD-4BB4-9339-08B6EF62789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52567" y="6556376"/>
            <a:ext cx="2207684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n-US" sz="1200" i="1" dirty="0">
                <a:solidFill>
                  <a:schemeClr val="accent2"/>
                </a:solidFill>
                <a:latin typeface="Myriad Pro" panose="020B0503030403020204"/>
              </a:rPr>
              <a:t>www.pmm-bs.com</a:t>
            </a:r>
          </a:p>
        </p:txBody>
      </p:sp>
      <p:pic>
        <p:nvPicPr>
          <p:cNvPr id="4" name="Imagen 18">
            <a:extLst>
              <a:ext uri="{FF2B5EF4-FFF2-40B4-BE49-F238E27FC236}">
                <a16:creationId xmlns:a16="http://schemas.microsoft.com/office/drawing/2014/main" id="{B5F51FB4-1492-42D1-A6FD-3FC5538C80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17" y="44451"/>
            <a:ext cx="215900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19">
            <a:extLst>
              <a:ext uri="{FF2B5EF4-FFF2-40B4-BE49-F238E27FC236}">
                <a16:creationId xmlns:a16="http://schemas.microsoft.com/office/drawing/2014/main" id="{A93DDAA5-3197-4234-9278-2F25AB8B20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785" y="17463"/>
            <a:ext cx="3160183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20">
            <a:extLst>
              <a:ext uri="{FF2B5EF4-FFF2-40B4-BE49-F238E27FC236}">
                <a16:creationId xmlns:a16="http://schemas.microsoft.com/office/drawing/2014/main" id="{95D7ACDF-D98D-4A23-98AC-2CD3F348711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176184" y="203201"/>
            <a:ext cx="4188883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n-US" sz="1500" dirty="0">
                <a:solidFill>
                  <a:srgbClr val="595959"/>
                </a:solidFill>
                <a:latin typeface="Myriad Pro" panose="020B0503030403020204"/>
              </a:rPr>
              <a:t>your operational business school</a:t>
            </a:r>
            <a:endParaRPr lang="es-ES" altLang="en-US" sz="1500" i="1" dirty="0">
              <a:solidFill>
                <a:srgbClr val="595959"/>
              </a:solidFill>
              <a:latin typeface="Myriad Pro" panose="020B0503030403020204"/>
            </a:endParaRPr>
          </a:p>
        </p:txBody>
      </p:sp>
    </p:spTree>
    <p:extLst>
      <p:ext uri="{BB962C8B-B14F-4D97-AF65-F5344CB8AC3E}">
        <p14:creationId xmlns:p14="http://schemas.microsoft.com/office/powerpoint/2010/main" val="580925651"/>
      </p:ext>
    </p:extLst>
  </p:cSld>
  <p:clrMapOvr>
    <a:masterClrMapping/>
  </p:clrMapOvr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436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fecha">
            <a:extLst>
              <a:ext uri="{FF2B5EF4-FFF2-40B4-BE49-F238E27FC236}">
                <a16:creationId xmlns:a16="http://schemas.microsoft.com/office/drawing/2014/main" id="{BCA4CAF0-B039-41B6-8669-E3FCD5BC8F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388CD0F-3005-4374-A67C-D8910CC76C99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FA864EF5-54AA-4C35-BBE5-BC20665A7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547950E0-0719-4D95-AF49-4726AA58D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8449B11F-29C5-4475-9653-58CDCE1B0A86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89519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6/2/2025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4717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6 Marcador de fecha">
            <a:extLst>
              <a:ext uri="{FF2B5EF4-FFF2-40B4-BE49-F238E27FC236}">
                <a16:creationId xmlns:a16="http://schemas.microsoft.com/office/drawing/2014/main" id="{301DE580-67BB-4767-BC3F-A94E74A248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E7D5EDA-764D-46FD-9315-C95A13125193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8" name="7 Marcador de pie de página">
            <a:extLst>
              <a:ext uri="{FF2B5EF4-FFF2-40B4-BE49-F238E27FC236}">
                <a16:creationId xmlns:a16="http://schemas.microsoft.com/office/drawing/2014/main" id="{76F90DC4-0DCB-4FD6-B7BA-E2764B873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8 Marcador de número de diapositiva">
            <a:extLst>
              <a:ext uri="{FF2B5EF4-FFF2-40B4-BE49-F238E27FC236}">
                <a16:creationId xmlns:a16="http://schemas.microsoft.com/office/drawing/2014/main" id="{EB7493D0-607E-4377-9304-56E4FC28F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6C6EDBFF-EED3-4824-ADDD-160FE44D83E5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013491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4637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>
            <a:extLst>
              <a:ext uri="{FF2B5EF4-FFF2-40B4-BE49-F238E27FC236}">
                <a16:creationId xmlns:a16="http://schemas.microsoft.com/office/drawing/2014/main" id="{283A2ECA-0B83-4075-81B9-22BEDF3D20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B7BBBE-BF29-4525-AD91-DE4CD43316CF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3" name="2 Marcador de pie de página">
            <a:extLst>
              <a:ext uri="{FF2B5EF4-FFF2-40B4-BE49-F238E27FC236}">
                <a16:creationId xmlns:a16="http://schemas.microsoft.com/office/drawing/2014/main" id="{5099DAF3-BA90-4954-B507-09F0B8298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7F78266A-FA43-42A2-8096-44602764D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BB83F780-E486-4E66-960D-D4636207FCB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974779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>
            <a:extLst>
              <a:ext uri="{FF2B5EF4-FFF2-40B4-BE49-F238E27FC236}">
                <a16:creationId xmlns:a16="http://schemas.microsoft.com/office/drawing/2014/main" id="{423EFDE6-B9CD-451F-B929-4CCE9F456B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E956734-3A2C-45B3-989E-171A0020E812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3" name="5 Marcador de pie de página">
            <a:extLst>
              <a:ext uri="{FF2B5EF4-FFF2-40B4-BE49-F238E27FC236}">
                <a16:creationId xmlns:a16="http://schemas.microsoft.com/office/drawing/2014/main" id="{8DA7C486-4899-4DCF-8F24-0B0E90E74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6 Marcador de número de diapositiva">
            <a:extLst>
              <a:ext uri="{FF2B5EF4-FFF2-40B4-BE49-F238E27FC236}">
                <a16:creationId xmlns:a16="http://schemas.microsoft.com/office/drawing/2014/main" id="{CA588FD2-8A84-4332-B533-2FA448F34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6D2DA72B-AC6F-4D3B-9D3D-63202B59BDE1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873237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630754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950152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897083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1 Marcador de fecha">
            <a:extLst>
              <a:ext uri="{FF2B5EF4-FFF2-40B4-BE49-F238E27FC236}">
                <a16:creationId xmlns:a16="http://schemas.microsoft.com/office/drawing/2014/main" id="{7D640E78-C75D-4F8B-8566-B3A08C5086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CDCBCA0-7FBE-43FC-9228-BF2E0EE1ED8D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4" name="2 Marcador de pie de página">
            <a:extLst>
              <a:ext uri="{FF2B5EF4-FFF2-40B4-BE49-F238E27FC236}">
                <a16:creationId xmlns:a16="http://schemas.microsoft.com/office/drawing/2014/main" id="{DF9DBB0A-A4C1-430B-97CF-2DA06BABA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3 Marcador de número de diapositiva">
            <a:extLst>
              <a:ext uri="{FF2B5EF4-FFF2-40B4-BE49-F238E27FC236}">
                <a16:creationId xmlns:a16="http://schemas.microsoft.com/office/drawing/2014/main" id="{BBDA48C3-D9FC-4410-A05E-CD3153AAE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53C9121F-50B2-4353-B1FC-4453415D92AD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7502932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4 Marcador de fecha">
            <a:extLst>
              <a:ext uri="{FF2B5EF4-FFF2-40B4-BE49-F238E27FC236}">
                <a16:creationId xmlns:a16="http://schemas.microsoft.com/office/drawing/2014/main" id="{5B9E3B50-B506-46C8-BAAA-427DEC9D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3B41839-20BB-4798-9384-BD4D143D4656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4" name="5 Marcador de pie de página">
            <a:extLst>
              <a:ext uri="{FF2B5EF4-FFF2-40B4-BE49-F238E27FC236}">
                <a16:creationId xmlns:a16="http://schemas.microsoft.com/office/drawing/2014/main" id="{EBFDDAB2-C005-43A0-904D-87F09E4F8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6 Marcador de número de diapositiva">
            <a:extLst>
              <a:ext uri="{FF2B5EF4-FFF2-40B4-BE49-F238E27FC236}">
                <a16:creationId xmlns:a16="http://schemas.microsoft.com/office/drawing/2014/main" id="{F77608D8-CF6B-4DA5-B1E5-4FDDD604A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B0C745C1-C8F3-4227-8FCC-08660F62BE48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944457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>
            <a:extLst>
              <a:ext uri="{FF2B5EF4-FFF2-40B4-BE49-F238E27FC236}">
                <a16:creationId xmlns:a16="http://schemas.microsoft.com/office/drawing/2014/main" id="{24058BB9-C499-4DCD-93D3-8D78C26760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CFC643A-984D-451A-941E-FB38921BC453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3" name="2 Marcador de pie de página">
            <a:extLst>
              <a:ext uri="{FF2B5EF4-FFF2-40B4-BE49-F238E27FC236}">
                <a16:creationId xmlns:a16="http://schemas.microsoft.com/office/drawing/2014/main" id="{FD1FC453-3F8F-4EB9-9EBC-712697F8F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96EF1CF9-F52E-4821-B831-E20859F4F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97BC9A80-106C-444E-8402-E6DA65422111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33884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6/2/2025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8678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A5DB5F1-EC41-49D8-B0A5-9977654A6F69}"/>
              </a:ext>
            </a:extLst>
          </p:cNvPr>
          <p:cNvSpPr/>
          <p:nvPr userDrawn="1"/>
        </p:nvSpPr>
        <p:spPr>
          <a:xfrm>
            <a:off x="-19051" y="-9525"/>
            <a:ext cx="12211051" cy="763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accent3"/>
              </a:solidFill>
            </a:endParaRPr>
          </a:p>
        </p:txBody>
      </p:sp>
      <p:sp>
        <p:nvSpPr>
          <p:cNvPr id="3" name="CuadroTexto 6">
            <a:extLst>
              <a:ext uri="{FF2B5EF4-FFF2-40B4-BE49-F238E27FC236}">
                <a16:creationId xmlns:a16="http://schemas.microsoft.com/office/drawing/2014/main" id="{3336CEEA-3339-42C0-8822-DA4E534A1F4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88367" y="100014"/>
            <a:ext cx="5664200" cy="522287"/>
          </a:xfrm>
          <a:prstGeom prst="rect">
            <a:avLst/>
          </a:prstGeom>
          <a:noFill/>
          <a:ln>
            <a:noFill/>
          </a:ln>
        </p:spPr>
        <p:txBody>
          <a:bodyPr lIns="0" rIns="12240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rPr>
              <a:t>Your International Business School</a:t>
            </a:r>
            <a:b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rPr>
            </a:br>
            <a:r>
              <a:rPr lang="es-ES" sz="14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rPr>
              <a:t>Asset &amp; Project Management</a:t>
            </a:r>
          </a:p>
        </p:txBody>
      </p:sp>
      <p:sp>
        <p:nvSpPr>
          <p:cNvPr id="4" name="Rectángulo 18">
            <a:extLst>
              <a:ext uri="{FF2B5EF4-FFF2-40B4-BE49-F238E27FC236}">
                <a16:creationId xmlns:a16="http://schemas.microsoft.com/office/drawing/2014/main" id="{78B85BA2-82FB-4018-9ECC-5ED8905D81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681634" y="134939"/>
            <a:ext cx="23029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n-US" sz="1400" i="1" dirty="0">
                <a:solidFill>
                  <a:srgbClr val="595959"/>
                </a:solidFill>
                <a:latin typeface="Myriad Pro" panose="020B0503030403020204"/>
              </a:rPr>
              <a:t>Talent Development center</a:t>
            </a:r>
          </a:p>
        </p:txBody>
      </p:sp>
      <p:sp>
        <p:nvSpPr>
          <p:cNvPr id="5" name="CuadroTexto 19">
            <a:extLst>
              <a:ext uri="{FF2B5EF4-FFF2-40B4-BE49-F238E27FC236}">
                <a16:creationId xmlns:a16="http://schemas.microsoft.com/office/drawing/2014/main" id="{097D769E-BBB1-4318-B726-D2AB4B5D603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952567" y="6556376"/>
            <a:ext cx="2207684" cy="277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" altLang="en-US" sz="1200" i="1" dirty="0">
                <a:solidFill>
                  <a:schemeClr val="accent2"/>
                </a:solidFill>
                <a:latin typeface="Myriad Pro" panose="020B0503030403020204"/>
              </a:rPr>
              <a:t>www.pmm-bs.com</a:t>
            </a:r>
          </a:p>
        </p:txBody>
      </p:sp>
      <p:pic>
        <p:nvPicPr>
          <p:cNvPr id="6" name="Imagen 20">
            <a:extLst>
              <a:ext uri="{FF2B5EF4-FFF2-40B4-BE49-F238E27FC236}">
                <a16:creationId xmlns:a16="http://schemas.microsoft.com/office/drawing/2014/main" id="{165211D9-1BD6-4EF6-AB94-4FA6799C2C7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17" y="44451"/>
            <a:ext cx="2159000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7857099"/>
      </p:ext>
    </p:extLst>
  </p:cSld>
  <p:clrMapOvr>
    <a:masterClrMapping/>
  </p:clrMapOvr>
  <p:hf sldNum="0"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fecha">
            <a:extLst>
              <a:ext uri="{FF2B5EF4-FFF2-40B4-BE49-F238E27FC236}">
                <a16:creationId xmlns:a16="http://schemas.microsoft.com/office/drawing/2014/main" id="{5EC4DA5C-0F39-4395-88B8-0827E6AABA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CA5474C-0094-4911-8FBB-EDF778B728EB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6" name="5 Marcador de pie de página">
            <a:extLst>
              <a:ext uri="{FF2B5EF4-FFF2-40B4-BE49-F238E27FC236}">
                <a16:creationId xmlns:a16="http://schemas.microsoft.com/office/drawing/2014/main" id="{949BB84F-35D5-4381-B79D-12F6BE26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6 Marcador de número de diapositiva">
            <a:extLst>
              <a:ext uri="{FF2B5EF4-FFF2-40B4-BE49-F238E27FC236}">
                <a16:creationId xmlns:a16="http://schemas.microsoft.com/office/drawing/2014/main" id="{4AF8B277-3796-45AC-9DBB-C5D88A149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FD8DFC4C-9D3D-46CB-87BF-62FC7AC1DDFA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465045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6 Marcador de fecha">
            <a:extLst>
              <a:ext uri="{FF2B5EF4-FFF2-40B4-BE49-F238E27FC236}">
                <a16:creationId xmlns:a16="http://schemas.microsoft.com/office/drawing/2014/main" id="{C8F01CC5-465A-4426-93C5-7DE4579F20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A56BDEC-68DB-4DF6-B386-D5BDC7E2E0BE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8" name="7 Marcador de pie de página">
            <a:extLst>
              <a:ext uri="{FF2B5EF4-FFF2-40B4-BE49-F238E27FC236}">
                <a16:creationId xmlns:a16="http://schemas.microsoft.com/office/drawing/2014/main" id="{A2CFDBA3-299F-4BC7-8FF2-8C326A3F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8 Marcador de número de diapositiva">
            <a:extLst>
              <a:ext uri="{FF2B5EF4-FFF2-40B4-BE49-F238E27FC236}">
                <a16:creationId xmlns:a16="http://schemas.microsoft.com/office/drawing/2014/main" id="{AAD16A8F-D518-4BA1-BCB1-8D7CAAA4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92732A96-0882-4941-86ED-7EA4D12D8FBE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278405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>
            <a:extLst>
              <a:ext uri="{FF2B5EF4-FFF2-40B4-BE49-F238E27FC236}">
                <a16:creationId xmlns:a16="http://schemas.microsoft.com/office/drawing/2014/main" id="{B6B816FB-E5BA-4862-AF4E-34FDE78E60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54C68B5-901B-4EA6-A4EE-0AFE6D22E817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3" name="2 Marcador de pie de página">
            <a:extLst>
              <a:ext uri="{FF2B5EF4-FFF2-40B4-BE49-F238E27FC236}">
                <a16:creationId xmlns:a16="http://schemas.microsoft.com/office/drawing/2014/main" id="{CBC5CCC6-1F27-4C74-B51F-846D93AD0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3 Marcador de número de diapositiva">
            <a:extLst>
              <a:ext uri="{FF2B5EF4-FFF2-40B4-BE49-F238E27FC236}">
                <a16:creationId xmlns:a16="http://schemas.microsoft.com/office/drawing/2014/main" id="{6B923CB8-29F5-4F15-9BDC-4B1956515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676B1C8F-400E-43A9-BCA3-4C4D3B0EFDD9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979231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4 Marcador de fecha">
            <a:extLst>
              <a:ext uri="{FF2B5EF4-FFF2-40B4-BE49-F238E27FC236}">
                <a16:creationId xmlns:a16="http://schemas.microsoft.com/office/drawing/2014/main" id="{253767E1-8BA2-4900-8653-B68746911F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7D060F4-78AC-4BD0-8C67-BBFD40731F2A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3" name="5 Marcador de pie de página">
            <a:extLst>
              <a:ext uri="{FF2B5EF4-FFF2-40B4-BE49-F238E27FC236}">
                <a16:creationId xmlns:a16="http://schemas.microsoft.com/office/drawing/2014/main" id="{ED770C5A-E175-4F35-8CEE-0406EF6CC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6 Marcador de número de diapositiva">
            <a:extLst>
              <a:ext uri="{FF2B5EF4-FFF2-40B4-BE49-F238E27FC236}">
                <a16:creationId xmlns:a16="http://schemas.microsoft.com/office/drawing/2014/main" id="{86028963-799B-4157-8DCD-620EA74A1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4CF1F070-F9E4-4F94-ADB9-D8A31E2AF266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594960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1 Marcador de fecha">
            <a:extLst>
              <a:ext uri="{FF2B5EF4-FFF2-40B4-BE49-F238E27FC236}">
                <a16:creationId xmlns:a16="http://schemas.microsoft.com/office/drawing/2014/main" id="{140FE559-CB4D-4292-8225-8CE76EC7C5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5AD55E3-92F4-44BC-9943-B6A9F531E552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4" name="2 Marcador de pie de página">
            <a:extLst>
              <a:ext uri="{FF2B5EF4-FFF2-40B4-BE49-F238E27FC236}">
                <a16:creationId xmlns:a16="http://schemas.microsoft.com/office/drawing/2014/main" id="{31632AFC-2E5B-4049-A30C-0654648B9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3 Marcador de número de diapositiva">
            <a:extLst>
              <a:ext uri="{FF2B5EF4-FFF2-40B4-BE49-F238E27FC236}">
                <a16:creationId xmlns:a16="http://schemas.microsoft.com/office/drawing/2014/main" id="{8AE8B5D4-5C7E-43E3-82CB-9C501B3CC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D8E6ED45-8C92-4343-86C0-D8E7E130A947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870143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Marcador de título"/>
          <p:cNvSpPr>
            <a:spLocks noGrp="1"/>
          </p:cNvSpPr>
          <p:nvPr>
            <p:ph type="title"/>
          </p:nvPr>
        </p:nvSpPr>
        <p:spPr bwMode="auto">
          <a:xfrm>
            <a:off x="3023660" y="-27384"/>
            <a:ext cx="9025003" cy="67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4 Marcador de fecha">
            <a:extLst>
              <a:ext uri="{FF2B5EF4-FFF2-40B4-BE49-F238E27FC236}">
                <a16:creationId xmlns:a16="http://schemas.microsoft.com/office/drawing/2014/main" id="{884B9F5C-D927-4E16-B321-379DDCD9F3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4629151" cy="365125"/>
          </a:xfrm>
        </p:spPr>
        <p:txBody>
          <a:bodyPr/>
          <a:lstStyle>
            <a:lvl1pPr eaLnBrk="1" hangingPunct="1">
              <a:defRPr b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7FE7A5-32DB-4B09-99AD-FAAE0A9C730A}" type="datetimeFigureOut">
              <a:rPr lang="es-ES_tradnl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4" name="5 Marcador de pie de página">
            <a:extLst>
              <a:ext uri="{FF2B5EF4-FFF2-40B4-BE49-F238E27FC236}">
                <a16:creationId xmlns:a16="http://schemas.microsoft.com/office/drawing/2014/main" id="{404FDB23-B929-4F42-9C8F-93EF78B05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6 Marcador de número de diapositiva">
            <a:extLst>
              <a:ext uri="{FF2B5EF4-FFF2-40B4-BE49-F238E27FC236}">
                <a16:creationId xmlns:a16="http://schemas.microsoft.com/office/drawing/2014/main" id="{FD37125D-6216-4115-9EC9-2205F593C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22DA1BCF-BC54-474B-9B8F-4BD9329078B5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713181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14351"/>
            <a:ext cx="10485680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3200771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 dirty="0"/>
          </a:p>
        </p:txBody>
      </p:sp>
      <p:pic>
        <p:nvPicPr>
          <p:cNvPr id="4" name="Imagen 3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E029ADF3-9788-425B-A761-9E6EBF229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7165" y="4032069"/>
            <a:ext cx="2560732" cy="115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877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964329" cy="394980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4878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012456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86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6/2/2025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907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209774" cy="75441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6728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132772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9581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0728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33928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F550A3-C51D-4AAA-A8F3-65377EA08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4B4750-A705-4BF1-ADA9-9DA9DFE0C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A8701F-79C7-4E70-A479-B153CA76FE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D7993B-D0B0-47CA-A4C7-0872F128E8BD}" type="datetimeFigureOut">
              <a:rPr lang="es-ES" smtClean="0"/>
              <a:t>02/06/2025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135AC0-9A79-4F95-8140-842F57B34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F9C1E3-B8D3-467A-B6F9-2C0A7B85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88E6A-D827-453A-A577-F1621E93359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16216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67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A42CD861-BAE9-BF4B-B8AE-E2E6B9DB4095}" type="slidenum">
              <a:rPr lang="es-MX" smtClean="0"/>
              <a:pPr>
                <a:defRPr/>
              </a:pPr>
              <a:t>‹Nº›</a:t>
            </a:fld>
            <a:endParaRPr lang="es-MX" dirty="0"/>
          </a:p>
        </p:txBody>
      </p:sp>
      <p:sp>
        <p:nvSpPr>
          <p:cNvPr id="18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387204"/>
            <a:ext cx="5156200" cy="434974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9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387204"/>
            <a:ext cx="5156200" cy="434974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1921C70-FFAD-475D-92BA-99F305FAC6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5145" y="116633"/>
            <a:ext cx="768373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275179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308040"/>
      </p:ext>
    </p:extLst>
  </p:cSld>
  <p:clrMapOvr>
    <a:masterClrMapping/>
  </p:clrMapOvr>
  <p:hf sldNum="0" hd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124744"/>
            <a:ext cx="11396133" cy="504056"/>
          </a:xfr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 dirty="0"/>
              <a:t>Prueba</a:t>
            </a:r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11"/>
          </p:nvPr>
        </p:nvSpPr>
        <p:spPr>
          <a:xfrm>
            <a:off x="431800" y="1989138"/>
            <a:ext cx="11396133" cy="424817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617189329"/>
      </p:ext>
    </p:extLst>
  </p:cSld>
  <p:clrMapOvr>
    <a:masterClrMapping/>
  </p:clrMapOvr>
  <p:hf sldNum="0" hd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6/2/2025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13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40409">
              <a:lnSpc>
                <a:spcPts val="1632"/>
              </a:lnSpc>
            </a:pPr>
            <a:fld id="{81D60167-4931-47E6-BA6A-407CBD079E47}" type="slidenum">
              <a:rPr lang="en-US" smtClean="0"/>
              <a:pPr marL="140409">
                <a:lnSpc>
                  <a:spcPts val="1632"/>
                </a:lnSpc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7408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5233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E2CA84-0B67-424C-B723-C341BA966A26}" type="datetimeFigureOut">
              <a:rPr lang="es-ES_tradnl" smtClean="0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C92B5F8-5B73-4E97-9CAF-1DF5D1C7A09D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74E728D-076F-B7DF-277B-63AEE8E99ADD}"/>
              </a:ext>
            </a:extLst>
          </p:cNvPr>
          <p:cNvSpPr txBox="1"/>
          <p:nvPr userDrawn="1"/>
        </p:nvSpPr>
        <p:spPr>
          <a:xfrm>
            <a:off x="131763" y="6515901"/>
            <a:ext cx="61055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| All Rights Reserved </a:t>
            </a:r>
            <a:r>
              <a:rPr lang="es-ES" sz="12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PMM Innovation Group </a:t>
            </a:r>
          </a:p>
        </p:txBody>
      </p:sp>
    </p:spTree>
    <p:extLst>
      <p:ext uri="{BB962C8B-B14F-4D97-AF65-F5344CB8AC3E}">
        <p14:creationId xmlns:p14="http://schemas.microsoft.com/office/powerpoint/2010/main" val="41284577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14351"/>
            <a:ext cx="10485680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3200771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 dirty="0"/>
          </a:p>
        </p:txBody>
      </p:sp>
      <p:pic>
        <p:nvPicPr>
          <p:cNvPr id="4" name="Imagen 3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E029ADF3-9788-425B-A761-9E6EBF229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7165" y="4032069"/>
            <a:ext cx="2560732" cy="115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50354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964329" cy="394980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227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012456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17022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209774" cy="75441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21695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132772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23876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88848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6485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2640" y="1796577"/>
            <a:ext cx="10363200" cy="1205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4353"/>
            </a:lvl1pPr>
          </a:lstStyle>
          <a:p>
            <a:r>
              <a:rPr lang="es-ES"/>
              <a:t>Haga clic para modificar el estilo de título del patrón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03156" y="3303409"/>
            <a:ext cx="85343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0986991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14351"/>
            <a:ext cx="10485680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1" y="3200771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GB" dirty="0"/>
          </a:p>
        </p:txBody>
      </p:sp>
      <p:pic>
        <p:nvPicPr>
          <p:cNvPr id="4" name="Imagen 3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E029ADF3-9788-425B-A761-9E6EBF229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7165" y="4032069"/>
            <a:ext cx="2560732" cy="115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68056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964329" cy="394980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498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6/2/2025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86157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012456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93920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209774" cy="75441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0154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9132772" cy="75441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57392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/>
              <a:t>Click to edit Master subtitle style if required</a:t>
            </a:r>
            <a:endParaRPr lang="en-US" dirty="0"/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22C21B7C-2D9D-ED53-E53C-4014F27756D3}"/>
              </a:ext>
            </a:extLst>
          </p:cNvPr>
          <p:cNvSpPr/>
          <p:nvPr userDrawn="1"/>
        </p:nvSpPr>
        <p:spPr>
          <a:xfrm>
            <a:off x="403225" y="402741"/>
            <a:ext cx="196850" cy="6826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 dirty="0"/>
          </a:p>
        </p:txBody>
      </p:sp>
      <p:pic>
        <p:nvPicPr>
          <p:cNvPr id="4" name="Imagen 3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920DA93B-9229-3CC0-36E9-38FA3AB408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30373" y="579066"/>
            <a:ext cx="1547754" cy="69728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32486AE-2293-6AC3-7E22-964973805436}"/>
              </a:ext>
            </a:extLst>
          </p:cNvPr>
          <p:cNvSpPr txBox="1"/>
          <p:nvPr userDrawn="1"/>
        </p:nvSpPr>
        <p:spPr>
          <a:xfrm flipH="1">
            <a:off x="205076" y="6563501"/>
            <a:ext cx="872042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1300" dirty="0">
                <a:solidFill>
                  <a:srgbClr val="F79811"/>
                </a:solidFill>
              </a:rPr>
              <a:t>www.pmminnovationgroup.com | Copyright PMM</a:t>
            </a:r>
          </a:p>
        </p:txBody>
      </p:sp>
    </p:spTree>
    <p:extLst>
      <p:ext uri="{BB962C8B-B14F-4D97-AF65-F5344CB8AC3E}">
        <p14:creationId xmlns:p14="http://schemas.microsoft.com/office/powerpoint/2010/main" val="16319458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95386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02640" y="1796577"/>
            <a:ext cx="10363200" cy="1205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4353"/>
            </a:lvl1pPr>
          </a:lstStyle>
          <a:p>
            <a:r>
              <a:rPr lang="es-ES"/>
              <a:t>Haga clic para modificar el estilo de título del patrón</a:t>
            </a:r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03156" y="3303409"/>
            <a:ext cx="85343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es-ES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086457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F550A3-C51D-4AAA-A8F3-65377EA08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4B4750-A705-4BF1-ADA9-9DA9DFE0C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A8701F-79C7-4E70-A479-B153CA76FE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D7993B-D0B0-47CA-A4C7-0872F128E8BD}" type="datetimeFigureOut">
              <a:rPr lang="es-ES" smtClean="0"/>
              <a:t>02/06/2025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135AC0-9A79-4F95-8140-842F57B34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F9C1E3-B8D3-467A-B6F9-2C0A7B85A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88E6A-D827-453A-A577-F1621E93359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6089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67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A42CD861-BAE9-BF4B-B8AE-E2E6B9DB4095}" type="slidenum">
              <a:rPr lang="es-MX" smtClean="0"/>
              <a:pPr>
                <a:defRPr/>
              </a:pPr>
              <a:t>‹Nº›</a:t>
            </a:fld>
            <a:endParaRPr lang="es-MX" dirty="0"/>
          </a:p>
        </p:txBody>
      </p:sp>
      <p:sp>
        <p:nvSpPr>
          <p:cNvPr id="18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387204"/>
            <a:ext cx="5156200" cy="434974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9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387204"/>
            <a:ext cx="5156200" cy="4349749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1921C70-FFAD-475D-92BA-99F305FAC67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5145" y="116633"/>
            <a:ext cx="768373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7327335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1" y="1124744"/>
            <a:ext cx="11396133" cy="504056"/>
          </a:xfr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 dirty="0"/>
              <a:t>Prueba</a:t>
            </a:r>
          </a:p>
        </p:txBody>
      </p:sp>
      <p:sp>
        <p:nvSpPr>
          <p:cNvPr id="12" name="Marcador de texto 11"/>
          <p:cNvSpPr>
            <a:spLocks noGrp="1"/>
          </p:cNvSpPr>
          <p:nvPr>
            <p:ph type="body" sz="quarter" idx="11"/>
          </p:nvPr>
        </p:nvSpPr>
        <p:spPr>
          <a:xfrm>
            <a:off x="431800" y="1989138"/>
            <a:ext cx="11396133" cy="4248174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89459019"/>
      </p:ext>
    </p:extLst>
  </p:cSld>
  <p:clrMapOvr>
    <a:masterClrMapping/>
  </p:clrMapOvr>
  <p:hf sldNum="0" hd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13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40409">
              <a:lnSpc>
                <a:spcPts val="1632"/>
              </a:lnSpc>
            </a:pPr>
            <a:fld id="{81D60167-4931-47E6-BA6A-407CBD079E47}" type="slidenum">
              <a:rPr lang="en-US" smtClean="0"/>
              <a:pPr marL="140409">
                <a:lnSpc>
                  <a:spcPts val="1632"/>
                </a:lnSpc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05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B011B9-9F54-422D-A0C2-E0C3E12DD708}" type="datetimeFigureOut">
              <a:rPr lang="es-ES_tradnl" smtClean="0"/>
              <a:pPr>
                <a:defRPr/>
              </a:pPr>
              <a:t>02/06/2025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8F50625-DDE1-42EF-8E70-27A7832955DF}" type="slidenum">
              <a:rPr lang="es-ES_tradnl" smtClean="0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27992050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77266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tfpLayoutConfig" hidden="1"/>
          <p:cNvSpPr txBox="1"/>
          <p:nvPr userDrawn="1"/>
        </p:nvSpPr>
        <p:spPr bwMode="gray">
          <a:xfrm>
            <a:off x="16935" y="16935"/>
            <a:ext cx="11853333" cy="117392"/>
          </a:xfrm>
          <a:prstGeom prst="rect">
            <a:avLst/>
          </a:prstGeom>
          <a:noFill/>
        </p:spPr>
        <p:txBody>
          <a:bodyPr vert="horz" wrap="square" lIns="48000" tIns="48000" rIns="48000" bIns="48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alpha val="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overall_0_131844306367321933 columns_1_131844306367321933 </a:t>
            </a:r>
            <a:endParaRPr kumimoji="0" lang="en-US" sz="133" b="0" i="0" u="none" strike="noStrike" kern="1200" cap="none" spc="0" normalizeH="0" baseline="0" noProof="0" dirty="0" err="1">
              <a:ln>
                <a:noFill/>
              </a:ln>
              <a:solidFill>
                <a:srgbClr val="FFFFFF">
                  <a:alpha val="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67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CD861-BAE9-BF4B-B8AE-E2E6B9DB4095}" type="slidenum">
              <a:rPr kumimoji="0" lang="es-MX" sz="1067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MX" sz="1067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717" y="1038100"/>
            <a:ext cx="6172200" cy="4872567"/>
          </a:xfrm>
        </p:spPr>
        <p:txBody>
          <a:bodyPr/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40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8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endParaRPr lang="es-ES"/>
          </a:p>
        </p:txBody>
      </p:sp>
      <p:sp>
        <p:nvSpPr>
          <p:cNvPr id="10" name="Marcador de texto 3"/>
          <p:cNvSpPr>
            <a:spLocks noGrp="1"/>
          </p:cNvSpPr>
          <p:nvPr>
            <p:ph type="body" sz="half" idx="2"/>
          </p:nvPr>
        </p:nvSpPr>
        <p:spPr>
          <a:xfrm>
            <a:off x="840319" y="1084523"/>
            <a:ext cx="3932767" cy="4792084"/>
          </a:xfrm>
        </p:spPr>
        <p:txBody>
          <a:bodyPr/>
          <a:lstStyle>
            <a:lvl1pPr marL="0" indent="0">
              <a:buNone/>
              <a:defRPr sz="2133"/>
            </a:lvl1pPr>
            <a:lvl2pPr marL="609570" indent="0">
              <a:buNone/>
              <a:defRPr sz="1867"/>
            </a:lvl2pPr>
            <a:lvl3pPr marL="1219140" indent="0">
              <a:buNone/>
              <a:defRPr sz="1600"/>
            </a:lvl3pPr>
            <a:lvl4pPr marL="1828709" indent="0">
              <a:buNone/>
              <a:defRPr sz="1333"/>
            </a:lvl4pPr>
            <a:lvl5pPr marL="2438278" indent="0">
              <a:buNone/>
              <a:defRPr sz="1333"/>
            </a:lvl5pPr>
            <a:lvl6pPr marL="3047848" indent="0">
              <a:buNone/>
              <a:defRPr sz="1333"/>
            </a:lvl6pPr>
            <a:lvl7pPr marL="3657418" indent="0">
              <a:buNone/>
              <a:defRPr sz="1333"/>
            </a:lvl7pPr>
            <a:lvl8pPr marL="4266987" indent="0">
              <a:buNone/>
              <a:defRPr sz="1333"/>
            </a:lvl8pPr>
            <a:lvl9pPr marL="4876557" indent="0">
              <a:buNone/>
              <a:defRPr sz="1333"/>
            </a:lvl9pPr>
          </a:lstStyle>
          <a:p>
            <a:pPr lvl="0"/>
            <a:r>
              <a:rPr lang="es-ES" dirty="0"/>
              <a:t>Editar el estilo de texto del patrón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59D7E3EC-6DF2-FC7A-B985-E14B6E9DA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66154" y="68261"/>
            <a:ext cx="3350689" cy="84391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439176D-45D8-15AA-551F-45B2402CEDF7}"/>
              </a:ext>
            </a:extLst>
          </p:cNvPr>
          <p:cNvSpPr txBox="1"/>
          <p:nvPr userDrawn="1"/>
        </p:nvSpPr>
        <p:spPr>
          <a:xfrm>
            <a:off x="131763" y="6515901"/>
            <a:ext cx="61055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Copyright © | All Rights Reserved </a:t>
            </a:r>
            <a:r>
              <a:rPr lang="es-ES" sz="1200" b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PMM Innovation Group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14CC801-F49A-CBB0-C39F-737B2CFF778D}"/>
              </a:ext>
            </a:extLst>
          </p:cNvPr>
          <p:cNvSpPr txBox="1"/>
          <p:nvPr userDrawn="1"/>
        </p:nvSpPr>
        <p:spPr>
          <a:xfrm>
            <a:off x="10606742" y="6531291"/>
            <a:ext cx="158525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i="0" u="none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www.pmm-bs.com</a:t>
            </a:r>
            <a:endParaRPr lang="es-ES" sz="1200" i="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189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96">
          <p15:clr>
            <a:srgbClr val="CCCCCC"/>
          </p15:clr>
        </p15:guide>
        <p15:guide id="2" pos="3659">
          <p15:clr>
            <a:srgbClr val="CCCCCC"/>
          </p15:clr>
        </p15:guide>
        <p15:guide id="3" pos="3957">
          <p15:clr>
            <a:srgbClr val="CCCCCC"/>
          </p15:clr>
        </p15:guide>
        <p15:guide id="4" pos="7520">
          <p15:clr>
            <a:srgbClr val="CCCCCC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5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32" Type="http://schemas.openxmlformats.org/officeDocument/2006/relationships/slideLayout" Target="../slideLayouts/slideLayout56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31" Type="http://schemas.openxmlformats.org/officeDocument/2006/relationships/slideLayout" Target="../slideLayouts/slideLayout55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slideLayout" Target="../slideLayouts/slideLayout54.xml"/><Relationship Id="rId8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3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6/2/2025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1" name="CuadroTexto 6"/>
          <p:cNvSpPr txBox="1">
            <a:spLocks noChangeArrowheads="1"/>
          </p:cNvSpPr>
          <p:nvPr userDrawn="1"/>
        </p:nvSpPr>
        <p:spPr bwMode="auto">
          <a:xfrm>
            <a:off x="1077386" y="44452"/>
            <a:ext cx="109939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" sz="1200" b="1" dirty="0">
                <a:solidFill>
                  <a:prstClr val="white"/>
                </a:solidFill>
                <a:latin typeface="Arial" panose="020B0604020202020204" pitchFamily="34" charset="0"/>
              </a:rPr>
              <a:t>Your International Business School</a:t>
            </a:r>
            <a:br>
              <a:rPr lang="es-ES" sz="1200" dirty="0">
                <a:solidFill>
                  <a:prstClr val="white"/>
                </a:solidFill>
                <a:latin typeface="Arial" panose="020B0604020202020204" pitchFamily="34" charset="0"/>
              </a:rPr>
            </a:br>
            <a:r>
              <a:rPr lang="es-ES" sz="1200" dirty="0">
                <a:solidFill>
                  <a:prstClr val="white"/>
                </a:solidFill>
                <a:latin typeface="Arial" panose="020B0604020202020204" pitchFamily="34" charset="0"/>
              </a:rPr>
              <a:t>Asset &amp; 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278321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  <p:sldLayoutId id="2147483876" r:id="rId18"/>
    <p:sldLayoutId id="2147483877" r:id="rId19"/>
    <p:sldLayoutId id="2147483878" r:id="rId20"/>
    <p:sldLayoutId id="2147483879" r:id="rId21"/>
    <p:sldLayoutId id="2147483880" r:id="rId22"/>
    <p:sldLayoutId id="2147483881" r:id="rId23"/>
    <p:sldLayoutId id="2147483882" r:id="rId2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009CC22-33E2-45CA-BDEF-554FCAD0B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8378BF-D116-493A-9054-59277BF2C9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9A649D5-FCF7-464F-AB8B-5CCF74BC58F4}" type="datetimeFigureOut">
              <a:rPr lang="en-US"/>
              <a:pPr>
                <a:defRPr/>
              </a:pPr>
              <a:t>6/2/2025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4D6F57-19FB-4D7A-86FA-7EFA42D81E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6C14DF-05BE-42EF-BC5F-DB8321C4D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06E5E7-5F6D-43DB-9DD8-55618E3983FC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sp>
        <p:nvSpPr>
          <p:cNvPr id="11" name="CuadroTexto 6">
            <a:extLst>
              <a:ext uri="{FF2B5EF4-FFF2-40B4-BE49-F238E27FC236}">
                <a16:creationId xmlns:a16="http://schemas.microsoft.com/office/drawing/2014/main" id="{7578B0B2-FA84-4165-B8BB-B1D864F7570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7385" y="44451"/>
            <a:ext cx="1099396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s-ES" sz="1200" b="1" dirty="0">
                <a:solidFill>
                  <a:prstClr val="white"/>
                </a:solidFill>
                <a:latin typeface="Arial" panose="020B0604020202020204" pitchFamily="34" charset="0"/>
              </a:rPr>
              <a:t>Your International Business School</a:t>
            </a:r>
            <a:br>
              <a:rPr lang="es-ES" sz="1200" dirty="0">
                <a:solidFill>
                  <a:prstClr val="white"/>
                </a:solidFill>
                <a:latin typeface="Arial" panose="020B0604020202020204" pitchFamily="34" charset="0"/>
              </a:rPr>
            </a:br>
            <a:r>
              <a:rPr lang="es-ES" sz="1200" dirty="0">
                <a:solidFill>
                  <a:prstClr val="white"/>
                </a:solidFill>
                <a:latin typeface="Arial" panose="020B0604020202020204" pitchFamily="34" charset="0"/>
              </a:rPr>
              <a:t>Asset &amp; Project Management</a:t>
            </a:r>
          </a:p>
        </p:txBody>
      </p:sp>
      <p:sp>
        <p:nvSpPr>
          <p:cNvPr id="2059" name="Marcador de título 1">
            <a:extLst>
              <a:ext uri="{FF2B5EF4-FFF2-40B4-BE49-F238E27FC236}">
                <a16:creationId xmlns:a16="http://schemas.microsoft.com/office/drawing/2014/main" id="{DE5CB1DB-CCF9-44D1-AFE9-C3311A549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754064"/>
            <a:ext cx="10515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30711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  <p:sldLayoutId id="2147484031" r:id="rId12"/>
    <p:sldLayoutId id="2147484032" r:id="rId13"/>
    <p:sldLayoutId id="2147484033" r:id="rId14"/>
    <p:sldLayoutId id="2147484034" r:id="rId15"/>
    <p:sldLayoutId id="2147484035" r:id="rId16"/>
    <p:sldLayoutId id="2147484036" r:id="rId17"/>
    <p:sldLayoutId id="2147484037" r:id="rId18"/>
    <p:sldLayoutId id="2147484038" r:id="rId19"/>
    <p:sldLayoutId id="2147484039" r:id="rId20"/>
    <p:sldLayoutId id="2147484040" r:id="rId21"/>
    <p:sldLayoutId id="2147484041" r:id="rId22"/>
    <p:sldLayoutId id="2147484042" r:id="rId23"/>
    <p:sldLayoutId id="2147484043" r:id="rId24"/>
    <p:sldLayoutId id="2147484044" r:id="rId25"/>
    <p:sldLayoutId id="2147484045" r:id="rId26"/>
    <p:sldLayoutId id="2147484046" r:id="rId27"/>
    <p:sldLayoutId id="2147484047" r:id="rId28"/>
    <p:sldLayoutId id="2147484048" r:id="rId29"/>
    <p:sldLayoutId id="2147484049" r:id="rId30"/>
    <p:sldLayoutId id="2147484050" r:id="rId31"/>
    <p:sldLayoutId id="2147484051" r:id="rId32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75441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es-ES" noProof="0" dirty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465921"/>
            <a:ext cx="755550" cy="19516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rgbClr val="F7981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 dirty="0"/>
          </a:p>
        </p:txBody>
      </p:sp>
      <p:pic>
        <p:nvPicPr>
          <p:cNvPr id="7" name="Imagen 6" descr="Imagen que contiene firmar, señal, dibujo, plato&#10;&#10;Descripción generada automáticamente">
            <a:extLst>
              <a:ext uri="{FF2B5EF4-FFF2-40B4-BE49-F238E27FC236}">
                <a16:creationId xmlns:a16="http://schemas.microsoft.com/office/drawing/2014/main" id="{D27E0762-0BA5-B00D-FCE3-F731691FF8A9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930373" y="579066"/>
            <a:ext cx="1547754" cy="69728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52A9285-0A13-FD91-E89D-2BD701C11978}"/>
              </a:ext>
            </a:extLst>
          </p:cNvPr>
          <p:cNvSpPr txBox="1"/>
          <p:nvPr userDrawn="1"/>
        </p:nvSpPr>
        <p:spPr>
          <a:xfrm flipH="1">
            <a:off x="702709" y="6478201"/>
            <a:ext cx="8720424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1300" dirty="0">
                <a:solidFill>
                  <a:srgbClr val="F79811"/>
                </a:solidFill>
              </a:rPr>
              <a:t>www.pmminnovationgroup.com | Copyright PMM</a:t>
            </a:r>
          </a:p>
        </p:txBody>
      </p:sp>
    </p:spTree>
    <p:extLst>
      <p:ext uri="{BB962C8B-B14F-4D97-AF65-F5344CB8AC3E}">
        <p14:creationId xmlns:p14="http://schemas.microsoft.com/office/powerpoint/2010/main" val="166164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7" r:id="rId1"/>
    <p:sldLayoutId id="2147484318" r:id="rId2"/>
    <p:sldLayoutId id="2147484319" r:id="rId3"/>
    <p:sldLayoutId id="2147484320" r:id="rId4"/>
    <p:sldLayoutId id="2147484321" r:id="rId5"/>
    <p:sldLayoutId id="2147484322" r:id="rId6"/>
    <p:sldLayoutId id="2147484323" r:id="rId7"/>
    <p:sldLayoutId id="2147484325" r:id="rId8"/>
    <p:sldLayoutId id="2147484326" r:id="rId9"/>
    <p:sldLayoutId id="2147484328" r:id="rId10"/>
    <p:sldLayoutId id="2147484329" r:id="rId11"/>
    <p:sldLayoutId id="2147484330" r:id="rId12"/>
    <p:sldLayoutId id="214748433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9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75441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es-ES" noProof="0" dirty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465921"/>
            <a:ext cx="755550" cy="19516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rgbClr val="F7981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399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8" r:id="rId1"/>
    <p:sldLayoutId id="2147484339" r:id="rId2"/>
    <p:sldLayoutId id="2147484340" r:id="rId3"/>
    <p:sldLayoutId id="2147484341" r:id="rId4"/>
    <p:sldLayoutId id="2147484342" r:id="rId5"/>
    <p:sldLayoutId id="2147484343" r:id="rId6"/>
    <p:sldLayoutId id="2147484344" r:id="rId7"/>
    <p:sldLayoutId id="2147484345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9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75441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/>
          <a:p>
            <a:r>
              <a:rPr lang="es-ES" noProof="0" dirty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465921"/>
            <a:ext cx="755550" cy="195160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rgbClr val="F7981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597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0" r:id="rId1"/>
    <p:sldLayoutId id="2147484351" r:id="rId2"/>
    <p:sldLayoutId id="2147484352" r:id="rId3"/>
    <p:sldLayoutId id="2147484353" r:id="rId4"/>
    <p:sldLayoutId id="2147484354" r:id="rId5"/>
    <p:sldLayoutId id="2147484355" r:id="rId6"/>
    <p:sldLayoutId id="2147484356" r:id="rId7"/>
    <p:sldLayoutId id="2147484357" r:id="rId8"/>
    <p:sldLayoutId id="2147484358" r:id="rId9"/>
    <p:sldLayoutId id="2147484359" r:id="rId10"/>
    <p:sldLayoutId id="2147484361" r:id="rId11"/>
    <p:sldLayoutId id="2147484362" r:id="rId12"/>
    <p:sldLayoutId id="2147484363" r:id="rId13"/>
    <p:sldLayoutId id="2147484365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480">
          <p15:clr>
            <a:srgbClr val="F26B43"/>
          </p15:clr>
        </p15:guide>
        <p15:guide id="4" pos="1920">
          <p15:clr>
            <a:srgbClr val="F26B43"/>
          </p15:clr>
        </p15:guide>
        <p15:guide id="5" pos="960">
          <p15:clr>
            <a:srgbClr val="F26B43"/>
          </p15:clr>
        </p15:guide>
        <p15:guide id="6" pos="1438">
          <p15:clr>
            <a:srgbClr val="F26B43"/>
          </p15:clr>
        </p15:guide>
        <p15:guide id="7" pos="2398">
          <p15:clr>
            <a:srgbClr val="F26B43"/>
          </p15:clr>
        </p15:guide>
        <p15:guide id="8" pos="2880">
          <p15:clr>
            <a:srgbClr val="F26B43"/>
          </p15:clr>
        </p15:guide>
        <p15:guide id="9" pos="3360">
          <p15:clr>
            <a:srgbClr val="F26B43"/>
          </p15:clr>
        </p15:guide>
        <p15:guide id="10" pos="4320">
          <p15:clr>
            <a:srgbClr val="F26B43"/>
          </p15:clr>
        </p15:guide>
        <p15:guide id="11" pos="4798">
          <p15:clr>
            <a:srgbClr val="F26B43"/>
          </p15:clr>
        </p15:guide>
        <p15:guide id="12" pos="5278">
          <p15:clr>
            <a:srgbClr val="F26B43"/>
          </p15:clr>
        </p15:guide>
        <p15:guide id="13" pos="5756">
          <p15:clr>
            <a:srgbClr val="F26B43"/>
          </p15:clr>
        </p15:guide>
        <p15:guide id="14" pos="6236">
          <p15:clr>
            <a:srgbClr val="F26B43"/>
          </p15:clr>
        </p15:guide>
        <p15:guide id="15" pos="6718">
          <p15:clr>
            <a:srgbClr val="F26B43"/>
          </p15:clr>
        </p15:guide>
        <p15:guide id="16" pos="7197">
          <p15:clr>
            <a:srgbClr val="F26B43"/>
          </p15:clr>
        </p15:guide>
        <p15:guide id="17" orient="horz" pos="1729">
          <p15:clr>
            <a:srgbClr val="F26B43"/>
          </p15:clr>
        </p15:guide>
        <p15:guide id="18" orient="horz" pos="1296">
          <p15:clr>
            <a:srgbClr val="F26B43"/>
          </p15:clr>
        </p15:guide>
        <p15:guide id="19" orient="horz" pos="864">
          <p15:clr>
            <a:srgbClr val="F26B43"/>
          </p15:clr>
        </p15:guide>
        <p15:guide id="20" orient="horz" pos="434">
          <p15:clr>
            <a:srgbClr val="F26B43"/>
          </p15:clr>
        </p15:guide>
        <p15:guide id="21" orient="horz" pos="2590">
          <p15:clr>
            <a:srgbClr val="F26B43"/>
          </p15:clr>
        </p15:guide>
        <p15:guide id="22" orient="horz" pos="3022">
          <p15:clr>
            <a:srgbClr val="F26B43"/>
          </p15:clr>
        </p15:guide>
        <p15:guide id="23" orient="horz" pos="3454">
          <p15:clr>
            <a:srgbClr val="F26B43"/>
          </p15:clr>
        </p15:guide>
        <p15:guide id="24" orient="horz" pos="38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blogdecristo.com/wp-content/uploads/2014/07/problemas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29" y="1190486"/>
            <a:ext cx="6092283" cy="456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upo 2"/>
          <p:cNvGrpSpPr/>
          <p:nvPr/>
        </p:nvGrpSpPr>
        <p:grpSpPr>
          <a:xfrm>
            <a:off x="868135" y="2502910"/>
            <a:ext cx="10697936" cy="3308350"/>
            <a:chOff x="415925" y="2856954"/>
            <a:chExt cx="8477250" cy="3308350"/>
          </a:xfrm>
          <a:solidFill>
            <a:schemeClr val="accent1">
              <a:alpha val="68000"/>
            </a:schemeClr>
          </a:solidFill>
        </p:grpSpPr>
        <p:sp>
          <p:nvSpPr>
            <p:cNvPr id="5" name="Forma libre 4"/>
            <p:cNvSpPr/>
            <p:nvPr/>
          </p:nvSpPr>
          <p:spPr>
            <a:xfrm>
              <a:off x="415925" y="2856954"/>
              <a:ext cx="8461375" cy="3308350"/>
            </a:xfrm>
            <a:custGeom>
              <a:avLst/>
              <a:gdLst>
                <a:gd name="connsiteX0" fmla="*/ 1659046 w 8460728"/>
                <a:gd name="connsiteY0" fmla="*/ 151465 h 2665084"/>
                <a:gd name="connsiteX1" fmla="*/ 1659046 w 8460728"/>
                <a:gd name="connsiteY1" fmla="*/ 151465 h 2665084"/>
                <a:gd name="connsiteX2" fmla="*/ 1608558 w 8460728"/>
                <a:gd name="connsiteY2" fmla="*/ 185124 h 2665084"/>
                <a:gd name="connsiteX3" fmla="*/ 1586118 w 8460728"/>
                <a:gd name="connsiteY3" fmla="*/ 190734 h 2665084"/>
                <a:gd name="connsiteX4" fmla="*/ 1552459 w 8460728"/>
                <a:gd name="connsiteY4" fmla="*/ 201954 h 2665084"/>
                <a:gd name="connsiteX5" fmla="*/ 1288798 w 8460728"/>
                <a:gd name="connsiteY5" fmla="*/ 196344 h 2665084"/>
                <a:gd name="connsiteX6" fmla="*/ 1238310 w 8460728"/>
                <a:gd name="connsiteY6" fmla="*/ 185124 h 2665084"/>
                <a:gd name="connsiteX7" fmla="*/ 1204651 w 8460728"/>
                <a:gd name="connsiteY7" fmla="*/ 179514 h 2665084"/>
                <a:gd name="connsiteX8" fmla="*/ 1159772 w 8460728"/>
                <a:gd name="connsiteY8" fmla="*/ 168295 h 2665084"/>
                <a:gd name="connsiteX9" fmla="*/ 1109284 w 8460728"/>
                <a:gd name="connsiteY9" fmla="*/ 162685 h 2665084"/>
                <a:gd name="connsiteX10" fmla="*/ 1081235 w 8460728"/>
                <a:gd name="connsiteY10" fmla="*/ 151465 h 2665084"/>
                <a:gd name="connsiteX11" fmla="*/ 1030747 w 8460728"/>
                <a:gd name="connsiteY11" fmla="*/ 129026 h 2665084"/>
                <a:gd name="connsiteX12" fmla="*/ 985868 w 8460728"/>
                <a:gd name="connsiteY12" fmla="*/ 117806 h 2665084"/>
                <a:gd name="connsiteX13" fmla="*/ 957819 w 8460728"/>
                <a:gd name="connsiteY13" fmla="*/ 106587 h 2665084"/>
                <a:gd name="connsiteX14" fmla="*/ 935380 w 8460728"/>
                <a:gd name="connsiteY14" fmla="*/ 100977 h 2665084"/>
                <a:gd name="connsiteX15" fmla="*/ 907331 w 8460728"/>
                <a:gd name="connsiteY15" fmla="*/ 89757 h 2665084"/>
                <a:gd name="connsiteX16" fmla="*/ 873672 w 8460728"/>
                <a:gd name="connsiteY16" fmla="*/ 78538 h 2665084"/>
                <a:gd name="connsiteX17" fmla="*/ 761475 w 8460728"/>
                <a:gd name="connsiteY17" fmla="*/ 89757 h 2665084"/>
                <a:gd name="connsiteX18" fmla="*/ 739036 w 8460728"/>
                <a:gd name="connsiteY18" fmla="*/ 100977 h 2665084"/>
                <a:gd name="connsiteX19" fmla="*/ 722207 w 8460728"/>
                <a:gd name="connsiteY19" fmla="*/ 123416 h 2665084"/>
                <a:gd name="connsiteX20" fmla="*/ 699767 w 8460728"/>
                <a:gd name="connsiteY20" fmla="*/ 134636 h 2665084"/>
                <a:gd name="connsiteX21" fmla="*/ 677328 w 8460728"/>
                <a:gd name="connsiteY21" fmla="*/ 168295 h 2665084"/>
                <a:gd name="connsiteX22" fmla="*/ 660499 w 8460728"/>
                <a:gd name="connsiteY22" fmla="*/ 190734 h 2665084"/>
                <a:gd name="connsiteX23" fmla="*/ 654889 w 8460728"/>
                <a:gd name="connsiteY23" fmla="*/ 213173 h 2665084"/>
                <a:gd name="connsiteX24" fmla="*/ 638059 w 8460728"/>
                <a:gd name="connsiteY24" fmla="*/ 235612 h 2665084"/>
                <a:gd name="connsiteX25" fmla="*/ 615620 w 8460728"/>
                <a:gd name="connsiteY25" fmla="*/ 274881 h 2665084"/>
                <a:gd name="connsiteX26" fmla="*/ 593181 w 8460728"/>
                <a:gd name="connsiteY26" fmla="*/ 319760 h 2665084"/>
                <a:gd name="connsiteX27" fmla="*/ 559522 w 8460728"/>
                <a:gd name="connsiteY27" fmla="*/ 353419 h 2665084"/>
                <a:gd name="connsiteX28" fmla="*/ 531473 w 8460728"/>
                <a:gd name="connsiteY28" fmla="*/ 381468 h 2665084"/>
                <a:gd name="connsiteX29" fmla="*/ 452935 w 8460728"/>
                <a:gd name="connsiteY29" fmla="*/ 443176 h 2665084"/>
                <a:gd name="connsiteX30" fmla="*/ 391227 w 8460728"/>
                <a:gd name="connsiteY30" fmla="*/ 482444 h 2665084"/>
                <a:gd name="connsiteX31" fmla="*/ 340739 w 8460728"/>
                <a:gd name="connsiteY31" fmla="*/ 499274 h 2665084"/>
                <a:gd name="connsiteX32" fmla="*/ 295861 w 8460728"/>
                <a:gd name="connsiteY32" fmla="*/ 521713 h 2665084"/>
                <a:gd name="connsiteX33" fmla="*/ 189274 w 8460728"/>
                <a:gd name="connsiteY33" fmla="*/ 549762 h 2665084"/>
                <a:gd name="connsiteX34" fmla="*/ 105127 w 8460728"/>
                <a:gd name="connsiteY34" fmla="*/ 572201 h 2665084"/>
                <a:gd name="connsiteX35" fmla="*/ 82688 w 8460728"/>
                <a:gd name="connsiteY35" fmla="*/ 577811 h 2665084"/>
                <a:gd name="connsiteX36" fmla="*/ 54639 w 8460728"/>
                <a:gd name="connsiteY36" fmla="*/ 594641 h 2665084"/>
                <a:gd name="connsiteX37" fmla="*/ 26589 w 8460728"/>
                <a:gd name="connsiteY37" fmla="*/ 706837 h 2665084"/>
                <a:gd name="connsiteX38" fmla="*/ 32199 w 8460728"/>
                <a:gd name="connsiteY38" fmla="*/ 903181 h 2665084"/>
                <a:gd name="connsiteX39" fmla="*/ 60248 w 8460728"/>
                <a:gd name="connsiteY39" fmla="*/ 1110744 h 2665084"/>
                <a:gd name="connsiteX40" fmla="*/ 43419 w 8460728"/>
                <a:gd name="connsiteY40" fmla="*/ 1509041 h 2665084"/>
                <a:gd name="connsiteX41" fmla="*/ 32199 w 8460728"/>
                <a:gd name="connsiteY41" fmla="*/ 1548309 h 2665084"/>
                <a:gd name="connsiteX42" fmla="*/ 15370 w 8460728"/>
                <a:gd name="connsiteY42" fmla="*/ 1677335 h 2665084"/>
                <a:gd name="connsiteX43" fmla="*/ 4150 w 8460728"/>
                <a:gd name="connsiteY43" fmla="*/ 1699774 h 2665084"/>
                <a:gd name="connsiteX44" fmla="*/ 20980 w 8460728"/>
                <a:gd name="connsiteY44" fmla="*/ 1845630 h 2665084"/>
                <a:gd name="connsiteX45" fmla="*/ 37809 w 8460728"/>
                <a:gd name="connsiteY45" fmla="*/ 1856849 h 2665084"/>
                <a:gd name="connsiteX46" fmla="*/ 49029 w 8460728"/>
                <a:gd name="connsiteY46" fmla="*/ 1873679 h 2665084"/>
                <a:gd name="connsiteX47" fmla="*/ 99517 w 8460728"/>
                <a:gd name="connsiteY47" fmla="*/ 1907338 h 2665084"/>
                <a:gd name="connsiteX48" fmla="*/ 155615 w 8460728"/>
                <a:gd name="connsiteY48" fmla="*/ 1929777 h 2665084"/>
                <a:gd name="connsiteX49" fmla="*/ 239762 w 8460728"/>
                <a:gd name="connsiteY49" fmla="*/ 1985875 h 2665084"/>
                <a:gd name="connsiteX50" fmla="*/ 385618 w 8460728"/>
                <a:gd name="connsiteY50" fmla="*/ 2036363 h 2665084"/>
                <a:gd name="connsiteX51" fmla="*/ 570742 w 8460728"/>
                <a:gd name="connsiteY51" fmla="*/ 2120511 h 2665084"/>
                <a:gd name="connsiteX52" fmla="*/ 632450 w 8460728"/>
                <a:gd name="connsiteY52" fmla="*/ 2148560 h 2665084"/>
                <a:gd name="connsiteX53" fmla="*/ 682938 w 8460728"/>
                <a:gd name="connsiteY53" fmla="*/ 2176609 h 2665084"/>
                <a:gd name="connsiteX54" fmla="*/ 699767 w 8460728"/>
                <a:gd name="connsiteY54" fmla="*/ 2210268 h 2665084"/>
                <a:gd name="connsiteX55" fmla="*/ 722207 w 8460728"/>
                <a:gd name="connsiteY55" fmla="*/ 2260756 h 2665084"/>
                <a:gd name="connsiteX56" fmla="*/ 727816 w 8460728"/>
                <a:gd name="connsiteY56" fmla="*/ 2288805 h 2665084"/>
                <a:gd name="connsiteX57" fmla="*/ 744646 w 8460728"/>
                <a:gd name="connsiteY57" fmla="*/ 2328074 h 2665084"/>
                <a:gd name="connsiteX58" fmla="*/ 783915 w 8460728"/>
                <a:gd name="connsiteY58" fmla="*/ 2378562 h 2665084"/>
                <a:gd name="connsiteX59" fmla="*/ 800744 w 8460728"/>
                <a:gd name="connsiteY59" fmla="*/ 2384172 h 2665084"/>
                <a:gd name="connsiteX60" fmla="*/ 823183 w 8460728"/>
                <a:gd name="connsiteY60" fmla="*/ 2406611 h 2665084"/>
                <a:gd name="connsiteX61" fmla="*/ 896111 w 8460728"/>
                <a:gd name="connsiteY61" fmla="*/ 2440270 h 2665084"/>
                <a:gd name="connsiteX62" fmla="*/ 997088 w 8460728"/>
                <a:gd name="connsiteY62" fmla="*/ 2451490 h 2665084"/>
                <a:gd name="connsiteX63" fmla="*/ 1114894 w 8460728"/>
                <a:gd name="connsiteY63" fmla="*/ 2445880 h 2665084"/>
                <a:gd name="connsiteX64" fmla="*/ 1187821 w 8460728"/>
                <a:gd name="connsiteY64" fmla="*/ 2434660 h 2665084"/>
                <a:gd name="connsiteX65" fmla="*/ 1255139 w 8460728"/>
                <a:gd name="connsiteY65" fmla="*/ 2417831 h 2665084"/>
                <a:gd name="connsiteX66" fmla="*/ 1569289 w 8460728"/>
                <a:gd name="connsiteY66" fmla="*/ 2423441 h 2665084"/>
                <a:gd name="connsiteX67" fmla="*/ 1659046 w 8460728"/>
                <a:gd name="connsiteY67" fmla="*/ 2445880 h 2665084"/>
                <a:gd name="connsiteX68" fmla="*/ 1720754 w 8460728"/>
                <a:gd name="connsiteY68" fmla="*/ 2457100 h 2665084"/>
                <a:gd name="connsiteX69" fmla="*/ 1967586 w 8460728"/>
                <a:gd name="connsiteY69" fmla="*/ 2468319 h 2665084"/>
                <a:gd name="connsiteX70" fmla="*/ 2141490 w 8460728"/>
                <a:gd name="connsiteY70" fmla="*/ 2479539 h 2665084"/>
                <a:gd name="connsiteX71" fmla="*/ 2236857 w 8460728"/>
                <a:gd name="connsiteY71" fmla="*/ 2513198 h 2665084"/>
                <a:gd name="connsiteX72" fmla="*/ 2276126 w 8460728"/>
                <a:gd name="connsiteY72" fmla="*/ 2535637 h 2665084"/>
                <a:gd name="connsiteX73" fmla="*/ 2382712 w 8460728"/>
                <a:gd name="connsiteY73" fmla="*/ 2569296 h 2665084"/>
                <a:gd name="connsiteX74" fmla="*/ 2680032 w 8460728"/>
                <a:gd name="connsiteY74" fmla="*/ 2625394 h 2665084"/>
                <a:gd name="connsiteX75" fmla="*/ 2887596 w 8460728"/>
                <a:gd name="connsiteY75" fmla="*/ 2636614 h 2665084"/>
                <a:gd name="connsiteX76" fmla="*/ 3482236 w 8460728"/>
                <a:gd name="connsiteY76" fmla="*/ 2631004 h 2665084"/>
                <a:gd name="connsiteX77" fmla="*/ 3656140 w 8460728"/>
                <a:gd name="connsiteY77" fmla="*/ 2591735 h 2665084"/>
                <a:gd name="connsiteX78" fmla="*/ 3869313 w 8460728"/>
                <a:gd name="connsiteY78" fmla="*/ 2401001 h 2665084"/>
                <a:gd name="connsiteX79" fmla="*/ 3908582 w 8460728"/>
                <a:gd name="connsiteY79" fmla="*/ 2350513 h 2665084"/>
                <a:gd name="connsiteX80" fmla="*/ 4003949 w 8460728"/>
                <a:gd name="connsiteY80" fmla="*/ 2260756 h 2665084"/>
                <a:gd name="connsiteX81" fmla="*/ 4048827 w 8460728"/>
                <a:gd name="connsiteY81" fmla="*/ 2210268 h 2665084"/>
                <a:gd name="connsiteX82" fmla="*/ 4099316 w 8460728"/>
                <a:gd name="connsiteY82" fmla="*/ 2182219 h 2665084"/>
                <a:gd name="connsiteX83" fmla="*/ 4166634 w 8460728"/>
                <a:gd name="connsiteY83" fmla="*/ 2114901 h 2665084"/>
                <a:gd name="connsiteX84" fmla="*/ 4211512 w 8460728"/>
                <a:gd name="connsiteY84" fmla="*/ 2058803 h 2665084"/>
                <a:gd name="connsiteX85" fmla="*/ 4222732 w 8460728"/>
                <a:gd name="connsiteY85" fmla="*/ 2041973 h 2665084"/>
                <a:gd name="connsiteX86" fmla="*/ 4250781 w 8460728"/>
                <a:gd name="connsiteY86" fmla="*/ 1974655 h 2665084"/>
                <a:gd name="connsiteX87" fmla="*/ 4256391 w 8460728"/>
                <a:gd name="connsiteY87" fmla="*/ 1811971 h 2665084"/>
                <a:gd name="connsiteX88" fmla="*/ 4306879 w 8460728"/>
                <a:gd name="connsiteY88" fmla="*/ 1795141 h 2665084"/>
                <a:gd name="connsiteX89" fmla="*/ 4385416 w 8460728"/>
                <a:gd name="connsiteY89" fmla="*/ 1800751 h 2665084"/>
                <a:gd name="connsiteX90" fmla="*/ 4553711 w 8460728"/>
                <a:gd name="connsiteY90" fmla="*/ 1873679 h 2665084"/>
                <a:gd name="connsiteX91" fmla="*/ 4654688 w 8460728"/>
                <a:gd name="connsiteY91" fmla="*/ 1924167 h 2665084"/>
                <a:gd name="connsiteX92" fmla="*/ 4738835 w 8460728"/>
                <a:gd name="connsiteY92" fmla="*/ 1980265 h 2665084"/>
                <a:gd name="connsiteX93" fmla="*/ 4873470 w 8460728"/>
                <a:gd name="connsiteY93" fmla="*/ 1969046 h 2665084"/>
                <a:gd name="connsiteX94" fmla="*/ 4901520 w 8460728"/>
                <a:gd name="connsiteY94" fmla="*/ 1935387 h 2665084"/>
                <a:gd name="connsiteX95" fmla="*/ 4940788 w 8460728"/>
                <a:gd name="connsiteY95" fmla="*/ 1918557 h 2665084"/>
                <a:gd name="connsiteX96" fmla="*/ 5120302 w 8460728"/>
                <a:gd name="connsiteY96" fmla="*/ 1817581 h 2665084"/>
                <a:gd name="connsiteX97" fmla="*/ 5215669 w 8460728"/>
                <a:gd name="connsiteY97" fmla="*/ 1783922 h 2665084"/>
                <a:gd name="connsiteX98" fmla="*/ 5243718 w 8460728"/>
                <a:gd name="connsiteY98" fmla="*/ 1772702 h 2665084"/>
                <a:gd name="connsiteX99" fmla="*/ 5434452 w 8460728"/>
                <a:gd name="connsiteY99" fmla="*/ 1750263 h 2665084"/>
                <a:gd name="connsiteX100" fmla="*/ 5479331 w 8460728"/>
                <a:gd name="connsiteY100" fmla="*/ 1755873 h 2665084"/>
                <a:gd name="connsiteX101" fmla="*/ 5507380 w 8460728"/>
                <a:gd name="connsiteY101" fmla="*/ 1800751 h 2665084"/>
                <a:gd name="connsiteX102" fmla="*/ 5569088 w 8460728"/>
                <a:gd name="connsiteY102" fmla="*/ 1879288 h 2665084"/>
                <a:gd name="connsiteX103" fmla="*/ 5681284 w 8460728"/>
                <a:gd name="connsiteY103" fmla="*/ 1991485 h 2665084"/>
                <a:gd name="connsiteX104" fmla="*/ 5776651 w 8460728"/>
                <a:gd name="connsiteY104" fmla="*/ 2030754 h 2665084"/>
                <a:gd name="connsiteX105" fmla="*/ 5900067 w 8460728"/>
                <a:gd name="connsiteY105" fmla="*/ 2070022 h 2665084"/>
                <a:gd name="connsiteX106" fmla="*/ 6158118 w 8460728"/>
                <a:gd name="connsiteY106" fmla="*/ 2103681 h 2665084"/>
                <a:gd name="connsiteX107" fmla="*/ 6556415 w 8460728"/>
                <a:gd name="connsiteY107" fmla="*/ 2098071 h 2665084"/>
                <a:gd name="connsiteX108" fmla="*/ 6606904 w 8460728"/>
                <a:gd name="connsiteY108" fmla="*/ 2081242 h 2665084"/>
                <a:gd name="connsiteX109" fmla="*/ 6646172 w 8460728"/>
                <a:gd name="connsiteY109" fmla="*/ 2070022 h 2665084"/>
                <a:gd name="connsiteX110" fmla="*/ 6679831 w 8460728"/>
                <a:gd name="connsiteY110" fmla="*/ 2053193 h 2665084"/>
                <a:gd name="connsiteX111" fmla="*/ 6747149 w 8460728"/>
                <a:gd name="connsiteY111" fmla="*/ 2036363 h 2665084"/>
                <a:gd name="connsiteX112" fmla="*/ 6921053 w 8460728"/>
                <a:gd name="connsiteY112" fmla="*/ 1969046 h 2665084"/>
                <a:gd name="connsiteX113" fmla="*/ 7010810 w 8460728"/>
                <a:gd name="connsiteY113" fmla="*/ 1924167 h 2665084"/>
                <a:gd name="connsiteX114" fmla="*/ 7038859 w 8460728"/>
                <a:gd name="connsiteY114" fmla="*/ 1912947 h 2665084"/>
                <a:gd name="connsiteX115" fmla="*/ 7111787 w 8460728"/>
                <a:gd name="connsiteY115" fmla="*/ 1896118 h 2665084"/>
                <a:gd name="connsiteX116" fmla="*/ 7139836 w 8460728"/>
                <a:gd name="connsiteY116" fmla="*/ 1884898 h 2665084"/>
                <a:gd name="connsiteX117" fmla="*/ 7324960 w 8460728"/>
                <a:gd name="connsiteY117" fmla="*/ 1862459 h 2665084"/>
                <a:gd name="connsiteX118" fmla="*/ 7353009 w 8460728"/>
                <a:gd name="connsiteY118" fmla="*/ 1845630 h 2665084"/>
                <a:gd name="connsiteX119" fmla="*/ 7369839 w 8460728"/>
                <a:gd name="connsiteY119" fmla="*/ 1834410 h 2665084"/>
                <a:gd name="connsiteX120" fmla="*/ 7392278 w 8460728"/>
                <a:gd name="connsiteY120" fmla="*/ 1828800 h 2665084"/>
                <a:gd name="connsiteX121" fmla="*/ 7409107 w 8460728"/>
                <a:gd name="connsiteY121" fmla="*/ 1811971 h 2665084"/>
                <a:gd name="connsiteX122" fmla="*/ 7498864 w 8460728"/>
                <a:gd name="connsiteY122" fmla="*/ 1840020 h 2665084"/>
                <a:gd name="connsiteX123" fmla="*/ 7678378 w 8460728"/>
                <a:gd name="connsiteY123" fmla="*/ 1817581 h 2665084"/>
                <a:gd name="connsiteX124" fmla="*/ 7784965 w 8460728"/>
                <a:gd name="connsiteY124" fmla="*/ 1722214 h 2665084"/>
                <a:gd name="connsiteX125" fmla="*/ 7891551 w 8460728"/>
                <a:gd name="connsiteY125" fmla="*/ 1553919 h 2665084"/>
                <a:gd name="connsiteX126" fmla="*/ 7908381 w 8460728"/>
                <a:gd name="connsiteY126" fmla="*/ 1525870 h 2665084"/>
                <a:gd name="connsiteX127" fmla="*/ 7947650 w 8460728"/>
                <a:gd name="connsiteY127" fmla="*/ 1436113 h 2665084"/>
                <a:gd name="connsiteX128" fmla="*/ 7964479 w 8460728"/>
                <a:gd name="connsiteY128" fmla="*/ 1419284 h 2665084"/>
                <a:gd name="connsiteX129" fmla="*/ 8003748 w 8460728"/>
                <a:gd name="connsiteY129" fmla="*/ 1368795 h 2665084"/>
                <a:gd name="connsiteX130" fmla="*/ 8026187 w 8460728"/>
                <a:gd name="connsiteY130" fmla="*/ 1346356 h 2665084"/>
                <a:gd name="connsiteX131" fmla="*/ 8043016 w 8460728"/>
                <a:gd name="connsiteY131" fmla="*/ 1340746 h 2665084"/>
                <a:gd name="connsiteX132" fmla="*/ 8087895 w 8460728"/>
                <a:gd name="connsiteY132" fmla="*/ 1312697 h 2665084"/>
                <a:gd name="connsiteX133" fmla="*/ 8132774 w 8460728"/>
                <a:gd name="connsiteY133" fmla="*/ 1273428 h 2665084"/>
                <a:gd name="connsiteX134" fmla="*/ 8166432 w 8460728"/>
                <a:gd name="connsiteY134" fmla="*/ 1256599 h 2665084"/>
                <a:gd name="connsiteX135" fmla="*/ 8183262 w 8460728"/>
                <a:gd name="connsiteY135" fmla="*/ 1250989 h 2665084"/>
                <a:gd name="connsiteX136" fmla="*/ 8211311 w 8460728"/>
                <a:gd name="connsiteY136" fmla="*/ 1234160 h 2665084"/>
                <a:gd name="connsiteX137" fmla="*/ 8256189 w 8460728"/>
                <a:gd name="connsiteY137" fmla="*/ 1189281 h 2665084"/>
                <a:gd name="connsiteX138" fmla="*/ 8273019 w 8460728"/>
                <a:gd name="connsiteY138" fmla="*/ 1166842 h 2665084"/>
                <a:gd name="connsiteX139" fmla="*/ 8295458 w 8460728"/>
                <a:gd name="connsiteY139" fmla="*/ 1150012 h 2665084"/>
                <a:gd name="connsiteX140" fmla="*/ 8345947 w 8460728"/>
                <a:gd name="connsiteY140" fmla="*/ 1099524 h 2665084"/>
                <a:gd name="connsiteX141" fmla="*/ 8385215 w 8460728"/>
                <a:gd name="connsiteY141" fmla="*/ 1026596 h 2665084"/>
                <a:gd name="connsiteX142" fmla="*/ 8407654 w 8460728"/>
                <a:gd name="connsiteY142" fmla="*/ 964888 h 2665084"/>
                <a:gd name="connsiteX143" fmla="*/ 8430094 w 8460728"/>
                <a:gd name="connsiteY143" fmla="*/ 914400 h 2665084"/>
                <a:gd name="connsiteX144" fmla="*/ 8452533 w 8460728"/>
                <a:gd name="connsiteY144" fmla="*/ 819033 h 2665084"/>
                <a:gd name="connsiteX145" fmla="*/ 8430094 w 8460728"/>
                <a:gd name="connsiteY145" fmla="*/ 488054 h 2665084"/>
                <a:gd name="connsiteX146" fmla="*/ 8413264 w 8460728"/>
                <a:gd name="connsiteY146" fmla="*/ 454395 h 2665084"/>
                <a:gd name="connsiteX147" fmla="*/ 8385215 w 8460728"/>
                <a:gd name="connsiteY147" fmla="*/ 415127 h 2665084"/>
                <a:gd name="connsiteX148" fmla="*/ 8351556 w 8460728"/>
                <a:gd name="connsiteY148" fmla="*/ 370248 h 2665084"/>
                <a:gd name="connsiteX149" fmla="*/ 8160823 w 8460728"/>
                <a:gd name="connsiteY149" fmla="*/ 252442 h 2665084"/>
                <a:gd name="connsiteX150" fmla="*/ 8087895 w 8460728"/>
                <a:gd name="connsiteY150" fmla="*/ 224393 h 2665084"/>
                <a:gd name="connsiteX151" fmla="*/ 8054236 w 8460728"/>
                <a:gd name="connsiteY151" fmla="*/ 201954 h 2665084"/>
                <a:gd name="connsiteX152" fmla="*/ 7919601 w 8460728"/>
                <a:gd name="connsiteY152" fmla="*/ 151465 h 2665084"/>
                <a:gd name="connsiteX153" fmla="*/ 7835453 w 8460728"/>
                <a:gd name="connsiteY153" fmla="*/ 117806 h 2665084"/>
                <a:gd name="connsiteX154" fmla="*/ 7740086 w 8460728"/>
                <a:gd name="connsiteY154" fmla="*/ 84147 h 2665084"/>
                <a:gd name="connsiteX155" fmla="*/ 7633500 w 8460728"/>
                <a:gd name="connsiteY155" fmla="*/ 61708 h 2665084"/>
                <a:gd name="connsiteX156" fmla="*/ 7543743 w 8460728"/>
                <a:gd name="connsiteY156" fmla="*/ 56098 h 2665084"/>
                <a:gd name="connsiteX157" fmla="*/ 7268862 w 8460728"/>
                <a:gd name="connsiteY157" fmla="*/ 61708 h 2665084"/>
                <a:gd name="connsiteX158" fmla="*/ 7089348 w 8460728"/>
                <a:gd name="connsiteY158" fmla="*/ 78538 h 2665084"/>
                <a:gd name="connsiteX159" fmla="*/ 6909834 w 8460728"/>
                <a:gd name="connsiteY159" fmla="*/ 95367 h 2665084"/>
                <a:gd name="connsiteX160" fmla="*/ 6449829 w 8460728"/>
                <a:gd name="connsiteY160" fmla="*/ 117806 h 2665084"/>
                <a:gd name="connsiteX161" fmla="*/ 5512989 w 8460728"/>
                <a:gd name="connsiteY161" fmla="*/ 112196 h 2665084"/>
                <a:gd name="connsiteX162" fmla="*/ 5434452 w 8460728"/>
                <a:gd name="connsiteY162" fmla="*/ 100977 h 2665084"/>
                <a:gd name="connsiteX163" fmla="*/ 5282987 w 8460728"/>
                <a:gd name="connsiteY163" fmla="*/ 72928 h 2665084"/>
                <a:gd name="connsiteX164" fmla="*/ 5210059 w 8460728"/>
                <a:gd name="connsiteY164" fmla="*/ 61708 h 2665084"/>
                <a:gd name="connsiteX165" fmla="*/ 5103473 w 8460728"/>
                <a:gd name="connsiteY165" fmla="*/ 39269 h 2665084"/>
                <a:gd name="connsiteX166" fmla="*/ 4744445 w 8460728"/>
                <a:gd name="connsiteY166" fmla="*/ 16830 h 2665084"/>
                <a:gd name="connsiteX167" fmla="*/ 4626639 w 8460728"/>
                <a:gd name="connsiteY167" fmla="*/ 0 h 2665084"/>
                <a:gd name="connsiteX168" fmla="*/ 4262001 w 8460728"/>
                <a:gd name="connsiteY168" fmla="*/ 5610 h 2665084"/>
                <a:gd name="connsiteX169" fmla="*/ 4138585 w 8460728"/>
                <a:gd name="connsiteY169" fmla="*/ 16830 h 2665084"/>
                <a:gd name="connsiteX170" fmla="*/ 3908582 w 8460728"/>
                <a:gd name="connsiteY170" fmla="*/ 28049 h 2665084"/>
                <a:gd name="connsiteX171" fmla="*/ 3717848 w 8460728"/>
                <a:gd name="connsiteY171" fmla="*/ 50488 h 2665084"/>
                <a:gd name="connsiteX172" fmla="*/ 3616872 w 8460728"/>
                <a:gd name="connsiteY172" fmla="*/ 67318 h 2665084"/>
                <a:gd name="connsiteX173" fmla="*/ 3482236 w 8460728"/>
                <a:gd name="connsiteY173" fmla="*/ 89757 h 2665084"/>
                <a:gd name="connsiteX174" fmla="*/ 3274673 w 8460728"/>
                <a:gd name="connsiteY174" fmla="*/ 112196 h 2665084"/>
                <a:gd name="connsiteX175" fmla="*/ 3201745 w 8460728"/>
                <a:gd name="connsiteY175" fmla="*/ 123416 h 2665084"/>
                <a:gd name="connsiteX176" fmla="*/ 2668813 w 8460728"/>
                <a:gd name="connsiteY176" fmla="*/ 129026 h 2665084"/>
                <a:gd name="connsiteX177" fmla="*/ 1911488 w 8460728"/>
                <a:gd name="connsiteY177" fmla="*/ 140246 h 2665084"/>
                <a:gd name="connsiteX178" fmla="*/ 1894658 w 8460728"/>
                <a:gd name="connsiteY178" fmla="*/ 151465 h 2665084"/>
                <a:gd name="connsiteX179" fmla="*/ 1844170 w 8460728"/>
                <a:gd name="connsiteY179" fmla="*/ 162685 h 2665084"/>
                <a:gd name="connsiteX180" fmla="*/ 1821731 w 8460728"/>
                <a:gd name="connsiteY180" fmla="*/ 173904 h 2665084"/>
                <a:gd name="connsiteX181" fmla="*/ 1765632 w 8460728"/>
                <a:gd name="connsiteY181" fmla="*/ 190734 h 2665084"/>
                <a:gd name="connsiteX182" fmla="*/ 1726364 w 8460728"/>
                <a:gd name="connsiteY182" fmla="*/ 207563 h 2665084"/>
                <a:gd name="connsiteX183" fmla="*/ 1675875 w 8460728"/>
                <a:gd name="connsiteY183" fmla="*/ 196344 h 2665084"/>
                <a:gd name="connsiteX184" fmla="*/ 1659046 w 8460728"/>
                <a:gd name="connsiteY184" fmla="*/ 185124 h 2665084"/>
                <a:gd name="connsiteX185" fmla="*/ 1659046 w 8460728"/>
                <a:gd name="connsiteY185" fmla="*/ 151465 h 266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</a:cxnLst>
              <a:rect l="l" t="t" r="r" b="b"/>
              <a:pathLst>
                <a:path w="8460728" h="2665084">
                  <a:moveTo>
                    <a:pt x="1659046" y="151465"/>
                  </a:moveTo>
                  <a:lnTo>
                    <a:pt x="1659046" y="151465"/>
                  </a:lnTo>
                  <a:cubicBezTo>
                    <a:pt x="1642217" y="162685"/>
                    <a:pt x="1626367" y="175535"/>
                    <a:pt x="1608558" y="185124"/>
                  </a:cubicBezTo>
                  <a:cubicBezTo>
                    <a:pt x="1601769" y="188779"/>
                    <a:pt x="1593503" y="188518"/>
                    <a:pt x="1586118" y="190734"/>
                  </a:cubicBezTo>
                  <a:cubicBezTo>
                    <a:pt x="1574790" y="194132"/>
                    <a:pt x="1563679" y="198214"/>
                    <a:pt x="1552459" y="201954"/>
                  </a:cubicBezTo>
                  <a:cubicBezTo>
                    <a:pt x="1464572" y="200084"/>
                    <a:pt x="1376579" y="201047"/>
                    <a:pt x="1288798" y="196344"/>
                  </a:cubicBezTo>
                  <a:cubicBezTo>
                    <a:pt x="1271583" y="195422"/>
                    <a:pt x="1255215" y="188505"/>
                    <a:pt x="1238310" y="185124"/>
                  </a:cubicBezTo>
                  <a:cubicBezTo>
                    <a:pt x="1227156" y="182893"/>
                    <a:pt x="1215773" y="181897"/>
                    <a:pt x="1204651" y="179514"/>
                  </a:cubicBezTo>
                  <a:cubicBezTo>
                    <a:pt x="1189573" y="176283"/>
                    <a:pt x="1174957" y="170975"/>
                    <a:pt x="1159772" y="168295"/>
                  </a:cubicBezTo>
                  <a:cubicBezTo>
                    <a:pt x="1143097" y="165352"/>
                    <a:pt x="1126113" y="164555"/>
                    <a:pt x="1109284" y="162685"/>
                  </a:cubicBezTo>
                  <a:cubicBezTo>
                    <a:pt x="1099934" y="158945"/>
                    <a:pt x="1090437" y="155555"/>
                    <a:pt x="1081235" y="151465"/>
                  </a:cubicBezTo>
                  <a:cubicBezTo>
                    <a:pt x="1057096" y="140736"/>
                    <a:pt x="1057762" y="137339"/>
                    <a:pt x="1030747" y="129026"/>
                  </a:cubicBezTo>
                  <a:cubicBezTo>
                    <a:pt x="1016009" y="124491"/>
                    <a:pt x="1000606" y="122341"/>
                    <a:pt x="985868" y="117806"/>
                  </a:cubicBezTo>
                  <a:cubicBezTo>
                    <a:pt x="976243" y="114845"/>
                    <a:pt x="967372" y="109771"/>
                    <a:pt x="957819" y="106587"/>
                  </a:cubicBezTo>
                  <a:cubicBezTo>
                    <a:pt x="950505" y="104149"/>
                    <a:pt x="942694" y="103415"/>
                    <a:pt x="935380" y="100977"/>
                  </a:cubicBezTo>
                  <a:cubicBezTo>
                    <a:pt x="925827" y="97792"/>
                    <a:pt x="916795" y="93198"/>
                    <a:pt x="907331" y="89757"/>
                  </a:cubicBezTo>
                  <a:cubicBezTo>
                    <a:pt x="896217" y="85715"/>
                    <a:pt x="884892" y="82278"/>
                    <a:pt x="873672" y="78538"/>
                  </a:cubicBezTo>
                  <a:cubicBezTo>
                    <a:pt x="856348" y="79621"/>
                    <a:pt x="792388" y="78164"/>
                    <a:pt x="761475" y="89757"/>
                  </a:cubicBezTo>
                  <a:cubicBezTo>
                    <a:pt x="753645" y="92693"/>
                    <a:pt x="746516" y="97237"/>
                    <a:pt x="739036" y="100977"/>
                  </a:cubicBezTo>
                  <a:cubicBezTo>
                    <a:pt x="733426" y="108457"/>
                    <a:pt x="729306" y="117331"/>
                    <a:pt x="722207" y="123416"/>
                  </a:cubicBezTo>
                  <a:cubicBezTo>
                    <a:pt x="715857" y="128858"/>
                    <a:pt x="705680" y="128723"/>
                    <a:pt x="699767" y="134636"/>
                  </a:cubicBezTo>
                  <a:cubicBezTo>
                    <a:pt x="690232" y="144171"/>
                    <a:pt x="685061" y="157248"/>
                    <a:pt x="677328" y="168295"/>
                  </a:cubicBezTo>
                  <a:cubicBezTo>
                    <a:pt x="671966" y="175954"/>
                    <a:pt x="666109" y="183254"/>
                    <a:pt x="660499" y="190734"/>
                  </a:cubicBezTo>
                  <a:cubicBezTo>
                    <a:pt x="658629" y="198214"/>
                    <a:pt x="658337" y="206277"/>
                    <a:pt x="654889" y="213173"/>
                  </a:cubicBezTo>
                  <a:cubicBezTo>
                    <a:pt x="650708" y="221536"/>
                    <a:pt x="643079" y="227724"/>
                    <a:pt x="638059" y="235612"/>
                  </a:cubicBezTo>
                  <a:cubicBezTo>
                    <a:pt x="629965" y="248331"/>
                    <a:pt x="622362" y="261397"/>
                    <a:pt x="615620" y="274881"/>
                  </a:cubicBezTo>
                  <a:cubicBezTo>
                    <a:pt x="601076" y="303970"/>
                    <a:pt x="623169" y="283108"/>
                    <a:pt x="593181" y="319760"/>
                  </a:cubicBezTo>
                  <a:cubicBezTo>
                    <a:pt x="583133" y="332040"/>
                    <a:pt x="570064" y="341560"/>
                    <a:pt x="559522" y="353419"/>
                  </a:cubicBezTo>
                  <a:cubicBezTo>
                    <a:pt x="532323" y="384018"/>
                    <a:pt x="566151" y="358348"/>
                    <a:pt x="531473" y="381468"/>
                  </a:cubicBezTo>
                  <a:cubicBezTo>
                    <a:pt x="505293" y="420736"/>
                    <a:pt x="525862" y="394558"/>
                    <a:pt x="452935" y="443176"/>
                  </a:cubicBezTo>
                  <a:cubicBezTo>
                    <a:pt x="438831" y="452578"/>
                    <a:pt x="396284" y="481180"/>
                    <a:pt x="391227" y="482444"/>
                  </a:cubicBezTo>
                  <a:cubicBezTo>
                    <a:pt x="366860" y="488536"/>
                    <a:pt x="365705" y="487751"/>
                    <a:pt x="340739" y="499274"/>
                  </a:cubicBezTo>
                  <a:cubicBezTo>
                    <a:pt x="325553" y="506283"/>
                    <a:pt x="311490" y="515759"/>
                    <a:pt x="295861" y="521713"/>
                  </a:cubicBezTo>
                  <a:cubicBezTo>
                    <a:pt x="211362" y="553903"/>
                    <a:pt x="248334" y="537106"/>
                    <a:pt x="189274" y="549762"/>
                  </a:cubicBezTo>
                  <a:cubicBezTo>
                    <a:pt x="153089" y="557516"/>
                    <a:pt x="139888" y="562721"/>
                    <a:pt x="105127" y="572201"/>
                  </a:cubicBezTo>
                  <a:cubicBezTo>
                    <a:pt x="97689" y="574230"/>
                    <a:pt x="90168" y="575941"/>
                    <a:pt x="82688" y="577811"/>
                  </a:cubicBezTo>
                  <a:cubicBezTo>
                    <a:pt x="73338" y="583421"/>
                    <a:pt x="62845" y="587461"/>
                    <a:pt x="54639" y="594641"/>
                  </a:cubicBezTo>
                  <a:cubicBezTo>
                    <a:pt x="21964" y="623232"/>
                    <a:pt x="31725" y="665751"/>
                    <a:pt x="26589" y="706837"/>
                  </a:cubicBezTo>
                  <a:cubicBezTo>
                    <a:pt x="28459" y="772285"/>
                    <a:pt x="26762" y="837932"/>
                    <a:pt x="32199" y="903181"/>
                  </a:cubicBezTo>
                  <a:cubicBezTo>
                    <a:pt x="37997" y="972756"/>
                    <a:pt x="60248" y="1110744"/>
                    <a:pt x="60248" y="1110744"/>
                  </a:cubicBezTo>
                  <a:cubicBezTo>
                    <a:pt x="57759" y="1252624"/>
                    <a:pt x="68826" y="1375658"/>
                    <a:pt x="43419" y="1509041"/>
                  </a:cubicBezTo>
                  <a:cubicBezTo>
                    <a:pt x="40872" y="1522414"/>
                    <a:pt x="35939" y="1535220"/>
                    <a:pt x="32199" y="1548309"/>
                  </a:cubicBezTo>
                  <a:cubicBezTo>
                    <a:pt x="28512" y="1581488"/>
                    <a:pt x="21419" y="1650114"/>
                    <a:pt x="15370" y="1677335"/>
                  </a:cubicBezTo>
                  <a:cubicBezTo>
                    <a:pt x="13556" y="1685498"/>
                    <a:pt x="7890" y="1692294"/>
                    <a:pt x="4150" y="1699774"/>
                  </a:cubicBezTo>
                  <a:cubicBezTo>
                    <a:pt x="4959" y="1718390"/>
                    <a:pt x="-13322" y="1811328"/>
                    <a:pt x="20980" y="1845630"/>
                  </a:cubicBezTo>
                  <a:cubicBezTo>
                    <a:pt x="25747" y="1850397"/>
                    <a:pt x="32199" y="1853109"/>
                    <a:pt x="37809" y="1856849"/>
                  </a:cubicBezTo>
                  <a:cubicBezTo>
                    <a:pt x="41549" y="1862459"/>
                    <a:pt x="44261" y="1868911"/>
                    <a:pt x="49029" y="1873679"/>
                  </a:cubicBezTo>
                  <a:cubicBezTo>
                    <a:pt x="65571" y="1890221"/>
                    <a:pt x="78967" y="1898531"/>
                    <a:pt x="99517" y="1907338"/>
                  </a:cubicBezTo>
                  <a:cubicBezTo>
                    <a:pt x="118028" y="1915272"/>
                    <a:pt x="138043" y="1919937"/>
                    <a:pt x="155615" y="1929777"/>
                  </a:cubicBezTo>
                  <a:cubicBezTo>
                    <a:pt x="185028" y="1946248"/>
                    <a:pt x="209176" y="1971701"/>
                    <a:pt x="239762" y="1985875"/>
                  </a:cubicBezTo>
                  <a:cubicBezTo>
                    <a:pt x="286442" y="2007507"/>
                    <a:pt x="338781" y="2015073"/>
                    <a:pt x="385618" y="2036363"/>
                  </a:cubicBezTo>
                  <a:lnTo>
                    <a:pt x="570742" y="2120511"/>
                  </a:lnTo>
                  <a:cubicBezTo>
                    <a:pt x="591311" y="2129861"/>
                    <a:pt x="614374" y="2135003"/>
                    <a:pt x="632450" y="2148560"/>
                  </a:cubicBezTo>
                  <a:cubicBezTo>
                    <a:pt x="662945" y="2171431"/>
                    <a:pt x="646208" y="2161917"/>
                    <a:pt x="682938" y="2176609"/>
                  </a:cubicBezTo>
                  <a:cubicBezTo>
                    <a:pt x="703399" y="2237988"/>
                    <a:pt x="670766" y="2145015"/>
                    <a:pt x="699767" y="2210268"/>
                  </a:cubicBezTo>
                  <a:cubicBezTo>
                    <a:pt x="726466" y="2270342"/>
                    <a:pt x="696818" y="2222674"/>
                    <a:pt x="722207" y="2260756"/>
                  </a:cubicBezTo>
                  <a:cubicBezTo>
                    <a:pt x="724077" y="2270106"/>
                    <a:pt x="724801" y="2279760"/>
                    <a:pt x="727816" y="2288805"/>
                  </a:cubicBezTo>
                  <a:cubicBezTo>
                    <a:pt x="732319" y="2302315"/>
                    <a:pt x="738753" y="2315109"/>
                    <a:pt x="744646" y="2328074"/>
                  </a:cubicBezTo>
                  <a:cubicBezTo>
                    <a:pt x="755712" y="2352419"/>
                    <a:pt x="759546" y="2360285"/>
                    <a:pt x="783915" y="2378562"/>
                  </a:cubicBezTo>
                  <a:cubicBezTo>
                    <a:pt x="788645" y="2382110"/>
                    <a:pt x="795134" y="2382302"/>
                    <a:pt x="800744" y="2384172"/>
                  </a:cubicBezTo>
                  <a:cubicBezTo>
                    <a:pt x="808224" y="2391652"/>
                    <a:pt x="814382" y="2400744"/>
                    <a:pt x="823183" y="2406611"/>
                  </a:cubicBezTo>
                  <a:cubicBezTo>
                    <a:pt x="825630" y="2408243"/>
                    <a:pt x="883503" y="2438077"/>
                    <a:pt x="896111" y="2440270"/>
                  </a:cubicBezTo>
                  <a:cubicBezTo>
                    <a:pt x="929476" y="2446073"/>
                    <a:pt x="963429" y="2447750"/>
                    <a:pt x="997088" y="2451490"/>
                  </a:cubicBezTo>
                  <a:cubicBezTo>
                    <a:pt x="1036357" y="2449620"/>
                    <a:pt x="1075733" y="2449336"/>
                    <a:pt x="1114894" y="2445880"/>
                  </a:cubicBezTo>
                  <a:cubicBezTo>
                    <a:pt x="1139394" y="2443718"/>
                    <a:pt x="1163754" y="2439727"/>
                    <a:pt x="1187821" y="2434660"/>
                  </a:cubicBezTo>
                  <a:cubicBezTo>
                    <a:pt x="1356730" y="2399100"/>
                    <a:pt x="1090113" y="2445336"/>
                    <a:pt x="1255139" y="2417831"/>
                  </a:cubicBezTo>
                  <a:cubicBezTo>
                    <a:pt x="1359856" y="2419701"/>
                    <a:pt x="1464660" y="2418756"/>
                    <a:pt x="1569289" y="2423441"/>
                  </a:cubicBezTo>
                  <a:cubicBezTo>
                    <a:pt x="1665106" y="2427731"/>
                    <a:pt x="1599929" y="2431100"/>
                    <a:pt x="1659046" y="2445880"/>
                  </a:cubicBezTo>
                  <a:cubicBezTo>
                    <a:pt x="1679328" y="2450951"/>
                    <a:pt x="1699902" y="2455584"/>
                    <a:pt x="1720754" y="2457100"/>
                  </a:cubicBezTo>
                  <a:cubicBezTo>
                    <a:pt x="1802899" y="2463074"/>
                    <a:pt x="1885341" y="2463933"/>
                    <a:pt x="1967586" y="2468319"/>
                  </a:cubicBezTo>
                  <a:cubicBezTo>
                    <a:pt x="2025592" y="2471413"/>
                    <a:pt x="2083522" y="2475799"/>
                    <a:pt x="2141490" y="2479539"/>
                  </a:cubicBezTo>
                  <a:cubicBezTo>
                    <a:pt x="2173141" y="2487452"/>
                    <a:pt x="2210972" y="2495942"/>
                    <a:pt x="2236857" y="2513198"/>
                  </a:cubicBezTo>
                  <a:cubicBezTo>
                    <a:pt x="2249690" y="2521753"/>
                    <a:pt x="2261245" y="2530461"/>
                    <a:pt x="2276126" y="2535637"/>
                  </a:cubicBezTo>
                  <a:cubicBezTo>
                    <a:pt x="2311316" y="2547877"/>
                    <a:pt x="2346265" y="2561565"/>
                    <a:pt x="2382712" y="2569296"/>
                  </a:cubicBezTo>
                  <a:cubicBezTo>
                    <a:pt x="2459049" y="2585489"/>
                    <a:pt x="2592849" y="2617746"/>
                    <a:pt x="2680032" y="2625394"/>
                  </a:cubicBezTo>
                  <a:cubicBezTo>
                    <a:pt x="2749056" y="2631449"/>
                    <a:pt x="2818408" y="2632874"/>
                    <a:pt x="2887596" y="2636614"/>
                  </a:cubicBezTo>
                  <a:cubicBezTo>
                    <a:pt x="3129073" y="2679227"/>
                    <a:pt x="3043334" y="2671237"/>
                    <a:pt x="3482236" y="2631004"/>
                  </a:cubicBezTo>
                  <a:cubicBezTo>
                    <a:pt x="3541415" y="2625579"/>
                    <a:pt x="3656140" y="2591735"/>
                    <a:pt x="3656140" y="2591735"/>
                  </a:cubicBezTo>
                  <a:cubicBezTo>
                    <a:pt x="3770717" y="2515352"/>
                    <a:pt x="3729759" y="2549014"/>
                    <a:pt x="3869313" y="2401001"/>
                  </a:cubicBezTo>
                  <a:cubicBezTo>
                    <a:pt x="3883939" y="2385488"/>
                    <a:pt x="3893817" y="2365893"/>
                    <a:pt x="3908582" y="2350513"/>
                  </a:cubicBezTo>
                  <a:cubicBezTo>
                    <a:pt x="3938814" y="2319022"/>
                    <a:pt x="3973081" y="2291624"/>
                    <a:pt x="4003949" y="2260756"/>
                  </a:cubicBezTo>
                  <a:cubicBezTo>
                    <a:pt x="4019871" y="2244834"/>
                    <a:pt x="4031446" y="2224582"/>
                    <a:pt x="4048827" y="2210268"/>
                  </a:cubicBezTo>
                  <a:cubicBezTo>
                    <a:pt x="4063689" y="2198029"/>
                    <a:pt x="4084352" y="2194333"/>
                    <a:pt x="4099316" y="2182219"/>
                  </a:cubicBezTo>
                  <a:cubicBezTo>
                    <a:pt x="4123981" y="2162252"/>
                    <a:pt x="4144195" y="2137340"/>
                    <a:pt x="4166634" y="2114901"/>
                  </a:cubicBezTo>
                  <a:cubicBezTo>
                    <a:pt x="4205578" y="2075957"/>
                    <a:pt x="4185254" y="2100817"/>
                    <a:pt x="4211512" y="2058803"/>
                  </a:cubicBezTo>
                  <a:cubicBezTo>
                    <a:pt x="4215085" y="2053085"/>
                    <a:pt x="4219881" y="2048083"/>
                    <a:pt x="4222732" y="2041973"/>
                  </a:cubicBezTo>
                  <a:cubicBezTo>
                    <a:pt x="4233012" y="2019944"/>
                    <a:pt x="4250781" y="1974655"/>
                    <a:pt x="4250781" y="1974655"/>
                  </a:cubicBezTo>
                  <a:cubicBezTo>
                    <a:pt x="4252651" y="1920427"/>
                    <a:pt x="4240207" y="1863761"/>
                    <a:pt x="4256391" y="1811971"/>
                  </a:cubicBezTo>
                  <a:cubicBezTo>
                    <a:pt x="4261682" y="1795039"/>
                    <a:pt x="4306879" y="1795141"/>
                    <a:pt x="4306879" y="1795141"/>
                  </a:cubicBezTo>
                  <a:cubicBezTo>
                    <a:pt x="4333058" y="1797011"/>
                    <a:pt x="4360406" y="1792793"/>
                    <a:pt x="4385416" y="1800751"/>
                  </a:cubicBezTo>
                  <a:cubicBezTo>
                    <a:pt x="4443677" y="1819289"/>
                    <a:pt x="4499027" y="1846337"/>
                    <a:pt x="4553711" y="1873679"/>
                  </a:cubicBezTo>
                  <a:cubicBezTo>
                    <a:pt x="4587370" y="1890508"/>
                    <a:pt x="4621554" y="1906326"/>
                    <a:pt x="4654688" y="1924167"/>
                  </a:cubicBezTo>
                  <a:cubicBezTo>
                    <a:pt x="4684401" y="1940166"/>
                    <a:pt x="4711478" y="1960724"/>
                    <a:pt x="4738835" y="1980265"/>
                  </a:cubicBezTo>
                  <a:cubicBezTo>
                    <a:pt x="4783713" y="1976525"/>
                    <a:pt x="4830058" y="1981022"/>
                    <a:pt x="4873470" y="1969046"/>
                  </a:cubicBezTo>
                  <a:cubicBezTo>
                    <a:pt x="4887549" y="1965162"/>
                    <a:pt x="4889836" y="1944150"/>
                    <a:pt x="4901520" y="1935387"/>
                  </a:cubicBezTo>
                  <a:cubicBezTo>
                    <a:pt x="4912913" y="1926842"/>
                    <a:pt x="4928712" y="1926105"/>
                    <a:pt x="4940788" y="1918557"/>
                  </a:cubicBezTo>
                  <a:cubicBezTo>
                    <a:pt x="5078557" y="1832450"/>
                    <a:pt x="4861028" y="1927772"/>
                    <a:pt x="5120302" y="1817581"/>
                  </a:cubicBezTo>
                  <a:cubicBezTo>
                    <a:pt x="5151327" y="1804395"/>
                    <a:pt x="5183988" y="1795443"/>
                    <a:pt x="5215669" y="1783922"/>
                  </a:cubicBezTo>
                  <a:cubicBezTo>
                    <a:pt x="5225133" y="1780481"/>
                    <a:pt x="5233826" y="1774586"/>
                    <a:pt x="5243718" y="1772702"/>
                  </a:cubicBezTo>
                  <a:cubicBezTo>
                    <a:pt x="5265319" y="1768587"/>
                    <a:pt x="5417803" y="1752113"/>
                    <a:pt x="5434452" y="1750263"/>
                  </a:cubicBezTo>
                  <a:cubicBezTo>
                    <a:pt x="5449412" y="1752133"/>
                    <a:pt x="5465163" y="1750721"/>
                    <a:pt x="5479331" y="1755873"/>
                  </a:cubicBezTo>
                  <a:cubicBezTo>
                    <a:pt x="5499954" y="1763372"/>
                    <a:pt x="5497436" y="1786217"/>
                    <a:pt x="5507380" y="1800751"/>
                  </a:cubicBezTo>
                  <a:cubicBezTo>
                    <a:pt x="5526180" y="1828228"/>
                    <a:pt x="5547884" y="1853620"/>
                    <a:pt x="5569088" y="1879288"/>
                  </a:cubicBezTo>
                  <a:cubicBezTo>
                    <a:pt x="5605718" y="1923630"/>
                    <a:pt x="5635857" y="1953630"/>
                    <a:pt x="5681284" y="1991485"/>
                  </a:cubicBezTo>
                  <a:cubicBezTo>
                    <a:pt x="5719228" y="2023105"/>
                    <a:pt x="5723208" y="2014559"/>
                    <a:pt x="5776651" y="2030754"/>
                  </a:cubicBezTo>
                  <a:cubicBezTo>
                    <a:pt x="5817967" y="2043274"/>
                    <a:pt x="5858032" y="2060184"/>
                    <a:pt x="5900067" y="2070022"/>
                  </a:cubicBezTo>
                  <a:cubicBezTo>
                    <a:pt x="5983672" y="2089589"/>
                    <a:pt x="6072829" y="2095558"/>
                    <a:pt x="6158118" y="2103681"/>
                  </a:cubicBezTo>
                  <a:cubicBezTo>
                    <a:pt x="6290884" y="2101811"/>
                    <a:pt x="6423802" y="2104702"/>
                    <a:pt x="6556415" y="2098071"/>
                  </a:cubicBezTo>
                  <a:cubicBezTo>
                    <a:pt x="6574133" y="2097185"/>
                    <a:pt x="6589972" y="2086533"/>
                    <a:pt x="6606904" y="2081242"/>
                  </a:cubicBezTo>
                  <a:cubicBezTo>
                    <a:pt x="6619897" y="2077182"/>
                    <a:pt x="6633466" y="2074909"/>
                    <a:pt x="6646172" y="2070022"/>
                  </a:cubicBezTo>
                  <a:cubicBezTo>
                    <a:pt x="6657880" y="2065519"/>
                    <a:pt x="6668252" y="2058018"/>
                    <a:pt x="6679831" y="2053193"/>
                  </a:cubicBezTo>
                  <a:cubicBezTo>
                    <a:pt x="6709466" y="2040845"/>
                    <a:pt x="6716073" y="2041543"/>
                    <a:pt x="6747149" y="2036363"/>
                  </a:cubicBezTo>
                  <a:cubicBezTo>
                    <a:pt x="6832336" y="1979572"/>
                    <a:pt x="6729060" y="2043970"/>
                    <a:pt x="6921053" y="1969046"/>
                  </a:cubicBezTo>
                  <a:cubicBezTo>
                    <a:pt x="6952215" y="1956885"/>
                    <a:pt x="6980609" y="1938549"/>
                    <a:pt x="7010810" y="1924167"/>
                  </a:cubicBezTo>
                  <a:cubicBezTo>
                    <a:pt x="7019902" y="1919838"/>
                    <a:pt x="7029156" y="1915642"/>
                    <a:pt x="7038859" y="1912947"/>
                  </a:cubicBezTo>
                  <a:cubicBezTo>
                    <a:pt x="7062897" y="1906270"/>
                    <a:pt x="7087749" y="1902795"/>
                    <a:pt x="7111787" y="1896118"/>
                  </a:cubicBezTo>
                  <a:cubicBezTo>
                    <a:pt x="7121490" y="1893423"/>
                    <a:pt x="7129889" y="1886469"/>
                    <a:pt x="7139836" y="1884898"/>
                  </a:cubicBezTo>
                  <a:cubicBezTo>
                    <a:pt x="7201235" y="1875203"/>
                    <a:pt x="7263252" y="1869939"/>
                    <a:pt x="7324960" y="1862459"/>
                  </a:cubicBezTo>
                  <a:cubicBezTo>
                    <a:pt x="7334310" y="1856849"/>
                    <a:pt x="7343763" y="1851409"/>
                    <a:pt x="7353009" y="1845630"/>
                  </a:cubicBezTo>
                  <a:cubicBezTo>
                    <a:pt x="7358727" y="1842057"/>
                    <a:pt x="7363642" y="1837066"/>
                    <a:pt x="7369839" y="1834410"/>
                  </a:cubicBezTo>
                  <a:cubicBezTo>
                    <a:pt x="7376925" y="1831373"/>
                    <a:pt x="7384798" y="1830670"/>
                    <a:pt x="7392278" y="1828800"/>
                  </a:cubicBezTo>
                  <a:cubicBezTo>
                    <a:pt x="7397888" y="1823190"/>
                    <a:pt x="7401194" y="1812536"/>
                    <a:pt x="7409107" y="1811971"/>
                  </a:cubicBezTo>
                  <a:cubicBezTo>
                    <a:pt x="7454224" y="1808748"/>
                    <a:pt x="7467136" y="1820983"/>
                    <a:pt x="7498864" y="1840020"/>
                  </a:cubicBezTo>
                  <a:cubicBezTo>
                    <a:pt x="7558702" y="1832540"/>
                    <a:pt x="7620797" y="1835495"/>
                    <a:pt x="7678378" y="1817581"/>
                  </a:cubicBezTo>
                  <a:cubicBezTo>
                    <a:pt x="7715184" y="1806130"/>
                    <a:pt x="7759332" y="1753762"/>
                    <a:pt x="7784965" y="1722214"/>
                  </a:cubicBezTo>
                  <a:cubicBezTo>
                    <a:pt x="7845889" y="1647231"/>
                    <a:pt x="7826621" y="1666464"/>
                    <a:pt x="7891551" y="1553919"/>
                  </a:cubicBezTo>
                  <a:cubicBezTo>
                    <a:pt x="7897000" y="1544474"/>
                    <a:pt x="7904553" y="1536079"/>
                    <a:pt x="7908381" y="1525870"/>
                  </a:cubicBezTo>
                  <a:cubicBezTo>
                    <a:pt x="7920026" y="1494817"/>
                    <a:pt x="7929640" y="1464414"/>
                    <a:pt x="7947650" y="1436113"/>
                  </a:cubicBezTo>
                  <a:cubicBezTo>
                    <a:pt x="7951909" y="1429420"/>
                    <a:pt x="7958869" y="1424894"/>
                    <a:pt x="7964479" y="1419284"/>
                  </a:cubicBezTo>
                  <a:cubicBezTo>
                    <a:pt x="7975107" y="1387401"/>
                    <a:pt x="7965908" y="1406635"/>
                    <a:pt x="8003748" y="1368795"/>
                  </a:cubicBezTo>
                  <a:cubicBezTo>
                    <a:pt x="8011228" y="1361315"/>
                    <a:pt x="8016152" y="1349701"/>
                    <a:pt x="8026187" y="1346356"/>
                  </a:cubicBezTo>
                  <a:cubicBezTo>
                    <a:pt x="8031797" y="1344486"/>
                    <a:pt x="8037825" y="1343578"/>
                    <a:pt x="8043016" y="1340746"/>
                  </a:cubicBezTo>
                  <a:cubicBezTo>
                    <a:pt x="8058503" y="1332299"/>
                    <a:pt x="8075421" y="1325171"/>
                    <a:pt x="8087895" y="1312697"/>
                  </a:cubicBezTo>
                  <a:cubicBezTo>
                    <a:pt x="8107067" y="1293525"/>
                    <a:pt x="8111900" y="1285025"/>
                    <a:pt x="8132774" y="1273428"/>
                  </a:cubicBezTo>
                  <a:cubicBezTo>
                    <a:pt x="8143739" y="1267336"/>
                    <a:pt x="8154970" y="1261693"/>
                    <a:pt x="8166432" y="1256599"/>
                  </a:cubicBezTo>
                  <a:cubicBezTo>
                    <a:pt x="8171836" y="1254197"/>
                    <a:pt x="8177973" y="1253634"/>
                    <a:pt x="8183262" y="1250989"/>
                  </a:cubicBezTo>
                  <a:cubicBezTo>
                    <a:pt x="8193014" y="1246113"/>
                    <a:pt x="8201961" y="1239770"/>
                    <a:pt x="8211311" y="1234160"/>
                  </a:cubicBezTo>
                  <a:cubicBezTo>
                    <a:pt x="8251880" y="1180065"/>
                    <a:pt x="8199637" y="1245832"/>
                    <a:pt x="8256189" y="1189281"/>
                  </a:cubicBezTo>
                  <a:cubicBezTo>
                    <a:pt x="8262800" y="1182670"/>
                    <a:pt x="8266408" y="1173453"/>
                    <a:pt x="8273019" y="1166842"/>
                  </a:cubicBezTo>
                  <a:cubicBezTo>
                    <a:pt x="8279630" y="1160231"/>
                    <a:pt x="8289203" y="1156962"/>
                    <a:pt x="8295458" y="1150012"/>
                  </a:cubicBezTo>
                  <a:cubicBezTo>
                    <a:pt x="8343924" y="1096161"/>
                    <a:pt x="8301032" y="1121981"/>
                    <a:pt x="8345947" y="1099524"/>
                  </a:cubicBezTo>
                  <a:cubicBezTo>
                    <a:pt x="8361954" y="1072845"/>
                    <a:pt x="8372361" y="1057126"/>
                    <a:pt x="8385215" y="1026596"/>
                  </a:cubicBezTo>
                  <a:cubicBezTo>
                    <a:pt x="8393708" y="1006424"/>
                    <a:pt x="8399525" y="985210"/>
                    <a:pt x="8407654" y="964888"/>
                  </a:cubicBezTo>
                  <a:cubicBezTo>
                    <a:pt x="8414494" y="947789"/>
                    <a:pt x="8423964" y="931767"/>
                    <a:pt x="8430094" y="914400"/>
                  </a:cubicBezTo>
                  <a:cubicBezTo>
                    <a:pt x="8434712" y="901317"/>
                    <a:pt x="8450023" y="830326"/>
                    <a:pt x="8452533" y="819033"/>
                  </a:cubicBezTo>
                  <a:cubicBezTo>
                    <a:pt x="8466248" y="681884"/>
                    <a:pt x="8465244" y="729704"/>
                    <a:pt x="8430094" y="488054"/>
                  </a:cubicBezTo>
                  <a:cubicBezTo>
                    <a:pt x="8428288" y="475641"/>
                    <a:pt x="8418359" y="465858"/>
                    <a:pt x="8413264" y="454395"/>
                  </a:cubicBezTo>
                  <a:cubicBezTo>
                    <a:pt x="8398936" y="422158"/>
                    <a:pt x="8421447" y="451359"/>
                    <a:pt x="8385215" y="415127"/>
                  </a:cubicBezTo>
                  <a:cubicBezTo>
                    <a:pt x="8377251" y="391235"/>
                    <a:pt x="8379701" y="390222"/>
                    <a:pt x="8351556" y="370248"/>
                  </a:cubicBezTo>
                  <a:cubicBezTo>
                    <a:pt x="8308911" y="339984"/>
                    <a:pt x="8223910" y="279479"/>
                    <a:pt x="8160823" y="252442"/>
                  </a:cubicBezTo>
                  <a:cubicBezTo>
                    <a:pt x="8136884" y="242182"/>
                    <a:pt x="8111433" y="235543"/>
                    <a:pt x="8087895" y="224393"/>
                  </a:cubicBezTo>
                  <a:cubicBezTo>
                    <a:pt x="8075709" y="218621"/>
                    <a:pt x="8066392" y="207789"/>
                    <a:pt x="8054236" y="201954"/>
                  </a:cubicBezTo>
                  <a:cubicBezTo>
                    <a:pt x="7963150" y="158233"/>
                    <a:pt x="7979444" y="163434"/>
                    <a:pt x="7919601" y="151465"/>
                  </a:cubicBezTo>
                  <a:cubicBezTo>
                    <a:pt x="7833400" y="108366"/>
                    <a:pt x="7914527" y="145482"/>
                    <a:pt x="7835453" y="117806"/>
                  </a:cubicBezTo>
                  <a:cubicBezTo>
                    <a:pt x="7727597" y="80056"/>
                    <a:pt x="7796003" y="98126"/>
                    <a:pt x="7740086" y="84147"/>
                  </a:cubicBezTo>
                  <a:cubicBezTo>
                    <a:pt x="7699345" y="56987"/>
                    <a:pt x="7724686" y="70257"/>
                    <a:pt x="7633500" y="61708"/>
                  </a:cubicBezTo>
                  <a:cubicBezTo>
                    <a:pt x="7603654" y="58910"/>
                    <a:pt x="7573662" y="57968"/>
                    <a:pt x="7543743" y="56098"/>
                  </a:cubicBezTo>
                  <a:lnTo>
                    <a:pt x="7268862" y="61708"/>
                  </a:lnTo>
                  <a:cubicBezTo>
                    <a:pt x="7186981" y="64267"/>
                    <a:pt x="7173688" y="69932"/>
                    <a:pt x="7089348" y="78538"/>
                  </a:cubicBezTo>
                  <a:lnTo>
                    <a:pt x="6909834" y="95367"/>
                  </a:lnTo>
                  <a:cubicBezTo>
                    <a:pt x="6740210" y="108829"/>
                    <a:pt x="6630457" y="110723"/>
                    <a:pt x="6449829" y="117806"/>
                  </a:cubicBezTo>
                  <a:lnTo>
                    <a:pt x="5512989" y="112196"/>
                  </a:lnTo>
                  <a:cubicBezTo>
                    <a:pt x="5486548" y="111758"/>
                    <a:pt x="5460520" y="105427"/>
                    <a:pt x="5434452" y="100977"/>
                  </a:cubicBezTo>
                  <a:cubicBezTo>
                    <a:pt x="5383838" y="92336"/>
                    <a:pt x="5333737" y="80736"/>
                    <a:pt x="5282987" y="72928"/>
                  </a:cubicBezTo>
                  <a:cubicBezTo>
                    <a:pt x="5258678" y="69188"/>
                    <a:pt x="5234233" y="66241"/>
                    <a:pt x="5210059" y="61708"/>
                  </a:cubicBezTo>
                  <a:cubicBezTo>
                    <a:pt x="5174373" y="55017"/>
                    <a:pt x="5139228" y="45579"/>
                    <a:pt x="5103473" y="39269"/>
                  </a:cubicBezTo>
                  <a:cubicBezTo>
                    <a:pt x="4984085" y="18200"/>
                    <a:pt x="4867230" y="21841"/>
                    <a:pt x="4744445" y="16830"/>
                  </a:cubicBezTo>
                  <a:cubicBezTo>
                    <a:pt x="4705176" y="11220"/>
                    <a:pt x="4666296" y="922"/>
                    <a:pt x="4626639" y="0"/>
                  </a:cubicBezTo>
                  <a:lnTo>
                    <a:pt x="4262001" y="5610"/>
                  </a:lnTo>
                  <a:cubicBezTo>
                    <a:pt x="4220717" y="7034"/>
                    <a:pt x="4179810" y="14213"/>
                    <a:pt x="4138585" y="16830"/>
                  </a:cubicBezTo>
                  <a:cubicBezTo>
                    <a:pt x="4061980" y="21694"/>
                    <a:pt x="3985250" y="24309"/>
                    <a:pt x="3908582" y="28049"/>
                  </a:cubicBezTo>
                  <a:cubicBezTo>
                    <a:pt x="3741742" y="53717"/>
                    <a:pt x="3948228" y="23385"/>
                    <a:pt x="3717848" y="50488"/>
                  </a:cubicBezTo>
                  <a:cubicBezTo>
                    <a:pt x="3622140" y="61748"/>
                    <a:pt x="3674217" y="57431"/>
                    <a:pt x="3616872" y="67318"/>
                  </a:cubicBezTo>
                  <a:lnTo>
                    <a:pt x="3482236" y="89757"/>
                  </a:lnTo>
                  <a:cubicBezTo>
                    <a:pt x="3395820" y="124325"/>
                    <a:pt x="3480317" y="93917"/>
                    <a:pt x="3274673" y="112196"/>
                  </a:cubicBezTo>
                  <a:cubicBezTo>
                    <a:pt x="3250174" y="114374"/>
                    <a:pt x="3226331" y="122733"/>
                    <a:pt x="3201745" y="123416"/>
                  </a:cubicBezTo>
                  <a:cubicBezTo>
                    <a:pt x="3024160" y="128349"/>
                    <a:pt x="2846452" y="126709"/>
                    <a:pt x="2668813" y="129026"/>
                  </a:cubicBezTo>
                  <a:lnTo>
                    <a:pt x="1911488" y="140246"/>
                  </a:lnTo>
                  <a:cubicBezTo>
                    <a:pt x="1905878" y="143986"/>
                    <a:pt x="1900855" y="148809"/>
                    <a:pt x="1894658" y="151465"/>
                  </a:cubicBezTo>
                  <a:cubicBezTo>
                    <a:pt x="1887725" y="154436"/>
                    <a:pt x="1849163" y="161686"/>
                    <a:pt x="1844170" y="162685"/>
                  </a:cubicBezTo>
                  <a:cubicBezTo>
                    <a:pt x="1836690" y="166425"/>
                    <a:pt x="1829495" y="170798"/>
                    <a:pt x="1821731" y="173904"/>
                  </a:cubicBezTo>
                  <a:cubicBezTo>
                    <a:pt x="1798965" y="183010"/>
                    <a:pt x="1787676" y="185223"/>
                    <a:pt x="1765632" y="190734"/>
                  </a:cubicBezTo>
                  <a:cubicBezTo>
                    <a:pt x="1762916" y="192092"/>
                    <a:pt x="1733441" y="208153"/>
                    <a:pt x="1726364" y="207563"/>
                  </a:cubicBezTo>
                  <a:cubicBezTo>
                    <a:pt x="1709183" y="206131"/>
                    <a:pt x="1692705" y="200084"/>
                    <a:pt x="1675875" y="196344"/>
                  </a:cubicBezTo>
                  <a:cubicBezTo>
                    <a:pt x="1670265" y="192604"/>
                    <a:pt x="1664225" y="189440"/>
                    <a:pt x="1659046" y="185124"/>
                  </a:cubicBezTo>
                  <a:cubicBezTo>
                    <a:pt x="1652951" y="180045"/>
                    <a:pt x="1659046" y="157075"/>
                    <a:pt x="1659046" y="151465"/>
                  </a:cubicBezTo>
                  <a:close/>
                </a:path>
              </a:pathLst>
            </a:custGeom>
            <a:solidFill>
              <a:schemeClr val="accent4">
                <a:alpha val="76000"/>
              </a:schemeClr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s-ES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" name="2 Subtítulo"/>
            <p:cNvSpPr txBox="1">
              <a:spLocks/>
            </p:cNvSpPr>
            <p:nvPr/>
          </p:nvSpPr>
          <p:spPr bwMode="auto">
            <a:xfrm>
              <a:off x="827088" y="3357563"/>
              <a:ext cx="8066087" cy="180022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457200" indent="-4572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buFont typeface="Calibri" panose="020F0502020204030204" pitchFamily="34" charset="0"/>
                <a:buAutoNum type="arabicPeriod"/>
              </a:pPr>
              <a:r>
                <a:rPr lang="es-ES_tradnl" altLang="es-ES" sz="2400" b="1" dirty="0">
                  <a:solidFill>
                    <a:prstClr val="black"/>
                  </a:solidFill>
                  <a:ea typeface="+mn-ea"/>
                  <a:cs typeface="Arial" panose="020B0604020202020204" pitchFamily="34" charset="0"/>
                </a:rPr>
                <a:t>¿Cuáles son los problemas más comunes en su empresa?</a:t>
              </a:r>
            </a:p>
            <a:p>
              <a:pPr>
                <a:buFont typeface="Calibri" panose="020F0502020204030204" pitchFamily="34" charset="0"/>
                <a:buAutoNum type="arabicPeriod"/>
              </a:pPr>
              <a:r>
                <a:rPr lang="es-ES_tradnl" altLang="es-ES" sz="2400" b="1" dirty="0">
                  <a:solidFill>
                    <a:prstClr val="black"/>
                  </a:solidFill>
                  <a:ea typeface="+mn-ea"/>
                  <a:cs typeface="Arial" panose="020B0604020202020204" pitchFamily="34" charset="0"/>
                </a:rPr>
                <a:t>¿Cuáles son las pérdidas que estima que estos problemas están causando?</a:t>
              </a:r>
            </a:p>
            <a:p>
              <a:pPr>
                <a:buFont typeface="Calibri" panose="020F0502020204030204" pitchFamily="34" charset="0"/>
                <a:buAutoNum type="arabicPeriod"/>
              </a:pPr>
              <a:r>
                <a:rPr lang="es-ES_tradnl" altLang="es-ES" sz="2400" b="1" dirty="0">
                  <a:solidFill>
                    <a:prstClr val="black"/>
                  </a:solidFill>
                  <a:ea typeface="+mn-ea"/>
                  <a:cs typeface="Arial" panose="020B0604020202020204" pitchFamily="34" charset="0"/>
                </a:rPr>
                <a:t>¿Cuáles son los retos de negocio de su empresa?</a:t>
              </a:r>
            </a:p>
          </p:txBody>
        </p:sp>
      </p:grpSp>
      <p:sp>
        <p:nvSpPr>
          <p:cNvPr id="8" name="CuadroTexto 5"/>
          <p:cNvSpPr txBox="1">
            <a:spLocks noChangeArrowheads="1"/>
          </p:cNvSpPr>
          <p:nvPr/>
        </p:nvSpPr>
        <p:spPr bwMode="auto">
          <a:xfrm>
            <a:off x="868135" y="1046740"/>
            <a:ext cx="825097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/>
            <a:r>
              <a:rPr lang="es-ES" altLang="es-ES" sz="2400" b="1" dirty="0">
                <a:solidFill>
                  <a:prstClr val="black"/>
                </a:solidFill>
                <a:ea typeface="+mn-ea"/>
              </a:rPr>
              <a:t>Papel &amp; Lápiz ….. De acuerdo a su experiencia liste ….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CBFD5DB-FD62-5E51-35AE-B509998AB59B}"/>
              </a:ext>
            </a:extLst>
          </p:cNvPr>
          <p:cNvSpPr txBox="1"/>
          <p:nvPr/>
        </p:nvSpPr>
        <p:spPr>
          <a:xfrm>
            <a:off x="266700" y="334770"/>
            <a:ext cx="74041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s-ES_tradnl" sz="2800" b="1" dirty="0">
                <a:latin typeface="Calibri Light" panose="020F0302020204030204"/>
                <a:ea typeface="+mn-ea"/>
                <a:cs typeface="Arial" panose="020B0604020202020204" pitchFamily="34" charset="0"/>
              </a:rPr>
              <a:t>Fase 1:</a:t>
            </a:r>
            <a:r>
              <a:rPr lang="es-ES_tradnl" sz="2800" b="1" dirty="0">
                <a:solidFill>
                  <a:srgbClr val="FF0000"/>
                </a:solidFill>
                <a:latin typeface="Calibri Light" panose="020F0302020204030204"/>
                <a:ea typeface="+mn-ea"/>
                <a:cs typeface="Arial" panose="020B0604020202020204" pitchFamily="34" charset="0"/>
              </a:rPr>
              <a:t> </a:t>
            </a:r>
            <a:r>
              <a:rPr lang="es-ES_tradnl" sz="2800" b="1" dirty="0">
                <a:solidFill>
                  <a:srgbClr val="0000FF"/>
                </a:solidFill>
                <a:latin typeface="Calibri Light" panose="020F0302020204030204"/>
                <a:ea typeface="+mn-ea"/>
                <a:cs typeface="Arial" panose="020B0604020202020204" pitchFamily="34" charset="0"/>
              </a:rPr>
              <a:t>Identificar los problemas mas comunes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9D91F6B-B49E-D18A-CCBD-8C992C0F5610}"/>
              </a:ext>
            </a:extLst>
          </p:cNvPr>
          <p:cNvSpPr txBox="1"/>
          <p:nvPr/>
        </p:nvSpPr>
        <p:spPr>
          <a:xfrm>
            <a:off x="920750" y="599016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altLang="es-ES" sz="2400" b="1" dirty="0">
                <a:solidFill>
                  <a:prstClr val="black"/>
                </a:solidFill>
                <a:ea typeface="+mn-ea"/>
              </a:rPr>
              <a:t>Formar Grupos de 5 Integrantes ….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896157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Enel_PPTtemplate_2601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lantilla2023.potx" id="{131EAEB6-DC9D-43F0-8DE9-4EC1F8D03266}" vid="{F2A94110-58FB-4C21-AAAD-E242521D87DD}"/>
    </a:ext>
  </a:extLst>
</a:theme>
</file>

<file path=ppt/theme/theme4.xml><?xml version="1.0" encoding="utf-8"?>
<a:theme xmlns:a="http://schemas.openxmlformats.org/drawingml/2006/main" name="1_Enel_PPTtemplate_2601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lantilla2023.potx" id="{131EAEB6-DC9D-43F0-8DE9-4EC1F8D03266}" vid="{F2A94110-58FB-4C21-AAAD-E242521D87DD}"/>
    </a:ext>
  </a:extLst>
</a:theme>
</file>

<file path=ppt/theme/theme5.xml><?xml version="1.0" encoding="utf-8"?>
<a:theme xmlns:a="http://schemas.openxmlformats.org/drawingml/2006/main" name="2_Enel_PPTtemplate_26012016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lantilla2023.potx" id="{131EAEB6-DC9D-43F0-8DE9-4EC1F8D03266}" vid="{F2A94110-58FB-4C21-AAAD-E242521D87DD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B3C33CA3215034A9B71065C3BBCF5A3" ma:contentTypeVersion="19" ma:contentTypeDescription="Crear nuevo documento." ma:contentTypeScope="" ma:versionID="bbea158bf94eddfe3dad66b2a7cac278">
  <xsd:schema xmlns:xsd="http://www.w3.org/2001/XMLSchema" xmlns:xs="http://www.w3.org/2001/XMLSchema" xmlns:p="http://schemas.microsoft.com/office/2006/metadata/properties" xmlns:ns2="cde33698-54d1-4413-9454-ee6d5558439e" xmlns:ns3="d0569b8d-7120-4068-b452-55feebc5ffa4" targetNamespace="http://schemas.microsoft.com/office/2006/metadata/properties" ma:root="true" ma:fieldsID="63ff099656137843ef03c61da619d8a1" ns2:_="" ns3:_="">
    <xsd:import namespace="cde33698-54d1-4413-9454-ee6d5558439e"/>
    <xsd:import namespace="d0569b8d-7120-4068-b452-55feebc5ff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e33698-54d1-4413-9454-ee6d555843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Etiquetas de imagen" ma:readOnly="false" ma:fieldId="{5cf76f15-5ced-4ddc-b409-7134ff3c332f}" ma:taxonomyMulti="true" ma:sspId="d8d14f57-bdb1-4570-a063-f73ac05c6f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0569b8d-7120-4068-b452-55feebc5ffa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27f1afe-7377-4824-bd59-0f1a45788c2a}" ma:internalName="TaxCatchAll" ma:showField="CatchAllData" ma:web="d0569b8d-7120-4068-b452-55feebc5ff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e33698-54d1-4413-9454-ee6d5558439e">
      <Terms xmlns="http://schemas.microsoft.com/office/infopath/2007/PartnerControls"/>
    </lcf76f155ced4ddcb4097134ff3c332f>
    <TaxCatchAll xmlns="d0569b8d-7120-4068-b452-55feebc5ffa4" xsi:nil="true"/>
  </documentManagement>
</p:properties>
</file>

<file path=customXml/itemProps1.xml><?xml version="1.0" encoding="utf-8"?>
<ds:datastoreItem xmlns:ds="http://schemas.openxmlformats.org/officeDocument/2006/customXml" ds:itemID="{B934222A-1AB2-434E-99BA-D596084EF821}"/>
</file>

<file path=customXml/itemProps2.xml><?xml version="1.0" encoding="utf-8"?>
<ds:datastoreItem xmlns:ds="http://schemas.openxmlformats.org/officeDocument/2006/customXml" ds:itemID="{AA7B819B-C114-4B65-81CD-5AC619EAE09B}"/>
</file>

<file path=customXml/itemProps3.xml><?xml version="1.0" encoding="utf-8"?>
<ds:datastoreItem xmlns:ds="http://schemas.openxmlformats.org/officeDocument/2006/customXml" ds:itemID="{A8CFC528-4841-4BE9-A071-5EE917476B15}"/>
</file>

<file path=docProps/app.xml><?xml version="1.0" encoding="utf-8"?>
<Properties xmlns="http://schemas.openxmlformats.org/officeDocument/2006/extended-properties" xmlns:vt="http://schemas.openxmlformats.org/officeDocument/2006/docPropsVTypes">
  <TotalTime>7659</TotalTime>
  <Words>60</Words>
  <Application>Microsoft Office PowerPoint</Application>
  <PresentationFormat>Panorámica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1</vt:i4>
      </vt:variant>
    </vt:vector>
  </HeadingPairs>
  <TitlesOfParts>
    <vt:vector size="14" baseType="lpstr">
      <vt:lpstr>Arial</vt:lpstr>
      <vt:lpstr>Boopee</vt:lpstr>
      <vt:lpstr>Calibri</vt:lpstr>
      <vt:lpstr>Calibri Light</vt:lpstr>
      <vt:lpstr>Candara</vt:lpstr>
      <vt:lpstr>Century Gothic</vt:lpstr>
      <vt:lpstr>Lucida Grande</vt:lpstr>
      <vt:lpstr>Myriad Pro</vt:lpstr>
      <vt:lpstr>Tema de Office</vt:lpstr>
      <vt:lpstr>9_Tema de Office</vt:lpstr>
      <vt:lpstr>Enel_PPTtemplate_26012016</vt:lpstr>
      <vt:lpstr>1_Enel_PPTtemplate_26012016</vt:lpstr>
      <vt:lpstr>2_Enel_PPTtemplate_26012016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Estrategia para Generar Valor:  OKR -Objetivos, Resultados &amp; Claves</dc:title>
  <dc:creator>LUIS JOSE  AMENDOLA</dc:creator>
  <cp:lastModifiedBy>Marisol León</cp:lastModifiedBy>
  <cp:revision>344</cp:revision>
  <cp:lastPrinted>2021-05-27T11:16:43Z</cp:lastPrinted>
  <dcterms:created xsi:type="dcterms:W3CDTF">2020-12-11T08:41:12Z</dcterms:created>
  <dcterms:modified xsi:type="dcterms:W3CDTF">2025-06-02T16:14:24Z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0x0101004B3C33CA3215034A9B71065C3BBCF5A3</vt:lpwstr>
  </property>
</Properties>
</file>