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3" r:id="rId5"/>
    <p:sldMasterId id="2147483651" r:id="rId6"/>
    <p:sldMasterId id="2147483681" r:id="rId7"/>
    <p:sldMasterId id="2147483661" r:id="rId8"/>
  </p:sldMasterIdLst>
  <p:notesMasterIdLst>
    <p:notesMasterId r:id="rId41"/>
  </p:notesMasterIdLst>
  <p:sldIdLst>
    <p:sldId id="256" r:id="rId9"/>
    <p:sldId id="281" r:id="rId10"/>
    <p:sldId id="290" r:id="rId11"/>
    <p:sldId id="293" r:id="rId12"/>
    <p:sldId id="286" r:id="rId13"/>
    <p:sldId id="294" r:id="rId14"/>
    <p:sldId id="295" r:id="rId15"/>
    <p:sldId id="296" r:id="rId16"/>
    <p:sldId id="304" r:id="rId17"/>
    <p:sldId id="287" r:id="rId18"/>
    <p:sldId id="303" r:id="rId19"/>
    <p:sldId id="320" r:id="rId20"/>
    <p:sldId id="299" r:id="rId21"/>
    <p:sldId id="309" r:id="rId22"/>
    <p:sldId id="310" r:id="rId23"/>
    <p:sldId id="311" r:id="rId24"/>
    <p:sldId id="269" r:id="rId25"/>
    <p:sldId id="306" r:id="rId26"/>
    <p:sldId id="312" r:id="rId27"/>
    <p:sldId id="268" r:id="rId28"/>
    <p:sldId id="318" r:id="rId29"/>
    <p:sldId id="267" r:id="rId30"/>
    <p:sldId id="307" r:id="rId31"/>
    <p:sldId id="289" r:id="rId32"/>
    <p:sldId id="305" r:id="rId33"/>
    <p:sldId id="319" r:id="rId34"/>
    <p:sldId id="313" r:id="rId35"/>
    <p:sldId id="321" r:id="rId36"/>
    <p:sldId id="322" r:id="rId37"/>
    <p:sldId id="284" r:id="rId38"/>
    <p:sldId id="285" r:id="rId39"/>
    <p:sldId id="279" r:id="rId4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969"/>
    <a:srgbClr val="942978"/>
    <a:srgbClr val="611112"/>
    <a:srgbClr val="A12982"/>
    <a:srgbClr val="515151"/>
    <a:srgbClr val="B1B1B1"/>
    <a:srgbClr val="333333"/>
    <a:srgbClr val="01331B"/>
    <a:srgbClr val="024921"/>
    <a:srgbClr val="AF4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>
        <p:scale>
          <a:sx n="60" d="100"/>
          <a:sy n="60" d="100"/>
        </p:scale>
        <p:origin x="1016" y="2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Jimena  Estrada Fuerte" userId="66cbb74c-f403-455f-9431-05505c8a10b1" providerId="ADAL" clId="{1837D2D5-50CC-4A2E-BA03-94B811824841}"/>
    <pc:docChg chg="undo custSel addSld delSld modSld modMainMaster">
      <pc:chgData name="Ana Jimena  Estrada Fuerte" userId="66cbb74c-f403-455f-9431-05505c8a10b1" providerId="ADAL" clId="{1837D2D5-50CC-4A2E-BA03-94B811824841}" dt="2023-06-22T21:35:21.432" v="73" actId="207"/>
      <pc:docMkLst>
        <pc:docMk/>
      </pc:docMkLst>
      <pc:sldChg chg="addSp delSp modSp mod">
        <pc:chgData name="Ana Jimena  Estrada Fuerte" userId="66cbb74c-f403-455f-9431-05505c8a10b1" providerId="ADAL" clId="{1837D2D5-50CC-4A2E-BA03-94B811824841}" dt="2023-06-22T21:34:46.402" v="68" actId="165"/>
        <pc:sldMkLst>
          <pc:docMk/>
          <pc:sldMk cId="2425629300" sldId="267"/>
        </pc:sldMkLst>
        <pc:spChg chg="mod topLvl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2" creationId="{7E6C3915-3A1E-0808-CE07-59EE61241E91}"/>
          </ac:spMkLst>
        </pc:spChg>
        <pc:spChg chg="mod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5" creationId="{345CECBB-BD0F-7AF7-F6C2-CFBF74E4E2BD}"/>
          </ac:spMkLst>
        </pc:spChg>
        <pc:spChg chg="mod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7" creationId="{8D8F47AD-39B3-F4F0-1E79-D1E44D9BE906}"/>
          </ac:spMkLst>
        </pc:spChg>
        <pc:spChg chg="mod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9" creationId="{94BF1499-4745-559E-316B-24314FD5CA7F}"/>
          </ac:spMkLst>
        </pc:spChg>
        <pc:spChg chg="mod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11" creationId="{5111641F-1878-FD2B-E4EF-2B9B39364D5B}"/>
          </ac:spMkLst>
        </pc:spChg>
        <pc:spChg chg="mod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13" creationId="{C647769A-682C-8482-A8A0-1D1F5DC243C5}"/>
          </ac:spMkLst>
        </pc:spChg>
        <pc:spChg chg="mod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15" creationId="{87F42E9E-7C86-6C81-4272-65C4622F3FA9}"/>
          </ac:spMkLst>
        </pc:spChg>
        <pc:spChg chg="mod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17" creationId="{D5F85133-0672-8694-3888-F97B1A98135C}"/>
          </ac:spMkLst>
        </pc:spChg>
        <pc:spChg chg="mod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19" creationId="{BE38345B-ABBA-6CC1-9026-391AC6FB35E0}"/>
          </ac:spMkLst>
        </pc:spChg>
        <pc:spChg chg="mod topLvl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24" creationId="{73CE9588-B3FA-9921-72E0-5F8E0B82EE8B}"/>
          </ac:spMkLst>
        </pc:spChg>
        <pc:spChg chg="mod topLvl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25" creationId="{3DD1C0CE-89A7-2779-3BD7-7D78106D3DAC}"/>
          </ac:spMkLst>
        </pc:spChg>
        <pc:spChg chg="mod topLvl">
          <ac:chgData name="Ana Jimena  Estrada Fuerte" userId="66cbb74c-f403-455f-9431-05505c8a10b1" providerId="ADAL" clId="{1837D2D5-50CC-4A2E-BA03-94B811824841}" dt="2023-06-22T21:34:46.402" v="68" actId="165"/>
          <ac:spMkLst>
            <pc:docMk/>
            <pc:sldMk cId="2425629300" sldId="267"/>
            <ac:spMk id="26" creationId="{33DBF9C8-ED23-247B-5006-DF1A99A09141}"/>
          </ac:spMkLst>
        </pc:spChg>
        <pc:grpChg chg="add del mod">
          <ac:chgData name="Ana Jimena  Estrada Fuerte" userId="66cbb74c-f403-455f-9431-05505c8a10b1" providerId="ADAL" clId="{1837D2D5-50CC-4A2E-BA03-94B811824841}" dt="2023-06-22T21:34:46.402" v="68" actId="165"/>
          <ac:grpSpMkLst>
            <pc:docMk/>
            <pc:sldMk cId="2425629300" sldId="267"/>
            <ac:grpSpMk id="3" creationId="{B431C73A-DCD2-86D4-85B0-769B8DA1FB7E}"/>
          </ac:grpSpMkLst>
        </pc:grpChg>
        <pc:grpChg chg="mod topLvl">
          <ac:chgData name="Ana Jimena  Estrada Fuerte" userId="66cbb74c-f403-455f-9431-05505c8a10b1" providerId="ADAL" clId="{1837D2D5-50CC-4A2E-BA03-94B811824841}" dt="2023-06-22T21:34:46.402" v="68" actId="165"/>
          <ac:grpSpMkLst>
            <pc:docMk/>
            <pc:sldMk cId="2425629300" sldId="267"/>
            <ac:grpSpMk id="4" creationId="{661E4F3F-EC48-73AB-228B-8487F9E409DA}"/>
          </ac:grpSpMkLst>
        </pc:grpChg>
        <pc:grpChg chg="mod topLvl">
          <ac:chgData name="Ana Jimena  Estrada Fuerte" userId="66cbb74c-f403-455f-9431-05505c8a10b1" providerId="ADAL" clId="{1837D2D5-50CC-4A2E-BA03-94B811824841}" dt="2023-06-22T21:34:46.402" v="68" actId="165"/>
          <ac:grpSpMkLst>
            <pc:docMk/>
            <pc:sldMk cId="2425629300" sldId="267"/>
            <ac:grpSpMk id="8" creationId="{0164422F-0C1F-95EF-33EA-0A61E08AA992}"/>
          </ac:grpSpMkLst>
        </pc:grpChg>
        <pc:grpChg chg="mod topLvl">
          <ac:chgData name="Ana Jimena  Estrada Fuerte" userId="66cbb74c-f403-455f-9431-05505c8a10b1" providerId="ADAL" clId="{1837D2D5-50CC-4A2E-BA03-94B811824841}" dt="2023-06-22T21:34:46.402" v="68" actId="165"/>
          <ac:grpSpMkLst>
            <pc:docMk/>
            <pc:sldMk cId="2425629300" sldId="267"/>
            <ac:grpSpMk id="12" creationId="{E36085ED-FFA2-56CA-D9F6-B6207ED91E91}"/>
          </ac:grpSpMkLst>
        </pc:grpChg>
        <pc:grpChg chg="mod topLvl">
          <ac:chgData name="Ana Jimena  Estrada Fuerte" userId="66cbb74c-f403-455f-9431-05505c8a10b1" providerId="ADAL" clId="{1837D2D5-50CC-4A2E-BA03-94B811824841}" dt="2023-06-22T21:34:46.402" v="68" actId="165"/>
          <ac:grpSpMkLst>
            <pc:docMk/>
            <pc:sldMk cId="2425629300" sldId="267"/>
            <ac:grpSpMk id="16" creationId="{14C36077-EF1B-9D38-EE07-477F7571F6B3}"/>
          </ac:grpSpMkLst>
        </pc:grpChg>
        <pc:cxnChg chg="mod">
          <ac:chgData name="Ana Jimena  Estrada Fuerte" userId="66cbb74c-f403-455f-9431-05505c8a10b1" providerId="ADAL" clId="{1837D2D5-50CC-4A2E-BA03-94B811824841}" dt="2023-06-22T21:34:46.402" v="68" actId="165"/>
          <ac:cxnSpMkLst>
            <pc:docMk/>
            <pc:sldMk cId="2425629300" sldId="267"/>
            <ac:cxnSpMk id="6" creationId="{82CA81CE-ACF8-9556-7683-81B15D49083F}"/>
          </ac:cxnSpMkLst>
        </pc:cxnChg>
        <pc:cxnChg chg="mod">
          <ac:chgData name="Ana Jimena  Estrada Fuerte" userId="66cbb74c-f403-455f-9431-05505c8a10b1" providerId="ADAL" clId="{1837D2D5-50CC-4A2E-BA03-94B811824841}" dt="2023-06-22T21:34:46.402" v="68" actId="165"/>
          <ac:cxnSpMkLst>
            <pc:docMk/>
            <pc:sldMk cId="2425629300" sldId="267"/>
            <ac:cxnSpMk id="10" creationId="{15A29117-EA4D-E232-C4C3-210F87EE9E30}"/>
          </ac:cxnSpMkLst>
        </pc:cxnChg>
        <pc:cxnChg chg="mod">
          <ac:chgData name="Ana Jimena  Estrada Fuerte" userId="66cbb74c-f403-455f-9431-05505c8a10b1" providerId="ADAL" clId="{1837D2D5-50CC-4A2E-BA03-94B811824841}" dt="2023-06-22T21:34:46.402" v="68" actId="165"/>
          <ac:cxnSpMkLst>
            <pc:docMk/>
            <pc:sldMk cId="2425629300" sldId="267"/>
            <ac:cxnSpMk id="14" creationId="{FA51CC99-1338-04FD-308A-100887F8F0C6}"/>
          </ac:cxnSpMkLst>
        </pc:cxnChg>
        <pc:cxnChg chg="mod">
          <ac:chgData name="Ana Jimena  Estrada Fuerte" userId="66cbb74c-f403-455f-9431-05505c8a10b1" providerId="ADAL" clId="{1837D2D5-50CC-4A2E-BA03-94B811824841}" dt="2023-06-22T21:34:46.402" v="68" actId="165"/>
          <ac:cxnSpMkLst>
            <pc:docMk/>
            <pc:sldMk cId="2425629300" sldId="267"/>
            <ac:cxnSpMk id="18" creationId="{65BC1D7A-AA31-BC19-0814-96B208AFA387}"/>
          </ac:cxnSpMkLst>
        </pc:cxnChg>
      </pc:sldChg>
      <pc:sldChg chg="modSp mod">
        <pc:chgData name="Ana Jimena  Estrada Fuerte" userId="66cbb74c-f403-455f-9431-05505c8a10b1" providerId="ADAL" clId="{1837D2D5-50CC-4A2E-BA03-94B811824841}" dt="2023-06-22T21:32:30.477" v="47" actId="12788"/>
        <pc:sldMkLst>
          <pc:docMk/>
          <pc:sldMk cId="3932740148" sldId="268"/>
        </pc:sldMkLst>
        <pc:spChg chg="mod">
          <ac:chgData name="Ana Jimena  Estrada Fuerte" userId="66cbb74c-f403-455f-9431-05505c8a10b1" providerId="ADAL" clId="{1837D2D5-50CC-4A2E-BA03-94B811824841}" dt="2023-06-22T21:32:12.464" v="44" actId="1076"/>
          <ac:spMkLst>
            <pc:docMk/>
            <pc:sldMk cId="3932740148" sldId="268"/>
            <ac:spMk id="2" creationId="{EC5ADA54-95D8-6369-0F68-C62524D55CF6}"/>
          </ac:spMkLst>
        </pc:spChg>
        <pc:spChg chg="mod">
          <ac:chgData name="Ana Jimena  Estrada Fuerte" userId="66cbb74c-f403-455f-9431-05505c8a10b1" providerId="ADAL" clId="{1837D2D5-50CC-4A2E-BA03-94B811824841}" dt="2023-06-22T21:32:30.477" v="47" actId="12788"/>
          <ac:spMkLst>
            <pc:docMk/>
            <pc:sldMk cId="3932740148" sldId="268"/>
            <ac:spMk id="5" creationId="{29ABE771-AD01-9CE7-C37B-3772DBFDD86D}"/>
          </ac:spMkLst>
        </pc:spChg>
        <pc:spChg chg="mod">
          <ac:chgData name="Ana Jimena  Estrada Fuerte" userId="66cbb74c-f403-455f-9431-05505c8a10b1" providerId="ADAL" clId="{1837D2D5-50CC-4A2E-BA03-94B811824841}" dt="2023-06-22T21:32:12.464" v="44" actId="1076"/>
          <ac:spMkLst>
            <pc:docMk/>
            <pc:sldMk cId="3932740148" sldId="268"/>
            <ac:spMk id="9" creationId="{D73D0165-4D62-C861-1F23-82AF1FAFEC35}"/>
          </ac:spMkLst>
        </pc:spChg>
        <pc:spChg chg="mod">
          <ac:chgData name="Ana Jimena  Estrada Fuerte" userId="66cbb74c-f403-455f-9431-05505c8a10b1" providerId="ADAL" clId="{1837D2D5-50CC-4A2E-BA03-94B811824841}" dt="2023-06-22T21:32:12.464" v="44" actId="1076"/>
          <ac:spMkLst>
            <pc:docMk/>
            <pc:sldMk cId="3932740148" sldId="268"/>
            <ac:spMk id="13" creationId="{7A5912C7-D7B5-8643-96C1-7A89DFCE721C}"/>
          </ac:spMkLst>
        </pc:spChg>
        <pc:spChg chg="mod">
          <ac:chgData name="Ana Jimena  Estrada Fuerte" userId="66cbb74c-f403-455f-9431-05505c8a10b1" providerId="ADAL" clId="{1837D2D5-50CC-4A2E-BA03-94B811824841}" dt="2023-06-22T21:32:12.464" v="44" actId="1076"/>
          <ac:spMkLst>
            <pc:docMk/>
            <pc:sldMk cId="3932740148" sldId="268"/>
            <ac:spMk id="17" creationId="{76620741-62A9-29B1-99D8-38ECDE6902A7}"/>
          </ac:spMkLst>
        </pc:spChg>
        <pc:spChg chg="mod">
          <ac:chgData name="Ana Jimena  Estrada Fuerte" userId="66cbb74c-f403-455f-9431-05505c8a10b1" providerId="ADAL" clId="{1837D2D5-50CC-4A2E-BA03-94B811824841}" dt="2023-06-22T21:32:12.464" v="44" actId="1076"/>
          <ac:spMkLst>
            <pc:docMk/>
            <pc:sldMk cId="3932740148" sldId="268"/>
            <ac:spMk id="19" creationId="{9B937C58-DB9C-4DD2-E333-E4748C75E0BC}"/>
          </ac:spMkLst>
        </pc:spChg>
        <pc:spChg chg="mod">
          <ac:chgData name="Ana Jimena  Estrada Fuerte" userId="66cbb74c-f403-455f-9431-05505c8a10b1" providerId="ADAL" clId="{1837D2D5-50CC-4A2E-BA03-94B811824841}" dt="2023-06-22T21:32:30.477" v="47" actId="12788"/>
          <ac:spMkLst>
            <pc:docMk/>
            <pc:sldMk cId="3932740148" sldId="268"/>
            <ac:spMk id="20" creationId="{7D88E84B-6990-F601-B849-4179FBB1ED1A}"/>
          </ac:spMkLst>
        </pc:spChg>
        <pc:spChg chg="mod">
          <ac:chgData name="Ana Jimena  Estrada Fuerte" userId="66cbb74c-f403-455f-9431-05505c8a10b1" providerId="ADAL" clId="{1837D2D5-50CC-4A2E-BA03-94B811824841}" dt="2023-06-22T21:32:12.464" v="44" actId="1076"/>
          <ac:spMkLst>
            <pc:docMk/>
            <pc:sldMk cId="3932740148" sldId="268"/>
            <ac:spMk id="21" creationId="{599D3FF5-899D-30FC-9859-1A09DEC6C320}"/>
          </ac:spMkLst>
        </pc:spChg>
        <pc:spChg chg="mod">
          <ac:chgData name="Ana Jimena  Estrada Fuerte" userId="66cbb74c-f403-455f-9431-05505c8a10b1" providerId="ADAL" clId="{1837D2D5-50CC-4A2E-BA03-94B811824841}" dt="2023-06-22T21:32:12.464" v="44" actId="1076"/>
          <ac:spMkLst>
            <pc:docMk/>
            <pc:sldMk cId="3932740148" sldId="268"/>
            <ac:spMk id="22" creationId="{117217B3-96C2-4260-4444-BCDC08402290}"/>
          </ac:spMkLst>
        </pc:spChg>
        <pc:spChg chg="mod">
          <ac:chgData name="Ana Jimena  Estrada Fuerte" userId="66cbb74c-f403-455f-9431-05505c8a10b1" providerId="ADAL" clId="{1837D2D5-50CC-4A2E-BA03-94B811824841}" dt="2023-06-22T21:32:12.464" v="44" actId="1076"/>
          <ac:spMkLst>
            <pc:docMk/>
            <pc:sldMk cId="3932740148" sldId="268"/>
            <ac:spMk id="23" creationId="{A7C581ED-BE96-2E4E-305E-C4D9EB25A258}"/>
          </ac:spMkLst>
        </pc:spChg>
        <pc:spChg chg="mod">
          <ac:chgData name="Ana Jimena  Estrada Fuerte" userId="66cbb74c-f403-455f-9431-05505c8a10b1" providerId="ADAL" clId="{1837D2D5-50CC-4A2E-BA03-94B811824841}" dt="2023-06-22T21:32:30.477" v="47" actId="12788"/>
          <ac:spMkLst>
            <pc:docMk/>
            <pc:sldMk cId="3932740148" sldId="268"/>
            <ac:spMk id="24" creationId="{ADD12A7B-37F8-9F8A-12C4-DC6FB0871586}"/>
          </ac:spMkLst>
        </pc:spChg>
        <pc:spChg chg="mod">
          <ac:chgData name="Ana Jimena  Estrada Fuerte" userId="66cbb74c-f403-455f-9431-05505c8a10b1" providerId="ADAL" clId="{1837D2D5-50CC-4A2E-BA03-94B811824841}" dt="2023-06-22T21:32:20.535" v="46" actId="14100"/>
          <ac:spMkLst>
            <pc:docMk/>
            <pc:sldMk cId="3932740148" sldId="268"/>
            <ac:spMk id="25" creationId="{48966A55-4C20-1549-06D1-A6D37EE2DABD}"/>
          </ac:spMkLst>
        </pc:spChg>
        <pc:picChg chg="mod">
          <ac:chgData name="Ana Jimena  Estrada Fuerte" userId="66cbb74c-f403-455f-9431-05505c8a10b1" providerId="ADAL" clId="{1837D2D5-50CC-4A2E-BA03-94B811824841}" dt="2023-06-22T21:32:12.464" v="44" actId="1076"/>
          <ac:picMkLst>
            <pc:docMk/>
            <pc:sldMk cId="3932740148" sldId="268"/>
            <ac:picMk id="27" creationId="{C27F1B4E-C527-EFCB-5F51-224ADDBDCDD8}"/>
          </ac:picMkLst>
        </pc:picChg>
        <pc:picChg chg="mod">
          <ac:chgData name="Ana Jimena  Estrada Fuerte" userId="66cbb74c-f403-455f-9431-05505c8a10b1" providerId="ADAL" clId="{1837D2D5-50CC-4A2E-BA03-94B811824841}" dt="2023-06-22T21:32:12.464" v="44" actId="1076"/>
          <ac:picMkLst>
            <pc:docMk/>
            <pc:sldMk cId="3932740148" sldId="268"/>
            <ac:picMk id="29" creationId="{6C9DA31D-3B58-6913-9572-CDE615B531FC}"/>
          </ac:picMkLst>
        </pc:picChg>
        <pc:picChg chg="mod">
          <ac:chgData name="Ana Jimena  Estrada Fuerte" userId="66cbb74c-f403-455f-9431-05505c8a10b1" providerId="ADAL" clId="{1837D2D5-50CC-4A2E-BA03-94B811824841}" dt="2023-06-22T21:32:30.477" v="47" actId="12788"/>
          <ac:picMkLst>
            <pc:docMk/>
            <pc:sldMk cId="3932740148" sldId="268"/>
            <ac:picMk id="31" creationId="{AF6E4E0E-C6B0-EAF1-6A9E-82CEC057AC1D}"/>
          </ac:picMkLst>
        </pc:picChg>
        <pc:picChg chg="mod">
          <ac:chgData name="Ana Jimena  Estrada Fuerte" userId="66cbb74c-f403-455f-9431-05505c8a10b1" providerId="ADAL" clId="{1837D2D5-50CC-4A2E-BA03-94B811824841}" dt="2023-06-22T21:32:12.464" v="44" actId="1076"/>
          <ac:picMkLst>
            <pc:docMk/>
            <pc:sldMk cId="3932740148" sldId="268"/>
            <ac:picMk id="33" creationId="{1FC865CC-B7DA-C119-C553-0F2AF5840212}"/>
          </ac:picMkLst>
        </pc:picChg>
      </pc:sldChg>
      <pc:sldChg chg="modSp mod">
        <pc:chgData name="Ana Jimena  Estrada Fuerte" userId="66cbb74c-f403-455f-9431-05505c8a10b1" providerId="ADAL" clId="{1837D2D5-50CC-4A2E-BA03-94B811824841}" dt="2023-06-22T21:30:11.060" v="24" actId="12788"/>
        <pc:sldMkLst>
          <pc:docMk/>
          <pc:sldMk cId="2591345250" sldId="269"/>
        </pc:sldMkLst>
        <pc:graphicFrameChg chg="mod">
          <ac:chgData name="Ana Jimena  Estrada Fuerte" userId="66cbb74c-f403-455f-9431-05505c8a10b1" providerId="ADAL" clId="{1837D2D5-50CC-4A2E-BA03-94B811824841}" dt="2023-06-22T21:30:11.060" v="24" actId="12788"/>
          <ac:graphicFrameMkLst>
            <pc:docMk/>
            <pc:sldMk cId="2591345250" sldId="269"/>
            <ac:graphicFrameMk id="2" creationId="{71348120-70B7-5822-D94A-10FF4376917B}"/>
          </ac:graphicFrameMkLst>
        </pc:graphicFrameChg>
      </pc:sldChg>
      <pc:sldChg chg="modSp mod">
        <pc:chgData name="Ana Jimena  Estrada Fuerte" userId="66cbb74c-f403-455f-9431-05505c8a10b1" providerId="ADAL" clId="{1837D2D5-50CC-4A2E-BA03-94B811824841}" dt="2023-06-22T21:35:21.432" v="73" actId="207"/>
        <pc:sldMkLst>
          <pc:docMk/>
          <pc:sldMk cId="1299191843" sldId="279"/>
        </pc:sldMkLst>
        <pc:spChg chg="mod">
          <ac:chgData name="Ana Jimena  Estrada Fuerte" userId="66cbb74c-f403-455f-9431-05505c8a10b1" providerId="ADAL" clId="{1837D2D5-50CC-4A2E-BA03-94B811824841}" dt="2023-06-22T21:35:21.432" v="73" actId="207"/>
          <ac:spMkLst>
            <pc:docMk/>
            <pc:sldMk cId="1299191843" sldId="279"/>
            <ac:spMk id="3" creationId="{E24007F2-547D-9B74-F2D4-E3B688C36DA4}"/>
          </ac:spMkLst>
        </pc:spChg>
      </pc:sldChg>
      <pc:sldChg chg="delSp modSp mod delAnim">
        <pc:chgData name="Ana Jimena  Estrada Fuerte" userId="66cbb74c-f403-455f-9431-05505c8a10b1" providerId="ADAL" clId="{1837D2D5-50CC-4A2E-BA03-94B811824841}" dt="2023-06-22T21:28:33.534" v="4" actId="1076"/>
        <pc:sldMkLst>
          <pc:docMk/>
          <pc:sldMk cId="33528087" sldId="281"/>
        </pc:sldMkLst>
        <pc:spChg chg="del mod">
          <ac:chgData name="Ana Jimena  Estrada Fuerte" userId="66cbb74c-f403-455f-9431-05505c8a10b1" providerId="ADAL" clId="{1837D2D5-50CC-4A2E-BA03-94B811824841}" dt="2023-06-22T21:28:29.840" v="2" actId="478"/>
          <ac:spMkLst>
            <pc:docMk/>
            <pc:sldMk cId="33528087" sldId="281"/>
            <ac:spMk id="8" creationId="{A2BEE859-6FCE-6B69-6446-2ED077DBA679}"/>
          </ac:spMkLst>
        </pc:spChg>
        <pc:picChg chg="mod">
          <ac:chgData name="Ana Jimena  Estrada Fuerte" userId="66cbb74c-f403-455f-9431-05505c8a10b1" providerId="ADAL" clId="{1837D2D5-50CC-4A2E-BA03-94B811824841}" dt="2023-06-22T21:28:33.534" v="4" actId="1076"/>
          <ac:picMkLst>
            <pc:docMk/>
            <pc:sldMk cId="33528087" sldId="281"/>
            <ac:picMk id="7" creationId="{8F15DDDF-D32C-6A43-71A3-2AA14EE13482}"/>
          </ac:picMkLst>
        </pc:picChg>
        <pc:cxnChg chg="del">
          <ac:chgData name="Ana Jimena  Estrada Fuerte" userId="66cbb74c-f403-455f-9431-05505c8a10b1" providerId="ADAL" clId="{1837D2D5-50CC-4A2E-BA03-94B811824841}" dt="2023-06-22T21:28:27.895" v="0" actId="478"/>
          <ac:cxnSpMkLst>
            <pc:docMk/>
            <pc:sldMk cId="33528087" sldId="281"/>
            <ac:cxnSpMk id="9" creationId="{BF8F1DD5-1898-B8F8-C40F-3EED8EC48661}"/>
          </ac:cxnSpMkLst>
        </pc:cxnChg>
      </pc:sldChg>
      <pc:sldChg chg="delSp mod delAnim">
        <pc:chgData name="Ana Jimena  Estrada Fuerte" userId="66cbb74c-f403-455f-9431-05505c8a10b1" providerId="ADAL" clId="{1837D2D5-50CC-4A2E-BA03-94B811824841}" dt="2023-06-22T21:28:52.537" v="6" actId="478"/>
        <pc:sldMkLst>
          <pc:docMk/>
          <pc:sldMk cId="1415602814" sldId="286"/>
        </pc:sldMkLst>
        <pc:spChg chg="del">
          <ac:chgData name="Ana Jimena  Estrada Fuerte" userId="66cbb74c-f403-455f-9431-05505c8a10b1" providerId="ADAL" clId="{1837D2D5-50CC-4A2E-BA03-94B811824841}" dt="2023-06-22T21:28:52.537" v="6" actId="478"/>
          <ac:spMkLst>
            <pc:docMk/>
            <pc:sldMk cId="1415602814" sldId="286"/>
            <ac:spMk id="4" creationId="{C7532EB4-28A2-C53B-B1F6-E4257D1033F1}"/>
          </ac:spMkLst>
        </pc:spChg>
      </pc:sldChg>
      <pc:sldChg chg="delSp mod delAnim">
        <pc:chgData name="Ana Jimena  Estrada Fuerte" userId="66cbb74c-f403-455f-9431-05505c8a10b1" providerId="ADAL" clId="{1837D2D5-50CC-4A2E-BA03-94B811824841}" dt="2023-06-22T21:28:48.728" v="5" actId="478"/>
        <pc:sldMkLst>
          <pc:docMk/>
          <pc:sldMk cId="3518266556" sldId="293"/>
        </pc:sldMkLst>
        <pc:spChg chg="del">
          <ac:chgData name="Ana Jimena  Estrada Fuerte" userId="66cbb74c-f403-455f-9431-05505c8a10b1" providerId="ADAL" clId="{1837D2D5-50CC-4A2E-BA03-94B811824841}" dt="2023-06-22T21:28:48.728" v="5" actId="478"/>
          <ac:spMkLst>
            <pc:docMk/>
            <pc:sldMk cId="3518266556" sldId="293"/>
            <ac:spMk id="4" creationId="{C7532EB4-28A2-C53B-B1F6-E4257D1033F1}"/>
          </ac:spMkLst>
        </pc:spChg>
      </pc:sldChg>
      <pc:sldChg chg="delSp mod delAnim">
        <pc:chgData name="Ana Jimena  Estrada Fuerte" userId="66cbb74c-f403-455f-9431-05505c8a10b1" providerId="ADAL" clId="{1837D2D5-50CC-4A2E-BA03-94B811824841}" dt="2023-06-22T21:28:58.176" v="7" actId="478"/>
        <pc:sldMkLst>
          <pc:docMk/>
          <pc:sldMk cId="4136449127" sldId="294"/>
        </pc:sldMkLst>
        <pc:spChg chg="del">
          <ac:chgData name="Ana Jimena  Estrada Fuerte" userId="66cbb74c-f403-455f-9431-05505c8a10b1" providerId="ADAL" clId="{1837D2D5-50CC-4A2E-BA03-94B811824841}" dt="2023-06-22T21:28:58.176" v="7" actId="478"/>
          <ac:spMkLst>
            <pc:docMk/>
            <pc:sldMk cId="4136449127" sldId="294"/>
            <ac:spMk id="4" creationId="{C7532EB4-28A2-C53B-B1F6-E4257D1033F1}"/>
          </ac:spMkLst>
        </pc:spChg>
      </pc:sldChg>
      <pc:sldChg chg="delSp mod delAnim">
        <pc:chgData name="Ana Jimena  Estrada Fuerte" userId="66cbb74c-f403-455f-9431-05505c8a10b1" providerId="ADAL" clId="{1837D2D5-50CC-4A2E-BA03-94B811824841}" dt="2023-06-22T21:29:01.184" v="8" actId="478"/>
        <pc:sldMkLst>
          <pc:docMk/>
          <pc:sldMk cId="3733211510" sldId="295"/>
        </pc:sldMkLst>
        <pc:spChg chg="del">
          <ac:chgData name="Ana Jimena  Estrada Fuerte" userId="66cbb74c-f403-455f-9431-05505c8a10b1" providerId="ADAL" clId="{1837D2D5-50CC-4A2E-BA03-94B811824841}" dt="2023-06-22T21:29:01.184" v="8" actId="478"/>
          <ac:spMkLst>
            <pc:docMk/>
            <pc:sldMk cId="3733211510" sldId="295"/>
            <ac:spMk id="4" creationId="{C7532EB4-28A2-C53B-B1F6-E4257D1033F1}"/>
          </ac:spMkLst>
        </pc:spChg>
      </pc:sldChg>
      <pc:sldChg chg="delSp add del mod delAnim">
        <pc:chgData name="Ana Jimena  Estrada Fuerte" userId="66cbb74c-f403-455f-9431-05505c8a10b1" providerId="ADAL" clId="{1837D2D5-50CC-4A2E-BA03-94B811824841}" dt="2023-06-22T21:29:09.748" v="11" actId="47"/>
        <pc:sldMkLst>
          <pc:docMk/>
          <pc:sldMk cId="724894434" sldId="296"/>
        </pc:sldMkLst>
        <pc:spChg chg="del">
          <ac:chgData name="Ana Jimena  Estrada Fuerte" userId="66cbb74c-f403-455f-9431-05505c8a10b1" providerId="ADAL" clId="{1837D2D5-50CC-4A2E-BA03-94B811824841}" dt="2023-06-22T21:29:03.320" v="9" actId="478"/>
          <ac:spMkLst>
            <pc:docMk/>
            <pc:sldMk cId="724894434" sldId="296"/>
            <ac:spMk id="4" creationId="{C7532EB4-28A2-C53B-B1F6-E4257D1033F1}"/>
          </ac:spMkLst>
        </pc:spChg>
      </pc:sldChg>
      <pc:sldChg chg="delSp mod delAnim">
        <pc:chgData name="Ana Jimena  Estrada Fuerte" userId="66cbb74c-f403-455f-9431-05505c8a10b1" providerId="ADAL" clId="{1837D2D5-50CC-4A2E-BA03-94B811824841}" dt="2023-06-22T21:29:32.417" v="14" actId="478"/>
        <pc:sldMkLst>
          <pc:docMk/>
          <pc:sldMk cId="3136817666" sldId="299"/>
        </pc:sldMkLst>
        <pc:spChg chg="del">
          <ac:chgData name="Ana Jimena  Estrada Fuerte" userId="66cbb74c-f403-455f-9431-05505c8a10b1" providerId="ADAL" clId="{1837D2D5-50CC-4A2E-BA03-94B811824841}" dt="2023-06-22T21:29:32.417" v="14" actId="478"/>
          <ac:spMkLst>
            <pc:docMk/>
            <pc:sldMk cId="3136817666" sldId="299"/>
            <ac:spMk id="4" creationId="{C7532EB4-28A2-C53B-B1F6-E4257D1033F1}"/>
          </ac:spMkLst>
        </pc:spChg>
      </pc:sldChg>
      <pc:sldChg chg="delSp mod delAnim">
        <pc:chgData name="Ana Jimena  Estrada Fuerte" userId="66cbb74c-f403-455f-9431-05505c8a10b1" providerId="ADAL" clId="{1837D2D5-50CC-4A2E-BA03-94B811824841}" dt="2023-06-22T21:29:25.897" v="13" actId="478"/>
        <pc:sldMkLst>
          <pc:docMk/>
          <pc:sldMk cId="2077017164" sldId="303"/>
        </pc:sldMkLst>
        <pc:spChg chg="del">
          <ac:chgData name="Ana Jimena  Estrada Fuerte" userId="66cbb74c-f403-455f-9431-05505c8a10b1" providerId="ADAL" clId="{1837D2D5-50CC-4A2E-BA03-94B811824841}" dt="2023-06-22T21:29:25.897" v="13" actId="478"/>
          <ac:spMkLst>
            <pc:docMk/>
            <pc:sldMk cId="2077017164" sldId="303"/>
            <ac:spMk id="4" creationId="{C7532EB4-28A2-C53B-B1F6-E4257D1033F1}"/>
          </ac:spMkLst>
        </pc:spChg>
      </pc:sldChg>
      <pc:sldChg chg="delSp mod delAnim">
        <pc:chgData name="Ana Jimena  Estrada Fuerte" userId="66cbb74c-f403-455f-9431-05505c8a10b1" providerId="ADAL" clId="{1837D2D5-50CC-4A2E-BA03-94B811824841}" dt="2023-06-22T21:29:15.104" v="12" actId="478"/>
        <pc:sldMkLst>
          <pc:docMk/>
          <pc:sldMk cId="378692177" sldId="304"/>
        </pc:sldMkLst>
        <pc:spChg chg="del">
          <ac:chgData name="Ana Jimena  Estrada Fuerte" userId="66cbb74c-f403-455f-9431-05505c8a10b1" providerId="ADAL" clId="{1837D2D5-50CC-4A2E-BA03-94B811824841}" dt="2023-06-22T21:29:15.104" v="12" actId="478"/>
          <ac:spMkLst>
            <pc:docMk/>
            <pc:sldMk cId="378692177" sldId="304"/>
            <ac:spMk id="4" creationId="{C7532EB4-28A2-C53B-B1F6-E4257D1033F1}"/>
          </ac:spMkLst>
        </pc:spChg>
      </pc:sldChg>
      <pc:sldChg chg="delSp modSp mod delAnim">
        <pc:chgData name="Ana Jimena  Estrada Fuerte" userId="66cbb74c-f403-455f-9431-05505c8a10b1" providerId="ADAL" clId="{1837D2D5-50CC-4A2E-BA03-94B811824841}" dt="2023-06-22T21:35:03.080" v="71" actId="478"/>
        <pc:sldMkLst>
          <pc:docMk/>
          <pc:sldMk cId="1521352946" sldId="305"/>
        </pc:sldMkLst>
        <pc:spChg chg="mod">
          <ac:chgData name="Ana Jimena  Estrada Fuerte" userId="66cbb74c-f403-455f-9431-05505c8a10b1" providerId="ADAL" clId="{1837D2D5-50CC-4A2E-BA03-94B811824841}" dt="2023-06-22T21:34:59.159" v="70" actId="1036"/>
          <ac:spMkLst>
            <pc:docMk/>
            <pc:sldMk cId="1521352946" sldId="305"/>
            <ac:spMk id="2" creationId="{9F4D7A71-428D-85F6-3054-D927C939B59B}"/>
          </ac:spMkLst>
        </pc:spChg>
        <pc:spChg chg="del">
          <ac:chgData name="Ana Jimena  Estrada Fuerte" userId="66cbb74c-f403-455f-9431-05505c8a10b1" providerId="ADAL" clId="{1837D2D5-50CC-4A2E-BA03-94B811824841}" dt="2023-06-22T21:35:03.080" v="71" actId="478"/>
          <ac:spMkLst>
            <pc:docMk/>
            <pc:sldMk cId="1521352946" sldId="305"/>
            <ac:spMk id="4" creationId="{C7532EB4-28A2-C53B-B1F6-E4257D1033F1}"/>
          </ac:spMkLst>
        </pc:spChg>
      </pc:sldChg>
      <pc:sldChg chg="delSp modSp mod delAnim">
        <pc:chgData name="Ana Jimena  Estrada Fuerte" userId="66cbb74c-f403-455f-9431-05505c8a10b1" providerId="ADAL" clId="{1837D2D5-50CC-4A2E-BA03-94B811824841}" dt="2023-06-22T21:29:36.896" v="16" actId="478"/>
        <pc:sldMkLst>
          <pc:docMk/>
          <pc:sldMk cId="2779611811" sldId="309"/>
        </pc:sldMkLst>
        <pc:spChg chg="del mod">
          <ac:chgData name="Ana Jimena  Estrada Fuerte" userId="66cbb74c-f403-455f-9431-05505c8a10b1" providerId="ADAL" clId="{1837D2D5-50CC-4A2E-BA03-94B811824841}" dt="2023-06-22T21:29:36.896" v="16" actId="478"/>
          <ac:spMkLst>
            <pc:docMk/>
            <pc:sldMk cId="2779611811" sldId="309"/>
            <ac:spMk id="4" creationId="{C7532EB4-28A2-C53B-B1F6-E4257D1033F1}"/>
          </ac:spMkLst>
        </pc:spChg>
      </pc:sldChg>
      <pc:sldChg chg="delSp mod delAnim">
        <pc:chgData name="Ana Jimena  Estrada Fuerte" userId="66cbb74c-f403-455f-9431-05505c8a10b1" providerId="ADAL" clId="{1837D2D5-50CC-4A2E-BA03-94B811824841}" dt="2023-06-22T21:29:41.744" v="17" actId="478"/>
        <pc:sldMkLst>
          <pc:docMk/>
          <pc:sldMk cId="1394390391" sldId="310"/>
        </pc:sldMkLst>
        <pc:spChg chg="del">
          <ac:chgData name="Ana Jimena  Estrada Fuerte" userId="66cbb74c-f403-455f-9431-05505c8a10b1" providerId="ADAL" clId="{1837D2D5-50CC-4A2E-BA03-94B811824841}" dt="2023-06-22T21:29:41.744" v="17" actId="478"/>
          <ac:spMkLst>
            <pc:docMk/>
            <pc:sldMk cId="1394390391" sldId="310"/>
            <ac:spMk id="4" creationId="{C7532EB4-28A2-C53B-B1F6-E4257D1033F1}"/>
          </ac:spMkLst>
        </pc:spChg>
      </pc:sldChg>
      <pc:sldChg chg="modSp mod">
        <pc:chgData name="Ana Jimena  Estrada Fuerte" userId="66cbb74c-f403-455f-9431-05505c8a10b1" providerId="ADAL" clId="{1837D2D5-50CC-4A2E-BA03-94B811824841}" dt="2023-06-22T21:30:45.097" v="28" actId="14100"/>
        <pc:sldMkLst>
          <pc:docMk/>
          <pc:sldMk cId="1994821413" sldId="312"/>
        </pc:sldMkLst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2" creationId="{EC5ADA54-95D8-6369-0F68-C62524D55CF6}"/>
          </ac:spMkLst>
        </pc:spChg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5" creationId="{29ABE771-AD01-9CE7-C37B-3772DBFDD86D}"/>
          </ac:spMkLst>
        </pc:spChg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6" creationId="{1CBE693E-CFD7-43B4-2B59-26C9EBAF0793}"/>
          </ac:spMkLst>
        </pc:spChg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9" creationId="{D73D0165-4D62-C861-1F23-82AF1FAFEC35}"/>
          </ac:spMkLst>
        </pc:spChg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10" creationId="{1982A9CD-1619-726F-D99C-B456AA064834}"/>
          </ac:spMkLst>
        </pc:spChg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13" creationId="{7A5912C7-D7B5-8643-96C1-7A89DFCE721C}"/>
          </ac:spMkLst>
        </pc:spChg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18" creationId="{32496290-1BCB-929F-D4BC-5116264DD7B0}"/>
          </ac:spMkLst>
        </pc:spChg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19" creationId="{9B937C58-DB9C-4DD2-E333-E4748C75E0BC}"/>
          </ac:spMkLst>
        </pc:spChg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20" creationId="{7D88E84B-6990-F601-B849-4179FBB1ED1A}"/>
          </ac:spMkLst>
        </pc:spChg>
        <pc:spChg chg="mod">
          <ac:chgData name="Ana Jimena  Estrada Fuerte" userId="66cbb74c-f403-455f-9431-05505c8a10b1" providerId="ADAL" clId="{1837D2D5-50CC-4A2E-BA03-94B811824841}" dt="2023-06-22T21:30:45.097" v="28" actId="14100"/>
          <ac:spMkLst>
            <pc:docMk/>
            <pc:sldMk cId="1994821413" sldId="312"/>
            <ac:spMk id="22" creationId="{117217B3-96C2-4260-4444-BCDC08402290}"/>
          </ac:spMkLst>
        </pc:spChg>
        <pc:picChg chg="mod">
          <ac:chgData name="Ana Jimena  Estrada Fuerte" userId="66cbb74c-f403-455f-9431-05505c8a10b1" providerId="ADAL" clId="{1837D2D5-50CC-4A2E-BA03-94B811824841}" dt="2023-06-22T21:30:45.097" v="28" actId="14100"/>
          <ac:picMkLst>
            <pc:docMk/>
            <pc:sldMk cId="1994821413" sldId="312"/>
            <ac:picMk id="4" creationId="{1C75A92C-A5CF-611E-BDC0-F17A1AADA8BB}"/>
          </ac:picMkLst>
        </pc:picChg>
        <pc:picChg chg="mod">
          <ac:chgData name="Ana Jimena  Estrada Fuerte" userId="66cbb74c-f403-455f-9431-05505c8a10b1" providerId="ADAL" clId="{1837D2D5-50CC-4A2E-BA03-94B811824841}" dt="2023-06-22T21:30:45.097" v="28" actId="14100"/>
          <ac:picMkLst>
            <pc:docMk/>
            <pc:sldMk cId="1994821413" sldId="312"/>
            <ac:picMk id="8" creationId="{2E67D245-09B6-D913-1C39-CD78FDC47DD6}"/>
          </ac:picMkLst>
        </pc:picChg>
        <pc:picChg chg="mod">
          <ac:chgData name="Ana Jimena  Estrada Fuerte" userId="66cbb74c-f403-455f-9431-05505c8a10b1" providerId="ADAL" clId="{1837D2D5-50CC-4A2E-BA03-94B811824841}" dt="2023-06-22T21:30:45.097" v="28" actId="14100"/>
          <ac:picMkLst>
            <pc:docMk/>
            <pc:sldMk cId="1994821413" sldId="312"/>
            <ac:picMk id="12" creationId="{4BA996A2-00CF-82BF-D49E-E6AF40572B25}"/>
          </ac:picMkLst>
        </pc:picChg>
      </pc:sldChg>
      <pc:sldChg chg="modSp mod">
        <pc:chgData name="Ana Jimena  Estrada Fuerte" userId="66cbb74c-f403-455f-9431-05505c8a10b1" providerId="ADAL" clId="{1837D2D5-50CC-4A2E-BA03-94B811824841}" dt="2023-06-22T21:32:51.063" v="49" actId="12788"/>
        <pc:sldMkLst>
          <pc:docMk/>
          <pc:sldMk cId="2935382197" sldId="318"/>
        </pc:sldMkLst>
        <pc:graphicFrameChg chg="mod modGraphic">
          <ac:chgData name="Ana Jimena  Estrada Fuerte" userId="66cbb74c-f403-455f-9431-05505c8a10b1" providerId="ADAL" clId="{1837D2D5-50CC-4A2E-BA03-94B811824841}" dt="2023-06-22T21:32:51.063" v="49" actId="12788"/>
          <ac:graphicFrameMkLst>
            <pc:docMk/>
            <pc:sldMk cId="2935382197" sldId="318"/>
            <ac:graphicFrameMk id="2" creationId="{71348120-70B7-5822-D94A-10FF4376917B}"/>
          </ac:graphicFrameMkLst>
        </pc:graphicFrameChg>
      </pc:sldChg>
      <pc:sldMasterChg chg="modSldLayout">
        <pc:chgData name="Ana Jimena  Estrada Fuerte" userId="66cbb74c-f403-455f-9431-05505c8a10b1" providerId="ADAL" clId="{1837D2D5-50CC-4A2E-BA03-94B811824841}" dt="2023-06-22T21:29:56.978" v="22" actId="1036"/>
        <pc:sldMasterMkLst>
          <pc:docMk/>
          <pc:sldMasterMk cId="1109098328" sldId="2147483651"/>
        </pc:sldMasterMkLst>
        <pc:sldLayoutChg chg="modSp mod">
          <pc:chgData name="Ana Jimena  Estrada Fuerte" userId="66cbb74c-f403-455f-9431-05505c8a10b1" providerId="ADAL" clId="{1837D2D5-50CC-4A2E-BA03-94B811824841}" dt="2023-06-22T21:29:56.978" v="22" actId="1036"/>
          <pc:sldLayoutMkLst>
            <pc:docMk/>
            <pc:sldMasterMk cId="1109098328" sldId="2147483651"/>
            <pc:sldLayoutMk cId="3999159034" sldId="2147483689"/>
          </pc:sldLayoutMkLst>
          <pc:spChg chg="mod">
            <ac:chgData name="Ana Jimena  Estrada Fuerte" userId="66cbb74c-f403-455f-9431-05505c8a10b1" providerId="ADAL" clId="{1837D2D5-50CC-4A2E-BA03-94B811824841}" dt="2023-06-22T21:29:56.978" v="22" actId="1036"/>
            <ac:spMkLst>
              <pc:docMk/>
              <pc:sldMasterMk cId="1109098328" sldId="2147483651"/>
              <pc:sldLayoutMk cId="3999159034" sldId="2147483689"/>
              <ac:spMk id="6" creationId="{19ACE370-9294-2504-598F-16DB39A434A0}"/>
            </ac:spMkLst>
          </pc:spChg>
        </pc:sldLayoutChg>
      </pc:sldMasterChg>
    </pc:docChg>
  </pc:docChgLst>
  <pc:docChgLst>
    <pc:chgData name="AMEYALLI LAMADRID SANCHEZ" userId="S::dgrafico@noria.mx::490b3eab-2d75-45dc-8c0b-3b055a3e558b" providerId="AD" clId="Web-{1C784794-657E-2670-1EE4-6789E3E47E92}"/>
    <pc:docChg chg="modSld">
      <pc:chgData name="AMEYALLI LAMADRID SANCHEZ" userId="S::dgrafico@noria.mx::490b3eab-2d75-45dc-8c0b-3b055a3e558b" providerId="AD" clId="Web-{1C784794-657E-2670-1EE4-6789E3E47E92}" dt="2023-06-27T21:20:04.468" v="16" actId="20577"/>
      <pc:docMkLst>
        <pc:docMk/>
      </pc:docMkLst>
      <pc:sldChg chg="modSp">
        <pc:chgData name="AMEYALLI LAMADRID SANCHEZ" userId="S::dgrafico@noria.mx::490b3eab-2d75-45dc-8c0b-3b055a3e558b" providerId="AD" clId="Web-{1C784794-657E-2670-1EE4-6789E3E47E92}" dt="2023-06-27T21:18:04.433" v="3" actId="20577"/>
        <pc:sldMkLst>
          <pc:docMk/>
          <pc:sldMk cId="1415602814" sldId="286"/>
        </pc:sldMkLst>
        <pc:spChg chg="mod">
          <ac:chgData name="AMEYALLI LAMADRID SANCHEZ" userId="S::dgrafico@noria.mx::490b3eab-2d75-45dc-8c0b-3b055a3e558b" providerId="AD" clId="Web-{1C784794-657E-2670-1EE4-6789E3E47E92}" dt="2023-06-27T21:18:04.433" v="3" actId="20577"/>
          <ac:spMkLst>
            <pc:docMk/>
            <pc:sldMk cId="1415602814" sldId="286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7:48.401" v="1" actId="20577"/>
        <pc:sldMkLst>
          <pc:docMk/>
          <pc:sldMk cId="1525883864" sldId="290"/>
        </pc:sldMkLst>
        <pc:spChg chg="mod">
          <ac:chgData name="AMEYALLI LAMADRID SANCHEZ" userId="S::dgrafico@noria.mx::490b3eab-2d75-45dc-8c0b-3b055a3e558b" providerId="AD" clId="Web-{1C784794-657E-2670-1EE4-6789E3E47E92}" dt="2023-06-27T21:17:48.401" v="1" actId="20577"/>
          <ac:spMkLst>
            <pc:docMk/>
            <pc:sldMk cId="1525883864" sldId="290"/>
            <ac:spMk id="3" creationId="{59ECB3BC-D8D1-F46C-948E-7A3E9C5326A2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7:55.183" v="2" actId="20577"/>
        <pc:sldMkLst>
          <pc:docMk/>
          <pc:sldMk cId="3518266556" sldId="293"/>
        </pc:sldMkLst>
        <pc:spChg chg="mod">
          <ac:chgData name="AMEYALLI LAMADRID SANCHEZ" userId="S::dgrafico@noria.mx::490b3eab-2d75-45dc-8c0b-3b055a3e558b" providerId="AD" clId="Web-{1C784794-657E-2670-1EE4-6789E3E47E92}" dt="2023-06-27T21:17:55.183" v="2" actId="20577"/>
          <ac:spMkLst>
            <pc:docMk/>
            <pc:sldMk cId="3518266556" sldId="293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8:11.355" v="4" actId="20577"/>
        <pc:sldMkLst>
          <pc:docMk/>
          <pc:sldMk cId="4136449127" sldId="294"/>
        </pc:sldMkLst>
        <pc:spChg chg="mod">
          <ac:chgData name="AMEYALLI LAMADRID SANCHEZ" userId="S::dgrafico@noria.mx::490b3eab-2d75-45dc-8c0b-3b055a3e558b" providerId="AD" clId="Web-{1C784794-657E-2670-1EE4-6789E3E47E92}" dt="2023-06-27T21:18:11.355" v="4" actId="20577"/>
          <ac:spMkLst>
            <pc:docMk/>
            <pc:sldMk cId="4136449127" sldId="294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8:17.793" v="6" actId="20577"/>
        <pc:sldMkLst>
          <pc:docMk/>
          <pc:sldMk cId="3733211510" sldId="295"/>
        </pc:sldMkLst>
        <pc:spChg chg="mod">
          <ac:chgData name="AMEYALLI LAMADRID SANCHEZ" userId="S::dgrafico@noria.mx::490b3eab-2d75-45dc-8c0b-3b055a3e558b" providerId="AD" clId="Web-{1C784794-657E-2670-1EE4-6789E3E47E92}" dt="2023-06-27T21:18:17.793" v="6" actId="20577"/>
          <ac:spMkLst>
            <pc:docMk/>
            <pc:sldMk cId="3733211510" sldId="295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8:22.465" v="7" actId="20577"/>
        <pc:sldMkLst>
          <pc:docMk/>
          <pc:sldMk cId="724894434" sldId="296"/>
        </pc:sldMkLst>
        <pc:spChg chg="mod">
          <ac:chgData name="AMEYALLI LAMADRID SANCHEZ" userId="S::dgrafico@noria.mx::490b3eab-2d75-45dc-8c0b-3b055a3e558b" providerId="AD" clId="Web-{1C784794-657E-2670-1EE4-6789E3E47E92}" dt="2023-06-27T21:18:22.465" v="7" actId="20577"/>
          <ac:spMkLst>
            <pc:docMk/>
            <pc:sldMk cId="724894434" sldId="296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8:46.169" v="11" actId="20577"/>
        <pc:sldMkLst>
          <pc:docMk/>
          <pc:sldMk cId="3136817666" sldId="299"/>
        </pc:sldMkLst>
        <pc:spChg chg="mod">
          <ac:chgData name="AMEYALLI LAMADRID SANCHEZ" userId="S::dgrafico@noria.mx::490b3eab-2d75-45dc-8c0b-3b055a3e558b" providerId="AD" clId="Web-{1C784794-657E-2670-1EE4-6789E3E47E92}" dt="2023-06-27T21:18:46.169" v="11" actId="20577"/>
          <ac:spMkLst>
            <pc:docMk/>
            <pc:sldMk cId="3136817666" sldId="299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8:36.700" v="9" actId="20577"/>
        <pc:sldMkLst>
          <pc:docMk/>
          <pc:sldMk cId="2077017164" sldId="303"/>
        </pc:sldMkLst>
        <pc:spChg chg="mod">
          <ac:chgData name="AMEYALLI LAMADRID SANCHEZ" userId="S::dgrafico@noria.mx::490b3eab-2d75-45dc-8c0b-3b055a3e558b" providerId="AD" clId="Web-{1C784794-657E-2670-1EE4-6789E3E47E92}" dt="2023-06-27T21:18:36.700" v="9" actId="20577"/>
          <ac:spMkLst>
            <pc:docMk/>
            <pc:sldMk cId="2077017164" sldId="303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8:29.918" v="8" actId="20577"/>
        <pc:sldMkLst>
          <pc:docMk/>
          <pc:sldMk cId="378692177" sldId="304"/>
        </pc:sldMkLst>
        <pc:spChg chg="mod">
          <ac:chgData name="AMEYALLI LAMADRID SANCHEZ" userId="S::dgrafico@noria.mx::490b3eab-2d75-45dc-8c0b-3b055a3e558b" providerId="AD" clId="Web-{1C784794-657E-2670-1EE4-6789E3E47E92}" dt="2023-06-27T21:18:29.918" v="8" actId="20577"/>
          <ac:spMkLst>
            <pc:docMk/>
            <pc:sldMk cId="378692177" sldId="304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20:04.468" v="16" actId="20577"/>
        <pc:sldMkLst>
          <pc:docMk/>
          <pc:sldMk cId="1521352946" sldId="305"/>
        </pc:sldMkLst>
        <pc:spChg chg="mod">
          <ac:chgData name="AMEYALLI LAMADRID SANCHEZ" userId="S::dgrafico@noria.mx::490b3eab-2d75-45dc-8c0b-3b055a3e558b" providerId="AD" clId="Web-{1C784794-657E-2670-1EE4-6789E3E47E92}" dt="2023-06-27T21:20:04.468" v="16" actId="20577"/>
          <ac:spMkLst>
            <pc:docMk/>
            <pc:sldMk cId="1521352946" sldId="305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8:50.544" v="12" actId="20577"/>
        <pc:sldMkLst>
          <pc:docMk/>
          <pc:sldMk cId="2779611811" sldId="309"/>
        </pc:sldMkLst>
        <pc:spChg chg="mod">
          <ac:chgData name="AMEYALLI LAMADRID SANCHEZ" userId="S::dgrafico@noria.mx::490b3eab-2d75-45dc-8c0b-3b055a3e558b" providerId="AD" clId="Web-{1C784794-657E-2670-1EE4-6789E3E47E92}" dt="2023-06-27T21:18:50.544" v="12" actId="20577"/>
          <ac:spMkLst>
            <pc:docMk/>
            <pc:sldMk cId="2779611811" sldId="309"/>
            <ac:spMk id="3" creationId="{2B35E273-8BFC-F820-2052-A08567900CEF}"/>
          </ac:spMkLst>
        </pc:spChg>
      </pc:sldChg>
      <pc:sldChg chg="modSp">
        <pc:chgData name="AMEYALLI LAMADRID SANCHEZ" userId="S::dgrafico@noria.mx::490b3eab-2d75-45dc-8c0b-3b055a3e558b" providerId="AD" clId="Web-{1C784794-657E-2670-1EE4-6789E3E47E92}" dt="2023-06-27T21:19:22.967" v="15" actId="20577"/>
        <pc:sldMkLst>
          <pc:docMk/>
          <pc:sldMk cId="1394390391" sldId="310"/>
        </pc:sldMkLst>
        <pc:spChg chg="mod">
          <ac:chgData name="AMEYALLI LAMADRID SANCHEZ" userId="S::dgrafico@noria.mx::490b3eab-2d75-45dc-8c0b-3b055a3e558b" providerId="AD" clId="Web-{1C784794-657E-2670-1EE4-6789E3E47E92}" dt="2023-06-27T21:19:22.967" v="15" actId="20577"/>
          <ac:spMkLst>
            <pc:docMk/>
            <pc:sldMk cId="1394390391" sldId="310"/>
            <ac:spMk id="3" creationId="{2B35E273-8BFC-F820-2052-A08567900CEF}"/>
          </ac:spMkLst>
        </pc:spChg>
      </pc:sldChg>
    </pc:docChg>
  </pc:docChgLst>
  <pc:docChgLst>
    <pc:chgData name="Julio Emmanuel Flores Melendez" userId="96029b51-f4ca-43d4-8b0b-21673638561b" providerId="ADAL" clId="{676B3BC9-9A77-400F-B598-2F533F83485F}"/>
    <pc:docChg chg="custSel modSld">
      <pc:chgData name="Julio Emmanuel Flores Melendez" userId="96029b51-f4ca-43d4-8b0b-21673638561b" providerId="ADAL" clId="{676B3BC9-9A77-400F-B598-2F533F83485F}" dt="2023-06-21T17:55:30.294" v="37" actId="20577"/>
      <pc:docMkLst>
        <pc:docMk/>
      </pc:docMkLst>
      <pc:sldChg chg="modSp mod">
        <pc:chgData name="Julio Emmanuel Flores Melendez" userId="96029b51-f4ca-43d4-8b0b-21673638561b" providerId="ADAL" clId="{676B3BC9-9A77-400F-B598-2F533F83485F}" dt="2023-06-21T17:49:20.656" v="31" actId="20577"/>
        <pc:sldMkLst>
          <pc:docMk/>
          <pc:sldMk cId="2425629300" sldId="267"/>
        </pc:sldMkLst>
        <pc:spChg chg="mod">
          <ac:chgData name="Julio Emmanuel Flores Melendez" userId="96029b51-f4ca-43d4-8b0b-21673638561b" providerId="ADAL" clId="{676B3BC9-9A77-400F-B598-2F533F83485F}" dt="2023-06-21T17:49:20.656" v="31" actId="20577"/>
          <ac:spMkLst>
            <pc:docMk/>
            <pc:sldMk cId="2425629300" sldId="267"/>
            <ac:spMk id="25" creationId="{3DD1C0CE-89A7-2779-3BD7-7D78106D3DAC}"/>
          </ac:spMkLst>
        </pc:spChg>
      </pc:sldChg>
      <pc:sldChg chg="modSp mod">
        <pc:chgData name="Julio Emmanuel Flores Melendez" userId="96029b51-f4ca-43d4-8b0b-21673638561b" providerId="ADAL" clId="{676B3BC9-9A77-400F-B598-2F533F83485F}" dt="2023-06-21T17:48:21.826" v="29" actId="20577"/>
        <pc:sldMkLst>
          <pc:docMk/>
          <pc:sldMk cId="3932740148" sldId="268"/>
        </pc:sldMkLst>
        <pc:spChg chg="mod">
          <ac:chgData name="Julio Emmanuel Flores Melendez" userId="96029b51-f4ca-43d4-8b0b-21673638561b" providerId="ADAL" clId="{676B3BC9-9A77-400F-B598-2F533F83485F}" dt="2023-06-21T17:47:55.717" v="24" actId="20577"/>
          <ac:spMkLst>
            <pc:docMk/>
            <pc:sldMk cId="3932740148" sldId="268"/>
            <ac:spMk id="24" creationId="{ADD12A7B-37F8-9F8A-12C4-DC6FB0871586}"/>
          </ac:spMkLst>
        </pc:spChg>
        <pc:spChg chg="mod">
          <ac:chgData name="Julio Emmanuel Flores Melendez" userId="96029b51-f4ca-43d4-8b0b-21673638561b" providerId="ADAL" clId="{676B3BC9-9A77-400F-B598-2F533F83485F}" dt="2023-06-21T17:48:21.826" v="29" actId="20577"/>
          <ac:spMkLst>
            <pc:docMk/>
            <pc:sldMk cId="3932740148" sldId="268"/>
            <ac:spMk id="25" creationId="{48966A55-4C20-1549-06D1-A6D37EE2DABD}"/>
          </ac:spMkLst>
        </pc:spChg>
      </pc:sldChg>
      <pc:sldChg chg="modSp mod">
        <pc:chgData name="Julio Emmanuel Flores Melendez" userId="96029b51-f4ca-43d4-8b0b-21673638561b" providerId="ADAL" clId="{676B3BC9-9A77-400F-B598-2F533F83485F}" dt="2023-06-21T17:55:13.307" v="34" actId="20577"/>
        <pc:sldMkLst>
          <pc:docMk/>
          <pc:sldMk cId="2895729186" sldId="284"/>
        </pc:sldMkLst>
        <pc:spChg chg="mod">
          <ac:chgData name="Julio Emmanuel Flores Melendez" userId="96029b51-f4ca-43d4-8b0b-21673638561b" providerId="ADAL" clId="{676B3BC9-9A77-400F-B598-2F533F83485F}" dt="2023-06-21T17:55:13.307" v="34" actId="20577"/>
          <ac:spMkLst>
            <pc:docMk/>
            <pc:sldMk cId="2895729186" sldId="284"/>
            <ac:spMk id="2" creationId="{D6D7C366-0EAC-96B4-FA3E-439790048054}"/>
          </ac:spMkLst>
        </pc:spChg>
      </pc:sldChg>
      <pc:sldChg chg="modSp mod">
        <pc:chgData name="Julio Emmanuel Flores Melendez" userId="96029b51-f4ca-43d4-8b0b-21673638561b" providerId="ADAL" clId="{676B3BC9-9A77-400F-B598-2F533F83485F}" dt="2023-06-21T17:55:30.294" v="37" actId="20577"/>
        <pc:sldMkLst>
          <pc:docMk/>
          <pc:sldMk cId="468293540" sldId="285"/>
        </pc:sldMkLst>
        <pc:spChg chg="mod">
          <ac:chgData name="Julio Emmanuel Flores Melendez" userId="96029b51-f4ca-43d4-8b0b-21673638561b" providerId="ADAL" clId="{676B3BC9-9A77-400F-B598-2F533F83485F}" dt="2023-06-21T17:55:30.294" v="37" actId="20577"/>
          <ac:spMkLst>
            <pc:docMk/>
            <pc:sldMk cId="468293540" sldId="285"/>
            <ac:spMk id="2" creationId="{45D41D6A-CCBB-C4F6-7EF2-13076CB9A6DB}"/>
          </ac:spMkLst>
        </pc:spChg>
      </pc:sldChg>
      <pc:sldChg chg="modSp mod">
        <pc:chgData name="Julio Emmanuel Flores Melendez" userId="96029b51-f4ca-43d4-8b0b-21673638561b" providerId="ADAL" clId="{676B3BC9-9A77-400F-B598-2F533F83485F}" dt="2023-06-21T17:40:07.277" v="12" actId="20577"/>
        <pc:sldMkLst>
          <pc:docMk/>
          <pc:sldMk cId="2421014026" sldId="287"/>
        </pc:sldMkLst>
        <pc:spChg chg="mod">
          <ac:chgData name="Julio Emmanuel Flores Melendez" userId="96029b51-f4ca-43d4-8b0b-21673638561b" providerId="ADAL" clId="{676B3BC9-9A77-400F-B598-2F533F83485F}" dt="2023-06-21T17:40:07.277" v="12" actId="20577"/>
          <ac:spMkLst>
            <pc:docMk/>
            <pc:sldMk cId="2421014026" sldId="287"/>
            <ac:spMk id="2" creationId="{1743249C-446B-A353-DE49-F2FFA450DD17}"/>
          </ac:spMkLst>
        </pc:spChg>
      </pc:sldChg>
      <pc:sldChg chg="modSp mod">
        <pc:chgData name="Julio Emmanuel Flores Melendez" userId="96029b51-f4ca-43d4-8b0b-21673638561b" providerId="ADAL" clId="{676B3BC9-9A77-400F-B598-2F533F83485F}" dt="2023-06-21T17:32:53.759" v="1" actId="20577"/>
        <pc:sldMkLst>
          <pc:docMk/>
          <pc:sldMk cId="1525883864" sldId="290"/>
        </pc:sldMkLst>
        <pc:spChg chg="mod">
          <ac:chgData name="Julio Emmanuel Flores Melendez" userId="96029b51-f4ca-43d4-8b0b-21673638561b" providerId="ADAL" clId="{676B3BC9-9A77-400F-B598-2F533F83485F}" dt="2023-06-21T17:32:53.759" v="1" actId="20577"/>
          <ac:spMkLst>
            <pc:docMk/>
            <pc:sldMk cId="1525883864" sldId="290"/>
            <ac:spMk id="3" creationId="{59ECB3BC-D8D1-F46C-948E-7A3E9C5326A2}"/>
          </ac:spMkLst>
        </pc:spChg>
      </pc:sldChg>
      <pc:sldChg chg="modSp mod">
        <pc:chgData name="Julio Emmanuel Flores Melendez" userId="96029b51-f4ca-43d4-8b0b-21673638561b" providerId="ADAL" clId="{676B3BC9-9A77-400F-B598-2F533F83485F}" dt="2023-06-21T17:40:37.853" v="20" actId="20577"/>
        <pc:sldMkLst>
          <pc:docMk/>
          <pc:sldMk cId="2077017164" sldId="303"/>
        </pc:sldMkLst>
        <pc:spChg chg="mod">
          <ac:chgData name="Julio Emmanuel Flores Melendez" userId="96029b51-f4ca-43d4-8b0b-21673638561b" providerId="ADAL" clId="{676B3BC9-9A77-400F-B598-2F533F83485F}" dt="2023-06-21T17:40:37.853" v="20" actId="20577"/>
          <ac:spMkLst>
            <pc:docMk/>
            <pc:sldMk cId="2077017164" sldId="303"/>
            <ac:spMk id="3" creationId="{2B35E273-8BFC-F820-2052-A08567900CEF}"/>
          </ac:spMkLst>
        </pc:spChg>
      </pc:sldChg>
    </pc:docChg>
  </pc:docChgLst>
  <pc:docChgLst>
    <pc:chgData name="Marisol León" userId="e1084f91-3605-43d1-a7ff-413c940f9801" providerId="ADAL" clId="{E54784AD-808E-434A-A8AD-4A1390735B12}"/>
    <pc:docChg chg="modSld">
      <pc:chgData name="Marisol León" userId="e1084f91-3605-43d1-a7ff-413c940f9801" providerId="ADAL" clId="{E54784AD-808E-434A-A8AD-4A1390735B12}" dt="2023-06-29T14:04:59.244" v="0" actId="14100"/>
      <pc:docMkLst>
        <pc:docMk/>
      </pc:docMkLst>
      <pc:sldChg chg="modSp mod">
        <pc:chgData name="Marisol León" userId="e1084f91-3605-43d1-a7ff-413c940f9801" providerId="ADAL" clId="{E54784AD-808E-434A-A8AD-4A1390735B12}" dt="2023-06-29T14:04:59.244" v="0" actId="14100"/>
        <pc:sldMkLst>
          <pc:docMk/>
          <pc:sldMk cId="920433093" sldId="311"/>
        </pc:sldMkLst>
        <pc:picChg chg="mod">
          <ac:chgData name="Marisol León" userId="e1084f91-3605-43d1-a7ff-413c940f9801" providerId="ADAL" clId="{E54784AD-808E-434A-A8AD-4A1390735B12}" dt="2023-06-29T14:04:59.244" v="0" actId="14100"/>
          <ac:picMkLst>
            <pc:docMk/>
            <pc:sldMk cId="920433093" sldId="311"/>
            <ac:picMk id="25" creationId="{0E6AD0A7-CA3A-A8C9-5172-3FB91C68CF1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2DAC0-46E2-45D6-9165-084034122270}" type="doc">
      <dgm:prSet loTypeId="urn:microsoft.com/office/officeart/2009/3/layout/Descending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3C94F-30DC-47CD-9CB6-71A15F55D9B2}">
      <dgm:prSet phldrT="[Text]" custT="1"/>
      <dgm:spPr/>
      <dgm:t>
        <a:bodyPr/>
        <a:lstStyle/>
        <a:p>
          <a:r>
            <a:rPr lang="es-419" sz="1800" dirty="0" smtClean="0"/>
            <a:t>EN ESPERA DE PLANIF. (EST. 05, 10 Y 21)</a:t>
          </a:r>
          <a:endParaRPr lang="en-US" sz="1800" dirty="0"/>
        </a:p>
      </dgm:t>
    </dgm:pt>
    <dgm:pt modelId="{F32324FB-2B8E-4D14-BE21-DCC00168758D}" type="parTrans" cxnId="{2D030B12-8B99-4256-A942-63789935B6D7}">
      <dgm:prSet/>
      <dgm:spPr/>
      <dgm:t>
        <a:bodyPr/>
        <a:lstStyle/>
        <a:p>
          <a:endParaRPr lang="en-US" sz="1600"/>
        </a:p>
      </dgm:t>
    </dgm:pt>
    <dgm:pt modelId="{D4F5347C-DCF2-4D2F-B6AB-0C036075D10A}" type="sibTrans" cxnId="{2D030B12-8B99-4256-A942-63789935B6D7}">
      <dgm:prSet/>
      <dgm:spPr/>
      <dgm:t>
        <a:bodyPr/>
        <a:lstStyle/>
        <a:p>
          <a:endParaRPr lang="en-US" sz="1600"/>
        </a:p>
      </dgm:t>
    </dgm:pt>
    <dgm:pt modelId="{C2DF9A32-2DF8-4664-BD5F-0DDA1A251B8A}">
      <dgm:prSet phldrT="[Text]" custT="1"/>
      <dgm:spPr/>
      <dgm:t>
        <a:bodyPr/>
        <a:lstStyle/>
        <a:p>
          <a:r>
            <a:rPr lang="es-419" sz="1800" dirty="0" smtClean="0"/>
            <a:t>EN ESPERA DE ING. DE CONF O MDC (EST. 29 Y 35)</a:t>
          </a:r>
          <a:endParaRPr lang="en-US" sz="1800" dirty="0"/>
        </a:p>
      </dgm:t>
    </dgm:pt>
    <dgm:pt modelId="{7706D9DA-E466-4583-B3B5-8DAA47410189}" type="parTrans" cxnId="{18F4FF2E-AA77-4FE9-8713-BB0DCE540EA3}">
      <dgm:prSet/>
      <dgm:spPr/>
      <dgm:t>
        <a:bodyPr/>
        <a:lstStyle/>
        <a:p>
          <a:endParaRPr lang="en-US" sz="1600"/>
        </a:p>
      </dgm:t>
    </dgm:pt>
    <dgm:pt modelId="{8F3A7916-FCB6-422A-9773-F8C476169FBE}" type="sibTrans" cxnId="{18F4FF2E-AA77-4FE9-8713-BB0DCE540EA3}">
      <dgm:prSet/>
      <dgm:spPr/>
      <dgm:t>
        <a:bodyPr/>
        <a:lstStyle/>
        <a:p>
          <a:endParaRPr lang="en-US" sz="1600"/>
        </a:p>
      </dgm:t>
    </dgm:pt>
    <dgm:pt modelId="{177624AB-59D5-4AA1-A3BA-774ACB6E9CF8}">
      <dgm:prSet phldrT="[Text]" custT="1"/>
      <dgm:spPr/>
      <dgm:t>
        <a:bodyPr/>
        <a:lstStyle/>
        <a:p>
          <a:r>
            <a:rPr lang="es-419" sz="1800" dirty="0" smtClean="0"/>
            <a:t>EN ESPERA DE MATERIALES (EST. 30)</a:t>
          </a:r>
          <a:endParaRPr lang="en-US" sz="1800" dirty="0"/>
        </a:p>
      </dgm:t>
    </dgm:pt>
    <dgm:pt modelId="{B19CECEF-1C6F-49A2-BF49-734B190EC9B1}" type="parTrans" cxnId="{34A93EC6-CE49-4204-B7A2-08EBF154AF8D}">
      <dgm:prSet/>
      <dgm:spPr/>
      <dgm:t>
        <a:bodyPr/>
        <a:lstStyle/>
        <a:p>
          <a:endParaRPr lang="en-US" sz="1600"/>
        </a:p>
      </dgm:t>
    </dgm:pt>
    <dgm:pt modelId="{5B2F21C0-C387-44D8-A5E3-8358380FD419}" type="sibTrans" cxnId="{34A93EC6-CE49-4204-B7A2-08EBF154AF8D}">
      <dgm:prSet/>
      <dgm:spPr/>
      <dgm:t>
        <a:bodyPr/>
        <a:lstStyle/>
        <a:p>
          <a:endParaRPr lang="en-US" sz="1600"/>
        </a:p>
      </dgm:t>
    </dgm:pt>
    <dgm:pt modelId="{3916677E-665C-408C-BDA0-702818F4C3E6}">
      <dgm:prSet phldrT="[Text]" custT="1"/>
      <dgm:spPr/>
      <dgm:t>
        <a:bodyPr/>
        <a:lstStyle/>
        <a:p>
          <a:r>
            <a:rPr lang="es-419" sz="1800" dirty="0" smtClean="0"/>
            <a:t>EN ESPERA DE APROB. SUP. (EST. 38)</a:t>
          </a:r>
          <a:endParaRPr lang="en-US" sz="1800" dirty="0"/>
        </a:p>
      </dgm:t>
    </dgm:pt>
    <dgm:pt modelId="{0688F7B4-3185-40BA-9D13-6B05F2EF9A6B}" type="parTrans" cxnId="{B6404E4B-41BD-4066-8CF6-DA2401CE0D65}">
      <dgm:prSet/>
      <dgm:spPr/>
      <dgm:t>
        <a:bodyPr/>
        <a:lstStyle/>
        <a:p>
          <a:endParaRPr lang="en-US" sz="1600"/>
        </a:p>
      </dgm:t>
    </dgm:pt>
    <dgm:pt modelId="{13B53D8E-1D9B-4F50-A8BC-FC693300B0F0}" type="sibTrans" cxnId="{B6404E4B-41BD-4066-8CF6-DA2401CE0D65}">
      <dgm:prSet/>
      <dgm:spPr/>
      <dgm:t>
        <a:bodyPr/>
        <a:lstStyle/>
        <a:p>
          <a:endParaRPr lang="en-US" sz="1600"/>
        </a:p>
      </dgm:t>
    </dgm:pt>
    <dgm:pt modelId="{FA539816-D2BA-4869-808B-1734F2BDB2FE}">
      <dgm:prSet phldrT="[Text]" custT="1"/>
      <dgm:spPr/>
      <dgm:t>
        <a:bodyPr/>
        <a:lstStyle/>
        <a:p>
          <a:r>
            <a:rPr lang="es-419" sz="1800" dirty="0" smtClean="0"/>
            <a:t>LISTO PARA PROGRAMAR</a:t>
          </a:r>
        </a:p>
        <a:p>
          <a:r>
            <a:rPr lang="es-419" sz="1800" dirty="0" smtClean="0"/>
            <a:t> (EST. 40 Y 45)</a:t>
          </a:r>
          <a:endParaRPr lang="en-US" sz="1800" dirty="0"/>
        </a:p>
      </dgm:t>
    </dgm:pt>
    <dgm:pt modelId="{61F27D45-4AE0-43C9-8332-DE899B05E21A}" type="parTrans" cxnId="{47BCA702-5535-482B-9D84-98F2FE7370A5}">
      <dgm:prSet/>
      <dgm:spPr/>
      <dgm:t>
        <a:bodyPr/>
        <a:lstStyle/>
        <a:p>
          <a:endParaRPr lang="en-US" sz="1600"/>
        </a:p>
      </dgm:t>
    </dgm:pt>
    <dgm:pt modelId="{EF47AD45-EFC4-41B2-A314-4FA57DB8EF10}" type="sibTrans" cxnId="{47BCA702-5535-482B-9D84-98F2FE7370A5}">
      <dgm:prSet/>
      <dgm:spPr/>
      <dgm:t>
        <a:bodyPr/>
        <a:lstStyle/>
        <a:p>
          <a:endParaRPr lang="en-US" sz="1600"/>
        </a:p>
      </dgm:t>
    </dgm:pt>
    <dgm:pt modelId="{6A6D26B0-F010-4207-B074-056E2267EF29}">
      <dgm:prSet phldrT="[Text]" custT="1"/>
      <dgm:spPr/>
      <dgm:t>
        <a:bodyPr/>
        <a:lstStyle/>
        <a:p>
          <a:r>
            <a:rPr lang="es-419" sz="1800" dirty="0" smtClean="0"/>
            <a:t>EN ESPERA DE PARADA DE PLANTA (EST. 44)</a:t>
          </a:r>
          <a:endParaRPr lang="en-US" sz="1800" dirty="0"/>
        </a:p>
      </dgm:t>
    </dgm:pt>
    <dgm:pt modelId="{9E6C2941-ED2B-449A-BFC0-9AEEDE445C86}" type="parTrans" cxnId="{538D3D52-35E0-4D2D-86F6-A6BAD686E564}">
      <dgm:prSet/>
      <dgm:spPr/>
      <dgm:t>
        <a:bodyPr/>
        <a:lstStyle/>
        <a:p>
          <a:endParaRPr lang="en-US" sz="1600"/>
        </a:p>
      </dgm:t>
    </dgm:pt>
    <dgm:pt modelId="{91FA73BA-B054-4F59-A8FF-B1C5EA83D7CA}" type="sibTrans" cxnId="{538D3D52-35E0-4D2D-86F6-A6BAD686E564}">
      <dgm:prSet/>
      <dgm:spPr/>
      <dgm:t>
        <a:bodyPr/>
        <a:lstStyle/>
        <a:p>
          <a:endParaRPr lang="en-US" sz="1600"/>
        </a:p>
      </dgm:t>
    </dgm:pt>
    <dgm:pt modelId="{C881FB41-EF66-4CE3-B816-11C99EE89F5F}" type="pres">
      <dgm:prSet presAssocID="{E532DAC0-46E2-45D6-9165-084034122270}" presName="Name0" presStyleCnt="0">
        <dgm:presLayoutVars>
          <dgm:chMax val="7"/>
          <dgm:chPref val="5"/>
        </dgm:presLayoutVars>
      </dgm:prSet>
      <dgm:spPr/>
    </dgm:pt>
    <dgm:pt modelId="{E973CAE9-6FC0-46A9-B3FA-E92613F70F5D}" type="pres">
      <dgm:prSet presAssocID="{E532DAC0-46E2-45D6-9165-084034122270}" presName="arrowNode" presStyleLbl="node1" presStyleIdx="0" presStyleCnt="1"/>
      <dgm:spPr/>
    </dgm:pt>
    <dgm:pt modelId="{9C55CD48-9600-4B9B-8375-A1965E21A0F1}" type="pres">
      <dgm:prSet presAssocID="{5453C94F-30DC-47CD-9CB6-71A15F55D9B2}" presName="txNode1" presStyleLbl="revTx" presStyleIdx="0" presStyleCnt="6" custLinFactNeighborX="18146" custLinFactNeighborY="32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2469F-226E-438C-906F-3BB3DA6A8E07}" type="pres">
      <dgm:prSet presAssocID="{C2DF9A32-2DF8-4664-BD5F-0DDA1A251B8A}" presName="txNode2" presStyleLbl="revTx" presStyleIdx="1" presStyleCnt="6" custScaleX="62721" custLinFactNeighborX="-18088" custLinFactNeighborY="5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724AB-17EF-4436-B4DB-25EBBBB0FEF5}" type="pres">
      <dgm:prSet presAssocID="{8F3A7916-FCB6-422A-9773-F8C476169FBE}" presName="dotNode2" presStyleCnt="0"/>
      <dgm:spPr/>
    </dgm:pt>
    <dgm:pt modelId="{8CDD469F-F4EF-48D6-8BB6-7DDE92A02E5F}" type="pres">
      <dgm:prSet presAssocID="{8F3A7916-FCB6-422A-9773-F8C476169FBE}" presName="dotRepeatNode" presStyleLbl="fgShp" presStyleIdx="0" presStyleCnt="4"/>
      <dgm:spPr/>
    </dgm:pt>
    <dgm:pt modelId="{012F279C-4FC6-4784-B970-FFB77E815C32}" type="pres">
      <dgm:prSet presAssocID="{177624AB-59D5-4AA1-A3BA-774ACB6E9CF8}" presName="txNode3" presStyleLbl="revTx" presStyleIdx="2" presStyleCnt="6" custScaleX="83999" custLinFactNeighborX="1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05C27-8B41-4054-A2D9-4728017C9818}" type="pres">
      <dgm:prSet presAssocID="{5B2F21C0-C387-44D8-A5E3-8358380FD419}" presName="dotNode3" presStyleCnt="0"/>
      <dgm:spPr/>
    </dgm:pt>
    <dgm:pt modelId="{E7F3C604-E4BE-4C83-B80E-A3C3CC3FDD6C}" type="pres">
      <dgm:prSet presAssocID="{5B2F21C0-C387-44D8-A5E3-8358380FD419}" presName="dotRepeatNode" presStyleLbl="fgShp" presStyleIdx="1" presStyleCnt="4"/>
      <dgm:spPr/>
    </dgm:pt>
    <dgm:pt modelId="{A353E69F-D30A-4504-9677-6D6601410650}" type="pres">
      <dgm:prSet presAssocID="{3916677E-665C-408C-BDA0-702818F4C3E6}" presName="txNode4" presStyleLbl="revTx" presStyleIdx="3" presStyleCnt="6" custScaleX="88415" custLinFactNeighborX="-4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9C8D8-3AC9-4B17-9764-8A5BA16E78E9}" type="pres">
      <dgm:prSet presAssocID="{13B53D8E-1D9B-4F50-A8BC-FC693300B0F0}" presName="dotNode4" presStyleCnt="0"/>
      <dgm:spPr/>
    </dgm:pt>
    <dgm:pt modelId="{B376FCEE-6389-464F-B37A-9250D892B017}" type="pres">
      <dgm:prSet presAssocID="{13B53D8E-1D9B-4F50-A8BC-FC693300B0F0}" presName="dotRepeatNode" presStyleLbl="fgShp" presStyleIdx="2" presStyleCnt="4"/>
      <dgm:spPr/>
    </dgm:pt>
    <dgm:pt modelId="{AB01F9DB-F33B-4FC1-8845-ED5C1EA1D0DA}" type="pres">
      <dgm:prSet presAssocID="{6A6D26B0-F010-4207-B074-056E2267EF29}" presName="txNode5" presStyleLbl="revTx" presStyleIdx="4" presStyleCnt="6" custScaleX="67469" custLinFactNeighborX="15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03A80-9581-420F-A63E-522F1EB3DC67}" type="pres">
      <dgm:prSet presAssocID="{91FA73BA-B054-4F59-A8FF-B1C5EA83D7CA}" presName="dotNode5" presStyleCnt="0"/>
      <dgm:spPr/>
    </dgm:pt>
    <dgm:pt modelId="{24FA8947-5DC9-4C6C-A51C-78476ECE392A}" type="pres">
      <dgm:prSet presAssocID="{91FA73BA-B054-4F59-A8FF-B1C5EA83D7CA}" presName="dotRepeatNode" presStyleLbl="fgShp" presStyleIdx="3" presStyleCnt="4"/>
      <dgm:spPr/>
    </dgm:pt>
    <dgm:pt modelId="{3C63AD0F-2288-454B-B04B-41B1076B79CD}" type="pres">
      <dgm:prSet presAssocID="{FA539816-D2BA-4869-808B-1734F2BDB2FE}" presName="txNode6" presStyleLbl="revTx" presStyleIdx="5" presStyleCnt="6" custScaleX="110675" custLinFactNeighborX="320" custLinFactNeighborY="14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8AE64C-41FF-4DB6-AEDC-1657134F3C40}" type="presOf" srcId="{3916677E-665C-408C-BDA0-702818F4C3E6}" destId="{A353E69F-D30A-4504-9677-6D6601410650}" srcOrd="0" destOrd="0" presId="urn:microsoft.com/office/officeart/2009/3/layout/DescendingProcess"/>
    <dgm:cxn modelId="{35EBB1BA-8F19-41C4-9953-85FDDEE0DB1F}" type="presOf" srcId="{FA539816-D2BA-4869-808B-1734F2BDB2FE}" destId="{3C63AD0F-2288-454B-B04B-41B1076B79CD}" srcOrd="0" destOrd="0" presId="urn:microsoft.com/office/officeart/2009/3/layout/DescendingProcess"/>
    <dgm:cxn modelId="{B6404E4B-41BD-4066-8CF6-DA2401CE0D65}" srcId="{E532DAC0-46E2-45D6-9165-084034122270}" destId="{3916677E-665C-408C-BDA0-702818F4C3E6}" srcOrd="3" destOrd="0" parTransId="{0688F7B4-3185-40BA-9D13-6B05F2EF9A6B}" sibTransId="{13B53D8E-1D9B-4F50-A8BC-FC693300B0F0}"/>
    <dgm:cxn modelId="{18F4FF2E-AA77-4FE9-8713-BB0DCE540EA3}" srcId="{E532DAC0-46E2-45D6-9165-084034122270}" destId="{C2DF9A32-2DF8-4664-BD5F-0DDA1A251B8A}" srcOrd="1" destOrd="0" parTransId="{7706D9DA-E466-4583-B3B5-8DAA47410189}" sibTransId="{8F3A7916-FCB6-422A-9773-F8C476169FBE}"/>
    <dgm:cxn modelId="{ED18ADBC-231B-4B41-9D04-5D7490E444A7}" type="presOf" srcId="{13B53D8E-1D9B-4F50-A8BC-FC693300B0F0}" destId="{B376FCEE-6389-464F-B37A-9250D892B017}" srcOrd="0" destOrd="0" presId="urn:microsoft.com/office/officeart/2009/3/layout/DescendingProcess"/>
    <dgm:cxn modelId="{59A37795-3F86-4018-B4EE-048061763AA1}" type="presOf" srcId="{8F3A7916-FCB6-422A-9773-F8C476169FBE}" destId="{8CDD469F-F4EF-48D6-8BB6-7DDE92A02E5F}" srcOrd="0" destOrd="0" presId="urn:microsoft.com/office/officeart/2009/3/layout/DescendingProcess"/>
    <dgm:cxn modelId="{F410C94E-5510-4202-B8E3-18C0FFC0C3DD}" type="presOf" srcId="{177624AB-59D5-4AA1-A3BA-774ACB6E9CF8}" destId="{012F279C-4FC6-4784-B970-FFB77E815C32}" srcOrd="0" destOrd="0" presId="urn:microsoft.com/office/officeart/2009/3/layout/DescendingProcess"/>
    <dgm:cxn modelId="{9A584408-6B64-4CDE-841A-AF045711859A}" type="presOf" srcId="{91FA73BA-B054-4F59-A8FF-B1C5EA83D7CA}" destId="{24FA8947-5DC9-4C6C-A51C-78476ECE392A}" srcOrd="0" destOrd="0" presId="urn:microsoft.com/office/officeart/2009/3/layout/DescendingProcess"/>
    <dgm:cxn modelId="{47BCA702-5535-482B-9D84-98F2FE7370A5}" srcId="{E532DAC0-46E2-45D6-9165-084034122270}" destId="{FA539816-D2BA-4869-808B-1734F2BDB2FE}" srcOrd="5" destOrd="0" parTransId="{61F27D45-4AE0-43C9-8332-DE899B05E21A}" sibTransId="{EF47AD45-EFC4-41B2-A314-4FA57DB8EF10}"/>
    <dgm:cxn modelId="{E21DDBDD-C800-4D59-846C-0F6CA855A586}" type="presOf" srcId="{6A6D26B0-F010-4207-B074-056E2267EF29}" destId="{AB01F9DB-F33B-4FC1-8845-ED5C1EA1D0DA}" srcOrd="0" destOrd="0" presId="urn:microsoft.com/office/officeart/2009/3/layout/DescendingProcess"/>
    <dgm:cxn modelId="{03B11EB0-D4D3-4A2E-909A-CE97BF98443A}" type="presOf" srcId="{5453C94F-30DC-47CD-9CB6-71A15F55D9B2}" destId="{9C55CD48-9600-4B9B-8375-A1965E21A0F1}" srcOrd="0" destOrd="0" presId="urn:microsoft.com/office/officeart/2009/3/layout/DescendingProcess"/>
    <dgm:cxn modelId="{2C247528-3ECF-482B-AE99-F37E9B8FADEB}" type="presOf" srcId="{5B2F21C0-C387-44D8-A5E3-8358380FD419}" destId="{E7F3C604-E4BE-4C83-B80E-A3C3CC3FDD6C}" srcOrd="0" destOrd="0" presId="urn:microsoft.com/office/officeart/2009/3/layout/DescendingProcess"/>
    <dgm:cxn modelId="{538D3D52-35E0-4D2D-86F6-A6BAD686E564}" srcId="{E532DAC0-46E2-45D6-9165-084034122270}" destId="{6A6D26B0-F010-4207-B074-056E2267EF29}" srcOrd="4" destOrd="0" parTransId="{9E6C2941-ED2B-449A-BFC0-9AEEDE445C86}" sibTransId="{91FA73BA-B054-4F59-A8FF-B1C5EA83D7CA}"/>
    <dgm:cxn modelId="{34A93EC6-CE49-4204-B7A2-08EBF154AF8D}" srcId="{E532DAC0-46E2-45D6-9165-084034122270}" destId="{177624AB-59D5-4AA1-A3BA-774ACB6E9CF8}" srcOrd="2" destOrd="0" parTransId="{B19CECEF-1C6F-49A2-BF49-734B190EC9B1}" sibTransId="{5B2F21C0-C387-44D8-A5E3-8358380FD419}"/>
    <dgm:cxn modelId="{2D030B12-8B99-4256-A942-63789935B6D7}" srcId="{E532DAC0-46E2-45D6-9165-084034122270}" destId="{5453C94F-30DC-47CD-9CB6-71A15F55D9B2}" srcOrd="0" destOrd="0" parTransId="{F32324FB-2B8E-4D14-BE21-DCC00168758D}" sibTransId="{D4F5347C-DCF2-4D2F-B6AB-0C036075D10A}"/>
    <dgm:cxn modelId="{D79ACE89-DB58-461B-945B-4B3AAF2A7D9C}" type="presOf" srcId="{C2DF9A32-2DF8-4664-BD5F-0DDA1A251B8A}" destId="{CE12469F-226E-438C-906F-3BB3DA6A8E07}" srcOrd="0" destOrd="0" presId="urn:microsoft.com/office/officeart/2009/3/layout/DescendingProcess"/>
    <dgm:cxn modelId="{E9A30B46-5A70-42CE-B07E-92C4F00AE282}" type="presOf" srcId="{E532DAC0-46E2-45D6-9165-084034122270}" destId="{C881FB41-EF66-4CE3-B816-11C99EE89F5F}" srcOrd="0" destOrd="0" presId="urn:microsoft.com/office/officeart/2009/3/layout/DescendingProcess"/>
    <dgm:cxn modelId="{0CB43CDB-FD40-4F11-8FC6-D69FB753A0E6}" type="presParOf" srcId="{C881FB41-EF66-4CE3-B816-11C99EE89F5F}" destId="{E973CAE9-6FC0-46A9-B3FA-E92613F70F5D}" srcOrd="0" destOrd="0" presId="urn:microsoft.com/office/officeart/2009/3/layout/DescendingProcess"/>
    <dgm:cxn modelId="{B5002F46-7582-4D45-AB1E-A3E39A500599}" type="presParOf" srcId="{C881FB41-EF66-4CE3-B816-11C99EE89F5F}" destId="{9C55CD48-9600-4B9B-8375-A1965E21A0F1}" srcOrd="1" destOrd="0" presId="urn:microsoft.com/office/officeart/2009/3/layout/DescendingProcess"/>
    <dgm:cxn modelId="{1310B3F6-301F-4205-B344-6997927737C4}" type="presParOf" srcId="{C881FB41-EF66-4CE3-B816-11C99EE89F5F}" destId="{CE12469F-226E-438C-906F-3BB3DA6A8E07}" srcOrd="2" destOrd="0" presId="urn:microsoft.com/office/officeart/2009/3/layout/DescendingProcess"/>
    <dgm:cxn modelId="{5D2F363A-04D4-4B6E-AE8B-5D32BEB0A0A4}" type="presParOf" srcId="{C881FB41-EF66-4CE3-B816-11C99EE89F5F}" destId="{A50724AB-17EF-4436-B4DB-25EBBBB0FEF5}" srcOrd="3" destOrd="0" presId="urn:microsoft.com/office/officeart/2009/3/layout/DescendingProcess"/>
    <dgm:cxn modelId="{68C9BBCA-2B4B-439E-A94F-03C16D97F3D0}" type="presParOf" srcId="{A50724AB-17EF-4436-B4DB-25EBBBB0FEF5}" destId="{8CDD469F-F4EF-48D6-8BB6-7DDE92A02E5F}" srcOrd="0" destOrd="0" presId="urn:microsoft.com/office/officeart/2009/3/layout/DescendingProcess"/>
    <dgm:cxn modelId="{88C323BD-EC1D-42C4-8D11-91D7938624BC}" type="presParOf" srcId="{C881FB41-EF66-4CE3-B816-11C99EE89F5F}" destId="{012F279C-4FC6-4784-B970-FFB77E815C32}" srcOrd="4" destOrd="0" presId="urn:microsoft.com/office/officeart/2009/3/layout/DescendingProcess"/>
    <dgm:cxn modelId="{81B301B5-C67E-431A-B6D6-D416EC115F34}" type="presParOf" srcId="{C881FB41-EF66-4CE3-B816-11C99EE89F5F}" destId="{7AC05C27-8B41-4054-A2D9-4728017C9818}" srcOrd="5" destOrd="0" presId="urn:microsoft.com/office/officeart/2009/3/layout/DescendingProcess"/>
    <dgm:cxn modelId="{80D797FC-65D0-4096-AF32-45D66673DFCF}" type="presParOf" srcId="{7AC05C27-8B41-4054-A2D9-4728017C9818}" destId="{E7F3C604-E4BE-4C83-B80E-A3C3CC3FDD6C}" srcOrd="0" destOrd="0" presId="urn:microsoft.com/office/officeart/2009/3/layout/DescendingProcess"/>
    <dgm:cxn modelId="{EA9BD552-BA1F-47C3-9E1C-D6DEA230895B}" type="presParOf" srcId="{C881FB41-EF66-4CE3-B816-11C99EE89F5F}" destId="{A353E69F-D30A-4504-9677-6D6601410650}" srcOrd="6" destOrd="0" presId="urn:microsoft.com/office/officeart/2009/3/layout/DescendingProcess"/>
    <dgm:cxn modelId="{0EB3FA34-97BB-4654-B962-3A1AD972149E}" type="presParOf" srcId="{C881FB41-EF66-4CE3-B816-11C99EE89F5F}" destId="{DA79C8D8-3AC9-4B17-9764-8A5BA16E78E9}" srcOrd="7" destOrd="0" presId="urn:microsoft.com/office/officeart/2009/3/layout/DescendingProcess"/>
    <dgm:cxn modelId="{92499ACF-090B-40D1-A7A1-AB31A4339619}" type="presParOf" srcId="{DA79C8D8-3AC9-4B17-9764-8A5BA16E78E9}" destId="{B376FCEE-6389-464F-B37A-9250D892B017}" srcOrd="0" destOrd="0" presId="urn:microsoft.com/office/officeart/2009/3/layout/DescendingProcess"/>
    <dgm:cxn modelId="{2501ACCF-12BA-4BDD-A6BB-287AF42589DA}" type="presParOf" srcId="{C881FB41-EF66-4CE3-B816-11C99EE89F5F}" destId="{AB01F9DB-F33B-4FC1-8845-ED5C1EA1D0DA}" srcOrd="8" destOrd="0" presId="urn:microsoft.com/office/officeart/2009/3/layout/DescendingProcess"/>
    <dgm:cxn modelId="{612F6F12-346D-41DE-9274-CC59F6B8F449}" type="presParOf" srcId="{C881FB41-EF66-4CE3-B816-11C99EE89F5F}" destId="{A3E03A80-9581-420F-A63E-522F1EB3DC67}" srcOrd="9" destOrd="0" presId="urn:microsoft.com/office/officeart/2009/3/layout/DescendingProcess"/>
    <dgm:cxn modelId="{CD4381FD-F072-41EC-9AA1-EDDFE2510E1E}" type="presParOf" srcId="{A3E03A80-9581-420F-A63E-522F1EB3DC67}" destId="{24FA8947-5DC9-4C6C-A51C-78476ECE392A}" srcOrd="0" destOrd="0" presId="urn:microsoft.com/office/officeart/2009/3/layout/DescendingProcess"/>
    <dgm:cxn modelId="{D345F618-CA97-40AA-96B4-75839EA9949A}" type="presParOf" srcId="{C881FB41-EF66-4CE3-B816-11C99EE89F5F}" destId="{3C63AD0F-2288-454B-B04B-41B1076B79CD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3CAE9-6FC0-46A9-B3FA-E92613F70F5D}">
      <dsp:nvSpPr>
        <dsp:cNvPr id="0" name=""/>
        <dsp:cNvSpPr/>
      </dsp:nvSpPr>
      <dsp:spPr>
        <a:xfrm rot="4396374">
          <a:off x="1333398" y="1147559"/>
          <a:ext cx="4978294" cy="347173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D469F-F4EF-48D6-8BB6-7DDE92A02E5F}">
      <dsp:nvSpPr>
        <dsp:cNvPr id="0" name=""/>
        <dsp:cNvSpPr/>
      </dsp:nvSpPr>
      <dsp:spPr>
        <a:xfrm>
          <a:off x="3030179" y="1490156"/>
          <a:ext cx="125717" cy="12571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F3C604-E4BE-4C83-B80E-A3C3CC3FDD6C}">
      <dsp:nvSpPr>
        <dsp:cNvPr id="0" name=""/>
        <dsp:cNvSpPr/>
      </dsp:nvSpPr>
      <dsp:spPr>
        <a:xfrm>
          <a:off x="3740022" y="2035124"/>
          <a:ext cx="125717" cy="12571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6FCEE-6389-464F-B37A-9250D892B017}">
      <dsp:nvSpPr>
        <dsp:cNvPr id="0" name=""/>
        <dsp:cNvSpPr/>
      </dsp:nvSpPr>
      <dsp:spPr>
        <a:xfrm>
          <a:off x="4378182" y="2672939"/>
          <a:ext cx="125717" cy="12571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55CD48-9600-4B9B-8375-A1965E21A0F1}">
      <dsp:nvSpPr>
        <dsp:cNvPr id="0" name=""/>
        <dsp:cNvSpPr/>
      </dsp:nvSpPr>
      <dsp:spPr>
        <a:xfrm>
          <a:off x="1425575" y="296499"/>
          <a:ext cx="2347111" cy="92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EN ESPERA DE PLANIF. (EST. 05, 10 Y 21)</a:t>
          </a:r>
          <a:endParaRPr lang="en-US" sz="1800" kern="1200" dirty="0"/>
        </a:p>
      </dsp:txBody>
      <dsp:txXfrm>
        <a:off x="1425575" y="296499"/>
        <a:ext cx="2347111" cy="922697"/>
      </dsp:txXfrm>
    </dsp:sp>
    <dsp:sp modelId="{CE12469F-226E-438C-906F-3BB3DA6A8E07}">
      <dsp:nvSpPr>
        <dsp:cNvPr id="0" name=""/>
        <dsp:cNvSpPr/>
      </dsp:nvSpPr>
      <dsp:spPr>
        <a:xfrm>
          <a:off x="3873505" y="1138936"/>
          <a:ext cx="2188304" cy="92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EN ESPERA DE ING. DE CONF O MDC (EST. 29 Y 35)</a:t>
          </a:r>
          <a:endParaRPr lang="en-US" sz="1800" kern="1200" dirty="0"/>
        </a:p>
      </dsp:txBody>
      <dsp:txXfrm>
        <a:off x="3873505" y="1138936"/>
        <a:ext cx="2188304" cy="922697"/>
      </dsp:txXfrm>
    </dsp:sp>
    <dsp:sp modelId="{012F279C-4FC6-4784-B970-FFB77E815C32}">
      <dsp:nvSpPr>
        <dsp:cNvPr id="0" name=""/>
        <dsp:cNvSpPr/>
      </dsp:nvSpPr>
      <dsp:spPr>
        <a:xfrm>
          <a:off x="1216154" y="1636634"/>
          <a:ext cx="1971550" cy="92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EN ESPERA DE MATERIALES (EST. 30)</a:t>
          </a:r>
          <a:endParaRPr lang="en-US" sz="1800" kern="1200" dirty="0"/>
        </a:p>
      </dsp:txBody>
      <dsp:txXfrm>
        <a:off x="1216154" y="1636634"/>
        <a:ext cx="1971550" cy="922697"/>
      </dsp:txXfrm>
    </dsp:sp>
    <dsp:sp modelId="{24FA8947-5DC9-4C6C-A51C-78476ECE392A}">
      <dsp:nvSpPr>
        <dsp:cNvPr id="0" name=""/>
        <dsp:cNvSpPr/>
      </dsp:nvSpPr>
      <dsp:spPr>
        <a:xfrm>
          <a:off x="4839992" y="3374765"/>
          <a:ext cx="125717" cy="12571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53E69F-D30A-4504-9677-6D6601410650}">
      <dsp:nvSpPr>
        <dsp:cNvPr id="0" name=""/>
        <dsp:cNvSpPr/>
      </dsp:nvSpPr>
      <dsp:spPr>
        <a:xfrm>
          <a:off x="5016509" y="2274449"/>
          <a:ext cx="2075198" cy="92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EN ESPERA DE APROB. SUP. (EST. 38)</a:t>
          </a:r>
          <a:endParaRPr lang="en-US" sz="1800" kern="1200" dirty="0"/>
        </a:p>
      </dsp:txBody>
      <dsp:txXfrm>
        <a:off x="5016509" y="2274449"/>
        <a:ext cx="2075198" cy="922697"/>
      </dsp:txXfrm>
    </dsp:sp>
    <dsp:sp modelId="{AB01F9DB-F33B-4FC1-8845-ED5C1EA1D0DA}">
      <dsp:nvSpPr>
        <dsp:cNvPr id="0" name=""/>
        <dsp:cNvSpPr/>
      </dsp:nvSpPr>
      <dsp:spPr>
        <a:xfrm>
          <a:off x="2120894" y="2976275"/>
          <a:ext cx="2353959" cy="92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EN ESPERA DE PARADA DE PLANTA (EST. 44)</a:t>
          </a:r>
          <a:endParaRPr lang="en-US" sz="1800" kern="1200" dirty="0"/>
        </a:p>
      </dsp:txBody>
      <dsp:txXfrm>
        <a:off x="2120894" y="2976275"/>
        <a:ext cx="2353959" cy="922697"/>
      </dsp:txXfrm>
    </dsp:sp>
    <dsp:sp modelId="{3C63AD0F-2288-454B-B04B-41B1076B79CD}">
      <dsp:nvSpPr>
        <dsp:cNvPr id="0" name=""/>
        <dsp:cNvSpPr/>
      </dsp:nvSpPr>
      <dsp:spPr>
        <a:xfrm>
          <a:off x="4012297" y="4844161"/>
          <a:ext cx="3510359" cy="92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LISTO PARA PROGRAMAR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 (EST. 40 Y 45)</a:t>
          </a:r>
          <a:endParaRPr lang="en-US" sz="1800" kern="1200" dirty="0"/>
        </a:p>
      </dsp:txBody>
      <dsp:txXfrm>
        <a:off x="4012297" y="4844161"/>
        <a:ext cx="3510359" cy="922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29ED3-015C-46BA-8130-D51A89427742}" type="datetimeFigureOut">
              <a:rPr lang="es-MX" smtClean="0"/>
              <a:t>01/08/2023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35F26-61FF-43C0-82EF-0ED4401819C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49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03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537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36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27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19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5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6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Mitch Comstock. </a:t>
            </a:r>
            <a:r>
              <a:rPr lang="en-US" dirty="0"/>
              <a:t> Deferred Maintenance 101: What Is It and Why It Matters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18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898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41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Nyman, Donald H.; Levitt, Joel. Maintenance Planning, Coordination, &amp; Scheduling: (p. 39). Industrial Press, Inc..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35F26-61FF-43C0-82EF-0ED4401819C8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09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2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739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03F2-BB9D-3027-3598-C5F320D02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346" y="5460943"/>
            <a:ext cx="6219305" cy="55758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Escribe aquí tu nombre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2CC355-4360-14F9-0E5E-F658F8E7D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2744" y="6018531"/>
            <a:ext cx="7066511" cy="5575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Escribe aquí tu email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44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BF6D3F5C-0474-E767-278E-127AAE0C6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0" y="1715589"/>
            <a:ext cx="7766050" cy="2751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latin typeface="Arial Black" panose="020B0A040201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s-ES" dirty="0"/>
              <a:t>NOMBRE DE LA SESIÓN</a:t>
            </a:r>
            <a:endParaRPr lang="es-MX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8E36183A-B695-C852-6A04-2FD7F40F6A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499" y="4811567"/>
            <a:ext cx="7766049" cy="40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2492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Nombre</a:t>
            </a:r>
            <a:endParaRPr lang="es-MX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33AED996-E632-DDE3-0078-A39DDCEBF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0" y="5302250"/>
            <a:ext cx="7766048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Puesto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8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0632" y="894311"/>
            <a:ext cx="717190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0632" y="2086495"/>
            <a:ext cx="7171901" cy="4175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texto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4790632" y="1851315"/>
            <a:ext cx="3314210" cy="45719"/>
          </a:xfrm>
          <a:prstGeom prst="roundRect">
            <a:avLst/>
          </a:prstGeom>
          <a:solidFill>
            <a:srgbClr val="204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742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012" y="1429789"/>
            <a:ext cx="11735521" cy="48324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texto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227012" y="1021081"/>
            <a:ext cx="3314210" cy="45719"/>
          </a:xfrm>
          <a:prstGeom prst="roundRect">
            <a:avLst/>
          </a:prstGeom>
          <a:solidFill>
            <a:srgbClr val="204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915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227012" y="1172095"/>
            <a:ext cx="3314210" cy="45719"/>
          </a:xfrm>
          <a:prstGeom prst="roundRect">
            <a:avLst/>
          </a:prstGeom>
          <a:solidFill>
            <a:srgbClr val="204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77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971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537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1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rgbClr val="33333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265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  <p15:guide id="4" pos="753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293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7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6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0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9" r:id="rId2"/>
    <p:sldLayoutId id="2147483687" r:id="rId3"/>
    <p:sldLayoutId id="2147483680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0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4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wilson-lazo-b6b67017" TargetMode="External"/><Relationship Id="rId2" Type="http://schemas.openxmlformats.org/officeDocument/2006/relationships/hyperlink" Target="mailto:wilson.lazo@minerasancristobal.com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6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¿QUÉ ES LO QUE HICIMOS DIFERENTE???</a:t>
            </a:r>
          </a:p>
        </p:txBody>
      </p:sp>
    </p:spTree>
    <p:extLst>
      <p:ext uri="{BB962C8B-B14F-4D97-AF65-F5344CB8AC3E}">
        <p14:creationId xmlns:p14="http://schemas.microsoft.com/office/powerpoint/2010/main" val="24210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444"/>
          <a:stretch/>
        </p:blipFill>
        <p:spPr>
          <a:xfrm>
            <a:off x="1" y="1"/>
            <a:ext cx="4403324" cy="6791417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CAMBIO DE PENSAMIENTO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dirty="0"/>
              <a:t>Para que los trabajadores y empleados tengan una idea diferente de los trabajos rezagados el término se cambió a </a:t>
            </a:r>
            <a:r>
              <a:rPr lang="es-MX" b="1" dirty="0"/>
              <a:t>“FORWARD-LOG” </a:t>
            </a:r>
            <a:r>
              <a:rPr lang="es-MX" dirty="0"/>
              <a:t>y también se empezó a usar el término “reprogramación de tareas” previo análisis multidisciplinario.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70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41D6A-CCBB-C4F6-7EF2-13076CB9A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9144000" cy="3962400"/>
          </a:xfrm>
        </p:spPr>
        <p:txBody>
          <a:bodyPr/>
          <a:lstStyle/>
          <a:p>
            <a:r>
              <a:rPr lang="es-MX" sz="4800" u="sng" dirty="0"/>
              <a:t>FORWARD-LOG</a:t>
            </a:r>
            <a:r>
              <a:rPr lang="es-MX" sz="4800" dirty="0"/>
              <a:t/>
            </a:r>
            <a:br>
              <a:rPr lang="es-MX" sz="4800" dirty="0"/>
            </a:br>
            <a:r>
              <a:rPr lang="es-MX" sz="4800" dirty="0"/>
              <a:t> REFERIDO A TODO TRABAJO PENDIENTE DE EJECUTAR EN SUS DIFERENTES TIPOS CON FECHAS  FUTURAS DE CUMPLIMIENTO  </a:t>
            </a:r>
          </a:p>
        </p:txBody>
      </p:sp>
    </p:spTree>
    <p:extLst>
      <p:ext uri="{BB962C8B-B14F-4D97-AF65-F5344CB8AC3E}">
        <p14:creationId xmlns:p14="http://schemas.microsoft.com/office/powerpoint/2010/main" val="26190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1"/>
            <a:ext cx="4400609" cy="6791417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DISTINTA FORMA DE MEDIR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es-MX" dirty="0"/>
              <a:t>El </a:t>
            </a:r>
            <a:r>
              <a:rPr lang="es-MX" dirty="0" err="1"/>
              <a:t>backlog</a:t>
            </a:r>
            <a:r>
              <a:rPr lang="es-MX" dirty="0"/>
              <a:t> asignado a los grupos de trabajo se mide y se analiza </a:t>
            </a:r>
            <a:r>
              <a:rPr lang="es-MX" dirty="0" smtClean="0"/>
              <a:t>semanalmente en Horas de MO. </a:t>
            </a:r>
            <a:r>
              <a:rPr lang="es-MX" dirty="0"/>
              <a:t>La base para el seguimiento es el </a:t>
            </a:r>
            <a:r>
              <a:rPr lang="es-MX" b="1" dirty="0"/>
              <a:t>"Programa de Mantenimiento Semanal"</a:t>
            </a:r>
            <a:r>
              <a:rPr lang="es-MX" dirty="0"/>
              <a:t>. La forma anterior de medir por “Cantidad de Ordenes de Trabajo” quedó como una medida </a:t>
            </a:r>
            <a:r>
              <a:rPr lang="es-MX" dirty="0" smtClean="0"/>
              <a:t>secundaria.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68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03324" cy="6858000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sz="3400" dirty="0"/>
              <a:t>PROGRAMA DE MTTO. SEMANAL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es-MX" sz="2700" dirty="0"/>
              <a:t>Definido en Reunión de “Coordinación Semanal”, las partes acuerdan día y hora específicos para programar cada trabajo. El trabajo pendiente ahora reprogramado, queda como parte del </a:t>
            </a:r>
            <a:r>
              <a:rPr lang="es-MX" sz="2700" b="1" dirty="0"/>
              <a:t>Forward-log</a:t>
            </a:r>
            <a:r>
              <a:rPr lang="es-MX" sz="2700" dirty="0"/>
              <a:t>, en algunos casos con tareas de seguimiento por  parte de Monitoreo de Condición. 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6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444"/>
          <a:stretch/>
        </p:blipFill>
        <p:spPr>
          <a:xfrm>
            <a:off x="1" y="1"/>
            <a:ext cx="4403324" cy="6791417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BACKLOG TOTAL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es-MX" dirty="0"/>
              <a:t>El Backlog Total incluye el trabajo pendiente Listo para Programar más todas las demás órdenes de trabajo abiertas que todavía están en Proceso de Planificación. Estos últimos trabajos pueden tener pendiente: materiales, aprobación, presupuesto, etc. 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3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52400"/>
            <a:ext cx="9754591" cy="858982"/>
          </a:xfrm>
        </p:spPr>
        <p:txBody>
          <a:bodyPr/>
          <a:lstStyle/>
          <a:p>
            <a:r>
              <a:rPr lang="es-MX" dirty="0"/>
              <a:t>BACKLOG TOTAL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5185185"/>
              </p:ext>
            </p:extLst>
          </p:nvPr>
        </p:nvGraphicFramePr>
        <p:xfrm>
          <a:off x="1927225" y="990600"/>
          <a:ext cx="8512175" cy="576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 rot="1690074">
            <a:off x="3081751" y="678384"/>
            <a:ext cx="6726097" cy="505889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158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0" rtlCol="0" anchor="t" anchorCtr="0">
            <a:noAutofit/>
          </a:bodyPr>
          <a:lstStyle/>
          <a:p>
            <a:pPr algn="ctr"/>
            <a:r>
              <a:rPr lang="es-419" sz="2000" b="1" dirty="0" smtClean="0">
                <a:ln>
                  <a:solidFill>
                    <a:srgbClr val="002060"/>
                  </a:solidFill>
                </a:ln>
              </a:rPr>
              <a:t>BACKLOG DE PLANIFICACIÓN</a:t>
            </a:r>
            <a:endParaRPr lang="en-US" sz="20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35793" y="1731955"/>
            <a:ext cx="2764607" cy="1544645"/>
          </a:xfrm>
          <a:prstGeom prst="rightArrow">
            <a:avLst>
              <a:gd name="adj1" fmla="val 50000"/>
              <a:gd name="adj2" fmla="val 48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 smtClean="0"/>
              <a:t>INGRESO DE REQS. DE TRABAJO PM/</a:t>
            </a:r>
            <a:r>
              <a:rPr lang="es-419" sz="1600" dirty="0" err="1" smtClean="0"/>
              <a:t>PdM</a:t>
            </a:r>
            <a:r>
              <a:rPr lang="es-419" sz="1600" dirty="0" smtClean="0"/>
              <a:t> y otros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0058400" y="5572126"/>
            <a:ext cx="2057400" cy="112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 smtClean="0"/>
              <a:t>EN PROGRAMA SEMANAL DE EJECUCIÓN </a:t>
            </a:r>
          </a:p>
          <a:p>
            <a:pPr algn="ctr"/>
            <a:r>
              <a:rPr lang="es-419" sz="1600" dirty="0" smtClean="0"/>
              <a:t>(EST. 43 Y 48)</a:t>
            </a:r>
            <a:endParaRPr lang="en-US" sz="1600" dirty="0"/>
          </a:p>
        </p:txBody>
      </p:sp>
      <p:sp>
        <p:nvSpPr>
          <p:cNvPr id="8" name="Notched Right Arrow 7"/>
          <p:cNvSpPr/>
          <p:nvPr/>
        </p:nvSpPr>
        <p:spPr>
          <a:xfrm>
            <a:off x="9353550" y="6057900"/>
            <a:ext cx="704850" cy="3429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Oval 8"/>
          <p:cNvSpPr/>
          <p:nvPr/>
        </p:nvSpPr>
        <p:spPr>
          <a:xfrm>
            <a:off x="5334000" y="5715000"/>
            <a:ext cx="4495800" cy="1143000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19050"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bIns="0" rtlCol="0" anchor="b" anchorCtr="1"/>
          <a:lstStyle/>
          <a:p>
            <a:pPr algn="ctr"/>
            <a:r>
              <a:rPr lang="es-419" sz="1600" b="1" dirty="0" smtClean="0">
                <a:ln w="12700">
                  <a:solidFill>
                    <a:schemeClr val="accent6">
                      <a:shade val="50000"/>
                    </a:schemeClr>
                  </a:solidFill>
                </a:ln>
                <a:solidFill>
                  <a:srgbClr val="002060"/>
                </a:solidFill>
              </a:rPr>
              <a:t>BACKLOG DE PROGRAMACIÓN</a:t>
            </a:r>
            <a:endParaRPr lang="en-US" sz="1600" b="1" dirty="0">
              <a:ln w="12700">
                <a:solidFill>
                  <a:schemeClr val="accent6">
                    <a:shade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1348120-70B7-5822-D94A-10FF43769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18437"/>
              </p:ext>
            </p:extLst>
          </p:nvPr>
        </p:nvGraphicFramePr>
        <p:xfrm>
          <a:off x="302258" y="1524000"/>
          <a:ext cx="11587484" cy="48108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6871">
                  <a:extLst>
                    <a:ext uri="{9D8B030D-6E8A-4147-A177-3AD203B41FA5}">
                      <a16:colId xmlns:a16="http://schemas.microsoft.com/office/drawing/2014/main" val="2031707544"/>
                    </a:ext>
                  </a:extLst>
                </a:gridCol>
                <a:gridCol w="2896871">
                  <a:extLst>
                    <a:ext uri="{9D8B030D-6E8A-4147-A177-3AD203B41FA5}">
                      <a16:colId xmlns:a16="http://schemas.microsoft.com/office/drawing/2014/main" val="2862364177"/>
                    </a:ext>
                  </a:extLst>
                </a:gridCol>
                <a:gridCol w="2896871">
                  <a:extLst>
                    <a:ext uri="{9D8B030D-6E8A-4147-A177-3AD203B41FA5}">
                      <a16:colId xmlns:a16="http://schemas.microsoft.com/office/drawing/2014/main" val="3746322984"/>
                    </a:ext>
                  </a:extLst>
                </a:gridCol>
                <a:gridCol w="2896871">
                  <a:extLst>
                    <a:ext uri="{9D8B030D-6E8A-4147-A177-3AD203B41FA5}">
                      <a16:colId xmlns:a16="http://schemas.microsoft.com/office/drawing/2014/main" val="2961612824"/>
                    </a:ext>
                  </a:extLst>
                </a:gridCol>
              </a:tblGrid>
              <a:tr h="72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 ESTADO</a:t>
                      </a:r>
                      <a:endParaRPr lang="es-MX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MX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BACKLOG</a:t>
                      </a:r>
                      <a:endParaRPr lang="es-MX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OT</a:t>
                      </a:r>
                      <a:endParaRPr lang="es-MX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24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93979"/>
                  </a:ext>
                </a:extLst>
              </a:tr>
              <a:tr h="450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espera  de Planeación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Planificación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 y PJT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62163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10/21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planeación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Planificación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PDM, PMT  y PJT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9705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29/35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Ingeniería / Confiabilidad 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Planificación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PDM  y PJT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28463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espera de Materiales o Servicio Externo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Planificación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PMT  y PJT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2372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espera de Aprobación de Spdte. (de acuerdo a matriz de aprob.)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Planificación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 y PJT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09847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Listo para ser programado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Programación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PMT  y PDM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23221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Programa Semanal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está en el backlog</a:t>
                      </a:r>
                      <a:endParaRPr lang="es-MX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PMT  y PDM</a:t>
                      </a:r>
                      <a:endParaRPr lang="es-MX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1720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B83BDBE-6CC8-1418-737B-519BD4A1E57F}"/>
              </a:ext>
            </a:extLst>
          </p:cNvPr>
          <p:cNvSpPr txBox="1"/>
          <p:nvPr/>
        </p:nvSpPr>
        <p:spPr>
          <a:xfrm>
            <a:off x="227013" y="225425"/>
            <a:ext cx="950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ESTADO DE </a:t>
            </a:r>
            <a:r>
              <a:rPr lang="es-MX" sz="3600" b="1" dirty="0" err="1"/>
              <a:t>OTs</a:t>
            </a:r>
            <a:r>
              <a:rPr lang="es-MX" sz="3600" b="1" dirty="0"/>
              <a:t> PARA EL BACKLOG</a:t>
            </a:r>
          </a:p>
        </p:txBody>
      </p:sp>
    </p:spTree>
    <p:extLst>
      <p:ext uri="{BB962C8B-B14F-4D97-AF65-F5344CB8AC3E}">
        <p14:creationId xmlns:p14="http://schemas.microsoft.com/office/powerpoint/2010/main" val="25913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1348120-70B7-5822-D94A-10FF43769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66745"/>
              </p:ext>
            </p:extLst>
          </p:nvPr>
        </p:nvGraphicFramePr>
        <p:xfrm>
          <a:off x="304800" y="1524000"/>
          <a:ext cx="11587484" cy="35534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6871">
                  <a:extLst>
                    <a:ext uri="{9D8B030D-6E8A-4147-A177-3AD203B41FA5}">
                      <a16:colId xmlns:a16="http://schemas.microsoft.com/office/drawing/2014/main" val="2031707544"/>
                    </a:ext>
                  </a:extLst>
                </a:gridCol>
                <a:gridCol w="2896871">
                  <a:extLst>
                    <a:ext uri="{9D8B030D-6E8A-4147-A177-3AD203B41FA5}">
                      <a16:colId xmlns:a16="http://schemas.microsoft.com/office/drawing/2014/main" val="2862364177"/>
                    </a:ext>
                  </a:extLst>
                </a:gridCol>
                <a:gridCol w="2896871">
                  <a:extLst>
                    <a:ext uri="{9D8B030D-6E8A-4147-A177-3AD203B41FA5}">
                      <a16:colId xmlns:a16="http://schemas.microsoft.com/office/drawing/2014/main" val="3746322984"/>
                    </a:ext>
                  </a:extLst>
                </a:gridCol>
                <a:gridCol w="2896871">
                  <a:extLst>
                    <a:ext uri="{9D8B030D-6E8A-4147-A177-3AD203B41FA5}">
                      <a16:colId xmlns:a16="http://schemas.microsoft.com/office/drawing/2014/main" val="2961612824"/>
                    </a:ext>
                  </a:extLst>
                </a:gridCol>
              </a:tblGrid>
              <a:tr h="72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 ESTADO</a:t>
                      </a:r>
                      <a:endParaRPr lang="es-MX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MX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BACKLOG</a:t>
                      </a:r>
                      <a:endParaRPr lang="es-MX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OT</a:t>
                      </a:r>
                      <a:endParaRPr lang="es-MX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24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93979"/>
                  </a:ext>
                </a:extLst>
              </a:tr>
              <a:tr h="450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Programa de Parada *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programación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PMT  PJT y PDM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62163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Reprogramado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programación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PMT  y PDM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665456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Ejecución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está en el backlog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PMT,  PDM, PJT Y RM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9705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Trabajo Terminado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está en el backlog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PMT,  PDM, PJT Y RM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28463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Cancelado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está en el backlog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PMT,  PDM, PJT Y RM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09847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Cerrado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está en el backlog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CMP, PMT,  PDM, PJT Y RM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2322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B83BDBE-6CC8-1418-737B-519BD4A1E57F}"/>
              </a:ext>
            </a:extLst>
          </p:cNvPr>
          <p:cNvSpPr txBox="1"/>
          <p:nvPr/>
        </p:nvSpPr>
        <p:spPr>
          <a:xfrm>
            <a:off x="227013" y="225425"/>
            <a:ext cx="950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ESTADO DE </a:t>
            </a:r>
            <a:r>
              <a:rPr lang="es-MX" sz="3600" b="1" dirty="0" err="1"/>
              <a:t>OTs</a:t>
            </a:r>
            <a:r>
              <a:rPr lang="es-MX" sz="3600" b="1" dirty="0"/>
              <a:t> PARA EL BACKLOG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632379-A5DC-17FA-A072-699801E634F3}"/>
              </a:ext>
            </a:extLst>
          </p:cNvPr>
          <p:cNvSpPr txBox="1"/>
          <p:nvPr/>
        </p:nvSpPr>
        <p:spPr>
          <a:xfrm>
            <a:off x="227014" y="5181600"/>
            <a:ext cx="1166527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* </a:t>
            </a:r>
            <a:r>
              <a:rPr lang="es-MX" sz="2600" dirty="0"/>
              <a:t>Las Paradas de Planta Programadas con meses de anticipación, están en un Backlog separado. </a:t>
            </a:r>
          </a:p>
          <a:p>
            <a:r>
              <a:rPr lang="es-MX" sz="2600" dirty="0"/>
              <a:t>** Las Ordenes de Trabajo Reactivos (tipo RM), no son parte del Backlog.</a:t>
            </a:r>
          </a:p>
        </p:txBody>
      </p:sp>
    </p:spTree>
    <p:extLst>
      <p:ext uri="{BB962C8B-B14F-4D97-AF65-F5344CB8AC3E}">
        <p14:creationId xmlns:p14="http://schemas.microsoft.com/office/powerpoint/2010/main" val="11011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2">
            <a:extLst>
              <a:ext uri="{FF2B5EF4-FFF2-40B4-BE49-F238E27FC236}">
                <a16:creationId xmlns:a16="http://schemas.microsoft.com/office/drawing/2014/main" id="{EC5ADA54-95D8-6369-0F68-C62524D55CF6}"/>
              </a:ext>
            </a:extLst>
          </p:cNvPr>
          <p:cNvSpPr txBox="1"/>
          <p:nvPr/>
        </p:nvSpPr>
        <p:spPr>
          <a:xfrm>
            <a:off x="1054296" y="3554129"/>
            <a:ext cx="215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</a:t>
            </a:r>
          </a:p>
        </p:txBody>
      </p:sp>
      <p:sp>
        <p:nvSpPr>
          <p:cNvPr id="5" name="Flowchart: Extract 113">
            <a:extLst>
              <a:ext uri="{FF2B5EF4-FFF2-40B4-BE49-F238E27FC236}">
                <a16:creationId xmlns:a16="http://schemas.microsoft.com/office/drawing/2014/main" id="{29ABE771-AD01-9CE7-C37B-3772DBFDD86D}"/>
              </a:ext>
            </a:extLst>
          </p:cNvPr>
          <p:cNvSpPr/>
          <p:nvPr/>
        </p:nvSpPr>
        <p:spPr>
          <a:xfrm rot="10800000">
            <a:off x="9697931" y="3241973"/>
            <a:ext cx="334108" cy="211016"/>
          </a:xfrm>
          <a:prstGeom prst="flowChartExtract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6" name="Freeform 264">
            <a:extLst>
              <a:ext uri="{FF2B5EF4-FFF2-40B4-BE49-F238E27FC236}">
                <a16:creationId xmlns:a16="http://schemas.microsoft.com/office/drawing/2014/main" id="{1CBE693E-CFD7-43B4-2B59-26C9EBAF0793}"/>
              </a:ext>
            </a:extLst>
          </p:cNvPr>
          <p:cNvSpPr>
            <a:spLocks noEditPoints="1"/>
          </p:cNvSpPr>
          <p:nvPr/>
        </p:nvSpPr>
        <p:spPr bwMode="auto">
          <a:xfrm>
            <a:off x="9673160" y="1985903"/>
            <a:ext cx="384002" cy="416915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" name="Flowchart: Extract 81">
            <a:extLst>
              <a:ext uri="{FF2B5EF4-FFF2-40B4-BE49-F238E27FC236}">
                <a16:creationId xmlns:a16="http://schemas.microsoft.com/office/drawing/2014/main" id="{D73D0165-4D62-C861-1F23-82AF1FAFEC35}"/>
              </a:ext>
            </a:extLst>
          </p:cNvPr>
          <p:cNvSpPr/>
          <p:nvPr/>
        </p:nvSpPr>
        <p:spPr>
          <a:xfrm rot="10800000">
            <a:off x="5660946" y="3241973"/>
            <a:ext cx="334108" cy="211016"/>
          </a:xfrm>
          <a:prstGeom prst="flowChartExtract">
            <a:avLst/>
          </a:prstGeom>
          <a:solidFill>
            <a:srgbClr val="013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Freeform 275">
            <a:extLst>
              <a:ext uri="{FF2B5EF4-FFF2-40B4-BE49-F238E27FC236}">
                <a16:creationId xmlns:a16="http://schemas.microsoft.com/office/drawing/2014/main" id="{1982A9CD-1619-726F-D99C-B456AA064834}"/>
              </a:ext>
            </a:extLst>
          </p:cNvPr>
          <p:cNvSpPr>
            <a:spLocks noEditPoints="1"/>
          </p:cNvSpPr>
          <p:nvPr/>
        </p:nvSpPr>
        <p:spPr bwMode="auto">
          <a:xfrm>
            <a:off x="5683779" y="1997182"/>
            <a:ext cx="288445" cy="394357"/>
          </a:xfrm>
          <a:custGeom>
            <a:avLst/>
            <a:gdLst>
              <a:gd name="T0" fmla="*/ 14 w 54"/>
              <a:gd name="T1" fmla="*/ 19 h 71"/>
              <a:gd name="T2" fmla="*/ 13 w 54"/>
              <a:gd name="T3" fmla="*/ 18 h 71"/>
              <a:gd name="T4" fmla="*/ 12 w 54"/>
              <a:gd name="T5" fmla="*/ 16 h 71"/>
              <a:gd name="T6" fmla="*/ 53 w 54"/>
              <a:gd name="T7" fmla="*/ 51 h 71"/>
              <a:gd name="T8" fmla="*/ 51 w 54"/>
              <a:gd name="T9" fmla="*/ 60 h 71"/>
              <a:gd name="T10" fmla="*/ 50 w 54"/>
              <a:gd name="T11" fmla="*/ 71 h 71"/>
              <a:gd name="T12" fmla="*/ 0 w 54"/>
              <a:gd name="T13" fmla="*/ 62 h 71"/>
              <a:gd name="T14" fmla="*/ 4 w 54"/>
              <a:gd name="T15" fmla="*/ 55 h 71"/>
              <a:gd name="T16" fmla="*/ 18 w 54"/>
              <a:gd name="T17" fmla="*/ 34 h 71"/>
              <a:gd name="T18" fmla="*/ 16 w 54"/>
              <a:gd name="T19" fmla="*/ 31 h 71"/>
              <a:gd name="T20" fmla="*/ 11 w 54"/>
              <a:gd name="T21" fmla="*/ 35 h 71"/>
              <a:gd name="T22" fmla="*/ 2 w 54"/>
              <a:gd name="T23" fmla="*/ 29 h 71"/>
              <a:gd name="T24" fmla="*/ 9 w 54"/>
              <a:gd name="T25" fmla="*/ 14 h 71"/>
              <a:gd name="T26" fmla="*/ 14 w 54"/>
              <a:gd name="T27" fmla="*/ 6 h 71"/>
              <a:gd name="T28" fmla="*/ 12 w 54"/>
              <a:gd name="T29" fmla="*/ 1 h 71"/>
              <a:gd name="T30" fmla="*/ 13 w 54"/>
              <a:gd name="T31" fmla="*/ 0 h 71"/>
              <a:gd name="T32" fmla="*/ 15 w 54"/>
              <a:gd name="T33" fmla="*/ 0 h 71"/>
              <a:gd name="T34" fmla="*/ 44 w 54"/>
              <a:gd name="T35" fmla="*/ 13 h 71"/>
              <a:gd name="T36" fmla="*/ 53 w 54"/>
              <a:gd name="T37" fmla="*/ 48 h 71"/>
              <a:gd name="T38" fmla="*/ 48 w 54"/>
              <a:gd name="T39" fmla="*/ 59 h 71"/>
              <a:gd name="T40" fmla="*/ 5 w 54"/>
              <a:gd name="T41" fmla="*/ 59 h 71"/>
              <a:gd name="T42" fmla="*/ 48 w 54"/>
              <a:gd name="T43" fmla="*/ 59 h 71"/>
              <a:gd name="T44" fmla="*/ 3 w 54"/>
              <a:gd name="T45" fmla="*/ 63 h 71"/>
              <a:gd name="T46" fmla="*/ 49 w 54"/>
              <a:gd name="T47" fmla="*/ 63 h 71"/>
              <a:gd name="T48" fmla="*/ 8 w 54"/>
              <a:gd name="T49" fmla="*/ 47 h 71"/>
              <a:gd name="T50" fmla="*/ 9 w 54"/>
              <a:gd name="T51" fmla="*/ 55 h 71"/>
              <a:gd name="T52" fmla="*/ 18 w 54"/>
              <a:gd name="T53" fmla="*/ 44 h 71"/>
              <a:gd name="T54" fmla="*/ 11 w 54"/>
              <a:gd name="T55" fmla="*/ 55 h 71"/>
              <a:gd name="T56" fmla="*/ 40 w 54"/>
              <a:gd name="T57" fmla="*/ 46 h 71"/>
              <a:gd name="T58" fmla="*/ 24 w 54"/>
              <a:gd name="T59" fmla="*/ 7 h 71"/>
              <a:gd name="T60" fmla="*/ 22 w 54"/>
              <a:gd name="T61" fmla="*/ 7 h 71"/>
              <a:gd name="T62" fmla="*/ 20 w 54"/>
              <a:gd name="T63" fmla="*/ 6 h 71"/>
              <a:gd name="T64" fmla="*/ 17 w 54"/>
              <a:gd name="T65" fmla="*/ 4 h 71"/>
              <a:gd name="T66" fmla="*/ 19 w 54"/>
              <a:gd name="T67" fmla="*/ 9 h 71"/>
              <a:gd name="T68" fmla="*/ 17 w 54"/>
              <a:gd name="T69" fmla="*/ 8 h 71"/>
              <a:gd name="T70" fmla="*/ 7 w 54"/>
              <a:gd name="T71" fmla="*/ 23 h 71"/>
              <a:gd name="T72" fmla="*/ 7 w 54"/>
              <a:gd name="T73" fmla="*/ 30 h 71"/>
              <a:gd name="T74" fmla="*/ 13 w 54"/>
              <a:gd name="T75" fmla="*/ 31 h 71"/>
              <a:gd name="T76" fmla="*/ 21 w 54"/>
              <a:gd name="T77" fmla="*/ 26 h 71"/>
              <a:gd name="T78" fmla="*/ 29 w 54"/>
              <a:gd name="T79" fmla="*/ 20 h 71"/>
              <a:gd name="T80" fmla="*/ 23 w 54"/>
              <a:gd name="T81" fmla="*/ 28 h 71"/>
              <a:gd name="T82" fmla="*/ 30 w 54"/>
              <a:gd name="T83" fmla="*/ 6 h 71"/>
              <a:gd name="T84" fmla="*/ 42 w 54"/>
              <a:gd name="T85" fmla="*/ 46 h 71"/>
              <a:gd name="T86" fmla="*/ 46 w 54"/>
              <a:gd name="T87" fmla="*/ 44 h 71"/>
              <a:gd name="T88" fmla="*/ 30 w 54"/>
              <a:gd name="T89" fmla="*/ 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" h="71">
                <a:moveTo>
                  <a:pt x="17" y="15"/>
                </a:moveTo>
                <a:cubicBezTo>
                  <a:pt x="17" y="15"/>
                  <a:pt x="17" y="16"/>
                  <a:pt x="17" y="16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3" y="20"/>
                </a:cubicBezTo>
                <a:cubicBezTo>
                  <a:pt x="13" y="20"/>
                  <a:pt x="13" y="20"/>
                  <a:pt x="13" y="19"/>
                </a:cubicBezTo>
                <a:cubicBezTo>
                  <a:pt x="12" y="19"/>
                  <a:pt x="12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1" y="18"/>
                  <a:pt x="11" y="17"/>
                </a:cubicBezTo>
                <a:cubicBezTo>
                  <a:pt x="11" y="17"/>
                  <a:pt x="11" y="16"/>
                  <a:pt x="12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7" y="15"/>
                  <a:pt x="17" y="15"/>
                </a:cubicBezTo>
                <a:close/>
                <a:moveTo>
                  <a:pt x="53" y="51"/>
                </a:moveTo>
                <a:cubicBezTo>
                  <a:pt x="48" y="55"/>
                  <a:pt x="48" y="55"/>
                  <a:pt x="48" y="55"/>
                </a:cubicBezTo>
                <a:cubicBezTo>
                  <a:pt x="50" y="55"/>
                  <a:pt x="51" y="57"/>
                  <a:pt x="51" y="59"/>
                </a:cubicBezTo>
                <a:cubicBezTo>
                  <a:pt x="51" y="59"/>
                  <a:pt x="51" y="60"/>
                  <a:pt x="51" y="60"/>
                </a:cubicBezTo>
                <a:cubicBezTo>
                  <a:pt x="52" y="60"/>
                  <a:pt x="52" y="61"/>
                  <a:pt x="52" y="62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71"/>
                  <a:pt x="51" y="71"/>
                  <a:pt x="50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1"/>
                  <a:pt x="0" y="71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1"/>
                  <a:pt x="1" y="60"/>
                  <a:pt x="2" y="60"/>
                </a:cubicBezTo>
                <a:cubicBezTo>
                  <a:pt x="2" y="60"/>
                  <a:pt x="2" y="59"/>
                  <a:pt x="2" y="59"/>
                </a:cubicBezTo>
                <a:cubicBezTo>
                  <a:pt x="2" y="57"/>
                  <a:pt x="2" y="56"/>
                  <a:pt x="4" y="55"/>
                </a:cubicBezTo>
                <a:cubicBezTo>
                  <a:pt x="4" y="53"/>
                  <a:pt x="3" y="49"/>
                  <a:pt x="5" y="46"/>
                </a:cubicBezTo>
                <a:cubicBezTo>
                  <a:pt x="6" y="44"/>
                  <a:pt x="9" y="42"/>
                  <a:pt x="12" y="40"/>
                </a:cubicBezTo>
                <a:cubicBezTo>
                  <a:pt x="14" y="38"/>
                  <a:pt x="17" y="35"/>
                  <a:pt x="18" y="34"/>
                </a:cubicBezTo>
                <a:cubicBezTo>
                  <a:pt x="19" y="32"/>
                  <a:pt x="20" y="30"/>
                  <a:pt x="20" y="29"/>
                </a:cubicBezTo>
                <a:cubicBezTo>
                  <a:pt x="19" y="29"/>
                  <a:pt x="18" y="29"/>
                  <a:pt x="17" y="29"/>
                </a:cubicBezTo>
                <a:cubicBezTo>
                  <a:pt x="17" y="29"/>
                  <a:pt x="17" y="29"/>
                  <a:pt x="16" y="31"/>
                </a:cubicBezTo>
                <a:cubicBezTo>
                  <a:pt x="16" y="32"/>
                  <a:pt x="15" y="33"/>
                  <a:pt x="15" y="33"/>
                </a:cubicBezTo>
                <a:cubicBezTo>
                  <a:pt x="14" y="34"/>
                  <a:pt x="13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5"/>
                  <a:pt x="9" y="35"/>
                  <a:pt x="8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5" y="32"/>
                  <a:pt x="2" y="31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3"/>
                  <a:pt x="5" y="21"/>
                </a:cubicBezTo>
                <a:cubicBezTo>
                  <a:pt x="8" y="18"/>
                  <a:pt x="9" y="15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9" y="12"/>
                  <a:pt x="15" y="7"/>
                </a:cubicBezTo>
                <a:cubicBezTo>
                  <a:pt x="14" y="7"/>
                  <a:pt x="14" y="6"/>
                  <a:pt x="14" y="6"/>
                </a:cubicBezTo>
                <a:cubicBezTo>
                  <a:pt x="14" y="5"/>
                  <a:pt x="12" y="3"/>
                  <a:pt x="12" y="3"/>
                </a:cubicBezTo>
                <a:cubicBezTo>
                  <a:pt x="12" y="2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20" y="2"/>
                  <a:pt x="21" y="3"/>
                </a:cubicBezTo>
                <a:cubicBezTo>
                  <a:pt x="23" y="2"/>
                  <a:pt x="24" y="2"/>
                  <a:pt x="25" y="2"/>
                </a:cubicBezTo>
                <a:cubicBezTo>
                  <a:pt x="31" y="2"/>
                  <a:pt x="39" y="4"/>
                  <a:pt x="44" y="13"/>
                </a:cubicBezTo>
                <a:cubicBezTo>
                  <a:pt x="50" y="23"/>
                  <a:pt x="49" y="31"/>
                  <a:pt x="48" y="37"/>
                </a:cubicBezTo>
                <a:cubicBezTo>
                  <a:pt x="48" y="39"/>
                  <a:pt x="48" y="42"/>
                  <a:pt x="48" y="43"/>
                </a:cubicBezTo>
                <a:cubicBezTo>
                  <a:pt x="50" y="45"/>
                  <a:pt x="53" y="47"/>
                  <a:pt x="53" y="48"/>
                </a:cubicBezTo>
                <a:cubicBezTo>
                  <a:pt x="53" y="48"/>
                  <a:pt x="54" y="49"/>
                  <a:pt x="54" y="49"/>
                </a:cubicBezTo>
                <a:cubicBezTo>
                  <a:pt x="54" y="50"/>
                  <a:pt x="53" y="50"/>
                  <a:pt x="53" y="51"/>
                </a:cubicBezTo>
                <a:close/>
                <a:moveTo>
                  <a:pt x="48" y="59"/>
                </a:moveTo>
                <a:cubicBezTo>
                  <a:pt x="48" y="58"/>
                  <a:pt x="47" y="57"/>
                  <a:pt x="45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6" y="57"/>
                  <a:pt x="5" y="58"/>
                  <a:pt x="5" y="59"/>
                </a:cubicBezTo>
                <a:cubicBezTo>
                  <a:pt x="5" y="60"/>
                  <a:pt x="6" y="61"/>
                  <a:pt x="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7" y="61"/>
                  <a:pt x="48" y="60"/>
                  <a:pt x="48" y="59"/>
                </a:cubicBezTo>
                <a:close/>
                <a:moveTo>
                  <a:pt x="45" y="63"/>
                </a:moveTo>
                <a:cubicBezTo>
                  <a:pt x="7" y="63"/>
                  <a:pt x="7" y="63"/>
                  <a:pt x="7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8"/>
                  <a:pt x="3" y="68"/>
                  <a:pt x="3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3"/>
                  <a:pt x="49" y="63"/>
                  <a:pt x="49" y="63"/>
                </a:cubicBezTo>
                <a:lnTo>
                  <a:pt x="45" y="63"/>
                </a:lnTo>
                <a:close/>
                <a:moveTo>
                  <a:pt x="13" y="42"/>
                </a:moveTo>
                <a:cubicBezTo>
                  <a:pt x="11" y="44"/>
                  <a:pt x="8" y="46"/>
                  <a:pt x="8" y="47"/>
                </a:cubicBezTo>
                <a:cubicBezTo>
                  <a:pt x="6" y="51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4"/>
                  <a:pt x="9" y="49"/>
                  <a:pt x="12" y="47"/>
                </a:cubicBezTo>
                <a:cubicBezTo>
                  <a:pt x="14" y="45"/>
                  <a:pt x="16" y="43"/>
                  <a:pt x="17" y="43"/>
                </a:cubicBezTo>
                <a:cubicBezTo>
                  <a:pt x="17" y="43"/>
                  <a:pt x="18" y="43"/>
                  <a:pt x="18" y="44"/>
                </a:cubicBezTo>
                <a:cubicBezTo>
                  <a:pt x="18" y="44"/>
                  <a:pt x="18" y="45"/>
                  <a:pt x="18" y="45"/>
                </a:cubicBezTo>
                <a:cubicBezTo>
                  <a:pt x="18" y="45"/>
                  <a:pt x="15" y="46"/>
                  <a:pt x="13" y="49"/>
                </a:cubicBezTo>
                <a:cubicBezTo>
                  <a:pt x="11" y="51"/>
                  <a:pt x="11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2" y="54"/>
                  <a:pt x="40" y="50"/>
                  <a:pt x="40" y="46"/>
                </a:cubicBezTo>
                <a:cubicBezTo>
                  <a:pt x="40" y="45"/>
                  <a:pt x="40" y="43"/>
                  <a:pt x="41" y="41"/>
                </a:cubicBezTo>
                <a:cubicBezTo>
                  <a:pt x="42" y="36"/>
                  <a:pt x="43" y="27"/>
                  <a:pt x="40" y="18"/>
                </a:cubicBezTo>
                <a:cubicBezTo>
                  <a:pt x="36" y="8"/>
                  <a:pt x="27" y="7"/>
                  <a:pt x="24" y="7"/>
                </a:cubicBez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8" y="4"/>
                  <a:pt x="17" y="4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9"/>
                  <a:pt x="18" y="9"/>
                  <a:pt x="17" y="8"/>
                </a:cubicBezTo>
                <a:cubicBezTo>
                  <a:pt x="15" y="11"/>
                  <a:pt x="12" y="14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6"/>
                  <a:pt x="11" y="19"/>
                  <a:pt x="7" y="23"/>
                </a:cubicBezTo>
                <a:cubicBezTo>
                  <a:pt x="5" y="25"/>
                  <a:pt x="5" y="26"/>
                  <a:pt x="5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7" y="30"/>
                  <a:pt x="7" y="30"/>
                </a:cubicBezTo>
                <a:cubicBezTo>
                  <a:pt x="8" y="30"/>
                  <a:pt x="9" y="31"/>
                  <a:pt x="10" y="31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2" y="32"/>
                  <a:pt x="13" y="31"/>
                </a:cubicBezTo>
                <a:cubicBezTo>
                  <a:pt x="13" y="31"/>
                  <a:pt x="13" y="30"/>
                  <a:pt x="13" y="30"/>
                </a:cubicBezTo>
                <a:cubicBezTo>
                  <a:pt x="14" y="28"/>
                  <a:pt x="15" y="25"/>
                  <a:pt x="18" y="26"/>
                </a:cubicBezTo>
                <a:cubicBezTo>
                  <a:pt x="19" y="26"/>
                  <a:pt x="20" y="26"/>
                  <a:pt x="21" y="26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2" y="25"/>
                  <a:pt x="22" y="26"/>
                </a:cubicBezTo>
                <a:cubicBezTo>
                  <a:pt x="27" y="25"/>
                  <a:pt x="29" y="20"/>
                  <a:pt x="29" y="20"/>
                </a:cubicBezTo>
                <a:cubicBezTo>
                  <a:pt x="29" y="19"/>
                  <a:pt x="29" y="19"/>
                  <a:pt x="30" y="19"/>
                </a:cubicBezTo>
                <a:cubicBezTo>
                  <a:pt x="30" y="19"/>
                  <a:pt x="31" y="20"/>
                  <a:pt x="31" y="20"/>
                </a:cubicBezTo>
                <a:cubicBezTo>
                  <a:pt x="31" y="20"/>
                  <a:pt x="29" y="26"/>
                  <a:pt x="23" y="28"/>
                </a:cubicBezTo>
                <a:cubicBezTo>
                  <a:pt x="23" y="29"/>
                  <a:pt x="23" y="33"/>
                  <a:pt x="21" y="35"/>
                </a:cubicBezTo>
                <a:cubicBezTo>
                  <a:pt x="19" y="37"/>
                  <a:pt x="16" y="40"/>
                  <a:pt x="13" y="42"/>
                </a:cubicBezTo>
                <a:close/>
                <a:moveTo>
                  <a:pt x="30" y="6"/>
                </a:moveTo>
                <a:cubicBezTo>
                  <a:pt x="34" y="7"/>
                  <a:pt x="39" y="10"/>
                  <a:pt x="42" y="17"/>
                </a:cubicBezTo>
                <a:cubicBezTo>
                  <a:pt x="45" y="27"/>
                  <a:pt x="44" y="36"/>
                  <a:pt x="43" y="41"/>
                </a:cubicBezTo>
                <a:cubicBezTo>
                  <a:pt x="42" y="43"/>
                  <a:pt x="42" y="45"/>
                  <a:pt x="42" y="46"/>
                </a:cubicBezTo>
                <a:cubicBezTo>
                  <a:pt x="42" y="49"/>
                  <a:pt x="43" y="52"/>
                  <a:pt x="44" y="54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7" y="46"/>
                  <a:pt x="46" y="44"/>
                </a:cubicBezTo>
                <a:cubicBezTo>
                  <a:pt x="45" y="42"/>
                  <a:pt x="45" y="40"/>
                  <a:pt x="45" y="37"/>
                </a:cubicBezTo>
                <a:cubicBezTo>
                  <a:pt x="46" y="31"/>
                  <a:pt x="46" y="23"/>
                  <a:pt x="42" y="15"/>
                </a:cubicBezTo>
                <a:cubicBezTo>
                  <a:pt x="38" y="9"/>
                  <a:pt x="34" y="7"/>
                  <a:pt x="3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" name="Flowchart: Extract 2">
            <a:extLst>
              <a:ext uri="{FF2B5EF4-FFF2-40B4-BE49-F238E27FC236}">
                <a16:creationId xmlns:a16="http://schemas.microsoft.com/office/drawing/2014/main" id="{7A5912C7-D7B5-8643-96C1-7A89DFCE721C}"/>
              </a:ext>
            </a:extLst>
          </p:cNvPr>
          <p:cNvSpPr/>
          <p:nvPr/>
        </p:nvSpPr>
        <p:spPr>
          <a:xfrm rot="10800000">
            <a:off x="1967024" y="3241973"/>
            <a:ext cx="334108" cy="211016"/>
          </a:xfrm>
          <a:prstGeom prst="flowChartExtra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Freeform 203">
            <a:extLst>
              <a:ext uri="{FF2B5EF4-FFF2-40B4-BE49-F238E27FC236}">
                <a16:creationId xmlns:a16="http://schemas.microsoft.com/office/drawing/2014/main" id="{32496290-1BCB-929F-D4BC-5116264DD7B0}"/>
              </a:ext>
            </a:extLst>
          </p:cNvPr>
          <p:cNvSpPr>
            <a:spLocks noEditPoints="1"/>
          </p:cNvSpPr>
          <p:nvPr/>
        </p:nvSpPr>
        <p:spPr bwMode="auto">
          <a:xfrm>
            <a:off x="10359566" y="2011588"/>
            <a:ext cx="373845" cy="365538"/>
          </a:xfrm>
          <a:custGeom>
            <a:avLst/>
            <a:gdLst>
              <a:gd name="T0" fmla="*/ 64 w 76"/>
              <a:gd name="T1" fmla="*/ 52 h 72"/>
              <a:gd name="T2" fmla="*/ 59 w 76"/>
              <a:gd name="T3" fmla="*/ 50 h 72"/>
              <a:gd name="T4" fmla="*/ 60 w 76"/>
              <a:gd name="T5" fmla="*/ 40 h 72"/>
              <a:gd name="T6" fmla="*/ 43 w 76"/>
              <a:gd name="T7" fmla="*/ 23 h 72"/>
              <a:gd name="T8" fmla="*/ 32 w 76"/>
              <a:gd name="T9" fmla="*/ 51 h 72"/>
              <a:gd name="T10" fmla="*/ 52 w 76"/>
              <a:gd name="T11" fmla="*/ 53 h 72"/>
              <a:gd name="T12" fmla="*/ 54 w 76"/>
              <a:gd name="T13" fmla="*/ 56 h 72"/>
              <a:gd name="T14" fmla="*/ 65 w 76"/>
              <a:gd name="T15" fmla="*/ 70 h 72"/>
              <a:gd name="T16" fmla="*/ 74 w 76"/>
              <a:gd name="T17" fmla="*/ 70 h 72"/>
              <a:gd name="T18" fmla="*/ 43 w 76"/>
              <a:gd name="T19" fmla="*/ 53 h 72"/>
              <a:gd name="T20" fmla="*/ 30 w 76"/>
              <a:gd name="T21" fmla="*/ 40 h 72"/>
              <a:gd name="T22" fmla="*/ 43 w 76"/>
              <a:gd name="T23" fmla="*/ 26 h 72"/>
              <a:gd name="T24" fmla="*/ 57 w 76"/>
              <a:gd name="T25" fmla="*/ 40 h 72"/>
              <a:gd name="T26" fmla="*/ 43 w 76"/>
              <a:gd name="T27" fmla="*/ 53 h 72"/>
              <a:gd name="T28" fmla="*/ 55 w 76"/>
              <a:gd name="T29" fmla="*/ 53 h 72"/>
              <a:gd name="T30" fmla="*/ 55 w 76"/>
              <a:gd name="T31" fmla="*/ 51 h 72"/>
              <a:gd name="T32" fmla="*/ 57 w 76"/>
              <a:gd name="T33" fmla="*/ 51 h 72"/>
              <a:gd name="T34" fmla="*/ 72 w 76"/>
              <a:gd name="T35" fmla="*/ 68 h 72"/>
              <a:gd name="T36" fmla="*/ 58 w 76"/>
              <a:gd name="T37" fmla="*/ 58 h 72"/>
              <a:gd name="T38" fmla="*/ 57 w 76"/>
              <a:gd name="T39" fmla="*/ 55 h 72"/>
              <a:gd name="T40" fmla="*/ 59 w 76"/>
              <a:gd name="T41" fmla="*/ 54 h 72"/>
              <a:gd name="T42" fmla="*/ 60 w 76"/>
              <a:gd name="T43" fmla="*/ 53 h 72"/>
              <a:gd name="T44" fmla="*/ 72 w 76"/>
              <a:gd name="T45" fmla="*/ 64 h 72"/>
              <a:gd name="T46" fmla="*/ 36 w 76"/>
              <a:gd name="T47" fmla="*/ 33 h 72"/>
              <a:gd name="T48" fmla="*/ 36 w 76"/>
              <a:gd name="T49" fmla="*/ 48 h 72"/>
              <a:gd name="T50" fmla="*/ 35 w 76"/>
              <a:gd name="T51" fmla="*/ 48 h 72"/>
              <a:gd name="T52" fmla="*/ 36 w 76"/>
              <a:gd name="T53" fmla="*/ 31 h 72"/>
              <a:gd name="T54" fmla="*/ 54 w 76"/>
              <a:gd name="T55" fmla="*/ 61 h 72"/>
              <a:gd name="T56" fmla="*/ 49 w 76"/>
              <a:gd name="T57" fmla="*/ 57 h 72"/>
              <a:gd name="T58" fmla="*/ 36 w 76"/>
              <a:gd name="T59" fmla="*/ 67 h 72"/>
              <a:gd name="T60" fmla="*/ 34 w 76"/>
              <a:gd name="T61" fmla="*/ 55 h 72"/>
              <a:gd name="T62" fmla="*/ 21 w 76"/>
              <a:gd name="T63" fmla="*/ 52 h 72"/>
              <a:gd name="T64" fmla="*/ 30 w 76"/>
              <a:gd name="T65" fmla="*/ 53 h 72"/>
              <a:gd name="T66" fmla="*/ 20 w 76"/>
              <a:gd name="T67" fmla="*/ 50 h 72"/>
              <a:gd name="T68" fmla="*/ 25 w 76"/>
              <a:gd name="T69" fmla="*/ 36 h 72"/>
              <a:gd name="T70" fmla="*/ 19 w 76"/>
              <a:gd name="T71" fmla="*/ 34 h 72"/>
              <a:gd name="T72" fmla="*/ 34 w 76"/>
              <a:gd name="T73" fmla="*/ 19 h 72"/>
              <a:gd name="T74" fmla="*/ 36 w 76"/>
              <a:gd name="T75" fmla="*/ 23 h 72"/>
              <a:gd name="T76" fmla="*/ 49 w 76"/>
              <a:gd name="T77" fmla="*/ 21 h 72"/>
              <a:gd name="T78" fmla="*/ 52 w 76"/>
              <a:gd name="T79" fmla="*/ 23 h 72"/>
              <a:gd name="T80" fmla="*/ 67 w 76"/>
              <a:gd name="T81" fmla="*/ 34 h 72"/>
              <a:gd name="T82" fmla="*/ 61 w 76"/>
              <a:gd name="T83" fmla="*/ 36 h 72"/>
              <a:gd name="T84" fmla="*/ 61 w 76"/>
              <a:gd name="T85" fmla="*/ 45 h 72"/>
              <a:gd name="T86" fmla="*/ 66 w 76"/>
              <a:gd name="T87" fmla="*/ 42 h 72"/>
              <a:gd name="T88" fmla="*/ 66 w 76"/>
              <a:gd name="T89" fmla="*/ 51 h 72"/>
              <a:gd name="T90" fmla="*/ 70 w 76"/>
              <a:gd name="T91" fmla="*/ 35 h 72"/>
              <a:gd name="T92" fmla="*/ 0 w 76"/>
              <a:gd name="T93" fmla="*/ 35 h 72"/>
              <a:gd name="T94" fmla="*/ 56 w 76"/>
              <a:gd name="T95" fmla="*/ 63 h 72"/>
              <a:gd name="T96" fmla="*/ 54 w 76"/>
              <a:gd name="T97" fmla="*/ 61 h 72"/>
              <a:gd name="T98" fmla="*/ 51 w 76"/>
              <a:gd name="T99" fmla="*/ 19 h 72"/>
              <a:gd name="T100" fmla="*/ 66 w 76"/>
              <a:gd name="T101" fmla="*/ 28 h 72"/>
              <a:gd name="T102" fmla="*/ 49 w 76"/>
              <a:gd name="T103" fmla="*/ 19 h 72"/>
              <a:gd name="T104" fmla="*/ 36 w 76"/>
              <a:gd name="T105" fmla="*/ 3 h 72"/>
              <a:gd name="T106" fmla="*/ 34 w 76"/>
              <a:gd name="T107" fmla="*/ 17 h 72"/>
              <a:gd name="T108" fmla="*/ 34 w 76"/>
              <a:gd name="T109" fmla="*/ 3 h 72"/>
              <a:gd name="T110" fmla="*/ 19 w 76"/>
              <a:gd name="T111" fmla="*/ 19 h 72"/>
              <a:gd name="T112" fmla="*/ 28 w 76"/>
              <a:gd name="T113" fmla="*/ 4 h 72"/>
              <a:gd name="T114" fmla="*/ 17 w 76"/>
              <a:gd name="T115" fmla="*/ 34 h 72"/>
              <a:gd name="T116" fmla="*/ 18 w 76"/>
              <a:gd name="T117" fmla="*/ 21 h 72"/>
              <a:gd name="T118" fmla="*/ 18 w 76"/>
              <a:gd name="T119" fmla="*/ 49 h 72"/>
              <a:gd name="T120" fmla="*/ 17 w 76"/>
              <a:gd name="T121" fmla="*/ 36 h 72"/>
              <a:gd name="T122" fmla="*/ 19 w 76"/>
              <a:gd name="T123" fmla="*/ 51 h 72"/>
              <a:gd name="T124" fmla="*/ 4 w 76"/>
              <a:gd name="T125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" h="72">
                <a:moveTo>
                  <a:pt x="74" y="62"/>
                </a:moveTo>
                <a:cubicBezTo>
                  <a:pt x="64" y="52"/>
                  <a:pt x="64" y="52"/>
                  <a:pt x="64" y="52"/>
                </a:cubicBezTo>
                <a:cubicBezTo>
                  <a:pt x="63" y="51"/>
                  <a:pt x="61" y="50"/>
                  <a:pt x="60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6"/>
                  <a:pt x="60" y="43"/>
                  <a:pt x="60" y="40"/>
                </a:cubicBezTo>
                <a:cubicBezTo>
                  <a:pt x="60" y="35"/>
                  <a:pt x="58" y="31"/>
                  <a:pt x="55" y="28"/>
                </a:cubicBezTo>
                <a:cubicBezTo>
                  <a:pt x="52" y="25"/>
                  <a:pt x="48" y="23"/>
                  <a:pt x="43" y="23"/>
                </a:cubicBezTo>
                <a:cubicBezTo>
                  <a:pt x="39" y="23"/>
                  <a:pt x="35" y="25"/>
                  <a:pt x="32" y="28"/>
                </a:cubicBezTo>
                <a:cubicBezTo>
                  <a:pt x="25" y="34"/>
                  <a:pt x="25" y="45"/>
                  <a:pt x="32" y="51"/>
                </a:cubicBezTo>
                <a:cubicBezTo>
                  <a:pt x="35" y="54"/>
                  <a:pt x="39" y="56"/>
                  <a:pt x="43" y="56"/>
                </a:cubicBezTo>
                <a:cubicBezTo>
                  <a:pt x="46" y="56"/>
                  <a:pt x="50" y="55"/>
                  <a:pt x="52" y="53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6"/>
                  <a:pt x="54" y="56"/>
                </a:cubicBezTo>
                <a:cubicBezTo>
                  <a:pt x="54" y="58"/>
                  <a:pt x="55" y="59"/>
                  <a:pt x="56" y="61"/>
                </a:cubicBezTo>
                <a:cubicBezTo>
                  <a:pt x="65" y="70"/>
                  <a:pt x="65" y="70"/>
                  <a:pt x="65" y="70"/>
                </a:cubicBezTo>
                <a:cubicBezTo>
                  <a:pt x="67" y="71"/>
                  <a:pt x="68" y="72"/>
                  <a:pt x="70" y="72"/>
                </a:cubicBezTo>
                <a:cubicBezTo>
                  <a:pt x="71" y="72"/>
                  <a:pt x="73" y="71"/>
                  <a:pt x="74" y="70"/>
                </a:cubicBezTo>
                <a:cubicBezTo>
                  <a:pt x="76" y="68"/>
                  <a:pt x="76" y="64"/>
                  <a:pt x="74" y="62"/>
                </a:cubicBezTo>
                <a:close/>
                <a:moveTo>
                  <a:pt x="43" y="53"/>
                </a:moveTo>
                <a:cubicBezTo>
                  <a:pt x="40" y="53"/>
                  <a:pt x="36" y="52"/>
                  <a:pt x="34" y="49"/>
                </a:cubicBezTo>
                <a:cubicBezTo>
                  <a:pt x="31" y="46"/>
                  <a:pt x="30" y="43"/>
                  <a:pt x="30" y="40"/>
                </a:cubicBezTo>
                <a:cubicBezTo>
                  <a:pt x="30" y="36"/>
                  <a:pt x="31" y="33"/>
                  <a:pt x="34" y="30"/>
                </a:cubicBezTo>
                <a:cubicBezTo>
                  <a:pt x="36" y="28"/>
                  <a:pt x="40" y="26"/>
                  <a:pt x="43" y="26"/>
                </a:cubicBezTo>
                <a:cubicBezTo>
                  <a:pt x="47" y="26"/>
                  <a:pt x="50" y="28"/>
                  <a:pt x="53" y="30"/>
                </a:cubicBezTo>
                <a:cubicBezTo>
                  <a:pt x="55" y="33"/>
                  <a:pt x="57" y="36"/>
                  <a:pt x="57" y="40"/>
                </a:cubicBezTo>
                <a:cubicBezTo>
                  <a:pt x="57" y="43"/>
                  <a:pt x="55" y="46"/>
                  <a:pt x="53" y="49"/>
                </a:cubicBezTo>
                <a:cubicBezTo>
                  <a:pt x="50" y="52"/>
                  <a:pt x="47" y="53"/>
                  <a:pt x="43" y="53"/>
                </a:cubicBezTo>
                <a:close/>
                <a:moveTo>
                  <a:pt x="56" y="52"/>
                </a:moveTo>
                <a:cubicBezTo>
                  <a:pt x="55" y="52"/>
                  <a:pt x="55" y="53"/>
                  <a:pt x="55" y="53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5" y="51"/>
                </a:cubicBezTo>
                <a:cubicBezTo>
                  <a:pt x="55" y="51"/>
                  <a:pt x="55" y="50"/>
                  <a:pt x="56" y="50"/>
                </a:cubicBezTo>
                <a:cubicBezTo>
                  <a:pt x="57" y="51"/>
                  <a:pt x="57" y="51"/>
                  <a:pt x="57" y="51"/>
                </a:cubicBezTo>
                <a:cubicBezTo>
                  <a:pt x="56" y="52"/>
                  <a:pt x="56" y="52"/>
                  <a:pt x="56" y="52"/>
                </a:cubicBezTo>
                <a:close/>
                <a:moveTo>
                  <a:pt x="72" y="68"/>
                </a:moveTo>
                <a:cubicBezTo>
                  <a:pt x="71" y="69"/>
                  <a:pt x="69" y="69"/>
                  <a:pt x="68" y="6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6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8" y="54"/>
                  <a:pt x="58" y="54"/>
                </a:cubicBezTo>
                <a:cubicBezTo>
                  <a:pt x="58" y="54"/>
                  <a:pt x="58" y="54"/>
                  <a:pt x="59" y="54"/>
                </a:cubicBezTo>
                <a:cubicBezTo>
                  <a:pt x="59" y="54"/>
                  <a:pt x="59" y="53"/>
                  <a:pt x="59" y="53"/>
                </a:cubicBezTo>
                <a:cubicBezTo>
                  <a:pt x="59" y="53"/>
                  <a:pt x="59" y="53"/>
                  <a:pt x="60" y="53"/>
                </a:cubicBezTo>
                <a:cubicBezTo>
                  <a:pt x="61" y="53"/>
                  <a:pt x="61" y="54"/>
                  <a:pt x="62" y="54"/>
                </a:cubicBezTo>
                <a:cubicBezTo>
                  <a:pt x="72" y="64"/>
                  <a:pt x="72" y="64"/>
                  <a:pt x="72" y="64"/>
                </a:cubicBezTo>
                <a:cubicBezTo>
                  <a:pt x="73" y="65"/>
                  <a:pt x="73" y="67"/>
                  <a:pt x="72" y="68"/>
                </a:cubicBezTo>
                <a:close/>
                <a:moveTo>
                  <a:pt x="36" y="33"/>
                </a:moveTo>
                <a:cubicBezTo>
                  <a:pt x="33" y="37"/>
                  <a:pt x="33" y="43"/>
                  <a:pt x="36" y="46"/>
                </a:cubicBezTo>
                <a:cubicBezTo>
                  <a:pt x="37" y="47"/>
                  <a:pt x="37" y="47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0" y="43"/>
                  <a:pt x="30" y="36"/>
                  <a:pt x="35" y="31"/>
                </a:cubicBezTo>
                <a:cubicBezTo>
                  <a:pt x="35" y="31"/>
                  <a:pt x="36" y="31"/>
                  <a:pt x="36" y="31"/>
                </a:cubicBezTo>
                <a:cubicBezTo>
                  <a:pt x="37" y="32"/>
                  <a:pt x="37" y="32"/>
                  <a:pt x="36" y="33"/>
                </a:cubicBezTo>
                <a:close/>
                <a:moveTo>
                  <a:pt x="54" y="61"/>
                </a:moveTo>
                <a:cubicBezTo>
                  <a:pt x="50" y="64"/>
                  <a:pt x="46" y="65"/>
                  <a:pt x="42" y="66"/>
                </a:cubicBezTo>
                <a:cubicBezTo>
                  <a:pt x="45" y="64"/>
                  <a:pt x="47" y="61"/>
                  <a:pt x="49" y="57"/>
                </a:cubicBezTo>
                <a:cubicBezTo>
                  <a:pt x="48" y="57"/>
                  <a:pt x="47" y="57"/>
                  <a:pt x="46" y="58"/>
                </a:cubicBezTo>
                <a:cubicBezTo>
                  <a:pt x="44" y="63"/>
                  <a:pt x="40" y="67"/>
                  <a:pt x="36" y="67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6"/>
                  <a:pt x="34" y="56"/>
                  <a:pt x="34" y="55"/>
                </a:cubicBezTo>
                <a:cubicBezTo>
                  <a:pt x="34" y="67"/>
                  <a:pt x="34" y="67"/>
                  <a:pt x="34" y="67"/>
                </a:cubicBezTo>
                <a:cubicBezTo>
                  <a:pt x="28" y="67"/>
                  <a:pt x="24" y="61"/>
                  <a:pt x="21" y="52"/>
                </a:cubicBezTo>
                <a:cubicBezTo>
                  <a:pt x="24" y="53"/>
                  <a:pt x="28" y="53"/>
                  <a:pt x="31" y="53"/>
                </a:cubicBezTo>
                <a:cubicBezTo>
                  <a:pt x="31" y="53"/>
                  <a:pt x="31" y="53"/>
                  <a:pt x="30" y="53"/>
                </a:cubicBezTo>
                <a:cubicBezTo>
                  <a:pt x="30" y="52"/>
                  <a:pt x="29" y="52"/>
                  <a:pt x="29" y="51"/>
                </a:cubicBezTo>
                <a:cubicBezTo>
                  <a:pt x="26" y="51"/>
                  <a:pt x="23" y="50"/>
                  <a:pt x="20" y="50"/>
                </a:cubicBezTo>
                <a:cubicBezTo>
                  <a:pt x="19" y="46"/>
                  <a:pt x="19" y="41"/>
                  <a:pt x="19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6" y="35"/>
                  <a:pt x="26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29"/>
                  <a:pt x="19" y="25"/>
                  <a:pt x="20" y="21"/>
                </a:cubicBezTo>
                <a:cubicBezTo>
                  <a:pt x="24" y="20"/>
                  <a:pt x="29" y="19"/>
                  <a:pt x="34" y="19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5" y="23"/>
                  <a:pt x="36" y="23"/>
                </a:cubicBezTo>
                <a:cubicBezTo>
                  <a:pt x="36" y="19"/>
                  <a:pt x="36" y="19"/>
                  <a:pt x="36" y="19"/>
                </a:cubicBezTo>
                <a:cubicBezTo>
                  <a:pt x="41" y="19"/>
                  <a:pt x="45" y="20"/>
                  <a:pt x="49" y="21"/>
                </a:cubicBezTo>
                <a:cubicBezTo>
                  <a:pt x="49" y="21"/>
                  <a:pt x="49" y="22"/>
                  <a:pt x="50" y="22"/>
                </a:cubicBezTo>
                <a:cubicBezTo>
                  <a:pt x="50" y="23"/>
                  <a:pt x="51" y="23"/>
                  <a:pt x="52" y="23"/>
                </a:cubicBezTo>
                <a:cubicBezTo>
                  <a:pt x="52" y="23"/>
                  <a:pt x="52" y="22"/>
                  <a:pt x="51" y="21"/>
                </a:cubicBezTo>
                <a:cubicBezTo>
                  <a:pt x="60" y="24"/>
                  <a:pt x="66" y="29"/>
                  <a:pt x="67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1" y="36"/>
                  <a:pt x="61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6" y="39"/>
                  <a:pt x="64" y="42"/>
                  <a:pt x="61" y="45"/>
                </a:cubicBezTo>
                <a:cubicBezTo>
                  <a:pt x="61" y="46"/>
                  <a:pt x="60" y="47"/>
                  <a:pt x="60" y="48"/>
                </a:cubicBezTo>
                <a:cubicBezTo>
                  <a:pt x="62" y="46"/>
                  <a:pt x="65" y="44"/>
                  <a:pt x="66" y="42"/>
                </a:cubicBezTo>
                <a:cubicBezTo>
                  <a:pt x="66" y="45"/>
                  <a:pt x="65" y="47"/>
                  <a:pt x="64" y="49"/>
                </a:cubicBezTo>
                <a:cubicBezTo>
                  <a:pt x="64" y="50"/>
                  <a:pt x="65" y="50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9" y="46"/>
                  <a:pt x="70" y="41"/>
                  <a:pt x="70" y="35"/>
                </a:cubicBezTo>
                <a:cubicBezTo>
                  <a:pt x="70" y="16"/>
                  <a:pt x="54" y="0"/>
                  <a:pt x="35" y="0"/>
                </a:cubicBezTo>
                <a:cubicBezTo>
                  <a:pt x="15" y="0"/>
                  <a:pt x="0" y="16"/>
                  <a:pt x="0" y="35"/>
                </a:cubicBezTo>
                <a:cubicBezTo>
                  <a:pt x="0" y="55"/>
                  <a:pt x="15" y="70"/>
                  <a:pt x="35" y="70"/>
                </a:cubicBezTo>
                <a:cubicBezTo>
                  <a:pt x="43" y="70"/>
                  <a:pt x="50" y="68"/>
                  <a:pt x="56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1"/>
                  <a:pt x="54" y="61"/>
                </a:cubicBezTo>
                <a:close/>
                <a:moveTo>
                  <a:pt x="66" y="28"/>
                </a:moveTo>
                <a:cubicBezTo>
                  <a:pt x="63" y="24"/>
                  <a:pt x="58" y="21"/>
                  <a:pt x="51" y="19"/>
                </a:cubicBezTo>
                <a:cubicBezTo>
                  <a:pt x="49" y="12"/>
                  <a:pt x="46" y="7"/>
                  <a:pt x="42" y="4"/>
                </a:cubicBezTo>
                <a:cubicBezTo>
                  <a:pt x="54" y="7"/>
                  <a:pt x="63" y="16"/>
                  <a:pt x="66" y="28"/>
                </a:cubicBezTo>
                <a:close/>
                <a:moveTo>
                  <a:pt x="36" y="3"/>
                </a:moveTo>
                <a:cubicBezTo>
                  <a:pt x="41" y="4"/>
                  <a:pt x="46" y="10"/>
                  <a:pt x="49" y="19"/>
                </a:cubicBezTo>
                <a:cubicBezTo>
                  <a:pt x="45" y="18"/>
                  <a:pt x="40" y="17"/>
                  <a:pt x="36" y="17"/>
                </a:cubicBezTo>
                <a:lnTo>
                  <a:pt x="36" y="3"/>
                </a:lnTo>
                <a:close/>
                <a:moveTo>
                  <a:pt x="34" y="3"/>
                </a:moveTo>
                <a:cubicBezTo>
                  <a:pt x="34" y="17"/>
                  <a:pt x="34" y="17"/>
                  <a:pt x="34" y="17"/>
                </a:cubicBezTo>
                <a:cubicBezTo>
                  <a:pt x="29" y="17"/>
                  <a:pt x="25" y="18"/>
                  <a:pt x="21" y="19"/>
                </a:cubicBezTo>
                <a:cubicBezTo>
                  <a:pt x="24" y="10"/>
                  <a:pt x="28" y="4"/>
                  <a:pt x="34" y="3"/>
                </a:cubicBezTo>
                <a:close/>
                <a:moveTo>
                  <a:pt x="28" y="4"/>
                </a:moveTo>
                <a:cubicBezTo>
                  <a:pt x="24" y="7"/>
                  <a:pt x="21" y="12"/>
                  <a:pt x="19" y="19"/>
                </a:cubicBezTo>
                <a:cubicBezTo>
                  <a:pt x="12" y="21"/>
                  <a:pt x="7" y="24"/>
                  <a:pt x="4" y="28"/>
                </a:cubicBezTo>
                <a:cubicBezTo>
                  <a:pt x="6" y="16"/>
                  <a:pt x="16" y="7"/>
                  <a:pt x="28" y="4"/>
                </a:cubicBezTo>
                <a:close/>
                <a:moveTo>
                  <a:pt x="18" y="21"/>
                </a:moveTo>
                <a:cubicBezTo>
                  <a:pt x="17" y="25"/>
                  <a:pt x="17" y="30"/>
                  <a:pt x="17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29"/>
                  <a:pt x="9" y="24"/>
                  <a:pt x="18" y="21"/>
                </a:cubicBezTo>
                <a:close/>
                <a:moveTo>
                  <a:pt x="17" y="36"/>
                </a:moveTo>
                <a:cubicBezTo>
                  <a:pt x="17" y="41"/>
                  <a:pt x="17" y="45"/>
                  <a:pt x="18" y="49"/>
                </a:cubicBezTo>
                <a:cubicBezTo>
                  <a:pt x="9" y="46"/>
                  <a:pt x="3" y="42"/>
                  <a:pt x="3" y="36"/>
                </a:cubicBezTo>
                <a:lnTo>
                  <a:pt x="17" y="36"/>
                </a:lnTo>
                <a:close/>
                <a:moveTo>
                  <a:pt x="4" y="42"/>
                </a:moveTo>
                <a:cubicBezTo>
                  <a:pt x="7" y="46"/>
                  <a:pt x="12" y="49"/>
                  <a:pt x="19" y="51"/>
                </a:cubicBezTo>
                <a:cubicBezTo>
                  <a:pt x="21" y="58"/>
                  <a:pt x="24" y="63"/>
                  <a:pt x="28" y="67"/>
                </a:cubicBezTo>
                <a:cubicBezTo>
                  <a:pt x="16" y="64"/>
                  <a:pt x="6" y="54"/>
                  <a:pt x="4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9" name="TextBox 72">
            <a:extLst>
              <a:ext uri="{FF2B5EF4-FFF2-40B4-BE49-F238E27FC236}">
                <a16:creationId xmlns:a16="http://schemas.microsoft.com/office/drawing/2014/main" id="{9B937C58-DB9C-4DD2-E333-E4748C75E0BC}"/>
              </a:ext>
            </a:extLst>
          </p:cNvPr>
          <p:cNvSpPr txBox="1"/>
          <p:nvPr/>
        </p:nvSpPr>
        <p:spPr>
          <a:xfrm>
            <a:off x="4718563" y="3554129"/>
            <a:ext cx="2218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</a:p>
          <a:p>
            <a:pPr algn="ctr"/>
            <a:r>
              <a:rPr lang="en-ID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en-US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72">
            <a:extLst>
              <a:ext uri="{FF2B5EF4-FFF2-40B4-BE49-F238E27FC236}">
                <a16:creationId xmlns:a16="http://schemas.microsoft.com/office/drawing/2014/main" id="{7D88E84B-6990-F601-B849-4179FBB1ED1A}"/>
              </a:ext>
            </a:extLst>
          </p:cNvPr>
          <p:cNvSpPr txBox="1"/>
          <p:nvPr/>
        </p:nvSpPr>
        <p:spPr>
          <a:xfrm>
            <a:off x="8409337" y="3554129"/>
            <a:ext cx="2911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 </a:t>
            </a:r>
          </a:p>
          <a:p>
            <a:pPr algn="ctr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PROGRAMAR</a:t>
            </a:r>
          </a:p>
        </p:txBody>
      </p:sp>
      <p:sp>
        <p:nvSpPr>
          <p:cNvPr id="22" name="Rectangle 62">
            <a:extLst>
              <a:ext uri="{FF2B5EF4-FFF2-40B4-BE49-F238E27FC236}">
                <a16:creationId xmlns:a16="http://schemas.microsoft.com/office/drawing/2014/main" id="{117217B3-96C2-4260-4444-BCDC08402290}"/>
              </a:ext>
            </a:extLst>
          </p:cNvPr>
          <p:cNvSpPr/>
          <p:nvPr/>
        </p:nvSpPr>
        <p:spPr>
          <a:xfrm>
            <a:off x="990600" y="4110926"/>
            <a:ext cx="2286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14EEF38-F4F4-535C-1858-7216B5D40519}"/>
              </a:ext>
            </a:extLst>
          </p:cNvPr>
          <p:cNvSpPr txBox="1"/>
          <p:nvPr/>
        </p:nvSpPr>
        <p:spPr>
          <a:xfrm>
            <a:off x="227013" y="225425"/>
            <a:ext cx="950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HITOS PARA GESTIONAR EL BACKLOG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75A92C-A5CF-611E-BDC0-F17A1AAD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95" y="1873303"/>
            <a:ext cx="1292276" cy="14074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E67D245-09B6-D913-1C39-CD78FDC4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58" y="1992889"/>
            <a:ext cx="1706879" cy="12191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BA996A2-00CF-82BF-D49E-E6AF40572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099" y="1913674"/>
            <a:ext cx="1308171" cy="12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62D93C4-DB86-9B97-7E83-B4E8FEFDB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sz="4000" dirty="0"/>
              <a:t>BACKLOG - CÓMO ASIGNAR PRIORIDADES PARA MEJORAR EL PROCESO DE PLANIFICACIÓN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371A35-0110-579F-70D5-304E50FD1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Wilson V. Lazo C.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FEDE23-BBDD-9C32-C089-07E746F9F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500" y="5302250"/>
            <a:ext cx="7766048" cy="869950"/>
          </a:xfrm>
        </p:spPr>
        <p:txBody>
          <a:bodyPr/>
          <a:lstStyle/>
          <a:p>
            <a:r>
              <a:rPr lang="es-MX" dirty="0"/>
              <a:t>Superintendente de Ingeniería de Confiabilidad</a:t>
            </a:r>
          </a:p>
          <a:p>
            <a:r>
              <a:rPr lang="es-MX" dirty="0"/>
              <a:t>MINERA SAN CRISTOBAL – BOLIVIA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15DDDF-D32C-6A43-71A3-2AA14EE134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" b="4734"/>
          <a:stretch/>
        </p:blipFill>
        <p:spPr>
          <a:xfrm>
            <a:off x="428625" y="2333594"/>
            <a:ext cx="2762249" cy="3343275"/>
          </a:xfrm>
          <a:custGeom>
            <a:avLst/>
            <a:gdLst>
              <a:gd name="connsiteX0" fmla="*/ 621230 w 2629989"/>
              <a:gd name="connsiteY0" fmla="*/ 0 h 3326674"/>
              <a:gd name="connsiteX1" fmla="*/ 2629989 w 2629989"/>
              <a:gd name="connsiteY1" fmla="*/ 0 h 3326674"/>
              <a:gd name="connsiteX2" fmla="*/ 2629989 w 2629989"/>
              <a:gd name="connsiteY2" fmla="*/ 2705444 h 3326674"/>
              <a:gd name="connsiteX3" fmla="*/ 2008759 w 2629989"/>
              <a:gd name="connsiteY3" fmla="*/ 3326674 h 3326674"/>
              <a:gd name="connsiteX4" fmla="*/ 0 w 2629989"/>
              <a:gd name="connsiteY4" fmla="*/ 3326674 h 3326674"/>
              <a:gd name="connsiteX5" fmla="*/ 0 w 2629989"/>
              <a:gd name="connsiteY5" fmla="*/ 621230 h 3326674"/>
              <a:gd name="connsiteX6" fmla="*/ 621230 w 2629989"/>
              <a:gd name="connsiteY6" fmla="*/ 0 h 332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989" h="3326674">
                <a:moveTo>
                  <a:pt x="621230" y="0"/>
                </a:moveTo>
                <a:lnTo>
                  <a:pt x="2629989" y="0"/>
                </a:lnTo>
                <a:lnTo>
                  <a:pt x="2629989" y="2705444"/>
                </a:lnTo>
                <a:cubicBezTo>
                  <a:pt x="2629989" y="3048540"/>
                  <a:pt x="2351855" y="3326674"/>
                  <a:pt x="2008759" y="3326674"/>
                </a:cubicBezTo>
                <a:lnTo>
                  <a:pt x="0" y="3326674"/>
                </a:lnTo>
                <a:lnTo>
                  <a:pt x="0" y="621230"/>
                </a:lnTo>
                <a:cubicBezTo>
                  <a:pt x="0" y="278134"/>
                  <a:pt x="278134" y="0"/>
                  <a:pt x="62123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2">
            <a:extLst>
              <a:ext uri="{FF2B5EF4-FFF2-40B4-BE49-F238E27FC236}">
                <a16:creationId xmlns:a16="http://schemas.microsoft.com/office/drawing/2014/main" id="{EC5ADA54-95D8-6369-0F68-C62524D55CF6}"/>
              </a:ext>
            </a:extLst>
          </p:cNvPr>
          <p:cNvSpPr txBox="1"/>
          <p:nvPr/>
        </p:nvSpPr>
        <p:spPr>
          <a:xfrm>
            <a:off x="639826" y="3158170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PROD/SEG</a:t>
            </a:r>
          </a:p>
        </p:txBody>
      </p:sp>
      <p:sp>
        <p:nvSpPr>
          <p:cNvPr id="5" name="Flowchart: Extract 113">
            <a:extLst>
              <a:ext uri="{FF2B5EF4-FFF2-40B4-BE49-F238E27FC236}">
                <a16:creationId xmlns:a16="http://schemas.microsoft.com/office/drawing/2014/main" id="{29ABE771-AD01-9CE7-C37B-3772DBFDD86D}"/>
              </a:ext>
            </a:extLst>
          </p:cNvPr>
          <p:cNvSpPr/>
          <p:nvPr/>
        </p:nvSpPr>
        <p:spPr>
          <a:xfrm rot="10800000">
            <a:off x="7361727" y="2846014"/>
            <a:ext cx="334108" cy="211016"/>
          </a:xfrm>
          <a:prstGeom prst="flowChartExtract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6" name="Freeform 264">
            <a:extLst>
              <a:ext uri="{FF2B5EF4-FFF2-40B4-BE49-F238E27FC236}">
                <a16:creationId xmlns:a16="http://schemas.microsoft.com/office/drawing/2014/main" id="{1CBE693E-CFD7-43B4-2B59-26C9EBAF0793}"/>
              </a:ext>
            </a:extLst>
          </p:cNvPr>
          <p:cNvSpPr>
            <a:spLocks noEditPoints="1"/>
          </p:cNvSpPr>
          <p:nvPr/>
        </p:nvSpPr>
        <p:spPr bwMode="auto">
          <a:xfrm>
            <a:off x="7034261" y="1985903"/>
            <a:ext cx="384002" cy="416915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" name="Flowchart: Extract 81">
            <a:extLst>
              <a:ext uri="{FF2B5EF4-FFF2-40B4-BE49-F238E27FC236}">
                <a16:creationId xmlns:a16="http://schemas.microsoft.com/office/drawing/2014/main" id="{D73D0165-4D62-C861-1F23-82AF1FAFEC35}"/>
              </a:ext>
            </a:extLst>
          </p:cNvPr>
          <p:cNvSpPr/>
          <p:nvPr/>
        </p:nvSpPr>
        <p:spPr>
          <a:xfrm rot="10800000">
            <a:off x="4241318" y="2846014"/>
            <a:ext cx="334108" cy="211016"/>
          </a:xfrm>
          <a:prstGeom prst="flowChartExtract">
            <a:avLst/>
          </a:prstGeom>
          <a:solidFill>
            <a:srgbClr val="013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Freeform 275">
            <a:extLst>
              <a:ext uri="{FF2B5EF4-FFF2-40B4-BE49-F238E27FC236}">
                <a16:creationId xmlns:a16="http://schemas.microsoft.com/office/drawing/2014/main" id="{1982A9CD-1619-726F-D99C-B456AA064834}"/>
              </a:ext>
            </a:extLst>
          </p:cNvPr>
          <p:cNvSpPr>
            <a:spLocks noEditPoints="1"/>
          </p:cNvSpPr>
          <p:nvPr/>
        </p:nvSpPr>
        <p:spPr bwMode="auto">
          <a:xfrm>
            <a:off x="4477471" y="1997182"/>
            <a:ext cx="288445" cy="394357"/>
          </a:xfrm>
          <a:custGeom>
            <a:avLst/>
            <a:gdLst>
              <a:gd name="T0" fmla="*/ 14 w 54"/>
              <a:gd name="T1" fmla="*/ 19 h 71"/>
              <a:gd name="T2" fmla="*/ 13 w 54"/>
              <a:gd name="T3" fmla="*/ 18 h 71"/>
              <a:gd name="T4" fmla="*/ 12 w 54"/>
              <a:gd name="T5" fmla="*/ 16 h 71"/>
              <a:gd name="T6" fmla="*/ 53 w 54"/>
              <a:gd name="T7" fmla="*/ 51 h 71"/>
              <a:gd name="T8" fmla="*/ 51 w 54"/>
              <a:gd name="T9" fmla="*/ 60 h 71"/>
              <a:gd name="T10" fmla="*/ 50 w 54"/>
              <a:gd name="T11" fmla="*/ 71 h 71"/>
              <a:gd name="T12" fmla="*/ 0 w 54"/>
              <a:gd name="T13" fmla="*/ 62 h 71"/>
              <a:gd name="T14" fmla="*/ 4 w 54"/>
              <a:gd name="T15" fmla="*/ 55 h 71"/>
              <a:gd name="T16" fmla="*/ 18 w 54"/>
              <a:gd name="T17" fmla="*/ 34 h 71"/>
              <a:gd name="T18" fmla="*/ 16 w 54"/>
              <a:gd name="T19" fmla="*/ 31 h 71"/>
              <a:gd name="T20" fmla="*/ 11 w 54"/>
              <a:gd name="T21" fmla="*/ 35 h 71"/>
              <a:gd name="T22" fmla="*/ 2 w 54"/>
              <a:gd name="T23" fmla="*/ 29 h 71"/>
              <a:gd name="T24" fmla="*/ 9 w 54"/>
              <a:gd name="T25" fmla="*/ 14 h 71"/>
              <a:gd name="T26" fmla="*/ 14 w 54"/>
              <a:gd name="T27" fmla="*/ 6 h 71"/>
              <a:gd name="T28" fmla="*/ 12 w 54"/>
              <a:gd name="T29" fmla="*/ 1 h 71"/>
              <a:gd name="T30" fmla="*/ 13 w 54"/>
              <a:gd name="T31" fmla="*/ 0 h 71"/>
              <a:gd name="T32" fmla="*/ 15 w 54"/>
              <a:gd name="T33" fmla="*/ 0 h 71"/>
              <a:gd name="T34" fmla="*/ 44 w 54"/>
              <a:gd name="T35" fmla="*/ 13 h 71"/>
              <a:gd name="T36" fmla="*/ 53 w 54"/>
              <a:gd name="T37" fmla="*/ 48 h 71"/>
              <a:gd name="T38" fmla="*/ 48 w 54"/>
              <a:gd name="T39" fmla="*/ 59 h 71"/>
              <a:gd name="T40" fmla="*/ 5 w 54"/>
              <a:gd name="T41" fmla="*/ 59 h 71"/>
              <a:gd name="T42" fmla="*/ 48 w 54"/>
              <a:gd name="T43" fmla="*/ 59 h 71"/>
              <a:gd name="T44" fmla="*/ 3 w 54"/>
              <a:gd name="T45" fmla="*/ 63 h 71"/>
              <a:gd name="T46" fmla="*/ 49 w 54"/>
              <a:gd name="T47" fmla="*/ 63 h 71"/>
              <a:gd name="T48" fmla="*/ 8 w 54"/>
              <a:gd name="T49" fmla="*/ 47 h 71"/>
              <a:gd name="T50" fmla="*/ 9 w 54"/>
              <a:gd name="T51" fmla="*/ 55 h 71"/>
              <a:gd name="T52" fmla="*/ 18 w 54"/>
              <a:gd name="T53" fmla="*/ 44 h 71"/>
              <a:gd name="T54" fmla="*/ 11 w 54"/>
              <a:gd name="T55" fmla="*/ 55 h 71"/>
              <a:gd name="T56" fmla="*/ 40 w 54"/>
              <a:gd name="T57" fmla="*/ 46 h 71"/>
              <a:gd name="T58" fmla="*/ 24 w 54"/>
              <a:gd name="T59" fmla="*/ 7 h 71"/>
              <a:gd name="T60" fmla="*/ 22 w 54"/>
              <a:gd name="T61" fmla="*/ 7 h 71"/>
              <a:gd name="T62" fmla="*/ 20 w 54"/>
              <a:gd name="T63" fmla="*/ 6 h 71"/>
              <a:gd name="T64" fmla="*/ 17 w 54"/>
              <a:gd name="T65" fmla="*/ 4 h 71"/>
              <a:gd name="T66" fmla="*/ 19 w 54"/>
              <a:gd name="T67" fmla="*/ 9 h 71"/>
              <a:gd name="T68" fmla="*/ 17 w 54"/>
              <a:gd name="T69" fmla="*/ 8 h 71"/>
              <a:gd name="T70" fmla="*/ 7 w 54"/>
              <a:gd name="T71" fmla="*/ 23 h 71"/>
              <a:gd name="T72" fmla="*/ 7 w 54"/>
              <a:gd name="T73" fmla="*/ 30 h 71"/>
              <a:gd name="T74" fmla="*/ 13 w 54"/>
              <a:gd name="T75" fmla="*/ 31 h 71"/>
              <a:gd name="T76" fmla="*/ 21 w 54"/>
              <a:gd name="T77" fmla="*/ 26 h 71"/>
              <a:gd name="T78" fmla="*/ 29 w 54"/>
              <a:gd name="T79" fmla="*/ 20 h 71"/>
              <a:gd name="T80" fmla="*/ 23 w 54"/>
              <a:gd name="T81" fmla="*/ 28 h 71"/>
              <a:gd name="T82" fmla="*/ 30 w 54"/>
              <a:gd name="T83" fmla="*/ 6 h 71"/>
              <a:gd name="T84" fmla="*/ 42 w 54"/>
              <a:gd name="T85" fmla="*/ 46 h 71"/>
              <a:gd name="T86" fmla="*/ 46 w 54"/>
              <a:gd name="T87" fmla="*/ 44 h 71"/>
              <a:gd name="T88" fmla="*/ 30 w 54"/>
              <a:gd name="T89" fmla="*/ 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" h="71">
                <a:moveTo>
                  <a:pt x="17" y="15"/>
                </a:moveTo>
                <a:cubicBezTo>
                  <a:pt x="17" y="15"/>
                  <a:pt x="17" y="16"/>
                  <a:pt x="17" y="16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3" y="20"/>
                </a:cubicBezTo>
                <a:cubicBezTo>
                  <a:pt x="13" y="20"/>
                  <a:pt x="13" y="20"/>
                  <a:pt x="13" y="19"/>
                </a:cubicBezTo>
                <a:cubicBezTo>
                  <a:pt x="12" y="19"/>
                  <a:pt x="12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1" y="18"/>
                  <a:pt x="11" y="17"/>
                </a:cubicBezTo>
                <a:cubicBezTo>
                  <a:pt x="11" y="17"/>
                  <a:pt x="11" y="16"/>
                  <a:pt x="12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7" y="15"/>
                  <a:pt x="17" y="15"/>
                </a:cubicBezTo>
                <a:close/>
                <a:moveTo>
                  <a:pt x="53" y="51"/>
                </a:moveTo>
                <a:cubicBezTo>
                  <a:pt x="48" y="55"/>
                  <a:pt x="48" y="55"/>
                  <a:pt x="48" y="55"/>
                </a:cubicBezTo>
                <a:cubicBezTo>
                  <a:pt x="50" y="55"/>
                  <a:pt x="51" y="57"/>
                  <a:pt x="51" y="59"/>
                </a:cubicBezTo>
                <a:cubicBezTo>
                  <a:pt x="51" y="59"/>
                  <a:pt x="51" y="60"/>
                  <a:pt x="51" y="60"/>
                </a:cubicBezTo>
                <a:cubicBezTo>
                  <a:pt x="52" y="60"/>
                  <a:pt x="52" y="61"/>
                  <a:pt x="52" y="62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71"/>
                  <a:pt x="51" y="71"/>
                  <a:pt x="50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1"/>
                  <a:pt x="0" y="71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1"/>
                  <a:pt x="1" y="60"/>
                  <a:pt x="2" y="60"/>
                </a:cubicBezTo>
                <a:cubicBezTo>
                  <a:pt x="2" y="60"/>
                  <a:pt x="2" y="59"/>
                  <a:pt x="2" y="59"/>
                </a:cubicBezTo>
                <a:cubicBezTo>
                  <a:pt x="2" y="57"/>
                  <a:pt x="2" y="56"/>
                  <a:pt x="4" y="55"/>
                </a:cubicBezTo>
                <a:cubicBezTo>
                  <a:pt x="4" y="53"/>
                  <a:pt x="3" y="49"/>
                  <a:pt x="5" y="46"/>
                </a:cubicBezTo>
                <a:cubicBezTo>
                  <a:pt x="6" y="44"/>
                  <a:pt x="9" y="42"/>
                  <a:pt x="12" y="40"/>
                </a:cubicBezTo>
                <a:cubicBezTo>
                  <a:pt x="14" y="38"/>
                  <a:pt x="17" y="35"/>
                  <a:pt x="18" y="34"/>
                </a:cubicBezTo>
                <a:cubicBezTo>
                  <a:pt x="19" y="32"/>
                  <a:pt x="20" y="30"/>
                  <a:pt x="20" y="29"/>
                </a:cubicBezTo>
                <a:cubicBezTo>
                  <a:pt x="19" y="29"/>
                  <a:pt x="18" y="29"/>
                  <a:pt x="17" y="29"/>
                </a:cubicBezTo>
                <a:cubicBezTo>
                  <a:pt x="17" y="29"/>
                  <a:pt x="17" y="29"/>
                  <a:pt x="16" y="31"/>
                </a:cubicBezTo>
                <a:cubicBezTo>
                  <a:pt x="16" y="32"/>
                  <a:pt x="15" y="33"/>
                  <a:pt x="15" y="33"/>
                </a:cubicBezTo>
                <a:cubicBezTo>
                  <a:pt x="14" y="34"/>
                  <a:pt x="13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5"/>
                  <a:pt x="9" y="35"/>
                  <a:pt x="8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5" y="32"/>
                  <a:pt x="2" y="31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3"/>
                  <a:pt x="5" y="21"/>
                </a:cubicBezTo>
                <a:cubicBezTo>
                  <a:pt x="8" y="18"/>
                  <a:pt x="9" y="15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9" y="12"/>
                  <a:pt x="15" y="7"/>
                </a:cubicBezTo>
                <a:cubicBezTo>
                  <a:pt x="14" y="7"/>
                  <a:pt x="14" y="6"/>
                  <a:pt x="14" y="6"/>
                </a:cubicBezTo>
                <a:cubicBezTo>
                  <a:pt x="14" y="5"/>
                  <a:pt x="12" y="3"/>
                  <a:pt x="12" y="3"/>
                </a:cubicBezTo>
                <a:cubicBezTo>
                  <a:pt x="12" y="2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20" y="2"/>
                  <a:pt x="21" y="3"/>
                </a:cubicBezTo>
                <a:cubicBezTo>
                  <a:pt x="23" y="2"/>
                  <a:pt x="24" y="2"/>
                  <a:pt x="25" y="2"/>
                </a:cubicBezTo>
                <a:cubicBezTo>
                  <a:pt x="31" y="2"/>
                  <a:pt x="39" y="4"/>
                  <a:pt x="44" y="13"/>
                </a:cubicBezTo>
                <a:cubicBezTo>
                  <a:pt x="50" y="23"/>
                  <a:pt x="49" y="31"/>
                  <a:pt x="48" y="37"/>
                </a:cubicBezTo>
                <a:cubicBezTo>
                  <a:pt x="48" y="39"/>
                  <a:pt x="48" y="42"/>
                  <a:pt x="48" y="43"/>
                </a:cubicBezTo>
                <a:cubicBezTo>
                  <a:pt x="50" y="45"/>
                  <a:pt x="53" y="47"/>
                  <a:pt x="53" y="48"/>
                </a:cubicBezTo>
                <a:cubicBezTo>
                  <a:pt x="53" y="48"/>
                  <a:pt x="54" y="49"/>
                  <a:pt x="54" y="49"/>
                </a:cubicBezTo>
                <a:cubicBezTo>
                  <a:pt x="54" y="50"/>
                  <a:pt x="53" y="50"/>
                  <a:pt x="53" y="51"/>
                </a:cubicBezTo>
                <a:close/>
                <a:moveTo>
                  <a:pt x="48" y="59"/>
                </a:moveTo>
                <a:cubicBezTo>
                  <a:pt x="48" y="58"/>
                  <a:pt x="47" y="57"/>
                  <a:pt x="45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6" y="57"/>
                  <a:pt x="5" y="58"/>
                  <a:pt x="5" y="59"/>
                </a:cubicBezTo>
                <a:cubicBezTo>
                  <a:pt x="5" y="60"/>
                  <a:pt x="6" y="61"/>
                  <a:pt x="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7" y="61"/>
                  <a:pt x="48" y="60"/>
                  <a:pt x="48" y="59"/>
                </a:cubicBezTo>
                <a:close/>
                <a:moveTo>
                  <a:pt x="45" y="63"/>
                </a:moveTo>
                <a:cubicBezTo>
                  <a:pt x="7" y="63"/>
                  <a:pt x="7" y="63"/>
                  <a:pt x="7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8"/>
                  <a:pt x="3" y="68"/>
                  <a:pt x="3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3"/>
                  <a:pt x="49" y="63"/>
                  <a:pt x="49" y="63"/>
                </a:cubicBezTo>
                <a:lnTo>
                  <a:pt x="45" y="63"/>
                </a:lnTo>
                <a:close/>
                <a:moveTo>
                  <a:pt x="13" y="42"/>
                </a:moveTo>
                <a:cubicBezTo>
                  <a:pt x="11" y="44"/>
                  <a:pt x="8" y="46"/>
                  <a:pt x="8" y="47"/>
                </a:cubicBezTo>
                <a:cubicBezTo>
                  <a:pt x="6" y="51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4"/>
                  <a:pt x="9" y="49"/>
                  <a:pt x="12" y="47"/>
                </a:cubicBezTo>
                <a:cubicBezTo>
                  <a:pt x="14" y="45"/>
                  <a:pt x="16" y="43"/>
                  <a:pt x="17" y="43"/>
                </a:cubicBezTo>
                <a:cubicBezTo>
                  <a:pt x="17" y="43"/>
                  <a:pt x="18" y="43"/>
                  <a:pt x="18" y="44"/>
                </a:cubicBezTo>
                <a:cubicBezTo>
                  <a:pt x="18" y="44"/>
                  <a:pt x="18" y="45"/>
                  <a:pt x="18" y="45"/>
                </a:cubicBezTo>
                <a:cubicBezTo>
                  <a:pt x="18" y="45"/>
                  <a:pt x="15" y="46"/>
                  <a:pt x="13" y="49"/>
                </a:cubicBezTo>
                <a:cubicBezTo>
                  <a:pt x="11" y="51"/>
                  <a:pt x="11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2" y="54"/>
                  <a:pt x="40" y="50"/>
                  <a:pt x="40" y="46"/>
                </a:cubicBezTo>
                <a:cubicBezTo>
                  <a:pt x="40" y="45"/>
                  <a:pt x="40" y="43"/>
                  <a:pt x="41" y="41"/>
                </a:cubicBezTo>
                <a:cubicBezTo>
                  <a:pt x="42" y="36"/>
                  <a:pt x="43" y="27"/>
                  <a:pt x="40" y="18"/>
                </a:cubicBezTo>
                <a:cubicBezTo>
                  <a:pt x="36" y="8"/>
                  <a:pt x="27" y="7"/>
                  <a:pt x="24" y="7"/>
                </a:cubicBez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8" y="4"/>
                  <a:pt x="17" y="4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9"/>
                  <a:pt x="18" y="9"/>
                  <a:pt x="17" y="8"/>
                </a:cubicBezTo>
                <a:cubicBezTo>
                  <a:pt x="15" y="11"/>
                  <a:pt x="12" y="14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6"/>
                  <a:pt x="11" y="19"/>
                  <a:pt x="7" y="23"/>
                </a:cubicBezTo>
                <a:cubicBezTo>
                  <a:pt x="5" y="25"/>
                  <a:pt x="5" y="26"/>
                  <a:pt x="5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7" y="30"/>
                  <a:pt x="7" y="30"/>
                </a:cubicBezTo>
                <a:cubicBezTo>
                  <a:pt x="8" y="30"/>
                  <a:pt x="9" y="31"/>
                  <a:pt x="10" y="31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2" y="32"/>
                  <a:pt x="13" y="31"/>
                </a:cubicBezTo>
                <a:cubicBezTo>
                  <a:pt x="13" y="31"/>
                  <a:pt x="13" y="30"/>
                  <a:pt x="13" y="30"/>
                </a:cubicBezTo>
                <a:cubicBezTo>
                  <a:pt x="14" y="28"/>
                  <a:pt x="15" y="25"/>
                  <a:pt x="18" y="26"/>
                </a:cubicBezTo>
                <a:cubicBezTo>
                  <a:pt x="19" y="26"/>
                  <a:pt x="20" y="26"/>
                  <a:pt x="21" y="26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2" y="25"/>
                  <a:pt x="22" y="26"/>
                </a:cubicBezTo>
                <a:cubicBezTo>
                  <a:pt x="27" y="25"/>
                  <a:pt x="29" y="20"/>
                  <a:pt x="29" y="20"/>
                </a:cubicBezTo>
                <a:cubicBezTo>
                  <a:pt x="29" y="19"/>
                  <a:pt x="29" y="19"/>
                  <a:pt x="30" y="19"/>
                </a:cubicBezTo>
                <a:cubicBezTo>
                  <a:pt x="30" y="19"/>
                  <a:pt x="31" y="20"/>
                  <a:pt x="31" y="20"/>
                </a:cubicBezTo>
                <a:cubicBezTo>
                  <a:pt x="31" y="20"/>
                  <a:pt x="29" y="26"/>
                  <a:pt x="23" y="28"/>
                </a:cubicBezTo>
                <a:cubicBezTo>
                  <a:pt x="23" y="29"/>
                  <a:pt x="23" y="33"/>
                  <a:pt x="21" y="35"/>
                </a:cubicBezTo>
                <a:cubicBezTo>
                  <a:pt x="19" y="37"/>
                  <a:pt x="16" y="40"/>
                  <a:pt x="13" y="42"/>
                </a:cubicBezTo>
                <a:close/>
                <a:moveTo>
                  <a:pt x="30" y="6"/>
                </a:moveTo>
                <a:cubicBezTo>
                  <a:pt x="34" y="7"/>
                  <a:pt x="39" y="10"/>
                  <a:pt x="42" y="17"/>
                </a:cubicBezTo>
                <a:cubicBezTo>
                  <a:pt x="45" y="27"/>
                  <a:pt x="44" y="36"/>
                  <a:pt x="43" y="41"/>
                </a:cubicBezTo>
                <a:cubicBezTo>
                  <a:pt x="42" y="43"/>
                  <a:pt x="42" y="45"/>
                  <a:pt x="42" y="46"/>
                </a:cubicBezTo>
                <a:cubicBezTo>
                  <a:pt x="42" y="49"/>
                  <a:pt x="43" y="52"/>
                  <a:pt x="44" y="54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7" y="46"/>
                  <a:pt x="46" y="44"/>
                </a:cubicBezTo>
                <a:cubicBezTo>
                  <a:pt x="45" y="42"/>
                  <a:pt x="45" y="40"/>
                  <a:pt x="45" y="37"/>
                </a:cubicBezTo>
                <a:cubicBezTo>
                  <a:pt x="46" y="31"/>
                  <a:pt x="46" y="23"/>
                  <a:pt x="42" y="15"/>
                </a:cubicBezTo>
                <a:cubicBezTo>
                  <a:pt x="38" y="9"/>
                  <a:pt x="34" y="7"/>
                  <a:pt x="3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" name="Flowchart: Extract 2">
            <a:extLst>
              <a:ext uri="{FF2B5EF4-FFF2-40B4-BE49-F238E27FC236}">
                <a16:creationId xmlns:a16="http://schemas.microsoft.com/office/drawing/2014/main" id="{7A5912C7-D7B5-8643-96C1-7A89DFCE721C}"/>
              </a:ext>
            </a:extLst>
          </p:cNvPr>
          <p:cNvSpPr/>
          <p:nvPr/>
        </p:nvSpPr>
        <p:spPr>
          <a:xfrm rot="10800000">
            <a:off x="1511676" y="2846014"/>
            <a:ext cx="334108" cy="211016"/>
          </a:xfrm>
          <a:prstGeom prst="flowChartExtra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7" name="Flowchart: Extract 118">
            <a:extLst>
              <a:ext uri="{FF2B5EF4-FFF2-40B4-BE49-F238E27FC236}">
                <a16:creationId xmlns:a16="http://schemas.microsoft.com/office/drawing/2014/main" id="{76620741-62A9-29B1-99D8-38ECDE6902A7}"/>
              </a:ext>
            </a:extLst>
          </p:cNvPr>
          <p:cNvSpPr/>
          <p:nvPr/>
        </p:nvSpPr>
        <p:spPr>
          <a:xfrm rot="10800000">
            <a:off x="10281740" y="2846014"/>
            <a:ext cx="334108" cy="211016"/>
          </a:xfrm>
          <a:prstGeom prst="flowChartExtract">
            <a:avLst/>
          </a:prstGeom>
          <a:solidFill>
            <a:srgbClr val="692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Freeform 203">
            <a:extLst>
              <a:ext uri="{FF2B5EF4-FFF2-40B4-BE49-F238E27FC236}">
                <a16:creationId xmlns:a16="http://schemas.microsoft.com/office/drawing/2014/main" id="{32496290-1BCB-929F-D4BC-5116264DD7B0}"/>
              </a:ext>
            </a:extLst>
          </p:cNvPr>
          <p:cNvSpPr>
            <a:spLocks noEditPoints="1"/>
          </p:cNvSpPr>
          <p:nvPr/>
        </p:nvSpPr>
        <p:spPr bwMode="auto">
          <a:xfrm>
            <a:off x="9562860" y="2011588"/>
            <a:ext cx="373845" cy="365538"/>
          </a:xfrm>
          <a:custGeom>
            <a:avLst/>
            <a:gdLst>
              <a:gd name="T0" fmla="*/ 64 w 76"/>
              <a:gd name="T1" fmla="*/ 52 h 72"/>
              <a:gd name="T2" fmla="*/ 59 w 76"/>
              <a:gd name="T3" fmla="*/ 50 h 72"/>
              <a:gd name="T4" fmla="*/ 60 w 76"/>
              <a:gd name="T5" fmla="*/ 40 h 72"/>
              <a:gd name="T6" fmla="*/ 43 w 76"/>
              <a:gd name="T7" fmla="*/ 23 h 72"/>
              <a:gd name="T8" fmla="*/ 32 w 76"/>
              <a:gd name="T9" fmla="*/ 51 h 72"/>
              <a:gd name="T10" fmla="*/ 52 w 76"/>
              <a:gd name="T11" fmla="*/ 53 h 72"/>
              <a:gd name="T12" fmla="*/ 54 w 76"/>
              <a:gd name="T13" fmla="*/ 56 h 72"/>
              <a:gd name="T14" fmla="*/ 65 w 76"/>
              <a:gd name="T15" fmla="*/ 70 h 72"/>
              <a:gd name="T16" fmla="*/ 74 w 76"/>
              <a:gd name="T17" fmla="*/ 70 h 72"/>
              <a:gd name="T18" fmla="*/ 43 w 76"/>
              <a:gd name="T19" fmla="*/ 53 h 72"/>
              <a:gd name="T20" fmla="*/ 30 w 76"/>
              <a:gd name="T21" fmla="*/ 40 h 72"/>
              <a:gd name="T22" fmla="*/ 43 w 76"/>
              <a:gd name="T23" fmla="*/ 26 h 72"/>
              <a:gd name="T24" fmla="*/ 57 w 76"/>
              <a:gd name="T25" fmla="*/ 40 h 72"/>
              <a:gd name="T26" fmla="*/ 43 w 76"/>
              <a:gd name="T27" fmla="*/ 53 h 72"/>
              <a:gd name="T28" fmla="*/ 55 w 76"/>
              <a:gd name="T29" fmla="*/ 53 h 72"/>
              <a:gd name="T30" fmla="*/ 55 w 76"/>
              <a:gd name="T31" fmla="*/ 51 h 72"/>
              <a:gd name="T32" fmla="*/ 57 w 76"/>
              <a:gd name="T33" fmla="*/ 51 h 72"/>
              <a:gd name="T34" fmla="*/ 72 w 76"/>
              <a:gd name="T35" fmla="*/ 68 h 72"/>
              <a:gd name="T36" fmla="*/ 58 w 76"/>
              <a:gd name="T37" fmla="*/ 58 h 72"/>
              <a:gd name="T38" fmla="*/ 57 w 76"/>
              <a:gd name="T39" fmla="*/ 55 h 72"/>
              <a:gd name="T40" fmla="*/ 59 w 76"/>
              <a:gd name="T41" fmla="*/ 54 h 72"/>
              <a:gd name="T42" fmla="*/ 60 w 76"/>
              <a:gd name="T43" fmla="*/ 53 h 72"/>
              <a:gd name="T44" fmla="*/ 72 w 76"/>
              <a:gd name="T45" fmla="*/ 64 h 72"/>
              <a:gd name="T46" fmla="*/ 36 w 76"/>
              <a:gd name="T47" fmla="*/ 33 h 72"/>
              <a:gd name="T48" fmla="*/ 36 w 76"/>
              <a:gd name="T49" fmla="*/ 48 h 72"/>
              <a:gd name="T50" fmla="*/ 35 w 76"/>
              <a:gd name="T51" fmla="*/ 48 h 72"/>
              <a:gd name="T52" fmla="*/ 36 w 76"/>
              <a:gd name="T53" fmla="*/ 31 h 72"/>
              <a:gd name="T54" fmla="*/ 54 w 76"/>
              <a:gd name="T55" fmla="*/ 61 h 72"/>
              <a:gd name="T56" fmla="*/ 49 w 76"/>
              <a:gd name="T57" fmla="*/ 57 h 72"/>
              <a:gd name="T58" fmla="*/ 36 w 76"/>
              <a:gd name="T59" fmla="*/ 67 h 72"/>
              <a:gd name="T60" fmla="*/ 34 w 76"/>
              <a:gd name="T61" fmla="*/ 55 h 72"/>
              <a:gd name="T62" fmla="*/ 21 w 76"/>
              <a:gd name="T63" fmla="*/ 52 h 72"/>
              <a:gd name="T64" fmla="*/ 30 w 76"/>
              <a:gd name="T65" fmla="*/ 53 h 72"/>
              <a:gd name="T66" fmla="*/ 20 w 76"/>
              <a:gd name="T67" fmla="*/ 50 h 72"/>
              <a:gd name="T68" fmla="*/ 25 w 76"/>
              <a:gd name="T69" fmla="*/ 36 h 72"/>
              <a:gd name="T70" fmla="*/ 19 w 76"/>
              <a:gd name="T71" fmla="*/ 34 h 72"/>
              <a:gd name="T72" fmla="*/ 34 w 76"/>
              <a:gd name="T73" fmla="*/ 19 h 72"/>
              <a:gd name="T74" fmla="*/ 36 w 76"/>
              <a:gd name="T75" fmla="*/ 23 h 72"/>
              <a:gd name="T76" fmla="*/ 49 w 76"/>
              <a:gd name="T77" fmla="*/ 21 h 72"/>
              <a:gd name="T78" fmla="*/ 52 w 76"/>
              <a:gd name="T79" fmla="*/ 23 h 72"/>
              <a:gd name="T80" fmla="*/ 67 w 76"/>
              <a:gd name="T81" fmla="*/ 34 h 72"/>
              <a:gd name="T82" fmla="*/ 61 w 76"/>
              <a:gd name="T83" fmla="*/ 36 h 72"/>
              <a:gd name="T84" fmla="*/ 61 w 76"/>
              <a:gd name="T85" fmla="*/ 45 h 72"/>
              <a:gd name="T86" fmla="*/ 66 w 76"/>
              <a:gd name="T87" fmla="*/ 42 h 72"/>
              <a:gd name="T88" fmla="*/ 66 w 76"/>
              <a:gd name="T89" fmla="*/ 51 h 72"/>
              <a:gd name="T90" fmla="*/ 70 w 76"/>
              <a:gd name="T91" fmla="*/ 35 h 72"/>
              <a:gd name="T92" fmla="*/ 0 w 76"/>
              <a:gd name="T93" fmla="*/ 35 h 72"/>
              <a:gd name="T94" fmla="*/ 56 w 76"/>
              <a:gd name="T95" fmla="*/ 63 h 72"/>
              <a:gd name="T96" fmla="*/ 54 w 76"/>
              <a:gd name="T97" fmla="*/ 61 h 72"/>
              <a:gd name="T98" fmla="*/ 51 w 76"/>
              <a:gd name="T99" fmla="*/ 19 h 72"/>
              <a:gd name="T100" fmla="*/ 66 w 76"/>
              <a:gd name="T101" fmla="*/ 28 h 72"/>
              <a:gd name="T102" fmla="*/ 49 w 76"/>
              <a:gd name="T103" fmla="*/ 19 h 72"/>
              <a:gd name="T104" fmla="*/ 36 w 76"/>
              <a:gd name="T105" fmla="*/ 3 h 72"/>
              <a:gd name="T106" fmla="*/ 34 w 76"/>
              <a:gd name="T107" fmla="*/ 17 h 72"/>
              <a:gd name="T108" fmla="*/ 34 w 76"/>
              <a:gd name="T109" fmla="*/ 3 h 72"/>
              <a:gd name="T110" fmla="*/ 19 w 76"/>
              <a:gd name="T111" fmla="*/ 19 h 72"/>
              <a:gd name="T112" fmla="*/ 28 w 76"/>
              <a:gd name="T113" fmla="*/ 4 h 72"/>
              <a:gd name="T114" fmla="*/ 17 w 76"/>
              <a:gd name="T115" fmla="*/ 34 h 72"/>
              <a:gd name="T116" fmla="*/ 18 w 76"/>
              <a:gd name="T117" fmla="*/ 21 h 72"/>
              <a:gd name="T118" fmla="*/ 18 w 76"/>
              <a:gd name="T119" fmla="*/ 49 h 72"/>
              <a:gd name="T120" fmla="*/ 17 w 76"/>
              <a:gd name="T121" fmla="*/ 36 h 72"/>
              <a:gd name="T122" fmla="*/ 19 w 76"/>
              <a:gd name="T123" fmla="*/ 51 h 72"/>
              <a:gd name="T124" fmla="*/ 4 w 76"/>
              <a:gd name="T125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" h="72">
                <a:moveTo>
                  <a:pt x="74" y="62"/>
                </a:moveTo>
                <a:cubicBezTo>
                  <a:pt x="64" y="52"/>
                  <a:pt x="64" y="52"/>
                  <a:pt x="64" y="52"/>
                </a:cubicBezTo>
                <a:cubicBezTo>
                  <a:pt x="63" y="51"/>
                  <a:pt x="61" y="50"/>
                  <a:pt x="60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6"/>
                  <a:pt x="60" y="43"/>
                  <a:pt x="60" y="40"/>
                </a:cubicBezTo>
                <a:cubicBezTo>
                  <a:pt x="60" y="35"/>
                  <a:pt x="58" y="31"/>
                  <a:pt x="55" y="28"/>
                </a:cubicBezTo>
                <a:cubicBezTo>
                  <a:pt x="52" y="25"/>
                  <a:pt x="48" y="23"/>
                  <a:pt x="43" y="23"/>
                </a:cubicBezTo>
                <a:cubicBezTo>
                  <a:pt x="39" y="23"/>
                  <a:pt x="35" y="25"/>
                  <a:pt x="32" y="28"/>
                </a:cubicBezTo>
                <a:cubicBezTo>
                  <a:pt x="25" y="34"/>
                  <a:pt x="25" y="45"/>
                  <a:pt x="32" y="51"/>
                </a:cubicBezTo>
                <a:cubicBezTo>
                  <a:pt x="35" y="54"/>
                  <a:pt x="39" y="56"/>
                  <a:pt x="43" y="56"/>
                </a:cubicBezTo>
                <a:cubicBezTo>
                  <a:pt x="46" y="56"/>
                  <a:pt x="50" y="55"/>
                  <a:pt x="52" y="53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6"/>
                  <a:pt x="54" y="56"/>
                </a:cubicBezTo>
                <a:cubicBezTo>
                  <a:pt x="54" y="58"/>
                  <a:pt x="55" y="59"/>
                  <a:pt x="56" y="61"/>
                </a:cubicBezTo>
                <a:cubicBezTo>
                  <a:pt x="65" y="70"/>
                  <a:pt x="65" y="70"/>
                  <a:pt x="65" y="70"/>
                </a:cubicBezTo>
                <a:cubicBezTo>
                  <a:pt x="67" y="71"/>
                  <a:pt x="68" y="72"/>
                  <a:pt x="70" y="72"/>
                </a:cubicBezTo>
                <a:cubicBezTo>
                  <a:pt x="71" y="72"/>
                  <a:pt x="73" y="71"/>
                  <a:pt x="74" y="70"/>
                </a:cubicBezTo>
                <a:cubicBezTo>
                  <a:pt x="76" y="68"/>
                  <a:pt x="76" y="64"/>
                  <a:pt x="74" y="62"/>
                </a:cubicBezTo>
                <a:close/>
                <a:moveTo>
                  <a:pt x="43" y="53"/>
                </a:moveTo>
                <a:cubicBezTo>
                  <a:pt x="40" y="53"/>
                  <a:pt x="36" y="52"/>
                  <a:pt x="34" y="49"/>
                </a:cubicBezTo>
                <a:cubicBezTo>
                  <a:pt x="31" y="46"/>
                  <a:pt x="30" y="43"/>
                  <a:pt x="30" y="40"/>
                </a:cubicBezTo>
                <a:cubicBezTo>
                  <a:pt x="30" y="36"/>
                  <a:pt x="31" y="33"/>
                  <a:pt x="34" y="30"/>
                </a:cubicBezTo>
                <a:cubicBezTo>
                  <a:pt x="36" y="28"/>
                  <a:pt x="40" y="26"/>
                  <a:pt x="43" y="26"/>
                </a:cubicBezTo>
                <a:cubicBezTo>
                  <a:pt x="47" y="26"/>
                  <a:pt x="50" y="28"/>
                  <a:pt x="53" y="30"/>
                </a:cubicBezTo>
                <a:cubicBezTo>
                  <a:pt x="55" y="33"/>
                  <a:pt x="57" y="36"/>
                  <a:pt x="57" y="40"/>
                </a:cubicBezTo>
                <a:cubicBezTo>
                  <a:pt x="57" y="43"/>
                  <a:pt x="55" y="46"/>
                  <a:pt x="53" y="49"/>
                </a:cubicBezTo>
                <a:cubicBezTo>
                  <a:pt x="50" y="52"/>
                  <a:pt x="47" y="53"/>
                  <a:pt x="43" y="53"/>
                </a:cubicBezTo>
                <a:close/>
                <a:moveTo>
                  <a:pt x="56" y="52"/>
                </a:moveTo>
                <a:cubicBezTo>
                  <a:pt x="55" y="52"/>
                  <a:pt x="55" y="53"/>
                  <a:pt x="55" y="53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5" y="51"/>
                </a:cubicBezTo>
                <a:cubicBezTo>
                  <a:pt x="55" y="51"/>
                  <a:pt x="55" y="50"/>
                  <a:pt x="56" y="50"/>
                </a:cubicBezTo>
                <a:cubicBezTo>
                  <a:pt x="57" y="51"/>
                  <a:pt x="57" y="51"/>
                  <a:pt x="57" y="51"/>
                </a:cubicBezTo>
                <a:cubicBezTo>
                  <a:pt x="56" y="52"/>
                  <a:pt x="56" y="52"/>
                  <a:pt x="56" y="52"/>
                </a:cubicBezTo>
                <a:close/>
                <a:moveTo>
                  <a:pt x="72" y="68"/>
                </a:moveTo>
                <a:cubicBezTo>
                  <a:pt x="71" y="69"/>
                  <a:pt x="69" y="69"/>
                  <a:pt x="68" y="6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6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8" y="54"/>
                  <a:pt x="58" y="54"/>
                </a:cubicBezTo>
                <a:cubicBezTo>
                  <a:pt x="58" y="54"/>
                  <a:pt x="58" y="54"/>
                  <a:pt x="59" y="54"/>
                </a:cubicBezTo>
                <a:cubicBezTo>
                  <a:pt x="59" y="54"/>
                  <a:pt x="59" y="53"/>
                  <a:pt x="59" y="53"/>
                </a:cubicBezTo>
                <a:cubicBezTo>
                  <a:pt x="59" y="53"/>
                  <a:pt x="59" y="53"/>
                  <a:pt x="60" y="53"/>
                </a:cubicBezTo>
                <a:cubicBezTo>
                  <a:pt x="61" y="53"/>
                  <a:pt x="61" y="54"/>
                  <a:pt x="62" y="54"/>
                </a:cubicBezTo>
                <a:cubicBezTo>
                  <a:pt x="72" y="64"/>
                  <a:pt x="72" y="64"/>
                  <a:pt x="72" y="64"/>
                </a:cubicBezTo>
                <a:cubicBezTo>
                  <a:pt x="73" y="65"/>
                  <a:pt x="73" y="67"/>
                  <a:pt x="72" y="68"/>
                </a:cubicBezTo>
                <a:close/>
                <a:moveTo>
                  <a:pt x="36" y="33"/>
                </a:moveTo>
                <a:cubicBezTo>
                  <a:pt x="33" y="37"/>
                  <a:pt x="33" y="43"/>
                  <a:pt x="36" y="46"/>
                </a:cubicBezTo>
                <a:cubicBezTo>
                  <a:pt x="37" y="47"/>
                  <a:pt x="37" y="47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0" y="43"/>
                  <a:pt x="30" y="36"/>
                  <a:pt x="35" y="31"/>
                </a:cubicBezTo>
                <a:cubicBezTo>
                  <a:pt x="35" y="31"/>
                  <a:pt x="36" y="31"/>
                  <a:pt x="36" y="31"/>
                </a:cubicBezTo>
                <a:cubicBezTo>
                  <a:pt x="37" y="32"/>
                  <a:pt x="37" y="32"/>
                  <a:pt x="36" y="33"/>
                </a:cubicBezTo>
                <a:close/>
                <a:moveTo>
                  <a:pt x="54" y="61"/>
                </a:moveTo>
                <a:cubicBezTo>
                  <a:pt x="50" y="64"/>
                  <a:pt x="46" y="65"/>
                  <a:pt x="42" y="66"/>
                </a:cubicBezTo>
                <a:cubicBezTo>
                  <a:pt x="45" y="64"/>
                  <a:pt x="47" y="61"/>
                  <a:pt x="49" y="57"/>
                </a:cubicBezTo>
                <a:cubicBezTo>
                  <a:pt x="48" y="57"/>
                  <a:pt x="47" y="57"/>
                  <a:pt x="46" y="58"/>
                </a:cubicBezTo>
                <a:cubicBezTo>
                  <a:pt x="44" y="63"/>
                  <a:pt x="40" y="67"/>
                  <a:pt x="36" y="67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6"/>
                  <a:pt x="34" y="56"/>
                  <a:pt x="34" y="55"/>
                </a:cubicBezTo>
                <a:cubicBezTo>
                  <a:pt x="34" y="67"/>
                  <a:pt x="34" y="67"/>
                  <a:pt x="34" y="67"/>
                </a:cubicBezTo>
                <a:cubicBezTo>
                  <a:pt x="28" y="67"/>
                  <a:pt x="24" y="61"/>
                  <a:pt x="21" y="52"/>
                </a:cubicBezTo>
                <a:cubicBezTo>
                  <a:pt x="24" y="53"/>
                  <a:pt x="28" y="53"/>
                  <a:pt x="31" y="53"/>
                </a:cubicBezTo>
                <a:cubicBezTo>
                  <a:pt x="31" y="53"/>
                  <a:pt x="31" y="53"/>
                  <a:pt x="30" y="53"/>
                </a:cubicBezTo>
                <a:cubicBezTo>
                  <a:pt x="30" y="52"/>
                  <a:pt x="29" y="52"/>
                  <a:pt x="29" y="51"/>
                </a:cubicBezTo>
                <a:cubicBezTo>
                  <a:pt x="26" y="51"/>
                  <a:pt x="23" y="50"/>
                  <a:pt x="20" y="50"/>
                </a:cubicBezTo>
                <a:cubicBezTo>
                  <a:pt x="19" y="46"/>
                  <a:pt x="19" y="41"/>
                  <a:pt x="19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6" y="35"/>
                  <a:pt x="26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29"/>
                  <a:pt x="19" y="25"/>
                  <a:pt x="20" y="21"/>
                </a:cubicBezTo>
                <a:cubicBezTo>
                  <a:pt x="24" y="20"/>
                  <a:pt x="29" y="19"/>
                  <a:pt x="34" y="19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5" y="23"/>
                  <a:pt x="36" y="23"/>
                </a:cubicBezTo>
                <a:cubicBezTo>
                  <a:pt x="36" y="19"/>
                  <a:pt x="36" y="19"/>
                  <a:pt x="36" y="19"/>
                </a:cubicBezTo>
                <a:cubicBezTo>
                  <a:pt x="41" y="19"/>
                  <a:pt x="45" y="20"/>
                  <a:pt x="49" y="21"/>
                </a:cubicBezTo>
                <a:cubicBezTo>
                  <a:pt x="49" y="21"/>
                  <a:pt x="49" y="22"/>
                  <a:pt x="50" y="22"/>
                </a:cubicBezTo>
                <a:cubicBezTo>
                  <a:pt x="50" y="23"/>
                  <a:pt x="51" y="23"/>
                  <a:pt x="52" y="23"/>
                </a:cubicBezTo>
                <a:cubicBezTo>
                  <a:pt x="52" y="23"/>
                  <a:pt x="52" y="22"/>
                  <a:pt x="51" y="21"/>
                </a:cubicBezTo>
                <a:cubicBezTo>
                  <a:pt x="60" y="24"/>
                  <a:pt x="66" y="29"/>
                  <a:pt x="67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1" y="36"/>
                  <a:pt x="61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6" y="39"/>
                  <a:pt x="64" y="42"/>
                  <a:pt x="61" y="45"/>
                </a:cubicBezTo>
                <a:cubicBezTo>
                  <a:pt x="61" y="46"/>
                  <a:pt x="60" y="47"/>
                  <a:pt x="60" y="48"/>
                </a:cubicBezTo>
                <a:cubicBezTo>
                  <a:pt x="62" y="46"/>
                  <a:pt x="65" y="44"/>
                  <a:pt x="66" y="42"/>
                </a:cubicBezTo>
                <a:cubicBezTo>
                  <a:pt x="66" y="45"/>
                  <a:pt x="65" y="47"/>
                  <a:pt x="64" y="49"/>
                </a:cubicBezTo>
                <a:cubicBezTo>
                  <a:pt x="64" y="50"/>
                  <a:pt x="65" y="50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9" y="46"/>
                  <a:pt x="70" y="41"/>
                  <a:pt x="70" y="35"/>
                </a:cubicBezTo>
                <a:cubicBezTo>
                  <a:pt x="70" y="16"/>
                  <a:pt x="54" y="0"/>
                  <a:pt x="35" y="0"/>
                </a:cubicBezTo>
                <a:cubicBezTo>
                  <a:pt x="15" y="0"/>
                  <a:pt x="0" y="16"/>
                  <a:pt x="0" y="35"/>
                </a:cubicBezTo>
                <a:cubicBezTo>
                  <a:pt x="0" y="55"/>
                  <a:pt x="15" y="70"/>
                  <a:pt x="35" y="70"/>
                </a:cubicBezTo>
                <a:cubicBezTo>
                  <a:pt x="43" y="70"/>
                  <a:pt x="50" y="68"/>
                  <a:pt x="56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1"/>
                  <a:pt x="54" y="61"/>
                </a:cubicBezTo>
                <a:close/>
                <a:moveTo>
                  <a:pt x="66" y="28"/>
                </a:moveTo>
                <a:cubicBezTo>
                  <a:pt x="63" y="24"/>
                  <a:pt x="58" y="21"/>
                  <a:pt x="51" y="19"/>
                </a:cubicBezTo>
                <a:cubicBezTo>
                  <a:pt x="49" y="12"/>
                  <a:pt x="46" y="7"/>
                  <a:pt x="42" y="4"/>
                </a:cubicBezTo>
                <a:cubicBezTo>
                  <a:pt x="54" y="7"/>
                  <a:pt x="63" y="16"/>
                  <a:pt x="66" y="28"/>
                </a:cubicBezTo>
                <a:close/>
                <a:moveTo>
                  <a:pt x="36" y="3"/>
                </a:moveTo>
                <a:cubicBezTo>
                  <a:pt x="41" y="4"/>
                  <a:pt x="46" y="10"/>
                  <a:pt x="49" y="19"/>
                </a:cubicBezTo>
                <a:cubicBezTo>
                  <a:pt x="45" y="18"/>
                  <a:pt x="40" y="17"/>
                  <a:pt x="36" y="17"/>
                </a:cubicBezTo>
                <a:lnTo>
                  <a:pt x="36" y="3"/>
                </a:lnTo>
                <a:close/>
                <a:moveTo>
                  <a:pt x="34" y="3"/>
                </a:moveTo>
                <a:cubicBezTo>
                  <a:pt x="34" y="17"/>
                  <a:pt x="34" y="17"/>
                  <a:pt x="34" y="17"/>
                </a:cubicBezTo>
                <a:cubicBezTo>
                  <a:pt x="29" y="17"/>
                  <a:pt x="25" y="18"/>
                  <a:pt x="21" y="19"/>
                </a:cubicBezTo>
                <a:cubicBezTo>
                  <a:pt x="24" y="10"/>
                  <a:pt x="28" y="4"/>
                  <a:pt x="34" y="3"/>
                </a:cubicBezTo>
                <a:close/>
                <a:moveTo>
                  <a:pt x="28" y="4"/>
                </a:moveTo>
                <a:cubicBezTo>
                  <a:pt x="24" y="7"/>
                  <a:pt x="21" y="12"/>
                  <a:pt x="19" y="19"/>
                </a:cubicBezTo>
                <a:cubicBezTo>
                  <a:pt x="12" y="21"/>
                  <a:pt x="7" y="24"/>
                  <a:pt x="4" y="28"/>
                </a:cubicBezTo>
                <a:cubicBezTo>
                  <a:pt x="6" y="16"/>
                  <a:pt x="16" y="7"/>
                  <a:pt x="28" y="4"/>
                </a:cubicBezTo>
                <a:close/>
                <a:moveTo>
                  <a:pt x="18" y="21"/>
                </a:moveTo>
                <a:cubicBezTo>
                  <a:pt x="17" y="25"/>
                  <a:pt x="17" y="30"/>
                  <a:pt x="17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29"/>
                  <a:pt x="9" y="24"/>
                  <a:pt x="18" y="21"/>
                </a:cubicBezTo>
                <a:close/>
                <a:moveTo>
                  <a:pt x="17" y="36"/>
                </a:moveTo>
                <a:cubicBezTo>
                  <a:pt x="17" y="41"/>
                  <a:pt x="17" y="45"/>
                  <a:pt x="18" y="49"/>
                </a:cubicBezTo>
                <a:cubicBezTo>
                  <a:pt x="9" y="46"/>
                  <a:pt x="3" y="42"/>
                  <a:pt x="3" y="36"/>
                </a:cubicBezTo>
                <a:lnTo>
                  <a:pt x="17" y="36"/>
                </a:lnTo>
                <a:close/>
                <a:moveTo>
                  <a:pt x="4" y="42"/>
                </a:moveTo>
                <a:cubicBezTo>
                  <a:pt x="7" y="46"/>
                  <a:pt x="12" y="49"/>
                  <a:pt x="19" y="51"/>
                </a:cubicBezTo>
                <a:cubicBezTo>
                  <a:pt x="21" y="58"/>
                  <a:pt x="24" y="63"/>
                  <a:pt x="28" y="67"/>
                </a:cubicBezTo>
                <a:cubicBezTo>
                  <a:pt x="16" y="64"/>
                  <a:pt x="6" y="54"/>
                  <a:pt x="4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9" name="TextBox 72">
            <a:extLst>
              <a:ext uri="{FF2B5EF4-FFF2-40B4-BE49-F238E27FC236}">
                <a16:creationId xmlns:a16="http://schemas.microsoft.com/office/drawing/2014/main" id="{9B937C58-DB9C-4DD2-E333-E4748C75E0BC}"/>
              </a:ext>
            </a:extLst>
          </p:cNvPr>
          <p:cNvSpPr txBox="1"/>
          <p:nvPr/>
        </p:nvSpPr>
        <p:spPr>
          <a:xfrm>
            <a:off x="3827123" y="315817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TMEF</a:t>
            </a:r>
            <a:endParaRPr lang="en-US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72">
            <a:extLst>
              <a:ext uri="{FF2B5EF4-FFF2-40B4-BE49-F238E27FC236}">
                <a16:creationId xmlns:a16="http://schemas.microsoft.com/office/drawing/2014/main" id="{7D88E84B-6990-F601-B849-4179FBB1ED1A}"/>
              </a:ext>
            </a:extLst>
          </p:cNvPr>
          <p:cNvSpPr txBox="1"/>
          <p:nvPr/>
        </p:nvSpPr>
        <p:spPr>
          <a:xfrm>
            <a:off x="6738340" y="3158170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PM/</a:t>
            </a:r>
            <a:r>
              <a:rPr lang="en-US" sz="28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PdM</a:t>
            </a:r>
            <a:endParaRPr lang="en-US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72">
            <a:extLst>
              <a:ext uri="{FF2B5EF4-FFF2-40B4-BE49-F238E27FC236}">
                <a16:creationId xmlns:a16="http://schemas.microsoft.com/office/drawing/2014/main" id="{599D3FF5-899D-30FC-9859-1A09DEC6C320}"/>
              </a:ext>
            </a:extLst>
          </p:cNvPr>
          <p:cNvSpPr txBox="1"/>
          <p:nvPr/>
        </p:nvSpPr>
        <p:spPr>
          <a:xfrm>
            <a:off x="9163057" y="3158170"/>
            <a:ext cx="2571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TMPR/COSTO</a:t>
            </a:r>
            <a:endParaRPr lang="en-US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62">
            <a:extLst>
              <a:ext uri="{FF2B5EF4-FFF2-40B4-BE49-F238E27FC236}">
                <a16:creationId xmlns:a16="http://schemas.microsoft.com/office/drawing/2014/main" id="{117217B3-96C2-4260-4444-BCDC08402290}"/>
              </a:ext>
            </a:extLst>
          </p:cNvPr>
          <p:cNvSpPr/>
          <p:nvPr/>
        </p:nvSpPr>
        <p:spPr>
          <a:xfrm>
            <a:off x="438932" y="3714967"/>
            <a:ext cx="26090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Cuáles de los Activos tienen un Nivel de  Criticidad Alto para la continuidad de la Producción y SSMA.</a:t>
            </a:r>
            <a:endParaRPr lang="id-ID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62">
            <a:extLst>
              <a:ext uri="{FF2B5EF4-FFF2-40B4-BE49-F238E27FC236}">
                <a16:creationId xmlns:a16="http://schemas.microsoft.com/office/drawing/2014/main" id="{A7C581ED-BE96-2E4E-305E-C4D9EB25A258}"/>
              </a:ext>
            </a:extLst>
          </p:cNvPr>
          <p:cNvSpPr/>
          <p:nvPr/>
        </p:nvSpPr>
        <p:spPr>
          <a:xfrm>
            <a:off x="3264894" y="3714967"/>
            <a:ext cx="25263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activos tiene el tiempo medio entre fallas más corto  y son propensos  a más reparaciones.</a:t>
            </a:r>
            <a:endParaRPr lang="id-ID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ADD12A7B-37F8-9F8A-12C4-DC6FB0871586}"/>
              </a:ext>
            </a:extLst>
          </p:cNvPr>
          <p:cNvSpPr/>
          <p:nvPr/>
        </p:nvSpPr>
        <p:spPr>
          <a:xfrm>
            <a:off x="6082607" y="3681390"/>
            <a:ext cx="28923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Periodicidad de los </a:t>
            </a:r>
            <a:r>
              <a:rPr lang="es-MX" sz="2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</a:t>
            </a:r>
            <a:r>
              <a:rPr lang="es-MX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Pdms</a:t>
            </a:r>
            <a:r>
              <a:rPr lang="es-MX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función a la Criticidad del Activo e Historial del mismo, cuáles pueden ser diferidos y cuáles no.</a:t>
            </a:r>
            <a:endParaRPr lang="id-ID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62">
            <a:extLst>
              <a:ext uri="{FF2B5EF4-FFF2-40B4-BE49-F238E27FC236}">
                <a16:creationId xmlns:a16="http://schemas.microsoft.com/office/drawing/2014/main" id="{48966A55-4C20-1549-06D1-A6D37EE2DABD}"/>
              </a:ext>
            </a:extLst>
          </p:cNvPr>
          <p:cNvSpPr/>
          <p:nvPr/>
        </p:nvSpPr>
        <p:spPr>
          <a:xfrm>
            <a:off x="9266362" y="3681390"/>
            <a:ext cx="25113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trabajos se puede hacer  de manera más rápida  y a menor costo, no siempre se cumplen las 2 condiciones.</a:t>
            </a:r>
            <a:endParaRPr lang="id-ID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14EEF38-F4F4-535C-1858-7216B5D40519}"/>
              </a:ext>
            </a:extLst>
          </p:cNvPr>
          <p:cNvSpPr txBox="1"/>
          <p:nvPr/>
        </p:nvSpPr>
        <p:spPr>
          <a:xfrm>
            <a:off x="227013" y="225425"/>
            <a:ext cx="950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PRIORIZACIÓN DEL BACKLOG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1"/>
            <a:ext cx="1725415" cy="1601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55482"/>
            <a:ext cx="1594785" cy="1563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95" y="1314952"/>
            <a:ext cx="2301305" cy="1510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250422"/>
            <a:ext cx="1532175" cy="16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1348120-70B7-5822-D94A-10FF43769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998849"/>
              </p:ext>
            </p:extLst>
          </p:nvPr>
        </p:nvGraphicFramePr>
        <p:xfrm>
          <a:off x="2677319" y="1676399"/>
          <a:ext cx="6837362" cy="40857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8681">
                  <a:extLst>
                    <a:ext uri="{9D8B030D-6E8A-4147-A177-3AD203B41FA5}">
                      <a16:colId xmlns:a16="http://schemas.microsoft.com/office/drawing/2014/main" val="2031707544"/>
                    </a:ext>
                  </a:extLst>
                </a:gridCol>
                <a:gridCol w="3418681">
                  <a:extLst>
                    <a:ext uri="{9D8B030D-6E8A-4147-A177-3AD203B41FA5}">
                      <a16:colId xmlns:a16="http://schemas.microsoft.com/office/drawing/2014/main" val="2862364177"/>
                    </a:ext>
                  </a:extLst>
                </a:gridCol>
              </a:tblGrid>
              <a:tr h="96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</a:t>
                      </a:r>
                    </a:p>
                  </a:txBody>
                  <a:tcPr marL="75044" marR="75044" marT="0" marB="0" anchor="ctr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Prioridad</a:t>
                      </a:r>
                    </a:p>
                  </a:txBody>
                  <a:tcPr marL="75044" marR="75044" marT="0" marB="0" anchor="ctr">
                    <a:solidFill>
                      <a:srgbClr val="024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93979"/>
                  </a:ext>
                </a:extLst>
              </a:tr>
              <a:tr h="598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Inmediata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62163"/>
                  </a:ext>
                </a:extLst>
              </a:tr>
              <a:tr h="631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Urgente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9705"/>
                  </a:ext>
                </a:extLst>
              </a:tr>
              <a:tr h="631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28463"/>
                  </a:ext>
                </a:extLst>
              </a:tr>
              <a:tr h="631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baja prioridad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2372"/>
                  </a:ext>
                </a:extLst>
              </a:tr>
              <a:tr h="631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BO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Muy baja prioridad</a:t>
                      </a:r>
                      <a:endParaRPr lang="es-MX" sz="2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44" marR="7504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0984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B83BDBE-6CC8-1418-737B-519BD4A1E57F}"/>
              </a:ext>
            </a:extLst>
          </p:cNvPr>
          <p:cNvSpPr txBox="1"/>
          <p:nvPr/>
        </p:nvSpPr>
        <p:spPr>
          <a:xfrm>
            <a:off x="227013" y="225425"/>
            <a:ext cx="950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NIVELES DE PRIORIDAD DE </a:t>
            </a:r>
            <a:r>
              <a:rPr lang="es-MX" sz="3600" b="1" dirty="0" err="1"/>
              <a:t>OTs</a:t>
            </a:r>
            <a:r>
              <a:rPr lang="es-MX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3915-3A1E-0808-CE07-59EE61241E91}"/>
              </a:ext>
            </a:extLst>
          </p:cNvPr>
          <p:cNvSpPr txBox="1"/>
          <p:nvPr/>
        </p:nvSpPr>
        <p:spPr>
          <a:xfrm>
            <a:off x="863060" y="4039593"/>
            <a:ext cx="2431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 extras de personal en sitio</a:t>
            </a:r>
            <a:endParaRPr lang="id-ID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661E4F3F-EC48-73AB-228B-8487F9E409DA}"/>
              </a:ext>
            </a:extLst>
          </p:cNvPr>
          <p:cNvGrpSpPr/>
          <p:nvPr/>
        </p:nvGrpSpPr>
        <p:grpSpPr>
          <a:xfrm>
            <a:off x="1341919" y="2051914"/>
            <a:ext cx="1473812" cy="1749836"/>
            <a:chOff x="1214557" y="1868674"/>
            <a:chExt cx="1473812" cy="1749836"/>
          </a:xfrm>
          <a:solidFill>
            <a:schemeClr val="accent1"/>
          </a:solidFill>
        </p:grpSpPr>
        <p:sp>
          <p:nvSpPr>
            <p:cNvPr id="5" name="Oval 37">
              <a:extLst>
                <a:ext uri="{FF2B5EF4-FFF2-40B4-BE49-F238E27FC236}">
                  <a16:creationId xmlns:a16="http://schemas.microsoft.com/office/drawing/2014/main" id="{345CECBB-BD0F-7AF7-F6C2-CFBF74E4E2BD}"/>
                </a:ext>
              </a:extLst>
            </p:cNvPr>
            <p:cNvSpPr/>
            <p:nvPr/>
          </p:nvSpPr>
          <p:spPr>
            <a:xfrm>
              <a:off x="1214557" y="1868674"/>
              <a:ext cx="1473812" cy="1473814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6" name="Straight Connector 53">
              <a:extLst>
                <a:ext uri="{FF2B5EF4-FFF2-40B4-BE49-F238E27FC236}">
                  <a16:creationId xmlns:a16="http://schemas.microsoft.com/office/drawing/2014/main" id="{82CA81CE-ACF8-9556-7683-81B15D49083F}"/>
                </a:ext>
              </a:extLst>
            </p:cNvPr>
            <p:cNvCxnSpPr>
              <a:stCxn id="5" idx="4"/>
            </p:cNvCxnSpPr>
            <p:nvPr/>
          </p:nvCxnSpPr>
          <p:spPr>
            <a:xfrm>
              <a:off x="1951463" y="3342488"/>
              <a:ext cx="0" cy="276022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8D8F47AD-39B3-F4F0-1E79-D1E44D9BE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8683" y="2381884"/>
              <a:ext cx="459859" cy="457153"/>
            </a:xfrm>
            <a:custGeom>
              <a:avLst/>
              <a:gdLst>
                <a:gd name="T0" fmla="*/ 58 w 72"/>
                <a:gd name="T1" fmla="*/ 15 h 69"/>
                <a:gd name="T2" fmla="*/ 35 w 72"/>
                <a:gd name="T3" fmla="*/ 0 h 69"/>
                <a:gd name="T4" fmla="*/ 34 w 72"/>
                <a:gd name="T5" fmla="*/ 1 h 69"/>
                <a:gd name="T6" fmla="*/ 8 w 72"/>
                <a:gd name="T7" fmla="*/ 15 h 69"/>
                <a:gd name="T8" fmla="*/ 0 w 72"/>
                <a:gd name="T9" fmla="*/ 61 h 69"/>
                <a:gd name="T10" fmla="*/ 64 w 72"/>
                <a:gd name="T11" fmla="*/ 69 h 69"/>
                <a:gd name="T12" fmla="*/ 72 w 72"/>
                <a:gd name="T13" fmla="*/ 23 h 69"/>
                <a:gd name="T14" fmla="*/ 34 w 72"/>
                <a:gd name="T15" fmla="*/ 4 h 69"/>
                <a:gd name="T16" fmla="*/ 38 w 72"/>
                <a:gd name="T17" fmla="*/ 3 h 69"/>
                <a:gd name="T18" fmla="*/ 18 w 72"/>
                <a:gd name="T19" fmla="*/ 15 h 69"/>
                <a:gd name="T20" fmla="*/ 69 w 72"/>
                <a:gd name="T21" fmla="*/ 61 h 69"/>
                <a:gd name="T22" fmla="*/ 8 w 72"/>
                <a:gd name="T23" fmla="*/ 66 h 69"/>
                <a:gd name="T24" fmla="*/ 3 w 72"/>
                <a:gd name="T25" fmla="*/ 23 h 69"/>
                <a:gd name="T26" fmla="*/ 64 w 72"/>
                <a:gd name="T27" fmla="*/ 18 h 69"/>
                <a:gd name="T28" fmla="*/ 69 w 72"/>
                <a:gd name="T29" fmla="*/ 61 h 69"/>
                <a:gd name="T30" fmla="*/ 38 w 72"/>
                <a:gd name="T31" fmla="*/ 32 h 69"/>
                <a:gd name="T32" fmla="*/ 27 w 72"/>
                <a:gd name="T33" fmla="*/ 32 h 69"/>
                <a:gd name="T34" fmla="*/ 32 w 72"/>
                <a:gd name="T35" fmla="*/ 28 h 69"/>
                <a:gd name="T36" fmla="*/ 32 w 72"/>
                <a:gd name="T37" fmla="*/ 35 h 69"/>
                <a:gd name="T38" fmla="*/ 32 w 72"/>
                <a:gd name="T39" fmla="*/ 28 h 69"/>
                <a:gd name="T40" fmla="*/ 7 w 72"/>
                <a:gd name="T41" fmla="*/ 21 h 69"/>
                <a:gd name="T42" fmla="*/ 6 w 72"/>
                <a:gd name="T43" fmla="*/ 49 h 69"/>
                <a:gd name="T44" fmla="*/ 6 w 72"/>
                <a:gd name="T45" fmla="*/ 62 h 69"/>
                <a:gd name="T46" fmla="*/ 21 w 72"/>
                <a:gd name="T47" fmla="*/ 63 h 69"/>
                <a:gd name="T48" fmla="*/ 65 w 72"/>
                <a:gd name="T49" fmla="*/ 63 h 69"/>
                <a:gd name="T50" fmla="*/ 66 w 72"/>
                <a:gd name="T51" fmla="*/ 50 h 69"/>
                <a:gd name="T52" fmla="*/ 66 w 72"/>
                <a:gd name="T53" fmla="*/ 22 h 69"/>
                <a:gd name="T54" fmla="*/ 8 w 72"/>
                <a:gd name="T55" fmla="*/ 49 h 69"/>
                <a:gd name="T56" fmla="*/ 18 w 72"/>
                <a:gd name="T57" fmla="*/ 41 h 69"/>
                <a:gd name="T58" fmla="*/ 27 w 72"/>
                <a:gd name="T59" fmla="*/ 41 h 69"/>
                <a:gd name="T60" fmla="*/ 35 w 72"/>
                <a:gd name="T61" fmla="*/ 47 h 69"/>
                <a:gd name="T62" fmla="*/ 34 w 72"/>
                <a:gd name="T63" fmla="*/ 50 h 69"/>
                <a:gd name="T64" fmla="*/ 11 w 72"/>
                <a:gd name="T65" fmla="*/ 50 h 69"/>
                <a:gd name="T66" fmla="*/ 21 w 72"/>
                <a:gd name="T67" fmla="*/ 61 h 69"/>
                <a:gd name="T68" fmla="*/ 8 w 72"/>
                <a:gd name="T69" fmla="*/ 52 h 69"/>
                <a:gd name="T70" fmla="*/ 29 w 72"/>
                <a:gd name="T71" fmla="*/ 52 h 69"/>
                <a:gd name="T72" fmla="*/ 31 w 72"/>
                <a:gd name="T73" fmla="*/ 54 h 69"/>
                <a:gd name="T74" fmla="*/ 34 w 72"/>
                <a:gd name="T75" fmla="*/ 56 h 69"/>
                <a:gd name="T76" fmla="*/ 21 w 72"/>
                <a:gd name="T77" fmla="*/ 61 h 69"/>
                <a:gd name="T78" fmla="*/ 28 w 72"/>
                <a:gd name="T79" fmla="*/ 61 h 69"/>
                <a:gd name="T80" fmla="*/ 36 w 72"/>
                <a:gd name="T81" fmla="*/ 57 h 69"/>
                <a:gd name="T82" fmla="*/ 32 w 72"/>
                <a:gd name="T83" fmla="*/ 52 h 69"/>
                <a:gd name="T84" fmla="*/ 37 w 72"/>
                <a:gd name="T85" fmla="*/ 52 h 69"/>
                <a:gd name="T86" fmla="*/ 40 w 72"/>
                <a:gd name="T87" fmla="*/ 54 h 69"/>
                <a:gd name="T88" fmla="*/ 42 w 72"/>
                <a:gd name="T89" fmla="*/ 58 h 69"/>
                <a:gd name="T90" fmla="*/ 64 w 72"/>
                <a:gd name="T91" fmla="*/ 61 h 69"/>
                <a:gd name="T92" fmla="*/ 43 w 72"/>
                <a:gd name="T93" fmla="*/ 60 h 69"/>
                <a:gd name="T94" fmla="*/ 41 w 72"/>
                <a:gd name="T95" fmla="*/ 52 h 69"/>
                <a:gd name="T96" fmla="*/ 61 w 72"/>
                <a:gd name="T97" fmla="*/ 52 h 69"/>
                <a:gd name="T98" fmla="*/ 64 w 72"/>
                <a:gd name="T99" fmla="*/ 61 h 69"/>
                <a:gd name="T100" fmla="*/ 61 w 72"/>
                <a:gd name="T101" fmla="*/ 50 h 69"/>
                <a:gd name="T102" fmla="*/ 38 w 72"/>
                <a:gd name="T103" fmla="*/ 50 h 69"/>
                <a:gd name="T104" fmla="*/ 36 w 72"/>
                <a:gd name="T105" fmla="*/ 46 h 69"/>
                <a:gd name="T106" fmla="*/ 41 w 72"/>
                <a:gd name="T107" fmla="*/ 38 h 69"/>
                <a:gd name="T108" fmla="*/ 62 w 72"/>
                <a:gd name="T109" fmla="*/ 47 h 69"/>
                <a:gd name="T110" fmla="*/ 64 w 72"/>
                <a:gd name="T111" fmla="*/ 46 h 69"/>
                <a:gd name="T112" fmla="*/ 52 w 72"/>
                <a:gd name="T113" fmla="*/ 36 h 69"/>
                <a:gd name="T114" fmla="*/ 32 w 72"/>
                <a:gd name="T115" fmla="*/ 43 h 69"/>
                <a:gd name="T116" fmla="*/ 16 w 72"/>
                <a:gd name="T117" fmla="*/ 39 h 69"/>
                <a:gd name="T118" fmla="*/ 8 w 72"/>
                <a:gd name="T119" fmla="*/ 46 h 69"/>
                <a:gd name="T120" fmla="*/ 64 w 72"/>
                <a:gd name="T121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69">
                  <a:moveTo>
                    <a:pt x="64" y="15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9"/>
                    <a:pt x="0" y="2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4" y="69"/>
                    <a:pt x="8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8" y="69"/>
                    <a:pt x="72" y="65"/>
                    <a:pt x="72" y="61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19"/>
                    <a:pt x="68" y="15"/>
                    <a:pt x="64" y="15"/>
                  </a:cubicBezTo>
                  <a:close/>
                  <a:moveTo>
                    <a:pt x="34" y="4"/>
                  </a:moveTo>
                  <a:cubicBezTo>
                    <a:pt x="34" y="4"/>
                    <a:pt x="35" y="5"/>
                    <a:pt x="36" y="5"/>
                  </a:cubicBezTo>
                  <a:cubicBezTo>
                    <a:pt x="37" y="5"/>
                    <a:pt x="38" y="4"/>
                    <a:pt x="38" y="3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34" y="4"/>
                  </a:lnTo>
                  <a:close/>
                  <a:moveTo>
                    <a:pt x="69" y="61"/>
                  </a:moveTo>
                  <a:cubicBezTo>
                    <a:pt x="69" y="64"/>
                    <a:pt x="66" y="66"/>
                    <a:pt x="64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3" y="64"/>
                    <a:pt x="3" y="6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0"/>
                    <a:pt x="5" y="18"/>
                    <a:pt x="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6" y="18"/>
                    <a:pt x="69" y="20"/>
                    <a:pt x="69" y="23"/>
                  </a:cubicBezTo>
                  <a:lnTo>
                    <a:pt x="69" y="61"/>
                  </a:lnTo>
                  <a:close/>
                  <a:moveTo>
                    <a:pt x="32" y="37"/>
                  </a:moveTo>
                  <a:cubicBezTo>
                    <a:pt x="35" y="37"/>
                    <a:pt x="38" y="35"/>
                    <a:pt x="38" y="32"/>
                  </a:cubicBezTo>
                  <a:cubicBezTo>
                    <a:pt x="38" y="29"/>
                    <a:pt x="35" y="26"/>
                    <a:pt x="32" y="26"/>
                  </a:cubicBezTo>
                  <a:cubicBezTo>
                    <a:pt x="29" y="26"/>
                    <a:pt x="27" y="29"/>
                    <a:pt x="27" y="32"/>
                  </a:cubicBezTo>
                  <a:cubicBezTo>
                    <a:pt x="27" y="35"/>
                    <a:pt x="29" y="37"/>
                    <a:pt x="32" y="37"/>
                  </a:cubicBezTo>
                  <a:close/>
                  <a:moveTo>
                    <a:pt x="32" y="28"/>
                  </a:moveTo>
                  <a:cubicBezTo>
                    <a:pt x="34" y="28"/>
                    <a:pt x="36" y="30"/>
                    <a:pt x="36" y="32"/>
                  </a:cubicBezTo>
                  <a:cubicBezTo>
                    <a:pt x="36" y="34"/>
                    <a:pt x="34" y="35"/>
                    <a:pt x="32" y="35"/>
                  </a:cubicBezTo>
                  <a:cubicBezTo>
                    <a:pt x="30" y="35"/>
                    <a:pt x="29" y="34"/>
                    <a:pt x="29" y="32"/>
                  </a:cubicBezTo>
                  <a:cubicBezTo>
                    <a:pt x="29" y="30"/>
                    <a:pt x="30" y="28"/>
                    <a:pt x="32" y="28"/>
                  </a:cubicBezTo>
                  <a:close/>
                  <a:moveTo>
                    <a:pt x="65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6" y="22"/>
                    <a:pt x="6" y="22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50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7" y="63"/>
                    <a:pt x="7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6" y="62"/>
                    <a:pt x="66" y="62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5" y="21"/>
                    <a:pt x="65" y="21"/>
                  </a:cubicBezTo>
                  <a:close/>
                  <a:moveTo>
                    <a:pt x="8" y="49"/>
                  </a:moveTo>
                  <a:cubicBezTo>
                    <a:pt x="8" y="49"/>
                    <a:pt x="9" y="48"/>
                    <a:pt x="10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21" y="39"/>
                    <a:pt x="22" y="39"/>
                  </a:cubicBezTo>
                  <a:cubicBezTo>
                    <a:pt x="24" y="39"/>
                    <a:pt x="26" y="40"/>
                    <a:pt x="27" y="41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9"/>
                    <a:pt x="37" y="49"/>
                    <a:pt x="37" y="49"/>
                  </a:cubicBezTo>
                  <a:cubicBezTo>
                    <a:pt x="36" y="50"/>
                    <a:pt x="36" y="50"/>
                    <a:pt x="34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50"/>
                    <a:pt x="9" y="50"/>
                    <a:pt x="8" y="49"/>
                  </a:cubicBezTo>
                  <a:close/>
                  <a:moveTo>
                    <a:pt x="21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2"/>
                    <a:pt x="10" y="52"/>
                    <a:pt x="11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3"/>
                    <a:pt x="30" y="53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5"/>
                    <a:pt x="34" y="56"/>
                    <a:pt x="34" y="56"/>
                  </a:cubicBezTo>
                  <a:cubicBezTo>
                    <a:pt x="34" y="56"/>
                    <a:pt x="34" y="57"/>
                    <a:pt x="30" y="58"/>
                  </a:cubicBezTo>
                  <a:cubicBezTo>
                    <a:pt x="26" y="59"/>
                    <a:pt x="23" y="60"/>
                    <a:pt x="21" y="61"/>
                  </a:cubicBezTo>
                  <a:close/>
                  <a:moveTo>
                    <a:pt x="36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9" y="61"/>
                    <a:pt x="30" y="61"/>
                    <a:pt x="30" y="60"/>
                  </a:cubicBezTo>
                  <a:cubicBezTo>
                    <a:pt x="34" y="59"/>
                    <a:pt x="36" y="58"/>
                    <a:pt x="36" y="57"/>
                  </a:cubicBezTo>
                  <a:cubicBezTo>
                    <a:pt x="36" y="55"/>
                    <a:pt x="34" y="53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8" y="53"/>
                    <a:pt x="38" y="53"/>
                    <a:pt x="39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5"/>
                    <a:pt x="45" y="56"/>
                    <a:pt x="45" y="57"/>
                  </a:cubicBezTo>
                  <a:cubicBezTo>
                    <a:pt x="45" y="57"/>
                    <a:pt x="45" y="57"/>
                    <a:pt x="42" y="58"/>
                  </a:cubicBezTo>
                  <a:lnTo>
                    <a:pt x="36" y="61"/>
                  </a:lnTo>
                  <a:close/>
                  <a:moveTo>
                    <a:pt x="64" y="61"/>
                  </a:moveTo>
                  <a:cubicBezTo>
                    <a:pt x="42" y="61"/>
                    <a:pt x="42" y="61"/>
                    <a:pt x="42" y="61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6" y="59"/>
                    <a:pt x="47" y="58"/>
                    <a:pt x="47" y="57"/>
                  </a:cubicBezTo>
                  <a:cubicBezTo>
                    <a:pt x="47" y="55"/>
                    <a:pt x="44" y="54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2"/>
                    <a:pt x="63" y="52"/>
                    <a:pt x="64" y="52"/>
                  </a:cubicBezTo>
                  <a:lnTo>
                    <a:pt x="64" y="61"/>
                  </a:lnTo>
                  <a:close/>
                  <a:moveTo>
                    <a:pt x="64" y="49"/>
                  </a:moveTo>
                  <a:cubicBezTo>
                    <a:pt x="63" y="50"/>
                    <a:pt x="63" y="50"/>
                    <a:pt x="61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9" y="50"/>
                    <a:pt x="39" y="49"/>
                  </a:cubicBezTo>
                  <a:cubicBezTo>
                    <a:pt x="39" y="48"/>
                    <a:pt x="38" y="47"/>
                    <a:pt x="36" y="46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4" y="36"/>
                    <a:pt x="48" y="36"/>
                    <a:pt x="51" y="38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3" y="48"/>
                    <a:pt x="63" y="49"/>
                    <a:pt x="64" y="49"/>
                  </a:cubicBezTo>
                  <a:close/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4"/>
                    <a:pt x="43" y="34"/>
                    <a:pt x="40" y="36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7"/>
                    <a:pt x="20" y="37"/>
                    <a:pt x="16" y="39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4" y="23"/>
                    <a:pt x="64" y="23"/>
                    <a:pt x="64" y="23"/>
                  </a:cubicBezTo>
                  <a:lnTo>
                    <a:pt x="64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0164422F-0C1F-95EF-33EA-0A61E08AA992}"/>
              </a:ext>
            </a:extLst>
          </p:cNvPr>
          <p:cNvGrpSpPr/>
          <p:nvPr/>
        </p:nvGrpSpPr>
        <p:grpSpPr>
          <a:xfrm>
            <a:off x="4033723" y="2051914"/>
            <a:ext cx="1473812" cy="1749836"/>
            <a:chOff x="2524827" y="1868674"/>
            <a:chExt cx="1473812" cy="1749836"/>
          </a:xfrm>
          <a:solidFill>
            <a:schemeClr val="accent1"/>
          </a:solidFill>
        </p:grpSpPr>
        <p:sp>
          <p:nvSpPr>
            <p:cNvPr id="9" name="Oval 36">
              <a:extLst>
                <a:ext uri="{FF2B5EF4-FFF2-40B4-BE49-F238E27FC236}">
                  <a16:creationId xmlns:a16="http://schemas.microsoft.com/office/drawing/2014/main" id="{94BF1499-4745-559E-316B-24314FD5CA7F}"/>
                </a:ext>
              </a:extLst>
            </p:cNvPr>
            <p:cNvSpPr/>
            <p:nvPr/>
          </p:nvSpPr>
          <p:spPr>
            <a:xfrm>
              <a:off x="2524827" y="1868674"/>
              <a:ext cx="1473812" cy="1473814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0" name="Straight Connector 76">
              <a:extLst>
                <a:ext uri="{FF2B5EF4-FFF2-40B4-BE49-F238E27FC236}">
                  <a16:creationId xmlns:a16="http://schemas.microsoft.com/office/drawing/2014/main" id="{15A29117-EA4D-E232-C4C3-210F87EE9E30}"/>
                </a:ext>
              </a:extLst>
            </p:cNvPr>
            <p:cNvCxnSpPr/>
            <p:nvPr/>
          </p:nvCxnSpPr>
          <p:spPr>
            <a:xfrm>
              <a:off x="3261731" y="3342488"/>
              <a:ext cx="0" cy="276022"/>
            </a:xfrm>
            <a:prstGeom prst="line">
              <a:avLst/>
            </a:prstGeom>
            <a:grpFill/>
            <a:ln>
              <a:solidFill>
                <a:srgbClr val="004F5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240">
              <a:extLst>
                <a:ext uri="{FF2B5EF4-FFF2-40B4-BE49-F238E27FC236}">
                  <a16:creationId xmlns:a16="http://schemas.microsoft.com/office/drawing/2014/main" id="{5111641F-1878-FD2B-E4EF-2B9B39364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864" y="2483644"/>
              <a:ext cx="435731" cy="323497"/>
            </a:xfrm>
            <a:custGeom>
              <a:avLst/>
              <a:gdLst>
                <a:gd name="T0" fmla="*/ 11 w 84"/>
                <a:gd name="T1" fmla="*/ 5 h 60"/>
                <a:gd name="T2" fmla="*/ 10 w 84"/>
                <a:gd name="T3" fmla="*/ 37 h 60"/>
                <a:gd name="T4" fmla="*/ 74 w 84"/>
                <a:gd name="T5" fmla="*/ 38 h 60"/>
                <a:gd name="T6" fmla="*/ 75 w 84"/>
                <a:gd name="T7" fmla="*/ 6 h 60"/>
                <a:gd name="T8" fmla="*/ 73 w 84"/>
                <a:gd name="T9" fmla="*/ 36 h 60"/>
                <a:gd name="T10" fmla="*/ 12 w 84"/>
                <a:gd name="T11" fmla="*/ 7 h 60"/>
                <a:gd name="T12" fmla="*/ 73 w 84"/>
                <a:gd name="T13" fmla="*/ 36 h 60"/>
                <a:gd name="T14" fmla="*/ 52 w 84"/>
                <a:gd name="T15" fmla="*/ 22 h 60"/>
                <a:gd name="T16" fmla="*/ 45 w 84"/>
                <a:gd name="T17" fmla="*/ 15 h 60"/>
                <a:gd name="T18" fmla="*/ 47 w 84"/>
                <a:gd name="T19" fmla="*/ 14 h 60"/>
                <a:gd name="T20" fmla="*/ 53 w 84"/>
                <a:gd name="T21" fmla="*/ 24 h 60"/>
                <a:gd name="T22" fmla="*/ 46 w 84"/>
                <a:gd name="T23" fmla="*/ 31 h 60"/>
                <a:gd name="T24" fmla="*/ 45 w 84"/>
                <a:gd name="T25" fmla="*/ 29 h 60"/>
                <a:gd name="T26" fmla="*/ 32 w 84"/>
                <a:gd name="T27" fmla="*/ 24 h 60"/>
                <a:gd name="T28" fmla="*/ 38 w 84"/>
                <a:gd name="T29" fmla="*/ 14 h 60"/>
                <a:gd name="T30" fmla="*/ 40 w 84"/>
                <a:gd name="T31" fmla="*/ 15 h 60"/>
                <a:gd name="T32" fmla="*/ 33 w 84"/>
                <a:gd name="T33" fmla="*/ 23 h 60"/>
                <a:gd name="T34" fmla="*/ 40 w 84"/>
                <a:gd name="T35" fmla="*/ 31 h 60"/>
                <a:gd name="T36" fmla="*/ 38 w 84"/>
                <a:gd name="T37" fmla="*/ 31 h 60"/>
                <a:gd name="T38" fmla="*/ 84 w 84"/>
                <a:gd name="T39" fmla="*/ 51 h 60"/>
                <a:gd name="T40" fmla="*/ 79 w 84"/>
                <a:gd name="T41" fmla="*/ 5 h 60"/>
                <a:gd name="T42" fmla="*/ 11 w 84"/>
                <a:gd name="T43" fmla="*/ 0 h 60"/>
                <a:gd name="T44" fmla="*/ 5 w 84"/>
                <a:gd name="T45" fmla="*/ 42 h 60"/>
                <a:gd name="T46" fmla="*/ 1 w 84"/>
                <a:gd name="T47" fmla="*/ 51 h 60"/>
                <a:gd name="T48" fmla="*/ 1 w 84"/>
                <a:gd name="T49" fmla="*/ 51 h 60"/>
                <a:gd name="T50" fmla="*/ 8 w 84"/>
                <a:gd name="T51" fmla="*/ 60 h 60"/>
                <a:gd name="T52" fmla="*/ 84 w 84"/>
                <a:gd name="T53" fmla="*/ 55 h 60"/>
                <a:gd name="T54" fmla="*/ 84 w 84"/>
                <a:gd name="T55" fmla="*/ 51 h 60"/>
                <a:gd name="T56" fmla="*/ 9 w 84"/>
                <a:gd name="T57" fmla="*/ 3 h 60"/>
                <a:gd name="T58" fmla="*/ 74 w 84"/>
                <a:gd name="T59" fmla="*/ 3 h 60"/>
                <a:gd name="T60" fmla="*/ 76 w 84"/>
                <a:gd name="T61" fmla="*/ 5 h 60"/>
                <a:gd name="T62" fmla="*/ 8 w 84"/>
                <a:gd name="T63" fmla="*/ 41 h 60"/>
                <a:gd name="T64" fmla="*/ 32 w 84"/>
                <a:gd name="T65" fmla="*/ 53 h 60"/>
                <a:gd name="T66" fmla="*/ 53 w 84"/>
                <a:gd name="T67" fmla="*/ 54 h 60"/>
                <a:gd name="T68" fmla="*/ 32 w 84"/>
                <a:gd name="T69" fmla="*/ 53 h 60"/>
                <a:gd name="T70" fmla="*/ 31 w 84"/>
                <a:gd name="T71" fmla="*/ 51 h 60"/>
                <a:gd name="T72" fmla="*/ 8 w 84"/>
                <a:gd name="T73" fmla="*/ 43 h 60"/>
                <a:gd name="T74" fmla="*/ 81 w 84"/>
                <a:gd name="T75" fmla="*/ 51 h 60"/>
                <a:gd name="T76" fmla="*/ 3 w 84"/>
                <a:gd name="T77" fmla="*/ 53 h 60"/>
                <a:gd name="T78" fmla="*/ 30 w 84"/>
                <a:gd name="T79" fmla="*/ 55 h 60"/>
                <a:gd name="T80" fmla="*/ 54 w 84"/>
                <a:gd name="T81" fmla="*/ 56 h 60"/>
                <a:gd name="T82" fmla="*/ 55 w 84"/>
                <a:gd name="T83" fmla="*/ 53 h 60"/>
                <a:gd name="T84" fmla="*/ 81 w 84"/>
                <a:gd name="T85" fmla="*/ 55 h 60"/>
                <a:gd name="T86" fmla="*/ 8 w 84"/>
                <a:gd name="T87" fmla="*/ 57 h 60"/>
                <a:gd name="T88" fmla="*/ 3 w 84"/>
                <a:gd name="T8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60">
                  <a:moveTo>
                    <a:pt x="74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1" y="38"/>
                    <a:pt x="11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5" y="37"/>
                    <a:pt x="75" y="3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5"/>
                    <a:pt x="74" y="5"/>
                    <a:pt x="74" y="5"/>
                  </a:cubicBezTo>
                  <a:close/>
                  <a:moveTo>
                    <a:pt x="73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73" y="36"/>
                  </a:lnTo>
                  <a:close/>
                  <a:moveTo>
                    <a:pt x="52" y="23"/>
                  </a:moveTo>
                  <a:cubicBezTo>
                    <a:pt x="52" y="23"/>
                    <a:pt x="52" y="22"/>
                    <a:pt x="52" y="22"/>
                  </a:cubicBezTo>
                  <a:cubicBezTo>
                    <a:pt x="52" y="22"/>
                    <a:pt x="52" y="22"/>
                    <a:pt x="52" y="21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6" y="13"/>
                    <a:pt x="46" y="13"/>
                    <a:pt x="47" y="1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3"/>
                    <a:pt x="53" y="2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5" y="31"/>
                    <a:pt x="45" y="31"/>
                  </a:cubicBezTo>
                  <a:cubicBezTo>
                    <a:pt x="45" y="30"/>
                    <a:pt x="45" y="30"/>
                    <a:pt x="45" y="29"/>
                  </a:cubicBezTo>
                  <a:lnTo>
                    <a:pt x="52" y="23"/>
                  </a:lnTo>
                  <a:close/>
                  <a:moveTo>
                    <a:pt x="32" y="24"/>
                  </a:moveTo>
                  <a:cubicBezTo>
                    <a:pt x="31" y="23"/>
                    <a:pt x="31" y="21"/>
                    <a:pt x="32" y="2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9" y="13"/>
                    <a:pt x="40" y="14"/>
                  </a:cubicBezTo>
                  <a:cubicBezTo>
                    <a:pt x="40" y="14"/>
                    <a:pt x="40" y="15"/>
                    <a:pt x="40" y="15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30"/>
                    <a:pt x="40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1"/>
                  </a:cubicBezTo>
                  <a:lnTo>
                    <a:pt x="32" y="24"/>
                  </a:ln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5" y="1"/>
                    <a:pt x="5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4" y="60"/>
                    <a:pt x="8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81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1"/>
                    <a:pt x="84" y="51"/>
                  </a:cubicBezTo>
                  <a:close/>
                  <a:moveTo>
                    <a:pt x="8" y="5"/>
                  </a:move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6" y="3"/>
                    <a:pt x="76" y="3"/>
                  </a:cubicBezTo>
                  <a:cubicBezTo>
                    <a:pt x="76" y="4"/>
                    <a:pt x="76" y="5"/>
                    <a:pt x="76" y="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8" y="5"/>
                  </a:lnTo>
                  <a:close/>
                  <a:moveTo>
                    <a:pt x="32" y="53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2" y="54"/>
                    <a:pt x="32" y="54"/>
                    <a:pt x="32" y="54"/>
                  </a:cubicBezTo>
                  <a:lnTo>
                    <a:pt x="32" y="53"/>
                  </a:lnTo>
                  <a:close/>
                  <a:moveTo>
                    <a:pt x="54" y="51"/>
                  </a:moveTo>
                  <a:cubicBezTo>
                    <a:pt x="31" y="51"/>
                    <a:pt x="31" y="51"/>
                    <a:pt x="31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1" y="51"/>
                    <a:pt x="81" y="51"/>
                    <a:pt x="81" y="51"/>
                  </a:cubicBezTo>
                  <a:lnTo>
                    <a:pt x="54" y="51"/>
                  </a:lnTo>
                  <a:close/>
                  <a:moveTo>
                    <a:pt x="3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5" y="56"/>
                    <a:pt x="55" y="55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80" y="57"/>
                    <a:pt x="7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7"/>
                    <a:pt x="3" y="56"/>
                    <a:pt x="3" y="55"/>
                  </a:cubicBezTo>
                  <a:lnTo>
                    <a:pt x="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E36085ED-FFA2-56CA-D9F6-B6207ED91E91}"/>
              </a:ext>
            </a:extLst>
          </p:cNvPr>
          <p:cNvGrpSpPr/>
          <p:nvPr/>
        </p:nvGrpSpPr>
        <p:grpSpPr>
          <a:xfrm>
            <a:off x="6722855" y="2051914"/>
            <a:ext cx="1473812" cy="1749836"/>
            <a:chOff x="3835093" y="1868674"/>
            <a:chExt cx="1473812" cy="1749836"/>
          </a:xfrm>
        </p:grpSpPr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C647769A-682C-8482-A8A0-1D1F5DC243C5}"/>
                </a:ext>
              </a:extLst>
            </p:cNvPr>
            <p:cNvSpPr/>
            <p:nvPr/>
          </p:nvSpPr>
          <p:spPr>
            <a:xfrm>
              <a:off x="3835093" y="1868674"/>
              <a:ext cx="1473812" cy="1473814"/>
            </a:xfrm>
            <a:prstGeom prst="ellipse">
              <a:avLst/>
            </a:prstGeom>
            <a:solidFill>
              <a:srgbClr val="B1B1B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4" name="Straight Connector 54">
              <a:extLst>
                <a:ext uri="{FF2B5EF4-FFF2-40B4-BE49-F238E27FC236}">
                  <a16:creationId xmlns:a16="http://schemas.microsoft.com/office/drawing/2014/main" id="{FA51CC99-1338-04FD-308A-100887F8F0C6}"/>
                </a:ext>
              </a:extLst>
            </p:cNvPr>
            <p:cNvCxnSpPr>
              <a:stCxn id="13" idx="4"/>
            </p:cNvCxnSpPr>
            <p:nvPr/>
          </p:nvCxnSpPr>
          <p:spPr>
            <a:xfrm>
              <a:off x="4571999" y="3342488"/>
              <a:ext cx="1" cy="27602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90">
              <a:extLst>
                <a:ext uri="{FF2B5EF4-FFF2-40B4-BE49-F238E27FC236}">
                  <a16:creationId xmlns:a16="http://schemas.microsoft.com/office/drawing/2014/main" id="{87F42E9E-7C86-6C81-4272-65C4622F3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3154" y="2476743"/>
              <a:ext cx="317691" cy="330398"/>
            </a:xfrm>
            <a:custGeom>
              <a:avLst/>
              <a:gdLst>
                <a:gd name="T0" fmla="*/ 74 w 74"/>
                <a:gd name="T1" fmla="*/ 22 h 74"/>
                <a:gd name="T2" fmla="*/ 69 w 74"/>
                <a:gd name="T3" fmla="*/ 10 h 74"/>
                <a:gd name="T4" fmla="*/ 64 w 74"/>
                <a:gd name="T5" fmla="*/ 0 h 74"/>
                <a:gd name="T6" fmla="*/ 5 w 74"/>
                <a:gd name="T7" fmla="*/ 8 h 74"/>
                <a:gd name="T8" fmla="*/ 0 w 74"/>
                <a:gd name="T9" fmla="*/ 21 h 74"/>
                <a:gd name="T10" fmla="*/ 0 w 74"/>
                <a:gd name="T11" fmla="*/ 26 h 74"/>
                <a:gd name="T12" fmla="*/ 1 w 74"/>
                <a:gd name="T13" fmla="*/ 68 h 74"/>
                <a:gd name="T14" fmla="*/ 69 w 74"/>
                <a:gd name="T15" fmla="*/ 74 h 74"/>
                <a:gd name="T16" fmla="*/ 70 w 74"/>
                <a:gd name="T17" fmla="*/ 63 h 74"/>
                <a:gd name="T18" fmla="*/ 10 w 74"/>
                <a:gd name="T19" fmla="*/ 3 h 74"/>
                <a:gd name="T20" fmla="*/ 66 w 74"/>
                <a:gd name="T21" fmla="*/ 8 h 74"/>
                <a:gd name="T22" fmla="*/ 8 w 74"/>
                <a:gd name="T23" fmla="*/ 8 h 74"/>
                <a:gd name="T24" fmla="*/ 67 w 74"/>
                <a:gd name="T25" fmla="*/ 13 h 74"/>
                <a:gd name="T26" fmla="*/ 8 w 74"/>
                <a:gd name="T27" fmla="*/ 13 h 74"/>
                <a:gd name="T28" fmla="*/ 12 w 74"/>
                <a:gd name="T29" fmla="*/ 29 h 74"/>
                <a:gd name="T30" fmla="*/ 22 w 74"/>
                <a:gd name="T31" fmla="*/ 29 h 74"/>
                <a:gd name="T32" fmla="*/ 32 w 74"/>
                <a:gd name="T33" fmla="*/ 29 h 74"/>
                <a:gd name="T34" fmla="*/ 42 w 74"/>
                <a:gd name="T35" fmla="*/ 29 h 74"/>
                <a:gd name="T36" fmla="*/ 52 w 74"/>
                <a:gd name="T37" fmla="*/ 29 h 74"/>
                <a:gd name="T38" fmla="*/ 62 w 74"/>
                <a:gd name="T39" fmla="*/ 29 h 74"/>
                <a:gd name="T40" fmla="*/ 67 w 74"/>
                <a:gd name="T41" fmla="*/ 64 h 74"/>
                <a:gd name="T42" fmla="*/ 8 w 74"/>
                <a:gd name="T43" fmla="*/ 30 h 74"/>
                <a:gd name="T44" fmla="*/ 18 w 74"/>
                <a:gd name="T45" fmla="*/ 28 h 74"/>
                <a:gd name="T46" fmla="*/ 13 w 74"/>
                <a:gd name="T47" fmla="*/ 23 h 74"/>
                <a:gd name="T48" fmla="*/ 48 w 74"/>
                <a:gd name="T49" fmla="*/ 28 h 74"/>
                <a:gd name="T50" fmla="*/ 43 w 74"/>
                <a:gd name="T51" fmla="*/ 23 h 74"/>
                <a:gd name="T52" fmla="*/ 41 w 74"/>
                <a:gd name="T53" fmla="*/ 26 h 74"/>
                <a:gd name="T54" fmla="*/ 33 w 74"/>
                <a:gd name="T55" fmla="*/ 26 h 74"/>
                <a:gd name="T56" fmla="*/ 41 w 74"/>
                <a:gd name="T57" fmla="*/ 26 h 74"/>
                <a:gd name="T58" fmla="*/ 27 w 74"/>
                <a:gd name="T59" fmla="*/ 28 h 74"/>
                <a:gd name="T60" fmla="*/ 31 w 74"/>
                <a:gd name="T61" fmla="*/ 23 h 74"/>
                <a:gd name="T62" fmla="*/ 58 w 74"/>
                <a:gd name="T63" fmla="*/ 28 h 74"/>
                <a:gd name="T64" fmla="*/ 53 w 74"/>
                <a:gd name="T65" fmla="*/ 23 h 74"/>
                <a:gd name="T66" fmla="*/ 3 w 74"/>
                <a:gd name="T67" fmla="*/ 23 h 74"/>
                <a:gd name="T68" fmla="*/ 8 w 74"/>
                <a:gd name="T69" fmla="*/ 28 h 74"/>
                <a:gd name="T70" fmla="*/ 3 w 74"/>
                <a:gd name="T71" fmla="*/ 23 h 74"/>
                <a:gd name="T72" fmla="*/ 63 w 74"/>
                <a:gd name="T73" fmla="*/ 23 h 74"/>
                <a:gd name="T74" fmla="*/ 68 w 74"/>
                <a:gd name="T75" fmla="*/ 28 h 74"/>
                <a:gd name="T76" fmla="*/ 4 w 74"/>
                <a:gd name="T77" fmla="*/ 68 h 74"/>
                <a:gd name="T78" fmla="*/ 70 w 74"/>
                <a:gd name="T79" fmla="*/ 68 h 74"/>
                <a:gd name="T80" fmla="*/ 5 w 74"/>
                <a:gd name="T81" fmla="*/ 71 h 74"/>
                <a:gd name="T82" fmla="*/ 15 w 74"/>
                <a:gd name="T83" fmla="*/ 59 h 74"/>
                <a:gd name="T84" fmla="*/ 25 w 74"/>
                <a:gd name="T85" fmla="*/ 59 h 74"/>
                <a:gd name="T86" fmla="*/ 32 w 74"/>
                <a:gd name="T87" fmla="*/ 42 h 74"/>
                <a:gd name="T88" fmla="*/ 58 w 74"/>
                <a:gd name="T89" fmla="*/ 59 h 74"/>
                <a:gd name="T90" fmla="*/ 58 w 74"/>
                <a:gd name="T91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74">
                  <a:moveTo>
                    <a:pt x="74" y="26"/>
                  </a:moveTo>
                  <a:cubicBezTo>
                    <a:pt x="74" y="23"/>
                    <a:pt x="74" y="23"/>
                    <a:pt x="74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1"/>
                    <a:pt x="74" y="2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0"/>
                  </a:cubicBezTo>
                  <a:cubicBezTo>
                    <a:pt x="69" y="10"/>
                    <a:pt x="69" y="9"/>
                    <a:pt x="69" y="8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2"/>
                    <a:pt x="67" y="0"/>
                    <a:pt x="6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2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4"/>
                    <a:pt x="1" y="65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2"/>
                    <a:pt x="3" y="74"/>
                    <a:pt x="5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2" y="74"/>
                    <a:pt x="73" y="72"/>
                    <a:pt x="73" y="69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5"/>
                    <a:pt x="72" y="64"/>
                    <a:pt x="70" y="6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1"/>
                    <a:pt x="74" y="29"/>
                    <a:pt x="74" y="26"/>
                  </a:cubicBezTo>
                  <a:close/>
                  <a:moveTo>
                    <a:pt x="10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5" y="3"/>
                    <a:pt x="66" y="4"/>
                    <a:pt x="66" y="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9"/>
                    <a:pt x="65" y="10"/>
                    <a:pt x="64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8" y="9"/>
                    <a:pt x="8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lose/>
                  <a:moveTo>
                    <a:pt x="67" y="13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7" y="13"/>
                  </a:lnTo>
                  <a:close/>
                  <a:moveTo>
                    <a:pt x="8" y="30"/>
                  </a:moveTo>
                  <a:cubicBezTo>
                    <a:pt x="10" y="30"/>
                    <a:pt x="11" y="30"/>
                    <a:pt x="12" y="29"/>
                  </a:cubicBezTo>
                  <a:cubicBezTo>
                    <a:pt x="13" y="30"/>
                    <a:pt x="15" y="30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21" y="30"/>
                    <a:pt x="22" y="29"/>
                  </a:cubicBezTo>
                  <a:cubicBezTo>
                    <a:pt x="23" y="30"/>
                    <a:pt x="25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0"/>
                    <a:pt x="31" y="30"/>
                    <a:pt x="32" y="29"/>
                  </a:cubicBezTo>
                  <a:cubicBezTo>
                    <a:pt x="33" y="30"/>
                    <a:pt x="35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0" y="30"/>
                    <a:pt x="41" y="30"/>
                    <a:pt x="42" y="29"/>
                  </a:cubicBezTo>
                  <a:cubicBezTo>
                    <a:pt x="43" y="30"/>
                    <a:pt x="45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0"/>
                    <a:pt x="51" y="30"/>
                    <a:pt x="52" y="29"/>
                  </a:cubicBezTo>
                  <a:cubicBezTo>
                    <a:pt x="53" y="30"/>
                    <a:pt x="55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60" y="30"/>
                    <a:pt x="61" y="30"/>
                    <a:pt x="62" y="29"/>
                  </a:cubicBezTo>
                  <a:cubicBezTo>
                    <a:pt x="63" y="30"/>
                    <a:pt x="65" y="30"/>
                    <a:pt x="67" y="30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0"/>
                  </a:cubicBezTo>
                  <a:close/>
                  <a:moveTo>
                    <a:pt x="21" y="23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19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3" y="27"/>
                    <a:pt x="13" y="26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21" y="23"/>
                  </a:lnTo>
                  <a:close/>
                  <a:moveTo>
                    <a:pt x="51" y="26"/>
                  </a:moveTo>
                  <a:cubicBezTo>
                    <a:pt x="51" y="27"/>
                    <a:pt x="50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5" y="28"/>
                    <a:pt x="43" y="27"/>
                    <a:pt x="43" y="26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51" y="23"/>
                    <a:pt x="51" y="23"/>
                    <a:pt x="51" y="23"/>
                  </a:cubicBezTo>
                  <a:lnTo>
                    <a:pt x="51" y="26"/>
                  </a:lnTo>
                  <a:close/>
                  <a:moveTo>
                    <a:pt x="41" y="26"/>
                  </a:moveTo>
                  <a:cubicBezTo>
                    <a:pt x="41" y="27"/>
                    <a:pt x="40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3" y="27"/>
                    <a:pt x="33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41" y="23"/>
                    <a:pt x="41" y="23"/>
                    <a:pt x="41" y="23"/>
                  </a:cubicBezTo>
                  <a:lnTo>
                    <a:pt x="41" y="26"/>
                  </a:lnTo>
                  <a:close/>
                  <a:moveTo>
                    <a:pt x="31" y="26"/>
                  </a:moveTo>
                  <a:cubicBezTo>
                    <a:pt x="31" y="27"/>
                    <a:pt x="30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28"/>
                    <a:pt x="23" y="27"/>
                    <a:pt x="23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1" y="26"/>
                  </a:lnTo>
                  <a:close/>
                  <a:moveTo>
                    <a:pt x="61" y="26"/>
                  </a:moveTo>
                  <a:cubicBezTo>
                    <a:pt x="61" y="27"/>
                    <a:pt x="60" y="28"/>
                    <a:pt x="58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5" y="28"/>
                    <a:pt x="53" y="27"/>
                    <a:pt x="53" y="26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61" y="23"/>
                    <a:pt x="61" y="23"/>
                    <a:pt x="61" y="23"/>
                  </a:cubicBezTo>
                  <a:lnTo>
                    <a:pt x="61" y="26"/>
                  </a:lnTo>
                  <a:close/>
                  <a:moveTo>
                    <a:pt x="3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7"/>
                    <a:pt x="9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27"/>
                    <a:pt x="3" y="26"/>
                  </a:cubicBezTo>
                  <a:lnTo>
                    <a:pt x="3" y="23"/>
                  </a:lnTo>
                  <a:close/>
                  <a:moveTo>
                    <a:pt x="67" y="28"/>
                  </a:moveTo>
                  <a:cubicBezTo>
                    <a:pt x="65" y="28"/>
                    <a:pt x="63" y="27"/>
                    <a:pt x="63" y="2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7"/>
                    <a:pt x="70" y="28"/>
                    <a:pt x="68" y="28"/>
                  </a:cubicBezTo>
                  <a:lnTo>
                    <a:pt x="67" y="28"/>
                  </a:lnTo>
                  <a:close/>
                  <a:moveTo>
                    <a:pt x="4" y="69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7"/>
                    <a:pt x="4" y="66"/>
                    <a:pt x="5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0" y="66"/>
                    <a:pt x="70" y="67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1"/>
                    <a:pt x="69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0"/>
                    <a:pt x="4" y="69"/>
                  </a:cubicBezTo>
                  <a:close/>
                  <a:moveTo>
                    <a:pt x="25" y="59"/>
                  </a:moveTo>
                  <a:cubicBezTo>
                    <a:pt x="15" y="59"/>
                    <a:pt x="15" y="59"/>
                    <a:pt x="15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5" y="50"/>
                    <a:pt x="25" y="50"/>
                    <a:pt x="25" y="50"/>
                  </a:cubicBezTo>
                  <a:lnTo>
                    <a:pt x="25" y="59"/>
                  </a:lnTo>
                  <a:close/>
                  <a:moveTo>
                    <a:pt x="42" y="59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2" y="59"/>
                  </a:lnTo>
                  <a:close/>
                  <a:moveTo>
                    <a:pt x="58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14C36077-EF1B-9D38-EE07-477F7571F6B3}"/>
              </a:ext>
            </a:extLst>
          </p:cNvPr>
          <p:cNvGrpSpPr/>
          <p:nvPr/>
        </p:nvGrpSpPr>
        <p:grpSpPr>
          <a:xfrm>
            <a:off x="9426608" y="2051914"/>
            <a:ext cx="1473812" cy="1749836"/>
            <a:chOff x="5145361" y="1868674"/>
            <a:chExt cx="1473812" cy="1749836"/>
          </a:xfrm>
        </p:grpSpPr>
        <p:sp>
          <p:nvSpPr>
            <p:cNvPr id="17" name="Oval 34">
              <a:extLst>
                <a:ext uri="{FF2B5EF4-FFF2-40B4-BE49-F238E27FC236}">
                  <a16:creationId xmlns:a16="http://schemas.microsoft.com/office/drawing/2014/main" id="{D5F85133-0672-8694-3888-F97B1A98135C}"/>
                </a:ext>
              </a:extLst>
            </p:cNvPr>
            <p:cNvSpPr/>
            <p:nvPr/>
          </p:nvSpPr>
          <p:spPr>
            <a:xfrm>
              <a:off x="5145361" y="1868674"/>
              <a:ext cx="1473812" cy="1473814"/>
            </a:xfrm>
            <a:prstGeom prst="ellipse">
              <a:avLst/>
            </a:prstGeom>
            <a:solidFill>
              <a:srgbClr val="A1298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8" name="Straight Connector 77">
              <a:extLst>
                <a:ext uri="{FF2B5EF4-FFF2-40B4-BE49-F238E27FC236}">
                  <a16:creationId xmlns:a16="http://schemas.microsoft.com/office/drawing/2014/main" id="{65BC1D7A-AA31-BC19-0814-96B208AFA387}"/>
                </a:ext>
              </a:extLst>
            </p:cNvPr>
            <p:cNvCxnSpPr/>
            <p:nvPr/>
          </p:nvCxnSpPr>
          <p:spPr>
            <a:xfrm>
              <a:off x="5885119" y="3342488"/>
              <a:ext cx="0" cy="276022"/>
            </a:xfrm>
            <a:prstGeom prst="line">
              <a:avLst/>
            </a:prstGeom>
            <a:ln>
              <a:solidFill>
                <a:srgbClr val="8E308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205">
              <a:extLst>
                <a:ext uri="{FF2B5EF4-FFF2-40B4-BE49-F238E27FC236}">
                  <a16:creationId xmlns:a16="http://schemas.microsoft.com/office/drawing/2014/main" id="{BE38345B-ABBA-6CC1-9026-391AC6FB3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548" y="2476743"/>
              <a:ext cx="321133" cy="340149"/>
            </a:xfrm>
            <a:custGeom>
              <a:avLst/>
              <a:gdLst>
                <a:gd name="T0" fmla="*/ 63 w 64"/>
                <a:gd name="T1" fmla="*/ 10 h 66"/>
                <a:gd name="T2" fmla="*/ 32 w 64"/>
                <a:gd name="T3" fmla="*/ 0 h 66"/>
                <a:gd name="T4" fmla="*/ 31 w 64"/>
                <a:gd name="T5" fmla="*/ 0 h 66"/>
                <a:gd name="T6" fmla="*/ 1 w 64"/>
                <a:gd name="T7" fmla="*/ 10 h 66"/>
                <a:gd name="T8" fmla="*/ 0 w 64"/>
                <a:gd name="T9" fmla="*/ 12 h 66"/>
                <a:gd name="T10" fmla="*/ 8 w 64"/>
                <a:gd name="T11" fmla="*/ 49 h 66"/>
                <a:gd name="T12" fmla="*/ 31 w 64"/>
                <a:gd name="T13" fmla="*/ 66 h 66"/>
                <a:gd name="T14" fmla="*/ 32 w 64"/>
                <a:gd name="T15" fmla="*/ 66 h 66"/>
                <a:gd name="T16" fmla="*/ 32 w 64"/>
                <a:gd name="T17" fmla="*/ 66 h 66"/>
                <a:gd name="T18" fmla="*/ 55 w 64"/>
                <a:gd name="T19" fmla="*/ 49 h 66"/>
                <a:gd name="T20" fmla="*/ 64 w 64"/>
                <a:gd name="T21" fmla="*/ 12 h 66"/>
                <a:gd name="T22" fmla="*/ 63 w 64"/>
                <a:gd name="T23" fmla="*/ 10 h 66"/>
                <a:gd name="T24" fmla="*/ 52 w 64"/>
                <a:gd name="T25" fmla="*/ 47 h 66"/>
                <a:gd name="T26" fmla="*/ 32 w 64"/>
                <a:gd name="T27" fmla="*/ 63 h 66"/>
                <a:gd name="T28" fmla="*/ 11 w 64"/>
                <a:gd name="T29" fmla="*/ 47 h 66"/>
                <a:gd name="T30" fmla="*/ 3 w 64"/>
                <a:gd name="T31" fmla="*/ 12 h 66"/>
                <a:gd name="T32" fmla="*/ 32 w 64"/>
                <a:gd name="T33" fmla="*/ 3 h 66"/>
                <a:gd name="T34" fmla="*/ 61 w 64"/>
                <a:gd name="T35" fmla="*/ 12 h 66"/>
                <a:gd name="T36" fmla="*/ 52 w 64"/>
                <a:gd name="T37" fmla="*/ 47 h 66"/>
                <a:gd name="T38" fmla="*/ 32 w 64"/>
                <a:gd name="T39" fmla="*/ 7 h 66"/>
                <a:gd name="T40" fmla="*/ 32 w 64"/>
                <a:gd name="T41" fmla="*/ 7 h 66"/>
                <a:gd name="T42" fmla="*/ 57 w 64"/>
                <a:gd name="T43" fmla="*/ 15 h 66"/>
                <a:gd name="T44" fmla="*/ 49 w 64"/>
                <a:gd name="T45" fmla="*/ 46 h 66"/>
                <a:gd name="T46" fmla="*/ 32 w 64"/>
                <a:gd name="T47" fmla="*/ 60 h 66"/>
                <a:gd name="T48" fmla="*/ 32 w 64"/>
                <a:gd name="T49" fmla="*/ 60 h 66"/>
                <a:gd name="T50" fmla="*/ 32 w 64"/>
                <a:gd name="T51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66">
                  <a:moveTo>
                    <a:pt x="63" y="1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3" y="37"/>
                    <a:pt x="8" y="49"/>
                  </a:cubicBezTo>
                  <a:cubicBezTo>
                    <a:pt x="14" y="61"/>
                    <a:pt x="31" y="66"/>
                    <a:pt x="31" y="66"/>
                  </a:cubicBezTo>
                  <a:cubicBezTo>
                    <a:pt x="31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6"/>
                    <a:pt x="50" y="61"/>
                    <a:pt x="55" y="49"/>
                  </a:cubicBezTo>
                  <a:cubicBezTo>
                    <a:pt x="60" y="37"/>
                    <a:pt x="64" y="13"/>
                    <a:pt x="64" y="12"/>
                  </a:cubicBezTo>
                  <a:cubicBezTo>
                    <a:pt x="64" y="11"/>
                    <a:pt x="63" y="10"/>
                    <a:pt x="63" y="10"/>
                  </a:cubicBezTo>
                  <a:close/>
                  <a:moveTo>
                    <a:pt x="52" y="47"/>
                  </a:moveTo>
                  <a:cubicBezTo>
                    <a:pt x="48" y="57"/>
                    <a:pt x="34" y="62"/>
                    <a:pt x="32" y="63"/>
                  </a:cubicBezTo>
                  <a:cubicBezTo>
                    <a:pt x="29" y="62"/>
                    <a:pt x="15" y="57"/>
                    <a:pt x="11" y="47"/>
                  </a:cubicBezTo>
                  <a:cubicBezTo>
                    <a:pt x="7" y="38"/>
                    <a:pt x="4" y="18"/>
                    <a:pt x="3" y="1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0" y="18"/>
                    <a:pt x="57" y="38"/>
                    <a:pt x="52" y="47"/>
                  </a:cubicBezTo>
                  <a:close/>
                  <a:moveTo>
                    <a:pt x="32" y="7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6" y="22"/>
                    <a:pt x="53" y="38"/>
                    <a:pt x="49" y="46"/>
                  </a:cubicBezTo>
                  <a:cubicBezTo>
                    <a:pt x="46" y="53"/>
                    <a:pt x="37" y="58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73CE9588-B3FA-9921-72E0-5F8E0B82EE8B}"/>
              </a:ext>
            </a:extLst>
          </p:cNvPr>
          <p:cNvSpPr txBox="1"/>
          <p:nvPr/>
        </p:nvSpPr>
        <p:spPr>
          <a:xfrm>
            <a:off x="3619822" y="4011949"/>
            <a:ext cx="2301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de Contratistas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DD1C0CE-89A7-2779-3BD7-7D78106D3DAC}"/>
              </a:ext>
            </a:extLst>
          </p:cNvPr>
          <p:cNvSpPr txBox="1"/>
          <p:nvPr/>
        </p:nvSpPr>
        <p:spPr>
          <a:xfrm>
            <a:off x="6243999" y="3962400"/>
            <a:ext cx="2431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8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ontratación</a:t>
            </a:r>
            <a:r>
              <a:rPr lang="es-MX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personal nuevo</a:t>
            </a:r>
            <a:endParaRPr lang="id-ID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DBF9C8-ED23-247B-5006-DF1A99A09141}"/>
              </a:ext>
            </a:extLst>
          </p:cNvPr>
          <p:cNvSpPr txBox="1"/>
          <p:nvPr/>
        </p:nvSpPr>
        <p:spPr>
          <a:xfrm>
            <a:off x="8998087" y="3962400"/>
            <a:ext cx="2330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 uso de Personal en sitio</a:t>
            </a:r>
            <a:endParaRPr lang="id-ID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CF6D00D-4F31-25DD-420D-261724A6B55C}"/>
              </a:ext>
            </a:extLst>
          </p:cNvPr>
          <p:cNvSpPr txBox="1"/>
          <p:nvPr/>
        </p:nvSpPr>
        <p:spPr>
          <a:xfrm>
            <a:off x="227013" y="225425"/>
            <a:ext cx="950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MANO DE OBRA PARA EL BACKLOG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0" t="-4297" r="-1"/>
          <a:stretch/>
        </p:blipFill>
        <p:spPr>
          <a:xfrm>
            <a:off x="1341919" y="2090250"/>
            <a:ext cx="1499798" cy="1414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02158"/>
            <a:ext cx="1459164" cy="140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3285"/>
          <a:stretch/>
        </p:blipFill>
        <p:spPr>
          <a:xfrm>
            <a:off x="6697440" y="2090250"/>
            <a:ext cx="1532160" cy="141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07" y="2020164"/>
            <a:ext cx="1598493" cy="150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56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E3603-345C-14B4-1218-46E380030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ANTES DE LA IMPLEMENTACIÓN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EE10E7-6506-0C09-7991-81156D5C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30931"/>
            <a:ext cx="11607790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E3603-345C-14B4-1218-46E380030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POSTERIOR A LA IMPLEMENTACIÓN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CA5CD0-A4D1-2EDD-9C4E-C94E9D58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295400"/>
            <a:ext cx="11736388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1"/>
            <a:ext cx="4400609" cy="6791417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0632" y="1122218"/>
            <a:ext cx="7171901" cy="858982"/>
          </a:xfrm>
        </p:spPr>
        <p:txBody>
          <a:bodyPr/>
          <a:lstStyle/>
          <a:p>
            <a:r>
              <a:rPr lang="es-MX" dirty="0"/>
              <a:t>BACKLOG EN CANT. DE SEMANAS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es-MX" dirty="0"/>
              <a:t>Según la SMRP, trabajo acumulado de 2 a 4 semanas para Backlog Listo para Programar y de  4 a 6 semanas para el Backlog Total son límites de control aceptados.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3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E3603-345C-14B4-1218-46E380030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dirty="0"/>
              <a:t>BACKLOG EN CANT. DE SEMANAS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21132"/>
            <a:ext cx="11049000" cy="53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dirty="0"/>
              <a:t> INDICADORES CLAVE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9601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41D6A-CCBB-C4F6-7EF2-13076CB9A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4114800"/>
          </a:xfrm>
        </p:spPr>
        <p:txBody>
          <a:bodyPr/>
          <a:lstStyle/>
          <a:p>
            <a:r>
              <a:rPr lang="es-MX" dirty="0"/>
              <a:t> ASPECTOS CLAVES QUE SE DEBEN EVITAR EN EL CONTROL DEL BACKLOG</a:t>
            </a:r>
          </a:p>
        </p:txBody>
      </p:sp>
    </p:spTree>
    <p:extLst>
      <p:ext uri="{BB962C8B-B14F-4D97-AF65-F5344CB8AC3E}">
        <p14:creationId xmlns:p14="http://schemas.microsoft.com/office/powerpoint/2010/main" val="34778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9974"/>
            <a:ext cx="9144000" cy="2811625"/>
          </a:xfrm>
        </p:spPr>
        <p:txBody>
          <a:bodyPr/>
          <a:lstStyle/>
          <a:p>
            <a:r>
              <a:rPr lang="es-MX" dirty="0"/>
              <a:t>BUENAS PRÁCTICAS PARA EL PROCESO DE VALIDACIÓN DEL BACKLOG</a:t>
            </a:r>
          </a:p>
        </p:txBody>
      </p:sp>
    </p:spTree>
    <p:extLst>
      <p:ext uri="{BB962C8B-B14F-4D97-AF65-F5344CB8AC3E}">
        <p14:creationId xmlns:p14="http://schemas.microsoft.com/office/powerpoint/2010/main" val="7409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50000"/>
              </a:lnSpc>
            </a:pPr>
            <a:r>
              <a:rPr lang="es-MX" dirty="0"/>
              <a:t>El </a:t>
            </a:r>
            <a:r>
              <a:rPr lang="es-MX" sz="3200" b="1" dirty="0"/>
              <a:t>BACKLOG</a:t>
            </a:r>
            <a:r>
              <a:rPr lang="es-MX" dirty="0"/>
              <a:t>, muchas veces incomprendido y también visto como un indicador </a:t>
            </a:r>
            <a:r>
              <a:rPr lang="es-MX" sz="3200" b="1" dirty="0">
                <a:solidFill>
                  <a:srgbClr val="FF0000"/>
                </a:solidFill>
              </a:rPr>
              <a:t>NEGATIVO</a:t>
            </a:r>
            <a:r>
              <a:rPr lang="es-MX" dirty="0"/>
              <a:t>. El </a:t>
            </a:r>
            <a:r>
              <a:rPr lang="es-MX" sz="3200" b="1" dirty="0"/>
              <a:t>BACKLOG</a:t>
            </a:r>
            <a:r>
              <a:rPr lang="es-MX" b="1" dirty="0"/>
              <a:t> </a:t>
            </a:r>
            <a:r>
              <a:rPr lang="es-MX" dirty="0"/>
              <a:t>existe y </a:t>
            </a:r>
            <a:r>
              <a:rPr lang="es-MX" sz="3200" b="1" dirty="0">
                <a:solidFill>
                  <a:srgbClr val="00B050"/>
                </a:solidFill>
              </a:rPr>
              <a:t>NO ES MALO</a:t>
            </a:r>
            <a:r>
              <a:rPr lang="es-MX" dirty="0"/>
              <a:t>, es uno de los indicadores principales de la eficiencia del proceso de Planificación y Programación para la realización de la Confiabilidad. </a:t>
            </a:r>
            <a:endParaRPr lang="es-MX"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s-MX" dirty="0"/>
              <a:t>Esta implementación, presentado hoy como caso práctico, ha sido útil para analizar, clasificar y establecer prioridades con el fin de lograr los objetivos de disponibilidad, confiabilidad y maximizar la utilización. </a:t>
            </a:r>
            <a:endParaRPr lang="es-MX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8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7C366-0EAC-96B4-FA3E-43979004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9974"/>
            <a:ext cx="9144000" cy="2506825"/>
          </a:xfrm>
        </p:spPr>
        <p:txBody>
          <a:bodyPr/>
          <a:lstStyle/>
          <a:p>
            <a:r>
              <a:rPr lang="es-MX" dirty="0"/>
              <a:t>ENTONCES</a:t>
            </a:r>
            <a:br>
              <a:rPr lang="es-MX" dirty="0"/>
            </a:br>
            <a:r>
              <a:rPr lang="es-MX" dirty="0"/>
              <a:t>¿¿¿ES MALO TENER BACKLOG???</a:t>
            </a:r>
          </a:p>
        </p:txBody>
      </p:sp>
    </p:spTree>
    <p:extLst>
      <p:ext uri="{BB962C8B-B14F-4D97-AF65-F5344CB8AC3E}">
        <p14:creationId xmlns:p14="http://schemas.microsoft.com/office/powerpoint/2010/main" val="28957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41D6A-CCBB-C4F6-7EF2-13076CB9A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9144000" cy="3581399"/>
          </a:xfrm>
        </p:spPr>
        <p:txBody>
          <a:bodyPr/>
          <a:lstStyle/>
          <a:p>
            <a:r>
              <a:rPr lang="es-MX" dirty="0"/>
              <a:t>¡¡¡SI SE LA GESTIONA ADECUADAMENTE POR SUPUESTO QUE NO ES MALO!!!</a:t>
            </a:r>
          </a:p>
        </p:txBody>
      </p:sp>
    </p:spTree>
    <p:extLst>
      <p:ext uri="{BB962C8B-B14F-4D97-AF65-F5344CB8AC3E}">
        <p14:creationId xmlns:p14="http://schemas.microsoft.com/office/powerpoint/2010/main" val="468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9CBB3-464A-107A-1C82-C7CE5566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46" y="5386012"/>
            <a:ext cx="6219305" cy="557588"/>
          </a:xfrm>
        </p:spPr>
        <p:txBody>
          <a:bodyPr/>
          <a:lstStyle/>
          <a:p>
            <a:r>
              <a:rPr lang="es-MX" dirty="0"/>
              <a:t>Wilson V. Lazo C.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4007F2-547D-9B74-F2D4-E3B688C36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2744" y="5867400"/>
            <a:ext cx="7066511" cy="839469"/>
          </a:xfrm>
        </p:spPr>
        <p:txBody>
          <a:bodyPr/>
          <a:lstStyle/>
          <a:p>
            <a:r>
              <a:rPr lang="es-MX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wilson.lazo@minerasancristobal.com</a:t>
            </a:r>
            <a:endParaRPr lang="es-MX" dirty="0"/>
          </a:p>
          <a:p>
            <a:r>
              <a:rPr lang="es-MX" i="0" dirty="0"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linkedin.com/in/wilson-lazo-b6b67017</a:t>
            </a:r>
            <a:endParaRPr lang="es-MX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2991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444"/>
          <a:stretch/>
        </p:blipFill>
        <p:spPr>
          <a:xfrm>
            <a:off x="1" y="1"/>
            <a:ext cx="4403324" cy="6791417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FUNDAMENTO TÉCNICO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es-MX" dirty="0"/>
              <a:t>Backlog se define como la carga de trabajo neta, medida en horas de trabajo, solicitada pero aún no completada. 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2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r="4270"/>
          <a:stretch/>
        </p:blipFill>
        <p:spPr>
          <a:xfrm>
            <a:off x="1" y="1"/>
            <a:ext cx="4403324" cy="6791417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FUNDAMENTO TÉCNICO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es-MX" dirty="0"/>
              <a:t>El Backlog consiste en todo trabajo </a:t>
            </a:r>
            <a:r>
              <a:rPr lang="es-MX" b="1" dirty="0"/>
              <a:t>“planificable”</a:t>
            </a:r>
            <a:r>
              <a:rPr lang="es-MX" dirty="0"/>
              <a:t> que aún está abierto o pendiente de asignación de recursos. </a:t>
            </a:r>
            <a:endParaRPr lang="es-MX"/>
          </a:p>
          <a:p>
            <a:pPr algn="just">
              <a:lnSpc>
                <a:spcPct val="100000"/>
              </a:lnSpc>
            </a:pPr>
            <a:r>
              <a:rPr lang="es-MX" dirty="0"/>
              <a:t>En un entorno proactivo, la mayor parte de la carga de trabajo de mantenimiento debe ser planificado </a:t>
            </a:r>
            <a:r>
              <a:rPr lang="es-MX" b="1" dirty="0"/>
              <a:t>(mayor a 90%).</a:t>
            </a:r>
            <a:endParaRPr lang="es-MX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6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r="5953"/>
          <a:stretch/>
        </p:blipFill>
        <p:spPr>
          <a:xfrm>
            <a:off x="1" y="1"/>
            <a:ext cx="4403324" cy="6791417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FUNDAMENTO TÉCNICO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es-MX" dirty="0"/>
              <a:t>Debe mantenerse dentro de límites de control manejables preservando un equilibrio entre los recursos y la carga de trabajo. 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4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03324" cy="6858000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FUNDAMENTO TÉCNICO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es-MX" dirty="0"/>
              <a:t>Algunos de los trabajos atrasados  y pueden estar en mora en términos de fecha de cumplimiento, pero se puede manejar con un buen control. </a:t>
            </a:r>
            <a:r>
              <a:rPr lang="es-MX" b="1" dirty="0"/>
              <a:t>Ser parte del </a:t>
            </a:r>
            <a:r>
              <a:rPr lang="es-MX" b="1" err="1"/>
              <a:t>backlog</a:t>
            </a:r>
            <a:r>
              <a:rPr lang="es-MX" b="1" dirty="0"/>
              <a:t> no implica morosidad.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2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/>
        </p:blipFill>
        <p:spPr>
          <a:xfrm>
            <a:off x="1" y="1"/>
            <a:ext cx="4403324" cy="6791417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FUNDAMENTO TÉCNICO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es-MX" dirty="0"/>
              <a:t>La excelencia empieza con una Planificación plena, que implica equilibrio permanente entre </a:t>
            </a:r>
            <a:r>
              <a:rPr lang="es-MX" b="1" dirty="0"/>
              <a:t>Fuerza de Trabajo (disponibilidad de MO),  con la Carga de Trabajo (MO requerida)</a:t>
            </a:r>
            <a:r>
              <a:rPr lang="es-MX" dirty="0"/>
              <a:t>. Si el balance no se conserva entre estas dos variables, no se podrá lograr la confiabilidad deseada.</a:t>
            </a:r>
            <a:endParaRPr lang="es-MX"/>
          </a:p>
          <a:p>
            <a:pPr algn="just">
              <a:lnSpc>
                <a:spcPct val="15000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48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C08FD6-EFE5-25ED-C958-F277BD97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03324" cy="6858000"/>
          </a:xfrm>
          <a:custGeom>
            <a:avLst/>
            <a:gdLst>
              <a:gd name="connsiteX0" fmla="*/ 0 w 4403324"/>
              <a:gd name="connsiteY0" fmla="*/ 0 h 6791417"/>
              <a:gd name="connsiteX1" fmla="*/ 4403324 w 4403324"/>
              <a:gd name="connsiteY1" fmla="*/ 0 h 6791417"/>
              <a:gd name="connsiteX2" fmla="*/ 4403324 w 4403324"/>
              <a:gd name="connsiteY2" fmla="*/ 6791417 h 6791417"/>
              <a:gd name="connsiteX3" fmla="*/ 0 w 4403324"/>
              <a:gd name="connsiteY3" fmla="*/ 6791417 h 679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324" h="6791417">
                <a:moveTo>
                  <a:pt x="0" y="0"/>
                </a:moveTo>
                <a:lnTo>
                  <a:pt x="4403324" y="0"/>
                </a:lnTo>
                <a:lnTo>
                  <a:pt x="4403324" y="6791417"/>
                </a:lnTo>
                <a:lnTo>
                  <a:pt x="0" y="679141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FUNDAMENTO TÉCNICO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5E273-8BFC-F820-2052-A08567900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b="1" dirty="0"/>
              <a:t>Mantenimiento Diferido, </a:t>
            </a:r>
            <a:r>
              <a:rPr lang="es-MX" dirty="0"/>
              <a:t>son reparaciones o inspecciones que se retrasan o reprograman para el futuro debido a recursos limitados. Estas tareas de mantenimiento deben completarse ya sea para evitar problemas de seguridad, averías o daños. 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921BBA0-5A31-486C-863B-090134E247C8}" vid="{65C458A9-8C75-47A0-AD39-E4909CFF5489}"/>
    </a:ext>
  </a:extLst>
</a:theme>
</file>

<file path=ppt/theme/theme2.xml><?xml version="1.0" encoding="utf-8"?>
<a:theme xmlns:a="http://schemas.openxmlformats.org/drawingml/2006/main" name="NOMBRE DE LA SES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921BBA0-5A31-486C-863B-090134E247C8}" vid="{907E2952-6B3F-4848-9602-458F2C50C277}"/>
    </a:ext>
  </a:extLst>
</a:theme>
</file>

<file path=ppt/theme/theme4.xml><?xml version="1.0" encoding="utf-8"?>
<a:theme xmlns:a="http://schemas.openxmlformats.org/drawingml/2006/main" name="TEXTO IMPORTAN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GRADECIMI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C921BBA0-5A31-486C-863B-090134E247C8}" vid="{4EBB50FC-20BC-4E67-B0F0-0A77393A8D9C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C33CA3215034A9B71065C3BBCF5A3" ma:contentTypeVersion="17" ma:contentTypeDescription="Create a new document." ma:contentTypeScope="" ma:versionID="bb65f4b05e2913185a6aec88cab1cc9d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7fd0dd3b12698c0161a7b6c6535424fa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569b8d-7120-4068-b452-55feebc5ffa4" xsi:nil="true"/>
    <lcf76f155ced4ddcb4097134ff3c332f xmlns="cde33698-54d1-4413-9454-ee6d5558439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87B92-EF15-404E-8E4D-2F146AA66F95}"/>
</file>

<file path=customXml/itemProps2.xml><?xml version="1.0" encoding="utf-8"?>
<ds:datastoreItem xmlns:ds="http://schemas.openxmlformats.org/officeDocument/2006/customXml" ds:itemID="{0832C7AD-33DE-4566-B3AE-B947A46E4298}">
  <ds:schemaRefs>
    <ds:schemaRef ds:uri="http://purl.org/dc/terms/"/>
    <ds:schemaRef ds:uri="http://schemas.microsoft.com/office/2006/documentManagement/types"/>
    <ds:schemaRef ds:uri="cde33698-54d1-4413-9454-ee6d5558439e"/>
    <ds:schemaRef ds:uri="d0569b8d-7120-4068-b452-55feebc5ffa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F46AEB-6936-4761-AF3F-EE5630578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TOOL</Template>
  <TotalTime>3404</TotalTime>
  <Words>1476</Words>
  <Application>Microsoft Office PowerPoint</Application>
  <PresentationFormat>Widescreen</PresentationFormat>
  <Paragraphs>177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-apple-system</vt:lpstr>
      <vt:lpstr>Arial</vt:lpstr>
      <vt:lpstr>Arial Black</vt:lpstr>
      <vt:lpstr>Calibri</vt:lpstr>
      <vt:lpstr>Times New Roman</vt:lpstr>
      <vt:lpstr>PORTADA</vt:lpstr>
      <vt:lpstr>NOMBRE DE LA SESIÓN</vt:lpstr>
      <vt:lpstr>CONTENIDO</vt:lpstr>
      <vt:lpstr>TEXTO IMPORTANTE</vt:lpstr>
      <vt:lpstr>AGRADECIMIENTO</vt:lpstr>
      <vt:lpstr>PowerPoint Presentation</vt:lpstr>
      <vt:lpstr>PowerPoint Presentation</vt:lpstr>
      <vt:lpstr>INTRODUCCIÓN</vt:lpstr>
      <vt:lpstr>FUNDAMENTO TÉCNICO</vt:lpstr>
      <vt:lpstr>FUNDAMENTO TÉCNICO</vt:lpstr>
      <vt:lpstr>FUNDAMENTO TÉCNICO</vt:lpstr>
      <vt:lpstr>FUNDAMENTO TÉCNICO</vt:lpstr>
      <vt:lpstr>FUNDAMENTO TÉCNICO</vt:lpstr>
      <vt:lpstr>FUNDAMENTO TÉCNICO</vt:lpstr>
      <vt:lpstr>¿QUÉ ES LO QUE HICIMOS DIFERENTE???</vt:lpstr>
      <vt:lpstr>CAMBIO DE PENSAMIENTO</vt:lpstr>
      <vt:lpstr>FORWARD-LOG  REFERIDO A TODO TRABAJO PENDIENTE DE EJECUTAR EN SUS DIFERENTES TIPOS CON FECHAS  FUTURAS DE CUMPLIMIENTO  </vt:lpstr>
      <vt:lpstr>DISTINTA FORMA DE MEDIR</vt:lpstr>
      <vt:lpstr>PROGRAMA DE MTTO. SEMANAL</vt:lpstr>
      <vt:lpstr>BACKLOG TOTAL</vt:lpstr>
      <vt:lpstr>BACKLOG TOTAL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ANTES DE LA IMPLEMENTACIÓN</vt:lpstr>
      <vt:lpstr>POSTERIOR A LA IMPLEMENTACIÓN</vt:lpstr>
      <vt:lpstr>BACKLOG EN CANT. DE SEMANAS</vt:lpstr>
      <vt:lpstr>BACKLOG EN CANT. DE SEMANAS</vt:lpstr>
      <vt:lpstr> INDICADORES CLAVE </vt:lpstr>
      <vt:lpstr> ASPECTOS CLAVES QUE SE DEBEN EVITAR EN EL CONTROL DEL BACKLOG</vt:lpstr>
      <vt:lpstr>BUENAS PRÁCTICAS PARA EL PROCESO DE VALIDACIÓN DEL BACKLOG</vt:lpstr>
      <vt:lpstr>ENTONCES ¿¿¿ES MALO TENER BACKLOG???</vt:lpstr>
      <vt:lpstr>¡¡¡SI SE LA GESTIONA ADECUADAMENTE POR SUPUESTO QUE NO ES MALO!!!</vt:lpstr>
      <vt:lpstr>Wilson V. Lazo 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AMEYALLI LAMADRID SANCHEZ</dc:creator>
  <cp:lastModifiedBy>Wilson Lazo</cp:lastModifiedBy>
  <cp:revision>69</cp:revision>
  <dcterms:created xsi:type="dcterms:W3CDTF">2023-04-25T22:56:27Z</dcterms:created>
  <dcterms:modified xsi:type="dcterms:W3CDTF">2023-08-02T04:01:15Z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