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651" r:id="rId6"/>
    <p:sldMasterId id="2147483681" r:id="rId7"/>
    <p:sldMasterId id="2147483661" r:id="rId8"/>
  </p:sldMasterIdLst>
  <p:notesMasterIdLst>
    <p:notesMasterId r:id="rId45"/>
  </p:notesMasterIdLst>
  <p:sldIdLst>
    <p:sldId id="256" r:id="rId9"/>
    <p:sldId id="281" r:id="rId10"/>
    <p:sldId id="290" r:id="rId11"/>
    <p:sldId id="1580" r:id="rId12"/>
    <p:sldId id="4935" r:id="rId13"/>
    <p:sldId id="291" r:id="rId14"/>
    <p:sldId id="292" r:id="rId15"/>
    <p:sldId id="1638" r:id="rId16"/>
    <p:sldId id="1597" r:id="rId17"/>
    <p:sldId id="861" r:id="rId18"/>
    <p:sldId id="294" r:id="rId19"/>
    <p:sldId id="295" r:id="rId20"/>
    <p:sldId id="5031" r:id="rId21"/>
    <p:sldId id="5035" r:id="rId22"/>
    <p:sldId id="3129" r:id="rId23"/>
    <p:sldId id="1606" r:id="rId24"/>
    <p:sldId id="5033" r:id="rId25"/>
    <p:sldId id="5034" r:id="rId26"/>
    <p:sldId id="1614" r:id="rId27"/>
    <p:sldId id="1641" r:id="rId28"/>
    <p:sldId id="2028" r:id="rId29"/>
    <p:sldId id="2064" r:id="rId30"/>
    <p:sldId id="5043" r:id="rId31"/>
    <p:sldId id="5044" r:id="rId32"/>
    <p:sldId id="5045" r:id="rId33"/>
    <p:sldId id="3099" r:id="rId34"/>
    <p:sldId id="4932" r:id="rId35"/>
    <p:sldId id="2022" r:id="rId36"/>
    <p:sldId id="3126" r:id="rId37"/>
    <p:sldId id="5038" r:id="rId38"/>
    <p:sldId id="5040" r:id="rId39"/>
    <p:sldId id="5046" r:id="rId40"/>
    <p:sldId id="5022" r:id="rId41"/>
    <p:sldId id="5047" r:id="rId42"/>
    <p:sldId id="1548" r:id="rId43"/>
    <p:sldId id="5048" r:id="rId4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515151"/>
    <a:srgbClr val="204969"/>
    <a:srgbClr val="942978"/>
    <a:srgbClr val="611112"/>
    <a:srgbClr val="A12982"/>
    <a:srgbClr val="B1B1B1"/>
    <a:srgbClr val="01331B"/>
    <a:srgbClr val="024921"/>
    <a:srgbClr val="AF49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DA0EE3-68B3-4BBF-96EF-3F573E0AEBC3}" v="79" dt="2023-08-01T19:52:52.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98" d="100"/>
          <a:sy n="98" d="100"/>
        </p:scale>
        <p:origin x="954" y="90"/>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Jimena  Estrada Fuerte" userId="66cbb74c-f403-455f-9431-05505c8a10b1" providerId="ADAL" clId="{EBDA0EE3-68B3-4BBF-96EF-3F573E0AEBC3}"/>
    <pc:docChg chg="undo custSel addSld delSld modSld modMainMaster">
      <pc:chgData name="Ana Jimena  Estrada Fuerte" userId="66cbb74c-f403-455f-9431-05505c8a10b1" providerId="ADAL" clId="{EBDA0EE3-68B3-4BBF-96EF-3F573E0AEBC3}" dt="2023-08-01T19:53:06.767" v="298" actId="14100"/>
      <pc:docMkLst>
        <pc:docMk/>
      </pc:docMkLst>
      <pc:sldChg chg="add del">
        <pc:chgData name="Ana Jimena  Estrada Fuerte" userId="66cbb74c-f403-455f-9431-05505c8a10b1" providerId="ADAL" clId="{EBDA0EE3-68B3-4BBF-96EF-3F573E0AEBC3}" dt="2023-08-01T18:56:14.341" v="104" actId="47"/>
        <pc:sldMkLst>
          <pc:docMk/>
          <pc:sldMk cId="2101584282" sldId="278"/>
        </pc:sldMkLst>
      </pc:sldChg>
      <pc:sldChg chg="delSp modSp mod">
        <pc:chgData name="Ana Jimena  Estrada Fuerte" userId="66cbb74c-f403-455f-9431-05505c8a10b1" providerId="ADAL" clId="{EBDA0EE3-68B3-4BBF-96EF-3F573E0AEBC3}" dt="2023-08-01T18:57:12.211" v="118" actId="18131"/>
        <pc:sldMkLst>
          <pc:docMk/>
          <pc:sldMk cId="33528087" sldId="281"/>
        </pc:sldMkLst>
        <pc:picChg chg="mod modCrop">
          <ac:chgData name="Ana Jimena  Estrada Fuerte" userId="66cbb74c-f403-455f-9431-05505c8a10b1" providerId="ADAL" clId="{EBDA0EE3-68B3-4BBF-96EF-3F573E0AEBC3}" dt="2023-08-01T18:57:12.211" v="118" actId="18131"/>
          <ac:picMkLst>
            <pc:docMk/>
            <pc:sldMk cId="33528087" sldId="281"/>
            <ac:picMk id="7" creationId="{8F15DDDF-D32C-6A43-71A3-2AA14EE13482}"/>
          </ac:picMkLst>
        </pc:picChg>
        <pc:cxnChg chg="del">
          <ac:chgData name="Ana Jimena  Estrada Fuerte" userId="66cbb74c-f403-455f-9431-05505c8a10b1" providerId="ADAL" clId="{EBDA0EE3-68B3-4BBF-96EF-3F573E0AEBC3}" dt="2023-08-01T18:56:46.587" v="116" actId="478"/>
          <ac:cxnSpMkLst>
            <pc:docMk/>
            <pc:sldMk cId="33528087" sldId="281"/>
            <ac:cxnSpMk id="9" creationId="{BF8F1DD5-1898-B8F8-C40F-3EED8EC48661}"/>
          </ac:cxnSpMkLst>
        </pc:cxnChg>
      </pc:sldChg>
      <pc:sldChg chg="modSp mod">
        <pc:chgData name="Ana Jimena  Estrada Fuerte" userId="66cbb74c-f403-455f-9431-05505c8a10b1" providerId="ADAL" clId="{EBDA0EE3-68B3-4BBF-96EF-3F573E0AEBC3}" dt="2023-08-01T18:50:37.858" v="5" actId="1076"/>
        <pc:sldMkLst>
          <pc:docMk/>
          <pc:sldMk cId="1525883864" sldId="290"/>
        </pc:sldMkLst>
        <pc:spChg chg="mod">
          <ac:chgData name="Ana Jimena  Estrada Fuerte" userId="66cbb74c-f403-455f-9431-05505c8a10b1" providerId="ADAL" clId="{EBDA0EE3-68B3-4BBF-96EF-3F573E0AEBC3}" dt="2023-08-01T18:50:37.858" v="5" actId="1076"/>
          <ac:spMkLst>
            <pc:docMk/>
            <pc:sldMk cId="1525883864" sldId="290"/>
            <ac:spMk id="2" creationId="{2333E918-EEBE-B1E3-4CD3-49C4DEE5E21F}"/>
          </ac:spMkLst>
        </pc:spChg>
      </pc:sldChg>
      <pc:sldChg chg="modSp mod">
        <pc:chgData name="Ana Jimena  Estrada Fuerte" userId="66cbb74c-f403-455f-9431-05505c8a10b1" providerId="ADAL" clId="{EBDA0EE3-68B3-4BBF-96EF-3F573E0AEBC3}" dt="2023-08-01T18:56:42.323" v="115" actId="14100"/>
        <pc:sldMkLst>
          <pc:docMk/>
          <pc:sldMk cId="1786434704" sldId="292"/>
        </pc:sldMkLst>
        <pc:spChg chg="mod">
          <ac:chgData name="Ana Jimena  Estrada Fuerte" userId="66cbb74c-f403-455f-9431-05505c8a10b1" providerId="ADAL" clId="{EBDA0EE3-68B3-4BBF-96EF-3F573E0AEBC3}" dt="2023-08-01T18:56:42.323" v="115" actId="14100"/>
          <ac:spMkLst>
            <pc:docMk/>
            <pc:sldMk cId="1786434704" sldId="292"/>
            <ac:spMk id="3" creationId="{D4C9F4FD-991E-A991-443D-C00DDD7A72C4}"/>
          </ac:spMkLst>
        </pc:spChg>
      </pc:sldChg>
      <pc:sldChg chg="modSp mod">
        <pc:chgData name="Ana Jimena  Estrada Fuerte" userId="66cbb74c-f403-455f-9431-05505c8a10b1" providerId="ADAL" clId="{EBDA0EE3-68B3-4BBF-96EF-3F573E0AEBC3}" dt="2023-08-01T19:43:33.608" v="160" actId="1076"/>
        <pc:sldMkLst>
          <pc:docMk/>
          <pc:sldMk cId="2086882681" sldId="294"/>
        </pc:sldMkLst>
        <pc:spChg chg="mod">
          <ac:chgData name="Ana Jimena  Estrada Fuerte" userId="66cbb74c-f403-455f-9431-05505c8a10b1" providerId="ADAL" clId="{EBDA0EE3-68B3-4BBF-96EF-3F573E0AEBC3}" dt="2023-08-01T19:43:33.608" v="160" actId="1076"/>
          <ac:spMkLst>
            <pc:docMk/>
            <pc:sldMk cId="2086882681" sldId="294"/>
            <ac:spMk id="2" creationId="{6375F901-A31E-615B-D571-55F3CE901669}"/>
          </ac:spMkLst>
        </pc:spChg>
        <pc:spChg chg="mod">
          <ac:chgData name="Ana Jimena  Estrada Fuerte" userId="66cbb74c-f403-455f-9431-05505c8a10b1" providerId="ADAL" clId="{EBDA0EE3-68B3-4BBF-96EF-3F573E0AEBC3}" dt="2023-08-01T19:43:33.608" v="160" actId="1076"/>
          <ac:spMkLst>
            <pc:docMk/>
            <pc:sldMk cId="2086882681" sldId="294"/>
            <ac:spMk id="3" creationId="{09D1B614-435A-E358-D505-18864FFAA2D4}"/>
          </ac:spMkLst>
        </pc:spChg>
      </pc:sldChg>
      <pc:sldChg chg="addSp delSp modSp mod modAnim">
        <pc:chgData name="Ana Jimena  Estrada Fuerte" userId="66cbb74c-f403-455f-9431-05505c8a10b1" providerId="ADAL" clId="{EBDA0EE3-68B3-4BBF-96EF-3F573E0AEBC3}" dt="2023-08-01T19:43:53.248" v="166" actId="1076"/>
        <pc:sldMkLst>
          <pc:docMk/>
          <pc:sldMk cId="3670376171" sldId="295"/>
        </pc:sldMkLst>
        <pc:spChg chg="mod">
          <ac:chgData name="Ana Jimena  Estrada Fuerte" userId="66cbb74c-f403-455f-9431-05505c8a10b1" providerId="ADAL" clId="{EBDA0EE3-68B3-4BBF-96EF-3F573E0AEBC3}" dt="2023-08-01T18:55:27.725" v="92" actId="1037"/>
          <ac:spMkLst>
            <pc:docMk/>
            <pc:sldMk cId="3670376171" sldId="295"/>
            <ac:spMk id="3" creationId="{1AB79F01-C28B-9C71-02EB-F7A77F7F52CC}"/>
          </ac:spMkLst>
        </pc:spChg>
        <pc:spChg chg="mod topLvl">
          <ac:chgData name="Ana Jimena  Estrada Fuerte" userId="66cbb74c-f403-455f-9431-05505c8a10b1" providerId="ADAL" clId="{EBDA0EE3-68B3-4BBF-96EF-3F573E0AEBC3}" dt="2023-08-01T19:43:40.854" v="162" actId="1076"/>
          <ac:spMkLst>
            <pc:docMk/>
            <pc:sldMk cId="3670376171" sldId="295"/>
            <ac:spMk id="6" creationId="{51FE8D36-BDD9-1E24-5D00-277D24ED58A6}"/>
          </ac:spMkLst>
        </pc:spChg>
        <pc:spChg chg="mod">
          <ac:chgData name="Ana Jimena  Estrada Fuerte" userId="66cbb74c-f403-455f-9431-05505c8a10b1" providerId="ADAL" clId="{EBDA0EE3-68B3-4BBF-96EF-3F573E0AEBC3}" dt="2023-08-01T19:43:46.153" v="164" actId="1076"/>
          <ac:spMkLst>
            <pc:docMk/>
            <pc:sldMk cId="3670376171" sldId="295"/>
            <ac:spMk id="9" creationId="{5B2D4F1E-27D6-37CC-1048-947E66C6ADE0}"/>
          </ac:spMkLst>
        </pc:spChg>
        <pc:grpChg chg="add del mod">
          <ac:chgData name="Ana Jimena  Estrada Fuerte" userId="66cbb74c-f403-455f-9431-05505c8a10b1" providerId="ADAL" clId="{EBDA0EE3-68B3-4BBF-96EF-3F573E0AEBC3}" dt="2023-08-01T19:43:42.865" v="163" actId="1076"/>
          <ac:grpSpMkLst>
            <pc:docMk/>
            <pc:sldMk cId="3670376171" sldId="295"/>
            <ac:grpSpMk id="4" creationId="{1BE9221A-5CA9-B037-4062-934D571C115C}"/>
          </ac:grpSpMkLst>
        </pc:grpChg>
        <pc:grpChg chg="mod">
          <ac:chgData name="Ana Jimena  Estrada Fuerte" userId="66cbb74c-f403-455f-9431-05505c8a10b1" providerId="ADAL" clId="{EBDA0EE3-68B3-4BBF-96EF-3F573E0AEBC3}" dt="2023-08-01T19:43:46.153" v="164" actId="1076"/>
          <ac:grpSpMkLst>
            <pc:docMk/>
            <pc:sldMk cId="3670376171" sldId="295"/>
            <ac:grpSpMk id="7" creationId="{6DE001F4-472C-A135-12AA-3CFEFF258371}"/>
          </ac:grpSpMkLst>
        </pc:grpChg>
        <pc:grpChg chg="mod">
          <ac:chgData name="Ana Jimena  Estrada Fuerte" userId="66cbb74c-f403-455f-9431-05505c8a10b1" providerId="ADAL" clId="{EBDA0EE3-68B3-4BBF-96EF-3F573E0AEBC3}" dt="2023-08-01T19:43:49.592" v="165" actId="1076"/>
          <ac:grpSpMkLst>
            <pc:docMk/>
            <pc:sldMk cId="3670376171" sldId="295"/>
            <ac:grpSpMk id="10" creationId="{9A939DDA-A2F4-7768-3FC4-258D586A16F3}"/>
          </ac:grpSpMkLst>
        </pc:grpChg>
        <pc:grpChg chg="mod">
          <ac:chgData name="Ana Jimena  Estrada Fuerte" userId="66cbb74c-f403-455f-9431-05505c8a10b1" providerId="ADAL" clId="{EBDA0EE3-68B3-4BBF-96EF-3F573E0AEBC3}" dt="2023-08-01T19:43:53.248" v="166" actId="1076"/>
          <ac:grpSpMkLst>
            <pc:docMk/>
            <pc:sldMk cId="3670376171" sldId="295"/>
            <ac:grpSpMk id="12" creationId="{ED75383E-42D9-7367-37E3-4EE00B280CC0}"/>
          </ac:grpSpMkLst>
        </pc:grpChg>
        <pc:picChg chg="mod topLvl">
          <ac:chgData name="Ana Jimena  Estrada Fuerte" userId="66cbb74c-f403-455f-9431-05505c8a10b1" providerId="ADAL" clId="{EBDA0EE3-68B3-4BBF-96EF-3F573E0AEBC3}" dt="2023-08-01T18:55:44.463" v="100" actId="165"/>
          <ac:picMkLst>
            <pc:docMk/>
            <pc:sldMk cId="3670376171" sldId="295"/>
            <ac:picMk id="5" creationId="{FCB41C38-AE9F-5564-6AE6-2B8F672269E6}"/>
          </ac:picMkLst>
        </pc:picChg>
        <pc:picChg chg="mod">
          <ac:chgData name="Ana Jimena  Estrada Fuerte" userId="66cbb74c-f403-455f-9431-05505c8a10b1" providerId="ADAL" clId="{EBDA0EE3-68B3-4BBF-96EF-3F573E0AEBC3}" dt="2023-08-01T19:43:46.153" v="164" actId="1076"/>
          <ac:picMkLst>
            <pc:docMk/>
            <pc:sldMk cId="3670376171" sldId="295"/>
            <ac:picMk id="8" creationId="{55AD8F35-110E-9E88-6C78-13FD16470ECD}"/>
          </ac:picMkLst>
        </pc:picChg>
        <pc:picChg chg="mod">
          <ac:chgData name="Ana Jimena  Estrada Fuerte" userId="66cbb74c-f403-455f-9431-05505c8a10b1" providerId="ADAL" clId="{EBDA0EE3-68B3-4BBF-96EF-3F573E0AEBC3}" dt="2023-08-01T18:55:27.725" v="92" actId="1037"/>
          <ac:picMkLst>
            <pc:docMk/>
            <pc:sldMk cId="3670376171" sldId="295"/>
            <ac:picMk id="11" creationId="{A312E394-768D-5CFC-B8A4-FCB5A683BC0D}"/>
          </ac:picMkLst>
        </pc:picChg>
      </pc:sldChg>
      <pc:sldChg chg="addSp delSp modSp mod modAnim">
        <pc:chgData name="Ana Jimena  Estrada Fuerte" userId="66cbb74c-f403-455f-9431-05505c8a10b1" providerId="ADAL" clId="{EBDA0EE3-68B3-4BBF-96EF-3F573E0AEBC3}" dt="2023-08-01T19:43:23.944" v="157" actId="1076"/>
        <pc:sldMkLst>
          <pc:docMk/>
          <pc:sldMk cId="823406674" sldId="861"/>
        </pc:sldMkLst>
        <pc:spChg chg="add del mod">
          <ac:chgData name="Ana Jimena  Estrada Fuerte" userId="66cbb74c-f403-455f-9431-05505c8a10b1" providerId="ADAL" clId="{EBDA0EE3-68B3-4BBF-96EF-3F573E0AEBC3}" dt="2023-08-01T19:42:47.354" v="149" actId="478"/>
          <ac:spMkLst>
            <pc:docMk/>
            <pc:sldMk cId="823406674" sldId="861"/>
            <ac:spMk id="2" creationId="{22583524-917C-9F9E-D391-E7DE758B7375}"/>
          </ac:spMkLst>
        </pc:spChg>
        <pc:spChg chg="del mod topLvl">
          <ac:chgData name="Ana Jimena  Estrada Fuerte" userId="66cbb74c-f403-455f-9431-05505c8a10b1" providerId="ADAL" clId="{EBDA0EE3-68B3-4BBF-96EF-3F573E0AEBC3}" dt="2023-08-01T19:43:04.665" v="154" actId="478"/>
          <ac:spMkLst>
            <pc:docMk/>
            <pc:sldMk cId="823406674" sldId="861"/>
            <ac:spMk id="5" creationId="{F8D1C373-E7C6-00E5-5A21-4B37AB284D49}"/>
          </ac:spMkLst>
        </pc:spChg>
        <pc:spChg chg="mod">
          <ac:chgData name="Ana Jimena  Estrada Fuerte" userId="66cbb74c-f403-455f-9431-05505c8a10b1" providerId="ADAL" clId="{EBDA0EE3-68B3-4BBF-96EF-3F573E0AEBC3}" dt="2023-08-01T19:43:21.985" v="156" actId="1076"/>
          <ac:spMkLst>
            <pc:docMk/>
            <pc:sldMk cId="823406674" sldId="861"/>
            <ac:spMk id="41986" creationId="{00000000-0000-0000-0000-000000000000}"/>
          </ac:spMkLst>
        </pc:spChg>
        <pc:spChg chg="mod">
          <ac:chgData name="Ana Jimena  Estrada Fuerte" userId="66cbb74c-f403-455f-9431-05505c8a10b1" providerId="ADAL" clId="{EBDA0EE3-68B3-4BBF-96EF-3F573E0AEBC3}" dt="2023-08-01T19:43:23.944" v="157" actId="1076"/>
          <ac:spMkLst>
            <pc:docMk/>
            <pc:sldMk cId="823406674" sldId="861"/>
            <ac:spMk id="43011" creationId="{00000000-0000-0000-0000-000000000000}"/>
          </ac:spMkLst>
        </pc:spChg>
        <pc:grpChg chg="add del mod">
          <ac:chgData name="Ana Jimena  Estrada Fuerte" userId="66cbb74c-f403-455f-9431-05505c8a10b1" providerId="ADAL" clId="{EBDA0EE3-68B3-4BBF-96EF-3F573E0AEBC3}" dt="2023-08-01T19:43:01.181" v="152" actId="165"/>
          <ac:grpSpMkLst>
            <pc:docMk/>
            <pc:sldMk cId="823406674" sldId="861"/>
            <ac:grpSpMk id="3" creationId="{CC3F3E7A-9C0D-0A2E-244A-33DBD2464B3A}"/>
          </ac:grpSpMkLst>
        </pc:grpChg>
        <pc:picChg chg="del mod topLvl">
          <ac:chgData name="Ana Jimena  Estrada Fuerte" userId="66cbb74c-f403-455f-9431-05505c8a10b1" providerId="ADAL" clId="{EBDA0EE3-68B3-4BBF-96EF-3F573E0AEBC3}" dt="2023-08-01T19:43:12.836" v="155" actId="478"/>
          <ac:picMkLst>
            <pc:docMk/>
            <pc:sldMk cId="823406674" sldId="861"/>
            <ac:picMk id="4" creationId="{5D6322AC-1DE5-9542-B719-483B47B88A72}"/>
          </ac:picMkLst>
        </pc:picChg>
      </pc:sldChg>
      <pc:sldChg chg="modSp mod">
        <pc:chgData name="Ana Jimena  Estrada Fuerte" userId="66cbb74c-f403-455f-9431-05505c8a10b1" providerId="ADAL" clId="{EBDA0EE3-68B3-4BBF-96EF-3F573E0AEBC3}" dt="2023-08-01T19:50:50.537" v="251" actId="2711"/>
        <pc:sldMkLst>
          <pc:docMk/>
          <pc:sldMk cId="1520111018" sldId="1548"/>
        </pc:sldMkLst>
        <pc:spChg chg="mod">
          <ac:chgData name="Ana Jimena  Estrada Fuerte" userId="66cbb74c-f403-455f-9431-05505c8a10b1" providerId="ADAL" clId="{EBDA0EE3-68B3-4BBF-96EF-3F573E0AEBC3}" dt="2023-08-01T19:50:50.537" v="251" actId="2711"/>
          <ac:spMkLst>
            <pc:docMk/>
            <pc:sldMk cId="1520111018" sldId="1548"/>
            <ac:spMk id="4" creationId="{00000000-0000-0000-0000-000000000000}"/>
          </ac:spMkLst>
        </pc:spChg>
        <pc:spChg chg="mod">
          <ac:chgData name="Ana Jimena  Estrada Fuerte" userId="66cbb74c-f403-455f-9431-05505c8a10b1" providerId="ADAL" clId="{EBDA0EE3-68B3-4BBF-96EF-3F573E0AEBC3}" dt="2023-08-01T19:50:43.489" v="247" actId="1076"/>
          <ac:spMkLst>
            <pc:docMk/>
            <pc:sldMk cId="1520111018" sldId="1548"/>
            <ac:spMk id="5" creationId="{00000000-0000-0000-0000-000000000000}"/>
          </ac:spMkLst>
        </pc:spChg>
        <pc:spChg chg="mod">
          <ac:chgData name="Ana Jimena  Estrada Fuerte" userId="66cbb74c-f403-455f-9431-05505c8a10b1" providerId="ADAL" clId="{EBDA0EE3-68B3-4BBF-96EF-3F573E0AEBC3}" dt="2023-08-01T19:50:43.489" v="247" actId="1076"/>
          <ac:spMkLst>
            <pc:docMk/>
            <pc:sldMk cId="1520111018" sldId="1548"/>
            <ac:spMk id="6" creationId="{00000000-0000-0000-0000-000000000000}"/>
          </ac:spMkLst>
        </pc:spChg>
      </pc:sldChg>
      <pc:sldChg chg="modSp mod">
        <pc:chgData name="Ana Jimena  Estrada Fuerte" userId="66cbb74c-f403-455f-9431-05505c8a10b1" providerId="ADAL" clId="{EBDA0EE3-68B3-4BBF-96EF-3F573E0AEBC3}" dt="2023-08-01T19:39:00.489" v="124" actId="2711"/>
        <pc:sldMkLst>
          <pc:docMk/>
          <pc:sldMk cId="1690796165" sldId="1580"/>
        </pc:sldMkLst>
        <pc:spChg chg="mod">
          <ac:chgData name="Ana Jimena  Estrada Fuerte" userId="66cbb74c-f403-455f-9431-05505c8a10b1" providerId="ADAL" clId="{EBDA0EE3-68B3-4BBF-96EF-3F573E0AEBC3}" dt="2023-08-01T19:39:00.489" v="124" actId="2711"/>
          <ac:spMkLst>
            <pc:docMk/>
            <pc:sldMk cId="1690796165" sldId="1580"/>
            <ac:spMk id="93186" creationId="{00000000-0000-0000-0000-000000000000}"/>
          </ac:spMkLst>
        </pc:spChg>
        <pc:picChg chg="mod">
          <ac:chgData name="Ana Jimena  Estrada Fuerte" userId="66cbb74c-f403-455f-9431-05505c8a10b1" providerId="ADAL" clId="{EBDA0EE3-68B3-4BBF-96EF-3F573E0AEBC3}" dt="2023-08-01T18:56:25.923" v="109" actId="1076"/>
          <ac:picMkLst>
            <pc:docMk/>
            <pc:sldMk cId="1690796165" sldId="1580"/>
            <ac:picMk id="1027" creationId="{00000000-0000-0000-0000-000000000000}"/>
          </ac:picMkLst>
        </pc:picChg>
      </pc:sldChg>
      <pc:sldChg chg="modSp mod">
        <pc:chgData name="Ana Jimena  Estrada Fuerte" userId="66cbb74c-f403-455f-9431-05505c8a10b1" providerId="ADAL" clId="{EBDA0EE3-68B3-4BBF-96EF-3F573E0AEBC3}" dt="2023-08-01T19:40:21.947" v="132" actId="207"/>
        <pc:sldMkLst>
          <pc:docMk/>
          <pc:sldMk cId="3729482728" sldId="1597"/>
        </pc:sldMkLst>
        <pc:spChg chg="mod">
          <ac:chgData name="Ana Jimena  Estrada Fuerte" userId="66cbb74c-f403-455f-9431-05505c8a10b1" providerId="ADAL" clId="{EBDA0EE3-68B3-4BBF-96EF-3F573E0AEBC3}" dt="2023-08-01T19:40:21.947" v="132" actId="207"/>
          <ac:spMkLst>
            <pc:docMk/>
            <pc:sldMk cId="3729482728" sldId="1597"/>
            <ac:spMk id="5" creationId="{00000000-0000-0000-0000-000000000000}"/>
          </ac:spMkLst>
        </pc:spChg>
      </pc:sldChg>
      <pc:sldChg chg="modSp mod">
        <pc:chgData name="Ana Jimena  Estrada Fuerte" userId="66cbb74c-f403-455f-9431-05505c8a10b1" providerId="ADAL" clId="{EBDA0EE3-68B3-4BBF-96EF-3F573E0AEBC3}" dt="2023-08-01T19:44:20.713" v="173" actId="2711"/>
        <pc:sldMkLst>
          <pc:docMk/>
          <pc:sldMk cId="1873013264" sldId="1606"/>
        </pc:sldMkLst>
        <pc:spChg chg="mod">
          <ac:chgData name="Ana Jimena  Estrada Fuerte" userId="66cbb74c-f403-455f-9431-05505c8a10b1" providerId="ADAL" clId="{EBDA0EE3-68B3-4BBF-96EF-3F573E0AEBC3}" dt="2023-08-01T19:44:20.713" v="173" actId="2711"/>
          <ac:spMkLst>
            <pc:docMk/>
            <pc:sldMk cId="1873013264" sldId="1606"/>
            <ac:spMk id="79875" creationId="{00000000-0000-0000-0000-000000000000}"/>
          </ac:spMkLst>
        </pc:spChg>
      </pc:sldChg>
      <pc:sldChg chg="modSp mod">
        <pc:chgData name="Ana Jimena  Estrada Fuerte" userId="66cbb74c-f403-455f-9431-05505c8a10b1" providerId="ADAL" clId="{EBDA0EE3-68B3-4BBF-96EF-3F573E0AEBC3}" dt="2023-08-01T19:46:42.168" v="191" actId="1076"/>
        <pc:sldMkLst>
          <pc:docMk/>
          <pc:sldMk cId="1880712031" sldId="1614"/>
        </pc:sldMkLst>
        <pc:spChg chg="mod">
          <ac:chgData name="Ana Jimena  Estrada Fuerte" userId="66cbb74c-f403-455f-9431-05505c8a10b1" providerId="ADAL" clId="{EBDA0EE3-68B3-4BBF-96EF-3F573E0AEBC3}" dt="2023-08-01T19:46:42.168" v="191" actId="1076"/>
          <ac:spMkLst>
            <pc:docMk/>
            <pc:sldMk cId="1880712031" sldId="1614"/>
            <ac:spMk id="2" creationId="{00000000-0000-0000-0000-000000000000}"/>
          </ac:spMkLst>
        </pc:spChg>
        <pc:spChg chg="mod">
          <ac:chgData name="Ana Jimena  Estrada Fuerte" userId="66cbb74c-f403-455f-9431-05505c8a10b1" providerId="ADAL" clId="{EBDA0EE3-68B3-4BBF-96EF-3F573E0AEBC3}" dt="2023-08-01T19:46:37.288" v="189" actId="14100"/>
          <ac:spMkLst>
            <pc:docMk/>
            <pc:sldMk cId="1880712031" sldId="1614"/>
            <ac:spMk id="4" creationId="{00000000-0000-0000-0000-000000000000}"/>
          </ac:spMkLst>
        </pc:spChg>
        <pc:picChg chg="mod">
          <ac:chgData name="Ana Jimena  Estrada Fuerte" userId="66cbb74c-f403-455f-9431-05505c8a10b1" providerId="ADAL" clId="{EBDA0EE3-68B3-4BBF-96EF-3F573E0AEBC3}" dt="2023-08-01T19:46:39.369" v="190" actId="1076"/>
          <ac:picMkLst>
            <pc:docMk/>
            <pc:sldMk cId="1880712031" sldId="1614"/>
            <ac:picMk id="5" creationId="{B825EBDD-CA45-4B75-85C1-F4A2BF7BAE14}"/>
          </ac:picMkLst>
        </pc:picChg>
        <pc:picChg chg="mod">
          <ac:chgData name="Ana Jimena  Estrada Fuerte" userId="66cbb74c-f403-455f-9431-05505c8a10b1" providerId="ADAL" clId="{EBDA0EE3-68B3-4BBF-96EF-3F573E0AEBC3}" dt="2023-08-01T19:46:39.369" v="190" actId="1076"/>
          <ac:picMkLst>
            <pc:docMk/>
            <pc:sldMk cId="1880712031" sldId="1614"/>
            <ac:picMk id="6" creationId="{72169CAE-94B5-4D8D-BBEC-C2FFF2629490}"/>
          </ac:picMkLst>
        </pc:picChg>
      </pc:sldChg>
      <pc:sldChg chg="modSp mod">
        <pc:chgData name="Ana Jimena  Estrada Fuerte" userId="66cbb74c-f403-455f-9431-05505c8a10b1" providerId="ADAL" clId="{EBDA0EE3-68B3-4BBF-96EF-3F573E0AEBC3}" dt="2023-08-01T19:39:24.841" v="128" actId="1076"/>
        <pc:sldMkLst>
          <pc:docMk/>
          <pc:sldMk cId="1771129514" sldId="1638"/>
        </pc:sldMkLst>
        <pc:spChg chg="mod">
          <ac:chgData name="Ana Jimena  Estrada Fuerte" userId="66cbb74c-f403-455f-9431-05505c8a10b1" providerId="ADAL" clId="{EBDA0EE3-68B3-4BBF-96EF-3F573E0AEBC3}" dt="2023-08-01T19:39:24.841" v="128" actId="1076"/>
          <ac:spMkLst>
            <pc:docMk/>
            <pc:sldMk cId="1771129514" sldId="1638"/>
            <ac:spMk id="419845" creationId="{00000000-0000-0000-0000-000000000000}"/>
          </ac:spMkLst>
        </pc:spChg>
      </pc:sldChg>
      <pc:sldChg chg="modSp mod">
        <pc:chgData name="Ana Jimena  Estrada Fuerte" userId="66cbb74c-f403-455f-9431-05505c8a10b1" providerId="ADAL" clId="{EBDA0EE3-68B3-4BBF-96EF-3F573E0AEBC3}" dt="2023-08-01T19:46:50.097" v="193" actId="403"/>
        <pc:sldMkLst>
          <pc:docMk/>
          <pc:sldMk cId="625569371" sldId="1641"/>
        </pc:sldMkLst>
        <pc:spChg chg="mod">
          <ac:chgData name="Ana Jimena  Estrada Fuerte" userId="66cbb74c-f403-455f-9431-05505c8a10b1" providerId="ADAL" clId="{EBDA0EE3-68B3-4BBF-96EF-3F573E0AEBC3}" dt="2023-08-01T19:46:50.097" v="193" actId="403"/>
          <ac:spMkLst>
            <pc:docMk/>
            <pc:sldMk cId="625569371" sldId="1641"/>
            <ac:spMk id="6" creationId="{00000000-0000-0000-0000-000000000000}"/>
          </ac:spMkLst>
        </pc:spChg>
      </pc:sldChg>
      <pc:sldChg chg="modSp mod">
        <pc:chgData name="Ana Jimena  Estrada Fuerte" userId="66cbb74c-f403-455f-9431-05505c8a10b1" providerId="ADAL" clId="{EBDA0EE3-68B3-4BBF-96EF-3F573E0AEBC3}" dt="2023-08-01T19:50:13.722" v="241" actId="207"/>
        <pc:sldMkLst>
          <pc:docMk/>
          <pc:sldMk cId="2113417493" sldId="2022"/>
        </pc:sldMkLst>
        <pc:spChg chg="mod">
          <ac:chgData name="Ana Jimena  Estrada Fuerte" userId="66cbb74c-f403-455f-9431-05505c8a10b1" providerId="ADAL" clId="{EBDA0EE3-68B3-4BBF-96EF-3F573E0AEBC3}" dt="2023-08-01T19:50:13.722" v="241" actId="207"/>
          <ac:spMkLst>
            <pc:docMk/>
            <pc:sldMk cId="2113417493" sldId="2022"/>
            <ac:spMk id="2" creationId="{00000000-0000-0000-0000-000000000000}"/>
          </ac:spMkLst>
        </pc:spChg>
      </pc:sldChg>
      <pc:sldChg chg="modSp mod">
        <pc:chgData name="Ana Jimena  Estrada Fuerte" userId="66cbb74c-f403-455f-9431-05505c8a10b1" providerId="ADAL" clId="{EBDA0EE3-68B3-4BBF-96EF-3F573E0AEBC3}" dt="2023-08-01T19:53:00.104" v="297" actId="1076"/>
        <pc:sldMkLst>
          <pc:docMk/>
          <pc:sldMk cId="3185148897" sldId="2028"/>
        </pc:sldMkLst>
        <pc:spChg chg="mod">
          <ac:chgData name="Ana Jimena  Estrada Fuerte" userId="66cbb74c-f403-455f-9431-05505c8a10b1" providerId="ADAL" clId="{EBDA0EE3-68B3-4BBF-96EF-3F573E0AEBC3}" dt="2023-08-01T19:46:57.209" v="195" actId="2711"/>
          <ac:spMkLst>
            <pc:docMk/>
            <pc:sldMk cId="3185148897" sldId="2028"/>
            <ac:spMk id="2" creationId="{00000000-0000-0000-0000-000000000000}"/>
          </ac:spMkLst>
        </pc:spChg>
        <pc:spChg chg="mod">
          <ac:chgData name="Ana Jimena  Estrada Fuerte" userId="66cbb74c-f403-455f-9431-05505c8a10b1" providerId="ADAL" clId="{EBDA0EE3-68B3-4BBF-96EF-3F573E0AEBC3}" dt="2023-08-01T19:53:00.104" v="297" actId="1076"/>
          <ac:spMkLst>
            <pc:docMk/>
            <pc:sldMk cId="3185148897" sldId="2028"/>
            <ac:spMk id="4" creationId="{00000000-0000-0000-0000-000000000000}"/>
          </ac:spMkLst>
        </pc:spChg>
      </pc:sldChg>
      <pc:sldChg chg="addSp modSp mod">
        <pc:chgData name="Ana Jimena  Estrada Fuerte" userId="66cbb74c-f403-455f-9431-05505c8a10b1" providerId="ADAL" clId="{EBDA0EE3-68B3-4BBF-96EF-3F573E0AEBC3}" dt="2023-08-01T19:52:52.222" v="295" actId="164"/>
        <pc:sldMkLst>
          <pc:docMk/>
          <pc:sldMk cId="317613323" sldId="2064"/>
        </pc:sldMkLst>
        <pc:spChg chg="mod">
          <ac:chgData name="Ana Jimena  Estrada Fuerte" userId="66cbb74c-f403-455f-9431-05505c8a10b1" providerId="ADAL" clId="{EBDA0EE3-68B3-4BBF-96EF-3F573E0AEBC3}" dt="2023-08-01T19:47:10.257" v="216" actId="1038"/>
          <ac:spMkLst>
            <pc:docMk/>
            <pc:sldMk cId="317613323" sldId="2064"/>
            <ac:spMk id="2" creationId="{00000000-0000-0000-0000-000000000000}"/>
          </ac:spMkLst>
        </pc:spChg>
        <pc:spChg chg="mod">
          <ac:chgData name="Ana Jimena  Estrada Fuerte" userId="66cbb74c-f403-455f-9431-05505c8a10b1" providerId="ADAL" clId="{EBDA0EE3-68B3-4BBF-96EF-3F573E0AEBC3}" dt="2023-08-01T19:52:44.551" v="288" actId="403"/>
          <ac:spMkLst>
            <pc:docMk/>
            <pc:sldMk cId="317613323" sldId="2064"/>
            <ac:spMk id="4" creationId="{00000000-0000-0000-0000-000000000000}"/>
          </ac:spMkLst>
        </pc:spChg>
        <pc:spChg chg="mod">
          <ac:chgData name="Ana Jimena  Estrada Fuerte" userId="66cbb74c-f403-455f-9431-05505c8a10b1" providerId="ADAL" clId="{EBDA0EE3-68B3-4BBF-96EF-3F573E0AEBC3}" dt="2023-08-01T19:52:52.222" v="295" actId="164"/>
          <ac:spMkLst>
            <pc:docMk/>
            <pc:sldMk cId="317613323" sldId="2064"/>
            <ac:spMk id="11" creationId="{00000000-0000-0000-0000-000000000000}"/>
          </ac:spMkLst>
        </pc:spChg>
        <pc:spChg chg="mod">
          <ac:chgData name="Ana Jimena  Estrada Fuerte" userId="66cbb74c-f403-455f-9431-05505c8a10b1" providerId="ADAL" clId="{EBDA0EE3-68B3-4BBF-96EF-3F573E0AEBC3}" dt="2023-08-01T19:52:52.222" v="295" actId="164"/>
          <ac:spMkLst>
            <pc:docMk/>
            <pc:sldMk cId="317613323" sldId="2064"/>
            <ac:spMk id="12" creationId="{00000000-0000-0000-0000-000000000000}"/>
          </ac:spMkLst>
        </pc:spChg>
        <pc:spChg chg="mod">
          <ac:chgData name="Ana Jimena  Estrada Fuerte" userId="66cbb74c-f403-455f-9431-05505c8a10b1" providerId="ADAL" clId="{EBDA0EE3-68B3-4BBF-96EF-3F573E0AEBC3}" dt="2023-08-01T19:52:52.222" v="295" actId="164"/>
          <ac:spMkLst>
            <pc:docMk/>
            <pc:sldMk cId="317613323" sldId="2064"/>
            <ac:spMk id="22" creationId="{00000000-0000-0000-0000-000000000000}"/>
          </ac:spMkLst>
        </pc:spChg>
        <pc:spChg chg="mod">
          <ac:chgData name="Ana Jimena  Estrada Fuerte" userId="66cbb74c-f403-455f-9431-05505c8a10b1" providerId="ADAL" clId="{EBDA0EE3-68B3-4BBF-96EF-3F573E0AEBC3}" dt="2023-08-01T19:52:52.222" v="295" actId="164"/>
          <ac:spMkLst>
            <pc:docMk/>
            <pc:sldMk cId="317613323" sldId="2064"/>
            <ac:spMk id="25" creationId="{00000000-0000-0000-0000-000000000000}"/>
          </ac:spMkLst>
        </pc:spChg>
        <pc:spChg chg="mod">
          <ac:chgData name="Ana Jimena  Estrada Fuerte" userId="66cbb74c-f403-455f-9431-05505c8a10b1" providerId="ADAL" clId="{EBDA0EE3-68B3-4BBF-96EF-3F573E0AEBC3}" dt="2023-08-01T19:52:52.222" v="295" actId="164"/>
          <ac:spMkLst>
            <pc:docMk/>
            <pc:sldMk cId="317613323" sldId="2064"/>
            <ac:spMk id="32" creationId="{00000000-0000-0000-0000-000000000000}"/>
          </ac:spMkLst>
        </pc:spChg>
        <pc:spChg chg="mod">
          <ac:chgData name="Ana Jimena  Estrada Fuerte" userId="66cbb74c-f403-455f-9431-05505c8a10b1" providerId="ADAL" clId="{EBDA0EE3-68B3-4BBF-96EF-3F573E0AEBC3}" dt="2023-08-01T19:52:52.222" v="295" actId="164"/>
          <ac:spMkLst>
            <pc:docMk/>
            <pc:sldMk cId="317613323" sldId="2064"/>
            <ac:spMk id="33" creationId="{00000000-0000-0000-0000-000000000000}"/>
          </ac:spMkLst>
        </pc:spChg>
        <pc:spChg chg="mod">
          <ac:chgData name="Ana Jimena  Estrada Fuerte" userId="66cbb74c-f403-455f-9431-05505c8a10b1" providerId="ADAL" clId="{EBDA0EE3-68B3-4BBF-96EF-3F573E0AEBC3}" dt="2023-08-01T19:52:52.222" v="295" actId="164"/>
          <ac:spMkLst>
            <pc:docMk/>
            <pc:sldMk cId="317613323" sldId="2064"/>
            <ac:spMk id="43" creationId="{00000000-0000-0000-0000-000000000000}"/>
          </ac:spMkLst>
        </pc:spChg>
        <pc:grpChg chg="add mod">
          <ac:chgData name="Ana Jimena  Estrada Fuerte" userId="66cbb74c-f403-455f-9431-05505c8a10b1" providerId="ADAL" clId="{EBDA0EE3-68B3-4BBF-96EF-3F573E0AEBC3}" dt="2023-08-01T19:52:52.222" v="295" actId="164"/>
          <ac:grpSpMkLst>
            <pc:docMk/>
            <pc:sldMk cId="317613323" sldId="2064"/>
            <ac:grpSpMk id="3" creationId="{B6852E53-D411-4C57-DBFC-4985F1AEE1F5}"/>
          </ac:grpSpMkLst>
        </pc:grpChg>
        <pc:cxnChg chg="mod">
          <ac:chgData name="Ana Jimena  Estrada Fuerte" userId="66cbb74c-f403-455f-9431-05505c8a10b1" providerId="ADAL" clId="{EBDA0EE3-68B3-4BBF-96EF-3F573E0AEBC3}" dt="2023-08-01T19:52:52.222" v="295" actId="164"/>
          <ac:cxnSpMkLst>
            <pc:docMk/>
            <pc:sldMk cId="317613323" sldId="2064"/>
            <ac:cxnSpMk id="5"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7"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13"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14"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15"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16"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17"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18"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19"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20"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21"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23"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31"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34"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35"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36"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37"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38"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39"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40"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41" creationId="{00000000-0000-0000-0000-000000000000}"/>
          </ac:cxnSpMkLst>
        </pc:cxnChg>
        <pc:cxnChg chg="mod">
          <ac:chgData name="Ana Jimena  Estrada Fuerte" userId="66cbb74c-f403-455f-9431-05505c8a10b1" providerId="ADAL" clId="{EBDA0EE3-68B3-4BBF-96EF-3F573E0AEBC3}" dt="2023-08-01T19:52:52.222" v="295" actId="164"/>
          <ac:cxnSpMkLst>
            <pc:docMk/>
            <pc:sldMk cId="317613323" sldId="2064"/>
            <ac:cxnSpMk id="42" creationId="{00000000-0000-0000-0000-000000000000}"/>
          </ac:cxnSpMkLst>
        </pc:cxnChg>
      </pc:sldChg>
      <pc:sldChg chg="modSp mod">
        <pc:chgData name="Ana Jimena  Estrada Fuerte" userId="66cbb74c-f403-455f-9431-05505c8a10b1" providerId="ADAL" clId="{EBDA0EE3-68B3-4BBF-96EF-3F573E0AEBC3}" dt="2023-08-01T19:49:37.481" v="233" actId="1076"/>
        <pc:sldMkLst>
          <pc:docMk/>
          <pc:sldMk cId="3852016565" sldId="3099"/>
        </pc:sldMkLst>
        <pc:spChg chg="mod">
          <ac:chgData name="Ana Jimena  Estrada Fuerte" userId="66cbb74c-f403-455f-9431-05505c8a10b1" providerId="ADAL" clId="{EBDA0EE3-68B3-4BBF-96EF-3F573E0AEBC3}" dt="2023-08-01T19:49:37.481" v="233" actId="1076"/>
          <ac:spMkLst>
            <pc:docMk/>
            <pc:sldMk cId="3852016565" sldId="3099"/>
            <ac:spMk id="2" creationId="{00000000-0000-0000-0000-000000000000}"/>
          </ac:spMkLst>
        </pc:spChg>
        <pc:grpChg chg="mod">
          <ac:chgData name="Ana Jimena  Estrada Fuerte" userId="66cbb74c-f403-455f-9431-05505c8a10b1" providerId="ADAL" clId="{EBDA0EE3-68B3-4BBF-96EF-3F573E0AEBC3}" dt="2023-08-01T18:52:56.486" v="22" actId="1076"/>
          <ac:grpSpMkLst>
            <pc:docMk/>
            <pc:sldMk cId="3852016565" sldId="3099"/>
            <ac:grpSpMk id="4" creationId="{63964279-ACFC-B343-94F5-27B830690C12}"/>
          </ac:grpSpMkLst>
        </pc:grpChg>
      </pc:sldChg>
      <pc:sldChg chg="modSp mod">
        <pc:chgData name="Ana Jimena  Estrada Fuerte" userId="66cbb74c-f403-455f-9431-05505c8a10b1" providerId="ADAL" clId="{EBDA0EE3-68B3-4BBF-96EF-3F573E0AEBC3}" dt="2023-08-01T19:53:06.767" v="298" actId="14100"/>
        <pc:sldMkLst>
          <pc:docMk/>
          <pc:sldMk cId="3378199141" sldId="3129"/>
        </pc:sldMkLst>
        <pc:spChg chg="mod">
          <ac:chgData name="Ana Jimena  Estrada Fuerte" userId="66cbb74c-f403-455f-9431-05505c8a10b1" providerId="ADAL" clId="{EBDA0EE3-68B3-4BBF-96EF-3F573E0AEBC3}" dt="2023-08-01T19:53:06.767" v="298" actId="14100"/>
          <ac:spMkLst>
            <pc:docMk/>
            <pc:sldMk cId="3378199141" sldId="3129"/>
            <ac:spMk id="3" creationId="{FEF9413B-EA08-AB34-4984-4EA4FFE97BF6}"/>
          </ac:spMkLst>
        </pc:spChg>
      </pc:sldChg>
      <pc:sldChg chg="addSp delSp modSp mod">
        <pc:chgData name="Ana Jimena  Estrada Fuerte" userId="66cbb74c-f403-455f-9431-05505c8a10b1" providerId="ADAL" clId="{EBDA0EE3-68B3-4BBF-96EF-3F573E0AEBC3}" dt="2023-08-01T19:51:31.034" v="271" actId="1038"/>
        <pc:sldMkLst>
          <pc:docMk/>
          <pc:sldMk cId="2614154155" sldId="4932"/>
        </pc:sldMkLst>
        <pc:spChg chg="mod">
          <ac:chgData name="Ana Jimena  Estrada Fuerte" userId="66cbb74c-f403-455f-9431-05505c8a10b1" providerId="ADAL" clId="{EBDA0EE3-68B3-4BBF-96EF-3F573E0AEBC3}" dt="2023-08-01T19:51:27.309" v="265" actId="165"/>
          <ac:spMkLst>
            <pc:docMk/>
            <pc:sldMk cId="2614154155" sldId="4932"/>
            <ac:spMk id="9" creationId="{16C014CC-F504-F9D1-9D62-783138F79114}"/>
          </ac:spMkLst>
        </pc:spChg>
        <pc:spChg chg="mod">
          <ac:chgData name="Ana Jimena  Estrada Fuerte" userId="66cbb74c-f403-455f-9431-05505c8a10b1" providerId="ADAL" clId="{EBDA0EE3-68B3-4BBF-96EF-3F573E0AEBC3}" dt="2023-08-01T19:51:27.309" v="265" actId="165"/>
          <ac:spMkLst>
            <pc:docMk/>
            <pc:sldMk cId="2614154155" sldId="4932"/>
            <ac:spMk id="10" creationId="{1B529F47-EB56-CBC8-7D83-2D0ABD172FB7}"/>
          </ac:spMkLst>
        </pc:spChg>
        <pc:spChg chg="mod">
          <ac:chgData name="Ana Jimena  Estrada Fuerte" userId="66cbb74c-f403-455f-9431-05505c8a10b1" providerId="ADAL" clId="{EBDA0EE3-68B3-4BBF-96EF-3F573E0AEBC3}" dt="2023-08-01T19:51:27.309" v="265" actId="165"/>
          <ac:spMkLst>
            <pc:docMk/>
            <pc:sldMk cId="2614154155" sldId="4932"/>
            <ac:spMk id="11" creationId="{841880F8-27D8-979A-D4FA-D6743DA32D3D}"/>
          </ac:spMkLst>
        </pc:spChg>
        <pc:spChg chg="mod">
          <ac:chgData name="Ana Jimena  Estrada Fuerte" userId="66cbb74c-f403-455f-9431-05505c8a10b1" providerId="ADAL" clId="{EBDA0EE3-68B3-4BBF-96EF-3F573E0AEBC3}" dt="2023-08-01T19:51:27.309" v="265" actId="165"/>
          <ac:spMkLst>
            <pc:docMk/>
            <pc:sldMk cId="2614154155" sldId="4932"/>
            <ac:spMk id="12" creationId="{789904A0-957D-17A2-2DFD-7C84449EC7A0}"/>
          </ac:spMkLst>
        </pc:spChg>
        <pc:spChg chg="mod">
          <ac:chgData name="Ana Jimena  Estrada Fuerte" userId="66cbb74c-f403-455f-9431-05505c8a10b1" providerId="ADAL" clId="{EBDA0EE3-68B3-4BBF-96EF-3F573E0AEBC3}" dt="2023-08-01T19:51:27.309" v="265" actId="165"/>
          <ac:spMkLst>
            <pc:docMk/>
            <pc:sldMk cId="2614154155" sldId="4932"/>
            <ac:spMk id="13" creationId="{9AC26081-E890-CA20-C6F6-18A18FDA663B}"/>
          </ac:spMkLst>
        </pc:spChg>
        <pc:spChg chg="mod">
          <ac:chgData name="Ana Jimena  Estrada Fuerte" userId="66cbb74c-f403-455f-9431-05505c8a10b1" providerId="ADAL" clId="{EBDA0EE3-68B3-4BBF-96EF-3F573E0AEBC3}" dt="2023-08-01T19:51:27.309" v="265" actId="165"/>
          <ac:spMkLst>
            <pc:docMk/>
            <pc:sldMk cId="2614154155" sldId="4932"/>
            <ac:spMk id="14" creationId="{D41603DB-40CA-0805-31F8-B3DFBF751B13}"/>
          </ac:spMkLst>
        </pc:spChg>
        <pc:spChg chg="mod">
          <ac:chgData name="Ana Jimena  Estrada Fuerte" userId="66cbb74c-f403-455f-9431-05505c8a10b1" providerId="ADAL" clId="{EBDA0EE3-68B3-4BBF-96EF-3F573E0AEBC3}" dt="2023-08-01T19:51:27.309" v="265" actId="165"/>
          <ac:spMkLst>
            <pc:docMk/>
            <pc:sldMk cId="2614154155" sldId="4932"/>
            <ac:spMk id="15" creationId="{EF76BEEB-7B97-90BD-B343-766EA1B3C5E7}"/>
          </ac:spMkLst>
        </pc:spChg>
        <pc:spChg chg="mod">
          <ac:chgData name="Ana Jimena  Estrada Fuerte" userId="66cbb74c-f403-455f-9431-05505c8a10b1" providerId="ADAL" clId="{EBDA0EE3-68B3-4BBF-96EF-3F573E0AEBC3}" dt="2023-08-01T19:51:27.309" v="265" actId="165"/>
          <ac:spMkLst>
            <pc:docMk/>
            <pc:sldMk cId="2614154155" sldId="4932"/>
            <ac:spMk id="16" creationId="{EB9EB699-8535-4EF7-8DA8-3F46410F7E74}"/>
          </ac:spMkLst>
        </pc:spChg>
        <pc:spChg chg="mod">
          <ac:chgData name="Ana Jimena  Estrada Fuerte" userId="66cbb74c-f403-455f-9431-05505c8a10b1" providerId="ADAL" clId="{EBDA0EE3-68B3-4BBF-96EF-3F573E0AEBC3}" dt="2023-08-01T19:51:27.309" v="265" actId="165"/>
          <ac:spMkLst>
            <pc:docMk/>
            <pc:sldMk cId="2614154155" sldId="4932"/>
            <ac:spMk id="17" creationId="{E577ACFE-154C-E5E6-186B-76401A095543}"/>
          </ac:spMkLst>
        </pc:spChg>
        <pc:spChg chg="mod">
          <ac:chgData name="Ana Jimena  Estrada Fuerte" userId="66cbb74c-f403-455f-9431-05505c8a10b1" providerId="ADAL" clId="{EBDA0EE3-68B3-4BBF-96EF-3F573E0AEBC3}" dt="2023-08-01T19:51:27.309" v="265" actId="165"/>
          <ac:spMkLst>
            <pc:docMk/>
            <pc:sldMk cId="2614154155" sldId="4932"/>
            <ac:spMk id="18" creationId="{9B9E011B-E304-E315-B0A6-93CAB9A75A00}"/>
          </ac:spMkLst>
        </pc:spChg>
        <pc:spChg chg="mod">
          <ac:chgData name="Ana Jimena  Estrada Fuerte" userId="66cbb74c-f403-455f-9431-05505c8a10b1" providerId="ADAL" clId="{EBDA0EE3-68B3-4BBF-96EF-3F573E0AEBC3}" dt="2023-08-01T19:51:27.309" v="265" actId="165"/>
          <ac:spMkLst>
            <pc:docMk/>
            <pc:sldMk cId="2614154155" sldId="4932"/>
            <ac:spMk id="19" creationId="{4BA82932-3426-72B7-D52F-2B977943C13C}"/>
          </ac:spMkLst>
        </pc:spChg>
        <pc:spChg chg="mod">
          <ac:chgData name="Ana Jimena  Estrada Fuerte" userId="66cbb74c-f403-455f-9431-05505c8a10b1" providerId="ADAL" clId="{EBDA0EE3-68B3-4BBF-96EF-3F573E0AEBC3}" dt="2023-08-01T19:51:27.309" v="265" actId="165"/>
          <ac:spMkLst>
            <pc:docMk/>
            <pc:sldMk cId="2614154155" sldId="4932"/>
            <ac:spMk id="20" creationId="{9DB7D614-BA70-F81F-D328-F0AB935DD814}"/>
          </ac:spMkLst>
        </pc:spChg>
        <pc:spChg chg="mod">
          <ac:chgData name="Ana Jimena  Estrada Fuerte" userId="66cbb74c-f403-455f-9431-05505c8a10b1" providerId="ADAL" clId="{EBDA0EE3-68B3-4BBF-96EF-3F573E0AEBC3}" dt="2023-08-01T19:51:27.309" v="265" actId="165"/>
          <ac:spMkLst>
            <pc:docMk/>
            <pc:sldMk cId="2614154155" sldId="4932"/>
            <ac:spMk id="21" creationId="{50E818E0-B054-51DC-E4F3-EA05B6B86E7F}"/>
          </ac:spMkLst>
        </pc:spChg>
        <pc:spChg chg="mod">
          <ac:chgData name="Ana Jimena  Estrada Fuerte" userId="66cbb74c-f403-455f-9431-05505c8a10b1" providerId="ADAL" clId="{EBDA0EE3-68B3-4BBF-96EF-3F573E0AEBC3}" dt="2023-08-01T19:51:27.309" v="265" actId="165"/>
          <ac:spMkLst>
            <pc:docMk/>
            <pc:sldMk cId="2614154155" sldId="4932"/>
            <ac:spMk id="22" creationId="{08517EED-9C64-BBD9-1DDA-8EFE279CFC52}"/>
          </ac:spMkLst>
        </pc:spChg>
        <pc:spChg chg="mod">
          <ac:chgData name="Ana Jimena  Estrada Fuerte" userId="66cbb74c-f403-455f-9431-05505c8a10b1" providerId="ADAL" clId="{EBDA0EE3-68B3-4BBF-96EF-3F573E0AEBC3}" dt="2023-08-01T19:51:27.309" v="265" actId="165"/>
          <ac:spMkLst>
            <pc:docMk/>
            <pc:sldMk cId="2614154155" sldId="4932"/>
            <ac:spMk id="23" creationId="{1CB80261-EDAF-2B34-4AEB-1597607BA98A}"/>
          </ac:spMkLst>
        </pc:spChg>
        <pc:spChg chg="mod">
          <ac:chgData name="Ana Jimena  Estrada Fuerte" userId="66cbb74c-f403-455f-9431-05505c8a10b1" providerId="ADAL" clId="{EBDA0EE3-68B3-4BBF-96EF-3F573E0AEBC3}" dt="2023-08-01T19:51:27.309" v="265" actId="165"/>
          <ac:spMkLst>
            <pc:docMk/>
            <pc:sldMk cId="2614154155" sldId="4932"/>
            <ac:spMk id="24" creationId="{22261C42-582F-0B35-6EA3-FF89D4CB07AD}"/>
          </ac:spMkLst>
        </pc:spChg>
        <pc:spChg chg="mod">
          <ac:chgData name="Ana Jimena  Estrada Fuerte" userId="66cbb74c-f403-455f-9431-05505c8a10b1" providerId="ADAL" clId="{EBDA0EE3-68B3-4BBF-96EF-3F573E0AEBC3}" dt="2023-08-01T19:51:27.309" v="265" actId="165"/>
          <ac:spMkLst>
            <pc:docMk/>
            <pc:sldMk cId="2614154155" sldId="4932"/>
            <ac:spMk id="25" creationId="{3357B62B-1F47-ED01-72A5-C6CD1893D613}"/>
          </ac:spMkLst>
        </pc:spChg>
        <pc:spChg chg="mod">
          <ac:chgData name="Ana Jimena  Estrada Fuerte" userId="66cbb74c-f403-455f-9431-05505c8a10b1" providerId="ADAL" clId="{EBDA0EE3-68B3-4BBF-96EF-3F573E0AEBC3}" dt="2023-08-01T19:51:27.309" v="265" actId="165"/>
          <ac:spMkLst>
            <pc:docMk/>
            <pc:sldMk cId="2614154155" sldId="4932"/>
            <ac:spMk id="26" creationId="{9B277AC7-D0D4-F915-EC40-4D103C8A5075}"/>
          </ac:spMkLst>
        </pc:spChg>
        <pc:spChg chg="mod">
          <ac:chgData name="Ana Jimena  Estrada Fuerte" userId="66cbb74c-f403-455f-9431-05505c8a10b1" providerId="ADAL" clId="{EBDA0EE3-68B3-4BBF-96EF-3F573E0AEBC3}" dt="2023-08-01T19:51:27.309" v="265" actId="165"/>
          <ac:spMkLst>
            <pc:docMk/>
            <pc:sldMk cId="2614154155" sldId="4932"/>
            <ac:spMk id="27" creationId="{2C3D4825-F235-1F6E-E1C5-40E809DF220D}"/>
          </ac:spMkLst>
        </pc:spChg>
        <pc:spChg chg="mod">
          <ac:chgData name="Ana Jimena  Estrada Fuerte" userId="66cbb74c-f403-455f-9431-05505c8a10b1" providerId="ADAL" clId="{EBDA0EE3-68B3-4BBF-96EF-3F573E0AEBC3}" dt="2023-08-01T19:51:27.309" v="265" actId="165"/>
          <ac:spMkLst>
            <pc:docMk/>
            <pc:sldMk cId="2614154155" sldId="4932"/>
            <ac:spMk id="28" creationId="{DADDB192-6CCF-0B8F-21EA-6A274671ED6F}"/>
          </ac:spMkLst>
        </pc:spChg>
        <pc:spChg chg="mod">
          <ac:chgData name="Ana Jimena  Estrada Fuerte" userId="66cbb74c-f403-455f-9431-05505c8a10b1" providerId="ADAL" clId="{EBDA0EE3-68B3-4BBF-96EF-3F573E0AEBC3}" dt="2023-08-01T19:51:27.309" v="265" actId="165"/>
          <ac:spMkLst>
            <pc:docMk/>
            <pc:sldMk cId="2614154155" sldId="4932"/>
            <ac:spMk id="29" creationId="{0344229A-244F-8EA5-B72A-4BAF3A0AB6EA}"/>
          </ac:spMkLst>
        </pc:spChg>
        <pc:spChg chg="mod">
          <ac:chgData name="Ana Jimena  Estrada Fuerte" userId="66cbb74c-f403-455f-9431-05505c8a10b1" providerId="ADAL" clId="{EBDA0EE3-68B3-4BBF-96EF-3F573E0AEBC3}" dt="2023-08-01T19:51:27.309" v="265" actId="165"/>
          <ac:spMkLst>
            <pc:docMk/>
            <pc:sldMk cId="2614154155" sldId="4932"/>
            <ac:spMk id="30" creationId="{CF318AD0-7D1B-6F26-655F-2DA6E57E7833}"/>
          </ac:spMkLst>
        </pc:spChg>
        <pc:spChg chg="mod">
          <ac:chgData name="Ana Jimena  Estrada Fuerte" userId="66cbb74c-f403-455f-9431-05505c8a10b1" providerId="ADAL" clId="{EBDA0EE3-68B3-4BBF-96EF-3F573E0AEBC3}" dt="2023-08-01T19:51:27.309" v="265" actId="165"/>
          <ac:spMkLst>
            <pc:docMk/>
            <pc:sldMk cId="2614154155" sldId="4932"/>
            <ac:spMk id="33" creationId="{E7044395-23B7-DC3D-F7BB-2C559A74683C}"/>
          </ac:spMkLst>
        </pc:spChg>
        <pc:spChg chg="mod topLvl">
          <ac:chgData name="Ana Jimena  Estrada Fuerte" userId="66cbb74c-f403-455f-9431-05505c8a10b1" providerId="ADAL" clId="{EBDA0EE3-68B3-4BBF-96EF-3F573E0AEBC3}" dt="2023-08-01T19:51:31.034" v="271" actId="1038"/>
          <ac:spMkLst>
            <pc:docMk/>
            <pc:sldMk cId="2614154155" sldId="4932"/>
            <ac:spMk id="37" creationId="{47563F22-A33F-CC1C-90DD-7CE0163BE529}"/>
          </ac:spMkLst>
        </pc:spChg>
        <pc:spChg chg="mod">
          <ac:chgData name="Ana Jimena  Estrada Fuerte" userId="66cbb74c-f403-455f-9431-05505c8a10b1" providerId="ADAL" clId="{EBDA0EE3-68B3-4BBF-96EF-3F573E0AEBC3}" dt="2023-08-01T19:49:51.297" v="237" actId="2710"/>
          <ac:spMkLst>
            <pc:docMk/>
            <pc:sldMk cId="2614154155" sldId="4932"/>
            <ac:spMk id="4110"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43"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44"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45"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46"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48"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49"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50"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51"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52"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53"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54"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55"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56"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57"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58"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59"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60"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61"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62"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63"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64"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65"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66" creationId="{00000000-0000-0000-0000-000000000000}"/>
          </ac:spMkLst>
        </pc:spChg>
        <pc:spChg chg="mod">
          <ac:chgData name="Ana Jimena  Estrada Fuerte" userId="66cbb74c-f403-455f-9431-05505c8a10b1" providerId="ADAL" clId="{EBDA0EE3-68B3-4BBF-96EF-3F573E0AEBC3}" dt="2023-08-01T19:51:27.309" v="265" actId="165"/>
          <ac:spMkLst>
            <pc:docMk/>
            <pc:sldMk cId="2614154155" sldId="4932"/>
            <ac:spMk id="4167" creationId="{00000000-0000-0000-0000-000000000000}"/>
          </ac:spMkLst>
        </pc:spChg>
        <pc:grpChg chg="mod topLvl">
          <ac:chgData name="Ana Jimena  Estrada Fuerte" userId="66cbb74c-f403-455f-9431-05505c8a10b1" providerId="ADAL" clId="{EBDA0EE3-68B3-4BBF-96EF-3F573E0AEBC3}" dt="2023-08-01T19:51:31.034" v="271" actId="1038"/>
          <ac:grpSpMkLst>
            <pc:docMk/>
            <pc:sldMk cId="2614154155" sldId="4932"/>
            <ac:grpSpMk id="2" creationId="{00000000-0000-0000-0000-000000000000}"/>
          </ac:grpSpMkLst>
        </pc:grpChg>
        <pc:grpChg chg="mod">
          <ac:chgData name="Ana Jimena  Estrada Fuerte" userId="66cbb74c-f403-455f-9431-05505c8a10b1" providerId="ADAL" clId="{EBDA0EE3-68B3-4BBF-96EF-3F573E0AEBC3}" dt="2023-08-01T19:51:27.309" v="265" actId="165"/>
          <ac:grpSpMkLst>
            <pc:docMk/>
            <pc:sldMk cId="2614154155" sldId="4932"/>
            <ac:grpSpMk id="3" creationId="{00000000-0000-0000-0000-000000000000}"/>
          </ac:grpSpMkLst>
        </pc:grpChg>
        <pc:grpChg chg="mod topLvl">
          <ac:chgData name="Ana Jimena  Estrada Fuerte" userId="66cbb74c-f403-455f-9431-05505c8a10b1" providerId="ADAL" clId="{EBDA0EE3-68B3-4BBF-96EF-3F573E0AEBC3}" dt="2023-08-01T19:51:31.034" v="271" actId="1038"/>
          <ac:grpSpMkLst>
            <pc:docMk/>
            <pc:sldMk cId="2614154155" sldId="4932"/>
            <ac:grpSpMk id="4" creationId="{00000000-0000-0000-0000-000000000000}"/>
          </ac:grpSpMkLst>
        </pc:grpChg>
        <pc:grpChg chg="mod topLvl">
          <ac:chgData name="Ana Jimena  Estrada Fuerte" userId="66cbb74c-f403-455f-9431-05505c8a10b1" providerId="ADAL" clId="{EBDA0EE3-68B3-4BBF-96EF-3F573E0AEBC3}" dt="2023-08-01T19:51:31.034" v="271" actId="1038"/>
          <ac:grpSpMkLst>
            <pc:docMk/>
            <pc:sldMk cId="2614154155" sldId="4932"/>
            <ac:grpSpMk id="5" creationId="{00000000-0000-0000-0000-000000000000}"/>
          </ac:grpSpMkLst>
        </pc:grpChg>
        <pc:grpChg chg="mod topLvl">
          <ac:chgData name="Ana Jimena  Estrada Fuerte" userId="66cbb74c-f403-455f-9431-05505c8a10b1" providerId="ADAL" clId="{EBDA0EE3-68B3-4BBF-96EF-3F573E0AEBC3}" dt="2023-08-01T19:51:31.034" v="271" actId="1038"/>
          <ac:grpSpMkLst>
            <pc:docMk/>
            <pc:sldMk cId="2614154155" sldId="4932"/>
            <ac:grpSpMk id="6" creationId="{1C39680E-B36E-042B-9D7C-CD1FFF2BD8C1}"/>
          </ac:grpSpMkLst>
        </pc:grpChg>
        <pc:grpChg chg="add del mod">
          <ac:chgData name="Ana Jimena  Estrada Fuerte" userId="66cbb74c-f403-455f-9431-05505c8a10b1" providerId="ADAL" clId="{EBDA0EE3-68B3-4BBF-96EF-3F573E0AEBC3}" dt="2023-08-01T18:53:18.675" v="25" actId="165"/>
          <ac:grpSpMkLst>
            <pc:docMk/>
            <pc:sldMk cId="2614154155" sldId="4932"/>
            <ac:grpSpMk id="7" creationId="{DB02FEB9-68A3-FFAA-6B21-CA515BBA4D2D}"/>
          </ac:grpSpMkLst>
        </pc:grpChg>
        <pc:grpChg chg="mod">
          <ac:chgData name="Ana Jimena  Estrada Fuerte" userId="66cbb74c-f403-455f-9431-05505c8a10b1" providerId="ADAL" clId="{EBDA0EE3-68B3-4BBF-96EF-3F573E0AEBC3}" dt="2023-08-01T19:51:27.309" v="265" actId="165"/>
          <ac:grpSpMkLst>
            <pc:docMk/>
            <pc:sldMk cId="2614154155" sldId="4932"/>
            <ac:grpSpMk id="8" creationId="{CA222792-D3E7-8EF1-2F97-962D489BC0C0}"/>
          </ac:grpSpMkLst>
        </pc:grpChg>
        <pc:grpChg chg="add del mod">
          <ac:chgData name="Ana Jimena  Estrada Fuerte" userId="66cbb74c-f403-455f-9431-05505c8a10b1" providerId="ADAL" clId="{EBDA0EE3-68B3-4BBF-96EF-3F573E0AEBC3}" dt="2023-08-01T19:51:27.309" v="265" actId="165"/>
          <ac:grpSpMkLst>
            <pc:docMk/>
            <pc:sldMk cId="2614154155" sldId="4932"/>
            <ac:grpSpMk id="34" creationId="{5C9A5096-D842-791F-7C52-A33D5A4E92D0}"/>
          </ac:grpSpMkLst>
        </pc:grpChg>
        <pc:graphicFrameChg chg="mod">
          <ac:chgData name="Ana Jimena  Estrada Fuerte" userId="66cbb74c-f403-455f-9431-05505c8a10b1" providerId="ADAL" clId="{EBDA0EE3-68B3-4BBF-96EF-3F573E0AEBC3}" dt="2023-08-01T19:51:27.309" v="265" actId="165"/>
          <ac:graphicFrameMkLst>
            <pc:docMk/>
            <pc:sldMk cId="2614154155" sldId="4932"/>
            <ac:graphicFrameMk id="31" creationId="{CDDA8E7A-BA52-37AF-26A5-C7439425D86F}"/>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32" creationId="{3133205C-2136-BD6A-FBB6-BAF279604E6D}"/>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4100" creationId="{00000000-0000-0000-0000-000000000000}"/>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4101" creationId="{00000000-0000-0000-0000-000000000000}"/>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4102" creationId="{00000000-0000-0000-0000-000000000000}"/>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4103" creationId="{00000000-0000-0000-0000-000000000000}"/>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4104" creationId="{00000000-0000-0000-0000-000000000000}"/>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4105" creationId="{00000000-0000-0000-0000-000000000000}"/>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4106" creationId="{00000000-0000-0000-0000-000000000000}"/>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4107" creationId="{00000000-0000-0000-0000-000000000000}"/>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4108" creationId="{00000000-0000-0000-0000-000000000000}"/>
          </ac:graphicFrameMkLst>
        </pc:graphicFrameChg>
        <pc:graphicFrameChg chg="mod">
          <ac:chgData name="Ana Jimena  Estrada Fuerte" userId="66cbb74c-f403-455f-9431-05505c8a10b1" providerId="ADAL" clId="{EBDA0EE3-68B3-4BBF-96EF-3F573E0AEBC3}" dt="2023-08-01T19:51:27.309" v="265" actId="165"/>
          <ac:graphicFrameMkLst>
            <pc:docMk/>
            <pc:sldMk cId="2614154155" sldId="4932"/>
            <ac:graphicFrameMk id="4109" creationId="{00000000-0000-0000-0000-000000000000}"/>
          </ac:graphicFrameMkLst>
        </pc:graphicFrameChg>
      </pc:sldChg>
      <pc:sldChg chg="modSp mod">
        <pc:chgData name="Ana Jimena  Estrada Fuerte" userId="66cbb74c-f403-455f-9431-05505c8a10b1" providerId="ADAL" clId="{EBDA0EE3-68B3-4BBF-96EF-3F573E0AEBC3}" dt="2023-08-01T19:38:50.586" v="123" actId="2711"/>
        <pc:sldMkLst>
          <pc:docMk/>
          <pc:sldMk cId="4201577703" sldId="4935"/>
        </pc:sldMkLst>
        <pc:spChg chg="mod">
          <ac:chgData name="Ana Jimena  Estrada Fuerte" userId="66cbb74c-f403-455f-9431-05505c8a10b1" providerId="ADAL" clId="{EBDA0EE3-68B3-4BBF-96EF-3F573E0AEBC3}" dt="2023-08-01T19:38:50.586" v="123" actId="2711"/>
          <ac:spMkLst>
            <pc:docMk/>
            <pc:sldMk cId="4201577703" sldId="4935"/>
            <ac:spMk id="2" creationId="{00000000-0000-0000-0000-000000000000}"/>
          </ac:spMkLst>
        </pc:spChg>
        <pc:picChg chg="mod">
          <ac:chgData name="Ana Jimena  Estrada Fuerte" userId="66cbb74c-f403-455f-9431-05505c8a10b1" providerId="ADAL" clId="{EBDA0EE3-68B3-4BBF-96EF-3F573E0AEBC3}" dt="2023-08-01T18:56:34.003" v="114" actId="1076"/>
          <ac:picMkLst>
            <pc:docMk/>
            <pc:sldMk cId="4201577703" sldId="4935"/>
            <ac:picMk id="4" creationId="{2D2AB3BC-7DDF-30A9-7043-D56E9AEFE0CE}"/>
          </ac:picMkLst>
        </pc:picChg>
      </pc:sldChg>
      <pc:sldChg chg="modSp mod">
        <pc:chgData name="Ana Jimena  Estrada Fuerte" userId="66cbb74c-f403-455f-9431-05505c8a10b1" providerId="ADAL" clId="{EBDA0EE3-68B3-4BBF-96EF-3F573E0AEBC3}" dt="2023-08-01T19:50:34.930" v="246" actId="2711"/>
        <pc:sldMkLst>
          <pc:docMk/>
          <pc:sldMk cId="1593259332" sldId="5022"/>
        </pc:sldMkLst>
        <pc:spChg chg="mod">
          <ac:chgData name="Ana Jimena  Estrada Fuerte" userId="66cbb74c-f403-455f-9431-05505c8a10b1" providerId="ADAL" clId="{EBDA0EE3-68B3-4BBF-96EF-3F573E0AEBC3}" dt="2023-08-01T19:50:34.930" v="246" actId="2711"/>
          <ac:spMkLst>
            <pc:docMk/>
            <pc:sldMk cId="1593259332" sldId="5022"/>
            <ac:spMk id="2" creationId="{00000000-0000-0000-0000-000000000000}"/>
          </ac:spMkLst>
        </pc:spChg>
      </pc:sldChg>
      <pc:sldChg chg="modSp mod">
        <pc:chgData name="Ana Jimena  Estrada Fuerte" userId="66cbb74c-f403-455f-9431-05505c8a10b1" providerId="ADAL" clId="{EBDA0EE3-68B3-4BBF-96EF-3F573E0AEBC3}" dt="2023-08-01T19:44:04.010" v="168" actId="2711"/>
        <pc:sldMkLst>
          <pc:docMk/>
          <pc:sldMk cId="1204401649" sldId="5031"/>
        </pc:sldMkLst>
        <pc:spChg chg="mod">
          <ac:chgData name="Ana Jimena  Estrada Fuerte" userId="66cbb74c-f403-455f-9431-05505c8a10b1" providerId="ADAL" clId="{EBDA0EE3-68B3-4BBF-96EF-3F573E0AEBC3}" dt="2023-08-01T19:44:04.010" v="168" actId="2711"/>
          <ac:spMkLst>
            <pc:docMk/>
            <pc:sldMk cId="1204401649" sldId="5031"/>
            <ac:spMk id="2" creationId="{577065B3-73E7-4CA8-A239-198B4502B772}"/>
          </ac:spMkLst>
        </pc:spChg>
      </pc:sldChg>
      <pc:sldChg chg="modSp mod">
        <pc:chgData name="Ana Jimena  Estrada Fuerte" userId="66cbb74c-f403-455f-9431-05505c8a10b1" providerId="ADAL" clId="{EBDA0EE3-68B3-4BBF-96EF-3F573E0AEBC3}" dt="2023-08-01T19:44:28.241" v="176" actId="2711"/>
        <pc:sldMkLst>
          <pc:docMk/>
          <pc:sldMk cId="1444331456" sldId="5033"/>
        </pc:sldMkLst>
        <pc:spChg chg="mod">
          <ac:chgData name="Ana Jimena  Estrada Fuerte" userId="66cbb74c-f403-455f-9431-05505c8a10b1" providerId="ADAL" clId="{EBDA0EE3-68B3-4BBF-96EF-3F573E0AEBC3}" dt="2023-08-01T19:44:28.241" v="176" actId="2711"/>
          <ac:spMkLst>
            <pc:docMk/>
            <pc:sldMk cId="1444331456" sldId="5033"/>
            <ac:spMk id="2" creationId="{00000000-0000-0000-0000-000000000000}"/>
          </ac:spMkLst>
        </pc:spChg>
      </pc:sldChg>
      <pc:sldChg chg="modSp mod">
        <pc:chgData name="Ana Jimena  Estrada Fuerte" userId="66cbb74c-f403-455f-9431-05505c8a10b1" providerId="ADAL" clId="{EBDA0EE3-68B3-4BBF-96EF-3F573E0AEBC3}" dt="2023-08-01T19:44:54.497" v="184" actId="1076"/>
        <pc:sldMkLst>
          <pc:docMk/>
          <pc:sldMk cId="1490612488" sldId="5034"/>
        </pc:sldMkLst>
        <pc:spChg chg="mod">
          <ac:chgData name="Ana Jimena  Estrada Fuerte" userId="66cbb74c-f403-455f-9431-05505c8a10b1" providerId="ADAL" clId="{EBDA0EE3-68B3-4BBF-96EF-3F573E0AEBC3}" dt="2023-08-01T19:44:47.952" v="181" actId="20577"/>
          <ac:spMkLst>
            <pc:docMk/>
            <pc:sldMk cId="1490612488" sldId="5034"/>
            <ac:spMk id="2" creationId="{00000000-0000-0000-0000-000000000000}"/>
          </ac:spMkLst>
        </pc:spChg>
        <pc:spChg chg="mod">
          <ac:chgData name="Ana Jimena  Estrada Fuerte" userId="66cbb74c-f403-455f-9431-05505c8a10b1" providerId="ADAL" clId="{EBDA0EE3-68B3-4BBF-96EF-3F573E0AEBC3}" dt="2023-08-01T19:44:54.497" v="184" actId="1076"/>
          <ac:spMkLst>
            <pc:docMk/>
            <pc:sldMk cId="1490612488" sldId="5034"/>
            <ac:spMk id="6" creationId="{00000000-0000-0000-0000-000000000000}"/>
          </ac:spMkLst>
        </pc:spChg>
        <pc:grpChg chg="mod">
          <ac:chgData name="Ana Jimena  Estrada Fuerte" userId="66cbb74c-f403-455f-9431-05505c8a10b1" providerId="ADAL" clId="{EBDA0EE3-68B3-4BBF-96EF-3F573E0AEBC3}" dt="2023-08-01T19:44:54.497" v="184" actId="1076"/>
          <ac:grpSpMkLst>
            <pc:docMk/>
            <pc:sldMk cId="1490612488" sldId="5034"/>
            <ac:grpSpMk id="3" creationId="{442B95A4-88E1-5701-57F5-BDA91C13FEBA}"/>
          </ac:grpSpMkLst>
        </pc:grpChg>
        <pc:grpChg chg="mod">
          <ac:chgData name="Ana Jimena  Estrada Fuerte" userId="66cbb74c-f403-455f-9431-05505c8a10b1" providerId="ADAL" clId="{EBDA0EE3-68B3-4BBF-96EF-3F573E0AEBC3}" dt="2023-08-01T19:44:54.497" v="184" actId="1076"/>
          <ac:grpSpMkLst>
            <pc:docMk/>
            <pc:sldMk cId="1490612488" sldId="5034"/>
            <ac:grpSpMk id="4" creationId="{C045E701-089F-3193-D5A3-3C12DD7F7560}"/>
          </ac:grpSpMkLst>
        </pc:grpChg>
        <pc:picChg chg="mod">
          <ac:chgData name="Ana Jimena  Estrada Fuerte" userId="66cbb74c-f403-455f-9431-05505c8a10b1" providerId="ADAL" clId="{EBDA0EE3-68B3-4BBF-96EF-3F573E0AEBC3}" dt="2023-08-01T19:44:54.497" v="184" actId="1076"/>
          <ac:picMkLst>
            <pc:docMk/>
            <pc:sldMk cId="1490612488" sldId="5034"/>
            <ac:picMk id="6146" creationId="{00000000-0000-0000-0000-000000000000}"/>
          </ac:picMkLst>
        </pc:picChg>
        <pc:picChg chg="mod">
          <ac:chgData name="Ana Jimena  Estrada Fuerte" userId="66cbb74c-f403-455f-9431-05505c8a10b1" providerId="ADAL" clId="{EBDA0EE3-68B3-4BBF-96EF-3F573E0AEBC3}" dt="2023-08-01T19:44:54.497" v="184" actId="1076"/>
          <ac:picMkLst>
            <pc:docMk/>
            <pc:sldMk cId="1490612488" sldId="5034"/>
            <ac:picMk id="6147" creationId="{00000000-0000-0000-0000-000000000000}"/>
          </ac:picMkLst>
        </pc:picChg>
        <pc:picChg chg="mod">
          <ac:chgData name="Ana Jimena  Estrada Fuerte" userId="66cbb74c-f403-455f-9431-05505c8a10b1" providerId="ADAL" clId="{EBDA0EE3-68B3-4BBF-96EF-3F573E0AEBC3}" dt="2023-08-01T19:44:54.497" v="184" actId="1076"/>
          <ac:picMkLst>
            <pc:docMk/>
            <pc:sldMk cId="1490612488" sldId="5034"/>
            <ac:picMk id="6148" creationId="{00000000-0000-0000-0000-000000000000}"/>
          </ac:picMkLst>
        </pc:picChg>
        <pc:picChg chg="mod">
          <ac:chgData name="Ana Jimena  Estrada Fuerte" userId="66cbb74c-f403-455f-9431-05505c8a10b1" providerId="ADAL" clId="{EBDA0EE3-68B3-4BBF-96EF-3F573E0AEBC3}" dt="2023-08-01T19:44:54.497" v="184" actId="1076"/>
          <ac:picMkLst>
            <pc:docMk/>
            <pc:sldMk cId="1490612488" sldId="5034"/>
            <ac:picMk id="6149" creationId="{00000000-0000-0000-0000-000000000000}"/>
          </ac:picMkLst>
        </pc:picChg>
      </pc:sldChg>
      <pc:sldChg chg="modSp mod">
        <pc:chgData name="Ana Jimena  Estrada Fuerte" userId="66cbb74c-f403-455f-9431-05505c8a10b1" providerId="ADAL" clId="{EBDA0EE3-68B3-4BBF-96EF-3F573E0AEBC3}" dt="2023-08-01T19:44:13.410" v="171" actId="2711"/>
        <pc:sldMkLst>
          <pc:docMk/>
          <pc:sldMk cId="1723499156" sldId="5035"/>
        </pc:sldMkLst>
        <pc:spChg chg="mod">
          <ac:chgData name="Ana Jimena  Estrada Fuerte" userId="66cbb74c-f403-455f-9431-05505c8a10b1" providerId="ADAL" clId="{EBDA0EE3-68B3-4BBF-96EF-3F573E0AEBC3}" dt="2023-08-01T19:44:13.410" v="171" actId="2711"/>
          <ac:spMkLst>
            <pc:docMk/>
            <pc:sldMk cId="1723499156" sldId="5035"/>
            <ac:spMk id="2" creationId="{00000000-0000-0000-0000-000000000000}"/>
          </ac:spMkLst>
        </pc:spChg>
      </pc:sldChg>
      <pc:sldChg chg="modSp mod">
        <pc:chgData name="Ana Jimena  Estrada Fuerte" userId="66cbb74c-f403-455f-9431-05505c8a10b1" providerId="ADAL" clId="{EBDA0EE3-68B3-4BBF-96EF-3F573E0AEBC3}" dt="2023-08-01T19:50:24.656" v="243" actId="2711"/>
        <pc:sldMkLst>
          <pc:docMk/>
          <pc:sldMk cId="3154476137" sldId="5038"/>
        </pc:sldMkLst>
        <pc:spChg chg="mod">
          <ac:chgData name="Ana Jimena  Estrada Fuerte" userId="66cbb74c-f403-455f-9431-05505c8a10b1" providerId="ADAL" clId="{EBDA0EE3-68B3-4BBF-96EF-3F573E0AEBC3}" dt="2023-08-01T19:50:24.656" v="243" actId="2711"/>
          <ac:spMkLst>
            <pc:docMk/>
            <pc:sldMk cId="3154476137" sldId="5038"/>
            <ac:spMk id="2" creationId="{00000000-0000-0000-0000-000000000000}"/>
          </ac:spMkLst>
        </pc:spChg>
      </pc:sldChg>
      <pc:sldChg chg="modSp mod">
        <pc:chgData name="Ana Jimena  Estrada Fuerte" userId="66cbb74c-f403-455f-9431-05505c8a10b1" providerId="ADAL" clId="{EBDA0EE3-68B3-4BBF-96EF-3F573E0AEBC3}" dt="2023-08-01T19:51:59.032" v="274" actId="1076"/>
        <pc:sldMkLst>
          <pc:docMk/>
          <pc:sldMk cId="1107995348" sldId="5044"/>
        </pc:sldMkLst>
        <pc:spChg chg="mod">
          <ac:chgData name="Ana Jimena  Estrada Fuerte" userId="66cbb74c-f403-455f-9431-05505c8a10b1" providerId="ADAL" clId="{EBDA0EE3-68B3-4BBF-96EF-3F573E0AEBC3}" dt="2023-08-01T19:49:03.930" v="222" actId="207"/>
          <ac:spMkLst>
            <pc:docMk/>
            <pc:sldMk cId="1107995348" sldId="5044"/>
            <ac:spMk id="2" creationId="{00000000-0000-0000-0000-000000000000}"/>
          </ac:spMkLst>
        </pc:spChg>
        <pc:spChg chg="mod">
          <ac:chgData name="Ana Jimena  Estrada Fuerte" userId="66cbb74c-f403-455f-9431-05505c8a10b1" providerId="ADAL" clId="{EBDA0EE3-68B3-4BBF-96EF-3F573E0AEBC3}" dt="2023-08-01T19:51:59.032" v="274" actId="1076"/>
          <ac:spMkLst>
            <pc:docMk/>
            <pc:sldMk cId="1107995348" sldId="5044"/>
            <ac:spMk id="3" creationId="{00000000-0000-0000-0000-000000000000}"/>
          </ac:spMkLst>
        </pc:spChg>
        <pc:picChg chg="mod">
          <ac:chgData name="Ana Jimena  Estrada Fuerte" userId="66cbb74c-f403-455f-9431-05505c8a10b1" providerId="ADAL" clId="{EBDA0EE3-68B3-4BBF-96EF-3F573E0AEBC3}" dt="2023-08-01T19:51:57.328" v="273" actId="14100"/>
          <ac:picMkLst>
            <pc:docMk/>
            <pc:sldMk cId="1107995348" sldId="5044"/>
            <ac:picMk id="17410" creationId="{00000000-0000-0000-0000-000000000000}"/>
          </ac:picMkLst>
        </pc:picChg>
      </pc:sldChg>
      <pc:sldChg chg="modSp mod">
        <pc:chgData name="Ana Jimena  Estrada Fuerte" userId="66cbb74c-f403-455f-9431-05505c8a10b1" providerId="ADAL" clId="{EBDA0EE3-68B3-4BBF-96EF-3F573E0AEBC3}" dt="2023-08-01T19:49:21.706" v="230" actId="1038"/>
        <pc:sldMkLst>
          <pc:docMk/>
          <pc:sldMk cId="3734706207" sldId="5045"/>
        </pc:sldMkLst>
        <pc:spChg chg="mod">
          <ac:chgData name="Ana Jimena  Estrada Fuerte" userId="66cbb74c-f403-455f-9431-05505c8a10b1" providerId="ADAL" clId="{EBDA0EE3-68B3-4BBF-96EF-3F573E0AEBC3}" dt="2023-08-01T19:49:21.706" v="230" actId="1038"/>
          <ac:spMkLst>
            <pc:docMk/>
            <pc:sldMk cId="3734706207" sldId="5045"/>
            <ac:spMk id="2" creationId="{C99DE8F5-06CF-4013-A566-8431A5A6C87D}"/>
          </ac:spMkLst>
        </pc:spChg>
        <pc:picChg chg="mod ord modCrop">
          <ac:chgData name="Ana Jimena  Estrada Fuerte" userId="66cbb74c-f403-455f-9431-05505c8a10b1" providerId="ADAL" clId="{EBDA0EE3-68B3-4BBF-96EF-3F573E0AEBC3}" dt="2023-08-01T18:52:37.642" v="20" actId="1076"/>
          <ac:picMkLst>
            <pc:docMk/>
            <pc:sldMk cId="3734706207" sldId="5045"/>
            <ac:picMk id="5" creationId="{F7F9992D-F65E-4037-B54B-F48389919163}"/>
          </ac:picMkLst>
        </pc:picChg>
      </pc:sldChg>
      <pc:sldChg chg="new del">
        <pc:chgData name="Ana Jimena  Estrada Fuerte" userId="66cbb74c-f403-455f-9431-05505c8a10b1" providerId="ADAL" clId="{EBDA0EE3-68B3-4BBF-96EF-3F573E0AEBC3}" dt="2023-08-01T18:50:34.081" v="4" actId="47"/>
        <pc:sldMkLst>
          <pc:docMk/>
          <pc:sldMk cId="568167215" sldId="5048"/>
        </pc:sldMkLst>
      </pc:sldChg>
      <pc:sldChg chg="addSp delSp modSp new mod">
        <pc:chgData name="Ana Jimena  Estrada Fuerte" userId="66cbb74c-f403-455f-9431-05505c8a10b1" providerId="ADAL" clId="{EBDA0EE3-68B3-4BBF-96EF-3F573E0AEBC3}" dt="2023-08-01T18:54:11.712" v="39" actId="12788"/>
        <pc:sldMkLst>
          <pc:docMk/>
          <pc:sldMk cId="978435013" sldId="5048"/>
        </pc:sldMkLst>
        <pc:spChg chg="del mod">
          <ac:chgData name="Ana Jimena  Estrada Fuerte" userId="66cbb74c-f403-455f-9431-05505c8a10b1" providerId="ADAL" clId="{EBDA0EE3-68B3-4BBF-96EF-3F573E0AEBC3}" dt="2023-08-01T18:53:54.004" v="33" actId="478"/>
          <ac:spMkLst>
            <pc:docMk/>
            <pc:sldMk cId="978435013" sldId="5048"/>
            <ac:spMk id="2" creationId="{8FA2A189-851A-3B9D-B2DB-6BC6F2B533D9}"/>
          </ac:spMkLst>
        </pc:spChg>
        <pc:spChg chg="del">
          <ac:chgData name="Ana Jimena  Estrada Fuerte" userId="66cbb74c-f403-455f-9431-05505c8a10b1" providerId="ADAL" clId="{EBDA0EE3-68B3-4BBF-96EF-3F573E0AEBC3}" dt="2023-08-01T18:53:54.738" v="34" actId="478"/>
          <ac:spMkLst>
            <pc:docMk/>
            <pc:sldMk cId="978435013" sldId="5048"/>
            <ac:spMk id="3" creationId="{E43ADFA3-A44D-6181-34C7-9EC343C8D1E4}"/>
          </ac:spMkLst>
        </pc:spChg>
        <pc:spChg chg="add mod">
          <ac:chgData name="Ana Jimena  Estrada Fuerte" userId="66cbb74c-f403-455f-9431-05505c8a10b1" providerId="ADAL" clId="{EBDA0EE3-68B3-4BBF-96EF-3F573E0AEBC3}" dt="2023-08-01T18:54:11.712" v="39" actId="12788"/>
          <ac:spMkLst>
            <pc:docMk/>
            <pc:sldMk cId="978435013" sldId="5048"/>
            <ac:spMk id="4" creationId="{1EA1970E-A891-6EAC-6353-0C77E0581920}"/>
          </ac:spMkLst>
        </pc:spChg>
      </pc:sldChg>
      <pc:sldChg chg="new del">
        <pc:chgData name="Ana Jimena  Estrada Fuerte" userId="66cbb74c-f403-455f-9431-05505c8a10b1" providerId="ADAL" clId="{EBDA0EE3-68B3-4BBF-96EF-3F573E0AEBC3}" dt="2023-08-01T18:50:32.941" v="3" actId="47"/>
        <pc:sldMkLst>
          <pc:docMk/>
          <pc:sldMk cId="3249516920" sldId="5049"/>
        </pc:sldMkLst>
      </pc:sldChg>
      <pc:sldMasterChg chg="modSldLayout">
        <pc:chgData name="Ana Jimena  Estrada Fuerte" userId="66cbb74c-f403-455f-9431-05505c8a10b1" providerId="ADAL" clId="{EBDA0EE3-68B3-4BBF-96EF-3F573E0AEBC3}" dt="2023-08-01T18:51:19.827" v="8" actId="207"/>
        <pc:sldMasterMkLst>
          <pc:docMk/>
          <pc:sldMasterMk cId="1109098328" sldId="2147483651"/>
        </pc:sldMasterMkLst>
        <pc:sldLayoutChg chg="modSp mod">
          <pc:chgData name="Ana Jimena  Estrada Fuerte" userId="66cbb74c-f403-455f-9431-05505c8a10b1" providerId="ADAL" clId="{EBDA0EE3-68B3-4BBF-96EF-3F573E0AEBC3}" dt="2023-08-01T18:51:19.827" v="8" actId="207"/>
          <pc:sldLayoutMkLst>
            <pc:docMk/>
            <pc:sldMasterMk cId="1109098328" sldId="2147483651"/>
            <pc:sldLayoutMk cId="3999159034" sldId="2147483689"/>
          </pc:sldLayoutMkLst>
          <pc:spChg chg="mod">
            <ac:chgData name="Ana Jimena  Estrada Fuerte" userId="66cbb74c-f403-455f-9431-05505c8a10b1" providerId="ADAL" clId="{EBDA0EE3-68B3-4BBF-96EF-3F573E0AEBC3}" dt="2023-08-01T18:51:19.827" v="8" actId="207"/>
            <ac:spMkLst>
              <pc:docMk/>
              <pc:sldMasterMk cId="1109098328" sldId="2147483651"/>
              <pc:sldLayoutMk cId="3999159034" sldId="2147483689"/>
              <ac:spMk id="6" creationId="{19ACE370-9294-2504-598F-16DB39A434A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A2698-DD76-4C73-AEDC-115392943AF1}"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70004-F78F-4BD8-8962-FB8F6C6CA2A1}" type="slidenum">
              <a:rPr lang="en-US" smtClean="0"/>
              <a:t>‹Nº›</a:t>
            </a:fld>
            <a:endParaRPr lang="en-US"/>
          </a:p>
        </p:txBody>
      </p:sp>
    </p:spTree>
    <p:extLst>
      <p:ext uri="{BB962C8B-B14F-4D97-AF65-F5344CB8AC3E}">
        <p14:creationId xmlns:p14="http://schemas.microsoft.com/office/powerpoint/2010/main" val="4097732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4E8E09E-C4CB-49A1-8CE6-30FB96F18DEE}" type="slidenum">
              <a:rPr lang="en-US">
                <a:solidFill>
                  <a:prstClr val="black"/>
                </a:solidFill>
              </a:rPr>
              <a:pPr/>
              <a:t>8</a:t>
            </a:fld>
            <a:endParaRPr lang="en-US">
              <a:solidFill>
                <a:prstClr val="black"/>
              </a:solidFill>
            </a:endParaRPr>
          </a:p>
        </p:txBody>
      </p:sp>
      <p:sp>
        <p:nvSpPr>
          <p:cNvPr id="420866" name="Rectangle 2"/>
          <p:cNvSpPr>
            <a:spLocks noGrp="1" noRot="1" noChangeAspect="1" noChangeArrowheads="1" noTextEdit="1"/>
          </p:cNvSpPr>
          <p:nvPr>
            <p:ph type="sldImg"/>
          </p:nvPr>
        </p:nvSpPr>
        <p:spPr>
          <a:xfrm>
            <a:off x="501650" y="738188"/>
            <a:ext cx="6546850" cy="3683000"/>
          </a:xfrm>
          <a:ln/>
        </p:spPr>
      </p:sp>
      <p:sp>
        <p:nvSpPr>
          <p:cNvPr id="420867" name="Rectangle 3"/>
          <p:cNvSpPr>
            <a:spLocks noGrp="1" noChangeArrowheads="1"/>
          </p:cNvSpPr>
          <p:nvPr>
            <p:ph type="body" idx="1"/>
          </p:nvPr>
        </p:nvSpPr>
        <p:spPr/>
        <p:txBody>
          <a:bodyPr/>
          <a:lstStyle/>
          <a:p>
            <a:endParaRPr lang="en-US"/>
          </a:p>
          <a:p>
            <a:r>
              <a:rPr lang="en-US"/>
              <a:t> This chart shows evolution of maintenance..  From breakdowns / reactive to proactive – implementing best practices.</a:t>
            </a:r>
          </a:p>
          <a:p>
            <a:endParaRPr lang="en-US"/>
          </a:p>
          <a:p>
            <a:r>
              <a:rPr lang="en-US"/>
              <a:t>Now with a better understanding of equipment behavior, and because we know that the majority of equipment failure is not time based, maintenance and reliability organizations must employ mechanisms to predict potential condition based failures.  Organizations are now utilizing condition based monitoring technologies and tools like thermography, oil analysis, and vibration.  They also need to employ Reliability Systems and comprehensive methodologies like RCM to identify potential failure modes and effects.</a:t>
            </a:r>
          </a:p>
          <a:p>
            <a:endParaRPr lang="en-US"/>
          </a:p>
          <a:p>
            <a:r>
              <a:rPr lang="en-US"/>
              <a:t>The answer is, through the right combination of reliability technologies and best practices.</a:t>
            </a:r>
          </a:p>
        </p:txBody>
      </p:sp>
    </p:spTree>
    <p:extLst>
      <p:ext uri="{BB962C8B-B14F-4D97-AF65-F5344CB8AC3E}">
        <p14:creationId xmlns:p14="http://schemas.microsoft.com/office/powerpoint/2010/main" val="9331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4008104" y="8893005"/>
            <a:ext cx="3067373" cy="468474"/>
          </a:xfrm>
          <a:prstGeom prst="rect">
            <a:avLst/>
          </a:prstGeom>
          <a:noFill/>
          <a:ln>
            <a:miter lim="800000"/>
            <a:headEnd/>
            <a:tailEnd/>
          </a:ln>
        </p:spPr>
        <p:txBody>
          <a:bodyPr lIns="92181" tIns="46091" rIns="92181" bIns="46091" anchor="b"/>
          <a:lstStyle/>
          <a:p>
            <a:pPr algn="r">
              <a:defRPr/>
            </a:pPr>
            <a:fld id="{B873AA0E-9CB2-4C09-8F74-003BCE8EF569}" type="slidenum">
              <a:rPr lang="en-US" sz="1200"/>
              <a:pPr algn="r">
                <a:defRPr/>
              </a:pPr>
              <a:t>10</a:t>
            </a:fld>
            <a:endParaRPr lang="en-US" sz="1200"/>
          </a:p>
        </p:txBody>
      </p:sp>
      <p:sp>
        <p:nvSpPr>
          <p:cNvPr id="44034" name="Rectangle 2"/>
          <p:cNvSpPr>
            <a:spLocks noGrp="1" noRot="1" noChangeAspect="1" noChangeArrowheads="1" noTextEdit="1"/>
          </p:cNvSpPr>
          <p:nvPr>
            <p:ph type="sldImg"/>
          </p:nvPr>
        </p:nvSpPr>
        <p:spPr bwMode="auto">
          <a:xfrm>
            <a:off x="419100" y="701675"/>
            <a:ext cx="6243638" cy="3513138"/>
          </a:xfrm>
          <a:noFill/>
          <a:ln>
            <a:solidFill>
              <a:srgbClr val="000000"/>
            </a:solidFill>
            <a:miter lim="800000"/>
            <a:headEnd/>
            <a:tailEnd/>
          </a:ln>
        </p:spPr>
      </p:sp>
      <p:sp>
        <p:nvSpPr>
          <p:cNvPr id="44035" name="Rectangle 3"/>
          <p:cNvSpPr>
            <a:spLocks noGrp="1" noChangeArrowheads="1"/>
          </p:cNvSpPr>
          <p:nvPr>
            <p:ph type="body" idx="1"/>
          </p:nvPr>
        </p:nvSpPr>
        <p:spPr bwMode="auto">
          <a:xfrm>
            <a:off x="708349" y="4448102"/>
            <a:ext cx="5660378" cy="4214663"/>
          </a:xfrm>
          <a:noFill/>
        </p:spPr>
        <p:txBody>
          <a:bodyPr wrap="square" numCol="1" anchor="t" anchorCtr="0" compatLnSpc="1">
            <a:prstTxWarp prst="textNoShape">
              <a:avLst/>
            </a:prstTxWarp>
          </a:bodyPr>
          <a:lstStyle/>
          <a:p>
            <a:pPr eaLnBrk="1" hangingPunct="1">
              <a:spcBef>
                <a:spcPct val="0"/>
              </a:spcBef>
            </a:pPr>
            <a:r>
              <a:rPr lang="en-US"/>
              <a:t>As it reads.. 8 questions</a:t>
            </a:r>
          </a:p>
        </p:txBody>
      </p:sp>
    </p:spTree>
    <p:extLst>
      <p:ext uri="{BB962C8B-B14F-4D97-AF65-F5344CB8AC3E}">
        <p14:creationId xmlns:p14="http://schemas.microsoft.com/office/powerpoint/2010/main" val="406588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4CA79CA7-CB76-4015-B655-D2256BACFD93}" type="slidenum">
              <a:rPr lang="en-US" smtClean="0"/>
              <a:pPr/>
              <a:t>16</a:t>
            </a:fld>
            <a:endParaRPr lang="en-US"/>
          </a:p>
        </p:txBody>
      </p:sp>
      <p:sp>
        <p:nvSpPr>
          <p:cNvPr id="138243" name="Rectangle 2"/>
          <p:cNvSpPr>
            <a:spLocks noGrp="1" noRot="1" noChangeAspect="1" noChangeArrowheads="1" noTextEdit="1"/>
          </p:cNvSpPr>
          <p:nvPr>
            <p:ph type="sldImg"/>
          </p:nvPr>
        </p:nvSpPr>
        <p:spPr>
          <a:xfrm>
            <a:off x="425450" y="706438"/>
            <a:ext cx="6248400" cy="3516312"/>
          </a:xfrm>
          <a:ln/>
        </p:spPr>
      </p:sp>
      <p:sp>
        <p:nvSpPr>
          <p:cNvPr id="1382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0915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29275" cy="31670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034">
              <a:defRPr/>
            </a:pPr>
            <a:fld id="{99871B9D-406F-4008-96D9-0370F56EE06E}" type="slidenum">
              <a:rPr lang="en-US" sz="1800" kern="0">
                <a:solidFill>
                  <a:sysClr val="windowText" lastClr="000000"/>
                </a:solidFill>
              </a:rPr>
              <a:pPr defTabSz="914034">
                <a:defRPr/>
              </a:pPr>
              <a:t>26</a:t>
            </a:fld>
            <a:endParaRPr lang="en-US" sz="1800" kern="0">
              <a:solidFill>
                <a:sysClr val="windowText" lastClr="000000"/>
              </a:solidFill>
            </a:endParaRPr>
          </a:p>
        </p:txBody>
      </p:sp>
    </p:spTree>
    <p:extLst>
      <p:ext uri="{BB962C8B-B14F-4D97-AF65-F5344CB8AC3E}">
        <p14:creationId xmlns:p14="http://schemas.microsoft.com/office/powerpoint/2010/main" val="3169779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defTabSz="962225"/>
            <a:fld id="{D07352C1-BCC2-4A60-979B-F2F386DAB4CF}" type="slidenum">
              <a:rPr lang="en-US" smtClean="0"/>
              <a:pPr defTabSz="962225"/>
              <a:t>27</a:t>
            </a:fld>
            <a:endParaRPr lang="en-US" dirty="0"/>
          </a:p>
        </p:txBody>
      </p:sp>
      <p:sp>
        <p:nvSpPr>
          <p:cNvPr id="132099" name="Rectangle 2"/>
          <p:cNvSpPr>
            <a:spLocks noGrp="1" noRot="1" noChangeAspect="1" noChangeArrowheads="1" noTextEdit="1"/>
          </p:cNvSpPr>
          <p:nvPr>
            <p:ph type="sldImg"/>
          </p:nvPr>
        </p:nvSpPr>
        <p:spPr>
          <a:xfrm>
            <a:off x="433388" y="709613"/>
            <a:ext cx="6237287" cy="3509962"/>
          </a:xfrm>
          <a:ln/>
        </p:spPr>
      </p:sp>
      <p:sp>
        <p:nvSpPr>
          <p:cNvPr id="132100" name="Rectangle 3"/>
          <p:cNvSpPr>
            <a:spLocks noGrp="1" noChangeArrowheads="1"/>
          </p:cNvSpPr>
          <p:nvPr>
            <p:ph type="body" idx="1"/>
          </p:nvPr>
        </p:nvSpPr>
        <p:spPr>
          <a:xfrm>
            <a:off x="948220" y="4458020"/>
            <a:ext cx="5202866" cy="4220126"/>
          </a:xfrm>
          <a:noFill/>
          <a:ln/>
        </p:spPr>
        <p:txBody>
          <a:bodyPr/>
          <a:lstStyle/>
          <a:p>
            <a:r>
              <a:rPr lang="en-US" dirty="0"/>
              <a:t>This is another block diagram of a typical system.</a:t>
            </a:r>
          </a:p>
        </p:txBody>
      </p:sp>
    </p:spTree>
    <p:extLst>
      <p:ext uri="{BB962C8B-B14F-4D97-AF65-F5344CB8AC3E}">
        <p14:creationId xmlns:p14="http://schemas.microsoft.com/office/powerpoint/2010/main" val="1122779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2369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PORTAN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D644E-07BF-5C1E-8D60-6AA1FF9A9F05}"/>
              </a:ext>
            </a:extLst>
          </p:cNvPr>
          <p:cNvSpPr>
            <a:spLocks noGrp="1"/>
          </p:cNvSpPr>
          <p:nvPr>
            <p:ph type="ctrTitle" hasCustomPrompt="1"/>
          </p:nvPr>
        </p:nvSpPr>
        <p:spPr>
          <a:xfrm>
            <a:off x="1524000" y="2369975"/>
            <a:ext cx="9144000" cy="1942420"/>
          </a:xfrm>
          <a:prstGeom prst="rect">
            <a:avLst/>
          </a:prstGeom>
        </p:spPr>
        <p:txBody>
          <a:bodyPr anchor="b"/>
          <a:lstStyle>
            <a:lvl1pPr algn="ctr">
              <a:defRPr sz="6000" b="1" u="none">
                <a:solidFill>
                  <a:schemeClr val="bg1"/>
                </a:solidFill>
                <a:latin typeface="Arial Black" panose="020B0A04020102020204" pitchFamily="34" charset="0"/>
              </a:defRPr>
            </a:lvl1pPr>
          </a:lstStyle>
          <a:p>
            <a:r>
              <a:rPr lang="es-ES" dirty="0"/>
              <a:t>THIS TEXT IS VERY IMPORTANT</a:t>
            </a:r>
            <a:endParaRPr lang="es-MX" dirty="0"/>
          </a:p>
        </p:txBody>
      </p:sp>
    </p:spTree>
    <p:extLst>
      <p:ext uri="{BB962C8B-B14F-4D97-AF65-F5344CB8AC3E}">
        <p14:creationId xmlns:p14="http://schemas.microsoft.com/office/powerpoint/2010/main" val="2602931957"/>
      </p:ext>
    </p:extLst>
  </p:cSld>
  <p:clrMapOvr>
    <a:masterClrMapping/>
  </p:clrMapOvr>
  <p:extLst>
    <p:ext uri="{DCECCB84-F9BA-43D5-87BE-67443E8EF086}">
      <p15:sldGuideLst xmlns:p15="http://schemas.microsoft.com/office/powerpoint/2012/main">
        <p15:guide id="1" orient="horz" pos="4178" userDrawn="1">
          <p15:clr>
            <a:srgbClr val="FBAE40"/>
          </p15:clr>
        </p15:guide>
        <p15:guide id="2" pos="7537" userDrawn="1">
          <p15:clr>
            <a:srgbClr val="FBAE40"/>
          </p15:clr>
        </p15:guide>
        <p15:guide id="3" pos="143" userDrawn="1">
          <p15:clr>
            <a:srgbClr val="FBAE40"/>
          </p15:clr>
        </p15:guide>
        <p15:guide id="4" orient="horz" pos="1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PORTAN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D644E-07BF-5C1E-8D60-6AA1FF9A9F05}"/>
              </a:ext>
            </a:extLst>
          </p:cNvPr>
          <p:cNvSpPr>
            <a:spLocks noGrp="1"/>
          </p:cNvSpPr>
          <p:nvPr>
            <p:ph type="ctrTitle" hasCustomPrompt="1"/>
          </p:nvPr>
        </p:nvSpPr>
        <p:spPr>
          <a:xfrm>
            <a:off x="1524000" y="2369975"/>
            <a:ext cx="9144000" cy="1942420"/>
          </a:xfrm>
          <a:prstGeom prst="rect">
            <a:avLst/>
          </a:prstGeom>
        </p:spPr>
        <p:txBody>
          <a:bodyPr anchor="b"/>
          <a:lstStyle>
            <a:lvl1pPr algn="ctr">
              <a:defRPr sz="6000" b="1" u="none">
                <a:solidFill>
                  <a:schemeClr val="bg1"/>
                </a:solidFill>
                <a:latin typeface="Arial Black" panose="020B0A04020102020204" pitchFamily="34" charset="0"/>
              </a:defRPr>
            </a:lvl1pPr>
          </a:lstStyle>
          <a:p>
            <a:r>
              <a:rPr lang="es-ES" dirty="0"/>
              <a:t>THIS TEXT IS VERY IMPORTANT</a:t>
            </a:r>
            <a:endParaRPr lang="es-MX" dirty="0"/>
          </a:p>
        </p:txBody>
      </p:sp>
    </p:spTree>
    <p:extLst>
      <p:ext uri="{BB962C8B-B14F-4D97-AF65-F5344CB8AC3E}">
        <p14:creationId xmlns:p14="http://schemas.microsoft.com/office/powerpoint/2010/main" val="132739538"/>
      </p:ext>
    </p:extLst>
  </p:cSld>
  <p:clrMapOvr>
    <a:masterClrMapping/>
  </p:clrMapOvr>
  <p:extLst>
    <p:ext uri="{DCECCB84-F9BA-43D5-87BE-67443E8EF086}">
      <p15:sldGuideLst xmlns:p15="http://schemas.microsoft.com/office/powerpoint/2012/main">
        <p15:guide id="1" orient="horz" pos="4178" userDrawn="1">
          <p15:clr>
            <a:srgbClr val="FBAE40"/>
          </p15:clr>
        </p15:guide>
        <p15:guide id="2" pos="7537" userDrawn="1">
          <p15:clr>
            <a:srgbClr val="FBAE40"/>
          </p15:clr>
        </p15:guide>
        <p15:guide id="3" pos="143" userDrawn="1">
          <p15:clr>
            <a:srgbClr val="FBAE40"/>
          </p15:clr>
        </p15:guide>
        <p15:guide id="4" orient="horz" pos="1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B03F2-BB9D-3027-3598-C5F320D02E51}"/>
              </a:ext>
            </a:extLst>
          </p:cNvPr>
          <p:cNvSpPr>
            <a:spLocks noGrp="1"/>
          </p:cNvSpPr>
          <p:nvPr>
            <p:ph type="title" hasCustomPrompt="1"/>
          </p:nvPr>
        </p:nvSpPr>
        <p:spPr>
          <a:xfrm>
            <a:off x="2986346" y="5460943"/>
            <a:ext cx="6219305" cy="557588"/>
          </a:xfrm>
          <a:prstGeom prst="rect">
            <a:avLst/>
          </a:prstGeom>
        </p:spPr>
        <p:txBody>
          <a:bodyPr/>
          <a:lstStyle>
            <a:lvl1pPr algn="ctr">
              <a:defRPr sz="3000" b="1">
                <a:solidFill>
                  <a:schemeClr val="bg1"/>
                </a:solidFill>
              </a:defRPr>
            </a:lvl1pPr>
          </a:lstStyle>
          <a:p>
            <a:r>
              <a:rPr lang="es-ES"/>
              <a:t>Escribe aquí tu nombre</a:t>
            </a:r>
            <a:endParaRPr lang="es-MX"/>
          </a:p>
        </p:txBody>
      </p:sp>
      <p:sp>
        <p:nvSpPr>
          <p:cNvPr id="4" name="Marcador de texto 3">
            <a:extLst>
              <a:ext uri="{FF2B5EF4-FFF2-40B4-BE49-F238E27FC236}">
                <a16:creationId xmlns:a16="http://schemas.microsoft.com/office/drawing/2014/main" id="{E92CC355-4360-14F9-0E5E-F658F8E7D962}"/>
              </a:ext>
            </a:extLst>
          </p:cNvPr>
          <p:cNvSpPr>
            <a:spLocks noGrp="1"/>
          </p:cNvSpPr>
          <p:nvPr>
            <p:ph type="body" sz="quarter" idx="10" hasCustomPrompt="1"/>
          </p:nvPr>
        </p:nvSpPr>
        <p:spPr>
          <a:xfrm>
            <a:off x="2562744" y="6018531"/>
            <a:ext cx="7066511" cy="557588"/>
          </a:xfrm>
          <a:prstGeom prst="rect">
            <a:avLst/>
          </a:prstGeom>
        </p:spPr>
        <p:txBody>
          <a:bodyPr/>
          <a:lstStyle>
            <a:lvl1pPr marL="0" indent="0" algn="ctr">
              <a:buFontTx/>
              <a:buNone/>
              <a:defRPr>
                <a:solidFill>
                  <a:schemeClr val="bg1"/>
                </a:solidFill>
              </a:defRPr>
            </a:lvl1pPr>
          </a:lstStyle>
          <a:p>
            <a:pPr lvl="0"/>
            <a:r>
              <a:rPr lang="es-ES"/>
              <a:t>Escribe aquí tu email</a:t>
            </a:r>
            <a:endParaRPr lang="es-MX"/>
          </a:p>
        </p:txBody>
      </p:sp>
    </p:spTree>
    <p:extLst>
      <p:ext uri="{BB962C8B-B14F-4D97-AF65-F5344CB8AC3E}">
        <p14:creationId xmlns:p14="http://schemas.microsoft.com/office/powerpoint/2010/main" val="152044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Marcador de texto 3">
            <a:extLst>
              <a:ext uri="{FF2B5EF4-FFF2-40B4-BE49-F238E27FC236}">
                <a16:creationId xmlns:a16="http://schemas.microsoft.com/office/drawing/2014/main" id="{BF6D3F5C-0474-E767-278E-127AAE0C6F41}"/>
              </a:ext>
            </a:extLst>
          </p:cNvPr>
          <p:cNvSpPr>
            <a:spLocks noGrp="1"/>
          </p:cNvSpPr>
          <p:nvPr>
            <p:ph type="body" sz="quarter" idx="10" hasCustomPrompt="1"/>
          </p:nvPr>
        </p:nvSpPr>
        <p:spPr>
          <a:xfrm>
            <a:off x="3873500" y="1715589"/>
            <a:ext cx="7766050" cy="2751635"/>
          </a:xfrm>
          <a:prstGeom prst="rect">
            <a:avLst/>
          </a:prstGeom>
        </p:spPr>
        <p:txBody>
          <a:bodyPr/>
          <a:lstStyle>
            <a:lvl1pPr marL="0" indent="0">
              <a:buNone/>
              <a:defRPr sz="5400">
                <a:latin typeface="Arial Black" panose="020B0A04020102020204" pitchFamily="34" charset="0"/>
              </a:defRPr>
            </a:lvl1pPr>
            <a:lvl2pPr>
              <a:defRPr sz="4000"/>
            </a:lvl2pPr>
            <a:lvl3pPr>
              <a:defRPr sz="4000"/>
            </a:lvl3pPr>
            <a:lvl4pPr>
              <a:defRPr sz="4000"/>
            </a:lvl4pPr>
            <a:lvl5pPr>
              <a:defRPr sz="4000"/>
            </a:lvl5pPr>
          </a:lstStyle>
          <a:p>
            <a:pPr lvl="0"/>
            <a:r>
              <a:rPr lang="es-ES" dirty="0"/>
              <a:t>SESSION NAME</a:t>
            </a:r>
            <a:endParaRPr lang="es-MX" dirty="0"/>
          </a:p>
        </p:txBody>
      </p:sp>
      <p:sp>
        <p:nvSpPr>
          <p:cNvPr id="8" name="Marcador de texto 5">
            <a:extLst>
              <a:ext uri="{FF2B5EF4-FFF2-40B4-BE49-F238E27FC236}">
                <a16:creationId xmlns:a16="http://schemas.microsoft.com/office/drawing/2014/main" id="{8E36183A-B695-C852-6A04-2FD7F40F6A0F}"/>
              </a:ext>
            </a:extLst>
          </p:cNvPr>
          <p:cNvSpPr>
            <a:spLocks noGrp="1"/>
          </p:cNvSpPr>
          <p:nvPr>
            <p:ph type="body" sz="quarter" idx="11" hasCustomPrompt="1"/>
          </p:nvPr>
        </p:nvSpPr>
        <p:spPr>
          <a:xfrm>
            <a:off x="3873499" y="4811567"/>
            <a:ext cx="7766049" cy="407670"/>
          </a:xfrm>
          <a:prstGeom prst="rect">
            <a:avLst/>
          </a:prstGeom>
        </p:spPr>
        <p:txBody>
          <a:bodyPr/>
          <a:lstStyle>
            <a:lvl1pPr marL="0" indent="0">
              <a:buNone/>
              <a:defRPr b="1">
                <a:solidFill>
                  <a:srgbClr val="02492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dirty="0" err="1"/>
              <a:t>Name</a:t>
            </a:r>
            <a:endParaRPr lang="es-MX" dirty="0"/>
          </a:p>
        </p:txBody>
      </p:sp>
      <p:sp>
        <p:nvSpPr>
          <p:cNvPr id="9" name="Marcador de texto 7">
            <a:extLst>
              <a:ext uri="{FF2B5EF4-FFF2-40B4-BE49-F238E27FC236}">
                <a16:creationId xmlns:a16="http://schemas.microsoft.com/office/drawing/2014/main" id="{33AED996-E632-DDE3-0078-A39DDCEBF375}"/>
              </a:ext>
            </a:extLst>
          </p:cNvPr>
          <p:cNvSpPr>
            <a:spLocks noGrp="1"/>
          </p:cNvSpPr>
          <p:nvPr>
            <p:ph type="body" sz="quarter" idx="12" hasCustomPrompt="1"/>
          </p:nvPr>
        </p:nvSpPr>
        <p:spPr>
          <a:xfrm>
            <a:off x="3873500" y="5302250"/>
            <a:ext cx="7766048" cy="431800"/>
          </a:xfrm>
          <a:prstGeom prst="rect">
            <a:avLst/>
          </a:prstGeom>
        </p:spPr>
        <p:txBody>
          <a:bodyPr/>
          <a:lstStyle>
            <a:lvl1pPr marL="0" indent="0">
              <a:buNone/>
              <a:defRPr sz="2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Job position</a:t>
            </a:r>
            <a:endParaRPr lang="es-MX" dirty="0"/>
          </a:p>
        </p:txBody>
      </p:sp>
    </p:spTree>
    <p:extLst>
      <p:ext uri="{BB962C8B-B14F-4D97-AF65-F5344CB8AC3E}">
        <p14:creationId xmlns:p14="http://schemas.microsoft.com/office/powerpoint/2010/main" val="1490803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34EA81-293C-F993-0895-91AF73AA5EA4}"/>
              </a:ext>
            </a:extLst>
          </p:cNvPr>
          <p:cNvSpPr>
            <a:spLocks noGrp="1"/>
          </p:cNvSpPr>
          <p:nvPr>
            <p:ph type="ctrTitle" hasCustomPrompt="1"/>
          </p:nvPr>
        </p:nvSpPr>
        <p:spPr>
          <a:xfrm>
            <a:off x="4790632" y="894311"/>
            <a:ext cx="7171901" cy="858982"/>
          </a:xfrm>
          <a:prstGeom prst="rect">
            <a:avLst/>
          </a:prstGeom>
        </p:spPr>
        <p:txBody>
          <a:bodyPr anchor="b"/>
          <a:lstStyle>
            <a:lvl1pPr algn="l">
              <a:defRPr sz="4000" b="1">
                <a:solidFill>
                  <a:srgbClr val="333333"/>
                </a:solidFill>
              </a:defRPr>
            </a:lvl1pPr>
          </a:lstStyle>
          <a:p>
            <a:r>
              <a:rPr lang="es-ES" dirty="0"/>
              <a:t>Clic </a:t>
            </a:r>
            <a:r>
              <a:rPr lang="es-ES" dirty="0" err="1"/>
              <a:t>to</a:t>
            </a:r>
            <a:r>
              <a:rPr lang="es-ES" dirty="0"/>
              <a:t> </a:t>
            </a:r>
            <a:r>
              <a:rPr lang="es-ES" dirty="0" err="1"/>
              <a:t>edit</a:t>
            </a:r>
            <a:r>
              <a:rPr lang="es-ES" dirty="0"/>
              <a:t> </a:t>
            </a:r>
            <a:r>
              <a:rPr lang="es-ES" dirty="0" err="1"/>
              <a:t>the</a:t>
            </a:r>
            <a:r>
              <a:rPr lang="es-ES" dirty="0"/>
              <a:t> </a:t>
            </a:r>
            <a:r>
              <a:rPr lang="es-ES" dirty="0" err="1"/>
              <a:t>title</a:t>
            </a:r>
            <a:endParaRPr lang="es-MX" dirty="0"/>
          </a:p>
        </p:txBody>
      </p:sp>
      <p:sp>
        <p:nvSpPr>
          <p:cNvPr id="3" name="Subtítulo 2">
            <a:extLst>
              <a:ext uri="{FF2B5EF4-FFF2-40B4-BE49-F238E27FC236}">
                <a16:creationId xmlns:a16="http://schemas.microsoft.com/office/drawing/2014/main" id="{ECF479E3-F92E-087A-48CB-360AE9F13AAC}"/>
              </a:ext>
            </a:extLst>
          </p:cNvPr>
          <p:cNvSpPr>
            <a:spLocks noGrp="1"/>
          </p:cNvSpPr>
          <p:nvPr>
            <p:ph type="subTitle" idx="1" hasCustomPrompt="1"/>
          </p:nvPr>
        </p:nvSpPr>
        <p:spPr>
          <a:xfrm>
            <a:off x="4790632" y="2086495"/>
            <a:ext cx="7171901" cy="4175759"/>
          </a:xfrm>
          <a:prstGeom prst="rect">
            <a:avLst/>
          </a:prstGeom>
        </p:spPr>
        <p:txBody>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a:t>
            </a:r>
            <a:r>
              <a:rPr lang="es-ES" dirty="0" err="1"/>
              <a:t>to</a:t>
            </a:r>
            <a:r>
              <a:rPr lang="es-ES" dirty="0"/>
              <a:t> </a:t>
            </a:r>
            <a:r>
              <a:rPr lang="es-ES" dirty="0" err="1"/>
              <a:t>edit</a:t>
            </a:r>
            <a:r>
              <a:rPr lang="es-ES" dirty="0"/>
              <a:t> </a:t>
            </a:r>
            <a:r>
              <a:rPr lang="es-ES" dirty="0" err="1"/>
              <a:t>the</a:t>
            </a:r>
            <a:r>
              <a:rPr lang="es-ES" dirty="0"/>
              <a:t> </a:t>
            </a:r>
            <a:r>
              <a:rPr lang="es-ES" dirty="0" err="1"/>
              <a:t>text</a:t>
            </a:r>
            <a:endParaRPr lang="es-MX" dirty="0"/>
          </a:p>
        </p:txBody>
      </p:sp>
      <p:sp>
        <p:nvSpPr>
          <p:cNvPr id="6" name="Rectángulo: esquinas redondeadas 5">
            <a:extLst>
              <a:ext uri="{FF2B5EF4-FFF2-40B4-BE49-F238E27FC236}">
                <a16:creationId xmlns:a16="http://schemas.microsoft.com/office/drawing/2014/main" id="{19ACE370-9294-2504-598F-16DB39A434A0}"/>
              </a:ext>
            </a:extLst>
          </p:cNvPr>
          <p:cNvSpPr/>
          <p:nvPr userDrawn="1"/>
        </p:nvSpPr>
        <p:spPr>
          <a:xfrm>
            <a:off x="4790632" y="1851315"/>
            <a:ext cx="3314210" cy="45719"/>
          </a:xfrm>
          <a:prstGeom prst="round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665742856"/>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143" userDrawn="1">
          <p15:clr>
            <a:srgbClr val="FBAE40"/>
          </p15:clr>
        </p15:guide>
        <p15:guide id="3" orient="horz" pos="142" userDrawn="1">
          <p15:clr>
            <a:srgbClr val="FBAE40"/>
          </p15:clr>
        </p15:guide>
        <p15:guide id="4" orient="horz" pos="1117" userDrawn="1">
          <p15:clr>
            <a:srgbClr val="FBAE40"/>
          </p15:clr>
        </p15:guide>
        <p15:guide id="5" pos="7537" userDrawn="1">
          <p15:clr>
            <a:srgbClr val="FBAE40"/>
          </p15:clr>
        </p15:guide>
        <p15:guide id="6"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34EA81-293C-F993-0895-91AF73AA5EA4}"/>
              </a:ext>
            </a:extLst>
          </p:cNvPr>
          <p:cNvSpPr>
            <a:spLocks noGrp="1"/>
          </p:cNvSpPr>
          <p:nvPr>
            <p:ph type="ctrTitle" hasCustomPrompt="1"/>
          </p:nvPr>
        </p:nvSpPr>
        <p:spPr>
          <a:xfrm>
            <a:off x="227012" y="225425"/>
            <a:ext cx="9754591" cy="858982"/>
          </a:xfrm>
          <a:prstGeom prst="rect">
            <a:avLst/>
          </a:prstGeom>
        </p:spPr>
        <p:txBody>
          <a:bodyPr anchor="b"/>
          <a:lstStyle>
            <a:lvl1pPr algn="l">
              <a:defRPr sz="4000" b="1">
                <a:solidFill>
                  <a:srgbClr val="333333"/>
                </a:solidFill>
              </a:defRPr>
            </a:lvl1pPr>
          </a:lstStyle>
          <a:p>
            <a:r>
              <a:rPr lang="es-ES" dirty="0"/>
              <a:t>Clic </a:t>
            </a:r>
            <a:r>
              <a:rPr lang="es-ES" dirty="0" err="1"/>
              <a:t>to</a:t>
            </a:r>
            <a:r>
              <a:rPr lang="es-ES" dirty="0"/>
              <a:t> </a:t>
            </a:r>
            <a:r>
              <a:rPr lang="es-ES" dirty="0" err="1"/>
              <a:t>edit</a:t>
            </a:r>
            <a:r>
              <a:rPr lang="es-ES" dirty="0"/>
              <a:t> </a:t>
            </a:r>
            <a:r>
              <a:rPr lang="es-ES" dirty="0" err="1"/>
              <a:t>the</a:t>
            </a:r>
            <a:r>
              <a:rPr lang="es-ES" dirty="0"/>
              <a:t> </a:t>
            </a:r>
            <a:r>
              <a:rPr lang="es-ES" dirty="0" err="1"/>
              <a:t>title</a:t>
            </a:r>
            <a:endParaRPr lang="es-MX" dirty="0"/>
          </a:p>
        </p:txBody>
      </p:sp>
      <p:sp>
        <p:nvSpPr>
          <p:cNvPr id="3" name="Subtítulo 2">
            <a:extLst>
              <a:ext uri="{FF2B5EF4-FFF2-40B4-BE49-F238E27FC236}">
                <a16:creationId xmlns:a16="http://schemas.microsoft.com/office/drawing/2014/main" id="{ECF479E3-F92E-087A-48CB-360AE9F13AAC}"/>
              </a:ext>
            </a:extLst>
          </p:cNvPr>
          <p:cNvSpPr>
            <a:spLocks noGrp="1"/>
          </p:cNvSpPr>
          <p:nvPr>
            <p:ph type="subTitle" idx="1" hasCustomPrompt="1"/>
          </p:nvPr>
        </p:nvSpPr>
        <p:spPr>
          <a:xfrm>
            <a:off x="227012" y="1429789"/>
            <a:ext cx="11735521" cy="4832465"/>
          </a:xfrm>
          <a:prstGeom prst="rect">
            <a:avLst/>
          </a:prstGeom>
        </p:spPr>
        <p:txBody>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a:t>
            </a:r>
            <a:r>
              <a:rPr lang="es-ES" dirty="0" err="1"/>
              <a:t>to</a:t>
            </a:r>
            <a:r>
              <a:rPr lang="es-ES" dirty="0"/>
              <a:t> </a:t>
            </a:r>
            <a:r>
              <a:rPr lang="es-ES" dirty="0" err="1"/>
              <a:t>edit</a:t>
            </a:r>
            <a:r>
              <a:rPr lang="es-ES" dirty="0"/>
              <a:t> </a:t>
            </a:r>
            <a:r>
              <a:rPr lang="es-ES" dirty="0" err="1"/>
              <a:t>the</a:t>
            </a:r>
            <a:r>
              <a:rPr lang="es-ES" dirty="0"/>
              <a:t> </a:t>
            </a:r>
            <a:r>
              <a:rPr lang="es-ES" dirty="0" err="1"/>
              <a:t>text</a:t>
            </a:r>
            <a:endParaRPr lang="es-MX" dirty="0"/>
          </a:p>
        </p:txBody>
      </p:sp>
      <p:sp>
        <p:nvSpPr>
          <p:cNvPr id="6" name="Rectángulo: esquinas redondeadas 5">
            <a:extLst>
              <a:ext uri="{FF2B5EF4-FFF2-40B4-BE49-F238E27FC236}">
                <a16:creationId xmlns:a16="http://schemas.microsoft.com/office/drawing/2014/main" id="{19ACE370-9294-2504-598F-16DB39A434A0}"/>
              </a:ext>
            </a:extLst>
          </p:cNvPr>
          <p:cNvSpPr/>
          <p:nvPr userDrawn="1"/>
        </p:nvSpPr>
        <p:spPr>
          <a:xfrm>
            <a:off x="227012" y="1172095"/>
            <a:ext cx="3314210" cy="45719"/>
          </a:xfrm>
          <a:prstGeom prst="round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70C0"/>
              </a:solidFill>
            </a:endParaRPr>
          </a:p>
        </p:txBody>
      </p:sp>
    </p:spTree>
    <p:extLst>
      <p:ext uri="{BB962C8B-B14F-4D97-AF65-F5344CB8AC3E}">
        <p14:creationId xmlns:p14="http://schemas.microsoft.com/office/powerpoint/2010/main" val="3999159034"/>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143" userDrawn="1">
          <p15:clr>
            <a:srgbClr val="FBAE40"/>
          </p15:clr>
        </p15:guide>
        <p15:guide id="3" orient="horz" pos="142" userDrawn="1">
          <p15:clr>
            <a:srgbClr val="FBAE40"/>
          </p15:clr>
        </p15:guide>
        <p15:guide id="4" orient="horz" pos="1117" userDrawn="1">
          <p15:clr>
            <a:srgbClr val="FBAE40"/>
          </p15:clr>
        </p15:guide>
        <p15:guide id="5" pos="7537" userDrawn="1">
          <p15:clr>
            <a:srgbClr val="FBAE40"/>
          </p15:clr>
        </p15:guide>
        <p15:guide id="6"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34EA81-293C-F993-0895-91AF73AA5EA4}"/>
              </a:ext>
            </a:extLst>
          </p:cNvPr>
          <p:cNvSpPr>
            <a:spLocks noGrp="1"/>
          </p:cNvSpPr>
          <p:nvPr>
            <p:ph type="ctrTitle" hasCustomPrompt="1"/>
          </p:nvPr>
        </p:nvSpPr>
        <p:spPr>
          <a:xfrm>
            <a:off x="227012" y="225425"/>
            <a:ext cx="9754591" cy="858982"/>
          </a:xfrm>
          <a:prstGeom prst="rect">
            <a:avLst/>
          </a:prstGeom>
        </p:spPr>
        <p:txBody>
          <a:bodyPr anchor="b"/>
          <a:lstStyle>
            <a:lvl1pPr algn="l">
              <a:defRPr sz="4000" b="1">
                <a:solidFill>
                  <a:srgbClr val="333333"/>
                </a:solidFill>
              </a:defRPr>
            </a:lvl1pPr>
          </a:lstStyle>
          <a:p>
            <a:r>
              <a:rPr lang="es-ES" dirty="0"/>
              <a:t>Clic </a:t>
            </a:r>
            <a:r>
              <a:rPr lang="es-ES" dirty="0" err="1"/>
              <a:t>to</a:t>
            </a:r>
            <a:r>
              <a:rPr lang="es-ES" dirty="0"/>
              <a:t> </a:t>
            </a:r>
            <a:r>
              <a:rPr lang="es-ES" dirty="0" err="1"/>
              <a:t>edit</a:t>
            </a:r>
            <a:r>
              <a:rPr lang="es-ES" dirty="0"/>
              <a:t> </a:t>
            </a:r>
            <a:r>
              <a:rPr lang="es-ES" dirty="0" err="1"/>
              <a:t>the</a:t>
            </a:r>
            <a:r>
              <a:rPr lang="es-ES" dirty="0"/>
              <a:t> </a:t>
            </a:r>
            <a:r>
              <a:rPr lang="es-ES" dirty="0" err="1"/>
              <a:t>title</a:t>
            </a:r>
            <a:endParaRPr lang="es-MX" dirty="0"/>
          </a:p>
        </p:txBody>
      </p:sp>
      <p:sp>
        <p:nvSpPr>
          <p:cNvPr id="6" name="Rectángulo: esquinas redondeadas 5">
            <a:extLst>
              <a:ext uri="{FF2B5EF4-FFF2-40B4-BE49-F238E27FC236}">
                <a16:creationId xmlns:a16="http://schemas.microsoft.com/office/drawing/2014/main" id="{19ACE370-9294-2504-598F-16DB39A434A0}"/>
              </a:ext>
            </a:extLst>
          </p:cNvPr>
          <p:cNvSpPr/>
          <p:nvPr userDrawn="1"/>
        </p:nvSpPr>
        <p:spPr>
          <a:xfrm>
            <a:off x="227012" y="1172095"/>
            <a:ext cx="3314210" cy="45719"/>
          </a:xfrm>
          <a:prstGeom prst="round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34777638"/>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143" userDrawn="1">
          <p15:clr>
            <a:srgbClr val="FBAE40"/>
          </p15:clr>
        </p15:guide>
        <p15:guide id="3" orient="horz" pos="142" userDrawn="1">
          <p15:clr>
            <a:srgbClr val="FBAE40"/>
          </p15:clr>
        </p15:guide>
        <p15:guide id="4" orient="horz" pos="1117" userDrawn="1">
          <p15:clr>
            <a:srgbClr val="FBAE40"/>
          </p15:clr>
        </p15:guide>
        <p15:guide id="5" pos="7537" userDrawn="1">
          <p15:clr>
            <a:srgbClr val="FBAE40"/>
          </p15:clr>
        </p15:guide>
        <p15:guide id="6"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978711"/>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143" userDrawn="1">
          <p15:clr>
            <a:srgbClr val="FBAE40"/>
          </p15:clr>
        </p15:guide>
        <p15:guide id="3" orient="horz" pos="142" userDrawn="1">
          <p15:clr>
            <a:srgbClr val="FBAE40"/>
          </p15:clr>
        </p15:guide>
        <p15:guide id="4" orient="horz" pos="1117" userDrawn="1">
          <p15:clr>
            <a:srgbClr val="FBAE40"/>
          </p15:clr>
        </p15:guide>
        <p15:guide id="5" pos="7537" userDrawn="1">
          <p15:clr>
            <a:srgbClr val="FBAE40"/>
          </p15:clr>
        </p15:guide>
        <p15:guide id="6"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80861"/>
            <a:ext cx="10515600" cy="640936"/>
          </a:xfrm>
        </p:spPr>
        <p:txBody>
          <a:bodyPr>
            <a:normAutofit/>
          </a:bodyPr>
          <a:lstStyle>
            <a:lvl1pPr>
              <a:defRPr sz="3600" b="1" i="0">
                <a:solidFill>
                  <a:srgbClr val="0070C0"/>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838200" y="1248352"/>
            <a:ext cx="10515600" cy="4574922"/>
          </a:xfrm>
        </p:spPr>
        <p:txBody>
          <a:bodyPr/>
          <a:lstStyle>
            <a:lvl1pPr>
              <a:defRPr sz="3200" b="0" i="0">
                <a:latin typeface="Calibri" panose="020F0502020204030204" pitchFamily="34" charset="0"/>
                <a:ea typeface="Calibri" panose="020F0502020204030204" pitchFamily="34" charset="0"/>
                <a:cs typeface="Calibri" panose="020F0502020204030204" pitchFamily="34" charset="0"/>
              </a:defRPr>
            </a:lvl1pPr>
            <a:lvl2pPr>
              <a:defRPr sz="2800" b="0" i="0">
                <a:latin typeface="Calibri" panose="020F0502020204030204" pitchFamily="34" charset="0"/>
                <a:ea typeface="Calibri" panose="020F0502020204030204" pitchFamily="34" charset="0"/>
                <a:cs typeface="Calibri" panose="020F0502020204030204" pitchFamily="34" charset="0"/>
              </a:defRPr>
            </a:lvl2pPr>
            <a:lvl3pPr>
              <a:defRPr sz="2000" b="0" i="0">
                <a:latin typeface="Calibri" panose="020F0502020204030204" pitchFamily="34" charset="0"/>
                <a:ea typeface="Calibri" panose="020F0502020204030204" pitchFamily="34" charset="0"/>
                <a:cs typeface="Calibri" panose="020F0502020204030204" pitchFamily="34" charset="0"/>
              </a:defRPr>
            </a:lvl3pPr>
            <a:lvl4pPr>
              <a:defRPr sz="1800" b="0" i="0">
                <a:latin typeface="Calibri" panose="020F0502020204030204" pitchFamily="34" charset="0"/>
                <a:ea typeface="Calibri" panose="020F0502020204030204" pitchFamily="34" charset="0"/>
                <a:cs typeface="Calibri" panose="020F0502020204030204" pitchFamily="34" charset="0"/>
              </a:defRPr>
            </a:lvl4pPr>
            <a:lvl5pPr>
              <a:defRPr sz="1800" b="0" i="0">
                <a:latin typeface="Calibri" panose="020F0502020204030204" pitchFamily="34" charset="0"/>
                <a:ea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5035" y="6356352"/>
            <a:ext cx="2473171" cy="365125"/>
          </a:xfrm>
        </p:spPr>
        <p:txBody>
          <a:bodyPr/>
          <a:lstStyle>
            <a:lvl1pPr>
              <a:defRPr sz="1000" b="0" i="0">
                <a:solidFill>
                  <a:srgbClr val="0070C0"/>
                </a:solidFill>
                <a:latin typeface="Calibri" panose="020F0502020204030204" pitchFamily="34" charset="0"/>
                <a:ea typeface="Calibri" panose="020F0502020204030204" pitchFamily="34" charset="0"/>
                <a:cs typeface="Calibri" panose="020F0502020204030204" pitchFamily="34" charset="0"/>
              </a:defRPr>
            </a:lvl1pPr>
          </a:lstStyle>
          <a:p>
            <a:r>
              <a:rPr lang="en-US"/>
              <a:t>Achieving Excellence with Reliability Sherpa</a:t>
            </a:r>
            <a:endParaRPr lang="en-US" dirty="0"/>
          </a:p>
        </p:txBody>
      </p:sp>
      <p:sp>
        <p:nvSpPr>
          <p:cNvPr id="6" name="Slide Number Placeholder 5"/>
          <p:cNvSpPr>
            <a:spLocks noGrp="1"/>
          </p:cNvSpPr>
          <p:nvPr>
            <p:ph type="sldNum" sz="quarter" idx="12"/>
          </p:nvPr>
        </p:nvSpPr>
        <p:spPr>
          <a:xfrm>
            <a:off x="10875146" y="6382925"/>
            <a:ext cx="881850" cy="365125"/>
          </a:xfrm>
        </p:spPr>
        <p:txBody>
          <a:bodyPr/>
          <a:lstStyle>
            <a:lvl1pPr>
              <a:defRPr b="0" i="0">
                <a:latin typeface="Calibri" panose="020F0502020204030204" pitchFamily="34" charset="0"/>
                <a:ea typeface="Calibri" panose="020F0502020204030204" pitchFamily="34" charset="0"/>
                <a:cs typeface="Calibri" panose="020F0502020204030204" pitchFamily="34" charset="0"/>
              </a:defRPr>
            </a:lvl1pPr>
          </a:lstStyle>
          <a:p>
            <a:fld id="{9D5DE6D7-F04D-7741-82FC-941AB368F7CA}" type="slidenum">
              <a:rPr lang="en-US" smtClean="0"/>
              <a:pPr/>
              <a:t>‹Nº›</a:t>
            </a:fld>
            <a:endParaRPr lang="en-US" dirty="0"/>
          </a:p>
        </p:txBody>
      </p:sp>
    </p:spTree>
    <p:extLst>
      <p:ext uri="{BB962C8B-B14F-4D97-AF65-F5344CB8AC3E}">
        <p14:creationId xmlns:p14="http://schemas.microsoft.com/office/powerpoint/2010/main" val="881214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8416" y="2743201"/>
            <a:ext cx="10363200" cy="1362075"/>
          </a:xfrm>
          <a:prstGeom prst="rect">
            <a:avLst/>
          </a:prstGeom>
        </p:spPr>
        <p:txBody>
          <a:bodyPr anchor="t">
            <a:noAutofit/>
          </a:bodyPr>
          <a:lstStyle>
            <a:lvl1pPr algn="ctr">
              <a:defRPr sz="3200" b="1" cap="none">
                <a:solidFill>
                  <a:srgbClr val="003893"/>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Box 17"/>
          <p:cNvSpPr txBox="1">
            <a:spLocks noChangeArrowheads="1"/>
          </p:cNvSpPr>
          <p:nvPr userDrawn="1"/>
        </p:nvSpPr>
        <p:spPr bwMode="auto">
          <a:xfrm>
            <a:off x="11582400" y="6541702"/>
            <a:ext cx="537633" cy="215444"/>
          </a:xfrm>
          <a:prstGeom prst="rect">
            <a:avLst/>
          </a:prstGeom>
          <a:noFill/>
          <a:ln w="9525">
            <a:noFill/>
            <a:miter lim="800000"/>
            <a:headEnd/>
            <a:tailEnd/>
          </a:ln>
          <a:effectLst/>
        </p:spPr>
        <p:txBody>
          <a:bodyPr wrap="square">
            <a:spAutoFit/>
          </a:bodyPr>
          <a:lstStyle/>
          <a:p>
            <a:pPr>
              <a:defRPr/>
            </a:pPr>
            <a:fld id="{C558C99F-7101-4E84-ADD9-6A618D5CCE83}" type="slidenum">
              <a:rPr lang="en-US" sz="800" kern="0">
                <a:solidFill>
                  <a:sysClr val="windowText" lastClr="000000"/>
                </a:solidFill>
              </a:rPr>
              <a:pPr>
                <a:defRPr/>
              </a:pPr>
              <a:t>‹Nº›</a:t>
            </a:fld>
            <a:endParaRPr lang="en-US" sz="2400" kern="0" dirty="0">
              <a:solidFill>
                <a:sysClr val="windowText" lastClr="000000"/>
              </a:solidFill>
            </a:endParaRPr>
          </a:p>
        </p:txBody>
      </p:sp>
      <p:sp>
        <p:nvSpPr>
          <p:cNvPr id="5" name="Date Placeholder 3">
            <a:extLst>
              <a:ext uri="{FF2B5EF4-FFF2-40B4-BE49-F238E27FC236}">
                <a16:creationId xmlns:a16="http://schemas.microsoft.com/office/drawing/2014/main" id="{3FDF3F1D-3DDE-482C-9661-A558514EC82B}"/>
              </a:ext>
            </a:extLst>
          </p:cNvPr>
          <p:cNvSpPr>
            <a:spLocks noGrp="1"/>
          </p:cNvSpPr>
          <p:nvPr>
            <p:ph type="dt" sz="half" idx="10"/>
          </p:nvPr>
        </p:nvSpPr>
        <p:spPr>
          <a:xfrm>
            <a:off x="4724400" y="6523767"/>
            <a:ext cx="2473171" cy="365125"/>
          </a:xfrm>
          <a:prstGeom prst="rect">
            <a:avLst/>
          </a:prstGeom>
        </p:spPr>
        <p:txBody>
          <a:bodyPr/>
          <a:lstStyle>
            <a:lvl1pPr>
              <a:defRPr sz="1000" b="0" i="0">
                <a:solidFill>
                  <a:srgbClr val="0070C0"/>
                </a:solidFill>
                <a:latin typeface="Calibri" panose="020F0502020204030204" pitchFamily="34" charset="0"/>
                <a:ea typeface="Calibri" panose="020F0502020204030204" pitchFamily="34" charset="0"/>
                <a:cs typeface="Calibri" panose="020F0502020204030204" pitchFamily="34" charset="0"/>
              </a:defRPr>
            </a:lvl1pPr>
          </a:lstStyle>
          <a:p>
            <a:r>
              <a:rPr lang="en-US"/>
              <a:t>Achieving Excellence with Reliability Sherpa</a:t>
            </a:r>
            <a:endParaRPr lang="en-US" dirty="0"/>
          </a:p>
        </p:txBody>
      </p:sp>
    </p:spTree>
    <p:extLst>
      <p:ext uri="{BB962C8B-B14F-4D97-AF65-F5344CB8AC3E}">
        <p14:creationId xmlns:p14="http://schemas.microsoft.com/office/powerpoint/2010/main" val="3101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PORTAN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D644E-07BF-5C1E-8D60-6AA1FF9A9F05}"/>
              </a:ext>
            </a:extLst>
          </p:cNvPr>
          <p:cNvSpPr>
            <a:spLocks noGrp="1"/>
          </p:cNvSpPr>
          <p:nvPr>
            <p:ph type="ctrTitle" hasCustomPrompt="1"/>
          </p:nvPr>
        </p:nvSpPr>
        <p:spPr>
          <a:xfrm>
            <a:off x="1524000" y="2369975"/>
            <a:ext cx="9144000" cy="1942420"/>
          </a:xfrm>
          <a:prstGeom prst="rect">
            <a:avLst/>
          </a:prstGeom>
        </p:spPr>
        <p:txBody>
          <a:bodyPr anchor="b"/>
          <a:lstStyle>
            <a:lvl1pPr algn="ctr">
              <a:defRPr sz="6000" b="1" u="none">
                <a:solidFill>
                  <a:srgbClr val="333333"/>
                </a:solidFill>
                <a:latin typeface="Arial Black" panose="020B0A04020102020204" pitchFamily="34" charset="0"/>
              </a:defRPr>
            </a:lvl1pPr>
          </a:lstStyle>
          <a:p>
            <a:r>
              <a:rPr lang="es-ES" dirty="0"/>
              <a:t>THIS TEXT IS VERY IMPORTANT</a:t>
            </a:r>
            <a:endParaRPr lang="es-MX" dirty="0"/>
          </a:p>
        </p:txBody>
      </p:sp>
    </p:spTree>
    <p:extLst>
      <p:ext uri="{BB962C8B-B14F-4D97-AF65-F5344CB8AC3E}">
        <p14:creationId xmlns:p14="http://schemas.microsoft.com/office/powerpoint/2010/main" val="3842656187"/>
      </p:ext>
    </p:extLst>
  </p:cSld>
  <p:clrMapOvr>
    <a:masterClrMapping/>
  </p:clrMapOvr>
  <p:extLst>
    <p:ext uri="{DCECCB84-F9BA-43D5-87BE-67443E8EF086}">
      <p15:sldGuideLst xmlns:p15="http://schemas.microsoft.com/office/powerpoint/2012/main">
        <p15:guide id="1" pos="143" userDrawn="1">
          <p15:clr>
            <a:srgbClr val="FBAE40"/>
          </p15:clr>
        </p15:guide>
        <p15:guide id="2" orient="horz" pos="164" userDrawn="1">
          <p15:clr>
            <a:srgbClr val="FBAE40"/>
          </p15:clr>
        </p15:guide>
        <p15:guide id="3" orient="horz" pos="4178" userDrawn="1">
          <p15:clr>
            <a:srgbClr val="FBAE40"/>
          </p15:clr>
        </p15:guide>
        <p15:guide id="4" pos="753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5.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76103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965476"/>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904E8608-D379-BFC8-0A06-7DE5E5640838}"/>
              </a:ext>
            </a:extLst>
          </p:cNvPr>
          <p:cNvSpPr txBox="1"/>
          <p:nvPr userDrawn="1"/>
        </p:nvSpPr>
        <p:spPr>
          <a:xfrm>
            <a:off x="8436558" y="5765215"/>
            <a:ext cx="3277062" cy="400110"/>
          </a:xfrm>
          <a:prstGeom prst="rect">
            <a:avLst/>
          </a:prstGeom>
          <a:noFill/>
        </p:spPr>
        <p:txBody>
          <a:bodyPr wrap="square" rtlCol="0">
            <a:spAutoFit/>
          </a:bodyPr>
          <a:lstStyle/>
          <a:p>
            <a:pPr algn="ctr"/>
            <a:endParaRPr lang="es-MX" sz="2000" b="1" dirty="0"/>
          </a:p>
        </p:txBody>
      </p:sp>
      <p:pic>
        <p:nvPicPr>
          <p:cNvPr id="4" name="Picture 3" descr="A close up of a logo&#10;&#10;Description generated with very high confidence">
            <a:extLst>
              <a:ext uri="{FF2B5EF4-FFF2-40B4-BE49-F238E27FC236}">
                <a16:creationId xmlns:a16="http://schemas.microsoft.com/office/drawing/2014/main" id="{1EC4CDBF-4580-4A9B-975B-27FCAF5EC3B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61575" b="11553"/>
          <a:stretch/>
        </p:blipFill>
        <p:spPr>
          <a:xfrm>
            <a:off x="10345119" y="6300211"/>
            <a:ext cx="1551062" cy="416796"/>
          </a:xfrm>
          <a:prstGeom prst="rect">
            <a:avLst/>
          </a:prstGeom>
        </p:spPr>
      </p:pic>
      <p:sp>
        <p:nvSpPr>
          <p:cNvPr id="5" name="TextBox 4">
            <a:extLst>
              <a:ext uri="{FF2B5EF4-FFF2-40B4-BE49-F238E27FC236}">
                <a16:creationId xmlns:a16="http://schemas.microsoft.com/office/drawing/2014/main" id="{F1AF0FEC-F828-5540-791C-2AC065EE6498}"/>
              </a:ext>
            </a:extLst>
          </p:cNvPr>
          <p:cNvSpPr txBox="1"/>
          <p:nvPr userDrawn="1"/>
        </p:nvSpPr>
        <p:spPr>
          <a:xfrm>
            <a:off x="4337589" y="6440008"/>
            <a:ext cx="3733800" cy="276999"/>
          </a:xfrm>
          <a:prstGeom prst="rect">
            <a:avLst/>
          </a:prstGeom>
          <a:noFill/>
        </p:spPr>
        <p:txBody>
          <a:bodyPr wrap="square" rtlCol="0">
            <a:spAutoFit/>
          </a:bodyPr>
          <a:lstStyle/>
          <a:p>
            <a:r>
              <a:rPr lang="en-US" sz="1200" dirty="0">
                <a:solidFill>
                  <a:srgbClr val="FF0000"/>
                </a:solidFill>
              </a:rPr>
              <a:t>Achieve EXCELLENCE with Reliability Sherpa</a:t>
            </a:r>
          </a:p>
        </p:txBody>
      </p:sp>
    </p:spTree>
    <p:extLst>
      <p:ext uri="{BB962C8B-B14F-4D97-AF65-F5344CB8AC3E}">
        <p14:creationId xmlns:p14="http://schemas.microsoft.com/office/powerpoint/2010/main" val="1109098328"/>
      </p:ext>
    </p:extLst>
  </p:cSld>
  <p:clrMap bg1="lt1" tx1="dk1" bg2="lt2" tx2="dk2" accent1="accent1" accent2="accent2" accent3="accent3" accent4="accent4" accent5="accent5" accent6="accent6" hlink="hlink" folHlink="folHlink"/>
  <p:sldLayoutIdLst>
    <p:sldLayoutId id="2147483652" r:id="rId1"/>
    <p:sldLayoutId id="2147483689" r:id="rId2"/>
    <p:sldLayoutId id="2147483687" r:id="rId3"/>
    <p:sldLayoutId id="2147483680"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43160"/>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477471"/>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6.wmf"/><Relationship Id="rId18" Type="http://schemas.openxmlformats.org/officeDocument/2006/relationships/oleObject" Target="../embeddings/oleObject8.bin"/><Relationship Id="rId26" Type="http://schemas.openxmlformats.org/officeDocument/2006/relationships/oleObject" Target="../embeddings/oleObject12.bin"/><Relationship Id="rId3" Type="http://schemas.openxmlformats.org/officeDocument/2006/relationships/image" Target="../media/image31.jpeg"/><Relationship Id="rId21" Type="http://schemas.openxmlformats.org/officeDocument/2006/relationships/image" Target="../media/image40.wmf"/><Relationship Id="rId7" Type="http://schemas.openxmlformats.org/officeDocument/2006/relationships/image" Target="../media/image33.wmf"/><Relationship Id="rId12" Type="http://schemas.openxmlformats.org/officeDocument/2006/relationships/oleObject" Target="../embeddings/oleObject5.bin"/><Relationship Id="rId17" Type="http://schemas.openxmlformats.org/officeDocument/2006/relationships/image" Target="../media/image38.wmf"/><Relationship Id="rId25" Type="http://schemas.openxmlformats.org/officeDocument/2006/relationships/image" Target="../media/image42.wmf"/><Relationship Id="rId2" Type="http://schemas.openxmlformats.org/officeDocument/2006/relationships/notesSlide" Target="../notesSlides/notesSlide5.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35.wmf"/><Relationship Id="rId24" Type="http://schemas.openxmlformats.org/officeDocument/2006/relationships/oleObject" Target="../embeddings/oleObject11.bin"/><Relationship Id="rId5" Type="http://schemas.openxmlformats.org/officeDocument/2006/relationships/image" Target="../media/image32.wmf"/><Relationship Id="rId15" Type="http://schemas.openxmlformats.org/officeDocument/2006/relationships/image" Target="../media/image37.wmf"/><Relationship Id="rId23" Type="http://schemas.openxmlformats.org/officeDocument/2006/relationships/image" Target="../media/image41.wmf"/><Relationship Id="rId10" Type="http://schemas.openxmlformats.org/officeDocument/2006/relationships/oleObject" Target="../embeddings/oleObject4.bin"/><Relationship Id="rId19" Type="http://schemas.openxmlformats.org/officeDocument/2006/relationships/image" Target="../media/image39.wmf"/><Relationship Id="rId4" Type="http://schemas.openxmlformats.org/officeDocument/2006/relationships/oleObject" Target="../embeddings/oleObject1.bin"/><Relationship Id="rId9" Type="http://schemas.openxmlformats.org/officeDocument/2006/relationships/image" Target="../media/image34.wmf"/><Relationship Id="rId14" Type="http://schemas.openxmlformats.org/officeDocument/2006/relationships/oleObject" Target="../embeddings/oleObject6.bin"/><Relationship Id="rId22" Type="http://schemas.openxmlformats.org/officeDocument/2006/relationships/oleObject" Target="../embeddings/oleObject10.bin"/><Relationship Id="rId27" Type="http://schemas.openxmlformats.org/officeDocument/2006/relationships/image" Target="../media/image43.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610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0790" y="265550"/>
            <a:ext cx="9601200" cy="563562"/>
          </a:xfrm>
        </p:spPr>
        <p:txBody>
          <a:bodyPr>
            <a:normAutofit fontScale="90000"/>
          </a:bodyPr>
          <a:lstStyle/>
          <a:p>
            <a:r>
              <a:rPr lang="en-US" dirty="0">
                <a:solidFill>
                  <a:srgbClr val="333333"/>
                </a:solidFill>
                <a:latin typeface="+mj-lt"/>
              </a:rPr>
              <a:t>Quiz A – Reliability Knowledge Assessment</a:t>
            </a:r>
          </a:p>
        </p:txBody>
      </p:sp>
      <p:sp>
        <p:nvSpPr>
          <p:cNvPr id="43011" name="Rectangle 3"/>
          <p:cNvSpPr>
            <a:spLocks noGrp="1" noChangeArrowheads="1"/>
          </p:cNvSpPr>
          <p:nvPr>
            <p:ph idx="1"/>
          </p:nvPr>
        </p:nvSpPr>
        <p:spPr>
          <a:xfrm>
            <a:off x="493893" y="1013863"/>
            <a:ext cx="9058669" cy="4830273"/>
          </a:xfrm>
        </p:spPr>
        <p:txBody>
          <a:bodyPr/>
          <a:lstStyle/>
          <a:p>
            <a:pPr marL="457200" lvl="1" indent="0">
              <a:spcBef>
                <a:spcPts val="200"/>
              </a:spcBef>
              <a:buNone/>
            </a:pPr>
            <a:endParaRPr lang="en-US" sz="1100" dirty="0"/>
          </a:p>
          <a:p>
            <a:pPr marL="228600" indent="-228600">
              <a:spcBef>
                <a:spcPts val="200"/>
              </a:spcBef>
              <a:buFont typeface="+mj-lt"/>
              <a:buAutoNum type="arabicPeriod"/>
            </a:pPr>
            <a:r>
              <a:rPr lang="en-US" sz="1600" b="1" dirty="0"/>
              <a:t>Best way to improve reliability is with a good maintenance plan </a:t>
            </a:r>
          </a:p>
          <a:p>
            <a:pPr lvl="1">
              <a:spcBef>
                <a:spcPts val="200"/>
              </a:spcBef>
              <a:buFont typeface="+mj-lt"/>
              <a:buAutoNum type="alphaLcParenR"/>
            </a:pPr>
            <a:r>
              <a:rPr lang="en-US" sz="1200" dirty="0"/>
              <a:t>True </a:t>
            </a:r>
          </a:p>
          <a:p>
            <a:pPr lvl="1">
              <a:spcBef>
                <a:spcPts val="200"/>
              </a:spcBef>
              <a:buFont typeface="+mj-lt"/>
              <a:buAutoNum type="alphaLcParenR"/>
            </a:pPr>
            <a:r>
              <a:rPr lang="en-US" sz="1200" dirty="0"/>
              <a:t>False</a:t>
            </a:r>
          </a:p>
          <a:p>
            <a:pPr marL="228600" indent="-228600">
              <a:spcBef>
                <a:spcPts val="200"/>
              </a:spcBef>
              <a:buFont typeface="+mj-lt"/>
              <a:buAutoNum type="arabicPeriod"/>
            </a:pPr>
            <a:r>
              <a:rPr lang="en-US" sz="1600" b="1" dirty="0"/>
              <a:t> List three  “Mean” metrics used often:</a:t>
            </a:r>
          </a:p>
          <a:p>
            <a:pPr lvl="1">
              <a:spcBef>
                <a:spcPts val="200"/>
              </a:spcBef>
              <a:buFont typeface="+mj-lt"/>
              <a:buAutoNum type="alphaLcParenR"/>
            </a:pPr>
            <a:r>
              <a:rPr lang="en-US" sz="1200" b="1" dirty="0"/>
              <a:t>…………………………………</a:t>
            </a:r>
          </a:p>
          <a:p>
            <a:pPr lvl="1">
              <a:spcBef>
                <a:spcPts val="200"/>
              </a:spcBef>
              <a:buFont typeface="+mj-lt"/>
              <a:buAutoNum type="alphaLcParenR"/>
            </a:pPr>
            <a:r>
              <a:rPr lang="en-US" sz="1200" b="1" dirty="0"/>
              <a:t>………………………………</a:t>
            </a:r>
          </a:p>
          <a:p>
            <a:pPr lvl="1">
              <a:spcBef>
                <a:spcPts val="200"/>
              </a:spcBef>
              <a:buFont typeface="+mj-lt"/>
              <a:buAutoNum type="alphaLcParenR"/>
            </a:pPr>
            <a:r>
              <a:rPr lang="en-US" sz="1200" b="1" dirty="0"/>
              <a:t>…………………………………….</a:t>
            </a:r>
          </a:p>
          <a:p>
            <a:pPr marL="457200" lvl="1" indent="0">
              <a:spcBef>
                <a:spcPts val="200"/>
              </a:spcBef>
              <a:buNone/>
            </a:pPr>
            <a:endParaRPr lang="en-US" sz="1200" dirty="0"/>
          </a:p>
          <a:p>
            <a:pPr marL="228600" indent="-228600">
              <a:spcBef>
                <a:spcPts val="200"/>
              </a:spcBef>
              <a:buFont typeface="+mj-lt"/>
              <a:buAutoNum type="arabicPeriod"/>
            </a:pPr>
            <a:r>
              <a:rPr lang="en-US" sz="1600" b="1" dirty="0"/>
              <a:t>If an asset – pump operated for 100 hours, and it had five failures  and it took 10 hours to repair those failures. What is the mean time between failures for this asset?</a:t>
            </a:r>
          </a:p>
          <a:p>
            <a:pPr lvl="1">
              <a:spcBef>
                <a:spcPts val="200"/>
              </a:spcBef>
              <a:buFont typeface="+mj-lt"/>
              <a:buAutoNum type="alphaLcParenR"/>
            </a:pPr>
            <a:r>
              <a:rPr lang="en-US" sz="1200" dirty="0"/>
              <a:t> 10 hours</a:t>
            </a:r>
          </a:p>
          <a:p>
            <a:pPr lvl="1">
              <a:spcBef>
                <a:spcPts val="200"/>
              </a:spcBef>
              <a:buFont typeface="+mj-lt"/>
              <a:buAutoNum type="alphaLcParenR"/>
            </a:pPr>
            <a:r>
              <a:rPr lang="en-US" sz="1200" dirty="0"/>
              <a:t> 5 hours</a:t>
            </a:r>
          </a:p>
          <a:p>
            <a:pPr lvl="1">
              <a:spcBef>
                <a:spcPts val="200"/>
              </a:spcBef>
              <a:buFont typeface="+mj-lt"/>
              <a:buAutoNum type="alphaLcParenR"/>
            </a:pPr>
            <a:r>
              <a:rPr lang="en-US" sz="1200" dirty="0"/>
              <a:t>20 hours</a:t>
            </a:r>
          </a:p>
          <a:p>
            <a:pPr marL="228600" indent="-228600">
              <a:spcBef>
                <a:spcPts val="200"/>
              </a:spcBef>
              <a:buFont typeface="+mj-lt"/>
              <a:buAutoNum type="arabicPeriod"/>
            </a:pPr>
            <a:r>
              <a:rPr lang="en-US" sz="1600" b="1" dirty="0"/>
              <a:t>In the above example – Q 3, what is the mean time to repair?</a:t>
            </a:r>
          </a:p>
          <a:p>
            <a:pPr lvl="1">
              <a:spcBef>
                <a:spcPts val="200"/>
              </a:spcBef>
              <a:buFont typeface="+mj-lt"/>
              <a:buAutoNum type="alphaLcParenR"/>
            </a:pPr>
            <a:r>
              <a:rPr lang="en-US" sz="1200" dirty="0"/>
              <a:t>10 hours</a:t>
            </a:r>
          </a:p>
          <a:p>
            <a:pPr lvl="1">
              <a:spcBef>
                <a:spcPts val="200"/>
              </a:spcBef>
              <a:buFont typeface="+mj-lt"/>
              <a:buAutoNum type="alphaLcParenR"/>
            </a:pPr>
            <a:r>
              <a:rPr lang="en-US" sz="1200" dirty="0"/>
              <a:t>5 hours</a:t>
            </a:r>
          </a:p>
          <a:p>
            <a:pPr lvl="1">
              <a:spcBef>
                <a:spcPts val="200"/>
              </a:spcBef>
              <a:buFont typeface="+mj-lt"/>
              <a:buAutoNum type="alphaLcParenR"/>
            </a:pPr>
            <a:r>
              <a:rPr lang="en-US" sz="1200" dirty="0"/>
              <a:t>2 hours</a:t>
            </a:r>
            <a:endParaRPr lang="en-US" sz="1100" dirty="0"/>
          </a:p>
          <a:p>
            <a:pPr>
              <a:spcBef>
                <a:spcPts val="200"/>
              </a:spcBef>
              <a:buFont typeface="+mj-lt"/>
              <a:buAutoNum type="arabicPeriod"/>
            </a:pPr>
            <a:r>
              <a:rPr lang="en-US" sz="1600" b="1" dirty="0"/>
              <a:t> An asset–motor unit has a reliability of 90%  in 10 hours  (shift) of operation; what does it mean?</a:t>
            </a:r>
          </a:p>
          <a:p>
            <a:pPr lvl="1">
              <a:spcBef>
                <a:spcPts val="200"/>
              </a:spcBef>
              <a:buFont typeface="+mj-lt"/>
              <a:buAutoNum type="alphaLcParenR"/>
            </a:pPr>
            <a:r>
              <a:rPr lang="en-US" sz="1200" dirty="0"/>
              <a:t>No failure in a shift</a:t>
            </a:r>
          </a:p>
          <a:p>
            <a:pPr lvl="1">
              <a:spcBef>
                <a:spcPts val="200"/>
              </a:spcBef>
              <a:buFont typeface="+mj-lt"/>
              <a:buAutoNum type="alphaLcParenR"/>
            </a:pPr>
            <a:r>
              <a:rPr lang="en-US" sz="1200" dirty="0"/>
              <a:t>One failure in a shift</a:t>
            </a:r>
          </a:p>
          <a:p>
            <a:pPr lvl="1">
              <a:spcBef>
                <a:spcPts val="200"/>
              </a:spcBef>
              <a:buAutoNum type="alphaLcParenR" startAt="3"/>
            </a:pPr>
            <a:r>
              <a:rPr lang="en-US" sz="1200" dirty="0"/>
              <a:t>9 hours of failure-free operation</a:t>
            </a:r>
          </a:p>
          <a:p>
            <a:pPr lvl="1">
              <a:spcBef>
                <a:spcPts val="200"/>
              </a:spcBef>
              <a:buAutoNum type="alphaLcParenR" startAt="3"/>
            </a:pPr>
            <a:r>
              <a:rPr lang="en-US" sz="1200" dirty="0"/>
              <a:t>10 %  chances of a failure</a:t>
            </a:r>
          </a:p>
          <a:p>
            <a:pPr lvl="1">
              <a:spcBef>
                <a:spcPts val="200"/>
              </a:spcBef>
              <a:buFont typeface="+mj-lt"/>
              <a:buAutoNum type="alphaLcParenR"/>
            </a:pPr>
            <a:endParaRPr lang="en-US" sz="1200" b="1" dirty="0"/>
          </a:p>
        </p:txBody>
      </p:sp>
    </p:spTree>
    <p:extLst>
      <p:ext uri="{BB962C8B-B14F-4D97-AF65-F5344CB8AC3E}">
        <p14:creationId xmlns:p14="http://schemas.microsoft.com/office/powerpoint/2010/main" val="823406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F901-A31E-615B-D571-55F3CE901669}"/>
              </a:ext>
            </a:extLst>
          </p:cNvPr>
          <p:cNvSpPr>
            <a:spLocks noGrp="1"/>
          </p:cNvSpPr>
          <p:nvPr>
            <p:ph type="ctrTitle"/>
          </p:nvPr>
        </p:nvSpPr>
        <p:spPr>
          <a:xfrm>
            <a:off x="324288" y="595745"/>
            <a:ext cx="9754591" cy="544596"/>
          </a:xfrm>
        </p:spPr>
        <p:txBody>
          <a:bodyPr/>
          <a:lstStyle/>
          <a:p>
            <a:r>
              <a:rPr lang="en-US" dirty="0"/>
              <a:t>Reliability ?? </a:t>
            </a:r>
          </a:p>
        </p:txBody>
      </p:sp>
      <p:sp>
        <p:nvSpPr>
          <p:cNvPr id="3" name="Subtitle 2">
            <a:extLst>
              <a:ext uri="{FF2B5EF4-FFF2-40B4-BE49-F238E27FC236}">
                <a16:creationId xmlns:a16="http://schemas.microsoft.com/office/drawing/2014/main" id="{09D1B614-435A-E358-D505-18864FFAA2D4}"/>
              </a:ext>
            </a:extLst>
          </p:cNvPr>
          <p:cNvSpPr>
            <a:spLocks noGrp="1"/>
          </p:cNvSpPr>
          <p:nvPr>
            <p:ph type="subTitle" idx="1"/>
          </p:nvPr>
        </p:nvSpPr>
        <p:spPr>
          <a:xfrm>
            <a:off x="324288" y="1757123"/>
            <a:ext cx="10493125" cy="3126162"/>
          </a:xfrm>
        </p:spPr>
        <p:txBody>
          <a:bodyPr/>
          <a:lstStyle/>
          <a:p>
            <a:r>
              <a:rPr lang="en-US" dirty="0"/>
              <a:t>What does “Reliability” mean to YOU?</a:t>
            </a:r>
          </a:p>
          <a:p>
            <a:r>
              <a:rPr lang="en-US" dirty="0"/>
              <a:t>…………………………………………………….</a:t>
            </a:r>
          </a:p>
          <a:p>
            <a:r>
              <a:rPr lang="en-US" dirty="0"/>
              <a:t>……………………………………………………….</a:t>
            </a:r>
          </a:p>
          <a:p>
            <a:r>
              <a:rPr lang="en-US" dirty="0"/>
              <a:t>………………………………………………………………..</a:t>
            </a:r>
          </a:p>
          <a:p>
            <a:r>
              <a:rPr lang="en-US" dirty="0"/>
              <a:t>…………………………………………………………………….. </a:t>
            </a:r>
          </a:p>
        </p:txBody>
      </p:sp>
    </p:spTree>
    <p:extLst>
      <p:ext uri="{BB962C8B-B14F-4D97-AF65-F5344CB8AC3E}">
        <p14:creationId xmlns:p14="http://schemas.microsoft.com/office/powerpoint/2010/main" val="2086882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EDEA-9656-1B11-ECF7-F6B83F49BF7C}"/>
              </a:ext>
            </a:extLst>
          </p:cNvPr>
          <p:cNvSpPr>
            <a:spLocks noGrp="1"/>
          </p:cNvSpPr>
          <p:nvPr>
            <p:ph type="ctrTitle"/>
          </p:nvPr>
        </p:nvSpPr>
        <p:spPr/>
        <p:txBody>
          <a:bodyPr/>
          <a:lstStyle/>
          <a:p>
            <a:r>
              <a:rPr lang="en-US" dirty="0"/>
              <a:t>Reliability is …</a:t>
            </a:r>
          </a:p>
        </p:txBody>
      </p:sp>
      <p:grpSp>
        <p:nvGrpSpPr>
          <p:cNvPr id="4" name="Group 3">
            <a:extLst>
              <a:ext uri="{FF2B5EF4-FFF2-40B4-BE49-F238E27FC236}">
                <a16:creationId xmlns:a16="http://schemas.microsoft.com/office/drawing/2014/main" id="{1BE9221A-5CA9-B037-4062-934D571C115C}"/>
              </a:ext>
            </a:extLst>
          </p:cNvPr>
          <p:cNvGrpSpPr/>
          <p:nvPr/>
        </p:nvGrpSpPr>
        <p:grpSpPr>
          <a:xfrm>
            <a:off x="348916" y="1752601"/>
            <a:ext cx="4186989" cy="3352797"/>
            <a:chOff x="1831753" y="990601"/>
            <a:chExt cx="8915401" cy="5446250"/>
          </a:xfrm>
        </p:grpSpPr>
        <p:pic>
          <p:nvPicPr>
            <p:cNvPr id="5" name="Picture 2">
              <a:extLst>
                <a:ext uri="{FF2B5EF4-FFF2-40B4-BE49-F238E27FC236}">
                  <a16:creationId xmlns:a16="http://schemas.microsoft.com/office/drawing/2014/main" id="{FCB41C38-AE9F-5564-6AE6-2B8F672269E6}"/>
                </a:ext>
              </a:extLst>
            </p:cNvPr>
            <p:cNvPicPr>
              <a:picLocks noChangeAspect="1" noChangeArrowheads="1"/>
            </p:cNvPicPr>
            <p:nvPr/>
          </p:nvPicPr>
          <p:blipFill>
            <a:blip r:embed="rId2" cstate="print"/>
            <a:srcRect/>
            <a:stretch>
              <a:fillRect/>
            </a:stretch>
          </p:blipFill>
          <p:spPr bwMode="auto">
            <a:xfrm>
              <a:off x="2133600" y="990601"/>
              <a:ext cx="8077200" cy="4953001"/>
            </a:xfrm>
            <a:prstGeom prst="rect">
              <a:avLst/>
            </a:prstGeom>
            <a:noFill/>
            <a:ln w="9525">
              <a:noFill/>
              <a:miter lim="800000"/>
              <a:headEnd/>
              <a:tailEnd/>
            </a:ln>
          </p:spPr>
        </p:pic>
        <p:sp>
          <p:nvSpPr>
            <p:cNvPr id="6" name="TextBox 5">
              <a:extLst>
                <a:ext uri="{FF2B5EF4-FFF2-40B4-BE49-F238E27FC236}">
                  <a16:creationId xmlns:a16="http://schemas.microsoft.com/office/drawing/2014/main" id="{51FE8D36-BDD9-1E24-5D00-277D24ED58A6}"/>
                </a:ext>
              </a:extLst>
            </p:cNvPr>
            <p:cNvSpPr txBox="1"/>
            <p:nvPr/>
          </p:nvSpPr>
          <p:spPr>
            <a:xfrm>
              <a:off x="1831753" y="6036741"/>
              <a:ext cx="8915401" cy="400110"/>
            </a:xfrm>
            <a:prstGeom prst="rect">
              <a:avLst/>
            </a:prstGeom>
            <a:noFill/>
          </p:spPr>
          <p:txBody>
            <a:bodyPr wrap="square" rtlCol="0">
              <a:spAutoFit/>
            </a:bodyPr>
            <a:lstStyle/>
            <a:p>
              <a:pPr algn="ctr"/>
              <a:r>
                <a:rPr lang="en-US" sz="2000" dirty="0">
                  <a:solidFill>
                    <a:srgbClr val="003893"/>
                  </a:solidFill>
                </a:rPr>
                <a:t>“and thus, dear students, we have arrived at the formula for </a:t>
              </a:r>
              <a:r>
                <a:rPr lang="en-US" sz="2000" b="1" dirty="0">
                  <a:solidFill>
                    <a:srgbClr val="003893"/>
                  </a:solidFill>
                </a:rPr>
                <a:t>reliability</a:t>
              </a:r>
              <a:r>
                <a:rPr lang="en-US" sz="2000" dirty="0">
                  <a:solidFill>
                    <a:srgbClr val="003893"/>
                  </a:solidFill>
                </a:rPr>
                <a:t>…”</a:t>
              </a:r>
            </a:p>
          </p:txBody>
        </p:sp>
      </p:grpSp>
      <p:grpSp>
        <p:nvGrpSpPr>
          <p:cNvPr id="7" name="Group 6">
            <a:extLst>
              <a:ext uri="{FF2B5EF4-FFF2-40B4-BE49-F238E27FC236}">
                <a16:creationId xmlns:a16="http://schemas.microsoft.com/office/drawing/2014/main" id="{6DE001F4-472C-A135-12AA-3CFEFF258371}"/>
              </a:ext>
            </a:extLst>
          </p:cNvPr>
          <p:cNvGrpSpPr/>
          <p:nvPr/>
        </p:nvGrpSpPr>
        <p:grpSpPr>
          <a:xfrm>
            <a:off x="4785775" y="1893135"/>
            <a:ext cx="2935705" cy="3049145"/>
            <a:chOff x="4319588" y="1752600"/>
            <a:chExt cx="3733800" cy="3867210"/>
          </a:xfrm>
        </p:grpSpPr>
        <p:pic>
          <p:nvPicPr>
            <p:cNvPr id="8" name="Picture 4" descr="easy_reliability">
              <a:extLst>
                <a:ext uri="{FF2B5EF4-FFF2-40B4-BE49-F238E27FC236}">
                  <a16:creationId xmlns:a16="http://schemas.microsoft.com/office/drawing/2014/main" id="{55AD8F35-110E-9E88-6C78-13FD16470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752600"/>
              <a:ext cx="35337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5B2D4F1E-27D6-37CC-1048-947E66C6ADE0}"/>
                </a:ext>
              </a:extLst>
            </p:cNvPr>
            <p:cNvSpPr txBox="1">
              <a:spLocks noChangeArrowheads="1"/>
            </p:cNvSpPr>
            <p:nvPr/>
          </p:nvSpPr>
          <p:spPr bwMode="auto">
            <a:xfrm>
              <a:off x="4319588" y="5219700"/>
              <a:ext cx="373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dirty="0">
                  <a:solidFill>
                    <a:srgbClr val="003893"/>
                  </a:solidFill>
                  <a:latin typeface="+mn-lt"/>
                </a:rPr>
                <a:t>Press here for more reliability</a:t>
              </a:r>
            </a:p>
          </p:txBody>
        </p:sp>
      </p:grpSp>
      <p:grpSp>
        <p:nvGrpSpPr>
          <p:cNvPr id="12" name="Group 11">
            <a:extLst>
              <a:ext uri="{FF2B5EF4-FFF2-40B4-BE49-F238E27FC236}">
                <a16:creationId xmlns:a16="http://schemas.microsoft.com/office/drawing/2014/main" id="{ED75383E-42D9-7367-37E3-4EE00B280CC0}"/>
              </a:ext>
            </a:extLst>
          </p:cNvPr>
          <p:cNvGrpSpPr/>
          <p:nvPr/>
        </p:nvGrpSpPr>
        <p:grpSpPr>
          <a:xfrm>
            <a:off x="9709483" y="3871116"/>
            <a:ext cx="2101530" cy="913428"/>
            <a:chOff x="5638799" y="4581914"/>
            <a:chExt cx="3798746" cy="1524000"/>
          </a:xfrm>
        </p:grpSpPr>
        <p:sp>
          <p:nvSpPr>
            <p:cNvPr id="13" name="TextBox 12">
              <a:extLst>
                <a:ext uri="{FF2B5EF4-FFF2-40B4-BE49-F238E27FC236}">
                  <a16:creationId xmlns:a16="http://schemas.microsoft.com/office/drawing/2014/main" id="{DBE0BAB4-8D7C-8806-A531-D51BFE4E4D23}"/>
                </a:ext>
              </a:extLst>
            </p:cNvPr>
            <p:cNvSpPr txBox="1"/>
            <p:nvPr/>
          </p:nvSpPr>
          <p:spPr>
            <a:xfrm>
              <a:off x="5703743" y="5019291"/>
              <a:ext cx="3733802" cy="1086623"/>
            </a:xfrm>
            <a:prstGeom prst="rect">
              <a:avLst/>
            </a:prstGeom>
            <a:noFill/>
          </p:spPr>
          <p:txBody>
            <a:bodyPr wrap="square" rtlCol="0">
              <a:spAutoFit/>
            </a:bodyPr>
            <a:lstStyle/>
            <a:p>
              <a:r>
                <a:rPr lang="en-US" sz="1600" b="1" i="1" dirty="0">
                  <a:solidFill>
                    <a:srgbClr val="FFFF00"/>
                  </a:solidFill>
                </a:rPr>
                <a:t>…a peace of mind. </a:t>
              </a:r>
            </a:p>
          </p:txBody>
        </p:sp>
        <p:sp>
          <p:nvSpPr>
            <p:cNvPr id="14" name="Oval 13">
              <a:extLst>
                <a:ext uri="{FF2B5EF4-FFF2-40B4-BE49-F238E27FC236}">
                  <a16:creationId xmlns:a16="http://schemas.microsoft.com/office/drawing/2014/main" id="{2D8922B0-06B4-8DEA-EE27-CCE770ED6978}"/>
                </a:ext>
              </a:extLst>
            </p:cNvPr>
            <p:cNvSpPr/>
            <p:nvPr/>
          </p:nvSpPr>
          <p:spPr>
            <a:xfrm>
              <a:off x="5638799" y="4581914"/>
              <a:ext cx="3657600" cy="1524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9A939DDA-A2F4-7768-3FC4-258D586A16F3}"/>
              </a:ext>
            </a:extLst>
          </p:cNvPr>
          <p:cNvGrpSpPr/>
          <p:nvPr/>
        </p:nvGrpSpPr>
        <p:grpSpPr>
          <a:xfrm>
            <a:off x="8170655" y="1922062"/>
            <a:ext cx="3718442" cy="3659661"/>
            <a:chOff x="8170655" y="2390774"/>
            <a:chExt cx="3718442" cy="3659661"/>
          </a:xfrm>
        </p:grpSpPr>
        <p:pic>
          <p:nvPicPr>
            <p:cNvPr id="11" name="Picture 3" descr="nap">
              <a:extLst>
                <a:ext uri="{FF2B5EF4-FFF2-40B4-BE49-F238E27FC236}">
                  <a16:creationId xmlns:a16="http://schemas.microsoft.com/office/drawing/2014/main" id="{A312E394-768D-5CFC-B8A4-FCB5A683BC0D}"/>
                </a:ext>
              </a:extLst>
            </p:cNvPr>
            <p:cNvPicPr>
              <a:picLocks noChangeAspect="1" noChangeArrowheads="1"/>
            </p:cNvPicPr>
            <p:nvPr/>
          </p:nvPicPr>
          <p:blipFill>
            <a:blip r:embed="rId4" cstate="screen"/>
            <a:stretch>
              <a:fillRect/>
            </a:stretch>
          </p:blipFill>
          <p:spPr>
            <a:xfrm>
              <a:off x="8170655" y="2390774"/>
              <a:ext cx="3718442" cy="2891089"/>
            </a:xfrm>
            <a:prstGeom prst="rect">
              <a:avLst/>
            </a:prstGeom>
          </p:spPr>
        </p:pic>
        <p:sp>
          <p:nvSpPr>
            <p:cNvPr id="3" name="TextBox 2">
              <a:extLst>
                <a:ext uri="{FF2B5EF4-FFF2-40B4-BE49-F238E27FC236}">
                  <a16:creationId xmlns:a16="http://schemas.microsoft.com/office/drawing/2014/main" id="{1AB79F01-C28B-9C71-02EB-F7A77F7F52CC}"/>
                </a:ext>
              </a:extLst>
            </p:cNvPr>
            <p:cNvSpPr txBox="1"/>
            <p:nvPr/>
          </p:nvSpPr>
          <p:spPr>
            <a:xfrm>
              <a:off x="8522208" y="5404104"/>
              <a:ext cx="2907792" cy="646331"/>
            </a:xfrm>
            <a:prstGeom prst="rect">
              <a:avLst/>
            </a:prstGeom>
            <a:noFill/>
          </p:spPr>
          <p:txBody>
            <a:bodyPr wrap="square" rtlCol="0">
              <a:spAutoFit/>
            </a:bodyPr>
            <a:lstStyle/>
            <a:p>
              <a:r>
                <a:rPr lang="en-US" dirty="0">
                  <a:solidFill>
                    <a:schemeClr val="accent1">
                      <a:lumMod val="75000"/>
                    </a:schemeClr>
                  </a:solidFill>
                </a:rPr>
                <a:t>Service technician is waiting for a call…</a:t>
              </a:r>
            </a:p>
          </p:txBody>
        </p:sp>
      </p:grpSp>
    </p:spTree>
    <p:extLst>
      <p:ext uri="{BB962C8B-B14F-4D97-AF65-F5344CB8AC3E}">
        <p14:creationId xmlns:p14="http://schemas.microsoft.com/office/powerpoint/2010/main" val="36703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65B3-73E7-4CA8-A239-198B4502B772}"/>
              </a:ext>
            </a:extLst>
          </p:cNvPr>
          <p:cNvSpPr>
            <a:spLocks noGrp="1"/>
          </p:cNvSpPr>
          <p:nvPr>
            <p:ph type="title"/>
          </p:nvPr>
        </p:nvSpPr>
        <p:spPr>
          <a:xfrm>
            <a:off x="838200" y="280860"/>
            <a:ext cx="10515600" cy="962724"/>
          </a:xfrm>
        </p:spPr>
        <p:txBody>
          <a:bodyPr>
            <a:normAutofit fontScale="90000"/>
          </a:bodyPr>
          <a:lstStyle/>
          <a:p>
            <a:r>
              <a:rPr lang="en-US" dirty="0">
                <a:solidFill>
                  <a:srgbClr val="333333"/>
                </a:solidFill>
                <a:latin typeface="+mj-lt"/>
              </a:rPr>
              <a:t>Reliability myth!</a:t>
            </a:r>
            <a:br>
              <a:rPr lang="en-US" dirty="0">
                <a:solidFill>
                  <a:srgbClr val="333333"/>
                </a:solidFill>
                <a:latin typeface="+mj-lt"/>
              </a:rPr>
            </a:br>
            <a:r>
              <a:rPr lang="en-US" b="0" dirty="0">
                <a:solidFill>
                  <a:srgbClr val="333333"/>
                </a:solidFill>
                <a:latin typeface="+mj-lt"/>
              </a:rPr>
              <a:t>How much Reliability do we need?</a:t>
            </a:r>
            <a:r>
              <a:rPr lang="en-US" dirty="0">
                <a:solidFill>
                  <a:srgbClr val="333333"/>
                </a:solidFill>
                <a:latin typeface="+mj-lt"/>
              </a:rPr>
              <a:t>   </a:t>
            </a:r>
          </a:p>
        </p:txBody>
      </p:sp>
      <p:sp>
        <p:nvSpPr>
          <p:cNvPr id="3" name="Content Placeholder 2">
            <a:extLst>
              <a:ext uri="{FF2B5EF4-FFF2-40B4-BE49-F238E27FC236}">
                <a16:creationId xmlns:a16="http://schemas.microsoft.com/office/drawing/2014/main" id="{EB81F6CA-EB54-4D67-BC76-968822D1E446}"/>
              </a:ext>
            </a:extLst>
          </p:cNvPr>
          <p:cNvSpPr>
            <a:spLocks noGrp="1"/>
          </p:cNvSpPr>
          <p:nvPr>
            <p:ph idx="1"/>
          </p:nvPr>
        </p:nvSpPr>
        <p:spPr>
          <a:xfrm>
            <a:off x="838199" y="1662849"/>
            <a:ext cx="10515600" cy="4574922"/>
          </a:xfrm>
        </p:spPr>
        <p:txBody>
          <a:bodyPr/>
          <a:lstStyle/>
          <a:p>
            <a:pPr marL="0" indent="0">
              <a:buNone/>
            </a:pPr>
            <a:r>
              <a:rPr lang="en-US" dirty="0"/>
              <a:t>What  Percentage of Reliability do we need?</a:t>
            </a:r>
          </a:p>
          <a:p>
            <a:pPr marL="514350" indent="-514350">
              <a:buFont typeface="+mj-lt"/>
              <a:buAutoNum type="alphaLcParenR"/>
            </a:pPr>
            <a:r>
              <a:rPr lang="en-US" dirty="0"/>
              <a:t>100 %</a:t>
            </a:r>
          </a:p>
          <a:p>
            <a:pPr marL="514350" indent="-514350">
              <a:buFont typeface="+mj-lt"/>
              <a:buAutoNum type="alphaLcParenR"/>
            </a:pPr>
            <a:r>
              <a:rPr lang="en-US" dirty="0"/>
              <a:t>99 %</a:t>
            </a:r>
          </a:p>
          <a:p>
            <a:pPr marL="514350" indent="-514350">
              <a:buFont typeface="+mj-lt"/>
              <a:buAutoNum type="alphaLcParenR"/>
            </a:pPr>
            <a:r>
              <a:rPr lang="en-US" dirty="0"/>
              <a:t>90 %</a:t>
            </a:r>
          </a:p>
          <a:p>
            <a:pPr marL="514350" indent="-514350">
              <a:buFont typeface="+mj-lt"/>
              <a:buAutoNum type="alphaLcParenR"/>
            </a:pPr>
            <a:r>
              <a:rPr lang="en-US" dirty="0"/>
              <a:t>50% </a:t>
            </a:r>
          </a:p>
          <a:p>
            <a:pPr marL="514350" indent="-514350">
              <a:buFont typeface="+mj-lt"/>
              <a:buAutoNum type="alphaLcParenR"/>
            </a:pPr>
            <a:r>
              <a:rPr lang="en-US" dirty="0"/>
              <a:t>Varies</a:t>
            </a:r>
          </a:p>
          <a:p>
            <a:pPr marL="514350" indent="-514350">
              <a:buFont typeface="+mj-lt"/>
              <a:buAutoNum type="alphaLcParenR"/>
            </a:pPr>
            <a:endParaRPr lang="en-US" dirty="0"/>
          </a:p>
        </p:txBody>
      </p:sp>
      <p:sp>
        <p:nvSpPr>
          <p:cNvPr id="4" name="Slide Number Placeholder 3">
            <a:extLst>
              <a:ext uri="{FF2B5EF4-FFF2-40B4-BE49-F238E27FC236}">
                <a16:creationId xmlns:a16="http://schemas.microsoft.com/office/drawing/2014/main" id="{86B1EC4B-6430-4798-9658-F4AE76E4C2B1}"/>
              </a:ext>
            </a:extLst>
          </p:cNvPr>
          <p:cNvSpPr>
            <a:spLocks noGrp="1"/>
          </p:cNvSpPr>
          <p:nvPr>
            <p:ph type="sldNum" sz="quarter" idx="12"/>
          </p:nvPr>
        </p:nvSpPr>
        <p:spPr>
          <a:xfrm>
            <a:off x="10938932" y="6356352"/>
            <a:ext cx="414867" cy="414497"/>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5DE6D7-F04D-7741-82FC-941AB368F7CA}" type="slidenum">
              <a:rPr lang="en-US" smtClean="0"/>
              <a:pPr/>
              <a:t>13</a:t>
            </a:fld>
            <a:endParaRPr lang="en-US" dirty="0"/>
          </a:p>
        </p:txBody>
      </p:sp>
      <p:sp>
        <p:nvSpPr>
          <p:cNvPr id="5" name="TextBox 4">
            <a:extLst>
              <a:ext uri="{FF2B5EF4-FFF2-40B4-BE49-F238E27FC236}">
                <a16:creationId xmlns:a16="http://schemas.microsoft.com/office/drawing/2014/main" id="{2A34B2D9-4804-B56B-8ED6-10367289A778}"/>
              </a:ext>
            </a:extLst>
          </p:cNvPr>
          <p:cNvSpPr txBox="1"/>
          <p:nvPr/>
        </p:nvSpPr>
        <p:spPr>
          <a:xfrm>
            <a:off x="11449050" y="97810"/>
            <a:ext cx="504825" cy="369332"/>
          </a:xfrm>
          <a:prstGeom prst="rect">
            <a:avLst/>
          </a:prstGeom>
          <a:noFill/>
        </p:spPr>
        <p:txBody>
          <a:bodyPr wrap="square" rtlCol="0">
            <a:spAutoFit/>
          </a:bodyPr>
          <a:lstStyle/>
          <a:p>
            <a:r>
              <a:rPr lang="en-US" dirty="0"/>
              <a:t>S</a:t>
            </a:r>
          </a:p>
        </p:txBody>
      </p:sp>
    </p:spTree>
    <p:extLst>
      <p:ext uri="{BB962C8B-B14F-4D97-AF65-F5344CB8AC3E}">
        <p14:creationId xmlns:p14="http://schemas.microsoft.com/office/powerpoint/2010/main" val="1204401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 y="300317"/>
            <a:ext cx="10515600" cy="640936"/>
          </a:xfrm>
        </p:spPr>
        <p:txBody>
          <a:bodyPr>
            <a:normAutofit fontScale="90000"/>
          </a:bodyPr>
          <a:lstStyle/>
          <a:p>
            <a:r>
              <a:rPr lang="en-US" dirty="0">
                <a:solidFill>
                  <a:srgbClr val="333333"/>
                </a:solidFill>
                <a:latin typeface="+mj-lt"/>
              </a:rPr>
              <a:t>RAM- Reliability, Availability &amp; Maintainability</a:t>
            </a:r>
            <a:br>
              <a:rPr lang="en-US" dirty="0">
                <a:solidFill>
                  <a:srgbClr val="333333"/>
                </a:solidFill>
                <a:latin typeface="+mj-lt"/>
              </a:rPr>
            </a:br>
            <a:endParaRPr lang="en-US" dirty="0">
              <a:solidFill>
                <a:srgbClr val="333333"/>
              </a:solidFill>
              <a:latin typeface="+mj-lt"/>
            </a:endParaRPr>
          </a:p>
        </p:txBody>
      </p:sp>
      <p:sp>
        <p:nvSpPr>
          <p:cNvPr id="3" name="Content Placeholder 2"/>
          <p:cNvSpPr>
            <a:spLocks noGrp="1"/>
          </p:cNvSpPr>
          <p:nvPr>
            <p:ph idx="1"/>
          </p:nvPr>
        </p:nvSpPr>
        <p:spPr>
          <a:xfrm>
            <a:off x="563880" y="1056328"/>
            <a:ext cx="10515600" cy="4942136"/>
          </a:xfrm>
        </p:spPr>
        <p:txBody>
          <a:bodyPr/>
          <a:lstStyle/>
          <a:p>
            <a:pPr marL="514350" indent="-514350">
              <a:buFont typeface="+mj-lt"/>
              <a:buAutoNum type="arabicParenR"/>
            </a:pPr>
            <a:r>
              <a:rPr lang="en-US" dirty="0"/>
              <a:t>Reliability:</a:t>
            </a:r>
          </a:p>
          <a:p>
            <a:r>
              <a:rPr lang="en-US" dirty="0"/>
              <a:t>----------------------------------------------------------------------</a:t>
            </a:r>
          </a:p>
          <a:p>
            <a:pPr marL="0" indent="0">
              <a:buNone/>
            </a:pPr>
            <a:r>
              <a:rPr lang="en-US" dirty="0"/>
              <a:t>   ---------------------------------------------------------------------</a:t>
            </a:r>
          </a:p>
          <a:p>
            <a:pPr marL="0" indent="0">
              <a:buNone/>
            </a:pPr>
            <a:r>
              <a:rPr lang="en-US" dirty="0"/>
              <a:t>2) Maintainability:</a:t>
            </a:r>
          </a:p>
          <a:p>
            <a:pPr marL="0" indent="0">
              <a:buNone/>
            </a:pPr>
            <a:r>
              <a:rPr lang="en-US" dirty="0"/>
              <a:t> ------------------------------------------------------------------------</a:t>
            </a:r>
          </a:p>
          <a:p>
            <a:pPr marL="0" indent="0">
              <a:buNone/>
            </a:pPr>
            <a:r>
              <a:rPr lang="en-US" dirty="0"/>
              <a:t>------------------------------------------------------------------------</a:t>
            </a:r>
          </a:p>
          <a:p>
            <a:pPr marL="0" indent="0">
              <a:buNone/>
            </a:pPr>
            <a:r>
              <a:rPr lang="en-US" dirty="0"/>
              <a:t>3) Availability:</a:t>
            </a:r>
          </a:p>
          <a:p>
            <a:pPr marL="0" indent="0">
              <a:buNone/>
            </a:pPr>
            <a:r>
              <a:rPr lang="en-US" dirty="0"/>
              <a:t>-------------------------------------------------------------------------------</a:t>
            </a:r>
          </a:p>
          <a:p>
            <a:pPr marL="0" indent="0">
              <a:buNone/>
            </a:pPr>
            <a:r>
              <a:rPr lang="en-US" dirty="0"/>
              <a:t>-------------------------------------------------------------------------------</a:t>
            </a:r>
          </a:p>
          <a:p>
            <a:pPr marL="0" indent="0">
              <a:buNone/>
            </a:pPr>
            <a:endParaRPr lang="en-US" dirty="0"/>
          </a:p>
        </p:txBody>
      </p:sp>
    </p:spTree>
    <p:extLst>
      <p:ext uri="{BB962C8B-B14F-4D97-AF65-F5344CB8AC3E}">
        <p14:creationId xmlns:p14="http://schemas.microsoft.com/office/powerpoint/2010/main" val="1723499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0864-74CE-BCCC-A73B-76BDF0703083}"/>
              </a:ext>
            </a:extLst>
          </p:cNvPr>
          <p:cNvSpPr>
            <a:spLocks noGrp="1"/>
          </p:cNvSpPr>
          <p:nvPr>
            <p:ph type="ctrTitle"/>
          </p:nvPr>
        </p:nvSpPr>
        <p:spPr>
          <a:xfrm>
            <a:off x="227012" y="144379"/>
            <a:ext cx="9754591" cy="1084407"/>
          </a:xfrm>
        </p:spPr>
        <p:txBody>
          <a:bodyPr/>
          <a:lstStyle/>
          <a:p>
            <a:r>
              <a:rPr lang="en-US" dirty="0"/>
              <a:t>Who owns Reliability?</a:t>
            </a:r>
            <a:br>
              <a:rPr lang="en-US" dirty="0"/>
            </a:br>
            <a:r>
              <a:rPr lang="en-US" dirty="0"/>
              <a:t>Where defects get introduced?</a:t>
            </a:r>
          </a:p>
        </p:txBody>
      </p:sp>
      <p:sp>
        <p:nvSpPr>
          <p:cNvPr id="3" name="Subtitle 2">
            <a:extLst>
              <a:ext uri="{FF2B5EF4-FFF2-40B4-BE49-F238E27FC236}">
                <a16:creationId xmlns:a16="http://schemas.microsoft.com/office/drawing/2014/main" id="{FEF9413B-EA08-AB34-4984-4EA4FFE97BF6}"/>
              </a:ext>
            </a:extLst>
          </p:cNvPr>
          <p:cNvSpPr>
            <a:spLocks noGrp="1"/>
          </p:cNvSpPr>
          <p:nvPr>
            <p:ph type="subTitle" idx="1"/>
          </p:nvPr>
        </p:nvSpPr>
        <p:spPr>
          <a:xfrm>
            <a:off x="227012" y="1848255"/>
            <a:ext cx="11735521" cy="4413999"/>
          </a:xfrm>
        </p:spPr>
        <p:txBody>
          <a:bodyPr/>
          <a:lstStyle/>
          <a:p>
            <a:pPr marL="514350" indent="-514350">
              <a:buFont typeface="+mj-lt"/>
              <a:buAutoNum type="arabicParenR"/>
            </a:pPr>
            <a:r>
              <a:rPr lang="en-US" dirty="0"/>
              <a:t>………………….</a:t>
            </a:r>
          </a:p>
          <a:p>
            <a:pPr marL="514350" indent="-514350">
              <a:buFont typeface="+mj-lt"/>
              <a:buAutoNum type="arabicParenR"/>
            </a:pPr>
            <a:r>
              <a:rPr lang="en-US" dirty="0"/>
              <a:t>…………………….</a:t>
            </a:r>
          </a:p>
          <a:p>
            <a:pPr marL="514350" indent="-514350">
              <a:buFont typeface="+mj-lt"/>
              <a:buAutoNum type="arabicParenR"/>
            </a:pPr>
            <a:r>
              <a:rPr lang="en-US" dirty="0"/>
              <a:t>…………………………</a:t>
            </a:r>
          </a:p>
          <a:p>
            <a:pPr marL="514350" indent="-514350">
              <a:buFont typeface="+mj-lt"/>
              <a:buAutoNum type="arabicParenR"/>
            </a:pPr>
            <a:r>
              <a:rPr lang="en-US" dirty="0"/>
              <a:t>……………………………</a:t>
            </a:r>
          </a:p>
          <a:p>
            <a:pPr marL="514350" indent="-514350">
              <a:buFont typeface="+mj-lt"/>
              <a:buAutoNum type="arabicParenR"/>
            </a:pPr>
            <a:r>
              <a:rPr lang="en-US" dirty="0"/>
              <a:t>………………………………</a:t>
            </a:r>
          </a:p>
          <a:p>
            <a:pPr marL="514350" indent="-514350">
              <a:buFont typeface="+mj-lt"/>
              <a:buAutoNum type="arabicParenR"/>
            </a:pPr>
            <a:r>
              <a:rPr lang="en-US" dirty="0"/>
              <a:t>…………………………………..</a:t>
            </a:r>
          </a:p>
          <a:p>
            <a:pPr marL="514350" indent="-514350">
              <a:buFont typeface="+mj-lt"/>
              <a:buAutoNum type="arabicParenR"/>
            </a:pPr>
            <a:r>
              <a:rPr lang="en-US" dirty="0"/>
              <a:t>…………………………………….</a:t>
            </a:r>
          </a:p>
        </p:txBody>
      </p:sp>
    </p:spTree>
    <p:extLst>
      <p:ext uri="{BB962C8B-B14F-4D97-AF65-F5344CB8AC3E}">
        <p14:creationId xmlns:p14="http://schemas.microsoft.com/office/powerpoint/2010/main" val="3378199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p:txBody>
          <a:bodyPr/>
          <a:lstStyle/>
          <a:p>
            <a:r>
              <a:rPr lang="en-US" dirty="0">
                <a:solidFill>
                  <a:srgbClr val="333333"/>
                </a:solidFill>
                <a:latin typeface="+mj-lt"/>
              </a:rPr>
              <a:t>Bathtub Curve</a:t>
            </a:r>
          </a:p>
        </p:txBody>
      </p:sp>
      <p:sp>
        <p:nvSpPr>
          <p:cNvPr id="79876" name="Line 3"/>
          <p:cNvSpPr>
            <a:spLocks noChangeShapeType="1"/>
          </p:cNvSpPr>
          <p:nvPr/>
        </p:nvSpPr>
        <p:spPr bwMode="auto">
          <a:xfrm>
            <a:off x="3352800" y="1938338"/>
            <a:ext cx="0" cy="2590800"/>
          </a:xfrm>
          <a:prstGeom prst="line">
            <a:avLst/>
          </a:prstGeom>
          <a:noFill/>
          <a:ln w="9525">
            <a:solidFill>
              <a:schemeClr val="tx1"/>
            </a:solidFill>
            <a:round/>
            <a:headEnd/>
            <a:tailEnd/>
          </a:ln>
        </p:spPr>
        <p:txBody>
          <a:bodyPr/>
          <a:lstStyle/>
          <a:p>
            <a:endParaRPr lang="en-US"/>
          </a:p>
        </p:txBody>
      </p:sp>
      <p:sp>
        <p:nvSpPr>
          <p:cNvPr id="79877" name="Rectangle 4"/>
          <p:cNvSpPr>
            <a:spLocks noChangeArrowheads="1"/>
          </p:cNvSpPr>
          <p:nvPr/>
        </p:nvSpPr>
        <p:spPr bwMode="auto">
          <a:xfrm>
            <a:off x="2743200" y="1557338"/>
            <a:ext cx="6781800" cy="3733800"/>
          </a:xfrm>
          <a:prstGeom prst="rect">
            <a:avLst/>
          </a:prstGeom>
          <a:noFill/>
          <a:ln w="28575">
            <a:solidFill>
              <a:schemeClr val="tx1"/>
            </a:solidFill>
            <a:miter lim="800000"/>
            <a:headEnd/>
            <a:tailEnd/>
          </a:ln>
        </p:spPr>
        <p:txBody>
          <a:bodyPr wrap="none" anchor="ctr"/>
          <a:lstStyle/>
          <a:p>
            <a:endParaRPr lang="en-US"/>
          </a:p>
        </p:txBody>
      </p:sp>
      <p:sp>
        <p:nvSpPr>
          <p:cNvPr id="79878" name="Line 5"/>
          <p:cNvSpPr>
            <a:spLocks noChangeShapeType="1"/>
          </p:cNvSpPr>
          <p:nvPr/>
        </p:nvSpPr>
        <p:spPr bwMode="auto">
          <a:xfrm>
            <a:off x="3352800" y="4529138"/>
            <a:ext cx="5257800" cy="0"/>
          </a:xfrm>
          <a:prstGeom prst="line">
            <a:avLst/>
          </a:prstGeom>
          <a:noFill/>
          <a:ln w="9525">
            <a:solidFill>
              <a:schemeClr val="tx1"/>
            </a:solidFill>
            <a:round/>
            <a:headEnd/>
            <a:tailEnd/>
          </a:ln>
        </p:spPr>
        <p:txBody>
          <a:bodyPr/>
          <a:lstStyle/>
          <a:p>
            <a:endParaRPr lang="en-US"/>
          </a:p>
        </p:txBody>
      </p:sp>
      <p:sp>
        <p:nvSpPr>
          <p:cNvPr id="79879" name="Text Box 6"/>
          <p:cNvSpPr txBox="1">
            <a:spLocks noChangeArrowheads="1"/>
          </p:cNvSpPr>
          <p:nvPr/>
        </p:nvSpPr>
        <p:spPr bwMode="auto">
          <a:xfrm>
            <a:off x="5013326" y="4489452"/>
            <a:ext cx="857735" cy="461665"/>
          </a:xfrm>
          <a:prstGeom prst="rect">
            <a:avLst/>
          </a:prstGeom>
          <a:noFill/>
          <a:ln w="9525">
            <a:noFill/>
            <a:miter lim="800000"/>
            <a:headEnd/>
            <a:tailEnd/>
          </a:ln>
        </p:spPr>
        <p:txBody>
          <a:bodyPr wrap="none">
            <a:spAutoFit/>
          </a:bodyPr>
          <a:lstStyle/>
          <a:p>
            <a:pPr eaLnBrk="1" hangingPunct="1"/>
            <a:r>
              <a:rPr lang="en-US" sz="2400"/>
              <a:t>Time</a:t>
            </a:r>
          </a:p>
        </p:txBody>
      </p:sp>
      <p:sp>
        <p:nvSpPr>
          <p:cNvPr id="79880" name="Line 7"/>
          <p:cNvSpPr>
            <a:spLocks noChangeShapeType="1"/>
          </p:cNvSpPr>
          <p:nvPr/>
        </p:nvSpPr>
        <p:spPr bwMode="auto">
          <a:xfrm>
            <a:off x="5867401" y="4757738"/>
            <a:ext cx="1160463" cy="0"/>
          </a:xfrm>
          <a:prstGeom prst="line">
            <a:avLst/>
          </a:prstGeom>
          <a:noFill/>
          <a:ln w="38100">
            <a:solidFill>
              <a:schemeClr val="tx1"/>
            </a:solidFill>
            <a:round/>
            <a:headEnd/>
            <a:tailEnd type="triangle" w="med" len="med"/>
          </a:ln>
        </p:spPr>
        <p:txBody>
          <a:bodyPr/>
          <a:lstStyle/>
          <a:p>
            <a:endParaRPr lang="en-US"/>
          </a:p>
        </p:txBody>
      </p:sp>
      <p:sp>
        <p:nvSpPr>
          <p:cNvPr id="79881" name="Line 8"/>
          <p:cNvSpPr>
            <a:spLocks noChangeShapeType="1"/>
          </p:cNvSpPr>
          <p:nvPr/>
        </p:nvSpPr>
        <p:spPr bwMode="auto">
          <a:xfrm>
            <a:off x="4648200" y="2090738"/>
            <a:ext cx="0" cy="2590800"/>
          </a:xfrm>
          <a:prstGeom prst="line">
            <a:avLst/>
          </a:prstGeom>
          <a:noFill/>
          <a:ln w="9525">
            <a:solidFill>
              <a:schemeClr val="tx1"/>
            </a:solidFill>
            <a:prstDash val="dash"/>
            <a:round/>
            <a:headEnd/>
            <a:tailEnd/>
          </a:ln>
        </p:spPr>
        <p:txBody>
          <a:bodyPr/>
          <a:lstStyle/>
          <a:p>
            <a:endParaRPr lang="en-US"/>
          </a:p>
        </p:txBody>
      </p:sp>
      <p:sp>
        <p:nvSpPr>
          <p:cNvPr id="79882" name="Line 9"/>
          <p:cNvSpPr>
            <a:spLocks noChangeShapeType="1"/>
          </p:cNvSpPr>
          <p:nvPr/>
        </p:nvSpPr>
        <p:spPr bwMode="auto">
          <a:xfrm>
            <a:off x="7772400" y="2090738"/>
            <a:ext cx="0" cy="2590800"/>
          </a:xfrm>
          <a:prstGeom prst="line">
            <a:avLst/>
          </a:prstGeom>
          <a:noFill/>
          <a:ln w="9525">
            <a:solidFill>
              <a:schemeClr val="tx1"/>
            </a:solidFill>
            <a:prstDash val="dash"/>
            <a:round/>
            <a:headEnd/>
            <a:tailEnd/>
          </a:ln>
        </p:spPr>
        <p:txBody>
          <a:bodyPr/>
          <a:lstStyle/>
          <a:p>
            <a:endParaRPr lang="en-US"/>
          </a:p>
        </p:txBody>
      </p:sp>
      <p:sp>
        <p:nvSpPr>
          <p:cNvPr id="79883" name="Arc 10"/>
          <p:cNvSpPr>
            <a:spLocks/>
          </p:cNvSpPr>
          <p:nvPr/>
        </p:nvSpPr>
        <p:spPr bwMode="auto">
          <a:xfrm flipH="1" flipV="1">
            <a:off x="3429000" y="2547938"/>
            <a:ext cx="1219200" cy="1600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wrap="none" anchor="ctr"/>
          <a:lstStyle/>
          <a:p>
            <a:endParaRPr lang="en-US"/>
          </a:p>
        </p:txBody>
      </p:sp>
      <p:sp>
        <p:nvSpPr>
          <p:cNvPr id="79884" name="Line 11"/>
          <p:cNvSpPr>
            <a:spLocks noChangeShapeType="1"/>
          </p:cNvSpPr>
          <p:nvPr/>
        </p:nvSpPr>
        <p:spPr bwMode="auto">
          <a:xfrm>
            <a:off x="4648200" y="4148138"/>
            <a:ext cx="3124200" cy="0"/>
          </a:xfrm>
          <a:prstGeom prst="line">
            <a:avLst/>
          </a:prstGeom>
          <a:noFill/>
          <a:ln w="28575">
            <a:solidFill>
              <a:schemeClr val="tx1"/>
            </a:solidFill>
            <a:round/>
            <a:headEnd/>
            <a:tailEnd/>
          </a:ln>
        </p:spPr>
        <p:txBody>
          <a:bodyPr/>
          <a:lstStyle/>
          <a:p>
            <a:endParaRPr lang="en-US"/>
          </a:p>
        </p:txBody>
      </p:sp>
      <p:sp>
        <p:nvSpPr>
          <p:cNvPr id="79885" name="Arc 12"/>
          <p:cNvSpPr>
            <a:spLocks/>
          </p:cNvSpPr>
          <p:nvPr/>
        </p:nvSpPr>
        <p:spPr bwMode="auto">
          <a:xfrm flipV="1">
            <a:off x="7772400" y="2547938"/>
            <a:ext cx="1143000" cy="1600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wrap="none" anchor="ctr"/>
          <a:lstStyle/>
          <a:p>
            <a:endParaRPr lang="en-US"/>
          </a:p>
        </p:txBody>
      </p:sp>
      <p:sp>
        <p:nvSpPr>
          <p:cNvPr id="79886" name="Text Box 13"/>
          <p:cNvSpPr txBox="1">
            <a:spLocks noChangeArrowheads="1"/>
          </p:cNvSpPr>
          <p:nvPr/>
        </p:nvSpPr>
        <p:spPr bwMode="auto">
          <a:xfrm>
            <a:off x="4809767" y="3000377"/>
            <a:ext cx="2667717" cy="830997"/>
          </a:xfrm>
          <a:prstGeom prst="rect">
            <a:avLst/>
          </a:prstGeom>
          <a:noFill/>
          <a:ln w="9525">
            <a:noFill/>
            <a:miter lim="800000"/>
            <a:headEnd/>
            <a:tailEnd/>
          </a:ln>
        </p:spPr>
        <p:txBody>
          <a:bodyPr wrap="none">
            <a:spAutoFit/>
          </a:bodyPr>
          <a:lstStyle/>
          <a:p>
            <a:pPr algn="ctr" eaLnBrk="1" hangingPunct="1"/>
            <a:r>
              <a:rPr lang="en-US" sz="2400" dirty="0"/>
              <a:t>Random/Constant</a:t>
            </a:r>
          </a:p>
          <a:p>
            <a:pPr algn="ctr" eaLnBrk="1" hangingPunct="1"/>
            <a:r>
              <a:rPr lang="en-US" sz="2400" dirty="0"/>
              <a:t>Failure Rate Area</a:t>
            </a:r>
          </a:p>
        </p:txBody>
      </p:sp>
      <p:sp>
        <p:nvSpPr>
          <p:cNvPr id="79887" name="Text Box 14"/>
          <p:cNvSpPr txBox="1">
            <a:spLocks noChangeArrowheads="1"/>
          </p:cNvSpPr>
          <p:nvPr/>
        </p:nvSpPr>
        <p:spPr bwMode="auto">
          <a:xfrm>
            <a:off x="3390900" y="1628777"/>
            <a:ext cx="1348446" cy="1200329"/>
          </a:xfrm>
          <a:prstGeom prst="rect">
            <a:avLst/>
          </a:prstGeom>
          <a:noFill/>
          <a:ln w="9525">
            <a:noFill/>
            <a:miter lim="800000"/>
            <a:headEnd/>
            <a:tailEnd/>
          </a:ln>
        </p:spPr>
        <p:txBody>
          <a:bodyPr wrap="none">
            <a:spAutoFit/>
          </a:bodyPr>
          <a:lstStyle/>
          <a:p>
            <a:pPr eaLnBrk="1" hangingPunct="1"/>
            <a:r>
              <a:rPr lang="en-US" sz="2400"/>
              <a:t>Infant</a:t>
            </a:r>
          </a:p>
          <a:p>
            <a:pPr eaLnBrk="1" hangingPunct="1"/>
            <a:r>
              <a:rPr lang="en-US" sz="2400"/>
              <a:t>Mortality</a:t>
            </a:r>
          </a:p>
          <a:p>
            <a:pPr eaLnBrk="1" hangingPunct="1"/>
            <a:r>
              <a:rPr lang="en-US" sz="2400"/>
              <a:t>Area</a:t>
            </a:r>
          </a:p>
        </p:txBody>
      </p:sp>
      <p:sp>
        <p:nvSpPr>
          <p:cNvPr id="79888" name="Text Box 15"/>
          <p:cNvSpPr txBox="1">
            <a:spLocks noChangeArrowheads="1"/>
          </p:cNvSpPr>
          <p:nvPr/>
        </p:nvSpPr>
        <p:spPr bwMode="auto">
          <a:xfrm>
            <a:off x="7756526" y="1822452"/>
            <a:ext cx="1495153" cy="830997"/>
          </a:xfrm>
          <a:prstGeom prst="rect">
            <a:avLst/>
          </a:prstGeom>
          <a:noFill/>
          <a:ln w="9525">
            <a:noFill/>
            <a:miter lim="800000"/>
            <a:headEnd/>
            <a:tailEnd/>
          </a:ln>
        </p:spPr>
        <p:txBody>
          <a:bodyPr wrap="none">
            <a:spAutoFit/>
          </a:bodyPr>
          <a:lstStyle/>
          <a:p>
            <a:pPr eaLnBrk="1" hangingPunct="1"/>
            <a:r>
              <a:rPr lang="en-US" sz="2400"/>
              <a:t>Wear Out</a:t>
            </a:r>
          </a:p>
          <a:p>
            <a:pPr eaLnBrk="1" hangingPunct="1"/>
            <a:r>
              <a:rPr lang="en-US" sz="2400"/>
              <a:t>Area</a:t>
            </a:r>
          </a:p>
        </p:txBody>
      </p:sp>
    </p:spTree>
    <p:extLst>
      <p:ext uri="{BB962C8B-B14F-4D97-AF65-F5344CB8AC3E}">
        <p14:creationId xmlns:p14="http://schemas.microsoft.com/office/powerpoint/2010/main" val="1873013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50" y="476800"/>
            <a:ext cx="8229600" cy="422672"/>
          </a:xfrm>
        </p:spPr>
        <p:txBody>
          <a:bodyPr>
            <a:normAutofit fontScale="90000"/>
          </a:bodyPr>
          <a:lstStyle/>
          <a:p>
            <a:r>
              <a:rPr lang="en-US" dirty="0">
                <a:solidFill>
                  <a:srgbClr val="333333"/>
                </a:solidFill>
                <a:latin typeface="+mj-lt"/>
              </a:rPr>
              <a:t>Bathtub Curve – Weibull Life Curve</a:t>
            </a:r>
          </a:p>
        </p:txBody>
      </p:sp>
      <p:sp>
        <p:nvSpPr>
          <p:cNvPr id="10" name="Line 3">
            <a:extLst>
              <a:ext uri="{FF2B5EF4-FFF2-40B4-BE49-F238E27FC236}">
                <a16:creationId xmlns:a16="http://schemas.microsoft.com/office/drawing/2014/main" id="{122736A9-A272-264B-B709-19E558609C31}"/>
              </a:ext>
            </a:extLst>
          </p:cNvPr>
          <p:cNvSpPr>
            <a:spLocks noChangeShapeType="1"/>
          </p:cNvSpPr>
          <p:nvPr/>
        </p:nvSpPr>
        <p:spPr bwMode="auto">
          <a:xfrm>
            <a:off x="4038600" y="2514600"/>
            <a:ext cx="0" cy="1943100"/>
          </a:xfrm>
          <a:prstGeom prst="line">
            <a:avLst/>
          </a:prstGeom>
          <a:noFill/>
          <a:ln w="9525">
            <a:solidFill>
              <a:schemeClr val="tx1"/>
            </a:solidFill>
            <a:round/>
            <a:headEnd/>
            <a:tailEnd/>
          </a:ln>
        </p:spPr>
        <p:txBody>
          <a:bodyPr/>
          <a:lstStyle/>
          <a:p>
            <a:endParaRPr lang="en-US" sz="1350"/>
          </a:p>
        </p:txBody>
      </p:sp>
      <p:sp>
        <p:nvSpPr>
          <p:cNvPr id="11" name="Rectangle 4">
            <a:extLst>
              <a:ext uri="{FF2B5EF4-FFF2-40B4-BE49-F238E27FC236}">
                <a16:creationId xmlns:a16="http://schemas.microsoft.com/office/drawing/2014/main" id="{02E924B5-E8CF-F146-AF73-BD979A17A6ED}"/>
              </a:ext>
            </a:extLst>
          </p:cNvPr>
          <p:cNvSpPr>
            <a:spLocks noChangeArrowheads="1"/>
          </p:cNvSpPr>
          <p:nvPr/>
        </p:nvSpPr>
        <p:spPr bwMode="auto">
          <a:xfrm>
            <a:off x="2743200" y="1524001"/>
            <a:ext cx="6629400" cy="3264355"/>
          </a:xfrm>
          <a:prstGeom prst="rect">
            <a:avLst/>
          </a:prstGeom>
          <a:noFill/>
          <a:ln w="28575">
            <a:solidFill>
              <a:schemeClr val="tx1"/>
            </a:solidFill>
            <a:miter lim="800000"/>
            <a:headEnd/>
            <a:tailEnd/>
          </a:ln>
        </p:spPr>
        <p:txBody>
          <a:bodyPr wrap="none" anchor="ctr"/>
          <a:lstStyle/>
          <a:p>
            <a:endParaRPr lang="en-US" sz="1350"/>
          </a:p>
        </p:txBody>
      </p:sp>
      <p:sp>
        <p:nvSpPr>
          <p:cNvPr id="12" name="Line 5">
            <a:extLst>
              <a:ext uri="{FF2B5EF4-FFF2-40B4-BE49-F238E27FC236}">
                <a16:creationId xmlns:a16="http://schemas.microsoft.com/office/drawing/2014/main" id="{C1113634-2324-364B-AFD5-5D8936FC8B8B}"/>
              </a:ext>
            </a:extLst>
          </p:cNvPr>
          <p:cNvSpPr>
            <a:spLocks noChangeShapeType="1"/>
          </p:cNvSpPr>
          <p:nvPr/>
        </p:nvSpPr>
        <p:spPr bwMode="auto">
          <a:xfrm>
            <a:off x="4038600" y="4457700"/>
            <a:ext cx="4229100" cy="0"/>
          </a:xfrm>
          <a:prstGeom prst="line">
            <a:avLst/>
          </a:prstGeom>
          <a:noFill/>
          <a:ln w="9525">
            <a:solidFill>
              <a:schemeClr val="tx1"/>
            </a:solidFill>
            <a:round/>
            <a:headEnd/>
            <a:tailEnd/>
          </a:ln>
        </p:spPr>
        <p:txBody>
          <a:bodyPr/>
          <a:lstStyle/>
          <a:p>
            <a:endParaRPr lang="en-US" sz="1350"/>
          </a:p>
        </p:txBody>
      </p:sp>
      <p:sp>
        <p:nvSpPr>
          <p:cNvPr id="13" name="Text Box 6">
            <a:extLst>
              <a:ext uri="{FF2B5EF4-FFF2-40B4-BE49-F238E27FC236}">
                <a16:creationId xmlns:a16="http://schemas.microsoft.com/office/drawing/2014/main" id="{92D1E0DE-8BAF-5F4E-9252-9C48C3DE47D6}"/>
              </a:ext>
            </a:extLst>
          </p:cNvPr>
          <p:cNvSpPr txBox="1">
            <a:spLocks noChangeArrowheads="1"/>
          </p:cNvSpPr>
          <p:nvPr/>
        </p:nvSpPr>
        <p:spPr bwMode="auto">
          <a:xfrm>
            <a:off x="5283994" y="4427936"/>
            <a:ext cx="605550" cy="323165"/>
          </a:xfrm>
          <a:prstGeom prst="rect">
            <a:avLst/>
          </a:prstGeom>
          <a:noFill/>
          <a:ln w="9525">
            <a:noFill/>
            <a:miter lim="800000"/>
            <a:headEnd/>
            <a:tailEnd/>
          </a:ln>
        </p:spPr>
        <p:txBody>
          <a:bodyPr wrap="none">
            <a:spAutoFit/>
          </a:bodyPr>
          <a:lstStyle/>
          <a:p>
            <a:pPr eaLnBrk="1" hangingPunct="1"/>
            <a:r>
              <a:rPr lang="en-US" sz="1500" dirty="0">
                <a:latin typeface="Arial" pitchFamily="34" charset="0"/>
                <a:cs typeface="Arial" pitchFamily="34" charset="0"/>
              </a:rPr>
              <a:t>Time</a:t>
            </a:r>
          </a:p>
        </p:txBody>
      </p:sp>
      <p:sp>
        <p:nvSpPr>
          <p:cNvPr id="14" name="Line 7">
            <a:extLst>
              <a:ext uri="{FF2B5EF4-FFF2-40B4-BE49-F238E27FC236}">
                <a16:creationId xmlns:a16="http://schemas.microsoft.com/office/drawing/2014/main" id="{E7C3089C-DF93-3444-8D17-53D4176A233D}"/>
              </a:ext>
            </a:extLst>
          </p:cNvPr>
          <p:cNvSpPr>
            <a:spLocks noChangeShapeType="1"/>
          </p:cNvSpPr>
          <p:nvPr/>
        </p:nvSpPr>
        <p:spPr bwMode="auto">
          <a:xfrm>
            <a:off x="5924552" y="4629150"/>
            <a:ext cx="870347" cy="0"/>
          </a:xfrm>
          <a:prstGeom prst="line">
            <a:avLst/>
          </a:prstGeom>
          <a:noFill/>
          <a:ln w="38100">
            <a:solidFill>
              <a:schemeClr val="tx1"/>
            </a:solidFill>
            <a:round/>
            <a:headEnd/>
            <a:tailEnd type="triangle" w="med" len="med"/>
          </a:ln>
        </p:spPr>
        <p:txBody>
          <a:bodyPr/>
          <a:lstStyle/>
          <a:p>
            <a:endParaRPr lang="en-US" sz="1350"/>
          </a:p>
        </p:txBody>
      </p:sp>
      <p:sp>
        <p:nvSpPr>
          <p:cNvPr id="15" name="Line 8">
            <a:extLst>
              <a:ext uri="{FF2B5EF4-FFF2-40B4-BE49-F238E27FC236}">
                <a16:creationId xmlns:a16="http://schemas.microsoft.com/office/drawing/2014/main" id="{A50585EA-4AC0-6849-A288-F959479E1D6F}"/>
              </a:ext>
            </a:extLst>
          </p:cNvPr>
          <p:cNvSpPr>
            <a:spLocks noChangeShapeType="1"/>
          </p:cNvSpPr>
          <p:nvPr/>
        </p:nvSpPr>
        <p:spPr bwMode="auto">
          <a:xfrm>
            <a:off x="4953000" y="2514600"/>
            <a:ext cx="0" cy="1943100"/>
          </a:xfrm>
          <a:prstGeom prst="line">
            <a:avLst/>
          </a:prstGeom>
          <a:noFill/>
          <a:ln w="9525">
            <a:solidFill>
              <a:schemeClr val="tx1"/>
            </a:solidFill>
            <a:prstDash val="dash"/>
            <a:round/>
            <a:headEnd/>
            <a:tailEnd/>
          </a:ln>
        </p:spPr>
        <p:txBody>
          <a:bodyPr/>
          <a:lstStyle/>
          <a:p>
            <a:endParaRPr lang="en-US" sz="1350"/>
          </a:p>
        </p:txBody>
      </p:sp>
      <p:sp>
        <p:nvSpPr>
          <p:cNvPr id="16" name="Line 9">
            <a:extLst>
              <a:ext uri="{FF2B5EF4-FFF2-40B4-BE49-F238E27FC236}">
                <a16:creationId xmlns:a16="http://schemas.microsoft.com/office/drawing/2014/main" id="{D5C305F8-D083-0A4B-B07C-BC1AEB37DCE6}"/>
              </a:ext>
            </a:extLst>
          </p:cNvPr>
          <p:cNvSpPr>
            <a:spLocks noChangeShapeType="1"/>
          </p:cNvSpPr>
          <p:nvPr/>
        </p:nvSpPr>
        <p:spPr bwMode="auto">
          <a:xfrm>
            <a:off x="7410450" y="2514600"/>
            <a:ext cx="0" cy="1943100"/>
          </a:xfrm>
          <a:prstGeom prst="line">
            <a:avLst/>
          </a:prstGeom>
          <a:noFill/>
          <a:ln w="9525">
            <a:solidFill>
              <a:schemeClr val="tx1"/>
            </a:solidFill>
            <a:prstDash val="dash"/>
            <a:round/>
            <a:headEnd/>
            <a:tailEnd/>
          </a:ln>
        </p:spPr>
        <p:txBody>
          <a:bodyPr/>
          <a:lstStyle/>
          <a:p>
            <a:endParaRPr lang="en-US" sz="1350"/>
          </a:p>
        </p:txBody>
      </p:sp>
      <p:sp>
        <p:nvSpPr>
          <p:cNvPr id="17" name="Arc 10">
            <a:extLst>
              <a:ext uri="{FF2B5EF4-FFF2-40B4-BE49-F238E27FC236}">
                <a16:creationId xmlns:a16="http://schemas.microsoft.com/office/drawing/2014/main" id="{6884AADE-3662-C241-9167-32C99BEA9302}"/>
              </a:ext>
            </a:extLst>
          </p:cNvPr>
          <p:cNvSpPr>
            <a:spLocks/>
          </p:cNvSpPr>
          <p:nvPr/>
        </p:nvSpPr>
        <p:spPr bwMode="auto">
          <a:xfrm flipH="1" flipV="1">
            <a:off x="4095750" y="2571750"/>
            <a:ext cx="914400" cy="12001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wrap="none" anchor="ctr"/>
          <a:lstStyle/>
          <a:p>
            <a:endParaRPr lang="en-US" sz="1350"/>
          </a:p>
        </p:txBody>
      </p:sp>
      <p:sp>
        <p:nvSpPr>
          <p:cNvPr id="18" name="Line 11">
            <a:extLst>
              <a:ext uri="{FF2B5EF4-FFF2-40B4-BE49-F238E27FC236}">
                <a16:creationId xmlns:a16="http://schemas.microsoft.com/office/drawing/2014/main" id="{7E5B1DA4-2334-4846-84D0-AB5028D6C03A}"/>
              </a:ext>
            </a:extLst>
          </p:cNvPr>
          <p:cNvSpPr>
            <a:spLocks noChangeShapeType="1"/>
          </p:cNvSpPr>
          <p:nvPr/>
        </p:nvSpPr>
        <p:spPr bwMode="auto">
          <a:xfrm>
            <a:off x="5010150" y="3771900"/>
            <a:ext cx="2343150" cy="0"/>
          </a:xfrm>
          <a:prstGeom prst="line">
            <a:avLst/>
          </a:prstGeom>
          <a:noFill/>
          <a:ln w="28575">
            <a:solidFill>
              <a:schemeClr val="tx1"/>
            </a:solidFill>
            <a:round/>
            <a:headEnd/>
            <a:tailEnd/>
          </a:ln>
        </p:spPr>
        <p:txBody>
          <a:bodyPr/>
          <a:lstStyle/>
          <a:p>
            <a:endParaRPr lang="en-US" sz="1350"/>
          </a:p>
        </p:txBody>
      </p:sp>
      <p:sp>
        <p:nvSpPr>
          <p:cNvPr id="19" name="Arc 12">
            <a:extLst>
              <a:ext uri="{FF2B5EF4-FFF2-40B4-BE49-F238E27FC236}">
                <a16:creationId xmlns:a16="http://schemas.microsoft.com/office/drawing/2014/main" id="{664D4C08-BC8B-7148-816B-76AC740DDC33}"/>
              </a:ext>
            </a:extLst>
          </p:cNvPr>
          <p:cNvSpPr>
            <a:spLocks/>
          </p:cNvSpPr>
          <p:nvPr/>
        </p:nvSpPr>
        <p:spPr bwMode="auto">
          <a:xfrm flipV="1">
            <a:off x="7353300" y="2571750"/>
            <a:ext cx="857250" cy="12001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wrap="none" anchor="ctr"/>
          <a:lstStyle/>
          <a:p>
            <a:endParaRPr lang="en-US" sz="1350"/>
          </a:p>
        </p:txBody>
      </p:sp>
      <p:sp>
        <p:nvSpPr>
          <p:cNvPr id="20" name="Text Box 13">
            <a:extLst>
              <a:ext uri="{FF2B5EF4-FFF2-40B4-BE49-F238E27FC236}">
                <a16:creationId xmlns:a16="http://schemas.microsoft.com/office/drawing/2014/main" id="{F16BCEEE-5FA0-C84C-8F2C-09AD05D0AD56}"/>
              </a:ext>
            </a:extLst>
          </p:cNvPr>
          <p:cNvSpPr txBox="1">
            <a:spLocks noChangeArrowheads="1"/>
          </p:cNvSpPr>
          <p:nvPr/>
        </p:nvSpPr>
        <p:spPr bwMode="auto">
          <a:xfrm>
            <a:off x="5215840" y="3972954"/>
            <a:ext cx="1867820" cy="507831"/>
          </a:xfrm>
          <a:prstGeom prst="rect">
            <a:avLst/>
          </a:prstGeom>
          <a:noFill/>
          <a:ln w="9525">
            <a:noFill/>
            <a:miter lim="800000"/>
            <a:headEnd/>
            <a:tailEnd/>
          </a:ln>
        </p:spPr>
        <p:txBody>
          <a:bodyPr wrap="none">
            <a:spAutoFit/>
          </a:bodyPr>
          <a:lstStyle/>
          <a:p>
            <a:pPr algn="ctr" eaLnBrk="1" hangingPunct="1"/>
            <a:r>
              <a:rPr lang="en-US" sz="1350" dirty="0">
                <a:latin typeface="Arial" pitchFamily="34" charset="0"/>
                <a:cs typeface="Arial" pitchFamily="34" charset="0"/>
              </a:rPr>
              <a:t>Design Life</a:t>
            </a:r>
          </a:p>
          <a:p>
            <a:pPr algn="ctr" eaLnBrk="1" hangingPunct="1"/>
            <a:r>
              <a:rPr lang="en-US" sz="1350" dirty="0">
                <a:latin typeface="Arial" pitchFamily="34" charset="0"/>
                <a:cs typeface="Arial" pitchFamily="34" charset="0"/>
              </a:rPr>
              <a:t>Constant Failure Rate</a:t>
            </a:r>
          </a:p>
        </p:txBody>
      </p:sp>
      <p:sp>
        <p:nvSpPr>
          <p:cNvPr id="21" name="Text Box 14">
            <a:extLst>
              <a:ext uri="{FF2B5EF4-FFF2-40B4-BE49-F238E27FC236}">
                <a16:creationId xmlns:a16="http://schemas.microsoft.com/office/drawing/2014/main" id="{EE4292ED-6FE6-F54A-8705-8D6DDED45236}"/>
              </a:ext>
            </a:extLst>
          </p:cNvPr>
          <p:cNvSpPr txBox="1">
            <a:spLocks noChangeArrowheads="1"/>
          </p:cNvSpPr>
          <p:nvPr/>
        </p:nvSpPr>
        <p:spPr bwMode="auto">
          <a:xfrm>
            <a:off x="3985181" y="3765204"/>
            <a:ext cx="838692" cy="715581"/>
          </a:xfrm>
          <a:prstGeom prst="rect">
            <a:avLst/>
          </a:prstGeom>
          <a:noFill/>
          <a:ln w="9525">
            <a:noFill/>
            <a:miter lim="800000"/>
            <a:headEnd/>
            <a:tailEnd/>
          </a:ln>
        </p:spPr>
        <p:txBody>
          <a:bodyPr wrap="none">
            <a:spAutoFit/>
          </a:bodyPr>
          <a:lstStyle/>
          <a:p>
            <a:pPr algn="ctr" eaLnBrk="1" hangingPunct="1"/>
            <a:r>
              <a:rPr lang="en-US" sz="1350" dirty="0">
                <a:latin typeface="Arial" pitchFamily="34" charset="0"/>
                <a:cs typeface="Arial" pitchFamily="34" charset="0"/>
              </a:rPr>
              <a:t>Infant</a:t>
            </a:r>
          </a:p>
          <a:p>
            <a:pPr algn="ctr" eaLnBrk="1" hangingPunct="1"/>
            <a:r>
              <a:rPr lang="en-US" sz="1350" dirty="0">
                <a:latin typeface="Arial" pitchFamily="34" charset="0"/>
                <a:cs typeface="Arial" pitchFamily="34" charset="0"/>
              </a:rPr>
              <a:t>Mortality</a:t>
            </a:r>
          </a:p>
          <a:p>
            <a:pPr algn="ctr" eaLnBrk="1" hangingPunct="1"/>
            <a:r>
              <a:rPr lang="en-US" sz="1350" dirty="0">
                <a:latin typeface="Arial" pitchFamily="34" charset="0"/>
                <a:cs typeface="Arial" pitchFamily="34" charset="0"/>
              </a:rPr>
              <a:t>Zone</a:t>
            </a:r>
          </a:p>
        </p:txBody>
      </p:sp>
      <p:sp>
        <p:nvSpPr>
          <p:cNvPr id="22" name="Text Box 15">
            <a:extLst>
              <a:ext uri="{FF2B5EF4-FFF2-40B4-BE49-F238E27FC236}">
                <a16:creationId xmlns:a16="http://schemas.microsoft.com/office/drawing/2014/main" id="{460BD740-4FDB-9342-B364-9BB35CF1AA81}"/>
              </a:ext>
            </a:extLst>
          </p:cNvPr>
          <p:cNvSpPr txBox="1">
            <a:spLocks noChangeArrowheads="1"/>
          </p:cNvSpPr>
          <p:nvPr/>
        </p:nvSpPr>
        <p:spPr bwMode="auto">
          <a:xfrm>
            <a:off x="7377301" y="3972954"/>
            <a:ext cx="922112" cy="507831"/>
          </a:xfrm>
          <a:prstGeom prst="rect">
            <a:avLst/>
          </a:prstGeom>
          <a:noFill/>
          <a:ln w="9525">
            <a:noFill/>
            <a:miter lim="800000"/>
            <a:headEnd/>
            <a:tailEnd/>
          </a:ln>
        </p:spPr>
        <p:txBody>
          <a:bodyPr wrap="none">
            <a:spAutoFit/>
          </a:bodyPr>
          <a:lstStyle/>
          <a:p>
            <a:pPr algn="ctr" eaLnBrk="1" hangingPunct="1"/>
            <a:r>
              <a:rPr lang="en-US" sz="1350" dirty="0">
                <a:latin typeface="Arial" pitchFamily="34" charset="0"/>
                <a:cs typeface="Arial" pitchFamily="34" charset="0"/>
              </a:rPr>
              <a:t>Wear Out</a:t>
            </a:r>
          </a:p>
          <a:p>
            <a:pPr algn="ctr" eaLnBrk="1" hangingPunct="1"/>
            <a:r>
              <a:rPr lang="en-US" sz="1350" dirty="0">
                <a:latin typeface="Arial" pitchFamily="34" charset="0"/>
                <a:cs typeface="Arial" pitchFamily="34" charset="0"/>
              </a:rPr>
              <a:t>Zone</a:t>
            </a:r>
          </a:p>
        </p:txBody>
      </p:sp>
      <p:sp>
        <p:nvSpPr>
          <p:cNvPr id="23" name="TextBox 22">
            <a:extLst>
              <a:ext uri="{FF2B5EF4-FFF2-40B4-BE49-F238E27FC236}">
                <a16:creationId xmlns:a16="http://schemas.microsoft.com/office/drawing/2014/main" id="{632FE929-EB91-BE45-B95D-0768F6A66817}"/>
              </a:ext>
            </a:extLst>
          </p:cNvPr>
          <p:cNvSpPr txBox="1"/>
          <p:nvPr/>
        </p:nvSpPr>
        <p:spPr>
          <a:xfrm rot="16200000">
            <a:off x="3127006" y="3231664"/>
            <a:ext cx="1414389" cy="323165"/>
          </a:xfrm>
          <a:prstGeom prst="rect">
            <a:avLst/>
          </a:prstGeom>
          <a:noFill/>
        </p:spPr>
        <p:txBody>
          <a:bodyPr wrap="square" rtlCol="0">
            <a:spAutoFit/>
          </a:bodyPr>
          <a:lstStyle/>
          <a:p>
            <a:r>
              <a:rPr lang="en-US" sz="1500" dirty="0">
                <a:latin typeface="Arial" pitchFamily="34" charset="0"/>
                <a:cs typeface="Arial" pitchFamily="34" charset="0"/>
              </a:rPr>
              <a:t>Failure Rate</a:t>
            </a:r>
          </a:p>
        </p:txBody>
      </p:sp>
      <p:sp>
        <p:nvSpPr>
          <p:cNvPr id="24" name="Text Box 14">
            <a:extLst>
              <a:ext uri="{FF2B5EF4-FFF2-40B4-BE49-F238E27FC236}">
                <a16:creationId xmlns:a16="http://schemas.microsoft.com/office/drawing/2014/main" id="{F2BD1166-6A21-3148-98B9-120C41E3BF49}"/>
              </a:ext>
            </a:extLst>
          </p:cNvPr>
          <p:cNvSpPr txBox="1">
            <a:spLocks noChangeArrowheads="1"/>
          </p:cNvSpPr>
          <p:nvPr/>
        </p:nvSpPr>
        <p:spPr bwMode="auto">
          <a:xfrm>
            <a:off x="4106091" y="2465087"/>
            <a:ext cx="814647" cy="461665"/>
          </a:xfrm>
          <a:prstGeom prst="rect">
            <a:avLst/>
          </a:prstGeom>
          <a:noFill/>
          <a:ln w="9525">
            <a:noFill/>
            <a:miter lim="800000"/>
            <a:headEnd/>
            <a:tailEnd/>
          </a:ln>
        </p:spPr>
        <p:txBody>
          <a:bodyPr wrap="none">
            <a:spAutoFit/>
          </a:bodyPr>
          <a:lstStyle/>
          <a:p>
            <a:pPr algn="ctr" eaLnBrk="1" hangingPunct="1">
              <a:buFont typeface="Symbol"/>
              <a:buChar char="b"/>
            </a:pPr>
            <a:r>
              <a:rPr lang="en-US" sz="1350" dirty="0">
                <a:latin typeface="Symbol" pitchFamily="18" charset="2"/>
                <a:cs typeface="Arial" pitchFamily="34" charset="0"/>
                <a:sym typeface="Symbol"/>
              </a:rPr>
              <a:t>  1</a:t>
            </a:r>
          </a:p>
          <a:p>
            <a:pPr algn="ctr" eaLnBrk="1" hangingPunct="1"/>
            <a:r>
              <a:rPr lang="en-US" sz="1050" dirty="0">
                <a:latin typeface="Symbol" pitchFamily="18" charset="2"/>
                <a:cs typeface="Arial" pitchFamily="34" charset="0"/>
                <a:sym typeface="Symbol"/>
              </a:rPr>
              <a:t>(</a:t>
            </a:r>
            <a:r>
              <a:rPr lang="en-US" sz="1050" dirty="0">
                <a:latin typeface="Arial" pitchFamily="34" charset="0"/>
                <a:cs typeface="Arial" pitchFamily="34" charset="0"/>
                <a:sym typeface="Symbol"/>
              </a:rPr>
              <a:t>steep fall)</a:t>
            </a:r>
            <a:endParaRPr lang="en-US" sz="1050" dirty="0">
              <a:latin typeface="Arial" pitchFamily="34" charset="0"/>
              <a:cs typeface="Arial" pitchFamily="34" charset="0"/>
            </a:endParaRPr>
          </a:p>
        </p:txBody>
      </p:sp>
      <p:sp>
        <p:nvSpPr>
          <p:cNvPr id="25" name="Text Box 14">
            <a:extLst>
              <a:ext uri="{FF2B5EF4-FFF2-40B4-BE49-F238E27FC236}">
                <a16:creationId xmlns:a16="http://schemas.microsoft.com/office/drawing/2014/main" id="{E60CEDE6-0DE2-604A-946D-57D0F4A46414}"/>
              </a:ext>
            </a:extLst>
          </p:cNvPr>
          <p:cNvSpPr txBox="1">
            <a:spLocks noChangeArrowheads="1"/>
          </p:cNvSpPr>
          <p:nvPr/>
        </p:nvSpPr>
        <p:spPr bwMode="auto">
          <a:xfrm>
            <a:off x="7385364" y="2457452"/>
            <a:ext cx="859531" cy="461665"/>
          </a:xfrm>
          <a:prstGeom prst="rect">
            <a:avLst/>
          </a:prstGeom>
          <a:noFill/>
          <a:ln w="9525">
            <a:noFill/>
            <a:miter lim="800000"/>
            <a:headEnd/>
            <a:tailEnd/>
          </a:ln>
        </p:spPr>
        <p:txBody>
          <a:bodyPr wrap="none">
            <a:spAutoFit/>
          </a:bodyPr>
          <a:lstStyle/>
          <a:p>
            <a:pPr algn="ctr" eaLnBrk="1" hangingPunct="1">
              <a:buFont typeface="Symbol"/>
              <a:buChar char="b"/>
            </a:pPr>
            <a:r>
              <a:rPr lang="en-US" sz="1350" dirty="0">
                <a:latin typeface="Symbol" pitchFamily="18" charset="2"/>
                <a:cs typeface="Arial" pitchFamily="34" charset="0"/>
                <a:sym typeface="Symbol"/>
              </a:rPr>
              <a:t>  1</a:t>
            </a:r>
          </a:p>
          <a:p>
            <a:pPr algn="ctr" eaLnBrk="1" hangingPunct="1"/>
            <a:r>
              <a:rPr lang="en-US" sz="1050" dirty="0">
                <a:latin typeface="Symbol" pitchFamily="18" charset="2"/>
                <a:cs typeface="Arial" pitchFamily="34" charset="0"/>
                <a:sym typeface="Symbol"/>
              </a:rPr>
              <a:t>(</a:t>
            </a:r>
            <a:r>
              <a:rPr lang="en-US" sz="1050" dirty="0">
                <a:latin typeface="Arial" pitchFamily="34" charset="0"/>
                <a:cs typeface="Arial" pitchFamily="34" charset="0"/>
                <a:sym typeface="Symbol"/>
              </a:rPr>
              <a:t>steep rise)</a:t>
            </a:r>
            <a:endParaRPr lang="en-US" sz="1050" dirty="0">
              <a:latin typeface="Arial" pitchFamily="34" charset="0"/>
              <a:cs typeface="Arial" pitchFamily="34" charset="0"/>
            </a:endParaRPr>
          </a:p>
        </p:txBody>
      </p:sp>
      <p:sp>
        <p:nvSpPr>
          <p:cNvPr id="26" name="Text Box 14">
            <a:extLst>
              <a:ext uri="{FF2B5EF4-FFF2-40B4-BE49-F238E27FC236}">
                <a16:creationId xmlns:a16="http://schemas.microsoft.com/office/drawing/2014/main" id="{6BDF1162-3A51-E04E-A788-C3AF5E541F9D}"/>
              </a:ext>
            </a:extLst>
          </p:cNvPr>
          <p:cNvSpPr txBox="1">
            <a:spLocks noChangeArrowheads="1"/>
          </p:cNvSpPr>
          <p:nvPr/>
        </p:nvSpPr>
        <p:spPr bwMode="auto">
          <a:xfrm>
            <a:off x="5349524" y="3132270"/>
            <a:ext cx="546946" cy="461665"/>
          </a:xfrm>
          <a:prstGeom prst="rect">
            <a:avLst/>
          </a:prstGeom>
          <a:noFill/>
          <a:ln w="9525">
            <a:noFill/>
            <a:miter lim="800000"/>
            <a:headEnd/>
            <a:tailEnd/>
          </a:ln>
        </p:spPr>
        <p:txBody>
          <a:bodyPr wrap="none">
            <a:spAutoFit/>
          </a:bodyPr>
          <a:lstStyle/>
          <a:p>
            <a:pPr algn="ctr" eaLnBrk="1" hangingPunct="1">
              <a:buFont typeface="Symbol"/>
              <a:buChar char="b"/>
            </a:pPr>
            <a:r>
              <a:rPr lang="en-US" sz="1350" dirty="0">
                <a:latin typeface="Symbol" pitchFamily="18" charset="2"/>
                <a:cs typeface="Arial" pitchFamily="34" charset="0"/>
                <a:sym typeface="Symbol"/>
              </a:rPr>
              <a:t> = 1</a:t>
            </a:r>
          </a:p>
          <a:p>
            <a:pPr algn="ctr" eaLnBrk="1" hangingPunct="1"/>
            <a:r>
              <a:rPr lang="en-US" sz="1050" dirty="0">
                <a:latin typeface="Symbol" pitchFamily="18" charset="2"/>
                <a:cs typeface="Arial" pitchFamily="34" charset="0"/>
                <a:sym typeface="Symbol"/>
              </a:rPr>
              <a:t>(</a:t>
            </a:r>
            <a:r>
              <a:rPr lang="en-US" sz="1050" dirty="0">
                <a:latin typeface="Arial" pitchFamily="34" charset="0"/>
                <a:cs typeface="Arial" pitchFamily="34" charset="0"/>
                <a:sym typeface="Symbol"/>
              </a:rPr>
              <a:t>flat)</a:t>
            </a:r>
            <a:endParaRPr lang="en-US" sz="1050" dirty="0">
              <a:latin typeface="Arial" pitchFamily="34" charset="0"/>
              <a:cs typeface="Arial" pitchFamily="34" charset="0"/>
            </a:endParaRPr>
          </a:p>
        </p:txBody>
      </p:sp>
      <p:pic>
        <p:nvPicPr>
          <p:cNvPr id="27" name="Picture 4" descr="http://reliawiki.org/images/math/1/7/6/1766b0fdf5bbab362a61ff2fbc356b9f.png">
            <a:extLst>
              <a:ext uri="{FF2B5EF4-FFF2-40B4-BE49-F238E27FC236}">
                <a16:creationId xmlns:a16="http://schemas.microsoft.com/office/drawing/2014/main" id="{C48190D3-726A-DA4A-9BB4-7F99F0A16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9510" y="2154432"/>
            <a:ext cx="1403742" cy="3429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424ACC51-DF80-5B42-95F6-7481C11F3253}"/>
              </a:ext>
            </a:extLst>
          </p:cNvPr>
          <p:cNvSpPr txBox="1"/>
          <p:nvPr/>
        </p:nvSpPr>
        <p:spPr>
          <a:xfrm>
            <a:off x="2724150" y="4795160"/>
            <a:ext cx="6915150" cy="1384995"/>
          </a:xfrm>
          <a:prstGeom prst="rect">
            <a:avLst/>
          </a:prstGeom>
          <a:noFill/>
        </p:spPr>
        <p:txBody>
          <a:bodyPr wrap="square" rtlCol="0">
            <a:spAutoFit/>
          </a:bodyPr>
          <a:lstStyle/>
          <a:p>
            <a:r>
              <a:rPr lang="en-US" sz="1400" dirty="0"/>
              <a:t>The scale parameter, η (eta), defines where the bulk of the distribution lies. The shape parameter, β (beta), defines the shape of the distribution and the location parameter, γ, defines the location of the distribution in time.   t  is  time, a variable.  When beta =1, rate is constant and the Weibull distribution equals exponential distribution. </a:t>
            </a:r>
          </a:p>
          <a:p>
            <a:r>
              <a:rPr lang="en-US" sz="1400" dirty="0"/>
              <a:t>Basically.. </a:t>
            </a:r>
            <a:r>
              <a:rPr lang="en-US" sz="1400" b="1" dirty="0">
                <a:highlight>
                  <a:srgbClr val="FFFF00"/>
                </a:highlight>
              </a:rPr>
              <a:t>Weibull analysis is performed to estimate asset life prediction</a:t>
            </a:r>
            <a:r>
              <a:rPr lang="en-US" sz="1400" dirty="0"/>
              <a:t>. </a:t>
            </a:r>
          </a:p>
        </p:txBody>
      </p:sp>
      <p:grpSp>
        <p:nvGrpSpPr>
          <p:cNvPr id="29" name="Group 28">
            <a:extLst>
              <a:ext uri="{FF2B5EF4-FFF2-40B4-BE49-F238E27FC236}">
                <a16:creationId xmlns:a16="http://schemas.microsoft.com/office/drawing/2014/main" id="{0233566D-B0BA-0546-9393-1BC3B3A82DA8}"/>
              </a:ext>
            </a:extLst>
          </p:cNvPr>
          <p:cNvGrpSpPr/>
          <p:nvPr/>
        </p:nvGrpSpPr>
        <p:grpSpPr>
          <a:xfrm>
            <a:off x="6124576" y="3255952"/>
            <a:ext cx="857250" cy="368282"/>
            <a:chOff x="3061857" y="1981200"/>
            <a:chExt cx="2109506" cy="846806"/>
          </a:xfrm>
          <a:solidFill>
            <a:schemeClr val="accent3"/>
          </a:solidFill>
        </p:grpSpPr>
        <p:pic>
          <p:nvPicPr>
            <p:cNvPr id="30" name="Picture 2">
              <a:extLst>
                <a:ext uri="{FF2B5EF4-FFF2-40B4-BE49-F238E27FC236}">
                  <a16:creationId xmlns:a16="http://schemas.microsoft.com/office/drawing/2014/main" id="{BD231995-4819-B047-A0C8-5DAFE406EF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857" y="2170703"/>
              <a:ext cx="1371599" cy="65730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a:extLst>
                <a:ext uri="{FF2B5EF4-FFF2-40B4-BE49-F238E27FC236}">
                  <a16:creationId xmlns:a16="http://schemas.microsoft.com/office/drawing/2014/main" id="{AE7D26C2-A6F7-2146-9284-C1C3D38935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981200"/>
              <a:ext cx="827963" cy="49973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Rounded Rectangle 31">
            <a:extLst>
              <a:ext uri="{FF2B5EF4-FFF2-40B4-BE49-F238E27FC236}">
                <a16:creationId xmlns:a16="http://schemas.microsoft.com/office/drawing/2014/main" id="{21F760B5-C842-AF4A-835C-5FAD371D681D}"/>
              </a:ext>
            </a:extLst>
          </p:cNvPr>
          <p:cNvSpPr/>
          <p:nvPr/>
        </p:nvSpPr>
        <p:spPr bwMode="auto">
          <a:xfrm>
            <a:off x="6096001" y="3200400"/>
            <a:ext cx="964576" cy="514350"/>
          </a:xfrm>
          <a:prstGeom prst="roundRect">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baseline="-25000">
              <a:latin typeface="Times New Roman" pitchFamily="18" charset="0"/>
            </a:endParaRPr>
          </a:p>
        </p:txBody>
      </p:sp>
    </p:spTree>
    <p:extLst>
      <p:ext uri="{BB962C8B-B14F-4D97-AF65-F5344CB8AC3E}">
        <p14:creationId xmlns:p14="http://schemas.microsoft.com/office/powerpoint/2010/main" val="1444331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08" y="487035"/>
            <a:ext cx="10515600" cy="640936"/>
          </a:xfrm>
        </p:spPr>
        <p:txBody>
          <a:bodyPr>
            <a:normAutofit fontScale="90000"/>
          </a:bodyPr>
          <a:lstStyle/>
          <a:p>
            <a:r>
              <a:rPr lang="en-US" dirty="0">
                <a:solidFill>
                  <a:srgbClr val="333333"/>
                </a:solidFill>
                <a:latin typeface="+mj-lt"/>
              </a:rPr>
              <a:t>Calculating Reliability </a:t>
            </a:r>
            <a:br>
              <a:rPr lang="en-US" dirty="0">
                <a:solidFill>
                  <a:srgbClr val="333333"/>
                </a:solidFill>
                <a:latin typeface="+mj-lt"/>
              </a:rPr>
            </a:br>
            <a:br>
              <a:rPr lang="en-US" dirty="0">
                <a:solidFill>
                  <a:srgbClr val="333333"/>
                </a:solidFill>
                <a:latin typeface="+mj-lt"/>
              </a:rPr>
            </a:br>
            <a:r>
              <a:rPr lang="en-US" sz="2400" dirty="0">
                <a:solidFill>
                  <a:srgbClr val="333333"/>
                </a:solidFill>
                <a:latin typeface="+mj-lt"/>
              </a:rPr>
              <a:t>Simplified Reliability formula ( constant failure rate)</a:t>
            </a:r>
            <a:br>
              <a:rPr lang="en-US" sz="2400" dirty="0">
                <a:solidFill>
                  <a:srgbClr val="333333"/>
                </a:solidFill>
                <a:latin typeface="+mj-lt"/>
              </a:rPr>
            </a:br>
            <a:endParaRPr lang="en-US" dirty="0">
              <a:solidFill>
                <a:srgbClr val="333333"/>
              </a:solidFill>
              <a:latin typeface="+mj-lt"/>
            </a:endParaRPr>
          </a:p>
        </p:txBody>
      </p:sp>
      <p:grpSp>
        <p:nvGrpSpPr>
          <p:cNvPr id="3" name="Group 2">
            <a:extLst>
              <a:ext uri="{FF2B5EF4-FFF2-40B4-BE49-F238E27FC236}">
                <a16:creationId xmlns:a16="http://schemas.microsoft.com/office/drawing/2014/main" id="{442B95A4-88E1-5701-57F5-BDA91C13FEBA}"/>
              </a:ext>
            </a:extLst>
          </p:cNvPr>
          <p:cNvGrpSpPr/>
          <p:nvPr/>
        </p:nvGrpSpPr>
        <p:grpSpPr>
          <a:xfrm>
            <a:off x="4790365" y="2268413"/>
            <a:ext cx="2109506" cy="846807"/>
            <a:chOff x="4790365" y="1743732"/>
            <a:chExt cx="2109506" cy="846807"/>
          </a:xfrm>
          <a:solidFill>
            <a:srgbClr val="FFFF00"/>
          </a:solidFill>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0365" y="1933236"/>
              <a:ext cx="1371599" cy="65730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908" y="1743732"/>
              <a:ext cx="827963" cy="49973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5"/>
          <p:cNvSpPr/>
          <p:nvPr/>
        </p:nvSpPr>
        <p:spPr>
          <a:xfrm>
            <a:off x="5108420" y="3262430"/>
            <a:ext cx="971475" cy="461665"/>
          </a:xfrm>
          <a:prstGeom prst="rect">
            <a:avLst/>
          </a:prstGeom>
        </p:spPr>
        <p:txBody>
          <a:bodyPr wrap="square">
            <a:spAutoFit/>
          </a:bodyPr>
          <a:lstStyle/>
          <a:p>
            <a:r>
              <a:rPr lang="en-US" sz="2400" dirty="0">
                <a:solidFill>
                  <a:prstClr val="black"/>
                </a:solidFill>
              </a:rPr>
              <a:t>OR</a:t>
            </a:r>
          </a:p>
        </p:txBody>
      </p:sp>
      <p:grpSp>
        <p:nvGrpSpPr>
          <p:cNvPr id="4" name="Group 3">
            <a:extLst>
              <a:ext uri="{FF2B5EF4-FFF2-40B4-BE49-F238E27FC236}">
                <a16:creationId xmlns:a16="http://schemas.microsoft.com/office/drawing/2014/main" id="{C045E701-089F-3193-D5A3-3C12DD7F7560}"/>
              </a:ext>
            </a:extLst>
          </p:cNvPr>
          <p:cNvGrpSpPr/>
          <p:nvPr/>
        </p:nvGrpSpPr>
        <p:grpSpPr>
          <a:xfrm>
            <a:off x="4803388" y="3793597"/>
            <a:ext cx="2830107" cy="887414"/>
            <a:chOff x="4803388" y="3560133"/>
            <a:chExt cx="2830107" cy="887414"/>
          </a:xfrm>
        </p:grpSpPr>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7280" y="3560133"/>
              <a:ext cx="148621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3388" y="3788734"/>
              <a:ext cx="1371600"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2706764" y="5427148"/>
            <a:ext cx="1018227" cy="369332"/>
          </a:xfrm>
          <a:prstGeom prst="rect">
            <a:avLst/>
          </a:prstGeom>
        </p:spPr>
        <p:txBody>
          <a:bodyPr wrap="none">
            <a:spAutoFit/>
          </a:bodyPr>
          <a:lstStyle/>
          <a:p>
            <a:r>
              <a:rPr lang="en-US" dirty="0">
                <a:solidFill>
                  <a:prstClr val="black"/>
                </a:solidFill>
              </a:rPr>
              <a:t>*Where </a:t>
            </a:r>
          </a:p>
        </p:txBody>
      </p:sp>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5356228"/>
            <a:ext cx="1119512" cy="51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612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752" y="268319"/>
            <a:ext cx="10515600" cy="640936"/>
          </a:xfrm>
        </p:spPr>
        <p:txBody>
          <a:bodyPr>
            <a:normAutofit fontScale="90000"/>
          </a:bodyPr>
          <a:lstStyle/>
          <a:p>
            <a:r>
              <a:rPr lang="en-US" dirty="0">
                <a:solidFill>
                  <a:srgbClr val="333333"/>
                </a:solidFill>
                <a:latin typeface="+mj-lt"/>
              </a:rPr>
              <a:t>Availability</a:t>
            </a:r>
            <a:br>
              <a:rPr lang="en-US" dirty="0">
                <a:solidFill>
                  <a:srgbClr val="333333"/>
                </a:solidFill>
                <a:latin typeface="+mj-lt"/>
              </a:rPr>
            </a:br>
            <a:endParaRPr lang="en-US" dirty="0">
              <a:solidFill>
                <a:srgbClr val="333333"/>
              </a:solidFill>
              <a:latin typeface="+mj-lt"/>
            </a:endParaRPr>
          </a:p>
        </p:txBody>
      </p:sp>
      <p:sp>
        <p:nvSpPr>
          <p:cNvPr id="4" name="Content Placeholder 3"/>
          <p:cNvSpPr>
            <a:spLocks noGrp="1"/>
          </p:cNvSpPr>
          <p:nvPr>
            <p:ph idx="1"/>
          </p:nvPr>
        </p:nvSpPr>
        <p:spPr>
          <a:xfrm>
            <a:off x="682752" y="963038"/>
            <a:ext cx="10671048" cy="5373191"/>
          </a:xfrm>
        </p:spPr>
        <p:txBody>
          <a:bodyPr/>
          <a:lstStyle/>
          <a:p>
            <a:r>
              <a:rPr lang="en-US" sz="2800" dirty="0"/>
              <a:t>It is </a:t>
            </a:r>
            <a:r>
              <a:rPr lang="en-US" sz="2800" b="0" i="0" dirty="0">
                <a:solidFill>
                  <a:srgbClr val="202124"/>
                </a:solidFill>
                <a:effectLst/>
                <a:latin typeface="Roboto" panose="02000000000000000000" pitchFamily="2" charset="0"/>
              </a:rPr>
              <a:t>the amount of time in which an asset/machine is able to perform its intended task/function. </a:t>
            </a:r>
            <a:r>
              <a:rPr lang="en-US" sz="2800" i="0" dirty="0">
                <a:solidFill>
                  <a:srgbClr val="202124"/>
                </a:solidFill>
                <a:effectLst/>
                <a:latin typeface="Roboto" panose="02000000000000000000" pitchFamily="2" charset="0"/>
              </a:rPr>
              <a:t>Availability</a:t>
            </a:r>
            <a:r>
              <a:rPr lang="en-US" sz="2800" b="0" i="0" dirty="0">
                <a:solidFill>
                  <a:srgbClr val="202124"/>
                </a:solidFill>
                <a:effectLst/>
                <a:latin typeface="Roboto" panose="02000000000000000000" pitchFamily="2" charset="0"/>
              </a:rPr>
              <a:t> can also be called 'uptime', and it is one of the key metrics that give insight into production efficiency</a:t>
            </a:r>
          </a:p>
          <a:p>
            <a:r>
              <a:rPr lang="en-US" sz="2800" dirty="0"/>
              <a:t>Availability is a function of reliability and maintainability</a:t>
            </a:r>
          </a:p>
          <a:p>
            <a:r>
              <a:rPr lang="en-US" sz="2800" dirty="0"/>
              <a:t>Availability is calculated:</a:t>
            </a:r>
          </a:p>
        </p:txBody>
      </p:sp>
      <p:pic>
        <p:nvPicPr>
          <p:cNvPr id="5" name="Picture 2">
            <a:extLst>
              <a:ext uri="{FF2B5EF4-FFF2-40B4-BE49-F238E27FC236}">
                <a16:creationId xmlns:a16="http://schemas.microsoft.com/office/drawing/2014/main" id="{B825EBDD-CA45-4B75-85C1-F4A2BF7BAE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447800" y="3879560"/>
            <a:ext cx="5057775" cy="1053703"/>
          </a:xfrm>
          <a:prstGeom prst="rect">
            <a:avLst/>
          </a:prstGeom>
        </p:spPr>
      </p:pic>
      <p:pic>
        <p:nvPicPr>
          <p:cNvPr id="6" name="Picture 3">
            <a:extLst>
              <a:ext uri="{FF2B5EF4-FFF2-40B4-BE49-F238E27FC236}">
                <a16:creationId xmlns:a16="http://schemas.microsoft.com/office/drawing/2014/main" id="{72169CAE-94B5-4D8D-BBEC-C2FFF26294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040829"/>
            <a:ext cx="568482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DFFEC66D-95EB-414A-81B7-6475C3E09CDB}"/>
              </a:ext>
            </a:extLst>
          </p:cNvPr>
          <p:cNvSpPr txBox="1"/>
          <p:nvPr/>
        </p:nvSpPr>
        <p:spPr>
          <a:xfrm>
            <a:off x="7162800" y="4641651"/>
            <a:ext cx="1143000" cy="523220"/>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OR</a:t>
            </a:r>
          </a:p>
        </p:txBody>
      </p:sp>
    </p:spTree>
    <p:extLst>
      <p:ext uri="{BB962C8B-B14F-4D97-AF65-F5344CB8AC3E}">
        <p14:creationId xmlns:p14="http://schemas.microsoft.com/office/powerpoint/2010/main" val="1880712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62D93C4-DB86-9B97-7E83-B4E8FEFDBBB2}"/>
              </a:ext>
            </a:extLst>
          </p:cNvPr>
          <p:cNvSpPr>
            <a:spLocks noGrp="1"/>
          </p:cNvSpPr>
          <p:nvPr>
            <p:ph type="body" sz="quarter" idx="10"/>
          </p:nvPr>
        </p:nvSpPr>
        <p:spPr/>
        <p:txBody>
          <a:bodyPr/>
          <a:lstStyle/>
          <a:p>
            <a:r>
              <a:rPr lang="en-US" sz="4400" b="1" dirty="0">
                <a:solidFill>
                  <a:srgbClr val="212121"/>
                </a:solidFill>
                <a:effectLst/>
                <a:latin typeface="Calibri" panose="020F0502020204030204" pitchFamily="34" charset="0"/>
                <a:ea typeface="Times New Roman" panose="02020603050405020304" pitchFamily="18" charset="0"/>
                <a:cs typeface="Times New Roman" panose="02020603050405020304" pitchFamily="18" charset="0"/>
              </a:rPr>
              <a:t>Calculating /Specifying Reliability Requirements to Increase Uptime</a:t>
            </a:r>
            <a:endParaRPr lang="es-MX" sz="11500" dirty="0"/>
          </a:p>
        </p:txBody>
      </p:sp>
      <p:sp>
        <p:nvSpPr>
          <p:cNvPr id="3" name="Marcador de texto 2">
            <a:extLst>
              <a:ext uri="{FF2B5EF4-FFF2-40B4-BE49-F238E27FC236}">
                <a16:creationId xmlns:a16="http://schemas.microsoft.com/office/drawing/2014/main" id="{73371A35-0110-579F-70D5-304E50FD139F}"/>
              </a:ext>
            </a:extLst>
          </p:cNvPr>
          <p:cNvSpPr>
            <a:spLocks noGrp="1"/>
          </p:cNvSpPr>
          <p:nvPr>
            <p:ph type="body" sz="quarter" idx="11"/>
          </p:nvPr>
        </p:nvSpPr>
        <p:spPr/>
        <p:txBody>
          <a:bodyPr/>
          <a:lstStyle/>
          <a:p>
            <a:r>
              <a:rPr lang="es-MX" dirty="0"/>
              <a:t>Ramesh Gulati</a:t>
            </a:r>
          </a:p>
        </p:txBody>
      </p:sp>
      <p:sp>
        <p:nvSpPr>
          <p:cNvPr id="4" name="Marcador de texto 3">
            <a:extLst>
              <a:ext uri="{FF2B5EF4-FFF2-40B4-BE49-F238E27FC236}">
                <a16:creationId xmlns:a16="http://schemas.microsoft.com/office/drawing/2014/main" id="{F2FEDE23-BBDD-9C32-C089-07E746F9FED1}"/>
              </a:ext>
            </a:extLst>
          </p:cNvPr>
          <p:cNvSpPr>
            <a:spLocks noGrp="1"/>
          </p:cNvSpPr>
          <p:nvPr>
            <p:ph type="body" sz="quarter" idx="12"/>
          </p:nvPr>
        </p:nvSpPr>
        <p:spPr/>
        <p:txBody>
          <a:bodyPr/>
          <a:lstStyle/>
          <a:p>
            <a:r>
              <a:rPr lang="es-MX" dirty="0">
                <a:solidFill>
                  <a:srgbClr val="FF0000"/>
                </a:solidFill>
              </a:rPr>
              <a:t>Reliability Sherpa</a:t>
            </a:r>
          </a:p>
        </p:txBody>
      </p:sp>
      <p:pic>
        <p:nvPicPr>
          <p:cNvPr id="7" name="Imagen 6">
            <a:extLst>
              <a:ext uri="{FF2B5EF4-FFF2-40B4-BE49-F238E27FC236}">
                <a16:creationId xmlns:a16="http://schemas.microsoft.com/office/drawing/2014/main" id="{8F15DDDF-D32C-6A43-71A3-2AA14EE13482}"/>
              </a:ext>
            </a:extLst>
          </p:cNvPr>
          <p:cNvPicPr>
            <a:picLocks noChangeAspect="1"/>
          </p:cNvPicPr>
          <p:nvPr/>
        </p:nvPicPr>
        <p:blipFill rotWithShape="1">
          <a:blip r:embed="rId2">
            <a:extLst>
              <a:ext uri="{28A0092B-C50C-407E-A947-70E740481C1C}">
                <a14:useLocalDpi xmlns:a14="http://schemas.microsoft.com/office/drawing/2010/main" val="0"/>
              </a:ext>
            </a:extLst>
          </a:blip>
          <a:srcRect l="4889" r="12457"/>
          <a:stretch/>
        </p:blipFill>
        <p:spPr>
          <a:xfrm>
            <a:off x="428625" y="1958975"/>
            <a:ext cx="2762249" cy="3343275"/>
          </a:xfrm>
          <a:custGeom>
            <a:avLst/>
            <a:gdLst>
              <a:gd name="connsiteX0" fmla="*/ 621230 w 2629989"/>
              <a:gd name="connsiteY0" fmla="*/ 0 h 3326674"/>
              <a:gd name="connsiteX1" fmla="*/ 2629989 w 2629989"/>
              <a:gd name="connsiteY1" fmla="*/ 0 h 3326674"/>
              <a:gd name="connsiteX2" fmla="*/ 2629989 w 2629989"/>
              <a:gd name="connsiteY2" fmla="*/ 2705444 h 3326674"/>
              <a:gd name="connsiteX3" fmla="*/ 2008759 w 2629989"/>
              <a:gd name="connsiteY3" fmla="*/ 3326674 h 3326674"/>
              <a:gd name="connsiteX4" fmla="*/ 0 w 2629989"/>
              <a:gd name="connsiteY4" fmla="*/ 3326674 h 3326674"/>
              <a:gd name="connsiteX5" fmla="*/ 0 w 2629989"/>
              <a:gd name="connsiteY5" fmla="*/ 621230 h 3326674"/>
              <a:gd name="connsiteX6" fmla="*/ 621230 w 2629989"/>
              <a:gd name="connsiteY6" fmla="*/ 0 h 33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989" h="3326674">
                <a:moveTo>
                  <a:pt x="621230" y="0"/>
                </a:moveTo>
                <a:lnTo>
                  <a:pt x="2629989" y="0"/>
                </a:lnTo>
                <a:lnTo>
                  <a:pt x="2629989" y="2705444"/>
                </a:lnTo>
                <a:cubicBezTo>
                  <a:pt x="2629989" y="3048540"/>
                  <a:pt x="2351855" y="3326674"/>
                  <a:pt x="2008759" y="3326674"/>
                </a:cubicBezTo>
                <a:lnTo>
                  <a:pt x="0" y="3326674"/>
                </a:lnTo>
                <a:lnTo>
                  <a:pt x="0" y="621230"/>
                </a:lnTo>
                <a:cubicBezTo>
                  <a:pt x="0" y="278134"/>
                  <a:pt x="278134" y="0"/>
                  <a:pt x="621230" y="0"/>
                </a:cubicBezTo>
                <a:close/>
              </a:path>
            </a:pathLst>
          </a:custGeom>
        </p:spPr>
      </p:pic>
    </p:spTree>
    <p:extLst>
      <p:ext uri="{BB962C8B-B14F-4D97-AF65-F5344CB8AC3E}">
        <p14:creationId xmlns:p14="http://schemas.microsoft.com/office/powerpoint/2010/main" val="33528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solidFill>
                  <a:srgbClr val="333333"/>
                </a:solidFill>
              </a:rPr>
              <a:t>Understanding/Calculating Reliability</a:t>
            </a:r>
          </a:p>
        </p:txBody>
      </p:sp>
    </p:spTree>
    <p:extLst>
      <p:ext uri="{BB962C8B-B14F-4D97-AF65-F5344CB8AC3E}">
        <p14:creationId xmlns:p14="http://schemas.microsoft.com/office/powerpoint/2010/main" val="625569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33333"/>
                </a:solidFill>
                <a:latin typeface="+mj-lt"/>
              </a:rPr>
              <a:t>Reliability Block Diagram (RBD)</a:t>
            </a:r>
          </a:p>
        </p:txBody>
      </p:sp>
      <p:sp>
        <p:nvSpPr>
          <p:cNvPr id="4" name="Content Placeholder 3"/>
          <p:cNvSpPr>
            <a:spLocks noGrp="1"/>
          </p:cNvSpPr>
          <p:nvPr>
            <p:ph idx="1"/>
          </p:nvPr>
        </p:nvSpPr>
        <p:spPr>
          <a:xfrm>
            <a:off x="609600" y="1290538"/>
            <a:ext cx="5811878" cy="4114800"/>
          </a:xfrm>
        </p:spPr>
        <p:txBody>
          <a:bodyPr>
            <a:noAutofit/>
          </a:bodyPr>
          <a:lstStyle/>
          <a:p>
            <a:pPr marL="228600" lvl="1" indent="-225425">
              <a:lnSpc>
                <a:spcPct val="90000"/>
              </a:lnSpc>
              <a:buFont typeface="Arial" panose="020B0604020202020204" pitchFamily="34" charset="0"/>
              <a:buChar char="•"/>
            </a:pPr>
            <a:r>
              <a:rPr lang="en-US" sz="2000" dirty="0"/>
              <a:t>A system is usually made up of several </a:t>
            </a:r>
            <a:br>
              <a:rPr lang="en-US" sz="2000" dirty="0"/>
            </a:br>
            <a:r>
              <a:rPr lang="en-US" sz="2000" dirty="0"/>
              <a:t>independent components and assets </a:t>
            </a:r>
            <a:br>
              <a:rPr lang="en-US" sz="2000" dirty="0"/>
            </a:br>
            <a:r>
              <a:rPr lang="en-US" sz="2000" dirty="0"/>
              <a:t>which may be connected in series, </a:t>
            </a:r>
            <a:br>
              <a:rPr lang="en-US" sz="2000" dirty="0"/>
            </a:br>
            <a:r>
              <a:rPr lang="en-US" sz="2000" dirty="0"/>
              <a:t>parallel, or a combination configuration</a:t>
            </a:r>
          </a:p>
          <a:p>
            <a:pPr marL="228600" lvl="1" indent="-225425">
              <a:lnSpc>
                <a:spcPct val="90000"/>
              </a:lnSpc>
              <a:buFont typeface="Arial" panose="020B0604020202020204" pitchFamily="34" charset="0"/>
              <a:buChar char="•"/>
            </a:pPr>
            <a:r>
              <a:rPr lang="en-US" sz="2000" dirty="0"/>
              <a:t>System Reliability depends on individual </a:t>
            </a:r>
            <a:br>
              <a:rPr lang="en-US" sz="2000" dirty="0"/>
            </a:br>
            <a:r>
              <a:rPr lang="en-US" sz="2000" dirty="0"/>
              <a:t>reliabilities of its components and configuration</a:t>
            </a:r>
          </a:p>
          <a:p>
            <a:pPr marL="228600" lvl="1" indent="-225425">
              <a:lnSpc>
                <a:spcPct val="90000"/>
              </a:lnSpc>
              <a:buFont typeface="Arial" panose="020B0604020202020204" pitchFamily="34" charset="0"/>
              <a:buChar char="•"/>
            </a:pPr>
            <a:r>
              <a:rPr lang="en-US" sz="2000" dirty="0"/>
              <a:t>A Reliability Block Diagram (RBD) shows </a:t>
            </a:r>
            <a:br>
              <a:rPr lang="en-US" sz="2000" dirty="0"/>
            </a:br>
            <a:r>
              <a:rPr lang="en-US" sz="2000" dirty="0"/>
              <a:t>logical connections between the system’s assets and components (it is not a schematic showing </a:t>
            </a:r>
            <a:br>
              <a:rPr lang="en-US" sz="2000" dirty="0"/>
            </a:br>
            <a:r>
              <a:rPr lang="en-US" sz="2000" dirty="0"/>
              <a:t>the functional layout)</a:t>
            </a:r>
          </a:p>
          <a:p>
            <a:pPr marL="228600" lvl="1" indent="-225425">
              <a:lnSpc>
                <a:spcPct val="90000"/>
              </a:lnSpc>
              <a:buFont typeface="Arial" panose="020B0604020202020204" pitchFamily="34" charset="0"/>
              <a:buChar char="•"/>
            </a:pPr>
            <a:r>
              <a:rPr lang="en-US" sz="2000" dirty="0"/>
              <a:t>Using the RBD, system reliability analysis can be performed by reducing the system to a simple block diagram and using mathematical </a:t>
            </a:r>
            <a:r>
              <a:rPr lang="en-US" sz="1800" dirty="0"/>
              <a:t>formulae</a:t>
            </a:r>
          </a:p>
        </p:txBody>
      </p:sp>
      <p:grpSp>
        <p:nvGrpSpPr>
          <p:cNvPr id="3" name="Group 2"/>
          <p:cNvGrpSpPr/>
          <p:nvPr/>
        </p:nvGrpSpPr>
        <p:grpSpPr>
          <a:xfrm>
            <a:off x="7086601" y="1453700"/>
            <a:ext cx="3505199" cy="3727901"/>
            <a:chOff x="5403865" y="1793206"/>
            <a:chExt cx="3458370" cy="4090244"/>
          </a:xfrm>
        </p:grpSpPr>
        <p:cxnSp>
          <p:nvCxnSpPr>
            <p:cNvPr id="5" name="Straight Arrow Connector 4"/>
            <p:cNvCxnSpPr/>
            <p:nvPr/>
          </p:nvCxnSpPr>
          <p:spPr bwMode="auto">
            <a:xfrm flipV="1">
              <a:off x="8136747" y="2583983"/>
              <a:ext cx="725488" cy="1"/>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8" idx="1"/>
            </p:cNvCxnSpPr>
            <p:nvPr/>
          </p:nvCxnSpPr>
          <p:spPr bwMode="auto">
            <a:xfrm>
              <a:off x="6951678" y="2592389"/>
              <a:ext cx="377825" cy="1587"/>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auto">
            <a:xfrm>
              <a:off x="6129353" y="2265363"/>
              <a:ext cx="822325" cy="652463"/>
            </a:xfrm>
            <a:prstGeom prst="rect">
              <a:avLst/>
            </a:prstGeom>
            <a:solidFill>
              <a:srgbClr val="C00000"/>
            </a:solidFill>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kern="0" dirty="0">
                  <a:solidFill>
                    <a:schemeClr val="bg1"/>
                  </a:solidFill>
                </a:rPr>
                <a:t>R</a:t>
              </a:r>
              <a:r>
                <a:rPr lang="en-US" kern="0" baseline="-25000" dirty="0">
                  <a:solidFill>
                    <a:schemeClr val="bg1"/>
                  </a:solidFill>
                </a:rPr>
                <a:t>1</a:t>
              </a:r>
            </a:p>
          </p:txBody>
        </p:sp>
        <p:sp>
          <p:nvSpPr>
            <p:cNvPr id="8" name="Rectangle 7"/>
            <p:cNvSpPr/>
            <p:nvPr/>
          </p:nvSpPr>
          <p:spPr bwMode="auto">
            <a:xfrm>
              <a:off x="7329503" y="2266951"/>
              <a:ext cx="823913" cy="654050"/>
            </a:xfrm>
            <a:prstGeom prst="rect">
              <a:avLst/>
            </a:prstGeom>
            <a:solidFill>
              <a:srgbClr val="C00000"/>
            </a:solidFill>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kern="0" dirty="0">
                  <a:solidFill>
                    <a:schemeClr val="bg1"/>
                  </a:solidFill>
                </a:rPr>
                <a:t>R</a:t>
              </a:r>
              <a:r>
                <a:rPr lang="en-US" kern="0" baseline="-25000" dirty="0">
                  <a:solidFill>
                    <a:schemeClr val="bg1"/>
                  </a:solidFill>
                </a:rPr>
                <a:t>2</a:t>
              </a:r>
            </a:p>
          </p:txBody>
        </p:sp>
        <p:cxnSp>
          <p:nvCxnSpPr>
            <p:cNvPr id="9" name="Straight Arrow Connector 8"/>
            <p:cNvCxnSpPr/>
            <p:nvPr/>
          </p:nvCxnSpPr>
          <p:spPr bwMode="auto">
            <a:xfrm>
              <a:off x="5403865" y="2592389"/>
              <a:ext cx="725488" cy="0"/>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0" name="Rectangle 26"/>
            <p:cNvSpPr>
              <a:spLocks noChangeArrowheads="1"/>
            </p:cNvSpPr>
            <p:nvPr/>
          </p:nvSpPr>
          <p:spPr bwMode="auto">
            <a:xfrm>
              <a:off x="6111097" y="1793206"/>
              <a:ext cx="2025650" cy="337692"/>
            </a:xfrm>
            <a:prstGeom prst="rect">
              <a:avLst/>
            </a:prstGeom>
            <a:ln>
              <a:headEnd/>
              <a:tailEn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anchor="ctr">
              <a:spAutoFit/>
            </a:bodyPr>
            <a:lstStyle/>
            <a:p>
              <a:pPr algn="ctr">
                <a:defRPr/>
              </a:pPr>
              <a:r>
                <a:rPr lang="en-US" sz="1400" b="1" kern="0" dirty="0">
                  <a:solidFill>
                    <a:sysClr val="windowText" lastClr="000000"/>
                  </a:solidFill>
                  <a:latin typeface="Century Gothic" pitchFamily="34" charset="0"/>
                </a:rPr>
                <a:t>RELIABILITY IN SERIES</a:t>
              </a:r>
            </a:p>
          </p:txBody>
        </p:sp>
        <p:sp>
          <p:nvSpPr>
            <p:cNvPr id="12" name="Rectangle 11"/>
            <p:cNvSpPr/>
            <p:nvPr/>
          </p:nvSpPr>
          <p:spPr bwMode="auto">
            <a:xfrm>
              <a:off x="6645275" y="4624562"/>
              <a:ext cx="911225" cy="501650"/>
            </a:xfrm>
            <a:prstGeom prst="rect">
              <a:avLst/>
            </a:prstGeom>
            <a:solidFill>
              <a:srgbClr val="002060"/>
            </a:solidFill>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kern="0" dirty="0">
                  <a:solidFill>
                    <a:schemeClr val="bg1"/>
                  </a:solidFill>
                </a:rPr>
                <a:t>R</a:t>
              </a:r>
              <a:r>
                <a:rPr lang="en-US" kern="0" baseline="-25000" dirty="0">
                  <a:solidFill>
                    <a:schemeClr val="bg1"/>
                  </a:solidFill>
                </a:rPr>
                <a:t>M</a:t>
              </a:r>
            </a:p>
          </p:txBody>
        </p:sp>
        <p:sp>
          <p:nvSpPr>
            <p:cNvPr id="13" name="Rectangle 12"/>
            <p:cNvSpPr/>
            <p:nvPr/>
          </p:nvSpPr>
          <p:spPr bwMode="auto">
            <a:xfrm>
              <a:off x="6656388" y="5381800"/>
              <a:ext cx="909637" cy="501650"/>
            </a:xfrm>
            <a:prstGeom prst="rect">
              <a:avLst/>
            </a:prstGeom>
            <a:solidFill>
              <a:srgbClr val="7030A0"/>
            </a:solidFill>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kern="0" dirty="0">
                  <a:solidFill>
                    <a:schemeClr val="bg1"/>
                  </a:solidFill>
                </a:rPr>
                <a:t>R</a:t>
              </a:r>
              <a:r>
                <a:rPr lang="en-US" kern="0" baseline="-25000" dirty="0">
                  <a:solidFill>
                    <a:schemeClr val="bg1"/>
                  </a:solidFill>
                </a:rPr>
                <a:t>N</a:t>
              </a:r>
            </a:p>
          </p:txBody>
        </p:sp>
        <p:cxnSp>
          <p:nvCxnSpPr>
            <p:cNvPr id="14" name="Straight Arrow Connector 13"/>
            <p:cNvCxnSpPr>
              <a:endCxn id="12" idx="1"/>
            </p:cNvCxnSpPr>
            <p:nvPr/>
          </p:nvCxnSpPr>
          <p:spPr bwMode="auto">
            <a:xfrm flipV="1">
              <a:off x="5845174" y="4875387"/>
              <a:ext cx="800100" cy="3175"/>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3" idx="1"/>
            </p:cNvCxnSpPr>
            <p:nvPr/>
          </p:nvCxnSpPr>
          <p:spPr bwMode="auto">
            <a:xfrm>
              <a:off x="5848349" y="5629450"/>
              <a:ext cx="808038" cy="4762"/>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a:off x="8342313" y="5227813"/>
              <a:ext cx="519922" cy="0"/>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a:off x="7569200" y="4862687"/>
              <a:ext cx="788988" cy="1"/>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V="1">
              <a:off x="7569200" y="5619925"/>
              <a:ext cx="801688" cy="3175"/>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rot="5400000" flipH="1" flipV="1">
              <a:off x="5487193" y="5255594"/>
              <a:ext cx="746125" cy="1587"/>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rot="5400000" flipH="1" flipV="1">
              <a:off x="7970837" y="5237338"/>
              <a:ext cx="777875" cy="0"/>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V="1">
              <a:off x="5403865" y="5262738"/>
              <a:ext cx="455597" cy="4762"/>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2" name="TextBox 25"/>
            <p:cNvSpPr txBox="1">
              <a:spLocks noChangeArrowheads="1"/>
            </p:cNvSpPr>
            <p:nvPr/>
          </p:nvSpPr>
          <p:spPr bwMode="auto">
            <a:xfrm>
              <a:off x="6049549" y="4163520"/>
              <a:ext cx="2212957" cy="337692"/>
            </a:xfrm>
            <a:prstGeom prst="rect">
              <a:avLst/>
            </a:prstGeom>
            <a:solidFill>
              <a:schemeClr val="tx2">
                <a:lumMod val="75000"/>
              </a:schemeClr>
            </a:solidFill>
            <a:ln>
              <a:solidFill>
                <a:schemeClr val="accent1">
                  <a:lumMod val="60000"/>
                  <a:lumOff val="40000"/>
                </a:schemeClr>
              </a:solidFill>
              <a:headEnd/>
              <a:tailEnd/>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none" anchor="ctr">
              <a:spAutoFit/>
            </a:bodyPr>
            <a:lstStyle/>
            <a:p>
              <a:pPr algn="ctr">
                <a:defRPr/>
              </a:pPr>
              <a:r>
                <a:rPr lang="en-US" sz="1400" b="1" kern="0" dirty="0">
                  <a:solidFill>
                    <a:schemeClr val="bg1"/>
                  </a:solidFill>
                  <a:latin typeface="Century Gothic" pitchFamily="34" charset="0"/>
                </a:rPr>
                <a:t>RELIABILITY IN PARALLEL </a:t>
              </a:r>
            </a:p>
          </p:txBody>
        </p:sp>
      </p:grpSp>
      <p:sp>
        <p:nvSpPr>
          <p:cNvPr id="23" name="TextBox 22"/>
          <p:cNvSpPr txBox="1"/>
          <p:nvPr/>
        </p:nvSpPr>
        <p:spPr>
          <a:xfrm>
            <a:off x="7597168" y="2715302"/>
            <a:ext cx="2118849" cy="400110"/>
          </a:xfrm>
          <a:prstGeom prst="rect">
            <a:avLst/>
          </a:prstGeom>
          <a:noFill/>
        </p:spPr>
        <p:txBody>
          <a:bodyPr wrap="square" rtlCol="0">
            <a:spAutoFit/>
          </a:bodyPr>
          <a:lstStyle/>
          <a:p>
            <a:pPr>
              <a:defRPr/>
            </a:pPr>
            <a:r>
              <a:rPr lang="en-US" sz="2000" b="1" kern="0" dirty="0" err="1">
                <a:solidFill>
                  <a:sysClr val="windowText" lastClr="000000"/>
                </a:solidFill>
              </a:rPr>
              <a:t>R</a:t>
            </a:r>
            <a:r>
              <a:rPr lang="en-US" sz="2000" b="1" kern="0" baseline="-25000" dirty="0" err="1">
                <a:solidFill>
                  <a:sysClr val="windowText" lastClr="000000"/>
                </a:solidFill>
              </a:rPr>
              <a:t>s</a:t>
            </a:r>
            <a:r>
              <a:rPr lang="en-US" sz="2000" kern="0" dirty="0">
                <a:solidFill>
                  <a:sysClr val="windowText" lastClr="000000"/>
                </a:solidFill>
              </a:rPr>
              <a:t>  = (R</a:t>
            </a:r>
            <a:r>
              <a:rPr lang="en-US" sz="2000" kern="0" baseline="-25000" dirty="0">
                <a:solidFill>
                  <a:sysClr val="windowText" lastClr="000000"/>
                </a:solidFill>
              </a:rPr>
              <a:t>1</a:t>
            </a:r>
            <a:r>
              <a:rPr lang="en-US" sz="2000" kern="0" dirty="0">
                <a:solidFill>
                  <a:sysClr val="windowText" lastClr="000000"/>
                </a:solidFill>
              </a:rPr>
              <a:t>) (R</a:t>
            </a:r>
            <a:r>
              <a:rPr lang="en-US" sz="2000" kern="0" baseline="-25000" dirty="0">
                <a:solidFill>
                  <a:sysClr val="windowText" lastClr="000000"/>
                </a:solidFill>
              </a:rPr>
              <a:t>2</a:t>
            </a:r>
            <a:r>
              <a:rPr lang="en-US" sz="2000" kern="0" dirty="0">
                <a:solidFill>
                  <a:sysClr val="windowText" lastClr="000000"/>
                </a:solidFill>
              </a:rPr>
              <a:t>)</a:t>
            </a:r>
          </a:p>
        </p:txBody>
      </p:sp>
      <p:sp>
        <p:nvSpPr>
          <p:cNvPr id="24" name="TextBox 23"/>
          <p:cNvSpPr txBox="1"/>
          <p:nvPr/>
        </p:nvSpPr>
        <p:spPr>
          <a:xfrm>
            <a:off x="7216323" y="5491016"/>
            <a:ext cx="3643980" cy="400110"/>
          </a:xfrm>
          <a:prstGeom prst="rect">
            <a:avLst/>
          </a:prstGeom>
          <a:noFill/>
        </p:spPr>
        <p:txBody>
          <a:bodyPr wrap="square" rtlCol="0">
            <a:spAutoFit/>
          </a:bodyPr>
          <a:lstStyle/>
          <a:p>
            <a:pPr>
              <a:defRPr/>
            </a:pPr>
            <a:r>
              <a:rPr lang="en-US" sz="2000" b="1" kern="0" dirty="0">
                <a:solidFill>
                  <a:sysClr val="windowText" lastClr="000000"/>
                </a:solidFill>
              </a:rPr>
              <a:t>R</a:t>
            </a:r>
            <a:r>
              <a:rPr lang="en-US" sz="2000" b="1" kern="0" baseline="-25000" dirty="0">
                <a:solidFill>
                  <a:sysClr val="windowText" lastClr="000000"/>
                </a:solidFill>
              </a:rPr>
              <a:t>S</a:t>
            </a:r>
            <a:r>
              <a:rPr lang="en-US" sz="2000" kern="0" dirty="0">
                <a:solidFill>
                  <a:sysClr val="windowText" lastClr="000000"/>
                </a:solidFill>
              </a:rPr>
              <a:t> = (R</a:t>
            </a:r>
            <a:r>
              <a:rPr lang="en-US" sz="2000" kern="0" baseline="-25000" dirty="0">
                <a:solidFill>
                  <a:sysClr val="windowText" lastClr="000000"/>
                </a:solidFill>
              </a:rPr>
              <a:t>M</a:t>
            </a:r>
            <a:r>
              <a:rPr lang="en-US" sz="2000" kern="0" dirty="0">
                <a:solidFill>
                  <a:sysClr val="windowText" lastClr="000000"/>
                </a:solidFill>
              </a:rPr>
              <a:t> + R</a:t>
            </a:r>
            <a:r>
              <a:rPr lang="en-US" sz="2000" kern="0" baseline="-25000" dirty="0">
                <a:solidFill>
                  <a:sysClr val="windowText" lastClr="000000"/>
                </a:solidFill>
              </a:rPr>
              <a:t>N</a:t>
            </a:r>
            <a:r>
              <a:rPr lang="en-US" sz="2000" kern="0" dirty="0">
                <a:solidFill>
                  <a:sysClr val="windowText" lastClr="000000"/>
                </a:solidFill>
              </a:rPr>
              <a:t>) – (R</a:t>
            </a:r>
            <a:r>
              <a:rPr lang="en-US" sz="2000" kern="0" baseline="-25000" dirty="0">
                <a:solidFill>
                  <a:sysClr val="windowText" lastClr="000000"/>
                </a:solidFill>
              </a:rPr>
              <a:t>M</a:t>
            </a:r>
            <a:r>
              <a:rPr lang="en-US" sz="2000" kern="0" dirty="0">
                <a:solidFill>
                  <a:sysClr val="windowText" lastClr="000000"/>
                </a:solidFill>
              </a:rPr>
              <a:t>) (R</a:t>
            </a:r>
            <a:r>
              <a:rPr lang="en-US" sz="2000" kern="0" baseline="-25000" dirty="0">
                <a:solidFill>
                  <a:sysClr val="windowText" lastClr="000000"/>
                </a:solidFill>
              </a:rPr>
              <a:t>N</a:t>
            </a:r>
            <a:r>
              <a:rPr lang="en-US" sz="2000" kern="0" dirty="0">
                <a:solidFill>
                  <a:sysClr val="windowText" lastClr="000000"/>
                </a:solidFill>
              </a:rPr>
              <a:t>)</a:t>
            </a:r>
          </a:p>
        </p:txBody>
      </p:sp>
      <p:sp>
        <p:nvSpPr>
          <p:cNvPr id="11" name="Right Arrow 10"/>
          <p:cNvSpPr/>
          <p:nvPr/>
        </p:nvSpPr>
        <p:spPr bwMode="auto">
          <a:xfrm rot="5400000">
            <a:off x="9886573" y="2857103"/>
            <a:ext cx="414451" cy="308819"/>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Times New Roman" pitchFamily="18" charset="0"/>
            </a:endParaRPr>
          </a:p>
        </p:txBody>
      </p:sp>
      <p:sp>
        <p:nvSpPr>
          <p:cNvPr id="25" name="Right Arrow 24"/>
          <p:cNvSpPr/>
          <p:nvPr/>
        </p:nvSpPr>
        <p:spPr bwMode="auto">
          <a:xfrm rot="15965557">
            <a:off x="10657723" y="5545356"/>
            <a:ext cx="405160" cy="308819"/>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8514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9" y="329499"/>
            <a:ext cx="10515600" cy="640936"/>
          </a:xfrm>
        </p:spPr>
        <p:txBody>
          <a:bodyPr/>
          <a:lstStyle/>
          <a:p>
            <a:r>
              <a:rPr lang="en-US" b="1" dirty="0">
                <a:solidFill>
                  <a:srgbClr val="333333"/>
                </a:solidFill>
                <a:latin typeface="+mj-lt"/>
              </a:rPr>
              <a:t>Assets in Series and Parallel  …</a:t>
            </a:r>
            <a:r>
              <a:rPr lang="en-US" sz="2800" b="0" dirty="0">
                <a:solidFill>
                  <a:srgbClr val="333333"/>
                </a:solidFill>
                <a:latin typeface="+mj-lt"/>
              </a:rPr>
              <a:t>exercise 6.21</a:t>
            </a:r>
            <a:endParaRPr lang="en-US" b="0" dirty="0">
              <a:solidFill>
                <a:srgbClr val="333333"/>
              </a:solidFill>
              <a:latin typeface="+mj-lt"/>
            </a:endParaRPr>
          </a:p>
        </p:txBody>
      </p:sp>
      <p:sp>
        <p:nvSpPr>
          <p:cNvPr id="4" name="Content Placeholder 3"/>
          <p:cNvSpPr>
            <a:spLocks noGrp="1"/>
          </p:cNvSpPr>
          <p:nvPr>
            <p:ph idx="1"/>
          </p:nvPr>
        </p:nvSpPr>
        <p:spPr>
          <a:xfrm>
            <a:off x="838200" y="1248352"/>
            <a:ext cx="10515600" cy="849207"/>
          </a:xfrm>
        </p:spPr>
        <p:txBody>
          <a:bodyPr/>
          <a:lstStyle/>
          <a:p>
            <a:pPr marL="0" indent="0">
              <a:buNone/>
            </a:pPr>
            <a:r>
              <a:rPr lang="en-US" sz="2000" dirty="0">
                <a:latin typeface="Arial" panose="020B0604020202020204" pitchFamily="34" charset="0"/>
                <a:cs typeface="Arial" panose="020B0604020202020204" pitchFamily="34" charset="0"/>
              </a:rPr>
              <a:t>A system consists of four machines (</a:t>
            </a:r>
            <a:r>
              <a:rPr lang="en-US" sz="2000" dirty="0">
                <a:solidFill>
                  <a:srgbClr val="007635"/>
                </a:solidFill>
                <a:latin typeface="Arial" panose="020B0604020202020204" pitchFamily="34" charset="0"/>
                <a:cs typeface="Arial" panose="020B0604020202020204" pitchFamily="34" charset="0"/>
              </a:rPr>
              <a:t>R1</a:t>
            </a: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R2, R3</a:t>
            </a:r>
            <a:r>
              <a:rPr lang="en-US" sz="2000" dirty="0">
                <a:latin typeface="Arial" panose="020B0604020202020204" pitchFamily="34" charset="0"/>
                <a:cs typeface="Arial" panose="020B0604020202020204" pitchFamily="34" charset="0"/>
              </a:rPr>
              <a:t> and </a:t>
            </a:r>
            <a:r>
              <a:rPr lang="en-US" sz="2000" dirty="0">
                <a:solidFill>
                  <a:srgbClr val="007635"/>
                </a:solidFill>
                <a:latin typeface="Arial" panose="020B0604020202020204" pitchFamily="34" charset="0"/>
                <a:cs typeface="Arial" panose="020B0604020202020204" pitchFamily="34" charset="0"/>
              </a:rPr>
              <a:t>R4</a:t>
            </a:r>
            <a:r>
              <a:rPr lang="en-US" sz="2000" dirty="0">
                <a:latin typeface="Arial" panose="020B0604020202020204" pitchFamily="34" charset="0"/>
                <a:cs typeface="Arial" panose="020B0604020202020204" pitchFamily="34" charset="0"/>
              </a:rPr>
              <a:t>) with Reliabilities of </a:t>
            </a:r>
            <a:r>
              <a:rPr lang="en-US" sz="2000" dirty="0">
                <a:solidFill>
                  <a:srgbClr val="007635"/>
                </a:solidFill>
                <a:latin typeface="Arial" panose="020B0604020202020204" pitchFamily="34" charset="0"/>
                <a:cs typeface="Arial" panose="020B0604020202020204" pitchFamily="34" charset="0"/>
              </a:rPr>
              <a:t>0.9</a:t>
            </a: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0.8, 0.8 </a:t>
            </a:r>
            <a:r>
              <a:rPr lang="en-US" sz="2000" dirty="0">
                <a:latin typeface="Arial" panose="020B0604020202020204" pitchFamily="34" charset="0"/>
                <a:cs typeface="Arial" panose="020B0604020202020204" pitchFamily="34" charset="0"/>
              </a:rPr>
              <a:t>and </a:t>
            </a:r>
            <a:r>
              <a:rPr lang="en-US" sz="2000" dirty="0">
                <a:solidFill>
                  <a:srgbClr val="007635"/>
                </a:solidFill>
                <a:latin typeface="Arial" panose="020B0604020202020204" pitchFamily="34" charset="0"/>
                <a:cs typeface="Arial" panose="020B0604020202020204" pitchFamily="34" charset="0"/>
              </a:rPr>
              <a:t>0.9</a:t>
            </a:r>
            <a:r>
              <a:rPr lang="en-US" sz="2000" dirty="0">
                <a:latin typeface="Arial" panose="020B0604020202020204" pitchFamily="34" charset="0"/>
                <a:cs typeface="Arial" panose="020B0604020202020204" pitchFamily="34" charset="0"/>
              </a:rPr>
              <a:t> respectively. What would be total  system reliability?</a:t>
            </a: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b="1" dirty="0">
              <a:latin typeface="Arial" panose="020B0604020202020204" pitchFamily="34" charset="0"/>
              <a:cs typeface="Arial" panose="020B0604020202020204" pitchFamily="34" charset="0"/>
            </a:endParaRP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sys</a:t>
            </a:r>
            <a:endParaRPr lang="en-US" sz="2000" baseline="-25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b="0" dirty="0">
                <a:latin typeface="Arial" panose="020B0604020202020204" pitchFamily="34" charset="0"/>
                <a:cs typeface="Arial" panose="020B0604020202020204" pitchFamily="34" charset="0"/>
              </a:rPr>
              <a:t>R</a:t>
            </a:r>
            <a:r>
              <a:rPr lang="en-US" b="0" baseline="-25000" dirty="0">
                <a:latin typeface="Arial" panose="020B0604020202020204" pitchFamily="34" charset="0"/>
                <a:cs typeface="Arial" panose="020B0604020202020204" pitchFamily="34" charset="0"/>
              </a:rPr>
              <a:t>1</a:t>
            </a:r>
            <a:r>
              <a:rPr lang="en-US" b="0" dirty="0">
                <a:latin typeface="Arial" panose="020B0604020202020204" pitchFamily="34" charset="0"/>
                <a:cs typeface="Arial" panose="020B0604020202020204" pitchFamily="34" charset="0"/>
              </a:rPr>
              <a:t>, R</a:t>
            </a:r>
            <a:r>
              <a:rPr lang="en-US" b="0" baseline="-25000" dirty="0">
                <a:latin typeface="Arial" panose="020B0604020202020204" pitchFamily="34" charset="0"/>
                <a:cs typeface="Arial" panose="020B0604020202020204" pitchFamily="34" charset="0"/>
              </a:rPr>
              <a:t>4</a:t>
            </a:r>
            <a:r>
              <a:rPr lang="en-US" b="0" dirty="0">
                <a:latin typeface="Arial" panose="020B0604020202020204" pitchFamily="34" charset="0"/>
                <a:cs typeface="Arial" panose="020B0604020202020204" pitchFamily="34" charset="0"/>
              </a:rPr>
              <a:t> = 0.9</a:t>
            </a:r>
          </a:p>
          <a:p>
            <a:pPr marL="0" indent="0">
              <a:buNone/>
            </a:pPr>
            <a:r>
              <a:rPr lang="en-US" dirty="0">
                <a:latin typeface="Arial" panose="020B0604020202020204" pitchFamily="34" charset="0"/>
                <a:cs typeface="Arial" panose="020B0604020202020204" pitchFamily="34" charset="0"/>
              </a:rPr>
              <a:t>R</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R</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 0.8</a:t>
            </a:r>
            <a:endParaRPr lang="en-US" b="0" dirty="0">
              <a:latin typeface="Arial" panose="020B0604020202020204" pitchFamily="34" charset="0"/>
              <a:cs typeface="Arial" panose="020B0604020202020204" pitchFamily="34" charset="0"/>
            </a:endParaRPr>
          </a:p>
          <a:p>
            <a:pPr marL="0" indent="0">
              <a:buNone/>
            </a:pPr>
            <a:endParaRPr lang="en-US" b="0" dirty="0">
              <a:latin typeface="Arial" panose="020B0604020202020204" pitchFamily="34" charset="0"/>
              <a:cs typeface="Arial" panose="020B0604020202020204" pitchFamily="34" charset="0"/>
            </a:endParaRPr>
          </a:p>
          <a:p>
            <a:pPr marL="0" indent="0">
              <a:buNone/>
            </a:pPr>
            <a:endParaRPr lang="en-US" b="0" dirty="0">
              <a:latin typeface="Arial" panose="020B0604020202020204" pitchFamily="34" charset="0"/>
              <a:cs typeface="Arial" panose="020B0604020202020204" pitchFamily="34" charset="0"/>
            </a:endParaRPr>
          </a:p>
          <a:p>
            <a:pPr marL="0" indent="0">
              <a:buNone/>
            </a:pPr>
            <a:endParaRPr lang="en-US" b="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b="0" dirty="0">
              <a:latin typeface="Arial" panose="020B0604020202020204" pitchFamily="34" charset="0"/>
              <a:cs typeface="Arial" panose="020B0604020202020204" pitchFamily="34" charset="0"/>
            </a:endParaRPr>
          </a:p>
        </p:txBody>
      </p:sp>
      <p:sp>
        <p:nvSpPr>
          <p:cNvPr id="11" name="Rectangle 10"/>
          <p:cNvSpPr/>
          <p:nvPr/>
        </p:nvSpPr>
        <p:spPr bwMode="auto">
          <a:xfrm>
            <a:off x="5438730" y="3084044"/>
            <a:ext cx="911225" cy="501650"/>
          </a:xfrm>
          <a:prstGeom prst="rect">
            <a:avLst/>
          </a:prstGeom>
          <a:solidFill>
            <a:schemeClr val="tx2">
              <a:lumMod val="75000"/>
            </a:schemeClr>
          </a:solidFill>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kern="0">
                <a:solidFill>
                  <a:srgbClr val="FF0000"/>
                </a:solidFill>
              </a:rPr>
              <a:t>R</a:t>
            </a:r>
            <a:r>
              <a:rPr lang="en-US" sz="2400" b="1" kern="0" baseline="-25000">
                <a:solidFill>
                  <a:srgbClr val="FF0000"/>
                </a:solidFill>
              </a:rPr>
              <a:t>2</a:t>
            </a:r>
            <a:endParaRPr lang="en-US" sz="2400" b="1" kern="0" baseline="-25000" dirty="0">
              <a:solidFill>
                <a:srgbClr val="FF0000"/>
              </a:solidFill>
            </a:endParaRPr>
          </a:p>
        </p:txBody>
      </p:sp>
      <p:sp>
        <p:nvSpPr>
          <p:cNvPr id="12" name="Rectangle 11"/>
          <p:cNvSpPr/>
          <p:nvPr/>
        </p:nvSpPr>
        <p:spPr bwMode="auto">
          <a:xfrm>
            <a:off x="5449843" y="3841282"/>
            <a:ext cx="909637" cy="501650"/>
          </a:xfrm>
          <a:prstGeom prst="rect">
            <a:avLst/>
          </a:prstGeom>
          <a:solidFill>
            <a:schemeClr val="tx2">
              <a:lumMod val="75000"/>
            </a:schemeClr>
          </a:solidFill>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kern="0">
                <a:solidFill>
                  <a:srgbClr val="FF0000"/>
                </a:solidFill>
              </a:rPr>
              <a:t>R</a:t>
            </a:r>
            <a:r>
              <a:rPr lang="en-US" sz="2400" b="1" kern="0" baseline="-25000">
                <a:solidFill>
                  <a:srgbClr val="FF0000"/>
                </a:solidFill>
              </a:rPr>
              <a:t>3</a:t>
            </a:r>
            <a:endParaRPr lang="en-US" sz="2400" b="1" kern="0" baseline="-25000" dirty="0">
              <a:solidFill>
                <a:srgbClr val="FF0000"/>
              </a:solidFill>
            </a:endParaRPr>
          </a:p>
        </p:txBody>
      </p:sp>
      <p:cxnSp>
        <p:nvCxnSpPr>
          <p:cNvPr id="13" name="Straight Arrow Connector 12"/>
          <p:cNvCxnSpPr>
            <a:endCxn id="11" idx="1"/>
          </p:cNvCxnSpPr>
          <p:nvPr/>
        </p:nvCxnSpPr>
        <p:spPr bwMode="auto">
          <a:xfrm flipV="1">
            <a:off x="4638628" y="3334870"/>
            <a:ext cx="800100" cy="3175"/>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2" idx="1"/>
          </p:cNvCxnSpPr>
          <p:nvPr/>
        </p:nvCxnSpPr>
        <p:spPr bwMode="auto">
          <a:xfrm>
            <a:off x="4641803" y="4088932"/>
            <a:ext cx="808038" cy="4762"/>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a:off x="7135767" y="3687295"/>
            <a:ext cx="519922" cy="0"/>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a:off x="6362654" y="3322170"/>
            <a:ext cx="788988" cy="1"/>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6362654" y="4079408"/>
            <a:ext cx="801688" cy="3175"/>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rot="5400000" flipH="1" flipV="1">
            <a:off x="4280648" y="3715077"/>
            <a:ext cx="746125" cy="1587"/>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rot="5400000" flipH="1" flipV="1">
            <a:off x="6764292" y="3696820"/>
            <a:ext cx="777875" cy="0"/>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4197320" y="3722220"/>
            <a:ext cx="455597" cy="4762"/>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V="1">
            <a:off x="8479602" y="3689006"/>
            <a:ext cx="725488" cy="1"/>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bwMode="auto">
          <a:xfrm>
            <a:off x="3352801" y="3371973"/>
            <a:ext cx="822325" cy="652463"/>
          </a:xfrm>
          <a:prstGeom prst="rect">
            <a:avLst/>
          </a:prstGeom>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2400" kern="0">
                <a:solidFill>
                  <a:schemeClr val="bg1"/>
                </a:solidFill>
              </a:rPr>
              <a:t>R</a:t>
            </a:r>
            <a:r>
              <a:rPr lang="en-US" sz="2400" kern="0" baseline="-25000">
                <a:solidFill>
                  <a:schemeClr val="bg1"/>
                </a:solidFill>
              </a:rPr>
              <a:t>1</a:t>
            </a:r>
            <a:endParaRPr lang="en-US" sz="2400" kern="0" baseline="-25000" dirty="0">
              <a:solidFill>
                <a:schemeClr val="bg1"/>
              </a:solidFill>
            </a:endParaRPr>
          </a:p>
        </p:txBody>
      </p:sp>
      <p:cxnSp>
        <p:nvCxnSpPr>
          <p:cNvPr id="23" name="Straight Arrow Connector 22"/>
          <p:cNvCxnSpPr/>
          <p:nvPr/>
        </p:nvCxnSpPr>
        <p:spPr bwMode="auto">
          <a:xfrm>
            <a:off x="1981200" y="3687295"/>
            <a:ext cx="1371600" cy="11703"/>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bwMode="auto">
          <a:xfrm>
            <a:off x="7655690" y="3371973"/>
            <a:ext cx="823913" cy="654050"/>
          </a:xfrm>
          <a:prstGeom prst="rect">
            <a:avLst/>
          </a:prstGeom>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2400" kern="0">
                <a:solidFill>
                  <a:schemeClr val="bg1"/>
                </a:solidFill>
              </a:rPr>
              <a:t>R</a:t>
            </a:r>
            <a:r>
              <a:rPr lang="en-US" sz="2400" kern="0" baseline="-25000">
                <a:solidFill>
                  <a:schemeClr val="bg1"/>
                </a:solidFill>
              </a:rPr>
              <a:t>4</a:t>
            </a:r>
            <a:endParaRPr lang="en-US" sz="2400" kern="0" baseline="-25000" dirty="0">
              <a:solidFill>
                <a:schemeClr val="bg1"/>
              </a:solidFill>
            </a:endParaRPr>
          </a:p>
        </p:txBody>
      </p:sp>
      <p:sp>
        <p:nvSpPr>
          <p:cNvPr id="32" name="Rectangle 31"/>
          <p:cNvSpPr/>
          <p:nvPr/>
        </p:nvSpPr>
        <p:spPr bwMode="auto">
          <a:xfrm>
            <a:off x="7246114" y="4618037"/>
            <a:ext cx="911225" cy="501650"/>
          </a:xfrm>
          <a:prstGeom prst="rect">
            <a:avLst/>
          </a:prstGeom>
          <a:solidFill>
            <a:schemeClr val="tx2">
              <a:lumMod val="75000"/>
            </a:schemeClr>
          </a:solidFill>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kern="0">
                <a:solidFill>
                  <a:schemeClr val="bg1"/>
                </a:solidFill>
              </a:rPr>
              <a:t>.80</a:t>
            </a:r>
            <a:endParaRPr lang="en-US" sz="2400" kern="0" baseline="-25000" dirty="0">
              <a:solidFill>
                <a:schemeClr val="bg1"/>
              </a:solidFill>
            </a:endParaRPr>
          </a:p>
        </p:txBody>
      </p:sp>
      <p:sp>
        <p:nvSpPr>
          <p:cNvPr id="33" name="Rectangle 32"/>
          <p:cNvSpPr/>
          <p:nvPr/>
        </p:nvSpPr>
        <p:spPr bwMode="auto">
          <a:xfrm>
            <a:off x="7257227" y="5375275"/>
            <a:ext cx="909637" cy="501650"/>
          </a:xfrm>
          <a:prstGeom prst="rect">
            <a:avLst/>
          </a:prstGeom>
          <a:solidFill>
            <a:schemeClr val="tx2">
              <a:lumMod val="75000"/>
            </a:schemeClr>
          </a:solidFill>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kern="0">
                <a:solidFill>
                  <a:schemeClr val="bg1"/>
                </a:solidFill>
              </a:rPr>
              <a:t>.80</a:t>
            </a:r>
            <a:endParaRPr lang="en-US" sz="2400" kern="0" baseline="-25000" dirty="0">
              <a:solidFill>
                <a:schemeClr val="bg1"/>
              </a:solidFill>
            </a:endParaRPr>
          </a:p>
        </p:txBody>
      </p:sp>
      <p:cxnSp>
        <p:nvCxnSpPr>
          <p:cNvPr id="34" name="Straight Arrow Connector 33"/>
          <p:cNvCxnSpPr>
            <a:endCxn id="32" idx="1"/>
          </p:cNvCxnSpPr>
          <p:nvPr/>
        </p:nvCxnSpPr>
        <p:spPr bwMode="auto">
          <a:xfrm flipV="1">
            <a:off x="6446012" y="4868863"/>
            <a:ext cx="800100" cy="3175"/>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33" idx="1"/>
          </p:cNvCxnSpPr>
          <p:nvPr/>
        </p:nvCxnSpPr>
        <p:spPr bwMode="auto">
          <a:xfrm>
            <a:off x="6449187" y="5622925"/>
            <a:ext cx="808038" cy="4762"/>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bwMode="auto">
          <a:xfrm>
            <a:off x="8943151" y="5221288"/>
            <a:ext cx="519922" cy="0"/>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a:off x="8170038" y="4856163"/>
            <a:ext cx="788988" cy="1"/>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flipV="1">
            <a:off x="8170038" y="5613401"/>
            <a:ext cx="801688" cy="3175"/>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rot="5400000" flipH="1" flipV="1">
            <a:off x="6088032" y="5249070"/>
            <a:ext cx="746125" cy="1587"/>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rot="5400000" flipH="1" flipV="1">
            <a:off x="8571676" y="5230813"/>
            <a:ext cx="777875" cy="0"/>
          </a:xfrm>
          <a:prstGeom prst="straightConnector1">
            <a:avLst/>
          </a:prstGeom>
          <a:solidFill>
            <a:schemeClr val="accent1">
              <a:lumMod val="60000"/>
              <a:lumOff val="40000"/>
            </a:schemeClr>
          </a:solidFill>
          <a:ln w="317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flipV="1">
            <a:off x="6004704" y="5256213"/>
            <a:ext cx="455597" cy="4762"/>
          </a:xfrm>
          <a:prstGeom prst="straightConnector1">
            <a:avLst/>
          </a:prstGeom>
          <a:solidFill>
            <a:schemeClr val="accent1">
              <a:lumMod val="60000"/>
              <a:lumOff val="40000"/>
            </a:schemeClr>
          </a:solidFill>
          <a:ln w="31750">
            <a:solidFill>
              <a:schemeClr val="accent1">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43" name="Left-Right Arrow 42"/>
          <p:cNvSpPr/>
          <p:nvPr/>
        </p:nvSpPr>
        <p:spPr>
          <a:xfrm rot="2598564">
            <a:off x="6322260" y="4371894"/>
            <a:ext cx="829921" cy="364966"/>
          </a:xfrm>
          <a:prstGeom prst="leftRightArrow">
            <a:avLst>
              <a:gd name="adj1" fmla="val 50000"/>
              <a:gd name="adj2" fmla="val 820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rgbClr val="FF0000"/>
              </a:solidFill>
            </a:endParaRPr>
          </a:p>
        </p:txBody>
      </p:sp>
      <p:cxnSp>
        <p:nvCxnSpPr>
          <p:cNvPr id="5" name="Straight Connector 4"/>
          <p:cNvCxnSpPr/>
          <p:nvPr/>
        </p:nvCxnSpPr>
        <p:spPr bwMode="auto">
          <a:xfrm>
            <a:off x="2286000" y="2971800"/>
            <a:ext cx="6657151"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1" name="Straight Connector 30"/>
          <p:cNvCxnSpPr/>
          <p:nvPr/>
        </p:nvCxnSpPr>
        <p:spPr bwMode="auto">
          <a:xfrm>
            <a:off x="2286000" y="4495800"/>
            <a:ext cx="668572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 name="Straight Connector 6"/>
          <p:cNvCxnSpPr/>
          <p:nvPr/>
        </p:nvCxnSpPr>
        <p:spPr bwMode="auto">
          <a:xfrm>
            <a:off x="2286000" y="2971800"/>
            <a:ext cx="0" cy="15240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2" name="Straight Connector 41"/>
          <p:cNvCxnSpPr/>
          <p:nvPr/>
        </p:nvCxnSpPr>
        <p:spPr bwMode="auto">
          <a:xfrm>
            <a:off x="8971726" y="2971800"/>
            <a:ext cx="0" cy="1524000"/>
          </a:xfrm>
          <a:prstGeom prst="line">
            <a:avLst/>
          </a:prstGeom>
          <a:solidFill>
            <a:schemeClr val="accent1"/>
          </a:solidFill>
          <a:ln w="9525"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317613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D5DF06-BAA7-DA71-25D2-C08091265546}"/>
              </a:ext>
            </a:extLst>
          </p:cNvPr>
          <p:cNvSpPr>
            <a:spLocks noGrp="1"/>
          </p:cNvSpPr>
          <p:nvPr>
            <p:ph type="ctrTitle"/>
          </p:nvPr>
        </p:nvSpPr>
        <p:spPr/>
        <p:txBody>
          <a:bodyPr/>
          <a:lstStyle/>
          <a:p>
            <a:r>
              <a:rPr lang="en-US" dirty="0"/>
              <a:t>Reliability RBD </a:t>
            </a:r>
            <a:r>
              <a:rPr lang="en-US" sz="3200" b="0" dirty="0"/>
              <a:t>…</a:t>
            </a:r>
            <a:r>
              <a:rPr lang="en-US" sz="2400" b="0" dirty="0"/>
              <a:t>exercise 6.21</a:t>
            </a:r>
            <a:endParaRPr lang="en-US" b="0" dirty="0"/>
          </a:p>
        </p:txBody>
      </p:sp>
      <p:sp>
        <p:nvSpPr>
          <p:cNvPr id="5" name="Subtitle 4">
            <a:extLst>
              <a:ext uri="{FF2B5EF4-FFF2-40B4-BE49-F238E27FC236}">
                <a16:creationId xmlns:a16="http://schemas.microsoft.com/office/drawing/2014/main" id="{1F14E332-2B0A-D0E5-B89D-DE92D63E488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20738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0045"/>
            <a:ext cx="10515600" cy="640936"/>
          </a:xfrm>
        </p:spPr>
        <p:txBody>
          <a:bodyPr>
            <a:normAutofit fontScale="90000"/>
          </a:bodyPr>
          <a:lstStyle/>
          <a:p>
            <a:r>
              <a:rPr lang="en-US" dirty="0">
                <a:solidFill>
                  <a:srgbClr val="333333"/>
                </a:solidFill>
                <a:latin typeface="+mj-lt"/>
              </a:rPr>
              <a:t>Reliability Modeling</a:t>
            </a:r>
            <a:br>
              <a:rPr lang="en-US" dirty="0">
                <a:solidFill>
                  <a:srgbClr val="333333"/>
                </a:solidFill>
                <a:latin typeface="+mj-lt"/>
              </a:rPr>
            </a:br>
            <a:r>
              <a:rPr lang="en-US" dirty="0">
                <a:solidFill>
                  <a:srgbClr val="333333"/>
                </a:solidFill>
                <a:latin typeface="+mj-lt"/>
              </a:rPr>
              <a:t> </a:t>
            </a:r>
          </a:p>
        </p:txBody>
      </p:sp>
      <p:sp>
        <p:nvSpPr>
          <p:cNvPr id="3" name="Content Placeholder 2"/>
          <p:cNvSpPr>
            <a:spLocks noGrp="1"/>
          </p:cNvSpPr>
          <p:nvPr>
            <p:ph idx="1"/>
          </p:nvPr>
        </p:nvSpPr>
        <p:spPr>
          <a:xfrm>
            <a:off x="838200" y="1287262"/>
            <a:ext cx="10515600" cy="4574922"/>
          </a:xfrm>
        </p:spPr>
        <p:txBody>
          <a:bodyPr/>
          <a:lstStyle/>
          <a:p>
            <a:r>
              <a:rPr lang="en-US" dirty="0"/>
              <a:t>Some failure logic in a Reliability Block Diagram (RBD) includes m – out – of –n that need to function.</a:t>
            </a:r>
          </a:p>
          <a:p>
            <a:r>
              <a:rPr lang="en-US" dirty="0"/>
              <a:t>m-</a:t>
            </a:r>
            <a:r>
              <a:rPr lang="en-US" dirty="0" err="1"/>
              <a:t>out-of</a:t>
            </a:r>
            <a:r>
              <a:rPr lang="en-US" dirty="0"/>
              <a:t> n  configuration</a:t>
            </a:r>
          </a:p>
          <a:p>
            <a:pPr lvl="1"/>
            <a:r>
              <a:rPr lang="en-US" dirty="0"/>
              <a:t>1 out of 3 = 1 – (1-R)</a:t>
            </a:r>
            <a:r>
              <a:rPr lang="en-US" baseline="30000" dirty="0"/>
              <a:t>3</a:t>
            </a:r>
            <a:r>
              <a:rPr lang="en-US" dirty="0"/>
              <a:t> = 1 – (1-.8)</a:t>
            </a:r>
            <a:r>
              <a:rPr lang="en-US" baseline="30000" dirty="0"/>
              <a:t>3</a:t>
            </a:r>
            <a:r>
              <a:rPr lang="en-US" dirty="0"/>
              <a:t> = </a:t>
            </a:r>
            <a:r>
              <a:rPr lang="en-US" b="1" dirty="0"/>
              <a:t>0.992</a:t>
            </a:r>
            <a:r>
              <a:rPr lang="en-US" dirty="0"/>
              <a:t> </a:t>
            </a:r>
          </a:p>
          <a:p>
            <a:pPr lvl="1"/>
            <a:r>
              <a:rPr lang="en-US" dirty="0"/>
              <a:t>2 out of 3 = R</a:t>
            </a:r>
            <a:r>
              <a:rPr lang="en-US" baseline="30000" dirty="0"/>
              <a:t>3</a:t>
            </a:r>
            <a:r>
              <a:rPr lang="en-US" dirty="0"/>
              <a:t> + 3 R</a:t>
            </a:r>
            <a:r>
              <a:rPr lang="en-US" baseline="30000" dirty="0"/>
              <a:t>2</a:t>
            </a:r>
            <a:r>
              <a:rPr lang="en-US" dirty="0"/>
              <a:t> (1-R) = </a:t>
            </a:r>
            <a:r>
              <a:rPr lang="en-US" b="1" dirty="0"/>
              <a:t>0.896</a:t>
            </a:r>
          </a:p>
          <a:p>
            <a:pPr lvl="1"/>
            <a:r>
              <a:rPr lang="en-US" dirty="0"/>
              <a:t>3 out of 3 = R</a:t>
            </a:r>
            <a:r>
              <a:rPr lang="en-US" baseline="30000" dirty="0"/>
              <a:t>3</a:t>
            </a:r>
            <a:r>
              <a:rPr lang="en-US" dirty="0"/>
              <a:t> = (0.8)</a:t>
            </a:r>
            <a:r>
              <a:rPr lang="en-US" baseline="30000" dirty="0"/>
              <a:t>3</a:t>
            </a:r>
            <a:r>
              <a:rPr lang="en-US" dirty="0"/>
              <a:t> = </a:t>
            </a:r>
            <a:r>
              <a:rPr lang="en-US" b="1" dirty="0"/>
              <a:t>0.512</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4349" y="2605777"/>
            <a:ext cx="2101174" cy="351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995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F9992D-F65E-4037-B54B-F48389919163}"/>
              </a:ext>
            </a:extLst>
          </p:cNvPr>
          <p:cNvPicPr>
            <a:picLocks noChangeAspect="1"/>
          </p:cNvPicPr>
          <p:nvPr/>
        </p:nvPicPr>
        <p:blipFill rotWithShape="1">
          <a:blip r:embed="rId2"/>
          <a:srcRect l="8062" t="2777" r="8961" b="6453"/>
          <a:stretch/>
        </p:blipFill>
        <p:spPr>
          <a:xfrm>
            <a:off x="1752600" y="967540"/>
            <a:ext cx="8686800" cy="5343068"/>
          </a:xfrm>
          <a:prstGeom prst="rect">
            <a:avLst/>
          </a:prstGeom>
        </p:spPr>
      </p:pic>
      <p:sp>
        <p:nvSpPr>
          <p:cNvPr id="2" name="Title 1">
            <a:extLst>
              <a:ext uri="{FF2B5EF4-FFF2-40B4-BE49-F238E27FC236}">
                <a16:creationId xmlns:a16="http://schemas.microsoft.com/office/drawing/2014/main" id="{C99DE8F5-06CF-4013-A566-8431A5A6C87D}"/>
              </a:ext>
            </a:extLst>
          </p:cNvPr>
          <p:cNvSpPr>
            <a:spLocks noGrp="1"/>
          </p:cNvSpPr>
          <p:nvPr>
            <p:ph type="title"/>
          </p:nvPr>
        </p:nvSpPr>
        <p:spPr>
          <a:xfrm>
            <a:off x="272698" y="280861"/>
            <a:ext cx="10515600" cy="640936"/>
          </a:xfrm>
        </p:spPr>
        <p:txBody>
          <a:bodyPr>
            <a:normAutofit/>
          </a:bodyPr>
          <a:lstStyle/>
          <a:p>
            <a:r>
              <a:rPr lang="en-US" sz="3200" dirty="0">
                <a:solidFill>
                  <a:srgbClr val="333333"/>
                </a:solidFill>
                <a:latin typeface="+mj-lt"/>
              </a:rPr>
              <a:t>System Reliability for m-out-of-n Components</a:t>
            </a:r>
          </a:p>
        </p:txBody>
      </p:sp>
      <p:sp>
        <p:nvSpPr>
          <p:cNvPr id="4" name="Slide Number Placeholder 3">
            <a:extLst>
              <a:ext uri="{FF2B5EF4-FFF2-40B4-BE49-F238E27FC236}">
                <a16:creationId xmlns:a16="http://schemas.microsoft.com/office/drawing/2014/main" id="{DCE0EDE2-C269-455E-921D-8F9696195104}"/>
              </a:ext>
            </a:extLst>
          </p:cNvPr>
          <p:cNvSpPr>
            <a:spLocks noGrp="1"/>
          </p:cNvSpPr>
          <p:nvPr>
            <p:ph type="sldNum" sz="quarter" idx="12"/>
          </p:nvPr>
        </p:nvSpPr>
        <p:spPr>
          <a:xfrm>
            <a:off x="10938932" y="6356352"/>
            <a:ext cx="414867" cy="414497"/>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5DE6D7-F04D-7741-82FC-941AB368F7CA}" type="slidenum">
              <a:rPr lang="en-US" smtClean="0"/>
              <a:pPr/>
              <a:t>25</a:t>
            </a:fld>
            <a:endParaRPr lang="en-US" dirty="0"/>
          </a:p>
        </p:txBody>
      </p:sp>
      <p:sp>
        <p:nvSpPr>
          <p:cNvPr id="3" name="TextBox 2">
            <a:extLst>
              <a:ext uri="{FF2B5EF4-FFF2-40B4-BE49-F238E27FC236}">
                <a16:creationId xmlns:a16="http://schemas.microsoft.com/office/drawing/2014/main" id="{A3CDEE71-481B-DFFB-E6CE-62AA3CD5AB13}"/>
              </a:ext>
            </a:extLst>
          </p:cNvPr>
          <p:cNvSpPr txBox="1"/>
          <p:nvPr/>
        </p:nvSpPr>
        <p:spPr>
          <a:xfrm>
            <a:off x="11146365" y="213830"/>
            <a:ext cx="811849" cy="379539"/>
          </a:xfrm>
          <a:prstGeom prst="rect">
            <a:avLst/>
          </a:prstGeom>
          <a:noFill/>
        </p:spPr>
        <p:txBody>
          <a:bodyPr wrap="square" rtlCol="0">
            <a:spAutoFit/>
          </a:bodyPr>
          <a:lstStyle/>
          <a:p>
            <a:r>
              <a:rPr lang="en-US" dirty="0"/>
              <a:t>S</a:t>
            </a:r>
          </a:p>
        </p:txBody>
      </p:sp>
    </p:spTree>
    <p:extLst>
      <p:ext uri="{BB962C8B-B14F-4D97-AF65-F5344CB8AC3E}">
        <p14:creationId xmlns:p14="http://schemas.microsoft.com/office/powerpoint/2010/main" val="3734706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924" y="347989"/>
            <a:ext cx="10515600" cy="640936"/>
          </a:xfrm>
        </p:spPr>
        <p:txBody>
          <a:bodyPr>
            <a:noAutofit/>
          </a:bodyPr>
          <a:lstStyle/>
          <a:p>
            <a:r>
              <a:rPr lang="en-US" sz="3600" i="1" dirty="0">
                <a:solidFill>
                  <a:srgbClr val="333333"/>
                </a:solidFill>
                <a:latin typeface="+mj-lt"/>
              </a:rPr>
              <a:t>System  Reliability- RBD  …. POLL </a:t>
            </a:r>
          </a:p>
        </p:txBody>
      </p:sp>
      <p:grpSp>
        <p:nvGrpSpPr>
          <p:cNvPr id="4" name="Group 3">
            <a:extLst>
              <a:ext uri="{FF2B5EF4-FFF2-40B4-BE49-F238E27FC236}">
                <a16:creationId xmlns:a16="http://schemas.microsoft.com/office/drawing/2014/main" id="{63964279-ACFC-B343-94F5-27B830690C12}"/>
              </a:ext>
            </a:extLst>
          </p:cNvPr>
          <p:cNvGrpSpPr/>
          <p:nvPr/>
        </p:nvGrpSpPr>
        <p:grpSpPr>
          <a:xfrm>
            <a:off x="1992549" y="1175022"/>
            <a:ext cx="3606074" cy="4928104"/>
            <a:chOff x="3238500" y="1592621"/>
            <a:chExt cx="3033832" cy="4146071"/>
          </a:xfrm>
        </p:grpSpPr>
        <p:grpSp>
          <p:nvGrpSpPr>
            <p:cNvPr id="45" name="Group 44"/>
            <p:cNvGrpSpPr/>
            <p:nvPr/>
          </p:nvGrpSpPr>
          <p:grpSpPr>
            <a:xfrm>
              <a:off x="3238500" y="1592621"/>
              <a:ext cx="2874606" cy="628874"/>
              <a:chOff x="457200" y="884700"/>
              <a:chExt cx="5962072" cy="1304316"/>
            </a:xfrm>
          </p:grpSpPr>
          <p:grpSp>
            <p:nvGrpSpPr>
              <p:cNvPr id="21" name="Group 20"/>
              <p:cNvGrpSpPr/>
              <p:nvPr/>
            </p:nvGrpSpPr>
            <p:grpSpPr>
              <a:xfrm>
                <a:off x="2516912" y="884700"/>
                <a:ext cx="3902360" cy="1304316"/>
                <a:chOff x="2516912" y="1085592"/>
                <a:chExt cx="3902360" cy="1304316"/>
              </a:xfrm>
            </p:grpSpPr>
            <p:grpSp>
              <p:nvGrpSpPr>
                <p:cNvPr id="18" name="Group 17"/>
                <p:cNvGrpSpPr/>
                <p:nvPr/>
              </p:nvGrpSpPr>
              <p:grpSpPr>
                <a:xfrm>
                  <a:off x="2516912" y="1475508"/>
                  <a:ext cx="3902360" cy="914400"/>
                  <a:chOff x="2516912" y="1475508"/>
                  <a:chExt cx="3902360" cy="914400"/>
                </a:xfrm>
              </p:grpSpPr>
              <p:cxnSp>
                <p:nvCxnSpPr>
                  <p:cNvPr id="16" name="Straight Connector 15"/>
                  <p:cNvCxnSpPr/>
                  <p:nvPr/>
                </p:nvCxnSpPr>
                <p:spPr>
                  <a:xfrm>
                    <a:off x="2516912" y="1933958"/>
                    <a:ext cx="390236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054423" y="1676400"/>
                    <a:ext cx="533400" cy="533400"/>
                    <a:chOff x="2216223" y="2133600"/>
                    <a:chExt cx="533400" cy="533400"/>
                  </a:xfrm>
                </p:grpSpPr>
                <p:sp>
                  <p:nvSpPr>
                    <p:cNvPr id="6" name="Rectangle 5"/>
                    <p:cNvSpPr/>
                    <p:nvPr/>
                  </p:nvSpPr>
                  <p:spPr>
                    <a:xfrm>
                      <a:off x="2216223"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9" name="TextBox 8"/>
                    <p:cNvSpPr txBox="1"/>
                    <p:nvPr/>
                  </p:nvSpPr>
                  <p:spPr>
                    <a:xfrm>
                      <a:off x="2216223" y="2179295"/>
                      <a:ext cx="533400" cy="477798"/>
                    </a:xfrm>
                    <a:prstGeom prst="rect">
                      <a:avLst/>
                    </a:prstGeom>
                    <a:noFill/>
                  </p:spPr>
                  <p:txBody>
                    <a:bodyPr wrap="square" lIns="0" tIns="0" rIns="0" bIns="0" rtlCol="0">
                      <a:noAutofit/>
                    </a:bodyPr>
                    <a:lstStyle/>
                    <a:p>
                      <a:pPr algn="ctr">
                        <a:lnSpc>
                          <a:spcPts val="900"/>
                        </a:lnSpc>
                        <a:defRPr/>
                      </a:pPr>
                      <a:r>
                        <a:rPr lang="en-US" sz="900" kern="0" dirty="0">
                          <a:solidFill>
                            <a:prstClr val="white"/>
                          </a:solidFill>
                          <a:ea typeface="MS PGothic" pitchFamily="34" charset="-128"/>
                        </a:rPr>
                        <a:t>A</a:t>
                      </a:r>
                    </a:p>
                    <a:p>
                      <a:pPr algn="ctr">
                        <a:lnSpc>
                          <a:spcPts val="900"/>
                        </a:lnSpc>
                        <a:defRPr/>
                      </a:pPr>
                      <a:r>
                        <a:rPr lang="en-US" sz="900" kern="0" dirty="0">
                          <a:solidFill>
                            <a:prstClr val="white"/>
                          </a:solidFill>
                          <a:ea typeface="MS PGothic" pitchFamily="34" charset="-128"/>
                        </a:rPr>
                        <a:t>0.9</a:t>
                      </a:r>
                    </a:p>
                  </p:txBody>
                </p:sp>
              </p:grpSp>
              <p:grpSp>
                <p:nvGrpSpPr>
                  <p:cNvPr id="13" name="Group 12"/>
                  <p:cNvGrpSpPr/>
                  <p:nvPr/>
                </p:nvGrpSpPr>
                <p:grpSpPr>
                  <a:xfrm>
                    <a:off x="4178373" y="1676400"/>
                    <a:ext cx="533400" cy="533400"/>
                    <a:chOff x="3340173" y="2133600"/>
                    <a:chExt cx="533400" cy="533400"/>
                  </a:xfrm>
                </p:grpSpPr>
                <p:sp>
                  <p:nvSpPr>
                    <p:cNvPr id="7" name="Rectangle 6"/>
                    <p:cNvSpPr/>
                    <p:nvPr/>
                  </p:nvSpPr>
                  <p:spPr>
                    <a:xfrm>
                      <a:off x="3340173"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0" name="TextBox 9"/>
                    <p:cNvSpPr txBox="1"/>
                    <p:nvPr/>
                  </p:nvSpPr>
                  <p:spPr>
                    <a:xfrm>
                      <a:off x="3340173" y="2179295"/>
                      <a:ext cx="533400" cy="477798"/>
                    </a:xfrm>
                    <a:prstGeom prst="rect">
                      <a:avLst/>
                    </a:prstGeom>
                    <a:noFill/>
                  </p:spPr>
                  <p:txBody>
                    <a:bodyPr wrap="square" lIns="0" tIns="0" rIns="0" bIns="0" rtlCol="0">
                      <a:noAutofit/>
                    </a:bodyPr>
                    <a:lstStyle/>
                    <a:p>
                      <a:pPr algn="ctr">
                        <a:lnSpc>
                          <a:spcPts val="900"/>
                        </a:lnSpc>
                        <a:defRPr/>
                      </a:pPr>
                      <a:r>
                        <a:rPr lang="en-US" sz="900" kern="0" dirty="0">
                          <a:solidFill>
                            <a:prstClr val="white"/>
                          </a:solidFill>
                          <a:ea typeface="MS PGothic" pitchFamily="34" charset="-128"/>
                        </a:rPr>
                        <a:t>B</a:t>
                      </a:r>
                    </a:p>
                    <a:p>
                      <a:pPr algn="ctr">
                        <a:lnSpc>
                          <a:spcPts val="900"/>
                        </a:lnSpc>
                        <a:defRPr/>
                      </a:pPr>
                      <a:r>
                        <a:rPr lang="en-US" sz="900" kern="0" dirty="0">
                          <a:solidFill>
                            <a:prstClr val="white"/>
                          </a:solidFill>
                          <a:ea typeface="MS PGothic" pitchFamily="34" charset="-128"/>
                        </a:rPr>
                        <a:t>0.8</a:t>
                      </a:r>
                    </a:p>
                  </p:txBody>
                </p:sp>
              </p:grpSp>
              <p:grpSp>
                <p:nvGrpSpPr>
                  <p:cNvPr id="12" name="Group 11"/>
                  <p:cNvGrpSpPr/>
                  <p:nvPr/>
                </p:nvGrpSpPr>
                <p:grpSpPr>
                  <a:xfrm>
                    <a:off x="5302323" y="1676400"/>
                    <a:ext cx="533400" cy="533400"/>
                    <a:chOff x="4464123" y="2133600"/>
                    <a:chExt cx="533400" cy="533400"/>
                  </a:xfrm>
                </p:grpSpPr>
                <p:sp>
                  <p:nvSpPr>
                    <p:cNvPr id="8" name="Rectangle 7"/>
                    <p:cNvSpPr/>
                    <p:nvPr/>
                  </p:nvSpPr>
                  <p:spPr>
                    <a:xfrm>
                      <a:off x="4464123"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1" name="TextBox 10"/>
                    <p:cNvSpPr txBox="1"/>
                    <p:nvPr/>
                  </p:nvSpPr>
                  <p:spPr>
                    <a:xfrm>
                      <a:off x="4464123" y="2179295"/>
                      <a:ext cx="533400" cy="477798"/>
                    </a:xfrm>
                    <a:prstGeom prst="rect">
                      <a:avLst/>
                    </a:prstGeom>
                    <a:noFill/>
                  </p:spPr>
                  <p:txBody>
                    <a:bodyPr wrap="square" lIns="0" tIns="0" rIns="0" bIns="0" rtlCol="0">
                      <a:noAutofit/>
                    </a:bodyPr>
                    <a:lstStyle/>
                    <a:p>
                      <a:pPr algn="ctr">
                        <a:lnSpc>
                          <a:spcPts val="900"/>
                        </a:lnSpc>
                        <a:defRPr/>
                      </a:pPr>
                      <a:r>
                        <a:rPr lang="en-US" sz="900" kern="0" dirty="0">
                          <a:solidFill>
                            <a:prstClr val="white"/>
                          </a:solidFill>
                          <a:ea typeface="MS PGothic" pitchFamily="34" charset="-128"/>
                        </a:rPr>
                        <a:t>C</a:t>
                      </a:r>
                    </a:p>
                    <a:p>
                      <a:pPr algn="ctr">
                        <a:lnSpc>
                          <a:spcPts val="900"/>
                        </a:lnSpc>
                        <a:defRPr/>
                      </a:pPr>
                      <a:r>
                        <a:rPr lang="en-US" sz="900" kern="0" dirty="0">
                          <a:solidFill>
                            <a:prstClr val="white"/>
                          </a:solidFill>
                          <a:ea typeface="MS PGothic" pitchFamily="34" charset="-128"/>
                        </a:rPr>
                        <a:t>0.9</a:t>
                      </a:r>
                    </a:p>
                  </p:txBody>
                </p:sp>
              </p:grpSp>
              <p:sp>
                <p:nvSpPr>
                  <p:cNvPr id="17" name="Rectangle 16"/>
                  <p:cNvSpPr/>
                  <p:nvPr/>
                </p:nvSpPr>
                <p:spPr>
                  <a:xfrm>
                    <a:off x="2743200" y="1475508"/>
                    <a:ext cx="3352800" cy="914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grpSp>
            <p:sp>
              <p:nvSpPr>
                <p:cNvPr id="19" name="TextBox 18"/>
                <p:cNvSpPr txBox="1"/>
                <p:nvPr/>
              </p:nvSpPr>
              <p:spPr>
                <a:xfrm>
                  <a:off x="2743201" y="1085592"/>
                  <a:ext cx="3352800" cy="228600"/>
                </a:xfrm>
                <a:prstGeom prst="rect">
                  <a:avLst/>
                </a:prstGeom>
                <a:noFill/>
              </p:spPr>
              <p:txBody>
                <a:bodyPr wrap="square" lIns="0" tIns="0" rIns="0" bIns="0" rtlCol="0">
                  <a:noAutofit/>
                </a:bodyPr>
                <a:lstStyle/>
                <a:p>
                  <a:pPr algn="ctr">
                    <a:lnSpc>
                      <a:spcPts val="1350"/>
                    </a:lnSpc>
                    <a:defRPr/>
                  </a:pPr>
                  <a:r>
                    <a:rPr lang="en-US" sz="1350" b="1" kern="0" dirty="0">
                      <a:solidFill>
                        <a:sysClr val="windowText" lastClr="000000"/>
                      </a:solidFill>
                      <a:ea typeface="MS PGothic" pitchFamily="34" charset="-128"/>
                    </a:rPr>
                    <a:t>System 1</a:t>
                  </a:r>
                </a:p>
              </p:txBody>
            </p:sp>
          </p:grpSp>
          <p:sp>
            <p:nvSpPr>
              <p:cNvPr id="20" name="TextBox 19"/>
              <p:cNvSpPr txBox="1"/>
              <p:nvPr/>
            </p:nvSpPr>
            <p:spPr>
              <a:xfrm>
                <a:off x="457200" y="1295400"/>
                <a:ext cx="980209" cy="228600"/>
              </a:xfrm>
              <a:prstGeom prst="rect">
                <a:avLst/>
              </a:prstGeom>
              <a:noFill/>
            </p:spPr>
            <p:txBody>
              <a:bodyPr wrap="square" lIns="0" tIns="0" rIns="0" bIns="0" rtlCol="0">
                <a:noAutofit/>
              </a:bodyPr>
              <a:lstStyle/>
              <a:p>
                <a:pPr>
                  <a:lnSpc>
                    <a:spcPts val="1350"/>
                  </a:lnSpc>
                  <a:defRPr/>
                </a:pPr>
                <a:r>
                  <a:rPr lang="en-US" sz="1350" kern="0" dirty="0">
                    <a:solidFill>
                      <a:sysClr val="windowText" lastClr="000000"/>
                    </a:solidFill>
                    <a:ea typeface="MS PGothic" pitchFamily="34" charset="-128"/>
                  </a:rPr>
                  <a:t>1.)</a:t>
                </a:r>
              </a:p>
            </p:txBody>
          </p:sp>
        </p:grpSp>
        <p:grpSp>
          <p:nvGrpSpPr>
            <p:cNvPr id="46" name="Group 45"/>
            <p:cNvGrpSpPr/>
            <p:nvPr/>
          </p:nvGrpSpPr>
          <p:grpSpPr>
            <a:xfrm>
              <a:off x="3238502" y="2284205"/>
              <a:ext cx="2876489" cy="891885"/>
              <a:chOff x="457200" y="2418595"/>
              <a:chExt cx="5962072" cy="1848605"/>
            </a:xfrm>
          </p:grpSpPr>
          <p:grpSp>
            <p:nvGrpSpPr>
              <p:cNvPr id="43" name="Group 42"/>
              <p:cNvGrpSpPr/>
              <p:nvPr/>
            </p:nvGrpSpPr>
            <p:grpSpPr>
              <a:xfrm>
                <a:off x="2485235" y="2418595"/>
                <a:ext cx="3934037" cy="1848605"/>
                <a:chOff x="2485235" y="2418595"/>
                <a:chExt cx="3934037" cy="1848605"/>
              </a:xfrm>
            </p:grpSpPr>
            <p:cxnSp>
              <p:nvCxnSpPr>
                <p:cNvPr id="42" name="Straight Connector 41"/>
                <p:cNvCxnSpPr>
                  <a:stCxn id="36" idx="3"/>
                </p:cNvCxnSpPr>
                <p:nvPr/>
              </p:nvCxnSpPr>
              <p:spPr>
                <a:xfrm flipV="1">
                  <a:off x="4893615" y="3507413"/>
                  <a:ext cx="1525657" cy="124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36" idx="1"/>
                </p:cNvCxnSpPr>
                <p:nvPr/>
              </p:nvCxnSpPr>
              <p:spPr>
                <a:xfrm>
                  <a:off x="2485235" y="3506449"/>
                  <a:ext cx="1493980" cy="221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054423" y="3248892"/>
                  <a:ext cx="533400" cy="533400"/>
                  <a:chOff x="2216223" y="2133600"/>
                  <a:chExt cx="533400" cy="533400"/>
                </a:xfrm>
              </p:grpSpPr>
              <p:sp>
                <p:nvSpPr>
                  <p:cNvPr id="34" name="Rectangle 33"/>
                  <p:cNvSpPr/>
                  <p:nvPr/>
                </p:nvSpPr>
                <p:spPr>
                  <a:xfrm>
                    <a:off x="2216223"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35" name="TextBox 34"/>
                  <p:cNvSpPr txBox="1"/>
                  <p:nvPr/>
                </p:nvSpPr>
                <p:spPr>
                  <a:xfrm>
                    <a:off x="2216223" y="2157330"/>
                    <a:ext cx="533400"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A</a:t>
                    </a:r>
                  </a:p>
                  <a:p>
                    <a:pPr algn="ctr">
                      <a:lnSpc>
                        <a:spcPts val="975"/>
                      </a:lnSpc>
                      <a:defRPr/>
                    </a:pPr>
                    <a:r>
                      <a:rPr lang="en-US" sz="900" kern="0" dirty="0">
                        <a:solidFill>
                          <a:prstClr val="white"/>
                        </a:solidFill>
                        <a:ea typeface="MS PGothic" pitchFamily="34" charset="-128"/>
                      </a:rPr>
                      <a:t>0.9</a:t>
                    </a:r>
                  </a:p>
                </p:txBody>
              </p:sp>
            </p:grpSp>
            <p:grpSp>
              <p:nvGrpSpPr>
                <p:cNvPr id="28" name="Group 27"/>
                <p:cNvGrpSpPr/>
                <p:nvPr/>
              </p:nvGrpSpPr>
              <p:grpSpPr>
                <a:xfrm>
                  <a:off x="5302323" y="3248892"/>
                  <a:ext cx="533400" cy="533400"/>
                  <a:chOff x="4464123" y="2133600"/>
                  <a:chExt cx="533400" cy="533400"/>
                </a:xfrm>
              </p:grpSpPr>
              <p:sp>
                <p:nvSpPr>
                  <p:cNvPr id="30" name="Rectangle 29"/>
                  <p:cNvSpPr/>
                  <p:nvPr/>
                </p:nvSpPr>
                <p:spPr>
                  <a:xfrm>
                    <a:off x="4464123"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31" name="TextBox 30"/>
                  <p:cNvSpPr txBox="1"/>
                  <p:nvPr/>
                </p:nvSpPr>
                <p:spPr>
                  <a:xfrm>
                    <a:off x="4464123" y="2157330"/>
                    <a:ext cx="533400"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C</a:t>
                    </a:r>
                  </a:p>
                  <a:p>
                    <a:pPr algn="ctr">
                      <a:lnSpc>
                        <a:spcPts val="975"/>
                      </a:lnSpc>
                      <a:defRPr/>
                    </a:pPr>
                    <a:r>
                      <a:rPr lang="en-US" sz="900" kern="0" dirty="0">
                        <a:solidFill>
                          <a:prstClr val="white"/>
                        </a:solidFill>
                        <a:ea typeface="MS PGothic" pitchFamily="34" charset="-128"/>
                      </a:rPr>
                      <a:t>0.9</a:t>
                    </a:r>
                  </a:p>
                </p:txBody>
              </p:sp>
            </p:grpSp>
            <p:sp>
              <p:nvSpPr>
                <p:cNvPr id="29" name="Rectangle 28"/>
                <p:cNvSpPr/>
                <p:nvPr/>
              </p:nvSpPr>
              <p:spPr>
                <a:xfrm>
                  <a:off x="2743200" y="2819400"/>
                  <a:ext cx="3352800" cy="14478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24" name="TextBox 23"/>
                <p:cNvSpPr txBox="1"/>
                <p:nvPr/>
              </p:nvSpPr>
              <p:spPr>
                <a:xfrm>
                  <a:off x="2743199" y="2418595"/>
                  <a:ext cx="3352801" cy="228602"/>
                </a:xfrm>
                <a:prstGeom prst="rect">
                  <a:avLst/>
                </a:prstGeom>
                <a:noFill/>
              </p:spPr>
              <p:txBody>
                <a:bodyPr wrap="square" lIns="0" tIns="0" rIns="0" bIns="0" rtlCol="0">
                  <a:noAutofit/>
                </a:bodyPr>
                <a:lstStyle/>
                <a:p>
                  <a:pPr algn="ctr">
                    <a:lnSpc>
                      <a:spcPts val="1350"/>
                    </a:lnSpc>
                    <a:defRPr/>
                  </a:pPr>
                  <a:r>
                    <a:rPr lang="en-US" sz="1350" b="1" kern="0" dirty="0">
                      <a:solidFill>
                        <a:sysClr val="windowText" lastClr="000000"/>
                      </a:solidFill>
                      <a:ea typeface="MS PGothic" pitchFamily="34" charset="-128"/>
                    </a:rPr>
                    <a:t>System 2</a:t>
                  </a:r>
                </a:p>
              </p:txBody>
            </p:sp>
            <p:grpSp>
              <p:nvGrpSpPr>
                <p:cNvPr id="40" name="Group 39"/>
                <p:cNvGrpSpPr/>
                <p:nvPr/>
              </p:nvGrpSpPr>
              <p:grpSpPr>
                <a:xfrm>
                  <a:off x="3979215" y="2895600"/>
                  <a:ext cx="914400" cy="1246908"/>
                  <a:chOff x="3979215" y="3248892"/>
                  <a:chExt cx="914400" cy="1246908"/>
                </a:xfrm>
              </p:grpSpPr>
              <p:sp>
                <p:nvSpPr>
                  <p:cNvPr id="36" name="Rectangle 35"/>
                  <p:cNvSpPr/>
                  <p:nvPr/>
                </p:nvSpPr>
                <p:spPr>
                  <a:xfrm>
                    <a:off x="3979215" y="3505200"/>
                    <a:ext cx="914400" cy="71350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grpSp>
                <p:nvGrpSpPr>
                  <p:cNvPr id="27" name="Group 26"/>
                  <p:cNvGrpSpPr/>
                  <p:nvPr/>
                </p:nvGrpSpPr>
                <p:grpSpPr>
                  <a:xfrm>
                    <a:off x="4178373" y="3248892"/>
                    <a:ext cx="533401" cy="533400"/>
                    <a:chOff x="3340173" y="2133600"/>
                    <a:chExt cx="533401" cy="533400"/>
                  </a:xfrm>
                </p:grpSpPr>
                <p:sp>
                  <p:nvSpPr>
                    <p:cNvPr id="32" name="Rectangle 31"/>
                    <p:cNvSpPr/>
                    <p:nvPr/>
                  </p:nvSpPr>
                  <p:spPr>
                    <a:xfrm>
                      <a:off x="3340174"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33" name="TextBox 32"/>
                    <p:cNvSpPr txBox="1"/>
                    <p:nvPr/>
                  </p:nvSpPr>
                  <p:spPr>
                    <a:xfrm>
                      <a:off x="3340173" y="2156374"/>
                      <a:ext cx="533399"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B</a:t>
                      </a:r>
                      <a:r>
                        <a:rPr lang="en-US" sz="900" kern="0" baseline="-25000" dirty="0">
                          <a:solidFill>
                            <a:prstClr val="white"/>
                          </a:solidFill>
                          <a:ea typeface="MS PGothic" pitchFamily="34" charset="-128"/>
                        </a:rPr>
                        <a:t>1</a:t>
                      </a:r>
                    </a:p>
                    <a:p>
                      <a:pPr algn="ctr">
                        <a:lnSpc>
                          <a:spcPts val="975"/>
                        </a:lnSpc>
                        <a:defRPr/>
                      </a:pPr>
                      <a:r>
                        <a:rPr lang="en-US" sz="900" kern="0" dirty="0">
                          <a:solidFill>
                            <a:prstClr val="white"/>
                          </a:solidFill>
                          <a:ea typeface="MS PGothic" pitchFamily="34" charset="-128"/>
                        </a:rPr>
                        <a:t>0.8</a:t>
                      </a:r>
                    </a:p>
                  </p:txBody>
                </p:sp>
              </p:grpSp>
              <p:grpSp>
                <p:nvGrpSpPr>
                  <p:cNvPr id="37" name="Group 36"/>
                  <p:cNvGrpSpPr/>
                  <p:nvPr/>
                </p:nvGrpSpPr>
                <p:grpSpPr>
                  <a:xfrm>
                    <a:off x="4177795" y="3962400"/>
                    <a:ext cx="533400" cy="533400"/>
                    <a:chOff x="3340173" y="2133600"/>
                    <a:chExt cx="533400" cy="533400"/>
                  </a:xfrm>
                </p:grpSpPr>
                <p:sp>
                  <p:nvSpPr>
                    <p:cNvPr id="38" name="Rectangle 37"/>
                    <p:cNvSpPr/>
                    <p:nvPr/>
                  </p:nvSpPr>
                  <p:spPr>
                    <a:xfrm>
                      <a:off x="3340173"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39" name="TextBox 38"/>
                    <p:cNvSpPr txBox="1"/>
                    <p:nvPr/>
                  </p:nvSpPr>
                  <p:spPr>
                    <a:xfrm>
                      <a:off x="3340173" y="2156374"/>
                      <a:ext cx="533400"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B</a:t>
                      </a:r>
                      <a:r>
                        <a:rPr lang="en-US" sz="900" kern="0" baseline="-25000" dirty="0">
                          <a:solidFill>
                            <a:prstClr val="white"/>
                          </a:solidFill>
                          <a:ea typeface="MS PGothic" pitchFamily="34" charset="-128"/>
                        </a:rPr>
                        <a:t>2</a:t>
                      </a:r>
                    </a:p>
                    <a:p>
                      <a:pPr algn="ctr">
                        <a:lnSpc>
                          <a:spcPts val="975"/>
                        </a:lnSpc>
                        <a:defRPr/>
                      </a:pPr>
                      <a:r>
                        <a:rPr lang="en-US" sz="900" kern="0" dirty="0">
                          <a:solidFill>
                            <a:prstClr val="white"/>
                          </a:solidFill>
                          <a:ea typeface="MS PGothic" pitchFamily="34" charset="-128"/>
                        </a:rPr>
                        <a:t>0.8</a:t>
                      </a:r>
                    </a:p>
                  </p:txBody>
                </p:sp>
              </p:grpSp>
            </p:grpSp>
          </p:grpSp>
          <p:sp>
            <p:nvSpPr>
              <p:cNvPr id="44" name="TextBox 43"/>
              <p:cNvSpPr txBox="1"/>
              <p:nvPr/>
            </p:nvSpPr>
            <p:spPr>
              <a:xfrm>
                <a:off x="457200" y="2819400"/>
                <a:ext cx="980209" cy="228600"/>
              </a:xfrm>
              <a:prstGeom prst="rect">
                <a:avLst/>
              </a:prstGeom>
              <a:noFill/>
            </p:spPr>
            <p:txBody>
              <a:bodyPr wrap="square" lIns="0" tIns="0" rIns="0" bIns="0" rtlCol="0">
                <a:noAutofit/>
              </a:bodyPr>
              <a:lstStyle/>
              <a:p>
                <a:pPr>
                  <a:lnSpc>
                    <a:spcPts val="1350"/>
                  </a:lnSpc>
                  <a:defRPr/>
                </a:pPr>
                <a:r>
                  <a:rPr lang="en-US" sz="1350" kern="0" dirty="0">
                    <a:solidFill>
                      <a:sysClr val="windowText" lastClr="000000"/>
                    </a:solidFill>
                    <a:ea typeface="MS PGothic" pitchFamily="34" charset="-128"/>
                  </a:rPr>
                  <a:t>2.)</a:t>
                </a:r>
              </a:p>
            </p:txBody>
          </p:sp>
        </p:grpSp>
        <p:grpSp>
          <p:nvGrpSpPr>
            <p:cNvPr id="105" name="Group 104"/>
            <p:cNvGrpSpPr/>
            <p:nvPr/>
          </p:nvGrpSpPr>
          <p:grpSpPr>
            <a:xfrm>
              <a:off x="3238502" y="3255754"/>
              <a:ext cx="2874605" cy="964032"/>
              <a:chOff x="457200" y="3660319"/>
              <a:chExt cx="5217901" cy="1749881"/>
            </a:xfrm>
          </p:grpSpPr>
          <p:sp>
            <p:nvSpPr>
              <p:cNvPr id="70" name="TextBox 69"/>
              <p:cNvSpPr txBox="1"/>
              <p:nvPr/>
            </p:nvSpPr>
            <p:spPr>
              <a:xfrm>
                <a:off x="457200" y="4000411"/>
                <a:ext cx="857398" cy="199959"/>
              </a:xfrm>
              <a:prstGeom prst="rect">
                <a:avLst/>
              </a:prstGeom>
              <a:noFill/>
            </p:spPr>
            <p:txBody>
              <a:bodyPr wrap="square" lIns="0" tIns="0" rIns="0" bIns="0" rtlCol="0">
                <a:noAutofit/>
              </a:bodyPr>
              <a:lstStyle/>
              <a:p>
                <a:pPr>
                  <a:lnSpc>
                    <a:spcPts val="1088"/>
                  </a:lnSpc>
                  <a:defRPr/>
                </a:pPr>
                <a:r>
                  <a:rPr lang="en-US" sz="1350" kern="0" dirty="0">
                    <a:solidFill>
                      <a:sysClr val="windowText" lastClr="000000"/>
                    </a:solidFill>
                    <a:ea typeface="MS PGothic" pitchFamily="34" charset="-128"/>
                  </a:rPr>
                  <a:t>3.)</a:t>
                </a:r>
              </a:p>
            </p:txBody>
          </p:sp>
          <p:grpSp>
            <p:nvGrpSpPr>
              <p:cNvPr id="104" name="Group 103"/>
              <p:cNvGrpSpPr/>
              <p:nvPr/>
            </p:nvGrpSpPr>
            <p:grpSpPr>
              <a:xfrm>
                <a:off x="2240378" y="3660319"/>
                <a:ext cx="3434723" cy="1749881"/>
                <a:chOff x="2240378" y="3660319"/>
                <a:chExt cx="3434723" cy="1749881"/>
              </a:xfrm>
            </p:grpSpPr>
            <p:sp>
              <p:nvSpPr>
                <p:cNvPr id="96" name="Rectangle 95"/>
                <p:cNvSpPr/>
                <p:nvPr/>
              </p:nvSpPr>
              <p:spPr>
                <a:xfrm>
                  <a:off x="2590715" y="4391238"/>
                  <a:ext cx="2715577" cy="65622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8"/>
                    </a:lnSpc>
                    <a:defRPr/>
                  </a:pPr>
                  <a:endParaRPr lang="en-US" sz="1350" kern="0">
                    <a:solidFill>
                      <a:sysClr val="windowText" lastClr="000000"/>
                    </a:solidFill>
                  </a:endParaRPr>
                </a:p>
              </p:txBody>
            </p:sp>
            <p:grpSp>
              <p:nvGrpSpPr>
                <p:cNvPr id="74" name="Group 73"/>
                <p:cNvGrpSpPr/>
                <p:nvPr/>
              </p:nvGrpSpPr>
              <p:grpSpPr>
                <a:xfrm>
                  <a:off x="2738253" y="4157954"/>
                  <a:ext cx="466570" cy="466570"/>
                  <a:chOff x="2247900" y="2133600"/>
                  <a:chExt cx="533400" cy="533400"/>
                </a:xfrm>
              </p:grpSpPr>
              <p:sp>
                <p:nvSpPr>
                  <p:cNvPr id="82" name="Rectangle 81"/>
                  <p:cNvSpPr/>
                  <p:nvPr/>
                </p:nvSpPr>
                <p:spPr>
                  <a:xfrm>
                    <a:off x="2247900"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8"/>
                      </a:lnSpc>
                      <a:defRPr/>
                    </a:pPr>
                    <a:endParaRPr lang="en-US" sz="1350" kern="0">
                      <a:solidFill>
                        <a:sysClr val="windowText" lastClr="000000"/>
                      </a:solidFill>
                    </a:endParaRPr>
                  </a:p>
                </p:txBody>
              </p:sp>
              <p:sp>
                <p:nvSpPr>
                  <p:cNvPr id="83" name="TextBox 82"/>
                  <p:cNvSpPr txBox="1"/>
                  <p:nvPr/>
                </p:nvSpPr>
                <p:spPr>
                  <a:xfrm>
                    <a:off x="2247900" y="2158177"/>
                    <a:ext cx="533400"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A</a:t>
                    </a:r>
                    <a:r>
                      <a:rPr lang="en-US" sz="900" kern="0" baseline="-25000" dirty="0">
                        <a:solidFill>
                          <a:prstClr val="white"/>
                        </a:solidFill>
                        <a:ea typeface="MS PGothic" pitchFamily="34" charset="-128"/>
                      </a:rPr>
                      <a:t>1</a:t>
                    </a:r>
                  </a:p>
                  <a:p>
                    <a:pPr algn="ctr">
                      <a:lnSpc>
                        <a:spcPts val="975"/>
                      </a:lnSpc>
                      <a:defRPr/>
                    </a:pPr>
                    <a:r>
                      <a:rPr lang="en-US" sz="900" kern="0" dirty="0">
                        <a:solidFill>
                          <a:prstClr val="white"/>
                        </a:solidFill>
                        <a:ea typeface="MS PGothic" pitchFamily="34" charset="-128"/>
                      </a:rPr>
                      <a:t>0.9</a:t>
                    </a:r>
                  </a:p>
                </p:txBody>
              </p:sp>
            </p:grpSp>
            <p:grpSp>
              <p:nvGrpSpPr>
                <p:cNvPr id="75" name="Group 74"/>
                <p:cNvGrpSpPr/>
                <p:nvPr/>
              </p:nvGrpSpPr>
              <p:grpSpPr>
                <a:xfrm>
                  <a:off x="3721383" y="4157954"/>
                  <a:ext cx="466570" cy="466570"/>
                  <a:chOff x="3371850" y="2133600"/>
                  <a:chExt cx="533400" cy="533400"/>
                </a:xfrm>
              </p:grpSpPr>
              <p:sp>
                <p:nvSpPr>
                  <p:cNvPr id="80" name="Rectangle 79"/>
                  <p:cNvSpPr/>
                  <p:nvPr/>
                </p:nvSpPr>
                <p:spPr>
                  <a:xfrm>
                    <a:off x="3371850"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8"/>
                      </a:lnSpc>
                      <a:defRPr/>
                    </a:pPr>
                    <a:endParaRPr lang="en-US" sz="1350" kern="0">
                      <a:solidFill>
                        <a:sysClr val="windowText" lastClr="000000"/>
                      </a:solidFill>
                    </a:endParaRPr>
                  </a:p>
                </p:txBody>
              </p:sp>
              <p:sp>
                <p:nvSpPr>
                  <p:cNvPr id="81" name="TextBox 80"/>
                  <p:cNvSpPr txBox="1"/>
                  <p:nvPr/>
                </p:nvSpPr>
                <p:spPr>
                  <a:xfrm>
                    <a:off x="3371850" y="2158177"/>
                    <a:ext cx="533400"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B</a:t>
                    </a:r>
                    <a:r>
                      <a:rPr lang="en-US" sz="900" kern="0" baseline="-25000" dirty="0">
                        <a:solidFill>
                          <a:prstClr val="white"/>
                        </a:solidFill>
                        <a:ea typeface="MS PGothic" pitchFamily="34" charset="-128"/>
                      </a:rPr>
                      <a:t>1</a:t>
                    </a:r>
                  </a:p>
                  <a:p>
                    <a:pPr algn="ctr">
                      <a:lnSpc>
                        <a:spcPts val="975"/>
                      </a:lnSpc>
                      <a:defRPr/>
                    </a:pPr>
                    <a:r>
                      <a:rPr lang="en-US" sz="900" kern="0" dirty="0">
                        <a:solidFill>
                          <a:prstClr val="white"/>
                        </a:solidFill>
                        <a:ea typeface="MS PGothic" pitchFamily="34" charset="-128"/>
                      </a:rPr>
                      <a:t>0.8</a:t>
                    </a:r>
                  </a:p>
                </p:txBody>
              </p:sp>
            </p:grpSp>
            <p:grpSp>
              <p:nvGrpSpPr>
                <p:cNvPr id="76" name="Group 75"/>
                <p:cNvGrpSpPr/>
                <p:nvPr/>
              </p:nvGrpSpPr>
              <p:grpSpPr>
                <a:xfrm>
                  <a:off x="4704513" y="4157954"/>
                  <a:ext cx="466570" cy="466570"/>
                  <a:chOff x="4495800" y="2133600"/>
                  <a:chExt cx="533400" cy="533400"/>
                </a:xfrm>
              </p:grpSpPr>
              <p:sp>
                <p:nvSpPr>
                  <p:cNvPr id="78" name="Rectangle 77"/>
                  <p:cNvSpPr/>
                  <p:nvPr/>
                </p:nvSpPr>
                <p:spPr>
                  <a:xfrm>
                    <a:off x="4495800"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8"/>
                      </a:lnSpc>
                      <a:defRPr/>
                    </a:pPr>
                    <a:endParaRPr lang="en-US" sz="1350" kern="0">
                      <a:solidFill>
                        <a:sysClr val="windowText" lastClr="000000"/>
                      </a:solidFill>
                    </a:endParaRPr>
                  </a:p>
                </p:txBody>
              </p:sp>
              <p:sp>
                <p:nvSpPr>
                  <p:cNvPr id="79" name="TextBox 78"/>
                  <p:cNvSpPr txBox="1"/>
                  <p:nvPr/>
                </p:nvSpPr>
                <p:spPr>
                  <a:xfrm>
                    <a:off x="4495800" y="2158177"/>
                    <a:ext cx="533400"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C</a:t>
                    </a:r>
                    <a:r>
                      <a:rPr lang="en-US" sz="900" kern="0" baseline="-25000" dirty="0">
                        <a:solidFill>
                          <a:prstClr val="white"/>
                        </a:solidFill>
                        <a:ea typeface="MS PGothic" pitchFamily="34" charset="-128"/>
                      </a:rPr>
                      <a:t>1</a:t>
                    </a:r>
                  </a:p>
                  <a:p>
                    <a:pPr algn="ctr">
                      <a:lnSpc>
                        <a:spcPts val="975"/>
                      </a:lnSpc>
                      <a:defRPr/>
                    </a:pPr>
                    <a:r>
                      <a:rPr lang="en-US" sz="900" kern="0" dirty="0">
                        <a:solidFill>
                          <a:prstClr val="white"/>
                        </a:solidFill>
                        <a:ea typeface="MS PGothic" pitchFamily="34" charset="-128"/>
                      </a:rPr>
                      <a:t>0.9</a:t>
                    </a:r>
                  </a:p>
                </p:txBody>
              </p:sp>
            </p:grpSp>
            <p:sp>
              <p:nvSpPr>
                <p:cNvPr id="77" name="Rectangle 76"/>
                <p:cNvSpPr/>
                <p:nvPr/>
              </p:nvSpPr>
              <p:spPr>
                <a:xfrm>
                  <a:off x="2456787" y="3982232"/>
                  <a:ext cx="2932727" cy="142796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8"/>
                    </a:lnSpc>
                    <a:defRPr/>
                  </a:pPr>
                  <a:endParaRPr lang="en-US" sz="1350" kern="0">
                    <a:solidFill>
                      <a:sysClr val="windowText" lastClr="000000"/>
                    </a:solidFill>
                  </a:endParaRPr>
                </a:p>
              </p:txBody>
            </p:sp>
            <p:sp>
              <p:nvSpPr>
                <p:cNvPr id="72" name="TextBox 71"/>
                <p:cNvSpPr txBox="1"/>
                <p:nvPr/>
              </p:nvSpPr>
              <p:spPr>
                <a:xfrm>
                  <a:off x="2456785" y="3660319"/>
                  <a:ext cx="2932727" cy="199959"/>
                </a:xfrm>
                <a:prstGeom prst="rect">
                  <a:avLst/>
                </a:prstGeom>
                <a:noFill/>
              </p:spPr>
              <p:txBody>
                <a:bodyPr wrap="square" lIns="0" tIns="0" rIns="0" bIns="0" rtlCol="0">
                  <a:noAutofit/>
                </a:bodyPr>
                <a:lstStyle/>
                <a:p>
                  <a:pPr algn="ctr">
                    <a:lnSpc>
                      <a:spcPts val="1088"/>
                    </a:lnSpc>
                    <a:defRPr/>
                  </a:pPr>
                  <a:r>
                    <a:rPr lang="en-US" sz="1350" b="1" kern="0" dirty="0">
                      <a:solidFill>
                        <a:sysClr val="windowText" lastClr="000000"/>
                      </a:solidFill>
                      <a:ea typeface="MS PGothic" pitchFamily="34" charset="-128"/>
                    </a:rPr>
                    <a:t>System 3</a:t>
                  </a:r>
                </a:p>
              </p:txBody>
            </p:sp>
            <p:grpSp>
              <p:nvGrpSpPr>
                <p:cNvPr id="86" name="Group 85"/>
                <p:cNvGrpSpPr/>
                <p:nvPr/>
              </p:nvGrpSpPr>
              <p:grpSpPr>
                <a:xfrm>
                  <a:off x="2737694" y="4798527"/>
                  <a:ext cx="466570" cy="466570"/>
                  <a:chOff x="2247900" y="2133600"/>
                  <a:chExt cx="533400" cy="533400"/>
                </a:xfrm>
              </p:grpSpPr>
              <p:sp>
                <p:nvSpPr>
                  <p:cNvPr id="94" name="Rectangle 93"/>
                  <p:cNvSpPr/>
                  <p:nvPr/>
                </p:nvSpPr>
                <p:spPr>
                  <a:xfrm>
                    <a:off x="2247900"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8"/>
                      </a:lnSpc>
                      <a:defRPr/>
                    </a:pPr>
                    <a:endParaRPr lang="en-US" sz="1350" kern="0">
                      <a:solidFill>
                        <a:sysClr val="windowText" lastClr="000000"/>
                      </a:solidFill>
                    </a:endParaRPr>
                  </a:p>
                </p:txBody>
              </p:sp>
              <p:sp>
                <p:nvSpPr>
                  <p:cNvPr id="95" name="TextBox 94"/>
                  <p:cNvSpPr txBox="1"/>
                  <p:nvPr/>
                </p:nvSpPr>
                <p:spPr>
                  <a:xfrm>
                    <a:off x="2247900" y="2158177"/>
                    <a:ext cx="533400"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A</a:t>
                    </a:r>
                    <a:r>
                      <a:rPr lang="en-US" sz="900" kern="0" baseline="-25000" dirty="0">
                        <a:solidFill>
                          <a:prstClr val="white"/>
                        </a:solidFill>
                        <a:ea typeface="MS PGothic" pitchFamily="34" charset="-128"/>
                      </a:rPr>
                      <a:t>2</a:t>
                    </a:r>
                  </a:p>
                  <a:p>
                    <a:pPr algn="ctr">
                      <a:lnSpc>
                        <a:spcPts val="975"/>
                      </a:lnSpc>
                      <a:defRPr/>
                    </a:pPr>
                    <a:r>
                      <a:rPr lang="en-US" sz="900" kern="0" dirty="0">
                        <a:solidFill>
                          <a:prstClr val="white"/>
                        </a:solidFill>
                        <a:ea typeface="MS PGothic" pitchFamily="34" charset="-128"/>
                      </a:rPr>
                      <a:t>0.9</a:t>
                    </a:r>
                  </a:p>
                </p:txBody>
              </p:sp>
            </p:grpSp>
            <p:grpSp>
              <p:nvGrpSpPr>
                <p:cNvPr id="87" name="Group 86"/>
                <p:cNvGrpSpPr/>
                <p:nvPr/>
              </p:nvGrpSpPr>
              <p:grpSpPr>
                <a:xfrm>
                  <a:off x="3720824" y="4798527"/>
                  <a:ext cx="466570" cy="466570"/>
                  <a:chOff x="3371850" y="2133600"/>
                  <a:chExt cx="533400" cy="533400"/>
                </a:xfrm>
              </p:grpSpPr>
              <p:sp>
                <p:nvSpPr>
                  <p:cNvPr id="92" name="Rectangle 91"/>
                  <p:cNvSpPr/>
                  <p:nvPr/>
                </p:nvSpPr>
                <p:spPr>
                  <a:xfrm>
                    <a:off x="3371850"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8"/>
                      </a:lnSpc>
                      <a:defRPr/>
                    </a:pPr>
                    <a:endParaRPr lang="en-US" sz="1350" kern="0">
                      <a:solidFill>
                        <a:sysClr val="windowText" lastClr="000000"/>
                      </a:solidFill>
                    </a:endParaRPr>
                  </a:p>
                </p:txBody>
              </p:sp>
              <p:sp>
                <p:nvSpPr>
                  <p:cNvPr id="93" name="TextBox 92"/>
                  <p:cNvSpPr txBox="1"/>
                  <p:nvPr/>
                </p:nvSpPr>
                <p:spPr>
                  <a:xfrm>
                    <a:off x="3371850" y="2158177"/>
                    <a:ext cx="533400"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B</a:t>
                    </a:r>
                    <a:r>
                      <a:rPr lang="en-US" sz="900" kern="0" baseline="-25000" dirty="0">
                        <a:solidFill>
                          <a:prstClr val="white"/>
                        </a:solidFill>
                        <a:ea typeface="MS PGothic" pitchFamily="34" charset="-128"/>
                      </a:rPr>
                      <a:t>2</a:t>
                    </a:r>
                    <a:endParaRPr lang="en-US" sz="900" kern="0" dirty="0">
                      <a:solidFill>
                        <a:prstClr val="white"/>
                      </a:solidFill>
                      <a:ea typeface="MS PGothic" pitchFamily="34" charset="-128"/>
                    </a:endParaRPr>
                  </a:p>
                  <a:p>
                    <a:pPr algn="ctr">
                      <a:lnSpc>
                        <a:spcPts val="975"/>
                      </a:lnSpc>
                      <a:defRPr/>
                    </a:pPr>
                    <a:r>
                      <a:rPr lang="en-US" sz="900" kern="0" dirty="0">
                        <a:solidFill>
                          <a:prstClr val="white"/>
                        </a:solidFill>
                        <a:ea typeface="MS PGothic" pitchFamily="34" charset="-128"/>
                      </a:rPr>
                      <a:t>0.8</a:t>
                    </a:r>
                  </a:p>
                </p:txBody>
              </p:sp>
            </p:grpSp>
            <p:grpSp>
              <p:nvGrpSpPr>
                <p:cNvPr id="88" name="Group 87"/>
                <p:cNvGrpSpPr/>
                <p:nvPr/>
              </p:nvGrpSpPr>
              <p:grpSpPr>
                <a:xfrm>
                  <a:off x="4703954" y="4798527"/>
                  <a:ext cx="466570" cy="466570"/>
                  <a:chOff x="4495800" y="2133600"/>
                  <a:chExt cx="533400" cy="533400"/>
                </a:xfrm>
              </p:grpSpPr>
              <p:sp>
                <p:nvSpPr>
                  <p:cNvPr id="90" name="Rectangle 89"/>
                  <p:cNvSpPr/>
                  <p:nvPr/>
                </p:nvSpPr>
                <p:spPr>
                  <a:xfrm>
                    <a:off x="4495800"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8"/>
                      </a:lnSpc>
                      <a:defRPr/>
                    </a:pPr>
                    <a:endParaRPr lang="en-US" sz="1350" kern="0">
                      <a:solidFill>
                        <a:sysClr val="windowText" lastClr="000000"/>
                      </a:solidFill>
                    </a:endParaRPr>
                  </a:p>
                </p:txBody>
              </p:sp>
              <p:sp>
                <p:nvSpPr>
                  <p:cNvPr id="91" name="TextBox 90"/>
                  <p:cNvSpPr txBox="1"/>
                  <p:nvPr/>
                </p:nvSpPr>
                <p:spPr>
                  <a:xfrm>
                    <a:off x="4495800" y="2158177"/>
                    <a:ext cx="533400"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C</a:t>
                    </a:r>
                    <a:r>
                      <a:rPr lang="en-US" sz="900" kern="0" baseline="-25000" dirty="0">
                        <a:solidFill>
                          <a:prstClr val="white"/>
                        </a:solidFill>
                        <a:ea typeface="MS PGothic" pitchFamily="34" charset="-128"/>
                      </a:rPr>
                      <a:t>2</a:t>
                    </a:r>
                    <a:endParaRPr lang="en-US" sz="900" kern="0" dirty="0">
                      <a:solidFill>
                        <a:prstClr val="white"/>
                      </a:solidFill>
                      <a:ea typeface="MS PGothic" pitchFamily="34" charset="-128"/>
                    </a:endParaRPr>
                  </a:p>
                  <a:p>
                    <a:pPr algn="ctr">
                      <a:lnSpc>
                        <a:spcPts val="975"/>
                      </a:lnSpc>
                      <a:defRPr/>
                    </a:pPr>
                    <a:r>
                      <a:rPr lang="en-US" sz="900" kern="0" dirty="0">
                        <a:solidFill>
                          <a:prstClr val="white"/>
                        </a:solidFill>
                        <a:ea typeface="MS PGothic" pitchFamily="34" charset="-128"/>
                      </a:rPr>
                      <a:t>0.9</a:t>
                    </a:r>
                  </a:p>
                </p:txBody>
              </p:sp>
            </p:grpSp>
            <p:cxnSp>
              <p:nvCxnSpPr>
                <p:cNvPr id="97" name="Straight Connector 96"/>
                <p:cNvCxnSpPr>
                  <a:endCxn id="96" idx="1"/>
                </p:cNvCxnSpPr>
                <p:nvPr/>
              </p:nvCxnSpPr>
              <p:spPr>
                <a:xfrm>
                  <a:off x="2240378" y="4719350"/>
                  <a:ext cx="350337" cy="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324764" y="4715164"/>
                  <a:ext cx="350337" cy="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77" name="Group 176"/>
            <p:cNvGrpSpPr/>
            <p:nvPr/>
          </p:nvGrpSpPr>
          <p:grpSpPr>
            <a:xfrm>
              <a:off x="3243382" y="4243478"/>
              <a:ext cx="3028950" cy="1495214"/>
              <a:chOff x="457200" y="4710394"/>
              <a:chExt cx="4038600" cy="1993619"/>
            </a:xfrm>
          </p:grpSpPr>
          <p:sp>
            <p:nvSpPr>
              <p:cNvPr id="114" name="TextBox 113"/>
              <p:cNvSpPr txBox="1"/>
              <p:nvPr/>
            </p:nvSpPr>
            <p:spPr>
              <a:xfrm>
                <a:off x="1544601" y="4710394"/>
                <a:ext cx="2932727" cy="199959"/>
              </a:xfrm>
              <a:prstGeom prst="rect">
                <a:avLst/>
              </a:prstGeom>
              <a:noFill/>
            </p:spPr>
            <p:txBody>
              <a:bodyPr wrap="square" lIns="0" tIns="0" rIns="0" bIns="0" rtlCol="0">
                <a:noAutofit/>
              </a:bodyPr>
              <a:lstStyle/>
              <a:p>
                <a:pPr algn="ctr">
                  <a:lnSpc>
                    <a:spcPts val="1350"/>
                  </a:lnSpc>
                  <a:defRPr/>
                </a:pPr>
                <a:r>
                  <a:rPr lang="en-US" sz="1350" b="1" kern="0" dirty="0">
                    <a:solidFill>
                      <a:sysClr val="windowText" lastClr="000000"/>
                    </a:solidFill>
                    <a:ea typeface="MS PGothic" pitchFamily="34" charset="-128"/>
                  </a:rPr>
                  <a:t>System 4</a:t>
                </a:r>
              </a:p>
            </p:txBody>
          </p:sp>
          <p:sp>
            <p:nvSpPr>
              <p:cNvPr id="108" name="TextBox 107"/>
              <p:cNvSpPr txBox="1"/>
              <p:nvPr/>
            </p:nvSpPr>
            <p:spPr>
              <a:xfrm>
                <a:off x="457200" y="5550775"/>
                <a:ext cx="632948" cy="147614"/>
              </a:xfrm>
              <a:prstGeom prst="rect">
                <a:avLst/>
              </a:prstGeom>
              <a:noFill/>
            </p:spPr>
            <p:txBody>
              <a:bodyPr wrap="square" lIns="0" tIns="0" rIns="0" bIns="0" rtlCol="0">
                <a:noAutofit/>
              </a:bodyPr>
              <a:lstStyle/>
              <a:p>
                <a:pPr>
                  <a:lnSpc>
                    <a:spcPts val="1350"/>
                  </a:lnSpc>
                  <a:defRPr/>
                </a:pPr>
                <a:r>
                  <a:rPr lang="en-US" sz="1350" kern="0" dirty="0">
                    <a:solidFill>
                      <a:sysClr val="windowText" lastClr="000000"/>
                    </a:solidFill>
                    <a:ea typeface="MS PGothic" pitchFamily="34" charset="-128"/>
                  </a:rPr>
                  <a:t>4.)</a:t>
                </a:r>
              </a:p>
            </p:txBody>
          </p:sp>
          <p:grpSp>
            <p:nvGrpSpPr>
              <p:cNvPr id="176" name="Group 175"/>
              <p:cNvGrpSpPr/>
              <p:nvPr/>
            </p:nvGrpSpPr>
            <p:grpSpPr>
              <a:xfrm>
                <a:off x="1606074" y="4980472"/>
                <a:ext cx="2889726" cy="1723541"/>
                <a:chOff x="1211090" y="4980472"/>
                <a:chExt cx="2889726" cy="1723541"/>
              </a:xfrm>
            </p:grpSpPr>
            <p:sp>
              <p:nvSpPr>
                <p:cNvPr id="113" name="Rectangle 112"/>
                <p:cNvSpPr/>
                <p:nvPr/>
              </p:nvSpPr>
              <p:spPr>
                <a:xfrm>
                  <a:off x="1570698" y="5389858"/>
                  <a:ext cx="2164995" cy="87010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grpSp>
              <p:nvGrpSpPr>
                <p:cNvPr id="115" name="Group 114"/>
                <p:cNvGrpSpPr/>
                <p:nvPr/>
              </p:nvGrpSpPr>
              <p:grpSpPr>
                <a:xfrm>
                  <a:off x="1731682" y="5016446"/>
                  <a:ext cx="590454" cy="751833"/>
                  <a:chOff x="3979215" y="3248892"/>
                  <a:chExt cx="914401" cy="1164318"/>
                </a:xfrm>
              </p:grpSpPr>
              <p:sp>
                <p:nvSpPr>
                  <p:cNvPr id="116" name="Rectangle 115"/>
                  <p:cNvSpPr/>
                  <p:nvPr/>
                </p:nvSpPr>
                <p:spPr>
                  <a:xfrm>
                    <a:off x="3979215" y="3505200"/>
                    <a:ext cx="914401" cy="64131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grpSp>
                <p:nvGrpSpPr>
                  <p:cNvPr id="117" name="Group 116"/>
                  <p:cNvGrpSpPr/>
                  <p:nvPr/>
                </p:nvGrpSpPr>
                <p:grpSpPr>
                  <a:xfrm>
                    <a:off x="4178373" y="3248892"/>
                    <a:ext cx="533401" cy="533400"/>
                    <a:chOff x="3340173" y="2133600"/>
                    <a:chExt cx="533401" cy="533400"/>
                  </a:xfrm>
                </p:grpSpPr>
                <p:sp>
                  <p:nvSpPr>
                    <p:cNvPr id="121" name="Rectangle 120"/>
                    <p:cNvSpPr/>
                    <p:nvPr/>
                  </p:nvSpPr>
                  <p:spPr>
                    <a:xfrm>
                      <a:off x="3340174"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22" name="TextBox 121"/>
                    <p:cNvSpPr txBox="1"/>
                    <p:nvPr/>
                  </p:nvSpPr>
                  <p:spPr>
                    <a:xfrm>
                      <a:off x="3340173" y="2173801"/>
                      <a:ext cx="533399"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A</a:t>
                      </a:r>
                      <a:r>
                        <a:rPr lang="en-US" sz="900" kern="0" baseline="-25000" dirty="0">
                          <a:solidFill>
                            <a:prstClr val="white"/>
                          </a:solidFill>
                          <a:ea typeface="MS PGothic" pitchFamily="34" charset="-128"/>
                        </a:rPr>
                        <a:t>1</a:t>
                      </a:r>
                    </a:p>
                    <a:p>
                      <a:pPr algn="ctr">
                        <a:lnSpc>
                          <a:spcPts val="975"/>
                        </a:lnSpc>
                        <a:defRPr/>
                      </a:pPr>
                      <a:r>
                        <a:rPr lang="en-US" sz="900" kern="0" dirty="0">
                          <a:solidFill>
                            <a:prstClr val="white"/>
                          </a:solidFill>
                          <a:ea typeface="MS PGothic" pitchFamily="34" charset="-128"/>
                        </a:rPr>
                        <a:t>0.9</a:t>
                      </a:r>
                    </a:p>
                  </p:txBody>
                </p:sp>
              </p:grpSp>
              <p:grpSp>
                <p:nvGrpSpPr>
                  <p:cNvPr id="118" name="Group 117"/>
                  <p:cNvGrpSpPr/>
                  <p:nvPr/>
                </p:nvGrpSpPr>
                <p:grpSpPr>
                  <a:xfrm>
                    <a:off x="4177795" y="3879811"/>
                    <a:ext cx="533400" cy="533399"/>
                    <a:chOff x="3340173" y="2051011"/>
                    <a:chExt cx="533400" cy="533399"/>
                  </a:xfrm>
                </p:grpSpPr>
                <p:sp>
                  <p:nvSpPr>
                    <p:cNvPr id="119" name="Rectangle 118"/>
                    <p:cNvSpPr/>
                    <p:nvPr/>
                  </p:nvSpPr>
                  <p:spPr>
                    <a:xfrm>
                      <a:off x="3340173" y="2051011"/>
                      <a:ext cx="533400" cy="533399"/>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20" name="TextBox 119"/>
                    <p:cNvSpPr txBox="1"/>
                    <p:nvPr/>
                  </p:nvSpPr>
                  <p:spPr>
                    <a:xfrm>
                      <a:off x="3340173" y="2091212"/>
                      <a:ext cx="533400" cy="477797"/>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A</a:t>
                      </a:r>
                      <a:r>
                        <a:rPr lang="en-US" sz="900" kern="0" baseline="-25000" dirty="0">
                          <a:solidFill>
                            <a:prstClr val="white"/>
                          </a:solidFill>
                          <a:ea typeface="MS PGothic" pitchFamily="34" charset="-128"/>
                        </a:rPr>
                        <a:t>2</a:t>
                      </a:r>
                    </a:p>
                    <a:p>
                      <a:pPr algn="ctr">
                        <a:lnSpc>
                          <a:spcPts val="975"/>
                        </a:lnSpc>
                        <a:defRPr/>
                      </a:pPr>
                      <a:r>
                        <a:rPr lang="en-US" sz="900" kern="0" dirty="0">
                          <a:solidFill>
                            <a:prstClr val="white"/>
                          </a:solidFill>
                          <a:ea typeface="MS PGothic" pitchFamily="34" charset="-128"/>
                        </a:rPr>
                        <a:t>0.9</a:t>
                      </a:r>
                    </a:p>
                  </p:txBody>
                </p:sp>
              </p:grpSp>
            </p:grpSp>
            <p:grpSp>
              <p:nvGrpSpPr>
                <p:cNvPr id="131" name="Group 130"/>
                <p:cNvGrpSpPr/>
                <p:nvPr/>
              </p:nvGrpSpPr>
              <p:grpSpPr>
                <a:xfrm>
                  <a:off x="2380450" y="5016446"/>
                  <a:ext cx="590454" cy="751833"/>
                  <a:chOff x="3979215" y="3248892"/>
                  <a:chExt cx="914401" cy="1164318"/>
                </a:xfrm>
              </p:grpSpPr>
              <p:sp>
                <p:nvSpPr>
                  <p:cNvPr id="132" name="Rectangle 131"/>
                  <p:cNvSpPr/>
                  <p:nvPr/>
                </p:nvSpPr>
                <p:spPr>
                  <a:xfrm>
                    <a:off x="3979215" y="3505200"/>
                    <a:ext cx="914401" cy="64131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grpSp>
                <p:nvGrpSpPr>
                  <p:cNvPr id="133" name="Group 132"/>
                  <p:cNvGrpSpPr/>
                  <p:nvPr/>
                </p:nvGrpSpPr>
                <p:grpSpPr>
                  <a:xfrm>
                    <a:off x="4178373" y="3248892"/>
                    <a:ext cx="533401" cy="533400"/>
                    <a:chOff x="3340173" y="2133600"/>
                    <a:chExt cx="533401" cy="533400"/>
                  </a:xfrm>
                </p:grpSpPr>
                <p:sp>
                  <p:nvSpPr>
                    <p:cNvPr id="137" name="Rectangle 136"/>
                    <p:cNvSpPr/>
                    <p:nvPr/>
                  </p:nvSpPr>
                  <p:spPr>
                    <a:xfrm>
                      <a:off x="3340174"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38" name="TextBox 137"/>
                    <p:cNvSpPr txBox="1"/>
                    <p:nvPr/>
                  </p:nvSpPr>
                  <p:spPr>
                    <a:xfrm>
                      <a:off x="3340173" y="2173801"/>
                      <a:ext cx="533399"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B</a:t>
                      </a:r>
                      <a:r>
                        <a:rPr lang="en-US" sz="900" kern="0" baseline="-25000" dirty="0">
                          <a:solidFill>
                            <a:prstClr val="white"/>
                          </a:solidFill>
                          <a:ea typeface="MS PGothic" pitchFamily="34" charset="-128"/>
                        </a:rPr>
                        <a:t>1</a:t>
                      </a:r>
                    </a:p>
                    <a:p>
                      <a:pPr algn="ctr">
                        <a:lnSpc>
                          <a:spcPts val="975"/>
                        </a:lnSpc>
                        <a:defRPr/>
                      </a:pPr>
                      <a:r>
                        <a:rPr lang="en-US" sz="900" kern="0" dirty="0">
                          <a:solidFill>
                            <a:prstClr val="white"/>
                          </a:solidFill>
                          <a:ea typeface="MS PGothic" pitchFamily="34" charset="-128"/>
                        </a:rPr>
                        <a:t>0.8</a:t>
                      </a:r>
                    </a:p>
                  </p:txBody>
                </p:sp>
              </p:grpSp>
              <p:grpSp>
                <p:nvGrpSpPr>
                  <p:cNvPr id="134" name="Group 133"/>
                  <p:cNvGrpSpPr/>
                  <p:nvPr/>
                </p:nvGrpSpPr>
                <p:grpSpPr>
                  <a:xfrm>
                    <a:off x="4177795" y="3879811"/>
                    <a:ext cx="533400" cy="533399"/>
                    <a:chOff x="3340173" y="2051011"/>
                    <a:chExt cx="533400" cy="533399"/>
                  </a:xfrm>
                </p:grpSpPr>
                <p:sp>
                  <p:nvSpPr>
                    <p:cNvPr id="135" name="Rectangle 134"/>
                    <p:cNvSpPr/>
                    <p:nvPr/>
                  </p:nvSpPr>
                  <p:spPr>
                    <a:xfrm>
                      <a:off x="3340173" y="2051011"/>
                      <a:ext cx="533400" cy="533399"/>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36" name="TextBox 135"/>
                    <p:cNvSpPr txBox="1"/>
                    <p:nvPr/>
                  </p:nvSpPr>
                  <p:spPr>
                    <a:xfrm>
                      <a:off x="3340173" y="2091212"/>
                      <a:ext cx="533400" cy="477797"/>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B</a:t>
                      </a:r>
                      <a:r>
                        <a:rPr lang="en-US" sz="900" kern="0" baseline="-25000" dirty="0">
                          <a:solidFill>
                            <a:prstClr val="white"/>
                          </a:solidFill>
                          <a:ea typeface="MS PGothic" pitchFamily="34" charset="-128"/>
                        </a:rPr>
                        <a:t>2</a:t>
                      </a:r>
                    </a:p>
                    <a:p>
                      <a:pPr algn="ctr">
                        <a:lnSpc>
                          <a:spcPts val="975"/>
                        </a:lnSpc>
                        <a:defRPr/>
                      </a:pPr>
                      <a:r>
                        <a:rPr lang="en-US" sz="900" kern="0" dirty="0">
                          <a:solidFill>
                            <a:prstClr val="white"/>
                          </a:solidFill>
                          <a:ea typeface="MS PGothic" pitchFamily="34" charset="-128"/>
                        </a:rPr>
                        <a:t>0.8</a:t>
                      </a:r>
                    </a:p>
                  </p:txBody>
                </p:sp>
              </p:grpSp>
            </p:grpSp>
            <p:grpSp>
              <p:nvGrpSpPr>
                <p:cNvPr id="139" name="Group 138"/>
                <p:cNvGrpSpPr/>
                <p:nvPr/>
              </p:nvGrpSpPr>
              <p:grpSpPr>
                <a:xfrm>
                  <a:off x="3018386" y="5016445"/>
                  <a:ext cx="590454" cy="751833"/>
                  <a:chOff x="3979215" y="3248892"/>
                  <a:chExt cx="914401" cy="1164318"/>
                </a:xfrm>
              </p:grpSpPr>
              <p:sp>
                <p:nvSpPr>
                  <p:cNvPr id="140" name="Rectangle 139"/>
                  <p:cNvSpPr/>
                  <p:nvPr/>
                </p:nvSpPr>
                <p:spPr>
                  <a:xfrm>
                    <a:off x="3979215" y="3505200"/>
                    <a:ext cx="914401" cy="64131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grpSp>
                <p:nvGrpSpPr>
                  <p:cNvPr id="141" name="Group 140"/>
                  <p:cNvGrpSpPr/>
                  <p:nvPr/>
                </p:nvGrpSpPr>
                <p:grpSpPr>
                  <a:xfrm>
                    <a:off x="4178373" y="3248892"/>
                    <a:ext cx="533401" cy="533400"/>
                    <a:chOff x="3340173" y="2133600"/>
                    <a:chExt cx="533401" cy="533400"/>
                  </a:xfrm>
                </p:grpSpPr>
                <p:sp>
                  <p:nvSpPr>
                    <p:cNvPr id="145" name="Rectangle 144"/>
                    <p:cNvSpPr/>
                    <p:nvPr/>
                  </p:nvSpPr>
                  <p:spPr>
                    <a:xfrm>
                      <a:off x="3340174"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46" name="TextBox 145"/>
                    <p:cNvSpPr txBox="1"/>
                    <p:nvPr/>
                  </p:nvSpPr>
                  <p:spPr>
                    <a:xfrm>
                      <a:off x="3340173" y="2173801"/>
                      <a:ext cx="533399"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C</a:t>
                      </a:r>
                      <a:r>
                        <a:rPr lang="en-US" sz="900" kern="0" baseline="-25000" dirty="0">
                          <a:solidFill>
                            <a:prstClr val="white"/>
                          </a:solidFill>
                          <a:ea typeface="MS PGothic" pitchFamily="34" charset="-128"/>
                        </a:rPr>
                        <a:t>1</a:t>
                      </a:r>
                    </a:p>
                    <a:p>
                      <a:pPr algn="ctr">
                        <a:lnSpc>
                          <a:spcPts val="975"/>
                        </a:lnSpc>
                        <a:defRPr/>
                      </a:pPr>
                      <a:r>
                        <a:rPr lang="en-US" sz="900" kern="0" dirty="0">
                          <a:solidFill>
                            <a:prstClr val="white"/>
                          </a:solidFill>
                          <a:ea typeface="MS PGothic" pitchFamily="34" charset="-128"/>
                        </a:rPr>
                        <a:t>0.9</a:t>
                      </a:r>
                    </a:p>
                  </p:txBody>
                </p:sp>
              </p:grpSp>
              <p:grpSp>
                <p:nvGrpSpPr>
                  <p:cNvPr id="142" name="Group 141"/>
                  <p:cNvGrpSpPr/>
                  <p:nvPr/>
                </p:nvGrpSpPr>
                <p:grpSpPr>
                  <a:xfrm>
                    <a:off x="4177795" y="3879811"/>
                    <a:ext cx="533400" cy="533399"/>
                    <a:chOff x="3340173" y="2051011"/>
                    <a:chExt cx="533400" cy="533399"/>
                  </a:xfrm>
                </p:grpSpPr>
                <p:sp>
                  <p:nvSpPr>
                    <p:cNvPr id="143" name="Rectangle 142"/>
                    <p:cNvSpPr/>
                    <p:nvPr/>
                  </p:nvSpPr>
                  <p:spPr>
                    <a:xfrm>
                      <a:off x="3340173" y="2051011"/>
                      <a:ext cx="533400" cy="533399"/>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44" name="TextBox 143"/>
                    <p:cNvSpPr txBox="1"/>
                    <p:nvPr/>
                  </p:nvSpPr>
                  <p:spPr>
                    <a:xfrm>
                      <a:off x="3340173" y="2091212"/>
                      <a:ext cx="533400" cy="477797"/>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C</a:t>
                      </a:r>
                      <a:r>
                        <a:rPr lang="en-US" sz="900" kern="0" baseline="-25000" dirty="0">
                          <a:solidFill>
                            <a:prstClr val="white"/>
                          </a:solidFill>
                          <a:ea typeface="MS PGothic" pitchFamily="34" charset="-128"/>
                        </a:rPr>
                        <a:t>2</a:t>
                      </a:r>
                    </a:p>
                    <a:p>
                      <a:pPr algn="ctr">
                        <a:lnSpc>
                          <a:spcPts val="975"/>
                        </a:lnSpc>
                        <a:defRPr/>
                      </a:pPr>
                      <a:r>
                        <a:rPr lang="en-US" sz="900" kern="0" dirty="0">
                          <a:solidFill>
                            <a:prstClr val="white"/>
                          </a:solidFill>
                          <a:ea typeface="MS PGothic" pitchFamily="34" charset="-128"/>
                        </a:rPr>
                        <a:t>0.9</a:t>
                      </a:r>
                    </a:p>
                  </p:txBody>
                </p:sp>
              </p:grpSp>
            </p:grpSp>
            <p:grpSp>
              <p:nvGrpSpPr>
                <p:cNvPr id="147" name="Group 146"/>
                <p:cNvGrpSpPr/>
                <p:nvPr/>
              </p:nvGrpSpPr>
              <p:grpSpPr>
                <a:xfrm>
                  <a:off x="1731401" y="5887402"/>
                  <a:ext cx="590454" cy="751833"/>
                  <a:chOff x="3979215" y="3248892"/>
                  <a:chExt cx="914401" cy="1164318"/>
                </a:xfrm>
              </p:grpSpPr>
              <p:sp>
                <p:nvSpPr>
                  <p:cNvPr id="148" name="Rectangle 147"/>
                  <p:cNvSpPr/>
                  <p:nvPr/>
                </p:nvSpPr>
                <p:spPr>
                  <a:xfrm>
                    <a:off x="3979215" y="3505200"/>
                    <a:ext cx="914401" cy="64131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grpSp>
                <p:nvGrpSpPr>
                  <p:cNvPr id="149" name="Group 148"/>
                  <p:cNvGrpSpPr/>
                  <p:nvPr/>
                </p:nvGrpSpPr>
                <p:grpSpPr>
                  <a:xfrm>
                    <a:off x="4178373" y="3248892"/>
                    <a:ext cx="533401" cy="533400"/>
                    <a:chOff x="3340173" y="2133600"/>
                    <a:chExt cx="533401" cy="533400"/>
                  </a:xfrm>
                </p:grpSpPr>
                <p:sp>
                  <p:nvSpPr>
                    <p:cNvPr id="153" name="Rectangle 152"/>
                    <p:cNvSpPr/>
                    <p:nvPr/>
                  </p:nvSpPr>
                  <p:spPr>
                    <a:xfrm>
                      <a:off x="3340174"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54" name="TextBox 153"/>
                    <p:cNvSpPr txBox="1"/>
                    <p:nvPr/>
                  </p:nvSpPr>
                  <p:spPr>
                    <a:xfrm>
                      <a:off x="3340173" y="2173801"/>
                      <a:ext cx="533399"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A</a:t>
                      </a:r>
                      <a:r>
                        <a:rPr lang="en-US" sz="900" kern="0" baseline="-25000" dirty="0">
                          <a:solidFill>
                            <a:prstClr val="white"/>
                          </a:solidFill>
                          <a:ea typeface="MS PGothic" pitchFamily="34" charset="-128"/>
                        </a:rPr>
                        <a:t>3</a:t>
                      </a:r>
                    </a:p>
                    <a:p>
                      <a:pPr algn="ctr">
                        <a:lnSpc>
                          <a:spcPts val="975"/>
                        </a:lnSpc>
                        <a:defRPr/>
                      </a:pPr>
                      <a:r>
                        <a:rPr lang="en-US" sz="900" kern="0" dirty="0">
                          <a:solidFill>
                            <a:prstClr val="white"/>
                          </a:solidFill>
                          <a:ea typeface="MS PGothic" pitchFamily="34" charset="-128"/>
                        </a:rPr>
                        <a:t>0.9</a:t>
                      </a:r>
                    </a:p>
                  </p:txBody>
                </p:sp>
              </p:grpSp>
              <p:grpSp>
                <p:nvGrpSpPr>
                  <p:cNvPr id="150" name="Group 149"/>
                  <p:cNvGrpSpPr/>
                  <p:nvPr/>
                </p:nvGrpSpPr>
                <p:grpSpPr>
                  <a:xfrm>
                    <a:off x="4177795" y="3879811"/>
                    <a:ext cx="533400" cy="533399"/>
                    <a:chOff x="3340173" y="2051011"/>
                    <a:chExt cx="533400" cy="533399"/>
                  </a:xfrm>
                </p:grpSpPr>
                <p:sp>
                  <p:nvSpPr>
                    <p:cNvPr id="151" name="Rectangle 150"/>
                    <p:cNvSpPr/>
                    <p:nvPr/>
                  </p:nvSpPr>
                  <p:spPr>
                    <a:xfrm>
                      <a:off x="3340173" y="2051011"/>
                      <a:ext cx="533400" cy="533399"/>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52" name="TextBox 151"/>
                    <p:cNvSpPr txBox="1"/>
                    <p:nvPr/>
                  </p:nvSpPr>
                  <p:spPr>
                    <a:xfrm>
                      <a:off x="3340173" y="2091212"/>
                      <a:ext cx="533400" cy="477797"/>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A</a:t>
                      </a:r>
                      <a:r>
                        <a:rPr lang="en-US" sz="900" kern="0" baseline="-25000" dirty="0">
                          <a:solidFill>
                            <a:prstClr val="white"/>
                          </a:solidFill>
                          <a:ea typeface="MS PGothic" pitchFamily="34" charset="-128"/>
                        </a:rPr>
                        <a:t>4</a:t>
                      </a:r>
                    </a:p>
                    <a:p>
                      <a:pPr algn="ctr">
                        <a:lnSpc>
                          <a:spcPts val="975"/>
                        </a:lnSpc>
                        <a:defRPr/>
                      </a:pPr>
                      <a:r>
                        <a:rPr lang="en-US" sz="900" kern="0" dirty="0">
                          <a:solidFill>
                            <a:prstClr val="white"/>
                          </a:solidFill>
                          <a:ea typeface="MS PGothic" pitchFamily="34" charset="-128"/>
                        </a:rPr>
                        <a:t>0.9</a:t>
                      </a:r>
                    </a:p>
                  </p:txBody>
                </p:sp>
              </p:grpSp>
            </p:grpSp>
            <p:grpSp>
              <p:nvGrpSpPr>
                <p:cNvPr id="155" name="Group 154"/>
                <p:cNvGrpSpPr/>
                <p:nvPr/>
              </p:nvGrpSpPr>
              <p:grpSpPr>
                <a:xfrm>
                  <a:off x="2380169" y="5887402"/>
                  <a:ext cx="590454" cy="751833"/>
                  <a:chOff x="3979215" y="3248892"/>
                  <a:chExt cx="914401" cy="1164318"/>
                </a:xfrm>
              </p:grpSpPr>
              <p:sp>
                <p:nvSpPr>
                  <p:cNvPr id="156" name="Rectangle 155"/>
                  <p:cNvSpPr/>
                  <p:nvPr/>
                </p:nvSpPr>
                <p:spPr>
                  <a:xfrm>
                    <a:off x="3979215" y="3505200"/>
                    <a:ext cx="914401" cy="64131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grpSp>
                <p:nvGrpSpPr>
                  <p:cNvPr id="157" name="Group 156"/>
                  <p:cNvGrpSpPr/>
                  <p:nvPr/>
                </p:nvGrpSpPr>
                <p:grpSpPr>
                  <a:xfrm>
                    <a:off x="4178373" y="3248892"/>
                    <a:ext cx="533401" cy="533400"/>
                    <a:chOff x="3340173" y="2133600"/>
                    <a:chExt cx="533401" cy="533400"/>
                  </a:xfrm>
                </p:grpSpPr>
                <p:sp>
                  <p:nvSpPr>
                    <p:cNvPr id="161" name="Rectangle 160"/>
                    <p:cNvSpPr/>
                    <p:nvPr/>
                  </p:nvSpPr>
                  <p:spPr>
                    <a:xfrm>
                      <a:off x="3340174"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62" name="TextBox 161"/>
                    <p:cNvSpPr txBox="1"/>
                    <p:nvPr/>
                  </p:nvSpPr>
                  <p:spPr>
                    <a:xfrm>
                      <a:off x="3340173" y="2173801"/>
                      <a:ext cx="533399"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B</a:t>
                      </a:r>
                      <a:r>
                        <a:rPr lang="en-US" sz="900" kern="0" baseline="-25000" dirty="0">
                          <a:solidFill>
                            <a:prstClr val="white"/>
                          </a:solidFill>
                          <a:ea typeface="MS PGothic" pitchFamily="34" charset="-128"/>
                        </a:rPr>
                        <a:t>3</a:t>
                      </a:r>
                    </a:p>
                    <a:p>
                      <a:pPr algn="ctr">
                        <a:lnSpc>
                          <a:spcPts val="975"/>
                        </a:lnSpc>
                        <a:defRPr/>
                      </a:pPr>
                      <a:r>
                        <a:rPr lang="en-US" sz="900" kern="0" dirty="0">
                          <a:solidFill>
                            <a:prstClr val="white"/>
                          </a:solidFill>
                          <a:ea typeface="MS PGothic" pitchFamily="34" charset="-128"/>
                        </a:rPr>
                        <a:t>0.8</a:t>
                      </a:r>
                    </a:p>
                  </p:txBody>
                </p:sp>
              </p:grpSp>
              <p:grpSp>
                <p:nvGrpSpPr>
                  <p:cNvPr id="158" name="Group 157"/>
                  <p:cNvGrpSpPr/>
                  <p:nvPr/>
                </p:nvGrpSpPr>
                <p:grpSpPr>
                  <a:xfrm>
                    <a:off x="4177795" y="3879811"/>
                    <a:ext cx="533400" cy="533399"/>
                    <a:chOff x="3340173" y="2051011"/>
                    <a:chExt cx="533400" cy="533399"/>
                  </a:xfrm>
                </p:grpSpPr>
                <p:sp>
                  <p:nvSpPr>
                    <p:cNvPr id="159" name="Rectangle 158"/>
                    <p:cNvSpPr/>
                    <p:nvPr/>
                  </p:nvSpPr>
                  <p:spPr>
                    <a:xfrm>
                      <a:off x="3340173" y="2051011"/>
                      <a:ext cx="533400" cy="533399"/>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60" name="TextBox 159"/>
                    <p:cNvSpPr txBox="1"/>
                    <p:nvPr/>
                  </p:nvSpPr>
                  <p:spPr>
                    <a:xfrm>
                      <a:off x="3340173" y="2091212"/>
                      <a:ext cx="533400" cy="477797"/>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B</a:t>
                      </a:r>
                      <a:r>
                        <a:rPr lang="en-US" sz="900" kern="0" baseline="-25000" dirty="0">
                          <a:solidFill>
                            <a:prstClr val="white"/>
                          </a:solidFill>
                          <a:ea typeface="MS PGothic" pitchFamily="34" charset="-128"/>
                        </a:rPr>
                        <a:t>4</a:t>
                      </a:r>
                    </a:p>
                    <a:p>
                      <a:pPr algn="ctr">
                        <a:lnSpc>
                          <a:spcPts val="975"/>
                        </a:lnSpc>
                        <a:defRPr/>
                      </a:pPr>
                      <a:r>
                        <a:rPr lang="en-US" sz="900" kern="0" dirty="0">
                          <a:solidFill>
                            <a:prstClr val="white"/>
                          </a:solidFill>
                          <a:ea typeface="MS PGothic" pitchFamily="34" charset="-128"/>
                        </a:rPr>
                        <a:t>0.8</a:t>
                      </a:r>
                    </a:p>
                  </p:txBody>
                </p:sp>
              </p:grpSp>
            </p:grpSp>
            <p:grpSp>
              <p:nvGrpSpPr>
                <p:cNvPr id="163" name="Group 162"/>
                <p:cNvGrpSpPr/>
                <p:nvPr/>
              </p:nvGrpSpPr>
              <p:grpSpPr>
                <a:xfrm>
                  <a:off x="3018104" y="5887400"/>
                  <a:ext cx="590454" cy="751833"/>
                  <a:chOff x="3979215" y="3248892"/>
                  <a:chExt cx="914401" cy="1164318"/>
                </a:xfrm>
              </p:grpSpPr>
              <p:sp>
                <p:nvSpPr>
                  <p:cNvPr id="164" name="Rectangle 163"/>
                  <p:cNvSpPr/>
                  <p:nvPr/>
                </p:nvSpPr>
                <p:spPr>
                  <a:xfrm>
                    <a:off x="3979215" y="3505200"/>
                    <a:ext cx="914401" cy="64131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grpSp>
                <p:nvGrpSpPr>
                  <p:cNvPr id="165" name="Group 164"/>
                  <p:cNvGrpSpPr/>
                  <p:nvPr/>
                </p:nvGrpSpPr>
                <p:grpSpPr>
                  <a:xfrm>
                    <a:off x="4178373" y="3248892"/>
                    <a:ext cx="533401" cy="533400"/>
                    <a:chOff x="3340173" y="2133600"/>
                    <a:chExt cx="533401" cy="533400"/>
                  </a:xfrm>
                </p:grpSpPr>
                <p:sp>
                  <p:nvSpPr>
                    <p:cNvPr id="169" name="Rectangle 168"/>
                    <p:cNvSpPr/>
                    <p:nvPr/>
                  </p:nvSpPr>
                  <p:spPr>
                    <a:xfrm>
                      <a:off x="3340174" y="2133600"/>
                      <a:ext cx="533400" cy="533400"/>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70" name="TextBox 169"/>
                    <p:cNvSpPr txBox="1"/>
                    <p:nvPr/>
                  </p:nvSpPr>
                  <p:spPr>
                    <a:xfrm>
                      <a:off x="3340173" y="2173801"/>
                      <a:ext cx="533399" cy="477798"/>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C</a:t>
                      </a:r>
                      <a:r>
                        <a:rPr lang="en-US" sz="900" kern="0" baseline="-25000" dirty="0">
                          <a:solidFill>
                            <a:prstClr val="white"/>
                          </a:solidFill>
                          <a:ea typeface="MS PGothic" pitchFamily="34" charset="-128"/>
                        </a:rPr>
                        <a:t>3</a:t>
                      </a:r>
                    </a:p>
                    <a:p>
                      <a:pPr algn="ctr">
                        <a:lnSpc>
                          <a:spcPts val="975"/>
                        </a:lnSpc>
                        <a:defRPr/>
                      </a:pPr>
                      <a:r>
                        <a:rPr lang="en-US" sz="900" kern="0" dirty="0">
                          <a:solidFill>
                            <a:prstClr val="white"/>
                          </a:solidFill>
                          <a:ea typeface="MS PGothic" pitchFamily="34" charset="-128"/>
                        </a:rPr>
                        <a:t>0.9</a:t>
                      </a:r>
                    </a:p>
                  </p:txBody>
                </p:sp>
              </p:grpSp>
              <p:grpSp>
                <p:nvGrpSpPr>
                  <p:cNvPr id="166" name="Group 165"/>
                  <p:cNvGrpSpPr/>
                  <p:nvPr/>
                </p:nvGrpSpPr>
                <p:grpSpPr>
                  <a:xfrm>
                    <a:off x="4177795" y="3879811"/>
                    <a:ext cx="533400" cy="533399"/>
                    <a:chOff x="3340173" y="2051011"/>
                    <a:chExt cx="533400" cy="533399"/>
                  </a:xfrm>
                </p:grpSpPr>
                <p:sp>
                  <p:nvSpPr>
                    <p:cNvPr id="167" name="Rectangle 166"/>
                    <p:cNvSpPr/>
                    <p:nvPr/>
                  </p:nvSpPr>
                  <p:spPr>
                    <a:xfrm>
                      <a:off x="3340173" y="2051011"/>
                      <a:ext cx="533400" cy="533399"/>
                    </a:xfrm>
                    <a:prstGeom prst="rect">
                      <a:avLst/>
                    </a:prstGeom>
                    <a:solidFill>
                      <a:srgbClr val="0038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sp>
                  <p:nvSpPr>
                    <p:cNvPr id="168" name="TextBox 167"/>
                    <p:cNvSpPr txBox="1"/>
                    <p:nvPr/>
                  </p:nvSpPr>
                  <p:spPr>
                    <a:xfrm>
                      <a:off x="3340173" y="2091212"/>
                      <a:ext cx="533400" cy="477797"/>
                    </a:xfrm>
                    <a:prstGeom prst="rect">
                      <a:avLst/>
                    </a:prstGeom>
                    <a:noFill/>
                  </p:spPr>
                  <p:txBody>
                    <a:bodyPr wrap="square" lIns="0" tIns="0" rIns="0" bIns="0" rtlCol="0">
                      <a:noAutofit/>
                    </a:bodyPr>
                    <a:lstStyle/>
                    <a:p>
                      <a:pPr algn="ctr">
                        <a:lnSpc>
                          <a:spcPts val="975"/>
                        </a:lnSpc>
                        <a:defRPr/>
                      </a:pPr>
                      <a:r>
                        <a:rPr lang="en-US" sz="900" kern="0" dirty="0">
                          <a:solidFill>
                            <a:prstClr val="white"/>
                          </a:solidFill>
                          <a:ea typeface="MS PGothic" pitchFamily="34" charset="-128"/>
                        </a:rPr>
                        <a:t>C</a:t>
                      </a:r>
                      <a:r>
                        <a:rPr lang="en-US" sz="900" kern="0" baseline="-25000" dirty="0">
                          <a:solidFill>
                            <a:prstClr val="white"/>
                          </a:solidFill>
                          <a:ea typeface="MS PGothic" pitchFamily="34" charset="-128"/>
                        </a:rPr>
                        <a:t>4</a:t>
                      </a:r>
                    </a:p>
                    <a:p>
                      <a:pPr algn="ctr">
                        <a:lnSpc>
                          <a:spcPts val="975"/>
                        </a:lnSpc>
                        <a:defRPr/>
                      </a:pPr>
                      <a:r>
                        <a:rPr lang="en-US" sz="900" kern="0" dirty="0">
                          <a:solidFill>
                            <a:prstClr val="white"/>
                          </a:solidFill>
                          <a:ea typeface="MS PGothic" pitchFamily="34" charset="-128"/>
                        </a:rPr>
                        <a:t>0.9</a:t>
                      </a:r>
                    </a:p>
                  </p:txBody>
                </p:sp>
              </p:grpSp>
            </p:grpSp>
            <p:sp>
              <p:nvSpPr>
                <p:cNvPr id="171" name="Rectangle 170"/>
                <p:cNvSpPr/>
                <p:nvPr/>
              </p:nvSpPr>
              <p:spPr>
                <a:xfrm>
                  <a:off x="1436503" y="4980472"/>
                  <a:ext cx="2418850" cy="172354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sysClr val="windowText" lastClr="000000"/>
                    </a:solidFill>
                  </a:endParaRPr>
                </a:p>
              </p:txBody>
            </p:sp>
            <p:cxnSp>
              <p:nvCxnSpPr>
                <p:cNvPr id="172" name="Straight Connector 171"/>
                <p:cNvCxnSpPr>
                  <a:endCxn id="113" idx="1"/>
                </p:cNvCxnSpPr>
                <p:nvPr/>
              </p:nvCxnSpPr>
              <p:spPr>
                <a:xfrm>
                  <a:off x="1211090" y="5824910"/>
                  <a:ext cx="35960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3741208" y="5824910"/>
                  <a:ext cx="35960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TextBox 2">
            <a:extLst>
              <a:ext uri="{FF2B5EF4-FFF2-40B4-BE49-F238E27FC236}">
                <a16:creationId xmlns:a16="http://schemas.microsoft.com/office/drawing/2014/main" id="{73860A0B-5CE1-41E7-8661-36EAFDABB101}"/>
              </a:ext>
            </a:extLst>
          </p:cNvPr>
          <p:cNvSpPr txBox="1"/>
          <p:nvPr/>
        </p:nvSpPr>
        <p:spPr>
          <a:xfrm>
            <a:off x="5708716" y="2439455"/>
            <a:ext cx="5057349" cy="1631216"/>
          </a:xfrm>
          <a:prstGeom prst="rect">
            <a:avLst/>
          </a:prstGeom>
          <a:noFill/>
        </p:spPr>
        <p:txBody>
          <a:bodyPr wrap="square" rtlCol="0">
            <a:spAutoFit/>
          </a:bodyPr>
          <a:lstStyle/>
          <a:p>
            <a:pPr marL="342900" indent="-342900">
              <a:buFont typeface="+mj-lt"/>
              <a:buAutoNum type="alphaLcParenR"/>
            </a:pPr>
            <a:r>
              <a:rPr lang="en-US" sz="2000" dirty="0">
                <a:solidFill>
                  <a:schemeClr val="accent1"/>
                </a:solidFill>
                <a:highlight>
                  <a:srgbClr val="FFFF00"/>
                </a:highlight>
              </a:rPr>
              <a:t>Which system will be more reliable? </a:t>
            </a:r>
          </a:p>
          <a:p>
            <a:r>
              <a:rPr lang="en-US" sz="2000" dirty="0">
                <a:solidFill>
                  <a:schemeClr val="accent1"/>
                </a:solidFill>
                <a:highlight>
                  <a:srgbClr val="FFFF00"/>
                </a:highlight>
              </a:rPr>
              <a:t>     1, 2, 3, 4</a:t>
            </a:r>
          </a:p>
          <a:p>
            <a:pPr marL="342900" indent="-342900">
              <a:buFont typeface="+mj-lt"/>
              <a:buAutoNum type="alphaLcParenR"/>
            </a:pPr>
            <a:endParaRPr lang="en-US" sz="2000" dirty="0">
              <a:solidFill>
                <a:schemeClr val="accent1"/>
              </a:solidFill>
              <a:highlight>
                <a:srgbClr val="FFFF00"/>
              </a:highlight>
            </a:endParaRPr>
          </a:p>
          <a:p>
            <a:r>
              <a:rPr lang="en-US" sz="2000" dirty="0">
                <a:solidFill>
                  <a:schemeClr val="accent1"/>
                </a:solidFill>
                <a:highlight>
                  <a:srgbClr val="FFFF00"/>
                </a:highlight>
              </a:rPr>
              <a:t>b)  Which system will be more expensive?          1, 2, 3, 4</a:t>
            </a:r>
          </a:p>
        </p:txBody>
      </p:sp>
      <p:sp>
        <p:nvSpPr>
          <p:cNvPr id="5" name="TextBox 4">
            <a:extLst>
              <a:ext uri="{FF2B5EF4-FFF2-40B4-BE49-F238E27FC236}">
                <a16:creationId xmlns:a16="http://schemas.microsoft.com/office/drawing/2014/main" id="{EFE17E91-456F-41EF-8A68-7F83A41A5DF4}"/>
              </a:ext>
            </a:extLst>
          </p:cNvPr>
          <p:cNvSpPr txBox="1"/>
          <p:nvPr/>
        </p:nvSpPr>
        <p:spPr>
          <a:xfrm>
            <a:off x="11146365" y="213830"/>
            <a:ext cx="811849" cy="379539"/>
          </a:xfrm>
          <a:prstGeom prst="rect">
            <a:avLst/>
          </a:prstGeom>
          <a:noFill/>
        </p:spPr>
        <p:txBody>
          <a:bodyPr wrap="square" rtlCol="0">
            <a:spAutoFit/>
          </a:bodyPr>
          <a:lstStyle/>
          <a:p>
            <a:r>
              <a:rPr lang="en-US" dirty="0"/>
              <a:t>S</a:t>
            </a:r>
          </a:p>
        </p:txBody>
      </p:sp>
      <p:sp>
        <p:nvSpPr>
          <p:cNvPr id="15" name="Slide Number Placeholder 14">
            <a:extLst>
              <a:ext uri="{FF2B5EF4-FFF2-40B4-BE49-F238E27FC236}">
                <a16:creationId xmlns:a16="http://schemas.microsoft.com/office/drawing/2014/main" id="{BC421C2D-1A3B-3682-4EAE-75CD453AFABA}"/>
              </a:ext>
            </a:extLst>
          </p:cNvPr>
          <p:cNvSpPr>
            <a:spLocks noGrp="1"/>
          </p:cNvSpPr>
          <p:nvPr>
            <p:ph type="sldNum" sz="quarter" idx="12"/>
          </p:nvPr>
        </p:nvSpPr>
        <p:spPr>
          <a:xfrm>
            <a:off x="10938932" y="6356352"/>
            <a:ext cx="414867" cy="414497"/>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5DE6D7-F04D-7741-82FC-941AB368F7CA}" type="slidenum">
              <a:rPr lang="en-US" smtClean="0"/>
              <a:pPr/>
              <a:t>26</a:t>
            </a:fld>
            <a:endParaRPr lang="en-US" dirty="0"/>
          </a:p>
        </p:txBody>
      </p:sp>
    </p:spTree>
    <p:extLst>
      <p:ext uri="{BB962C8B-B14F-4D97-AF65-F5344CB8AC3E}">
        <p14:creationId xmlns:p14="http://schemas.microsoft.com/office/powerpoint/2010/main" val="3852016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0" name="Rectangle 2"/>
          <p:cNvSpPr>
            <a:spLocks noGrp="1" noChangeArrowheads="1"/>
          </p:cNvSpPr>
          <p:nvPr>
            <p:ph type="title"/>
          </p:nvPr>
        </p:nvSpPr>
        <p:spPr>
          <a:xfrm>
            <a:off x="390525" y="361661"/>
            <a:ext cx="9358164" cy="1250747"/>
          </a:xfrm>
        </p:spPr>
        <p:txBody>
          <a:bodyPr/>
          <a:lstStyle/>
          <a:p>
            <a:pPr>
              <a:lnSpc>
                <a:spcPct val="100000"/>
              </a:lnSpc>
            </a:pPr>
            <a:r>
              <a:rPr lang="en-US" sz="2800" dirty="0">
                <a:solidFill>
                  <a:srgbClr val="333333"/>
                </a:solidFill>
                <a:latin typeface="+mj-lt"/>
              </a:rPr>
              <a:t>Typical Compressor System   Reliability Block Diagram – RBD</a:t>
            </a:r>
          </a:p>
        </p:txBody>
      </p:sp>
      <p:pic>
        <p:nvPicPr>
          <p:cNvPr id="71" name="Content Placeholder 3">
            <a:extLst>
              <a:ext uri="{FF2B5EF4-FFF2-40B4-BE49-F238E27FC236}">
                <a16:creationId xmlns:a16="http://schemas.microsoft.com/office/drawing/2014/main" id="{77DD3D31-8004-5F25-0405-D7575CB5718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814708" y="5641524"/>
            <a:ext cx="1732186" cy="1084659"/>
          </a:xfrm>
        </p:spPr>
      </p:pic>
      <p:grpSp>
        <p:nvGrpSpPr>
          <p:cNvPr id="2" name="Group 3"/>
          <p:cNvGrpSpPr>
            <a:grpSpLocks/>
          </p:cNvGrpSpPr>
          <p:nvPr/>
        </p:nvGrpSpPr>
        <p:grpSpPr bwMode="auto">
          <a:xfrm>
            <a:off x="3297416" y="2058473"/>
            <a:ext cx="8310046" cy="1241505"/>
            <a:chOff x="144" y="1488"/>
            <a:chExt cx="5482" cy="819"/>
          </a:xfrm>
        </p:grpSpPr>
        <p:grpSp>
          <p:nvGrpSpPr>
            <p:cNvPr id="3" name="Group 4"/>
            <p:cNvGrpSpPr>
              <a:grpSpLocks/>
            </p:cNvGrpSpPr>
            <p:nvPr/>
          </p:nvGrpSpPr>
          <p:grpSpPr bwMode="auto">
            <a:xfrm>
              <a:off x="192" y="1488"/>
              <a:ext cx="5376" cy="384"/>
              <a:chOff x="192" y="1344"/>
              <a:chExt cx="5376" cy="384"/>
            </a:xfrm>
          </p:grpSpPr>
          <p:sp>
            <p:nvSpPr>
              <p:cNvPr id="4155" name="AutoShape 5"/>
              <p:cNvSpPr>
                <a:spLocks noChangeArrowheads="1"/>
              </p:cNvSpPr>
              <p:nvPr/>
            </p:nvSpPr>
            <p:spPr bwMode="auto">
              <a:xfrm>
                <a:off x="192" y="1344"/>
                <a:ext cx="576" cy="384"/>
              </a:xfrm>
              <a:prstGeom prst="flowChartProcess">
                <a:avLst/>
              </a:prstGeom>
              <a:noFill/>
              <a:ln w="9525">
                <a:solidFill>
                  <a:schemeClr val="tx1"/>
                </a:solidFill>
                <a:miter lim="800000"/>
                <a:headEnd/>
                <a:tailEnd/>
              </a:ln>
            </p:spPr>
            <p:txBody>
              <a:bodyPr wrap="none" anchor="ctr"/>
              <a:lstStyle/>
              <a:p>
                <a:pPr eaLnBrk="0" hangingPunct="0"/>
                <a:endParaRPr lang="en-US" sz="1350"/>
              </a:p>
            </p:txBody>
          </p:sp>
          <p:sp>
            <p:nvSpPr>
              <p:cNvPr id="4156" name="AutoShape 6"/>
              <p:cNvSpPr>
                <a:spLocks noChangeArrowheads="1"/>
              </p:cNvSpPr>
              <p:nvPr/>
            </p:nvSpPr>
            <p:spPr bwMode="auto">
              <a:xfrm>
                <a:off x="2592" y="1344"/>
                <a:ext cx="576" cy="384"/>
              </a:xfrm>
              <a:prstGeom prst="flowChartProcess">
                <a:avLst/>
              </a:prstGeom>
              <a:noFill/>
              <a:ln w="9525">
                <a:solidFill>
                  <a:schemeClr val="tx1"/>
                </a:solidFill>
                <a:miter lim="800000"/>
                <a:headEnd/>
                <a:tailEnd/>
              </a:ln>
            </p:spPr>
            <p:txBody>
              <a:bodyPr wrap="none" anchor="ctr"/>
              <a:lstStyle/>
              <a:p>
                <a:pPr eaLnBrk="0" hangingPunct="0"/>
                <a:endParaRPr lang="en-US" sz="1350"/>
              </a:p>
            </p:txBody>
          </p:sp>
          <p:sp>
            <p:nvSpPr>
              <p:cNvPr id="4157" name="AutoShape 7"/>
              <p:cNvSpPr>
                <a:spLocks noChangeArrowheads="1"/>
              </p:cNvSpPr>
              <p:nvPr/>
            </p:nvSpPr>
            <p:spPr bwMode="auto">
              <a:xfrm>
                <a:off x="4992" y="1344"/>
                <a:ext cx="576" cy="384"/>
              </a:xfrm>
              <a:prstGeom prst="flowChartProcess">
                <a:avLst/>
              </a:prstGeom>
              <a:noFill/>
              <a:ln w="9525">
                <a:solidFill>
                  <a:schemeClr val="tx1"/>
                </a:solidFill>
                <a:miter lim="800000"/>
                <a:headEnd/>
                <a:tailEnd/>
              </a:ln>
            </p:spPr>
            <p:txBody>
              <a:bodyPr wrap="none" anchor="ctr"/>
              <a:lstStyle/>
              <a:p>
                <a:pPr eaLnBrk="0" hangingPunct="0"/>
                <a:endParaRPr lang="en-US" sz="1350"/>
              </a:p>
            </p:txBody>
          </p:sp>
          <p:sp>
            <p:nvSpPr>
              <p:cNvPr id="4158" name="AutoShape 8"/>
              <p:cNvSpPr>
                <a:spLocks noChangeArrowheads="1"/>
              </p:cNvSpPr>
              <p:nvPr/>
            </p:nvSpPr>
            <p:spPr bwMode="auto">
              <a:xfrm>
                <a:off x="1776" y="1344"/>
                <a:ext cx="576" cy="384"/>
              </a:xfrm>
              <a:prstGeom prst="flowChartProcess">
                <a:avLst/>
              </a:prstGeom>
              <a:noFill/>
              <a:ln w="9525">
                <a:solidFill>
                  <a:schemeClr val="tx1"/>
                </a:solidFill>
                <a:miter lim="800000"/>
                <a:headEnd/>
                <a:tailEnd/>
              </a:ln>
            </p:spPr>
            <p:txBody>
              <a:bodyPr wrap="none" anchor="ctr"/>
              <a:lstStyle/>
              <a:p>
                <a:pPr eaLnBrk="0" hangingPunct="0"/>
                <a:endParaRPr lang="en-US" sz="1350"/>
              </a:p>
            </p:txBody>
          </p:sp>
          <p:sp>
            <p:nvSpPr>
              <p:cNvPr id="4159" name="AutoShape 9"/>
              <p:cNvSpPr>
                <a:spLocks noChangeArrowheads="1"/>
              </p:cNvSpPr>
              <p:nvPr/>
            </p:nvSpPr>
            <p:spPr bwMode="auto">
              <a:xfrm>
                <a:off x="1008" y="1344"/>
                <a:ext cx="576" cy="384"/>
              </a:xfrm>
              <a:prstGeom prst="flowChartProcess">
                <a:avLst/>
              </a:prstGeom>
              <a:noFill/>
              <a:ln w="9525">
                <a:solidFill>
                  <a:schemeClr val="tx1"/>
                </a:solidFill>
                <a:miter lim="800000"/>
                <a:headEnd/>
                <a:tailEnd/>
              </a:ln>
            </p:spPr>
            <p:txBody>
              <a:bodyPr wrap="none" anchor="ctr"/>
              <a:lstStyle/>
              <a:p>
                <a:pPr eaLnBrk="0" hangingPunct="0"/>
                <a:endParaRPr lang="en-US" sz="1350"/>
              </a:p>
            </p:txBody>
          </p:sp>
          <p:sp>
            <p:nvSpPr>
              <p:cNvPr id="4160" name="AutoShape 10"/>
              <p:cNvSpPr>
                <a:spLocks noChangeArrowheads="1"/>
              </p:cNvSpPr>
              <p:nvPr/>
            </p:nvSpPr>
            <p:spPr bwMode="auto">
              <a:xfrm>
                <a:off x="4224" y="1344"/>
                <a:ext cx="576" cy="384"/>
              </a:xfrm>
              <a:prstGeom prst="flowChartProcess">
                <a:avLst/>
              </a:prstGeom>
              <a:noFill/>
              <a:ln w="9525">
                <a:solidFill>
                  <a:schemeClr val="tx1"/>
                </a:solidFill>
                <a:miter lim="800000"/>
                <a:headEnd/>
                <a:tailEnd/>
              </a:ln>
            </p:spPr>
            <p:txBody>
              <a:bodyPr wrap="none" anchor="ctr"/>
              <a:lstStyle/>
              <a:p>
                <a:pPr eaLnBrk="0" hangingPunct="0"/>
                <a:endParaRPr lang="en-US" sz="1350"/>
              </a:p>
            </p:txBody>
          </p:sp>
          <p:sp>
            <p:nvSpPr>
              <p:cNvPr id="4161" name="AutoShape 11"/>
              <p:cNvSpPr>
                <a:spLocks noChangeArrowheads="1"/>
              </p:cNvSpPr>
              <p:nvPr/>
            </p:nvSpPr>
            <p:spPr bwMode="auto">
              <a:xfrm>
                <a:off x="3408" y="1344"/>
                <a:ext cx="576" cy="384"/>
              </a:xfrm>
              <a:prstGeom prst="flowChartProcess">
                <a:avLst/>
              </a:prstGeom>
              <a:noFill/>
              <a:ln w="9525">
                <a:solidFill>
                  <a:schemeClr val="tx1"/>
                </a:solidFill>
                <a:miter lim="800000"/>
                <a:headEnd/>
                <a:tailEnd/>
              </a:ln>
            </p:spPr>
            <p:txBody>
              <a:bodyPr wrap="none" anchor="ctr"/>
              <a:lstStyle/>
              <a:p>
                <a:pPr eaLnBrk="0" hangingPunct="0"/>
                <a:endParaRPr lang="en-US" sz="1350"/>
              </a:p>
            </p:txBody>
          </p:sp>
          <p:sp>
            <p:nvSpPr>
              <p:cNvPr id="4162" name="Line 12"/>
              <p:cNvSpPr>
                <a:spLocks noChangeShapeType="1"/>
              </p:cNvSpPr>
              <p:nvPr/>
            </p:nvSpPr>
            <p:spPr bwMode="auto">
              <a:xfrm>
                <a:off x="768" y="1536"/>
                <a:ext cx="240" cy="0"/>
              </a:xfrm>
              <a:prstGeom prst="line">
                <a:avLst/>
              </a:prstGeom>
              <a:noFill/>
              <a:ln w="9525">
                <a:solidFill>
                  <a:schemeClr val="tx1"/>
                </a:solidFill>
                <a:round/>
                <a:headEnd/>
                <a:tailEnd/>
              </a:ln>
            </p:spPr>
            <p:txBody>
              <a:bodyPr wrap="none" anchor="ctr"/>
              <a:lstStyle/>
              <a:p>
                <a:endParaRPr lang="en-US" sz="1350"/>
              </a:p>
            </p:txBody>
          </p:sp>
          <p:sp>
            <p:nvSpPr>
              <p:cNvPr id="4163" name="Line 13"/>
              <p:cNvSpPr>
                <a:spLocks noChangeShapeType="1"/>
              </p:cNvSpPr>
              <p:nvPr/>
            </p:nvSpPr>
            <p:spPr bwMode="auto">
              <a:xfrm>
                <a:off x="1584" y="1536"/>
                <a:ext cx="192" cy="0"/>
              </a:xfrm>
              <a:prstGeom prst="line">
                <a:avLst/>
              </a:prstGeom>
              <a:noFill/>
              <a:ln w="9525">
                <a:solidFill>
                  <a:schemeClr val="tx1"/>
                </a:solidFill>
                <a:round/>
                <a:headEnd/>
                <a:tailEnd/>
              </a:ln>
            </p:spPr>
            <p:txBody>
              <a:bodyPr wrap="none" anchor="ctr"/>
              <a:lstStyle/>
              <a:p>
                <a:endParaRPr lang="en-US" sz="1350"/>
              </a:p>
            </p:txBody>
          </p:sp>
          <p:sp>
            <p:nvSpPr>
              <p:cNvPr id="4164" name="Line 14"/>
              <p:cNvSpPr>
                <a:spLocks noChangeShapeType="1"/>
              </p:cNvSpPr>
              <p:nvPr/>
            </p:nvSpPr>
            <p:spPr bwMode="auto">
              <a:xfrm>
                <a:off x="2352" y="1536"/>
                <a:ext cx="240" cy="0"/>
              </a:xfrm>
              <a:prstGeom prst="line">
                <a:avLst/>
              </a:prstGeom>
              <a:noFill/>
              <a:ln w="9525">
                <a:solidFill>
                  <a:schemeClr val="tx1"/>
                </a:solidFill>
                <a:round/>
                <a:headEnd/>
                <a:tailEnd/>
              </a:ln>
            </p:spPr>
            <p:txBody>
              <a:bodyPr wrap="none" anchor="ctr"/>
              <a:lstStyle/>
              <a:p>
                <a:endParaRPr lang="en-US" sz="1350"/>
              </a:p>
            </p:txBody>
          </p:sp>
          <p:sp>
            <p:nvSpPr>
              <p:cNvPr id="4165" name="Line 15"/>
              <p:cNvSpPr>
                <a:spLocks noChangeShapeType="1"/>
              </p:cNvSpPr>
              <p:nvPr/>
            </p:nvSpPr>
            <p:spPr bwMode="auto">
              <a:xfrm>
                <a:off x="3168" y="1536"/>
                <a:ext cx="240" cy="0"/>
              </a:xfrm>
              <a:prstGeom prst="line">
                <a:avLst/>
              </a:prstGeom>
              <a:noFill/>
              <a:ln w="9525">
                <a:solidFill>
                  <a:schemeClr val="tx1"/>
                </a:solidFill>
                <a:round/>
                <a:headEnd/>
                <a:tailEnd/>
              </a:ln>
            </p:spPr>
            <p:txBody>
              <a:bodyPr wrap="none" anchor="ctr"/>
              <a:lstStyle/>
              <a:p>
                <a:endParaRPr lang="en-US" sz="1350"/>
              </a:p>
            </p:txBody>
          </p:sp>
          <p:sp>
            <p:nvSpPr>
              <p:cNvPr id="4166" name="Line 16"/>
              <p:cNvSpPr>
                <a:spLocks noChangeShapeType="1"/>
              </p:cNvSpPr>
              <p:nvPr/>
            </p:nvSpPr>
            <p:spPr bwMode="auto">
              <a:xfrm>
                <a:off x="3984" y="1536"/>
                <a:ext cx="240" cy="0"/>
              </a:xfrm>
              <a:prstGeom prst="line">
                <a:avLst/>
              </a:prstGeom>
              <a:noFill/>
              <a:ln w="9525">
                <a:solidFill>
                  <a:schemeClr val="tx1"/>
                </a:solidFill>
                <a:round/>
                <a:headEnd/>
                <a:tailEnd/>
              </a:ln>
            </p:spPr>
            <p:txBody>
              <a:bodyPr wrap="none" anchor="ctr"/>
              <a:lstStyle/>
              <a:p>
                <a:endParaRPr lang="en-US" sz="1350"/>
              </a:p>
            </p:txBody>
          </p:sp>
          <p:sp>
            <p:nvSpPr>
              <p:cNvPr id="4167" name="Line 17"/>
              <p:cNvSpPr>
                <a:spLocks noChangeShapeType="1"/>
              </p:cNvSpPr>
              <p:nvPr/>
            </p:nvSpPr>
            <p:spPr bwMode="auto">
              <a:xfrm>
                <a:off x="4800" y="1536"/>
                <a:ext cx="192" cy="0"/>
              </a:xfrm>
              <a:prstGeom prst="line">
                <a:avLst/>
              </a:prstGeom>
              <a:noFill/>
              <a:ln w="9525">
                <a:solidFill>
                  <a:schemeClr val="tx1"/>
                </a:solidFill>
                <a:round/>
                <a:headEnd/>
                <a:tailEnd/>
              </a:ln>
            </p:spPr>
            <p:txBody>
              <a:bodyPr wrap="none" anchor="ctr"/>
              <a:lstStyle/>
              <a:p>
                <a:endParaRPr lang="en-US" sz="1350"/>
              </a:p>
            </p:txBody>
          </p:sp>
        </p:grpSp>
        <p:sp>
          <p:nvSpPr>
            <p:cNvPr id="4148" name="Text Box 18"/>
            <p:cNvSpPr txBox="1">
              <a:spLocks noChangeArrowheads="1"/>
            </p:cNvSpPr>
            <p:nvPr/>
          </p:nvSpPr>
          <p:spPr bwMode="auto">
            <a:xfrm>
              <a:off x="144" y="1968"/>
              <a:ext cx="772" cy="233"/>
            </a:xfrm>
            <a:prstGeom prst="rect">
              <a:avLst/>
            </a:prstGeom>
            <a:noFill/>
            <a:ln w="9525">
              <a:noFill/>
              <a:miter lim="800000"/>
              <a:headEnd/>
              <a:tailEnd/>
            </a:ln>
          </p:spPr>
          <p:txBody>
            <a:bodyPr wrap="none">
              <a:spAutoFit/>
            </a:bodyPr>
            <a:lstStyle/>
            <a:p>
              <a:pPr eaLnBrk="0" hangingPunct="0"/>
              <a:r>
                <a:rPr lang="en-US" sz="1200">
                  <a:latin typeface="Times New Roman" pitchFamily="18" charset="0"/>
                </a:rPr>
                <a:t>W.R. Motor</a:t>
              </a:r>
              <a:endParaRPr lang="en-US" sz="2400">
                <a:latin typeface="Times New Roman" pitchFamily="18" charset="0"/>
              </a:endParaRPr>
            </a:p>
          </p:txBody>
        </p:sp>
        <p:sp>
          <p:nvSpPr>
            <p:cNvPr id="4149" name="Text Box 19"/>
            <p:cNvSpPr txBox="1">
              <a:spLocks noChangeArrowheads="1"/>
            </p:cNvSpPr>
            <p:nvPr/>
          </p:nvSpPr>
          <p:spPr bwMode="auto">
            <a:xfrm>
              <a:off x="915" y="1919"/>
              <a:ext cx="778" cy="388"/>
            </a:xfrm>
            <a:prstGeom prst="rect">
              <a:avLst/>
            </a:prstGeom>
            <a:noFill/>
            <a:ln w="9525">
              <a:noFill/>
              <a:miter lim="800000"/>
              <a:headEnd/>
              <a:tailEnd/>
            </a:ln>
          </p:spPr>
          <p:txBody>
            <a:bodyPr wrap="none">
              <a:spAutoFit/>
            </a:bodyPr>
            <a:lstStyle/>
            <a:p>
              <a:pPr algn="ctr" eaLnBrk="0" hangingPunct="0"/>
              <a:r>
                <a:rPr lang="en-US" sz="1200"/>
                <a:t>Gear Drive</a:t>
              </a:r>
            </a:p>
            <a:p>
              <a:pPr algn="ctr" eaLnBrk="0" hangingPunct="0"/>
              <a:r>
                <a:rPr lang="en-US" sz="1200"/>
                <a:t>Decreases</a:t>
              </a:r>
              <a:endParaRPr lang="en-US" sz="2400"/>
            </a:p>
          </p:txBody>
        </p:sp>
        <p:sp>
          <p:nvSpPr>
            <p:cNvPr id="4150" name="Text Box 20"/>
            <p:cNvSpPr txBox="1">
              <a:spLocks noChangeArrowheads="1"/>
            </p:cNvSpPr>
            <p:nvPr/>
          </p:nvSpPr>
          <p:spPr bwMode="auto">
            <a:xfrm>
              <a:off x="1680" y="1967"/>
              <a:ext cx="808" cy="233"/>
            </a:xfrm>
            <a:prstGeom prst="rect">
              <a:avLst/>
            </a:prstGeom>
            <a:noFill/>
            <a:ln w="9525">
              <a:noFill/>
              <a:miter lim="800000"/>
              <a:headEnd/>
              <a:tailEnd/>
            </a:ln>
          </p:spPr>
          <p:txBody>
            <a:bodyPr wrap="none">
              <a:spAutoFit/>
            </a:bodyPr>
            <a:lstStyle/>
            <a:p>
              <a:pPr eaLnBrk="0" hangingPunct="0"/>
              <a:r>
                <a:rPr lang="en-US" sz="1200"/>
                <a:t>Sync Motor</a:t>
              </a:r>
              <a:endParaRPr lang="en-US" sz="2400"/>
            </a:p>
          </p:txBody>
        </p:sp>
        <p:sp>
          <p:nvSpPr>
            <p:cNvPr id="4151" name="Text Box 21"/>
            <p:cNvSpPr txBox="1">
              <a:spLocks noChangeArrowheads="1"/>
            </p:cNvSpPr>
            <p:nvPr/>
          </p:nvSpPr>
          <p:spPr bwMode="auto">
            <a:xfrm>
              <a:off x="2499" y="1919"/>
              <a:ext cx="778" cy="388"/>
            </a:xfrm>
            <a:prstGeom prst="rect">
              <a:avLst/>
            </a:prstGeom>
            <a:noFill/>
            <a:ln w="9525">
              <a:noFill/>
              <a:miter lim="800000"/>
              <a:headEnd/>
              <a:tailEnd/>
            </a:ln>
          </p:spPr>
          <p:txBody>
            <a:bodyPr wrap="none">
              <a:spAutoFit/>
            </a:bodyPr>
            <a:lstStyle/>
            <a:p>
              <a:pPr algn="ctr" eaLnBrk="0" hangingPunct="0"/>
              <a:r>
                <a:rPr lang="en-US" sz="1200"/>
                <a:t>Gear Drive</a:t>
              </a:r>
            </a:p>
            <a:p>
              <a:pPr algn="ctr" eaLnBrk="0" hangingPunct="0"/>
              <a:r>
                <a:rPr lang="en-US" sz="1200"/>
                <a:t>Increases</a:t>
              </a:r>
              <a:endParaRPr lang="en-US" sz="2400"/>
            </a:p>
          </p:txBody>
        </p:sp>
        <p:sp>
          <p:nvSpPr>
            <p:cNvPr id="4152" name="Text Box 22"/>
            <p:cNvSpPr txBox="1">
              <a:spLocks noChangeArrowheads="1"/>
            </p:cNvSpPr>
            <p:nvPr/>
          </p:nvSpPr>
          <p:spPr bwMode="auto">
            <a:xfrm>
              <a:off x="3312" y="1967"/>
              <a:ext cx="857" cy="233"/>
            </a:xfrm>
            <a:prstGeom prst="rect">
              <a:avLst/>
            </a:prstGeom>
            <a:noFill/>
            <a:ln w="9525">
              <a:noFill/>
              <a:miter lim="800000"/>
              <a:headEnd/>
              <a:tailEnd/>
            </a:ln>
          </p:spPr>
          <p:txBody>
            <a:bodyPr wrap="none">
              <a:spAutoFit/>
            </a:bodyPr>
            <a:lstStyle/>
            <a:p>
              <a:pPr eaLnBrk="0" hangingPunct="0"/>
              <a:r>
                <a:rPr lang="en-US" sz="1200"/>
                <a:t>Compressor</a:t>
              </a:r>
              <a:endParaRPr lang="en-US" sz="2400"/>
            </a:p>
          </p:txBody>
        </p:sp>
        <p:sp>
          <p:nvSpPr>
            <p:cNvPr id="4153" name="Text Box 23"/>
            <p:cNvSpPr txBox="1">
              <a:spLocks noChangeArrowheads="1"/>
            </p:cNvSpPr>
            <p:nvPr/>
          </p:nvSpPr>
          <p:spPr bwMode="auto">
            <a:xfrm>
              <a:off x="4190" y="1919"/>
              <a:ext cx="677" cy="388"/>
            </a:xfrm>
            <a:prstGeom prst="rect">
              <a:avLst/>
            </a:prstGeom>
            <a:noFill/>
            <a:ln w="9525">
              <a:noFill/>
              <a:miter lim="800000"/>
              <a:headEnd/>
              <a:tailEnd/>
            </a:ln>
          </p:spPr>
          <p:txBody>
            <a:bodyPr wrap="none">
              <a:spAutoFit/>
            </a:bodyPr>
            <a:lstStyle/>
            <a:p>
              <a:pPr algn="ctr" eaLnBrk="0" hangingPunct="0"/>
              <a:r>
                <a:rPr lang="en-US" sz="1200" dirty="0"/>
                <a:t>Electrical</a:t>
              </a:r>
            </a:p>
            <a:p>
              <a:pPr algn="ctr" eaLnBrk="0" hangingPunct="0"/>
              <a:r>
                <a:rPr lang="en-US" sz="1200" dirty="0"/>
                <a:t>Controls</a:t>
              </a:r>
              <a:endParaRPr lang="en-US" sz="2400" dirty="0"/>
            </a:p>
          </p:txBody>
        </p:sp>
        <p:sp>
          <p:nvSpPr>
            <p:cNvPr id="4154" name="Text Box 24"/>
            <p:cNvSpPr txBox="1">
              <a:spLocks noChangeArrowheads="1"/>
            </p:cNvSpPr>
            <p:nvPr/>
          </p:nvSpPr>
          <p:spPr bwMode="auto">
            <a:xfrm>
              <a:off x="4992" y="1967"/>
              <a:ext cx="634" cy="233"/>
            </a:xfrm>
            <a:prstGeom prst="rect">
              <a:avLst/>
            </a:prstGeom>
            <a:noFill/>
            <a:ln w="9525">
              <a:noFill/>
              <a:miter lim="800000"/>
              <a:headEnd/>
              <a:tailEnd/>
            </a:ln>
          </p:spPr>
          <p:txBody>
            <a:bodyPr wrap="none">
              <a:spAutoFit/>
            </a:bodyPr>
            <a:lstStyle/>
            <a:p>
              <a:pPr eaLnBrk="0" hangingPunct="0"/>
              <a:r>
                <a:rPr lang="en-US" sz="1200"/>
                <a:t>Lube Oil</a:t>
              </a:r>
              <a:endParaRPr lang="en-US" sz="2400"/>
            </a:p>
          </p:txBody>
        </p:sp>
        <p:graphicFrame>
          <p:nvGraphicFramePr>
            <p:cNvPr id="4103" name="Object 25"/>
            <p:cNvGraphicFramePr>
              <a:graphicFrameLocks noChangeAspect="1"/>
            </p:cNvGraphicFramePr>
            <p:nvPr/>
          </p:nvGraphicFramePr>
          <p:xfrm>
            <a:off x="192" y="1632"/>
            <a:ext cx="568" cy="191"/>
          </p:xfrm>
          <a:graphic>
            <a:graphicData uri="http://schemas.openxmlformats.org/presentationml/2006/ole">
              <mc:AlternateContent xmlns:mc="http://schemas.openxmlformats.org/markup-compatibility/2006">
                <mc:Choice xmlns:v="urn:schemas-microsoft-com:vml" Requires="v">
                  <p:oleObj name="Equation" r:id="rId4" imgW="21640800" imgH="7315200" progId="Equation.3">
                    <p:embed/>
                  </p:oleObj>
                </mc:Choice>
                <mc:Fallback>
                  <p:oleObj name="Equation" r:id="rId4" imgW="21640800" imgH="7315200" progId="Equation.3">
                    <p:embed/>
                    <p:pic>
                      <p:nvPicPr>
                        <p:cNvPr id="4103"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1632"/>
                          <a:ext cx="568"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4" name="Object 26"/>
            <p:cNvGraphicFramePr>
              <a:graphicFrameLocks noChangeAspect="1"/>
            </p:cNvGraphicFramePr>
            <p:nvPr/>
          </p:nvGraphicFramePr>
          <p:xfrm>
            <a:off x="1104" y="1632"/>
            <a:ext cx="352" cy="191"/>
          </p:xfrm>
          <a:graphic>
            <a:graphicData uri="http://schemas.openxmlformats.org/presentationml/2006/ole">
              <mc:AlternateContent xmlns:mc="http://schemas.openxmlformats.org/markup-compatibility/2006">
                <mc:Choice xmlns:v="urn:schemas-microsoft-com:vml" Requires="v">
                  <p:oleObj name="Equation" r:id="rId6" imgW="13411200" imgH="7315200" progId="Equation.3">
                    <p:embed/>
                  </p:oleObj>
                </mc:Choice>
                <mc:Fallback>
                  <p:oleObj name="Equation" r:id="rId6" imgW="13411200" imgH="7315200" progId="Equation.3">
                    <p:embed/>
                    <p:pic>
                      <p:nvPicPr>
                        <p:cNvPr id="4104" name="Object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 y="1632"/>
                          <a:ext cx="352"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5" name="Object 27"/>
            <p:cNvGraphicFramePr>
              <a:graphicFrameLocks noChangeAspect="1"/>
            </p:cNvGraphicFramePr>
            <p:nvPr/>
          </p:nvGraphicFramePr>
          <p:xfrm>
            <a:off x="1872" y="1632"/>
            <a:ext cx="352" cy="191"/>
          </p:xfrm>
          <a:graphic>
            <a:graphicData uri="http://schemas.openxmlformats.org/presentationml/2006/ole">
              <mc:AlternateContent xmlns:mc="http://schemas.openxmlformats.org/markup-compatibility/2006">
                <mc:Choice xmlns:v="urn:schemas-microsoft-com:vml" Requires="v">
                  <p:oleObj name="Equation" r:id="rId8" imgW="13411200" imgH="7315200" progId="Equation.3">
                    <p:embed/>
                  </p:oleObj>
                </mc:Choice>
                <mc:Fallback>
                  <p:oleObj name="Equation" r:id="rId8" imgW="13411200" imgH="7315200" progId="Equation.3">
                    <p:embed/>
                    <p:pic>
                      <p:nvPicPr>
                        <p:cNvPr id="4105" name="Object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2" y="1632"/>
                          <a:ext cx="352"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6" name="Object 28"/>
            <p:cNvGraphicFramePr>
              <a:graphicFrameLocks noChangeAspect="1"/>
            </p:cNvGraphicFramePr>
            <p:nvPr/>
          </p:nvGraphicFramePr>
          <p:xfrm>
            <a:off x="2592" y="1632"/>
            <a:ext cx="584" cy="191"/>
          </p:xfrm>
          <a:graphic>
            <a:graphicData uri="http://schemas.openxmlformats.org/presentationml/2006/ole">
              <mc:AlternateContent xmlns:mc="http://schemas.openxmlformats.org/markup-compatibility/2006">
                <mc:Choice xmlns:v="urn:schemas-microsoft-com:vml" Requires="v">
                  <p:oleObj name="Equation" r:id="rId10" imgW="22250400" imgH="7315200" progId="Equation.3">
                    <p:embed/>
                  </p:oleObj>
                </mc:Choice>
                <mc:Fallback>
                  <p:oleObj name="Equation" r:id="rId10" imgW="22250400" imgH="7315200" progId="Equation.3">
                    <p:embed/>
                    <p:pic>
                      <p:nvPicPr>
                        <p:cNvPr id="4106" name="Object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2" y="1632"/>
                          <a:ext cx="584"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7" name="Object 29"/>
            <p:cNvGraphicFramePr>
              <a:graphicFrameLocks noChangeAspect="1"/>
            </p:cNvGraphicFramePr>
            <p:nvPr/>
          </p:nvGraphicFramePr>
          <p:xfrm>
            <a:off x="3408" y="1632"/>
            <a:ext cx="584" cy="191"/>
          </p:xfrm>
          <a:graphic>
            <a:graphicData uri="http://schemas.openxmlformats.org/presentationml/2006/ole">
              <mc:AlternateContent xmlns:mc="http://schemas.openxmlformats.org/markup-compatibility/2006">
                <mc:Choice xmlns:v="urn:schemas-microsoft-com:vml" Requires="v">
                  <p:oleObj name="Equation" r:id="rId12" imgW="22250400" imgH="7315200" progId="Equation.3">
                    <p:embed/>
                  </p:oleObj>
                </mc:Choice>
                <mc:Fallback>
                  <p:oleObj name="Equation" r:id="rId12" imgW="22250400" imgH="7315200" progId="Equation.3">
                    <p:embed/>
                    <p:pic>
                      <p:nvPicPr>
                        <p:cNvPr id="4107" name="Object 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32"/>
                          <a:ext cx="584"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8" name="Object 30"/>
            <p:cNvGraphicFramePr>
              <a:graphicFrameLocks noChangeAspect="1"/>
            </p:cNvGraphicFramePr>
            <p:nvPr/>
          </p:nvGraphicFramePr>
          <p:xfrm>
            <a:off x="4224" y="1632"/>
            <a:ext cx="576" cy="191"/>
          </p:xfrm>
          <a:graphic>
            <a:graphicData uri="http://schemas.openxmlformats.org/presentationml/2006/ole">
              <mc:AlternateContent xmlns:mc="http://schemas.openxmlformats.org/markup-compatibility/2006">
                <mc:Choice xmlns:v="urn:schemas-microsoft-com:vml" Requires="v">
                  <p:oleObj name="Equation" r:id="rId14" imgW="21945600" imgH="7315200" progId="Equation.3">
                    <p:embed/>
                  </p:oleObj>
                </mc:Choice>
                <mc:Fallback>
                  <p:oleObj name="Equation" r:id="rId14" imgW="21945600" imgH="7315200" progId="Equation.3">
                    <p:embed/>
                    <p:pic>
                      <p:nvPicPr>
                        <p:cNvPr id="4108" name="Object 3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24" y="1632"/>
                          <a:ext cx="576"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9" name="Object 31"/>
            <p:cNvGraphicFramePr>
              <a:graphicFrameLocks noChangeAspect="1"/>
            </p:cNvGraphicFramePr>
            <p:nvPr/>
          </p:nvGraphicFramePr>
          <p:xfrm>
            <a:off x="4992" y="1632"/>
            <a:ext cx="584" cy="191"/>
          </p:xfrm>
          <a:graphic>
            <a:graphicData uri="http://schemas.openxmlformats.org/presentationml/2006/ole">
              <mc:AlternateContent xmlns:mc="http://schemas.openxmlformats.org/markup-compatibility/2006">
                <mc:Choice xmlns:v="urn:schemas-microsoft-com:vml" Requires="v">
                  <p:oleObj name="Equation" r:id="rId16" imgW="22250400" imgH="7315200" progId="Equation.3">
                    <p:embed/>
                  </p:oleObj>
                </mc:Choice>
                <mc:Fallback>
                  <p:oleObj name="Equation" r:id="rId16" imgW="22250400" imgH="7315200" progId="Equation.3">
                    <p:embed/>
                    <p:pic>
                      <p:nvPicPr>
                        <p:cNvPr id="4109" name="Object 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92" y="1632"/>
                          <a:ext cx="584"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Group 32"/>
          <p:cNvGrpSpPr>
            <a:grpSpLocks/>
          </p:cNvGrpSpPr>
          <p:nvPr/>
        </p:nvGrpSpPr>
        <p:grpSpPr bwMode="auto">
          <a:xfrm>
            <a:off x="4231197" y="3728970"/>
            <a:ext cx="6447031" cy="438088"/>
            <a:chOff x="624" y="2159"/>
            <a:chExt cx="4253" cy="289"/>
          </a:xfrm>
        </p:grpSpPr>
        <p:sp>
          <p:nvSpPr>
            <p:cNvPr id="4144" name="Text Box 33"/>
            <p:cNvSpPr txBox="1">
              <a:spLocks noChangeArrowheads="1"/>
            </p:cNvSpPr>
            <p:nvPr/>
          </p:nvSpPr>
          <p:spPr bwMode="auto">
            <a:xfrm>
              <a:off x="624" y="2159"/>
              <a:ext cx="1344" cy="271"/>
            </a:xfrm>
            <a:prstGeom prst="rect">
              <a:avLst/>
            </a:prstGeom>
            <a:noFill/>
            <a:ln w="9525">
              <a:noFill/>
              <a:miter lim="800000"/>
              <a:headEnd/>
              <a:tailEnd/>
            </a:ln>
          </p:spPr>
          <p:txBody>
            <a:bodyPr wrap="none">
              <a:spAutoFit/>
            </a:bodyPr>
            <a:lstStyle/>
            <a:p>
              <a:pPr eaLnBrk="0" hangingPunct="0"/>
              <a:r>
                <a:rPr lang="en-US" sz="1500" dirty="0"/>
                <a:t>For t = 16 hours</a:t>
              </a:r>
              <a:r>
                <a:rPr lang="en-US" sz="1500" dirty="0">
                  <a:latin typeface="Times New Roman" pitchFamily="18" charset="0"/>
                </a:rPr>
                <a:t>:</a:t>
              </a:r>
            </a:p>
          </p:txBody>
        </p:sp>
        <p:graphicFrame>
          <p:nvGraphicFramePr>
            <p:cNvPr id="4101" name="Object 34"/>
            <p:cNvGraphicFramePr>
              <a:graphicFrameLocks noChangeAspect="1"/>
            </p:cNvGraphicFramePr>
            <p:nvPr/>
          </p:nvGraphicFramePr>
          <p:xfrm>
            <a:off x="1856" y="2160"/>
            <a:ext cx="1136" cy="288"/>
          </p:xfrm>
          <a:graphic>
            <a:graphicData uri="http://schemas.openxmlformats.org/presentationml/2006/ole">
              <mc:AlternateContent xmlns:mc="http://schemas.openxmlformats.org/markup-compatibility/2006">
                <mc:Choice xmlns:v="urn:schemas-microsoft-com:vml" Requires="v">
                  <p:oleObj name="Equation" r:id="rId18" imgW="43281600" imgH="10972800" progId="Equation.3">
                    <p:embed/>
                  </p:oleObj>
                </mc:Choice>
                <mc:Fallback>
                  <p:oleObj name="Equation" r:id="rId18" imgW="43281600" imgH="10972800" progId="Equation.3">
                    <p:embed/>
                    <p:pic>
                      <p:nvPicPr>
                        <p:cNvPr id="4101" name="Object 3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56" y="2160"/>
                          <a:ext cx="1136"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45" name="Text Box 35"/>
            <p:cNvSpPr txBox="1">
              <a:spLocks noChangeArrowheads="1"/>
            </p:cNvSpPr>
            <p:nvPr/>
          </p:nvSpPr>
          <p:spPr bwMode="auto">
            <a:xfrm>
              <a:off x="3024" y="2160"/>
              <a:ext cx="290" cy="271"/>
            </a:xfrm>
            <a:prstGeom prst="rect">
              <a:avLst/>
            </a:prstGeom>
            <a:noFill/>
            <a:ln w="9525">
              <a:noFill/>
              <a:miter lim="800000"/>
              <a:headEnd/>
              <a:tailEnd/>
            </a:ln>
          </p:spPr>
          <p:txBody>
            <a:bodyPr wrap="none">
              <a:spAutoFit/>
            </a:bodyPr>
            <a:lstStyle/>
            <a:p>
              <a:pPr eaLnBrk="0" hangingPunct="0"/>
              <a:r>
                <a:rPr lang="en-US" sz="1500">
                  <a:latin typeface="Times New Roman" pitchFamily="18" charset="0"/>
                </a:rPr>
                <a:t>or</a:t>
              </a:r>
              <a:endParaRPr lang="en-US" sz="2400">
                <a:latin typeface="Times New Roman" pitchFamily="18" charset="0"/>
              </a:endParaRPr>
            </a:p>
          </p:txBody>
        </p:sp>
        <p:graphicFrame>
          <p:nvGraphicFramePr>
            <p:cNvPr id="4102" name="Object 36"/>
            <p:cNvGraphicFramePr>
              <a:graphicFrameLocks noChangeAspect="1"/>
            </p:cNvGraphicFramePr>
            <p:nvPr/>
          </p:nvGraphicFramePr>
          <p:xfrm>
            <a:off x="3312" y="2208"/>
            <a:ext cx="736" cy="240"/>
          </p:xfrm>
          <a:graphic>
            <a:graphicData uri="http://schemas.openxmlformats.org/presentationml/2006/ole">
              <mc:AlternateContent xmlns:mc="http://schemas.openxmlformats.org/markup-compatibility/2006">
                <mc:Choice xmlns:v="urn:schemas-microsoft-com:vml" Requires="v">
                  <p:oleObj name="Equation" r:id="rId20" imgW="28041600" imgH="9144000" progId="Equation.3">
                    <p:embed/>
                  </p:oleObj>
                </mc:Choice>
                <mc:Fallback>
                  <p:oleObj name="Equation" r:id="rId20" imgW="28041600" imgH="9144000" progId="Equation.3">
                    <p:embed/>
                    <p:pic>
                      <p:nvPicPr>
                        <p:cNvPr id="4102" name="Object 3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12" y="2208"/>
                          <a:ext cx="736" cy="2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46" name="Text Box 37"/>
            <p:cNvSpPr txBox="1">
              <a:spLocks noChangeArrowheads="1"/>
            </p:cNvSpPr>
            <p:nvPr/>
          </p:nvSpPr>
          <p:spPr bwMode="auto">
            <a:xfrm>
              <a:off x="4080" y="2160"/>
              <a:ext cx="797" cy="271"/>
            </a:xfrm>
            <a:prstGeom prst="rect">
              <a:avLst/>
            </a:prstGeom>
            <a:noFill/>
            <a:ln w="9525">
              <a:noFill/>
              <a:miter lim="800000"/>
              <a:headEnd/>
              <a:tailEnd/>
            </a:ln>
          </p:spPr>
          <p:txBody>
            <a:bodyPr wrap="none">
              <a:spAutoFit/>
            </a:bodyPr>
            <a:lstStyle/>
            <a:p>
              <a:pPr eaLnBrk="0" hangingPunct="0"/>
              <a:r>
                <a:rPr lang="en-US" sz="1500">
                  <a:latin typeface="Times New Roman" pitchFamily="18" charset="0"/>
                </a:rPr>
                <a:t>693 hours</a:t>
              </a:r>
            </a:p>
          </p:txBody>
        </p:sp>
      </p:grpSp>
      <p:grpSp>
        <p:nvGrpSpPr>
          <p:cNvPr id="5" name="Group 38"/>
          <p:cNvGrpSpPr>
            <a:grpSpLocks/>
          </p:cNvGrpSpPr>
          <p:nvPr/>
        </p:nvGrpSpPr>
        <p:grpSpPr bwMode="auto">
          <a:xfrm>
            <a:off x="5471282" y="4891647"/>
            <a:ext cx="4641994" cy="436574"/>
            <a:chOff x="1824" y="2496"/>
            <a:chExt cx="2723" cy="288"/>
          </a:xfrm>
        </p:grpSpPr>
        <p:graphicFrame>
          <p:nvGraphicFramePr>
            <p:cNvPr id="4100" name="Object 39"/>
            <p:cNvGraphicFramePr>
              <a:graphicFrameLocks noChangeAspect="1"/>
            </p:cNvGraphicFramePr>
            <p:nvPr/>
          </p:nvGraphicFramePr>
          <p:xfrm>
            <a:off x="1824" y="2544"/>
            <a:ext cx="1592" cy="240"/>
          </p:xfrm>
          <a:graphic>
            <a:graphicData uri="http://schemas.openxmlformats.org/presentationml/2006/ole">
              <mc:AlternateContent xmlns:mc="http://schemas.openxmlformats.org/markup-compatibility/2006">
                <mc:Choice xmlns:v="urn:schemas-microsoft-com:vml" Requires="v">
                  <p:oleObj name="Equation" r:id="rId22" imgW="60655200" imgH="9144000" progId="Equation.3">
                    <p:embed/>
                  </p:oleObj>
                </mc:Choice>
                <mc:Fallback>
                  <p:oleObj name="Equation" r:id="rId22" imgW="60655200" imgH="9144000" progId="Equation.3">
                    <p:embed/>
                    <p:pic>
                      <p:nvPicPr>
                        <p:cNvPr id="4100" name="Object 3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24" y="2544"/>
                          <a:ext cx="1592" cy="2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43" name="Text Box 40"/>
            <p:cNvSpPr txBox="1">
              <a:spLocks noChangeArrowheads="1"/>
            </p:cNvSpPr>
            <p:nvPr/>
          </p:nvSpPr>
          <p:spPr bwMode="auto">
            <a:xfrm>
              <a:off x="3408" y="2496"/>
              <a:ext cx="1139" cy="271"/>
            </a:xfrm>
            <a:prstGeom prst="rect">
              <a:avLst/>
            </a:prstGeom>
            <a:noFill/>
            <a:ln w="9525">
              <a:noFill/>
              <a:miter lim="800000"/>
              <a:headEnd/>
              <a:tailEnd/>
            </a:ln>
          </p:spPr>
          <p:txBody>
            <a:bodyPr wrap="none">
              <a:spAutoFit/>
            </a:bodyPr>
            <a:lstStyle/>
            <a:p>
              <a:pPr eaLnBrk="0" hangingPunct="0"/>
              <a:r>
                <a:rPr lang="en-US" sz="1500" dirty="0">
                  <a:latin typeface="Times New Roman" pitchFamily="18" charset="0"/>
                </a:rPr>
                <a:t>= .9772  = 97.8%</a:t>
              </a:r>
            </a:p>
          </p:txBody>
        </p:sp>
      </p:grpSp>
      <p:grpSp>
        <p:nvGrpSpPr>
          <p:cNvPr id="6" name="Group 5">
            <a:extLst>
              <a:ext uri="{FF2B5EF4-FFF2-40B4-BE49-F238E27FC236}">
                <a16:creationId xmlns:a16="http://schemas.microsoft.com/office/drawing/2014/main" id="{1C39680E-B36E-042B-9D7C-CD1FFF2BD8C1}"/>
              </a:ext>
            </a:extLst>
          </p:cNvPr>
          <p:cNvGrpSpPr/>
          <p:nvPr/>
        </p:nvGrpSpPr>
        <p:grpSpPr>
          <a:xfrm>
            <a:off x="409981" y="3299978"/>
            <a:ext cx="2920441" cy="2429954"/>
            <a:chOff x="2058178" y="4339826"/>
            <a:chExt cx="2293818" cy="1908572"/>
          </a:xfrm>
        </p:grpSpPr>
        <p:sp>
          <p:nvSpPr>
            <p:cNvPr id="33" name="Text Box 42">
              <a:extLst>
                <a:ext uri="{FF2B5EF4-FFF2-40B4-BE49-F238E27FC236}">
                  <a16:creationId xmlns:a16="http://schemas.microsoft.com/office/drawing/2014/main" id="{E7044395-23B7-DC3D-F7BB-2C559A74683C}"/>
                </a:ext>
              </a:extLst>
            </p:cNvPr>
            <p:cNvSpPr txBox="1">
              <a:spLocks noChangeArrowheads="1"/>
            </p:cNvSpPr>
            <p:nvPr/>
          </p:nvSpPr>
          <p:spPr bwMode="auto">
            <a:xfrm>
              <a:off x="4167092" y="4700587"/>
              <a:ext cx="184904" cy="461963"/>
            </a:xfrm>
            <a:prstGeom prst="rect">
              <a:avLst/>
            </a:prstGeom>
            <a:noFill/>
            <a:ln w="9525">
              <a:noFill/>
              <a:miter lim="800000"/>
              <a:headEnd/>
              <a:tailEnd/>
            </a:ln>
          </p:spPr>
          <p:txBody>
            <a:bodyPr wrap="none">
              <a:spAutoFit/>
            </a:bodyPr>
            <a:lstStyle/>
            <a:p>
              <a:pPr eaLnBrk="0" hangingPunct="0"/>
              <a:endParaRPr lang="en-US" sz="2400" dirty="0"/>
            </a:p>
          </p:txBody>
        </p:sp>
        <p:grpSp>
          <p:nvGrpSpPr>
            <p:cNvPr id="8" name="Group 46">
              <a:extLst>
                <a:ext uri="{FF2B5EF4-FFF2-40B4-BE49-F238E27FC236}">
                  <a16:creationId xmlns:a16="http://schemas.microsoft.com/office/drawing/2014/main" id="{CA222792-D3E7-8EF1-2F97-962D489BC0C0}"/>
                </a:ext>
              </a:extLst>
            </p:cNvPr>
            <p:cNvGrpSpPr>
              <a:grpSpLocks/>
            </p:cNvGrpSpPr>
            <p:nvPr/>
          </p:nvGrpSpPr>
          <p:grpSpPr bwMode="auto">
            <a:xfrm>
              <a:off x="2058178" y="4339826"/>
              <a:ext cx="1885950" cy="1908572"/>
              <a:chOff x="624" y="2736"/>
              <a:chExt cx="1584" cy="1603"/>
            </a:xfrm>
          </p:grpSpPr>
          <p:sp>
            <p:nvSpPr>
              <p:cNvPr id="9" name="AutoShape 47">
                <a:extLst>
                  <a:ext uri="{FF2B5EF4-FFF2-40B4-BE49-F238E27FC236}">
                    <a16:creationId xmlns:a16="http://schemas.microsoft.com/office/drawing/2014/main" id="{16C014CC-F504-F9D1-9D62-783138F79114}"/>
                  </a:ext>
                </a:extLst>
              </p:cNvPr>
              <p:cNvSpPr>
                <a:spLocks noChangeArrowheads="1"/>
              </p:cNvSpPr>
              <p:nvPr/>
            </p:nvSpPr>
            <p:spPr bwMode="auto">
              <a:xfrm>
                <a:off x="1104" y="3072"/>
                <a:ext cx="576" cy="384"/>
              </a:xfrm>
              <a:prstGeom prst="flowChartProcess">
                <a:avLst/>
              </a:prstGeom>
              <a:noFill/>
              <a:ln w="12700">
                <a:solidFill>
                  <a:schemeClr val="tx1"/>
                </a:solidFill>
                <a:miter lim="800000"/>
                <a:headEnd/>
                <a:tailEnd/>
              </a:ln>
            </p:spPr>
            <p:txBody>
              <a:bodyPr wrap="none" anchor="ctr"/>
              <a:lstStyle/>
              <a:p>
                <a:pPr eaLnBrk="0" hangingPunct="0"/>
                <a:endParaRPr lang="en-US" sz="1350"/>
              </a:p>
            </p:txBody>
          </p:sp>
          <p:sp>
            <p:nvSpPr>
              <p:cNvPr id="10" name="AutoShape 48">
                <a:extLst>
                  <a:ext uri="{FF2B5EF4-FFF2-40B4-BE49-F238E27FC236}">
                    <a16:creationId xmlns:a16="http://schemas.microsoft.com/office/drawing/2014/main" id="{1B529F47-EB56-CBC8-7D83-2D0ABD172FB7}"/>
                  </a:ext>
                </a:extLst>
              </p:cNvPr>
              <p:cNvSpPr>
                <a:spLocks noChangeArrowheads="1"/>
              </p:cNvSpPr>
              <p:nvPr/>
            </p:nvSpPr>
            <p:spPr bwMode="auto">
              <a:xfrm>
                <a:off x="1104" y="3696"/>
                <a:ext cx="576" cy="384"/>
              </a:xfrm>
              <a:prstGeom prst="flowChartProcess">
                <a:avLst/>
              </a:prstGeom>
              <a:noFill/>
              <a:ln w="12700">
                <a:solidFill>
                  <a:schemeClr val="tx1"/>
                </a:solidFill>
                <a:miter lim="800000"/>
                <a:headEnd/>
                <a:tailEnd/>
              </a:ln>
            </p:spPr>
            <p:txBody>
              <a:bodyPr wrap="none" anchor="ctr"/>
              <a:lstStyle/>
              <a:p>
                <a:pPr eaLnBrk="0" hangingPunct="0"/>
                <a:endParaRPr lang="en-US" sz="1350"/>
              </a:p>
            </p:txBody>
          </p:sp>
          <p:sp>
            <p:nvSpPr>
              <p:cNvPr id="11" name="Line 49">
                <a:extLst>
                  <a:ext uri="{FF2B5EF4-FFF2-40B4-BE49-F238E27FC236}">
                    <a16:creationId xmlns:a16="http://schemas.microsoft.com/office/drawing/2014/main" id="{841880F8-27D8-979A-D4FA-D6743DA32D3D}"/>
                  </a:ext>
                </a:extLst>
              </p:cNvPr>
              <p:cNvSpPr>
                <a:spLocks noChangeShapeType="1"/>
              </p:cNvSpPr>
              <p:nvPr/>
            </p:nvSpPr>
            <p:spPr bwMode="auto">
              <a:xfrm>
                <a:off x="864" y="3264"/>
                <a:ext cx="240" cy="0"/>
              </a:xfrm>
              <a:prstGeom prst="line">
                <a:avLst/>
              </a:prstGeom>
              <a:noFill/>
              <a:ln w="12700">
                <a:solidFill>
                  <a:schemeClr val="tx1"/>
                </a:solidFill>
                <a:round/>
                <a:headEnd/>
                <a:tailEnd/>
              </a:ln>
            </p:spPr>
            <p:txBody>
              <a:bodyPr wrap="none" anchor="ctr"/>
              <a:lstStyle/>
              <a:p>
                <a:endParaRPr lang="en-US" sz="1350"/>
              </a:p>
            </p:txBody>
          </p:sp>
          <p:sp>
            <p:nvSpPr>
              <p:cNvPr id="12" name="Line 50">
                <a:extLst>
                  <a:ext uri="{FF2B5EF4-FFF2-40B4-BE49-F238E27FC236}">
                    <a16:creationId xmlns:a16="http://schemas.microsoft.com/office/drawing/2014/main" id="{789904A0-957D-17A2-2DFD-7C84449EC7A0}"/>
                  </a:ext>
                </a:extLst>
              </p:cNvPr>
              <p:cNvSpPr>
                <a:spLocks noChangeShapeType="1"/>
              </p:cNvSpPr>
              <p:nvPr/>
            </p:nvSpPr>
            <p:spPr bwMode="auto">
              <a:xfrm>
                <a:off x="864" y="3888"/>
                <a:ext cx="240" cy="0"/>
              </a:xfrm>
              <a:prstGeom prst="line">
                <a:avLst/>
              </a:prstGeom>
              <a:noFill/>
              <a:ln w="12700">
                <a:solidFill>
                  <a:schemeClr val="tx1"/>
                </a:solidFill>
                <a:round/>
                <a:headEnd/>
                <a:tailEnd/>
              </a:ln>
            </p:spPr>
            <p:txBody>
              <a:bodyPr wrap="none" anchor="ctr"/>
              <a:lstStyle/>
              <a:p>
                <a:endParaRPr lang="en-US" sz="1350"/>
              </a:p>
            </p:txBody>
          </p:sp>
          <p:sp>
            <p:nvSpPr>
              <p:cNvPr id="13" name="Line 51">
                <a:extLst>
                  <a:ext uri="{FF2B5EF4-FFF2-40B4-BE49-F238E27FC236}">
                    <a16:creationId xmlns:a16="http://schemas.microsoft.com/office/drawing/2014/main" id="{9AC26081-E890-CA20-C6F6-18A18FDA663B}"/>
                  </a:ext>
                </a:extLst>
              </p:cNvPr>
              <p:cNvSpPr>
                <a:spLocks noChangeShapeType="1"/>
              </p:cNvSpPr>
              <p:nvPr/>
            </p:nvSpPr>
            <p:spPr bwMode="auto">
              <a:xfrm flipV="1">
                <a:off x="864" y="3264"/>
                <a:ext cx="0" cy="624"/>
              </a:xfrm>
              <a:prstGeom prst="line">
                <a:avLst/>
              </a:prstGeom>
              <a:noFill/>
              <a:ln w="12700">
                <a:solidFill>
                  <a:schemeClr val="tx1"/>
                </a:solidFill>
                <a:round/>
                <a:headEnd/>
                <a:tailEnd/>
              </a:ln>
            </p:spPr>
            <p:txBody>
              <a:bodyPr wrap="none" anchor="ctr"/>
              <a:lstStyle/>
              <a:p>
                <a:endParaRPr lang="en-US" sz="1350"/>
              </a:p>
            </p:txBody>
          </p:sp>
          <p:sp>
            <p:nvSpPr>
              <p:cNvPr id="14" name="Line 52">
                <a:extLst>
                  <a:ext uri="{FF2B5EF4-FFF2-40B4-BE49-F238E27FC236}">
                    <a16:creationId xmlns:a16="http://schemas.microsoft.com/office/drawing/2014/main" id="{D41603DB-40CA-0805-31F8-B3DFBF751B13}"/>
                  </a:ext>
                </a:extLst>
              </p:cNvPr>
              <p:cNvSpPr>
                <a:spLocks noChangeShapeType="1"/>
              </p:cNvSpPr>
              <p:nvPr/>
            </p:nvSpPr>
            <p:spPr bwMode="auto">
              <a:xfrm>
                <a:off x="1680" y="3888"/>
                <a:ext cx="240" cy="0"/>
              </a:xfrm>
              <a:prstGeom prst="line">
                <a:avLst/>
              </a:prstGeom>
              <a:noFill/>
              <a:ln w="9525">
                <a:solidFill>
                  <a:schemeClr val="tx1"/>
                </a:solidFill>
                <a:round/>
                <a:headEnd/>
                <a:tailEnd/>
              </a:ln>
            </p:spPr>
            <p:txBody>
              <a:bodyPr wrap="none" anchor="ctr"/>
              <a:lstStyle/>
              <a:p>
                <a:endParaRPr lang="en-US" sz="1350"/>
              </a:p>
            </p:txBody>
          </p:sp>
          <p:sp>
            <p:nvSpPr>
              <p:cNvPr id="15" name="Line 53">
                <a:extLst>
                  <a:ext uri="{FF2B5EF4-FFF2-40B4-BE49-F238E27FC236}">
                    <a16:creationId xmlns:a16="http://schemas.microsoft.com/office/drawing/2014/main" id="{EF76BEEB-7B97-90BD-B343-766EA1B3C5E7}"/>
                  </a:ext>
                </a:extLst>
              </p:cNvPr>
              <p:cNvSpPr>
                <a:spLocks noChangeShapeType="1"/>
              </p:cNvSpPr>
              <p:nvPr/>
            </p:nvSpPr>
            <p:spPr bwMode="auto">
              <a:xfrm>
                <a:off x="1680" y="3888"/>
                <a:ext cx="240" cy="0"/>
              </a:xfrm>
              <a:prstGeom prst="line">
                <a:avLst/>
              </a:prstGeom>
              <a:noFill/>
              <a:ln w="12700">
                <a:solidFill>
                  <a:schemeClr val="tx1"/>
                </a:solidFill>
                <a:round/>
                <a:headEnd/>
                <a:tailEnd/>
              </a:ln>
            </p:spPr>
            <p:txBody>
              <a:bodyPr wrap="none" anchor="ctr"/>
              <a:lstStyle/>
              <a:p>
                <a:endParaRPr lang="en-US" sz="1350"/>
              </a:p>
            </p:txBody>
          </p:sp>
          <p:sp>
            <p:nvSpPr>
              <p:cNvPr id="16" name="Line 54">
                <a:extLst>
                  <a:ext uri="{FF2B5EF4-FFF2-40B4-BE49-F238E27FC236}">
                    <a16:creationId xmlns:a16="http://schemas.microsoft.com/office/drawing/2014/main" id="{EB9EB699-8535-4EF7-8DA8-3F46410F7E74}"/>
                  </a:ext>
                </a:extLst>
              </p:cNvPr>
              <p:cNvSpPr>
                <a:spLocks noChangeShapeType="1"/>
              </p:cNvSpPr>
              <p:nvPr/>
            </p:nvSpPr>
            <p:spPr bwMode="auto">
              <a:xfrm flipV="1">
                <a:off x="1104" y="3792"/>
                <a:ext cx="0" cy="240"/>
              </a:xfrm>
              <a:prstGeom prst="line">
                <a:avLst/>
              </a:prstGeom>
              <a:noFill/>
              <a:ln w="9525">
                <a:solidFill>
                  <a:schemeClr val="tx1"/>
                </a:solidFill>
                <a:round/>
                <a:headEnd/>
                <a:tailEnd/>
              </a:ln>
            </p:spPr>
            <p:txBody>
              <a:bodyPr wrap="none" anchor="ctr"/>
              <a:lstStyle/>
              <a:p>
                <a:endParaRPr lang="en-US" sz="1350"/>
              </a:p>
            </p:txBody>
          </p:sp>
          <p:sp>
            <p:nvSpPr>
              <p:cNvPr id="17" name="Line 55">
                <a:extLst>
                  <a:ext uri="{FF2B5EF4-FFF2-40B4-BE49-F238E27FC236}">
                    <a16:creationId xmlns:a16="http://schemas.microsoft.com/office/drawing/2014/main" id="{E577ACFE-154C-E5E6-186B-76401A095543}"/>
                  </a:ext>
                </a:extLst>
              </p:cNvPr>
              <p:cNvSpPr>
                <a:spLocks noChangeShapeType="1"/>
              </p:cNvSpPr>
              <p:nvPr/>
            </p:nvSpPr>
            <p:spPr bwMode="auto">
              <a:xfrm>
                <a:off x="1680" y="3264"/>
                <a:ext cx="240" cy="0"/>
              </a:xfrm>
              <a:prstGeom prst="line">
                <a:avLst/>
              </a:prstGeom>
              <a:noFill/>
              <a:ln w="12700">
                <a:solidFill>
                  <a:schemeClr val="tx1"/>
                </a:solidFill>
                <a:round/>
                <a:headEnd/>
                <a:tailEnd/>
              </a:ln>
            </p:spPr>
            <p:txBody>
              <a:bodyPr wrap="none" anchor="ctr"/>
              <a:lstStyle/>
              <a:p>
                <a:endParaRPr lang="en-US" sz="1350"/>
              </a:p>
            </p:txBody>
          </p:sp>
          <p:sp>
            <p:nvSpPr>
              <p:cNvPr id="18" name="Line 56">
                <a:extLst>
                  <a:ext uri="{FF2B5EF4-FFF2-40B4-BE49-F238E27FC236}">
                    <a16:creationId xmlns:a16="http://schemas.microsoft.com/office/drawing/2014/main" id="{9B9E011B-E304-E315-B0A6-93CAB9A75A00}"/>
                  </a:ext>
                </a:extLst>
              </p:cNvPr>
              <p:cNvSpPr>
                <a:spLocks noChangeShapeType="1"/>
              </p:cNvSpPr>
              <p:nvPr/>
            </p:nvSpPr>
            <p:spPr bwMode="auto">
              <a:xfrm flipV="1">
                <a:off x="1920" y="3264"/>
                <a:ext cx="0" cy="624"/>
              </a:xfrm>
              <a:prstGeom prst="line">
                <a:avLst/>
              </a:prstGeom>
              <a:noFill/>
              <a:ln w="12700">
                <a:solidFill>
                  <a:schemeClr val="tx1"/>
                </a:solidFill>
                <a:round/>
                <a:headEnd/>
                <a:tailEnd/>
              </a:ln>
            </p:spPr>
            <p:txBody>
              <a:bodyPr wrap="none" anchor="ctr"/>
              <a:lstStyle/>
              <a:p>
                <a:endParaRPr lang="en-US" sz="1350"/>
              </a:p>
            </p:txBody>
          </p:sp>
          <p:sp>
            <p:nvSpPr>
              <p:cNvPr id="19" name="Line 57">
                <a:extLst>
                  <a:ext uri="{FF2B5EF4-FFF2-40B4-BE49-F238E27FC236}">
                    <a16:creationId xmlns:a16="http://schemas.microsoft.com/office/drawing/2014/main" id="{4BA82932-3426-72B7-D52F-2B977943C13C}"/>
                  </a:ext>
                </a:extLst>
              </p:cNvPr>
              <p:cNvSpPr>
                <a:spLocks noChangeShapeType="1"/>
              </p:cNvSpPr>
              <p:nvPr/>
            </p:nvSpPr>
            <p:spPr bwMode="auto">
              <a:xfrm flipV="1">
                <a:off x="1104" y="3168"/>
                <a:ext cx="0" cy="144"/>
              </a:xfrm>
              <a:prstGeom prst="line">
                <a:avLst/>
              </a:prstGeom>
              <a:noFill/>
              <a:ln w="9525">
                <a:solidFill>
                  <a:schemeClr val="tx1"/>
                </a:solidFill>
                <a:round/>
                <a:headEnd/>
                <a:tailEnd/>
              </a:ln>
            </p:spPr>
            <p:txBody>
              <a:bodyPr wrap="none" anchor="ctr"/>
              <a:lstStyle/>
              <a:p>
                <a:endParaRPr lang="en-US" sz="1350"/>
              </a:p>
            </p:txBody>
          </p:sp>
          <p:sp>
            <p:nvSpPr>
              <p:cNvPr id="20" name="Line 58">
                <a:extLst>
                  <a:ext uri="{FF2B5EF4-FFF2-40B4-BE49-F238E27FC236}">
                    <a16:creationId xmlns:a16="http://schemas.microsoft.com/office/drawing/2014/main" id="{9DB7D614-BA70-F81F-D328-F0AB935DD814}"/>
                  </a:ext>
                </a:extLst>
              </p:cNvPr>
              <p:cNvSpPr>
                <a:spLocks noChangeShapeType="1"/>
              </p:cNvSpPr>
              <p:nvPr/>
            </p:nvSpPr>
            <p:spPr bwMode="auto">
              <a:xfrm flipV="1">
                <a:off x="1920" y="3264"/>
                <a:ext cx="0" cy="48"/>
              </a:xfrm>
              <a:prstGeom prst="line">
                <a:avLst/>
              </a:prstGeom>
              <a:noFill/>
              <a:ln w="9525">
                <a:solidFill>
                  <a:schemeClr val="tx1"/>
                </a:solidFill>
                <a:round/>
                <a:headEnd/>
                <a:tailEnd/>
              </a:ln>
            </p:spPr>
            <p:txBody>
              <a:bodyPr wrap="none" anchor="ctr"/>
              <a:lstStyle/>
              <a:p>
                <a:endParaRPr lang="en-US" sz="1350"/>
              </a:p>
            </p:txBody>
          </p:sp>
          <p:sp>
            <p:nvSpPr>
              <p:cNvPr id="21" name="Line 59">
                <a:extLst>
                  <a:ext uri="{FF2B5EF4-FFF2-40B4-BE49-F238E27FC236}">
                    <a16:creationId xmlns:a16="http://schemas.microsoft.com/office/drawing/2014/main" id="{50E818E0-B054-51DC-E4F3-EA05B6B86E7F}"/>
                  </a:ext>
                </a:extLst>
              </p:cNvPr>
              <p:cNvSpPr>
                <a:spLocks noChangeShapeType="1"/>
              </p:cNvSpPr>
              <p:nvPr/>
            </p:nvSpPr>
            <p:spPr bwMode="auto">
              <a:xfrm flipV="1">
                <a:off x="1920" y="3264"/>
                <a:ext cx="0" cy="192"/>
              </a:xfrm>
              <a:prstGeom prst="line">
                <a:avLst/>
              </a:prstGeom>
              <a:noFill/>
              <a:ln w="12700">
                <a:solidFill>
                  <a:schemeClr val="tx1"/>
                </a:solidFill>
                <a:round/>
                <a:headEnd/>
                <a:tailEnd/>
              </a:ln>
            </p:spPr>
            <p:txBody>
              <a:bodyPr wrap="none" anchor="ctr"/>
              <a:lstStyle/>
              <a:p>
                <a:endParaRPr lang="en-US" sz="1350"/>
              </a:p>
            </p:txBody>
          </p:sp>
          <p:sp>
            <p:nvSpPr>
              <p:cNvPr id="22" name="Line 60">
                <a:extLst>
                  <a:ext uri="{FF2B5EF4-FFF2-40B4-BE49-F238E27FC236}">
                    <a16:creationId xmlns:a16="http://schemas.microsoft.com/office/drawing/2014/main" id="{08517EED-9C64-BBD9-1DDA-8EFE279CFC52}"/>
                  </a:ext>
                </a:extLst>
              </p:cNvPr>
              <p:cNvSpPr>
                <a:spLocks noChangeShapeType="1"/>
              </p:cNvSpPr>
              <p:nvPr/>
            </p:nvSpPr>
            <p:spPr bwMode="auto">
              <a:xfrm>
                <a:off x="1920" y="3600"/>
                <a:ext cx="288" cy="0"/>
              </a:xfrm>
              <a:prstGeom prst="line">
                <a:avLst/>
              </a:prstGeom>
              <a:noFill/>
              <a:ln w="12700">
                <a:solidFill>
                  <a:schemeClr val="tx1"/>
                </a:solidFill>
                <a:round/>
                <a:headEnd/>
                <a:tailEnd type="triangle" w="lg" len="lg"/>
              </a:ln>
            </p:spPr>
            <p:txBody>
              <a:bodyPr wrap="none" anchor="ctr"/>
              <a:lstStyle/>
              <a:p>
                <a:endParaRPr lang="en-US" sz="1350"/>
              </a:p>
            </p:txBody>
          </p:sp>
          <p:sp>
            <p:nvSpPr>
              <p:cNvPr id="23" name="Line 61">
                <a:extLst>
                  <a:ext uri="{FF2B5EF4-FFF2-40B4-BE49-F238E27FC236}">
                    <a16:creationId xmlns:a16="http://schemas.microsoft.com/office/drawing/2014/main" id="{1CB80261-EDAF-2B34-4AEB-1597607BA98A}"/>
                  </a:ext>
                </a:extLst>
              </p:cNvPr>
              <p:cNvSpPr>
                <a:spLocks noChangeShapeType="1"/>
              </p:cNvSpPr>
              <p:nvPr/>
            </p:nvSpPr>
            <p:spPr bwMode="auto">
              <a:xfrm flipV="1">
                <a:off x="1104" y="4032"/>
                <a:ext cx="0" cy="48"/>
              </a:xfrm>
              <a:prstGeom prst="line">
                <a:avLst/>
              </a:prstGeom>
              <a:noFill/>
              <a:ln w="12700">
                <a:solidFill>
                  <a:schemeClr val="tx1"/>
                </a:solidFill>
                <a:round/>
                <a:headEnd/>
                <a:tailEnd/>
              </a:ln>
            </p:spPr>
            <p:txBody>
              <a:bodyPr wrap="none" anchor="ctr"/>
              <a:lstStyle/>
              <a:p>
                <a:endParaRPr lang="en-US" sz="1350"/>
              </a:p>
            </p:txBody>
          </p:sp>
          <p:sp>
            <p:nvSpPr>
              <p:cNvPr id="24" name="Text Box 62">
                <a:extLst>
                  <a:ext uri="{FF2B5EF4-FFF2-40B4-BE49-F238E27FC236}">
                    <a16:creationId xmlns:a16="http://schemas.microsoft.com/office/drawing/2014/main" id="{22261C42-582F-0B35-6EA3-FF89D4CB07AD}"/>
                  </a:ext>
                </a:extLst>
              </p:cNvPr>
              <p:cNvSpPr txBox="1">
                <a:spLocks noChangeArrowheads="1"/>
              </p:cNvSpPr>
              <p:nvPr/>
            </p:nvSpPr>
            <p:spPr bwMode="auto">
              <a:xfrm>
                <a:off x="1260" y="2736"/>
                <a:ext cx="333" cy="252"/>
              </a:xfrm>
              <a:prstGeom prst="rect">
                <a:avLst/>
              </a:prstGeom>
              <a:noFill/>
              <a:ln w="9525">
                <a:noFill/>
                <a:miter lim="800000"/>
                <a:headEnd/>
                <a:tailEnd/>
              </a:ln>
            </p:spPr>
            <p:txBody>
              <a:bodyPr wrap="none">
                <a:spAutoFit/>
              </a:bodyPr>
              <a:lstStyle/>
              <a:p>
                <a:pPr algn="ctr" eaLnBrk="0" hangingPunct="0"/>
                <a:r>
                  <a:rPr lang="en-US" sz="1350"/>
                  <a:t>X1</a:t>
                </a:r>
                <a:endParaRPr lang="en-US" sz="2400"/>
              </a:p>
            </p:txBody>
          </p:sp>
          <p:sp>
            <p:nvSpPr>
              <p:cNvPr id="25" name="Text Box 63">
                <a:extLst>
                  <a:ext uri="{FF2B5EF4-FFF2-40B4-BE49-F238E27FC236}">
                    <a16:creationId xmlns:a16="http://schemas.microsoft.com/office/drawing/2014/main" id="{3357B62B-1F47-ED01-72A5-C6CD1893D613}"/>
                  </a:ext>
                </a:extLst>
              </p:cNvPr>
              <p:cNvSpPr txBox="1">
                <a:spLocks noChangeArrowheads="1"/>
              </p:cNvSpPr>
              <p:nvPr/>
            </p:nvSpPr>
            <p:spPr bwMode="auto">
              <a:xfrm>
                <a:off x="1219" y="4087"/>
                <a:ext cx="333" cy="252"/>
              </a:xfrm>
              <a:prstGeom prst="rect">
                <a:avLst/>
              </a:prstGeom>
              <a:noFill/>
              <a:ln w="9525">
                <a:noFill/>
                <a:miter lim="800000"/>
                <a:headEnd/>
                <a:tailEnd/>
              </a:ln>
            </p:spPr>
            <p:txBody>
              <a:bodyPr wrap="none">
                <a:spAutoFit/>
              </a:bodyPr>
              <a:lstStyle/>
              <a:p>
                <a:pPr algn="ctr" eaLnBrk="0" hangingPunct="0"/>
                <a:r>
                  <a:rPr lang="en-US" sz="1350"/>
                  <a:t>X2</a:t>
                </a:r>
                <a:endParaRPr lang="en-US" sz="2400"/>
              </a:p>
            </p:txBody>
          </p:sp>
          <p:sp>
            <p:nvSpPr>
              <p:cNvPr id="26" name="Line 64">
                <a:extLst>
                  <a:ext uri="{FF2B5EF4-FFF2-40B4-BE49-F238E27FC236}">
                    <a16:creationId xmlns:a16="http://schemas.microsoft.com/office/drawing/2014/main" id="{9B277AC7-D0D4-F915-EC40-4D103C8A5075}"/>
                  </a:ext>
                </a:extLst>
              </p:cNvPr>
              <p:cNvSpPr>
                <a:spLocks noChangeShapeType="1"/>
              </p:cNvSpPr>
              <p:nvPr/>
            </p:nvSpPr>
            <p:spPr bwMode="auto">
              <a:xfrm>
                <a:off x="1440" y="3696"/>
                <a:ext cx="240" cy="0"/>
              </a:xfrm>
              <a:prstGeom prst="line">
                <a:avLst/>
              </a:prstGeom>
              <a:noFill/>
              <a:ln w="9525">
                <a:solidFill>
                  <a:schemeClr val="tx1"/>
                </a:solidFill>
                <a:round/>
                <a:headEnd/>
                <a:tailEnd/>
              </a:ln>
            </p:spPr>
            <p:txBody>
              <a:bodyPr wrap="none" anchor="ctr"/>
              <a:lstStyle/>
              <a:p>
                <a:endParaRPr lang="en-US" sz="1350"/>
              </a:p>
            </p:txBody>
          </p:sp>
          <p:sp>
            <p:nvSpPr>
              <p:cNvPr id="27" name="Line 65">
                <a:extLst>
                  <a:ext uri="{FF2B5EF4-FFF2-40B4-BE49-F238E27FC236}">
                    <a16:creationId xmlns:a16="http://schemas.microsoft.com/office/drawing/2014/main" id="{2C3D4825-F235-1F6E-E1C5-40E809DF220D}"/>
                  </a:ext>
                </a:extLst>
              </p:cNvPr>
              <p:cNvSpPr>
                <a:spLocks noChangeShapeType="1"/>
              </p:cNvSpPr>
              <p:nvPr/>
            </p:nvSpPr>
            <p:spPr bwMode="auto">
              <a:xfrm>
                <a:off x="1920" y="3264"/>
                <a:ext cx="0" cy="192"/>
              </a:xfrm>
              <a:prstGeom prst="line">
                <a:avLst/>
              </a:prstGeom>
              <a:noFill/>
              <a:ln w="12700">
                <a:solidFill>
                  <a:schemeClr val="tx1"/>
                </a:solidFill>
                <a:round/>
                <a:headEnd/>
                <a:tailEnd/>
              </a:ln>
            </p:spPr>
            <p:txBody>
              <a:bodyPr wrap="none" anchor="ctr"/>
              <a:lstStyle/>
              <a:p>
                <a:endParaRPr lang="en-US" sz="1350"/>
              </a:p>
            </p:txBody>
          </p:sp>
          <p:sp>
            <p:nvSpPr>
              <p:cNvPr id="28" name="Line 66">
                <a:extLst>
                  <a:ext uri="{FF2B5EF4-FFF2-40B4-BE49-F238E27FC236}">
                    <a16:creationId xmlns:a16="http://schemas.microsoft.com/office/drawing/2014/main" id="{DADDB192-6CCF-0B8F-21EA-6A274671ED6F}"/>
                  </a:ext>
                </a:extLst>
              </p:cNvPr>
              <p:cNvSpPr>
                <a:spLocks noChangeShapeType="1"/>
              </p:cNvSpPr>
              <p:nvPr/>
            </p:nvSpPr>
            <p:spPr bwMode="auto">
              <a:xfrm>
                <a:off x="864" y="3888"/>
                <a:ext cx="240" cy="0"/>
              </a:xfrm>
              <a:prstGeom prst="line">
                <a:avLst/>
              </a:prstGeom>
              <a:noFill/>
              <a:ln w="12700">
                <a:solidFill>
                  <a:schemeClr val="tx1"/>
                </a:solidFill>
                <a:round/>
                <a:headEnd/>
                <a:tailEnd type="triangle" w="lg" len="lg"/>
              </a:ln>
            </p:spPr>
            <p:txBody>
              <a:bodyPr wrap="none" anchor="ctr"/>
              <a:lstStyle/>
              <a:p>
                <a:endParaRPr lang="en-US" sz="1350"/>
              </a:p>
            </p:txBody>
          </p:sp>
          <p:sp>
            <p:nvSpPr>
              <p:cNvPr id="29" name="Line 67">
                <a:extLst>
                  <a:ext uri="{FF2B5EF4-FFF2-40B4-BE49-F238E27FC236}">
                    <a16:creationId xmlns:a16="http://schemas.microsoft.com/office/drawing/2014/main" id="{0344229A-244F-8EA5-B72A-4BAF3A0AB6EA}"/>
                  </a:ext>
                </a:extLst>
              </p:cNvPr>
              <p:cNvSpPr>
                <a:spLocks noChangeShapeType="1"/>
              </p:cNvSpPr>
              <p:nvPr/>
            </p:nvSpPr>
            <p:spPr bwMode="auto">
              <a:xfrm>
                <a:off x="864" y="3264"/>
                <a:ext cx="240" cy="0"/>
              </a:xfrm>
              <a:prstGeom prst="line">
                <a:avLst/>
              </a:prstGeom>
              <a:noFill/>
              <a:ln w="12700">
                <a:solidFill>
                  <a:schemeClr val="tx1"/>
                </a:solidFill>
                <a:round/>
                <a:headEnd/>
                <a:tailEnd type="triangle" w="lg" len="lg"/>
              </a:ln>
            </p:spPr>
            <p:txBody>
              <a:bodyPr wrap="none" anchor="ctr"/>
              <a:lstStyle/>
              <a:p>
                <a:endParaRPr lang="en-US" sz="1350"/>
              </a:p>
            </p:txBody>
          </p:sp>
          <p:sp>
            <p:nvSpPr>
              <p:cNvPr id="30" name="Line 68">
                <a:extLst>
                  <a:ext uri="{FF2B5EF4-FFF2-40B4-BE49-F238E27FC236}">
                    <a16:creationId xmlns:a16="http://schemas.microsoft.com/office/drawing/2014/main" id="{CF318AD0-7D1B-6F26-655F-2DA6E57E7833}"/>
                  </a:ext>
                </a:extLst>
              </p:cNvPr>
              <p:cNvSpPr>
                <a:spLocks noChangeShapeType="1"/>
              </p:cNvSpPr>
              <p:nvPr/>
            </p:nvSpPr>
            <p:spPr bwMode="auto">
              <a:xfrm flipH="1">
                <a:off x="624" y="3600"/>
                <a:ext cx="240" cy="0"/>
              </a:xfrm>
              <a:prstGeom prst="line">
                <a:avLst/>
              </a:prstGeom>
              <a:noFill/>
              <a:ln w="9525">
                <a:solidFill>
                  <a:schemeClr val="tx1"/>
                </a:solidFill>
                <a:round/>
                <a:headEnd/>
                <a:tailEnd/>
              </a:ln>
            </p:spPr>
            <p:txBody>
              <a:bodyPr wrap="none" anchor="ctr"/>
              <a:lstStyle/>
              <a:p>
                <a:endParaRPr lang="en-US" sz="1350"/>
              </a:p>
            </p:txBody>
          </p:sp>
          <p:graphicFrame>
            <p:nvGraphicFramePr>
              <p:cNvPr id="31" name="Object 69">
                <a:extLst>
                  <a:ext uri="{FF2B5EF4-FFF2-40B4-BE49-F238E27FC236}">
                    <a16:creationId xmlns:a16="http://schemas.microsoft.com/office/drawing/2014/main" id="{CDDA8E7A-BA52-37AF-26A5-C7439425D86F}"/>
                  </a:ext>
                </a:extLst>
              </p:cNvPr>
              <p:cNvGraphicFramePr>
                <a:graphicFrameLocks noChangeAspect="1"/>
              </p:cNvGraphicFramePr>
              <p:nvPr/>
            </p:nvGraphicFramePr>
            <p:xfrm>
              <a:off x="1104" y="3216"/>
              <a:ext cx="543" cy="191"/>
            </p:xfrm>
            <a:graphic>
              <a:graphicData uri="http://schemas.openxmlformats.org/presentationml/2006/ole">
                <mc:AlternateContent xmlns:mc="http://schemas.openxmlformats.org/markup-compatibility/2006">
                  <mc:Choice xmlns:v="urn:schemas-microsoft-com:vml" Requires="v">
                    <p:oleObj name="Equation" r:id="rId24" imgW="20726400" imgH="7315200" progId="Equation.3">
                      <p:embed/>
                    </p:oleObj>
                  </mc:Choice>
                  <mc:Fallback>
                    <p:oleObj name="Equation" r:id="rId24" imgW="20726400" imgH="7315200" progId="Equation.3">
                      <p:embed/>
                      <p:pic>
                        <p:nvPicPr>
                          <p:cNvPr id="31" name="Object 69">
                            <a:extLst>
                              <a:ext uri="{FF2B5EF4-FFF2-40B4-BE49-F238E27FC236}">
                                <a16:creationId xmlns:a16="http://schemas.microsoft.com/office/drawing/2014/main" id="{CDDA8E7A-BA52-37AF-26A5-C7439425D86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04" y="3216"/>
                            <a:ext cx="543"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70">
                <a:extLst>
                  <a:ext uri="{FF2B5EF4-FFF2-40B4-BE49-F238E27FC236}">
                    <a16:creationId xmlns:a16="http://schemas.microsoft.com/office/drawing/2014/main" id="{3133205C-2136-BD6A-FBB6-BAF279604E6D}"/>
                  </a:ext>
                </a:extLst>
              </p:cNvPr>
              <p:cNvGraphicFramePr>
                <a:graphicFrameLocks noChangeAspect="1"/>
              </p:cNvGraphicFramePr>
              <p:nvPr/>
            </p:nvGraphicFramePr>
            <p:xfrm>
              <a:off x="1104" y="3840"/>
              <a:ext cx="568" cy="191"/>
            </p:xfrm>
            <a:graphic>
              <a:graphicData uri="http://schemas.openxmlformats.org/presentationml/2006/ole">
                <mc:AlternateContent xmlns:mc="http://schemas.openxmlformats.org/markup-compatibility/2006">
                  <mc:Choice xmlns:v="urn:schemas-microsoft-com:vml" Requires="v">
                    <p:oleObj name="Equation" r:id="rId26" imgW="21640800" imgH="7315200" progId="Equation.3">
                      <p:embed/>
                    </p:oleObj>
                  </mc:Choice>
                  <mc:Fallback>
                    <p:oleObj name="Equation" r:id="rId26" imgW="21640800" imgH="7315200" progId="Equation.3">
                      <p:embed/>
                      <p:pic>
                        <p:nvPicPr>
                          <p:cNvPr id="32" name="Object 70">
                            <a:extLst>
                              <a:ext uri="{FF2B5EF4-FFF2-40B4-BE49-F238E27FC236}">
                                <a16:creationId xmlns:a16="http://schemas.microsoft.com/office/drawing/2014/main" id="{3133205C-2136-BD6A-FBB6-BAF279604E6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04" y="3840"/>
                            <a:ext cx="568" cy="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37" name="TextBox 36">
            <a:extLst>
              <a:ext uri="{FF2B5EF4-FFF2-40B4-BE49-F238E27FC236}">
                <a16:creationId xmlns:a16="http://schemas.microsoft.com/office/drawing/2014/main" id="{47563F22-A33F-CC1C-90DD-7CE0163BE529}"/>
              </a:ext>
            </a:extLst>
          </p:cNvPr>
          <p:cNvSpPr txBox="1"/>
          <p:nvPr/>
        </p:nvSpPr>
        <p:spPr>
          <a:xfrm>
            <a:off x="2386687" y="1670406"/>
            <a:ext cx="692442" cy="470226"/>
          </a:xfrm>
          <a:prstGeom prst="rect">
            <a:avLst/>
          </a:prstGeom>
          <a:noFill/>
        </p:spPr>
        <p:txBody>
          <a:bodyPr wrap="square" rtlCol="0">
            <a:spAutoFit/>
          </a:bodyPr>
          <a:lstStyle/>
          <a:p>
            <a:r>
              <a:rPr lang="en-US" dirty="0"/>
              <a:t>X1</a:t>
            </a:r>
          </a:p>
        </p:txBody>
      </p:sp>
    </p:spTree>
    <p:extLst>
      <p:ext uri="{BB962C8B-B14F-4D97-AF65-F5344CB8AC3E}">
        <p14:creationId xmlns:p14="http://schemas.microsoft.com/office/powerpoint/2010/main" val="2614154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333333"/>
                </a:solidFill>
                <a:latin typeface="+mj-lt"/>
              </a:rPr>
              <a:t>Calculating Reliability ….. </a:t>
            </a:r>
            <a:r>
              <a:rPr lang="en-US" sz="2800" b="0" dirty="0">
                <a:solidFill>
                  <a:schemeClr val="accent2"/>
                </a:solidFill>
                <a:latin typeface="+mj-lt"/>
              </a:rPr>
              <a:t>Example 11.1</a:t>
            </a:r>
            <a:endParaRPr lang="en-US" b="0" dirty="0">
              <a:solidFill>
                <a:schemeClr val="accent2"/>
              </a:solidFill>
              <a:latin typeface="+mj-lt"/>
            </a:endParaRPr>
          </a:p>
        </p:txBody>
      </p:sp>
      <p:sp>
        <p:nvSpPr>
          <p:cNvPr id="3" name="Content Placeholder 2"/>
          <p:cNvSpPr>
            <a:spLocks noGrp="1"/>
          </p:cNvSpPr>
          <p:nvPr>
            <p:ph idx="1"/>
          </p:nvPr>
        </p:nvSpPr>
        <p:spPr>
          <a:xfrm>
            <a:off x="838200" y="1219200"/>
            <a:ext cx="10515600" cy="4604074"/>
          </a:xfrm>
        </p:spPr>
        <p:txBody>
          <a:bodyPr>
            <a:normAutofit/>
          </a:bodyPr>
          <a:lstStyle/>
          <a:p>
            <a:r>
              <a:rPr lang="en-US" sz="2800" dirty="0"/>
              <a:t>A plant’s air compressor system operated for 1000 hours last year. The plant’s CMMS system provided the following system data: </a:t>
            </a:r>
          </a:p>
          <a:p>
            <a:pPr lvl="1"/>
            <a:r>
              <a:rPr lang="en-US" dirty="0"/>
              <a:t>Operating time = 1000 hours </a:t>
            </a:r>
          </a:p>
          <a:p>
            <a:pPr lvl="1"/>
            <a:r>
              <a:rPr lang="en-US" dirty="0"/>
              <a:t>Number of failures, random = 10 </a:t>
            </a:r>
          </a:p>
          <a:p>
            <a:pPr lvl="1"/>
            <a:r>
              <a:rPr lang="en-US" dirty="0"/>
              <a:t>Total hours of repair time = 50 hours </a:t>
            </a:r>
          </a:p>
          <a:p>
            <a:r>
              <a:rPr lang="en-US" sz="2800" dirty="0"/>
              <a:t>What is this compressor system's expected reliability and availability if we have to operate this unit for 100 hours or  10 hours?</a:t>
            </a:r>
          </a:p>
          <a:p>
            <a:pPr marL="0" indent="0">
              <a:buNone/>
            </a:pPr>
            <a:endParaRPr lang="en-US" dirty="0"/>
          </a:p>
        </p:txBody>
      </p:sp>
    </p:spTree>
    <p:extLst>
      <p:ext uri="{BB962C8B-B14F-4D97-AF65-F5344CB8AC3E}">
        <p14:creationId xmlns:p14="http://schemas.microsoft.com/office/powerpoint/2010/main" val="2113417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529D-DDF2-A9C9-6A93-8BB8CFEFFB51}"/>
              </a:ext>
            </a:extLst>
          </p:cNvPr>
          <p:cNvSpPr>
            <a:spLocks noGrp="1"/>
          </p:cNvSpPr>
          <p:nvPr>
            <p:ph type="ctrTitle"/>
          </p:nvPr>
        </p:nvSpPr>
        <p:spPr>
          <a:xfrm>
            <a:off x="227012" y="225425"/>
            <a:ext cx="9754591" cy="698119"/>
          </a:xfrm>
        </p:spPr>
        <p:txBody>
          <a:bodyPr/>
          <a:lstStyle/>
          <a:p>
            <a:r>
              <a:rPr lang="en-US" sz="3200" dirty="0"/>
              <a:t>Exercise 11.1 </a:t>
            </a:r>
          </a:p>
        </p:txBody>
      </p:sp>
      <p:sp>
        <p:nvSpPr>
          <p:cNvPr id="3" name="Subtitle 2">
            <a:extLst>
              <a:ext uri="{FF2B5EF4-FFF2-40B4-BE49-F238E27FC236}">
                <a16:creationId xmlns:a16="http://schemas.microsoft.com/office/drawing/2014/main" id="{A47F8785-85DA-1E0D-AE83-C7FCC4378DF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25311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3E918-EEBE-B1E3-4CD3-49C4DEE5E21F}"/>
              </a:ext>
            </a:extLst>
          </p:cNvPr>
          <p:cNvSpPr>
            <a:spLocks noGrp="1"/>
          </p:cNvSpPr>
          <p:nvPr>
            <p:ph type="ctrTitle"/>
          </p:nvPr>
        </p:nvSpPr>
        <p:spPr>
          <a:xfrm>
            <a:off x="227012" y="166255"/>
            <a:ext cx="9754591" cy="858982"/>
          </a:xfrm>
        </p:spPr>
        <p:txBody>
          <a:bodyPr/>
          <a:lstStyle/>
          <a:p>
            <a:r>
              <a:rPr lang="es-MX" dirty="0" err="1"/>
              <a:t>Outline</a:t>
            </a:r>
            <a:endParaRPr lang="es-MX" dirty="0"/>
          </a:p>
        </p:txBody>
      </p:sp>
      <p:sp>
        <p:nvSpPr>
          <p:cNvPr id="3" name="Subtítulo 2">
            <a:extLst>
              <a:ext uri="{FF2B5EF4-FFF2-40B4-BE49-F238E27FC236}">
                <a16:creationId xmlns:a16="http://schemas.microsoft.com/office/drawing/2014/main" id="{59ECB3BC-D8D1-F46C-948E-7A3E9C5326A2}"/>
              </a:ext>
            </a:extLst>
          </p:cNvPr>
          <p:cNvSpPr>
            <a:spLocks noGrp="1"/>
          </p:cNvSpPr>
          <p:nvPr>
            <p:ph type="subTitle" idx="1"/>
          </p:nvPr>
        </p:nvSpPr>
        <p:spPr/>
        <p:txBody>
          <a:bodyPr/>
          <a:lstStyle/>
          <a:p>
            <a:pPr marL="457200" indent="-457200">
              <a:buFont typeface="Arial" panose="020B0604020202020204" pitchFamily="34" charset="0"/>
              <a:buChar char="•"/>
            </a:pPr>
            <a:r>
              <a:rPr lang="es-MX" dirty="0"/>
              <a:t>Safety Minute</a:t>
            </a:r>
          </a:p>
          <a:p>
            <a:pPr marL="457200" indent="-457200">
              <a:buFont typeface="Arial" panose="020B0604020202020204" pitchFamily="34" charset="0"/>
              <a:buChar char="•"/>
            </a:pPr>
            <a:r>
              <a:rPr lang="es-MX" dirty="0" err="1"/>
              <a:t>Introduction</a:t>
            </a:r>
            <a:r>
              <a:rPr lang="es-MX" dirty="0"/>
              <a:t> </a:t>
            </a:r>
          </a:p>
          <a:p>
            <a:pPr marL="457200" indent="-457200">
              <a:buFont typeface="Arial" panose="020B0604020202020204" pitchFamily="34" charset="0"/>
              <a:buChar char="•"/>
            </a:pPr>
            <a:r>
              <a:rPr lang="es-MX" dirty="0" err="1"/>
              <a:t>Knowledge</a:t>
            </a:r>
            <a:r>
              <a:rPr lang="es-MX" dirty="0"/>
              <a:t>  </a:t>
            </a:r>
            <a:r>
              <a:rPr lang="es-MX" dirty="0" err="1"/>
              <a:t>Assessment</a:t>
            </a:r>
            <a:endParaRPr lang="es-MX" dirty="0"/>
          </a:p>
          <a:p>
            <a:pPr marL="457200" indent="-457200">
              <a:buFont typeface="Arial" panose="020B0604020202020204" pitchFamily="34" charset="0"/>
              <a:buChar char="•"/>
            </a:pPr>
            <a:r>
              <a:rPr lang="es-MX" dirty="0" err="1"/>
              <a:t>Understanding</a:t>
            </a:r>
            <a:r>
              <a:rPr lang="es-MX" dirty="0"/>
              <a:t> Key Reliability </a:t>
            </a:r>
            <a:r>
              <a:rPr lang="es-MX" dirty="0" err="1"/>
              <a:t>Terms</a:t>
            </a:r>
            <a:endParaRPr lang="es-MX" dirty="0"/>
          </a:p>
          <a:p>
            <a:pPr marL="457200" indent="-457200">
              <a:buFont typeface="Arial" panose="020B0604020202020204" pitchFamily="34" charset="0"/>
              <a:buChar char="•"/>
            </a:pPr>
            <a:r>
              <a:rPr lang="es-MX" dirty="0" err="1"/>
              <a:t>Calculating</a:t>
            </a:r>
            <a:r>
              <a:rPr lang="es-MX" dirty="0"/>
              <a:t> / </a:t>
            </a:r>
            <a:r>
              <a:rPr lang="es-MX" dirty="0" err="1"/>
              <a:t>Specifying</a:t>
            </a:r>
            <a:r>
              <a:rPr lang="es-MX" dirty="0"/>
              <a:t> Reliability</a:t>
            </a:r>
          </a:p>
          <a:p>
            <a:pPr marL="457200" indent="-457200">
              <a:buFont typeface="Arial" panose="020B0604020202020204" pitchFamily="34" charset="0"/>
              <a:buChar char="•"/>
            </a:pPr>
            <a:r>
              <a:rPr lang="es-MX" dirty="0" err="1"/>
              <a:t>Takeaways</a:t>
            </a:r>
            <a:r>
              <a:rPr lang="es-MX" dirty="0"/>
              <a:t> / Conclusión </a:t>
            </a:r>
          </a:p>
          <a:p>
            <a:pPr marL="457200" indent="-457200">
              <a:buFont typeface="Arial" panose="020B0604020202020204" pitchFamily="34" charset="0"/>
              <a:buChar char="•"/>
            </a:pPr>
            <a:endParaRPr lang="es-MX" dirty="0"/>
          </a:p>
        </p:txBody>
      </p:sp>
    </p:spTree>
    <p:extLst>
      <p:ext uri="{BB962C8B-B14F-4D97-AF65-F5344CB8AC3E}">
        <p14:creationId xmlns:p14="http://schemas.microsoft.com/office/powerpoint/2010/main" val="1525883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333333"/>
                </a:solidFill>
                <a:latin typeface="+mj-lt"/>
              </a:rPr>
              <a:t>Calculating Reliability ….. </a:t>
            </a:r>
            <a:r>
              <a:rPr lang="en-US" sz="2800" b="0" dirty="0">
                <a:solidFill>
                  <a:schemeClr val="accent2"/>
                </a:solidFill>
                <a:latin typeface="+mj-lt"/>
              </a:rPr>
              <a:t>Example 11.2</a:t>
            </a:r>
            <a:endParaRPr lang="en-US" b="0" dirty="0">
              <a:solidFill>
                <a:schemeClr val="accent2"/>
              </a:solidFill>
              <a:latin typeface="+mj-lt"/>
            </a:endParaRPr>
          </a:p>
        </p:txBody>
      </p:sp>
      <p:sp>
        <p:nvSpPr>
          <p:cNvPr id="3" name="Content Placeholder 2"/>
          <p:cNvSpPr>
            <a:spLocks noGrp="1"/>
          </p:cNvSpPr>
          <p:nvPr>
            <p:ph idx="1"/>
          </p:nvPr>
        </p:nvSpPr>
        <p:spPr>
          <a:xfrm>
            <a:off x="838200" y="1219200"/>
            <a:ext cx="10515600" cy="4604074"/>
          </a:xfrm>
        </p:spPr>
        <p:txBody>
          <a:bodyPr>
            <a:normAutofit fontScale="92500" lnSpcReduction="10000"/>
          </a:bodyPr>
          <a:lstStyle/>
          <a:p>
            <a:r>
              <a:rPr lang="en-US" sz="1800" dirty="0"/>
              <a:t>A plant’s air compressor system is operated for 1000 hours last year. The plant’s CMMS system provided the following system data: </a:t>
            </a:r>
          </a:p>
          <a:p>
            <a:pPr lvl="1"/>
            <a:r>
              <a:rPr lang="en-US" sz="1800" dirty="0"/>
              <a:t>Operating time = 1000 hours </a:t>
            </a:r>
          </a:p>
          <a:p>
            <a:pPr lvl="1"/>
            <a:r>
              <a:rPr lang="en-US" sz="1800" dirty="0"/>
              <a:t>Number of failures, random = 10 </a:t>
            </a:r>
          </a:p>
          <a:p>
            <a:pPr lvl="1"/>
            <a:r>
              <a:rPr lang="en-US" sz="1800" dirty="0"/>
              <a:t>Total hours of repair time = 50 hours </a:t>
            </a:r>
          </a:p>
          <a:p>
            <a:r>
              <a:rPr lang="en-US" sz="1800" dirty="0"/>
              <a:t>What is the expected </a:t>
            </a:r>
            <a:r>
              <a:rPr lang="en-US" sz="1800" b="1" dirty="0"/>
              <a:t>reliability</a:t>
            </a:r>
            <a:r>
              <a:rPr lang="en-US" sz="1800" dirty="0"/>
              <a:t> and </a:t>
            </a:r>
            <a:r>
              <a:rPr lang="en-US" sz="1800" b="1" dirty="0"/>
              <a:t>availability</a:t>
            </a:r>
            <a:r>
              <a:rPr lang="en-US" sz="1800" dirty="0"/>
              <a:t> of this compressor system if we have to operate this unit for 100 hours or 10 hours?</a:t>
            </a:r>
          </a:p>
          <a:p>
            <a:pPr marL="0" indent="0">
              <a:buNone/>
            </a:pPr>
            <a:r>
              <a:rPr lang="en-US" dirty="0"/>
              <a:t>Exercise11.2</a:t>
            </a:r>
          </a:p>
          <a:p>
            <a:pPr marL="514350" indent="-514350">
              <a:buFont typeface="+mj-lt"/>
              <a:buAutoNum type="alphaLcParenR"/>
              <a:tabLst>
                <a:tab pos="228600" algn="l"/>
              </a:tabLst>
            </a:pPr>
            <a:r>
              <a:rPr lang="en-US" dirty="0"/>
              <a:t>What would the MTBF value have to be if the reliability needed was 75% in order to meet customer expectations?</a:t>
            </a:r>
          </a:p>
          <a:p>
            <a:pPr marL="514350" indent="-514350">
              <a:buFont typeface="+mj-lt"/>
              <a:buAutoNum type="alphaLcParenR"/>
              <a:tabLst>
                <a:tab pos="228600" algn="l"/>
              </a:tabLst>
            </a:pPr>
            <a:r>
              <a:rPr lang="en-US" dirty="0"/>
              <a:t>Based on the previously calculated MTBF value, what would the MTTR value have to be if the availability needed was 99% in order to meet customer expectations? </a:t>
            </a:r>
          </a:p>
          <a:p>
            <a:pPr marL="0" indent="0">
              <a:buNone/>
            </a:pPr>
            <a:endParaRPr lang="en-US" dirty="0"/>
          </a:p>
        </p:txBody>
      </p:sp>
    </p:spTree>
    <p:extLst>
      <p:ext uri="{BB962C8B-B14F-4D97-AF65-F5344CB8AC3E}">
        <p14:creationId xmlns:p14="http://schemas.microsoft.com/office/powerpoint/2010/main" val="315447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051A-EFA2-3A4E-F61B-85BBA72CA20D}"/>
              </a:ext>
            </a:extLst>
          </p:cNvPr>
          <p:cNvSpPr>
            <a:spLocks noGrp="1"/>
          </p:cNvSpPr>
          <p:nvPr>
            <p:ph type="ctrTitle"/>
          </p:nvPr>
        </p:nvSpPr>
        <p:spPr/>
        <p:txBody>
          <a:bodyPr/>
          <a:lstStyle/>
          <a:p>
            <a:r>
              <a:rPr lang="en-US" sz="3200" dirty="0"/>
              <a:t>Exercise 11.2</a:t>
            </a:r>
          </a:p>
        </p:txBody>
      </p:sp>
      <p:sp>
        <p:nvSpPr>
          <p:cNvPr id="3" name="Subtitle 2">
            <a:extLst>
              <a:ext uri="{FF2B5EF4-FFF2-40B4-BE49-F238E27FC236}">
                <a16:creationId xmlns:a16="http://schemas.microsoft.com/office/drawing/2014/main" id="{29690BAE-21BD-29C4-D09F-92845E07DA7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34980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3A6A2-80DB-75D8-7490-560B7C655288}"/>
              </a:ext>
            </a:extLst>
          </p:cNvPr>
          <p:cNvSpPr>
            <a:spLocks noGrp="1"/>
          </p:cNvSpPr>
          <p:nvPr>
            <p:ph type="ctrTitle"/>
          </p:nvPr>
        </p:nvSpPr>
        <p:spPr/>
        <p:txBody>
          <a:bodyPr/>
          <a:lstStyle/>
          <a:p>
            <a:r>
              <a:rPr lang="en-US" dirty="0"/>
              <a:t>Challenges</a:t>
            </a:r>
          </a:p>
        </p:txBody>
      </p:sp>
      <p:sp>
        <p:nvSpPr>
          <p:cNvPr id="3" name="Subtitle 2">
            <a:extLst>
              <a:ext uri="{FF2B5EF4-FFF2-40B4-BE49-F238E27FC236}">
                <a16:creationId xmlns:a16="http://schemas.microsoft.com/office/drawing/2014/main" id="{C93F6607-1D1F-E67F-D134-5D821BF4693A}"/>
              </a:ext>
            </a:extLst>
          </p:cNvPr>
          <p:cNvSpPr>
            <a:spLocks noGrp="1"/>
          </p:cNvSpPr>
          <p:nvPr>
            <p:ph type="subTitle" idx="1"/>
          </p:nvPr>
        </p:nvSpPr>
        <p:spPr/>
        <p:txBody>
          <a:bodyPr/>
          <a:lstStyle/>
          <a:p>
            <a:pPr marL="457200" indent="-457200">
              <a:buFont typeface="Arial" panose="020B0604020202020204" pitchFamily="34" charset="0"/>
              <a:buChar char="•"/>
            </a:pPr>
            <a:r>
              <a:rPr lang="en-US" dirty="0"/>
              <a:t>Who should pay for Reliability…. Reliability is not free</a:t>
            </a:r>
          </a:p>
          <a:p>
            <a:pPr marL="457200" indent="-457200">
              <a:buFont typeface="Arial" panose="020B0604020202020204" pitchFamily="34" charset="0"/>
              <a:buChar char="•"/>
            </a:pPr>
            <a:r>
              <a:rPr lang="en-US" dirty="0"/>
              <a:t>It takes resources to build reliability  … ( RAMS</a:t>
            </a:r>
            <a:r>
              <a:rPr lang="en-US" baseline="30000" dirty="0"/>
              <a:t>2</a:t>
            </a:r>
            <a:r>
              <a:rPr lang="en-US" dirty="0"/>
              <a:t>O) but has a high payout</a:t>
            </a:r>
          </a:p>
          <a:p>
            <a:pPr marL="457200" indent="-457200">
              <a:buFont typeface="Arial" panose="020B0604020202020204" pitchFamily="34" charset="0"/>
              <a:buChar char="•"/>
            </a:pPr>
            <a:r>
              <a:rPr lang="en-US" dirty="0"/>
              <a:t>Evaluate what reliability level you need to satisfy requirements</a:t>
            </a:r>
          </a:p>
          <a:p>
            <a:r>
              <a:rPr lang="en-US" dirty="0"/>
              <a:t>     --- It costs if you got too much or too little</a:t>
            </a:r>
          </a:p>
          <a:p>
            <a:pPr marL="457200" indent="-457200">
              <a:buFont typeface="Arial" panose="020B0604020202020204" pitchFamily="34" charset="0"/>
              <a:buChar char="•"/>
            </a:pPr>
            <a:r>
              <a:rPr lang="en-US" dirty="0"/>
              <a:t>Reliability (RAMS</a:t>
            </a:r>
            <a:r>
              <a:rPr lang="en-US" baseline="30000" dirty="0"/>
              <a:t>2</a:t>
            </a:r>
            <a:r>
              <a:rPr lang="en-US" dirty="0"/>
              <a:t>O) is built during the design/build/installation phase – before the asset is ready to be operated</a:t>
            </a:r>
          </a:p>
          <a:p>
            <a:pPr marL="457200" indent="-457200">
              <a:buFont typeface="Arial" panose="020B0604020202020204" pitchFamily="34" charset="0"/>
              <a:buChar char="•"/>
            </a:pPr>
            <a:r>
              <a:rPr lang="en-US" dirty="0"/>
              <a:t>Get involved early …</a:t>
            </a:r>
          </a:p>
          <a:p>
            <a:pPr marL="1371600" lvl="2" indent="-457200">
              <a:buFont typeface="Arial" panose="020B0604020202020204" pitchFamily="34" charset="0"/>
              <a:buChar char="•"/>
            </a:pPr>
            <a:endParaRPr lang="en-US" dirty="0"/>
          </a:p>
        </p:txBody>
      </p:sp>
    </p:spTree>
    <p:extLst>
      <p:ext uri="{BB962C8B-B14F-4D97-AF65-F5344CB8AC3E}">
        <p14:creationId xmlns:p14="http://schemas.microsoft.com/office/powerpoint/2010/main" val="240402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995" y="452475"/>
            <a:ext cx="9829800" cy="640936"/>
          </a:xfrm>
        </p:spPr>
        <p:txBody>
          <a:bodyPr>
            <a:normAutofit/>
          </a:bodyPr>
          <a:lstStyle/>
          <a:p>
            <a:r>
              <a:rPr lang="en-US" sz="3200" dirty="0">
                <a:solidFill>
                  <a:srgbClr val="333333"/>
                </a:solidFill>
                <a:latin typeface="+mj-lt"/>
              </a:rPr>
              <a:t>Bonus  Questions on Reliability – HW/Class: </a:t>
            </a:r>
          </a:p>
        </p:txBody>
      </p:sp>
      <p:sp>
        <p:nvSpPr>
          <p:cNvPr id="3" name="Content Placeholder 2"/>
          <p:cNvSpPr>
            <a:spLocks noGrp="1"/>
          </p:cNvSpPr>
          <p:nvPr>
            <p:ph idx="1"/>
          </p:nvPr>
        </p:nvSpPr>
        <p:spPr>
          <a:xfrm>
            <a:off x="762000" y="1204820"/>
            <a:ext cx="9945624" cy="4391307"/>
          </a:xfrm>
        </p:spPr>
        <p:txBody>
          <a:bodyPr/>
          <a:lstStyle/>
          <a:p>
            <a:r>
              <a:rPr lang="en-US" dirty="0"/>
              <a:t>Question #1:</a:t>
            </a:r>
          </a:p>
          <a:p>
            <a:pPr lvl="1"/>
            <a:r>
              <a:rPr lang="en-US" dirty="0"/>
              <a:t> </a:t>
            </a:r>
            <a:r>
              <a:rPr lang="en-US" sz="3600" dirty="0"/>
              <a:t>If an asset is operating at </a:t>
            </a:r>
            <a:r>
              <a:rPr lang="en-US" sz="3600" b="1" dirty="0"/>
              <a:t>70 %</a:t>
            </a:r>
            <a:r>
              <a:rPr lang="en-US" sz="3600" dirty="0"/>
              <a:t> reliability, what do we need to do to get </a:t>
            </a:r>
            <a:r>
              <a:rPr lang="en-US" sz="3600" b="1" dirty="0"/>
              <a:t>90 %</a:t>
            </a:r>
            <a:r>
              <a:rPr lang="en-US" sz="3600" dirty="0"/>
              <a:t> reliability? Assume assets will be required to operate for 100 hours. </a:t>
            </a:r>
          </a:p>
          <a:p>
            <a:r>
              <a:rPr lang="en-US" dirty="0"/>
              <a:t>Question #2:</a:t>
            </a:r>
          </a:p>
          <a:p>
            <a:pPr lvl="1"/>
            <a:r>
              <a:rPr lang="en-US" dirty="0"/>
              <a:t>Writing specifications/ requirements. Review MRBP 3e textbook, pages 240-241, and write reliability –RAM requirements for a system </a:t>
            </a:r>
          </a:p>
          <a:p>
            <a:pPr lvl="1"/>
            <a:endParaRPr lang="en-US" dirty="0"/>
          </a:p>
          <a:p>
            <a:endParaRPr lang="en-US" dirty="0"/>
          </a:p>
        </p:txBody>
      </p:sp>
      <p:sp>
        <p:nvSpPr>
          <p:cNvPr id="5" name="Slide Number Placeholder 4">
            <a:extLst>
              <a:ext uri="{FF2B5EF4-FFF2-40B4-BE49-F238E27FC236}">
                <a16:creationId xmlns:a16="http://schemas.microsoft.com/office/drawing/2014/main" id="{BDED1ECB-696D-409C-96B2-5CB11A9D2C01}"/>
              </a:ext>
            </a:extLst>
          </p:cNvPr>
          <p:cNvSpPr>
            <a:spLocks noGrp="1"/>
          </p:cNvSpPr>
          <p:nvPr>
            <p:ph type="sldNum" sz="quarter" idx="12"/>
          </p:nvPr>
        </p:nvSpPr>
        <p:spPr>
          <a:xfrm>
            <a:off x="10938932" y="6356352"/>
            <a:ext cx="414867" cy="414497"/>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5DE6D7-F04D-7741-82FC-941AB368F7CA}" type="slidenum">
              <a:rPr lang="en-US" smtClean="0"/>
              <a:pPr/>
              <a:t>33</a:t>
            </a:fld>
            <a:endParaRPr lang="en-US" dirty="0"/>
          </a:p>
        </p:txBody>
      </p:sp>
      <p:sp>
        <p:nvSpPr>
          <p:cNvPr id="4" name="TextBox 3">
            <a:extLst>
              <a:ext uri="{FF2B5EF4-FFF2-40B4-BE49-F238E27FC236}">
                <a16:creationId xmlns:a16="http://schemas.microsoft.com/office/drawing/2014/main" id="{3E016ABD-E7C3-F5D8-B0AF-4356A5A29319}"/>
              </a:ext>
            </a:extLst>
          </p:cNvPr>
          <p:cNvSpPr txBox="1"/>
          <p:nvPr/>
        </p:nvSpPr>
        <p:spPr>
          <a:xfrm>
            <a:off x="10086473" y="87151"/>
            <a:ext cx="1219200" cy="253916"/>
          </a:xfrm>
          <a:prstGeom prst="rect">
            <a:avLst/>
          </a:prstGeom>
          <a:noFill/>
        </p:spPr>
        <p:txBody>
          <a:bodyPr wrap="square" rtlCol="0">
            <a:spAutoFit/>
          </a:bodyPr>
          <a:lstStyle/>
          <a:p>
            <a:r>
              <a:rPr lang="en-US" sz="1050" dirty="0"/>
              <a:t>UW D2 - 106</a:t>
            </a:r>
          </a:p>
        </p:txBody>
      </p:sp>
      <p:sp>
        <p:nvSpPr>
          <p:cNvPr id="6" name="TextBox 5">
            <a:extLst>
              <a:ext uri="{FF2B5EF4-FFF2-40B4-BE49-F238E27FC236}">
                <a16:creationId xmlns:a16="http://schemas.microsoft.com/office/drawing/2014/main" id="{5F65DD13-0505-AB0C-6534-506084A7E0A0}"/>
              </a:ext>
            </a:extLst>
          </p:cNvPr>
          <p:cNvSpPr txBox="1"/>
          <p:nvPr/>
        </p:nvSpPr>
        <p:spPr>
          <a:xfrm>
            <a:off x="11425187" y="87151"/>
            <a:ext cx="385011" cy="369332"/>
          </a:xfrm>
          <a:prstGeom prst="rect">
            <a:avLst/>
          </a:prstGeom>
          <a:noFill/>
        </p:spPr>
        <p:txBody>
          <a:bodyPr wrap="square" rtlCol="0">
            <a:spAutoFit/>
          </a:bodyPr>
          <a:lstStyle/>
          <a:p>
            <a:r>
              <a:rPr lang="en-US" dirty="0"/>
              <a:t>S</a:t>
            </a:r>
          </a:p>
        </p:txBody>
      </p:sp>
    </p:spTree>
    <p:extLst>
      <p:ext uri="{BB962C8B-B14F-4D97-AF65-F5344CB8AC3E}">
        <p14:creationId xmlns:p14="http://schemas.microsoft.com/office/powerpoint/2010/main" val="1593259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9EAE-71CF-B81F-2C56-FF8034CEDF71}"/>
              </a:ext>
            </a:extLst>
          </p:cNvPr>
          <p:cNvSpPr>
            <a:spLocks noGrp="1"/>
          </p:cNvSpPr>
          <p:nvPr>
            <p:ph type="ctrTitle"/>
          </p:nvPr>
        </p:nvSpPr>
        <p:spPr/>
        <p:txBody>
          <a:bodyPr/>
          <a:lstStyle/>
          <a:p>
            <a:r>
              <a:rPr lang="en-US" dirty="0"/>
              <a:t>Conclusion</a:t>
            </a:r>
          </a:p>
        </p:txBody>
      </p:sp>
      <p:sp>
        <p:nvSpPr>
          <p:cNvPr id="3" name="Subtitle 2">
            <a:extLst>
              <a:ext uri="{FF2B5EF4-FFF2-40B4-BE49-F238E27FC236}">
                <a16:creationId xmlns:a16="http://schemas.microsoft.com/office/drawing/2014/main" id="{012ED8F2-3E85-9EEA-139E-338C223DAC0B}"/>
              </a:ext>
            </a:extLst>
          </p:cNvPr>
          <p:cNvSpPr>
            <a:spLocks noGrp="1"/>
          </p:cNvSpPr>
          <p:nvPr>
            <p:ph type="subTitle" idx="1"/>
          </p:nvPr>
        </p:nvSpPr>
        <p:spPr/>
        <p:txBody>
          <a:bodyPr/>
          <a:lstStyle/>
          <a:p>
            <a:pPr marL="457200" indent="-457200">
              <a:buFont typeface="Arial" panose="020B0604020202020204" pitchFamily="34" charset="0"/>
              <a:buChar char="•"/>
            </a:pPr>
            <a:r>
              <a:rPr lang="en-US" sz="2800" dirty="0"/>
              <a:t>Reliability lowers the risk and improves customer satisfaction</a:t>
            </a:r>
          </a:p>
          <a:p>
            <a:pPr marL="457200" indent="-457200">
              <a:buFont typeface="Arial" panose="020B0604020202020204" pitchFamily="34" charset="0"/>
              <a:buChar char="•"/>
            </a:pPr>
            <a:r>
              <a:rPr lang="en-US" dirty="0"/>
              <a:t>Think…Reliability – RAMS</a:t>
            </a:r>
            <a:r>
              <a:rPr lang="en-US" baseline="30000" dirty="0"/>
              <a:t>2</a:t>
            </a:r>
            <a:r>
              <a:rPr lang="en-US" dirty="0"/>
              <a:t>O  in early design/build/installation phases</a:t>
            </a:r>
          </a:p>
          <a:p>
            <a:pPr marL="457200" indent="-457200">
              <a:buFont typeface="Arial" panose="020B0604020202020204" pitchFamily="34" charset="0"/>
              <a:buChar char="•"/>
            </a:pPr>
            <a:r>
              <a:rPr lang="en-US" dirty="0"/>
              <a:t>Gather data and evaluate RAM and develop an improvement plan</a:t>
            </a:r>
          </a:p>
          <a:p>
            <a:r>
              <a:rPr lang="en-US" dirty="0"/>
              <a:t>      -- </a:t>
            </a:r>
            <a:r>
              <a:rPr lang="en-US" sz="2800" dirty="0"/>
              <a:t> when MTBF = t (operating time), R = 37%  </a:t>
            </a:r>
          </a:p>
          <a:p>
            <a:r>
              <a:rPr lang="en-US" dirty="0"/>
              <a:t>      -- R = e </a:t>
            </a:r>
            <a:r>
              <a:rPr lang="en-US" baseline="42000" dirty="0"/>
              <a:t>-ƛ t     </a:t>
            </a:r>
            <a:r>
              <a:rPr lang="en-US" dirty="0"/>
              <a:t>; ƛ = Lambda is failure rate, t= time</a:t>
            </a:r>
          </a:p>
          <a:p>
            <a:r>
              <a:rPr lang="en-US" dirty="0"/>
              <a:t>      --  </a:t>
            </a:r>
            <a:r>
              <a:rPr lang="en-US" sz="2800" dirty="0"/>
              <a:t>Availability is a function of R and M; A= MTBF/(MTBF+MTTR)</a:t>
            </a:r>
          </a:p>
          <a:p>
            <a:pPr marL="457200" indent="-457200">
              <a:buFont typeface="Arial" panose="020B0604020202020204" pitchFamily="34" charset="0"/>
              <a:buChar char="•"/>
            </a:pPr>
            <a:r>
              <a:rPr lang="en-US" dirty="0"/>
              <a:t>Reliability - RAM  cannot be improved with just maintenance</a:t>
            </a:r>
          </a:p>
          <a:p>
            <a:r>
              <a:rPr lang="en-US" dirty="0"/>
              <a:t>     -- Maintenance sustain reliability</a:t>
            </a:r>
          </a:p>
          <a:p>
            <a:pPr marL="457200" indent="-457200">
              <a:buFont typeface="Arial" panose="020B0604020202020204" pitchFamily="34" charset="0"/>
              <a:buChar char="•"/>
            </a:pPr>
            <a:r>
              <a:rPr lang="en-US" dirty="0"/>
              <a:t>Reliability lowers the risk with high payout</a:t>
            </a:r>
          </a:p>
          <a:p>
            <a:pPr marL="457200" indent="-4572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455580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1263" y="389746"/>
            <a:ext cx="9729537" cy="1078675"/>
          </a:xfrm>
        </p:spPr>
        <p:txBody>
          <a:bodyPr>
            <a:normAutofit/>
          </a:bodyPr>
          <a:lstStyle/>
          <a:p>
            <a:pPr>
              <a:lnSpc>
                <a:spcPts val="2500"/>
              </a:lnSpc>
            </a:pPr>
            <a:r>
              <a:rPr lang="en-US" sz="1400" b="0" dirty="0">
                <a:solidFill>
                  <a:srgbClr val="333333"/>
                </a:solidFill>
                <a:latin typeface="+mj-lt"/>
              </a:rPr>
              <a:t>Exercise # 170111 </a:t>
            </a:r>
            <a:br>
              <a:rPr lang="en-US" sz="2400" dirty="0">
                <a:solidFill>
                  <a:srgbClr val="333333"/>
                </a:solidFill>
                <a:latin typeface="+mj-lt"/>
              </a:rPr>
            </a:br>
            <a:r>
              <a:rPr lang="en-US" sz="2400" dirty="0">
                <a:solidFill>
                  <a:srgbClr val="333333"/>
                </a:solidFill>
                <a:latin typeface="+mj-lt"/>
              </a:rPr>
              <a:t>M&amp;R – AM Words Primer: </a:t>
            </a:r>
            <a:r>
              <a:rPr lang="en-US" sz="1800" b="0" dirty="0">
                <a:solidFill>
                  <a:srgbClr val="333333"/>
                </a:solidFill>
                <a:latin typeface="+mj-lt"/>
              </a:rPr>
              <a:t>Connect Words (Left) to Definition (Right) </a:t>
            </a:r>
            <a:endParaRPr lang="en-US" sz="2400" b="0" dirty="0">
              <a:solidFill>
                <a:srgbClr val="333333"/>
              </a:solidFill>
              <a:latin typeface="+mj-lt"/>
            </a:endParaRPr>
          </a:p>
        </p:txBody>
      </p:sp>
      <p:sp>
        <p:nvSpPr>
          <p:cNvPr id="5" name="Content Placeholder 4"/>
          <p:cNvSpPr>
            <a:spLocks noGrp="1"/>
          </p:cNvSpPr>
          <p:nvPr>
            <p:ph idx="1"/>
          </p:nvPr>
        </p:nvSpPr>
        <p:spPr>
          <a:xfrm>
            <a:off x="609599" y="1408891"/>
            <a:ext cx="10663989" cy="5059363"/>
          </a:xfrm>
        </p:spPr>
        <p:txBody>
          <a:bodyPr/>
          <a:lstStyle/>
          <a:p>
            <a:pPr>
              <a:spcBef>
                <a:spcPts val="1200"/>
              </a:spcBef>
              <a:buFont typeface="+mj-lt"/>
              <a:buAutoNum type="arabicPeriod"/>
            </a:pPr>
            <a:r>
              <a:rPr lang="en-US" sz="1600" dirty="0"/>
              <a:t>Asset </a:t>
            </a:r>
          </a:p>
          <a:p>
            <a:pPr>
              <a:spcBef>
                <a:spcPts val="1200"/>
              </a:spcBef>
              <a:buFont typeface="+mj-lt"/>
              <a:buAutoNum type="arabicPeriod"/>
            </a:pPr>
            <a:r>
              <a:rPr lang="en-US" sz="1600" dirty="0"/>
              <a:t>Asset Management </a:t>
            </a:r>
          </a:p>
          <a:p>
            <a:pPr>
              <a:spcBef>
                <a:spcPts val="1200"/>
              </a:spcBef>
              <a:buFont typeface="+mj-lt"/>
              <a:buAutoNum type="arabicPeriod"/>
            </a:pPr>
            <a:r>
              <a:rPr lang="en-US" sz="1600" dirty="0"/>
              <a:t>Benchmark</a:t>
            </a:r>
          </a:p>
          <a:p>
            <a:pPr>
              <a:spcBef>
                <a:spcPts val="1200"/>
              </a:spcBef>
              <a:buFont typeface="+mj-lt"/>
              <a:buAutoNum type="arabicPeriod"/>
            </a:pPr>
            <a:r>
              <a:rPr lang="en-US" sz="1600" dirty="0"/>
              <a:t>Capacity Assurance</a:t>
            </a:r>
          </a:p>
          <a:p>
            <a:pPr>
              <a:spcBef>
                <a:spcPts val="1200"/>
              </a:spcBef>
              <a:buFont typeface="+mj-lt"/>
              <a:buAutoNum type="arabicPeriod"/>
            </a:pPr>
            <a:r>
              <a:rPr lang="en-US" sz="1600" dirty="0"/>
              <a:t>Competence </a:t>
            </a:r>
          </a:p>
          <a:p>
            <a:pPr>
              <a:spcBef>
                <a:spcPts val="1200"/>
              </a:spcBef>
              <a:buFont typeface="+mj-lt"/>
              <a:buAutoNum type="arabicPeriod"/>
            </a:pPr>
            <a:r>
              <a:rPr lang="en-US" sz="1600" dirty="0"/>
              <a:t>Criticality</a:t>
            </a:r>
          </a:p>
          <a:p>
            <a:pPr>
              <a:spcBef>
                <a:spcPts val="1200"/>
              </a:spcBef>
              <a:buFont typeface="+mj-lt"/>
              <a:buAutoNum type="arabicPeriod"/>
            </a:pPr>
            <a:r>
              <a:rPr lang="en-US" sz="1600" dirty="0"/>
              <a:t>Defect</a:t>
            </a:r>
          </a:p>
          <a:p>
            <a:pPr>
              <a:spcBef>
                <a:spcPts val="1200"/>
              </a:spcBef>
              <a:buFont typeface="+mj-lt"/>
              <a:buAutoNum type="arabicPeriod"/>
            </a:pPr>
            <a:r>
              <a:rPr lang="en-US" sz="1600" dirty="0"/>
              <a:t>Defect Elimination </a:t>
            </a:r>
          </a:p>
          <a:p>
            <a:pPr>
              <a:spcBef>
                <a:spcPts val="1200"/>
              </a:spcBef>
              <a:buFont typeface="+mj-lt"/>
              <a:buAutoNum type="arabicPeriod"/>
            </a:pPr>
            <a:r>
              <a:rPr lang="en-US" sz="1600" dirty="0" err="1"/>
              <a:t>Gemba</a:t>
            </a:r>
            <a:endParaRPr lang="en-US" sz="1600" dirty="0"/>
          </a:p>
          <a:p>
            <a:pPr>
              <a:spcBef>
                <a:spcPts val="1200"/>
              </a:spcBef>
              <a:buFont typeface="+mj-lt"/>
              <a:buAutoNum type="arabicPeriod"/>
            </a:pPr>
            <a:r>
              <a:rPr lang="en-US" sz="1600" dirty="0"/>
              <a:t>Paradigm Shift</a:t>
            </a:r>
          </a:p>
          <a:p>
            <a:pPr>
              <a:spcBef>
                <a:spcPts val="1200"/>
              </a:spcBef>
              <a:buFont typeface="+mj-lt"/>
              <a:buAutoNum type="arabicPeriod"/>
            </a:pPr>
            <a:r>
              <a:rPr lang="en-US" sz="1600" dirty="0"/>
              <a:t>Variance</a:t>
            </a:r>
          </a:p>
          <a:p>
            <a:pPr>
              <a:spcBef>
                <a:spcPts val="1200"/>
              </a:spcBef>
              <a:buFont typeface="+mj-lt"/>
              <a:buAutoNum type="arabicPeriod"/>
            </a:pPr>
            <a:r>
              <a:rPr lang="en-US" sz="1600" dirty="0"/>
              <a:t>Bottleneck </a:t>
            </a:r>
          </a:p>
        </p:txBody>
      </p:sp>
      <p:sp>
        <p:nvSpPr>
          <p:cNvPr id="6" name="Content Placeholder 5"/>
          <p:cNvSpPr>
            <a:spLocks noGrp="1"/>
          </p:cNvSpPr>
          <p:nvPr>
            <p:ph sz="half" idx="4294967295"/>
          </p:nvPr>
        </p:nvSpPr>
        <p:spPr>
          <a:xfrm>
            <a:off x="3569368" y="1390603"/>
            <a:ext cx="7543800" cy="5077651"/>
          </a:xfrm>
          <a:prstGeom prst="rect">
            <a:avLst/>
          </a:prstGeom>
        </p:spPr>
        <p:txBody>
          <a:bodyPr>
            <a:noAutofit/>
          </a:bodyPr>
          <a:lstStyle/>
          <a:p>
            <a:pPr marL="228600" indent="-228600">
              <a:spcBef>
                <a:spcPts val="300"/>
              </a:spcBef>
              <a:buClr>
                <a:srgbClr val="003893"/>
              </a:buClr>
            </a:pPr>
            <a:r>
              <a:rPr lang="en-US" sz="1800" dirty="0"/>
              <a:t>A standard measurement or reference that forms the basis for comparison</a:t>
            </a:r>
          </a:p>
          <a:p>
            <a:pPr marL="228600" indent="-228600">
              <a:spcBef>
                <a:spcPts val="300"/>
              </a:spcBef>
              <a:buClr>
                <a:srgbClr val="003893"/>
              </a:buClr>
            </a:pPr>
            <a:r>
              <a:rPr lang="en-US" sz="1800" dirty="0"/>
              <a:t>An item or thing with a potential value that an organization owns and has a use for or creates value</a:t>
            </a:r>
          </a:p>
          <a:p>
            <a:pPr marL="228600" indent="-228600">
              <a:spcBef>
                <a:spcPts val="300"/>
              </a:spcBef>
              <a:buClr>
                <a:srgbClr val="003893"/>
              </a:buClr>
            </a:pPr>
            <a:r>
              <a:rPr lang="en-US" sz="1800" dirty="0"/>
              <a:t>An organizational process to maximize value from an asset during its life</a:t>
            </a:r>
          </a:p>
          <a:p>
            <a:pPr marL="228600" indent="-228600">
              <a:spcBef>
                <a:spcPts val="300"/>
              </a:spcBef>
              <a:buClr>
                <a:srgbClr val="003893"/>
              </a:buClr>
            </a:pPr>
            <a:r>
              <a:rPr lang="en-US" sz="1800" dirty="0"/>
              <a:t>A Japanese word for workplace, where value is created</a:t>
            </a:r>
          </a:p>
          <a:p>
            <a:pPr marL="228600" indent="-228600">
              <a:spcBef>
                <a:spcPts val="300"/>
              </a:spcBef>
              <a:buClr>
                <a:srgbClr val="003893"/>
              </a:buClr>
            </a:pPr>
            <a:r>
              <a:rPr lang="en-US" sz="1800" dirty="0"/>
              <a:t>The ability to apply knowledge and skills to achieve intended results.</a:t>
            </a:r>
          </a:p>
          <a:p>
            <a:pPr marL="228600" indent="-228600">
              <a:spcBef>
                <a:spcPts val="300"/>
              </a:spcBef>
              <a:buClr>
                <a:srgbClr val="003893"/>
              </a:buClr>
            </a:pPr>
            <a:r>
              <a:rPr lang="en-US" sz="1800" dirty="0"/>
              <a:t>The difference between the expected value and the actual value </a:t>
            </a:r>
          </a:p>
          <a:p>
            <a:pPr marL="228600" indent="-228600">
              <a:spcBef>
                <a:spcPts val="300"/>
              </a:spcBef>
              <a:buClr>
                <a:srgbClr val="003893"/>
              </a:buClr>
            </a:pPr>
            <a:r>
              <a:rPr lang="en-US" sz="1800" dirty="0"/>
              <a:t>A ranking of assets according to potential operational impact</a:t>
            </a:r>
          </a:p>
          <a:p>
            <a:pPr marL="228600" indent="-228600">
              <a:spcBef>
                <a:spcPts val="300"/>
              </a:spcBef>
              <a:buClr>
                <a:srgbClr val="003893"/>
              </a:buClr>
            </a:pPr>
            <a:r>
              <a:rPr lang="en-US" sz="1800" dirty="0"/>
              <a:t>A condition that causes deviation from design or expected performance and leads to failure</a:t>
            </a:r>
          </a:p>
          <a:p>
            <a:pPr marL="228600" indent="-228600">
              <a:spcBef>
                <a:spcPts val="300"/>
              </a:spcBef>
              <a:buClr>
                <a:srgbClr val="003893"/>
              </a:buClr>
            </a:pPr>
            <a:r>
              <a:rPr lang="en-US" sz="1800" dirty="0"/>
              <a:t>The identification of a nonconformance and its removal</a:t>
            </a:r>
          </a:p>
          <a:p>
            <a:pPr marL="228600" indent="-228600">
              <a:spcBef>
                <a:spcPts val="300"/>
              </a:spcBef>
              <a:buClr>
                <a:srgbClr val="003893"/>
              </a:buClr>
            </a:pPr>
            <a:r>
              <a:rPr lang="en-US" sz="1800" dirty="0"/>
              <a:t>A change from one way of thinking to another </a:t>
            </a:r>
          </a:p>
          <a:p>
            <a:pPr marL="228600" indent="-228600">
              <a:spcBef>
                <a:spcPts val="300"/>
              </a:spcBef>
              <a:buClr>
                <a:srgbClr val="003893"/>
              </a:buClr>
            </a:pPr>
            <a:r>
              <a:rPr lang="en-US" sz="1800" dirty="0"/>
              <a:t>Any resource whose capacity is less than the demand placed on it</a:t>
            </a:r>
          </a:p>
          <a:p>
            <a:pPr marL="228600" indent="-228600">
              <a:spcBef>
                <a:spcPts val="300"/>
              </a:spcBef>
              <a:buClr>
                <a:srgbClr val="003893"/>
              </a:buClr>
            </a:pPr>
            <a:r>
              <a:rPr lang="en-US" sz="1800" dirty="0"/>
              <a:t>A new, positive name of maintenance</a:t>
            </a:r>
          </a:p>
          <a:p>
            <a:endParaRPr lang="en-US" sz="1600" dirty="0"/>
          </a:p>
        </p:txBody>
      </p:sp>
    </p:spTree>
    <p:extLst>
      <p:ext uri="{BB962C8B-B14F-4D97-AF65-F5344CB8AC3E}">
        <p14:creationId xmlns:p14="http://schemas.microsoft.com/office/powerpoint/2010/main" val="1520111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A1970E-A891-6EAC-6353-0C77E0581920}"/>
              </a:ext>
            </a:extLst>
          </p:cNvPr>
          <p:cNvSpPr txBox="1"/>
          <p:nvPr/>
        </p:nvSpPr>
        <p:spPr>
          <a:xfrm>
            <a:off x="3453384" y="5059120"/>
            <a:ext cx="5285232" cy="1169551"/>
          </a:xfrm>
          <a:prstGeom prst="rect">
            <a:avLst/>
          </a:prstGeom>
          <a:noFill/>
        </p:spPr>
        <p:txBody>
          <a:bodyPr wrap="square" rtlCol="0">
            <a:spAutoFit/>
          </a:bodyPr>
          <a:lstStyle/>
          <a:p>
            <a:pPr algn="ctr"/>
            <a:r>
              <a:rPr lang="en-US" sz="3200" b="1" dirty="0">
                <a:solidFill>
                  <a:schemeClr val="bg1"/>
                </a:solidFill>
              </a:rPr>
              <a:t>Ramesh Gulati …</a:t>
            </a:r>
          </a:p>
          <a:p>
            <a:pPr algn="ctr"/>
            <a:r>
              <a:rPr lang="en-US" sz="2000" dirty="0">
                <a:solidFill>
                  <a:schemeClr val="bg1"/>
                </a:solidFill>
              </a:rPr>
              <a:t>Reliability Sherpa</a:t>
            </a:r>
            <a:endParaRPr lang="en-US" sz="2400" dirty="0">
              <a:solidFill>
                <a:schemeClr val="bg1"/>
              </a:solidFill>
            </a:endParaRPr>
          </a:p>
          <a:p>
            <a:pPr algn="ctr"/>
            <a:r>
              <a:rPr lang="en-US" dirty="0" err="1">
                <a:solidFill>
                  <a:schemeClr val="bg1"/>
                </a:solidFill>
              </a:rPr>
              <a:t>Ramesh.gulati</a:t>
            </a:r>
            <a:r>
              <a:rPr lang="en-US" dirty="0">
                <a:solidFill>
                  <a:schemeClr val="bg1"/>
                </a:solidFill>
              </a:rPr>
              <a:t>@ ReliabilityX.com</a:t>
            </a:r>
          </a:p>
        </p:txBody>
      </p:sp>
    </p:spTree>
    <p:extLst>
      <p:ext uri="{BB962C8B-B14F-4D97-AF65-F5344CB8AC3E}">
        <p14:creationId xmlns:p14="http://schemas.microsoft.com/office/powerpoint/2010/main" val="978435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14464" y="494869"/>
            <a:ext cx="10515600" cy="640936"/>
          </a:xfrm>
        </p:spPr>
        <p:txBody>
          <a:bodyPr/>
          <a:lstStyle/>
          <a:p>
            <a:r>
              <a:rPr lang="en-US" dirty="0">
                <a:solidFill>
                  <a:srgbClr val="333333"/>
                </a:solidFill>
                <a:latin typeface="+mj-lt"/>
              </a:rPr>
              <a:t>Safety Moment</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0966" y="1362675"/>
            <a:ext cx="7330067" cy="460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079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76604"/>
            <a:ext cx="10515600" cy="640936"/>
          </a:xfrm>
        </p:spPr>
        <p:txBody>
          <a:bodyPr/>
          <a:lstStyle/>
          <a:p>
            <a:r>
              <a:rPr lang="en-US" dirty="0">
                <a:solidFill>
                  <a:srgbClr val="333333"/>
                </a:solidFill>
                <a:latin typeface="+mj-lt"/>
              </a:rPr>
              <a:t>Safety Minute – Ladder Safety</a:t>
            </a:r>
          </a:p>
        </p:txBody>
      </p:sp>
      <p:sp>
        <p:nvSpPr>
          <p:cNvPr id="3" name="Content Placeholder 2"/>
          <p:cNvSpPr>
            <a:spLocks noGrp="1"/>
          </p:cNvSpPr>
          <p:nvPr>
            <p:ph idx="1"/>
          </p:nvPr>
        </p:nvSpPr>
        <p:spPr>
          <a:xfrm>
            <a:off x="916188" y="1529408"/>
            <a:ext cx="7516586" cy="4570912"/>
          </a:xfrm>
        </p:spPr>
        <p:txBody>
          <a:bodyPr/>
          <a:lstStyle/>
          <a:p>
            <a:pPr marL="0" indent="0">
              <a:buNone/>
            </a:pPr>
            <a:r>
              <a:rPr lang="en-US" dirty="0"/>
              <a:t>What’s the safest distance of the ladder from the building at the base should be?</a:t>
            </a:r>
          </a:p>
          <a:p>
            <a:pPr marL="857250" lvl="1" indent="-514350">
              <a:buFont typeface="+mj-lt"/>
              <a:buAutoNum type="alphaLcParenR"/>
            </a:pPr>
            <a:r>
              <a:rPr lang="en-US" dirty="0"/>
              <a:t>4 feet</a:t>
            </a:r>
          </a:p>
          <a:p>
            <a:pPr marL="857250" lvl="1" indent="-514350">
              <a:buFont typeface="+mj-lt"/>
              <a:buAutoNum type="alphaLcParenR"/>
            </a:pPr>
            <a:r>
              <a:rPr lang="en-US" dirty="0"/>
              <a:t>6 feet</a:t>
            </a:r>
          </a:p>
          <a:p>
            <a:pPr marL="857250" lvl="1" indent="-514350">
              <a:buFont typeface="+mj-lt"/>
              <a:buAutoNum type="alphaLcParenR"/>
            </a:pPr>
            <a:r>
              <a:rPr lang="en-US" dirty="0"/>
              <a:t>1/5 of ladder’s length</a:t>
            </a:r>
          </a:p>
          <a:p>
            <a:pPr marL="857250" lvl="1" indent="-514350">
              <a:buFont typeface="+mj-lt"/>
              <a:buAutoNum type="alphaLcParenR"/>
            </a:pPr>
            <a:r>
              <a:rPr lang="en-US" dirty="0"/>
              <a:t>1/4 of ladder’s working length</a:t>
            </a:r>
          </a:p>
        </p:txBody>
      </p:sp>
      <p:pic>
        <p:nvPicPr>
          <p:cNvPr id="4" name="Picture 3">
            <a:extLst>
              <a:ext uri="{FF2B5EF4-FFF2-40B4-BE49-F238E27FC236}">
                <a16:creationId xmlns:a16="http://schemas.microsoft.com/office/drawing/2014/main" id="{2D2AB3BC-7DDF-30A9-7043-D56E9AEFE0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11458" y="1763544"/>
            <a:ext cx="3268493" cy="205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C03BDD41-02B8-0748-F683-CA1148B367C4}"/>
              </a:ext>
            </a:extLst>
          </p:cNvPr>
          <p:cNvSpPr txBox="1"/>
          <p:nvPr/>
        </p:nvSpPr>
        <p:spPr>
          <a:xfrm>
            <a:off x="11534775" y="129540"/>
            <a:ext cx="490352" cy="369332"/>
          </a:xfrm>
          <a:prstGeom prst="rect">
            <a:avLst/>
          </a:prstGeom>
          <a:noFill/>
        </p:spPr>
        <p:txBody>
          <a:bodyPr wrap="square" rtlCol="0">
            <a:spAutoFit/>
          </a:bodyPr>
          <a:lstStyle/>
          <a:p>
            <a:r>
              <a:rPr lang="en-US" dirty="0"/>
              <a:t>S</a:t>
            </a:r>
          </a:p>
        </p:txBody>
      </p:sp>
      <p:sp>
        <p:nvSpPr>
          <p:cNvPr id="6" name="Slide Number Placeholder 5">
            <a:extLst>
              <a:ext uri="{FF2B5EF4-FFF2-40B4-BE49-F238E27FC236}">
                <a16:creationId xmlns:a16="http://schemas.microsoft.com/office/drawing/2014/main" id="{CFB368B3-B6B9-E4EA-31B0-30F3613B503F}"/>
              </a:ext>
            </a:extLst>
          </p:cNvPr>
          <p:cNvSpPr>
            <a:spLocks noGrp="1"/>
          </p:cNvSpPr>
          <p:nvPr>
            <p:ph type="sldNum" sz="quarter" idx="12"/>
          </p:nvPr>
        </p:nvSpPr>
        <p:spPr>
          <a:xfrm>
            <a:off x="10938932" y="6356352"/>
            <a:ext cx="414867" cy="414497"/>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5DE6D7-F04D-7741-82FC-941AB368F7CA}" type="slidenum">
              <a:rPr lang="en-US" smtClean="0"/>
              <a:pPr/>
              <a:t>5</a:t>
            </a:fld>
            <a:endParaRPr lang="en-US" dirty="0"/>
          </a:p>
        </p:txBody>
      </p:sp>
    </p:spTree>
    <p:extLst>
      <p:ext uri="{BB962C8B-B14F-4D97-AF65-F5344CB8AC3E}">
        <p14:creationId xmlns:p14="http://schemas.microsoft.com/office/powerpoint/2010/main" val="420157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B428-D662-322B-3182-63D1E29CCF63}"/>
              </a:ext>
            </a:extLst>
          </p:cNvPr>
          <p:cNvSpPr>
            <a:spLocks noGrp="1"/>
          </p:cNvSpPr>
          <p:nvPr>
            <p:ph type="ctrTitle"/>
          </p:nvPr>
        </p:nvSpPr>
        <p:spPr/>
        <p:txBody>
          <a:bodyPr/>
          <a:lstStyle/>
          <a:p>
            <a:r>
              <a:rPr lang="en-US" dirty="0"/>
              <a:t>Intro – Me /</a:t>
            </a:r>
            <a:r>
              <a:rPr lang="en-US" b="0" dirty="0">
                <a:solidFill>
                  <a:schemeClr val="bg2">
                    <a:lumMod val="90000"/>
                  </a:schemeClr>
                </a:solidFill>
              </a:rPr>
              <a:t>You</a:t>
            </a:r>
          </a:p>
        </p:txBody>
      </p:sp>
      <p:sp>
        <p:nvSpPr>
          <p:cNvPr id="3" name="Subtitle 2">
            <a:extLst>
              <a:ext uri="{FF2B5EF4-FFF2-40B4-BE49-F238E27FC236}">
                <a16:creationId xmlns:a16="http://schemas.microsoft.com/office/drawing/2014/main" id="{75D94383-6717-6084-7F34-055B4ED6BEA0}"/>
              </a:ext>
            </a:extLst>
          </p:cNvPr>
          <p:cNvSpPr>
            <a:spLocks noGrp="1"/>
          </p:cNvSpPr>
          <p:nvPr>
            <p:ph type="subTitle" idx="1"/>
          </p:nvPr>
        </p:nvSpPr>
        <p:spPr>
          <a:xfrm>
            <a:off x="227012" y="1429789"/>
            <a:ext cx="4868863" cy="4934916"/>
          </a:xfrm>
        </p:spPr>
        <p:txBody>
          <a:bodyPr/>
          <a:lstStyle/>
          <a:p>
            <a:pPr marL="171450" indent="-171450">
              <a:spcBef>
                <a:spcPts val="150"/>
              </a:spcBef>
              <a:buFont typeface="Arial" panose="020B0604020202020204" pitchFamily="34" charset="0"/>
              <a:buChar char="•"/>
            </a:pPr>
            <a:r>
              <a:rPr lang="en-US" sz="1050" dirty="0">
                <a:latin typeface="+mn-lt"/>
              </a:rPr>
              <a:t>59 </a:t>
            </a:r>
            <a:r>
              <a:rPr lang="en-US" sz="1050" dirty="0">
                <a:latin typeface="+mn-lt"/>
                <a:cs typeface="Times" panose="02020603050405020304" pitchFamily="18" charset="0"/>
              </a:rPr>
              <a:t>plus … years in the industry</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Maintenance &amp; Reliability and Operations Management</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Asset Management – Life Cycle Management </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Process Improvement – Design/Development</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Change Management – Creating a culture of reliability, sustainability &amp; safety</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Certified Professional – PE, CRL, CRE, CMRP, CMRT, CAMA</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Education -  BSME, MSIE, MBA</a:t>
            </a:r>
          </a:p>
          <a:p>
            <a:pPr marL="171450" indent="-171450">
              <a:spcBef>
                <a:spcPts val="150"/>
              </a:spcBef>
              <a:buFont typeface="Arial" panose="020B0604020202020204" pitchFamily="34" charset="0"/>
              <a:buChar char="•"/>
            </a:pPr>
            <a:r>
              <a:rPr lang="en-US" sz="1050" b="1" dirty="0">
                <a:highlight>
                  <a:srgbClr val="FFFF00"/>
                </a:highlight>
                <a:latin typeface="+mn-lt"/>
                <a:cs typeface="Times" panose="02020603050405020304" pitchFamily="18" charset="0"/>
              </a:rPr>
              <a:t>ReliabilityX (2022- )</a:t>
            </a:r>
          </a:p>
          <a:p>
            <a:pPr marL="171450" indent="-171450">
              <a:spcBef>
                <a:spcPts val="150"/>
              </a:spcBef>
              <a:buFont typeface="Arial" panose="020B0604020202020204" pitchFamily="34" charset="0"/>
              <a:buChar char="•"/>
            </a:pPr>
            <a:r>
              <a:rPr lang="en-US" sz="1050" b="1" dirty="0">
                <a:latin typeface="+mn-lt"/>
                <a:cs typeface="Times" panose="02020603050405020304" pitchFamily="18" charset="0"/>
              </a:rPr>
              <a:t>Jacobs Engineering / AEDC- ATA / Sverdrup  (1983-2021)</a:t>
            </a:r>
          </a:p>
          <a:p>
            <a:pPr marL="628650" lvl="1" indent="-171450" algn="l">
              <a:spcBef>
                <a:spcPts val="150"/>
              </a:spcBef>
              <a:buFont typeface="Arial" panose="020B0604020202020204" pitchFamily="34" charset="0"/>
              <a:buChar char="•"/>
            </a:pPr>
            <a:r>
              <a:rPr lang="en-US" sz="1000" dirty="0">
                <a:latin typeface="+mn-lt"/>
                <a:cs typeface="Times" panose="02020603050405020304" pitchFamily="18" charset="0"/>
              </a:rPr>
              <a:t>Asset Management Group, Tullahoma, TN  (2016 -2021)</a:t>
            </a:r>
          </a:p>
          <a:p>
            <a:pPr marL="628650" lvl="1" indent="-171450" algn="l">
              <a:spcBef>
                <a:spcPts val="150"/>
              </a:spcBef>
              <a:buFont typeface="Arial" panose="020B0604020202020204" pitchFamily="34" charset="0"/>
              <a:buChar char="•"/>
            </a:pPr>
            <a:r>
              <a:rPr lang="en-US" sz="1050" dirty="0">
                <a:latin typeface="+mn-lt"/>
                <a:cs typeface="Times" panose="02020603050405020304" pitchFamily="18" charset="0"/>
              </a:rPr>
              <a:t>AEDC/ATA-Jacobs – Arnold Engineering Development Complex, TN (1983-2016)</a:t>
            </a:r>
          </a:p>
          <a:p>
            <a:pPr marL="782240" lvl="2" indent="-171450" algn="l">
              <a:spcBef>
                <a:spcPts val="150"/>
              </a:spcBef>
              <a:buFont typeface="Arial" panose="020B0604020202020204" pitchFamily="34" charset="0"/>
              <a:buChar char="•"/>
            </a:pPr>
            <a:r>
              <a:rPr lang="en-US" sz="1000" dirty="0">
                <a:latin typeface="+mn-lt"/>
                <a:cs typeface="Times" panose="02020603050405020304" pitchFamily="18" charset="0"/>
              </a:rPr>
              <a:t>Asset Management &amp; Reliability Planning, Manager</a:t>
            </a:r>
          </a:p>
          <a:p>
            <a:pPr marL="782240" lvl="2" indent="-171450" algn="l">
              <a:spcBef>
                <a:spcPts val="150"/>
              </a:spcBef>
              <a:buFont typeface="Arial" panose="020B0604020202020204" pitchFamily="34" charset="0"/>
              <a:buChar char="•"/>
            </a:pPr>
            <a:r>
              <a:rPr lang="en-US" sz="1000" dirty="0">
                <a:latin typeface="+mn-lt"/>
                <a:cs typeface="Times" panose="02020603050405020304" pitchFamily="18" charset="0"/>
              </a:rPr>
              <a:t>Reliability/Maintenance/Industrial Engineering Manager </a:t>
            </a:r>
          </a:p>
          <a:p>
            <a:pPr marL="782240" lvl="2" indent="-171450" algn="l">
              <a:spcBef>
                <a:spcPts val="150"/>
              </a:spcBef>
              <a:buFont typeface="Arial" panose="020B0604020202020204" pitchFamily="34" charset="0"/>
              <a:buChar char="•"/>
            </a:pPr>
            <a:r>
              <a:rPr lang="en-US" sz="1000" dirty="0">
                <a:latin typeface="+mn-lt"/>
                <a:cs typeface="Times" panose="02020603050405020304" pitchFamily="18" charset="0"/>
              </a:rPr>
              <a:t>33 plus years </a:t>
            </a:r>
          </a:p>
          <a:p>
            <a:pPr marL="171450" indent="-171450">
              <a:spcBef>
                <a:spcPts val="150"/>
              </a:spcBef>
              <a:buFont typeface="Arial" panose="020B0604020202020204" pitchFamily="34" charset="0"/>
              <a:buChar char="•"/>
            </a:pPr>
            <a:r>
              <a:rPr lang="en-US" sz="1050" dirty="0">
                <a:latin typeface="+mn-lt"/>
                <a:cs typeface="Times" panose="02020603050405020304" pitchFamily="18" charset="0"/>
              </a:rPr>
              <a:t>Before AEDC (1964-1983)</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Carrier A/C (TN)</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True Temper Corp. (Ohio)</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Bethlehem Steel, Burke Steel (NY)</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Heavy Engineering Corp./Foundry Forge Plant</a:t>
            </a:r>
          </a:p>
          <a:p>
            <a:pPr marL="171450" indent="-171450">
              <a:spcBef>
                <a:spcPts val="150"/>
              </a:spcBef>
              <a:buFont typeface="Arial" panose="020B0604020202020204" pitchFamily="34" charset="0"/>
              <a:buChar char="•"/>
            </a:pPr>
            <a:r>
              <a:rPr lang="en-US" sz="1050" dirty="0">
                <a:latin typeface="+mn-lt"/>
                <a:cs typeface="Times" panose="02020603050405020304" pitchFamily="18" charset="0"/>
              </a:rPr>
              <a:t>Heavily involved with Industry/Societies</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AMP and IMC/Reliability Web</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SMRP – Society for Maintenance &amp; Reliability Professionals</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Reliability &amp; Maintenance Center (RMC)/UT Knoxville</a:t>
            </a:r>
          </a:p>
          <a:p>
            <a:pPr marL="428625" lvl="1" indent="-171450" algn="l">
              <a:spcBef>
                <a:spcPts val="150"/>
              </a:spcBef>
              <a:buFont typeface="Arial" panose="020B0604020202020204" pitchFamily="34" charset="0"/>
              <a:buChar char="•"/>
            </a:pPr>
            <a:r>
              <a:rPr lang="en-US" sz="1000" dirty="0">
                <a:latin typeface="+mn-lt"/>
                <a:cs typeface="Times" panose="02020603050405020304" pitchFamily="18" charset="0"/>
              </a:rPr>
              <a:t>IIE/ASQ/NASA – OMFIT/USAF – reliability council</a:t>
            </a:r>
          </a:p>
          <a:p>
            <a:pPr marL="428625" lvl="1" indent="-171450" algn="l">
              <a:spcBef>
                <a:spcPts val="150"/>
              </a:spcBef>
              <a:buFont typeface="Arial" panose="020B0604020202020204" pitchFamily="34" charset="0"/>
              <a:buChar char="•"/>
            </a:pPr>
            <a:r>
              <a:rPr lang="en-US" sz="1000" b="1" dirty="0">
                <a:latin typeface="+mn-lt"/>
                <a:cs typeface="Times" panose="02020603050405020304" pitchFamily="18" charset="0"/>
              </a:rPr>
              <a:t>Member US TAG – PC 251/ISO 55000 Asset Management</a:t>
            </a:r>
          </a:p>
          <a:p>
            <a:pPr marL="428625" lvl="1" indent="-171450" algn="l">
              <a:spcBef>
                <a:spcPts val="150"/>
              </a:spcBef>
              <a:buFont typeface="Arial" panose="020B0604020202020204" pitchFamily="34" charset="0"/>
              <a:buChar char="•"/>
            </a:pPr>
            <a:r>
              <a:rPr lang="en-US" sz="1000" b="1" dirty="0">
                <a:latin typeface="+mn-lt"/>
                <a:cs typeface="Times" panose="02020603050405020304" pitchFamily="18" charset="0"/>
              </a:rPr>
              <a:t>Member US TAG – PC 56/Dependability</a:t>
            </a:r>
          </a:p>
          <a:p>
            <a:pPr marL="171450" indent="-171450">
              <a:spcBef>
                <a:spcPts val="150"/>
              </a:spcBef>
              <a:buFont typeface="Arial" panose="020B0604020202020204" pitchFamily="34" charset="0"/>
              <a:buChar char="•"/>
            </a:pPr>
            <a:r>
              <a:rPr lang="en-US" sz="1100" b="1" dirty="0">
                <a:latin typeface="+mn-lt"/>
                <a:cs typeface="Times" panose="02020603050405020304" pitchFamily="18" charset="0"/>
              </a:rPr>
              <a:t>Author  5+  books  and several articles </a:t>
            </a:r>
          </a:p>
          <a:p>
            <a:endParaRPr lang="en-US" dirty="0"/>
          </a:p>
        </p:txBody>
      </p:sp>
      <p:grpSp>
        <p:nvGrpSpPr>
          <p:cNvPr id="4" name="Group 3">
            <a:extLst>
              <a:ext uri="{FF2B5EF4-FFF2-40B4-BE49-F238E27FC236}">
                <a16:creationId xmlns:a16="http://schemas.microsoft.com/office/drawing/2014/main" id="{EDD63E54-E44A-61AB-6F1F-B0A81A3B1F28}"/>
              </a:ext>
            </a:extLst>
          </p:cNvPr>
          <p:cNvGrpSpPr/>
          <p:nvPr/>
        </p:nvGrpSpPr>
        <p:grpSpPr>
          <a:xfrm>
            <a:off x="5217918" y="864873"/>
            <a:ext cx="2387965" cy="2571954"/>
            <a:chOff x="5638800" y="1524000"/>
            <a:chExt cx="3352800" cy="4061167"/>
          </a:xfrm>
        </p:grpSpPr>
        <p:pic>
          <p:nvPicPr>
            <p:cNvPr id="5" name="Picture 4">
              <a:extLst>
                <a:ext uri="{FF2B5EF4-FFF2-40B4-BE49-F238E27FC236}">
                  <a16:creationId xmlns:a16="http://schemas.microsoft.com/office/drawing/2014/main" id="{8D0A5285-8E41-5F83-3D31-E387F0731914}"/>
                </a:ext>
              </a:extLst>
            </p:cNvPr>
            <p:cNvPicPr>
              <a:picLocks noChangeAspect="1"/>
            </p:cNvPicPr>
            <p:nvPr/>
          </p:nvPicPr>
          <p:blipFill>
            <a:blip r:embed="rId2"/>
            <a:stretch>
              <a:fillRect/>
            </a:stretch>
          </p:blipFill>
          <p:spPr>
            <a:xfrm>
              <a:off x="5943600" y="1524000"/>
              <a:ext cx="2895600" cy="3689132"/>
            </a:xfrm>
            <a:prstGeom prst="rect">
              <a:avLst/>
            </a:prstGeom>
          </p:spPr>
        </p:pic>
        <p:sp>
          <p:nvSpPr>
            <p:cNvPr id="6" name="TextBox 5">
              <a:extLst>
                <a:ext uri="{FF2B5EF4-FFF2-40B4-BE49-F238E27FC236}">
                  <a16:creationId xmlns:a16="http://schemas.microsoft.com/office/drawing/2014/main" id="{CABDC54F-06D1-9129-ADD3-B52A6D8F5B7D}"/>
                </a:ext>
              </a:extLst>
            </p:cNvPr>
            <p:cNvSpPr txBox="1"/>
            <p:nvPr/>
          </p:nvSpPr>
          <p:spPr>
            <a:xfrm>
              <a:off x="5638800" y="5105400"/>
              <a:ext cx="3352800" cy="479767"/>
            </a:xfrm>
            <a:prstGeom prst="rect">
              <a:avLst/>
            </a:prstGeom>
            <a:noFill/>
          </p:spPr>
          <p:txBody>
            <a:bodyPr wrap="square">
              <a:spAutoFit/>
            </a:bodyPr>
            <a:lstStyle/>
            <a:p>
              <a:pPr algn="ctr" defTabSz="514350">
                <a:defRPr/>
              </a:pPr>
              <a:r>
                <a:rPr lang="en-US" sz="1200" dirty="0">
                  <a:solidFill>
                    <a:srgbClr val="000000"/>
                  </a:solidFill>
                  <a:highlight>
                    <a:srgbClr val="FFFF00"/>
                  </a:highlight>
                  <a:latin typeface="Arial"/>
                </a:rPr>
                <a:t>Front cover of </a:t>
              </a:r>
              <a:r>
                <a:rPr lang="en-US" sz="1200" b="1" i="1" dirty="0">
                  <a:solidFill>
                    <a:srgbClr val="000000"/>
                  </a:solidFill>
                  <a:highlight>
                    <a:srgbClr val="FFFF00"/>
                  </a:highlight>
                  <a:latin typeface="Arial"/>
                </a:rPr>
                <a:t>Uptime Magazine  </a:t>
              </a:r>
              <a:r>
                <a:rPr lang="en-US" sz="1200" dirty="0">
                  <a:solidFill>
                    <a:srgbClr val="000000"/>
                  </a:solidFill>
                  <a:highlight>
                    <a:srgbClr val="FFFF00"/>
                  </a:highlight>
                  <a:latin typeface="Arial"/>
                </a:rPr>
                <a:t>June-July ‘19 issue</a:t>
              </a:r>
            </a:p>
          </p:txBody>
        </p:sp>
      </p:grpSp>
      <p:pic>
        <p:nvPicPr>
          <p:cNvPr id="7" name="Content Placeholder 5">
            <a:extLst>
              <a:ext uri="{FF2B5EF4-FFF2-40B4-BE49-F238E27FC236}">
                <a16:creationId xmlns:a16="http://schemas.microsoft.com/office/drawing/2014/main" id="{DF5CFDA3-FE6E-AB42-AD42-42788ACE961D}"/>
              </a:ext>
            </a:extLst>
          </p:cNvPr>
          <p:cNvPicPr>
            <a:picLocks noChangeAspect="1"/>
          </p:cNvPicPr>
          <p:nvPr/>
        </p:nvPicPr>
        <p:blipFill rotWithShape="1">
          <a:blip r:embed="rId3"/>
          <a:srcRect r="27769" b="2944"/>
          <a:stretch/>
        </p:blipFill>
        <p:spPr>
          <a:xfrm>
            <a:off x="7551027" y="1391354"/>
            <a:ext cx="2320778" cy="2336344"/>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FA40024-94AE-6C55-4160-6B5163EA203B}"/>
              </a:ext>
            </a:extLst>
          </p:cNvPr>
          <p:cNvSpPr txBox="1"/>
          <p:nvPr/>
        </p:nvSpPr>
        <p:spPr>
          <a:xfrm>
            <a:off x="7483840" y="3846854"/>
            <a:ext cx="2497763" cy="830997"/>
          </a:xfrm>
          <a:prstGeom prst="rect">
            <a:avLst/>
          </a:prstGeom>
          <a:noFill/>
        </p:spPr>
        <p:txBody>
          <a:bodyPr wrap="square" rtlCol="0">
            <a:spAutoFit/>
          </a:bodyPr>
          <a:lstStyle/>
          <a:p>
            <a:r>
              <a:rPr lang="en-US" sz="1200" dirty="0"/>
              <a:t>Receiving “Lifetime Achievement Award” at The Reliability Conference, Seattle, WA  8 May, 2019</a:t>
            </a:r>
          </a:p>
        </p:txBody>
      </p:sp>
      <p:grpSp>
        <p:nvGrpSpPr>
          <p:cNvPr id="9" name="Group 8">
            <a:extLst>
              <a:ext uri="{FF2B5EF4-FFF2-40B4-BE49-F238E27FC236}">
                <a16:creationId xmlns:a16="http://schemas.microsoft.com/office/drawing/2014/main" id="{47A989CF-668B-E999-5B4D-0091BC496A0B}"/>
              </a:ext>
            </a:extLst>
          </p:cNvPr>
          <p:cNvGrpSpPr/>
          <p:nvPr/>
        </p:nvGrpSpPr>
        <p:grpSpPr>
          <a:xfrm>
            <a:off x="9993849" y="1966465"/>
            <a:ext cx="2313348" cy="3022223"/>
            <a:chOff x="8742472" y="2373636"/>
            <a:chExt cx="3449528" cy="5001956"/>
          </a:xfrm>
        </p:grpSpPr>
        <p:pic>
          <p:nvPicPr>
            <p:cNvPr id="10" name="Picture 9">
              <a:extLst>
                <a:ext uri="{FF2B5EF4-FFF2-40B4-BE49-F238E27FC236}">
                  <a16:creationId xmlns:a16="http://schemas.microsoft.com/office/drawing/2014/main" id="{E320A326-8FFE-5879-3957-CD2DADDDD411}"/>
                </a:ext>
              </a:extLst>
            </p:cNvPr>
            <p:cNvPicPr>
              <a:picLocks noChangeAspect="1"/>
            </p:cNvPicPr>
            <p:nvPr/>
          </p:nvPicPr>
          <p:blipFill>
            <a:blip r:embed="rId4"/>
            <a:stretch>
              <a:fillRect/>
            </a:stretch>
          </p:blipFill>
          <p:spPr>
            <a:xfrm>
              <a:off x="8742472" y="2373636"/>
              <a:ext cx="2936655" cy="3737131"/>
            </a:xfrm>
            <a:prstGeom prst="rect">
              <a:avLst/>
            </a:prstGeom>
          </p:spPr>
        </p:pic>
        <p:sp>
          <p:nvSpPr>
            <p:cNvPr id="11" name="TextBox 10">
              <a:extLst>
                <a:ext uri="{FF2B5EF4-FFF2-40B4-BE49-F238E27FC236}">
                  <a16:creationId xmlns:a16="http://schemas.microsoft.com/office/drawing/2014/main" id="{3FEC0F30-E96F-336A-54D6-364A3A2444F2}"/>
                </a:ext>
              </a:extLst>
            </p:cNvPr>
            <p:cNvSpPr txBox="1"/>
            <p:nvPr/>
          </p:nvSpPr>
          <p:spPr>
            <a:xfrm>
              <a:off x="8742472" y="6153060"/>
              <a:ext cx="3449528" cy="1222532"/>
            </a:xfrm>
            <a:prstGeom prst="rect">
              <a:avLst/>
            </a:prstGeom>
            <a:noFill/>
          </p:spPr>
          <p:txBody>
            <a:bodyPr wrap="square" rtlCol="0">
              <a:spAutoFit/>
            </a:bodyPr>
            <a:lstStyle/>
            <a:p>
              <a:r>
                <a:rPr lang="en-US" sz="1400" dirty="0"/>
                <a:t>Front cover of  </a:t>
              </a:r>
              <a:r>
                <a:rPr lang="en-US" sz="1400" b="1" dirty="0"/>
                <a:t>– </a:t>
              </a:r>
              <a:r>
                <a:rPr lang="en-US" sz="1400" b="1" i="1" dirty="0"/>
                <a:t>Predictiva</a:t>
              </a:r>
              <a:r>
                <a:rPr lang="en-US" sz="1400" b="1" i="1" dirty="0">
                  <a:solidFill>
                    <a:schemeClr val="bg1">
                      <a:lumMod val="60000"/>
                      <a:lumOff val="40000"/>
                    </a:schemeClr>
                  </a:solidFill>
                </a:rPr>
                <a:t>21</a:t>
              </a:r>
            </a:p>
            <a:p>
              <a:r>
                <a:rPr lang="en-US" sz="1400" b="1" dirty="0"/>
                <a:t> October 2021 </a:t>
              </a:r>
              <a:endParaRPr lang="en-US" sz="1600" b="1" dirty="0"/>
            </a:p>
          </p:txBody>
        </p:sp>
      </p:grpSp>
      <p:grpSp>
        <p:nvGrpSpPr>
          <p:cNvPr id="17" name="Group 16">
            <a:extLst>
              <a:ext uri="{FF2B5EF4-FFF2-40B4-BE49-F238E27FC236}">
                <a16:creationId xmlns:a16="http://schemas.microsoft.com/office/drawing/2014/main" id="{8AFAFA9F-B05C-6F16-EEAF-190F1C5F5977}"/>
              </a:ext>
            </a:extLst>
          </p:cNvPr>
          <p:cNvGrpSpPr/>
          <p:nvPr/>
        </p:nvGrpSpPr>
        <p:grpSpPr>
          <a:xfrm>
            <a:off x="5325749" y="4785993"/>
            <a:ext cx="4255962" cy="1254410"/>
            <a:chOff x="8458898" y="2238769"/>
            <a:chExt cx="3290011" cy="925613"/>
          </a:xfrm>
        </p:grpSpPr>
        <p:pic>
          <p:nvPicPr>
            <p:cNvPr id="18" name="Picture 2">
              <a:extLst>
                <a:ext uri="{FF2B5EF4-FFF2-40B4-BE49-F238E27FC236}">
                  <a16:creationId xmlns:a16="http://schemas.microsoft.com/office/drawing/2014/main" id="{56526C0F-D6A2-B36D-1B07-FB8874C660D7}"/>
                </a:ext>
              </a:extLst>
            </p:cNvPr>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251847" y="2260560"/>
              <a:ext cx="685800" cy="85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descr="C:\Users\gulatirc\Documents\Books Related\2017 Dictionary RL&amp;AM.jpg">
              <a:extLst>
                <a:ext uri="{FF2B5EF4-FFF2-40B4-BE49-F238E27FC236}">
                  <a16:creationId xmlns:a16="http://schemas.microsoft.com/office/drawing/2014/main" id="{D136D9FA-4F50-5B0A-8E1F-C6BE410D72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06980" y="2429139"/>
              <a:ext cx="499751" cy="681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ulatirc\Documents\10 RoAM\10 Rights of AM Cover v1F.jpg">
              <a:extLst>
                <a:ext uri="{FF2B5EF4-FFF2-40B4-BE49-F238E27FC236}">
                  <a16:creationId xmlns:a16="http://schemas.microsoft.com/office/drawing/2014/main" id="{6AC7C43F-F097-4E3E-D309-8C488D360B5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7430" y="2375033"/>
              <a:ext cx="631479" cy="7893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FFC3422-D325-408B-2C2A-DB8FFD967E56}"/>
                </a:ext>
              </a:extLst>
            </p:cNvPr>
            <p:cNvPicPr>
              <a:picLocks noChangeAspect="1"/>
            </p:cNvPicPr>
            <p:nvPr/>
          </p:nvPicPr>
          <p:blipFill>
            <a:blip r:embed="rId8"/>
            <a:stretch>
              <a:fillRect/>
            </a:stretch>
          </p:blipFill>
          <p:spPr>
            <a:xfrm>
              <a:off x="8458898" y="2238769"/>
              <a:ext cx="615247" cy="789349"/>
            </a:xfrm>
            <a:prstGeom prst="rect">
              <a:avLst/>
            </a:prstGeom>
          </p:spPr>
        </p:pic>
      </p:grpSp>
    </p:spTree>
    <p:extLst>
      <p:ext uri="{BB962C8B-B14F-4D97-AF65-F5344CB8AC3E}">
        <p14:creationId xmlns:p14="http://schemas.microsoft.com/office/powerpoint/2010/main" val="357718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110C-1E40-4AE6-5062-950ED8211653}"/>
              </a:ext>
            </a:extLst>
          </p:cNvPr>
          <p:cNvSpPr>
            <a:spLocks noGrp="1"/>
          </p:cNvSpPr>
          <p:nvPr>
            <p:ph type="ctrTitle"/>
          </p:nvPr>
        </p:nvSpPr>
        <p:spPr/>
        <p:txBody>
          <a:bodyPr/>
          <a:lstStyle/>
          <a:p>
            <a:r>
              <a:rPr lang="en-US" dirty="0"/>
              <a:t>Intro – </a:t>
            </a:r>
            <a:r>
              <a:rPr lang="en-US" dirty="0">
                <a:solidFill>
                  <a:schemeClr val="bg2">
                    <a:lumMod val="90000"/>
                  </a:schemeClr>
                </a:solidFill>
              </a:rPr>
              <a:t>Me</a:t>
            </a:r>
            <a:r>
              <a:rPr lang="en-US" dirty="0"/>
              <a:t>/</a:t>
            </a:r>
            <a:r>
              <a:rPr lang="en-US" dirty="0">
                <a:solidFill>
                  <a:schemeClr val="tx1"/>
                </a:solidFill>
              </a:rPr>
              <a:t>You</a:t>
            </a:r>
          </a:p>
        </p:txBody>
      </p:sp>
      <p:sp>
        <p:nvSpPr>
          <p:cNvPr id="3" name="Subtitle 2">
            <a:extLst>
              <a:ext uri="{FF2B5EF4-FFF2-40B4-BE49-F238E27FC236}">
                <a16:creationId xmlns:a16="http://schemas.microsoft.com/office/drawing/2014/main" id="{D4C9F4FD-991E-A991-443D-C00DDD7A72C4}"/>
              </a:ext>
            </a:extLst>
          </p:cNvPr>
          <p:cNvSpPr>
            <a:spLocks noGrp="1"/>
          </p:cNvSpPr>
          <p:nvPr>
            <p:ph type="subTitle" idx="1"/>
          </p:nvPr>
        </p:nvSpPr>
        <p:spPr>
          <a:xfrm>
            <a:off x="661481" y="1634247"/>
            <a:ext cx="11301052" cy="4628007"/>
          </a:xfrm>
        </p:spPr>
        <p:txBody>
          <a:bodyPr/>
          <a:lstStyle/>
          <a:p>
            <a:pPr marL="457200" indent="-457200">
              <a:buFont typeface="Arial" panose="020B0604020202020204" pitchFamily="34" charset="0"/>
              <a:buChar char="•"/>
            </a:pPr>
            <a:r>
              <a:rPr lang="en-US" dirty="0"/>
              <a:t>Who – Name</a:t>
            </a:r>
          </a:p>
          <a:p>
            <a:pPr marL="457200" indent="-457200">
              <a:buFont typeface="Arial" panose="020B0604020202020204" pitchFamily="34" charset="0"/>
              <a:buChar char="•"/>
            </a:pPr>
            <a:r>
              <a:rPr lang="en-US" dirty="0"/>
              <a:t>Organization</a:t>
            </a:r>
          </a:p>
          <a:p>
            <a:pPr marL="457200" indent="-457200">
              <a:buFont typeface="Arial" panose="020B0604020202020204" pitchFamily="34" charset="0"/>
              <a:buChar char="•"/>
            </a:pPr>
            <a:r>
              <a:rPr lang="en-US" dirty="0"/>
              <a:t>Role … </a:t>
            </a:r>
          </a:p>
        </p:txBody>
      </p:sp>
    </p:spTree>
    <p:extLst>
      <p:ext uri="{BB962C8B-B14F-4D97-AF65-F5344CB8AC3E}">
        <p14:creationId xmlns:p14="http://schemas.microsoft.com/office/powerpoint/2010/main" val="1786434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5" name="Rectangle 5"/>
          <p:cNvSpPr>
            <a:spLocks noGrp="1" noChangeArrowheads="1"/>
          </p:cNvSpPr>
          <p:nvPr>
            <p:ph type="title"/>
          </p:nvPr>
        </p:nvSpPr>
        <p:spPr>
          <a:xfrm>
            <a:off x="374915" y="310691"/>
            <a:ext cx="10184162" cy="563562"/>
          </a:xfrm>
        </p:spPr>
        <p:txBody>
          <a:bodyPr>
            <a:noAutofit/>
          </a:bodyPr>
          <a:lstStyle/>
          <a:p>
            <a:pPr algn="l">
              <a:lnSpc>
                <a:spcPts val="3800"/>
              </a:lnSpc>
            </a:pPr>
            <a:r>
              <a:rPr lang="en-US" sz="2800" b="1" dirty="0">
                <a:solidFill>
                  <a:srgbClr val="333333"/>
                </a:solidFill>
                <a:latin typeface="+mj-lt"/>
              </a:rPr>
              <a:t>The Evolution of Maintenance…Reliability…Asset Mgmt.</a:t>
            </a:r>
          </a:p>
        </p:txBody>
      </p:sp>
      <p:sp>
        <p:nvSpPr>
          <p:cNvPr id="419842" name="Rectangle 2"/>
          <p:cNvSpPr>
            <a:spLocks noChangeArrowheads="1"/>
          </p:cNvSpPr>
          <p:nvPr/>
        </p:nvSpPr>
        <p:spPr bwMode="auto">
          <a:xfrm>
            <a:off x="787567" y="5820345"/>
            <a:ext cx="10729383" cy="384175"/>
          </a:xfrm>
          <a:prstGeom prst="rect">
            <a:avLst/>
          </a:prstGeom>
          <a:solidFill>
            <a:schemeClr val="tx2"/>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chemeClr val="tx2"/>
            </a:extrusionClr>
          </a:sp3d>
        </p:spPr>
        <p:txBody>
          <a:bodyPr wrap="none" anchor="ctr">
            <a:flatTx/>
          </a:bodyPr>
          <a:lstStyle/>
          <a:p>
            <a:pPr eaLnBrk="0" hangingPunct="0"/>
            <a:r>
              <a:rPr lang="en-US" b="1" dirty="0">
                <a:solidFill>
                  <a:srgbClr val="FFC000"/>
                </a:solidFill>
              </a:rPr>
              <a:t>        1930      </a:t>
            </a:r>
            <a:r>
              <a:rPr lang="fr-CA" b="1" dirty="0">
                <a:solidFill>
                  <a:srgbClr val="FFC000"/>
                </a:solidFill>
              </a:rPr>
              <a:t>  </a:t>
            </a:r>
            <a:r>
              <a:rPr lang="en-US" b="1" dirty="0">
                <a:solidFill>
                  <a:srgbClr val="FFC000"/>
                </a:solidFill>
              </a:rPr>
              <a:t>1940       1950       </a:t>
            </a:r>
            <a:r>
              <a:rPr lang="fr-CA" b="1" dirty="0">
                <a:solidFill>
                  <a:srgbClr val="FFC000"/>
                </a:solidFill>
              </a:rPr>
              <a:t>  </a:t>
            </a:r>
            <a:r>
              <a:rPr lang="en-US" b="1" dirty="0">
                <a:solidFill>
                  <a:srgbClr val="FFC000"/>
                </a:solidFill>
              </a:rPr>
              <a:t>1960         </a:t>
            </a:r>
            <a:r>
              <a:rPr lang="fr-CA" b="1" dirty="0">
                <a:solidFill>
                  <a:srgbClr val="FFC000"/>
                </a:solidFill>
              </a:rPr>
              <a:t> </a:t>
            </a:r>
            <a:r>
              <a:rPr lang="en-US" b="1" dirty="0">
                <a:solidFill>
                  <a:srgbClr val="FFC000"/>
                </a:solidFill>
              </a:rPr>
              <a:t>1970          1980         1990          2000              2010 +     </a:t>
            </a:r>
          </a:p>
        </p:txBody>
      </p:sp>
      <p:sp>
        <p:nvSpPr>
          <p:cNvPr id="419843" name="AutoShape 3"/>
          <p:cNvSpPr>
            <a:spLocks noChangeArrowheads="1"/>
          </p:cNvSpPr>
          <p:nvPr/>
        </p:nvSpPr>
        <p:spPr bwMode="auto">
          <a:xfrm>
            <a:off x="645749" y="1406302"/>
            <a:ext cx="3352800" cy="8985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000"/>
          </a:solidFill>
          <a:ln w="9525" algn="ctr">
            <a:solidFill>
              <a:schemeClr val="tx1"/>
            </a:solidFill>
            <a:miter lim="800000"/>
            <a:headEnd/>
            <a:tailEnd/>
          </a:ln>
          <a:effectLst/>
        </p:spPr>
        <p:txBody>
          <a:bodyPr wrap="none" anchor="t"/>
          <a:lstStyle/>
          <a:p>
            <a:pPr eaLnBrk="0" hangingPunct="0">
              <a:buClr>
                <a:srgbClr val="9E022F"/>
              </a:buClr>
            </a:pPr>
            <a:r>
              <a:rPr lang="en-US" sz="2400" dirty="0">
                <a:solidFill>
                  <a:srgbClr val="000000"/>
                </a:solidFill>
              </a:rPr>
              <a:t> </a:t>
            </a:r>
            <a:r>
              <a:rPr lang="en-US" sz="1400" b="1" dirty="0">
                <a:solidFill>
                  <a:srgbClr val="000000"/>
                </a:solidFill>
              </a:rPr>
              <a:t>Changing Demands</a:t>
            </a:r>
          </a:p>
        </p:txBody>
      </p:sp>
      <p:sp>
        <p:nvSpPr>
          <p:cNvPr id="419844" name="AutoShape 4"/>
          <p:cNvSpPr>
            <a:spLocks noChangeArrowheads="1"/>
          </p:cNvSpPr>
          <p:nvPr/>
        </p:nvSpPr>
        <p:spPr bwMode="auto">
          <a:xfrm>
            <a:off x="1054359" y="2112646"/>
            <a:ext cx="4823790" cy="914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lumMod val="60000"/>
              <a:lumOff val="40000"/>
            </a:schemeClr>
          </a:solidFill>
          <a:ln w="9525">
            <a:solidFill>
              <a:schemeClr val="accent1">
                <a:lumMod val="60000"/>
                <a:lumOff val="40000"/>
              </a:schemeClr>
            </a:solidFill>
            <a:miter lim="800000"/>
            <a:headEnd/>
            <a:tailEnd/>
          </a:ln>
          <a:effectLst/>
        </p:spPr>
        <p:txBody>
          <a:bodyPr wrap="none" anchor="ctr"/>
          <a:lstStyle/>
          <a:p>
            <a:pPr algn="ctr" eaLnBrk="0" hangingPunct="0"/>
            <a:r>
              <a:rPr lang="en-US" sz="1400" b="1" dirty="0">
                <a:solidFill>
                  <a:srgbClr val="FFFF00"/>
                </a:solidFill>
              </a:rPr>
              <a:t>Better Understanding</a:t>
            </a:r>
            <a:r>
              <a:rPr lang="fr-CA" sz="1400" b="1" dirty="0">
                <a:solidFill>
                  <a:srgbClr val="FFFF00"/>
                </a:solidFill>
              </a:rPr>
              <a:t> </a:t>
            </a:r>
          </a:p>
          <a:p>
            <a:pPr algn="ctr" eaLnBrk="0" hangingPunct="0"/>
            <a:r>
              <a:rPr lang="en-US" sz="1400" b="1" dirty="0">
                <a:solidFill>
                  <a:srgbClr val="FFFF00"/>
                </a:solidFill>
              </a:rPr>
              <a:t>of Equipment Behavior</a:t>
            </a:r>
          </a:p>
        </p:txBody>
      </p:sp>
      <p:sp>
        <p:nvSpPr>
          <p:cNvPr id="419846" name="Rectangle 6"/>
          <p:cNvSpPr>
            <a:spLocks noChangeArrowheads="1"/>
          </p:cNvSpPr>
          <p:nvPr/>
        </p:nvSpPr>
        <p:spPr bwMode="auto">
          <a:xfrm>
            <a:off x="861556" y="4755927"/>
            <a:ext cx="3337983" cy="903288"/>
          </a:xfrm>
          <a:prstGeom prst="rect">
            <a:avLst/>
          </a:prstGeom>
          <a:solidFill>
            <a:srgbClr val="C0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6600"/>
            </a:extrusionClr>
          </a:sp3d>
        </p:spPr>
        <p:txBody>
          <a:bodyPr anchor="ctr">
            <a:flatTx/>
          </a:bodyPr>
          <a:lstStyle/>
          <a:p>
            <a:pPr marL="288925" indent="-288925" eaLnBrk="0" hangingPunct="0"/>
            <a:endParaRPr lang="en-US" sz="2000" b="1" dirty="0">
              <a:solidFill>
                <a:srgbClr val="000000"/>
              </a:solidFill>
            </a:endParaRPr>
          </a:p>
          <a:p>
            <a:pPr marL="288925" indent="-288925" eaLnBrk="0" hangingPunct="0">
              <a:buClr>
                <a:srgbClr val="000000"/>
              </a:buClr>
              <a:buFontTx/>
              <a:buChar char="•"/>
            </a:pPr>
            <a:r>
              <a:rPr lang="en-US" b="1" dirty="0">
                <a:solidFill>
                  <a:srgbClr val="FFFF00"/>
                </a:solidFill>
              </a:rPr>
              <a:t>React to breakdowns</a:t>
            </a:r>
            <a:endParaRPr lang="fr-CA" sz="2000" b="1" dirty="0">
              <a:solidFill>
                <a:srgbClr val="FFFF00"/>
              </a:solidFill>
            </a:endParaRPr>
          </a:p>
          <a:p>
            <a:pPr marL="288925" indent="-288925" eaLnBrk="0" hangingPunct="0">
              <a:buClr>
                <a:srgbClr val="CC0000"/>
              </a:buClr>
            </a:pPr>
            <a:endParaRPr lang="en-US" sz="2000" b="1" dirty="0">
              <a:solidFill>
                <a:srgbClr val="484848"/>
              </a:solidFill>
            </a:endParaRPr>
          </a:p>
        </p:txBody>
      </p:sp>
      <p:sp>
        <p:nvSpPr>
          <p:cNvPr id="419847" name="Rectangle 7"/>
          <p:cNvSpPr>
            <a:spLocks noChangeArrowheads="1"/>
          </p:cNvSpPr>
          <p:nvPr/>
        </p:nvSpPr>
        <p:spPr bwMode="auto">
          <a:xfrm>
            <a:off x="4404949" y="3604990"/>
            <a:ext cx="3655390" cy="2054225"/>
          </a:xfrm>
          <a:prstGeom prst="rect">
            <a:avLst/>
          </a:prstGeom>
          <a:solidFill>
            <a:schemeClr val="tx2">
              <a:lumMod val="60000"/>
              <a:lumOff val="40000"/>
            </a:schemeClr>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868BF6"/>
            </a:extrusionClr>
          </a:sp3d>
        </p:spPr>
        <p:txBody>
          <a:bodyPr anchor="ctr">
            <a:flatTx/>
          </a:bodyPr>
          <a:lstStyle/>
          <a:p>
            <a:pPr marL="228600" indent="-228600" eaLnBrk="0" hangingPunct="0">
              <a:buClr>
                <a:srgbClr val="000000"/>
              </a:buClr>
              <a:buFontTx/>
              <a:buChar char="•"/>
            </a:pPr>
            <a:r>
              <a:rPr lang="en-US" b="1" dirty="0">
                <a:solidFill>
                  <a:srgbClr val="FFFF00"/>
                </a:solidFill>
              </a:rPr>
              <a:t>Planned maintenance</a:t>
            </a:r>
          </a:p>
          <a:p>
            <a:pPr marL="228600" indent="-228600" eaLnBrk="0" hangingPunct="0">
              <a:buClr>
                <a:srgbClr val="000000"/>
              </a:buClr>
              <a:buFontTx/>
              <a:buChar char="•"/>
            </a:pPr>
            <a:r>
              <a:rPr lang="en-US" b="1" dirty="0">
                <a:solidFill>
                  <a:srgbClr val="FFFF00"/>
                </a:solidFill>
              </a:rPr>
              <a:t>Scheduled Repairs &amp;</a:t>
            </a:r>
          </a:p>
          <a:p>
            <a:pPr marL="228600" indent="-228600" eaLnBrk="0" hangingPunct="0">
              <a:buClr>
                <a:srgbClr val="000000"/>
              </a:buClr>
            </a:pPr>
            <a:r>
              <a:rPr lang="en-US" b="1" dirty="0">
                <a:solidFill>
                  <a:srgbClr val="FFFF00"/>
                </a:solidFill>
              </a:rPr>
              <a:t>   Overhauls</a:t>
            </a:r>
          </a:p>
          <a:p>
            <a:pPr marL="228600" indent="-228600" eaLnBrk="0" hangingPunct="0">
              <a:buClr>
                <a:srgbClr val="000000"/>
              </a:buClr>
              <a:buFontTx/>
              <a:buChar char="•"/>
            </a:pPr>
            <a:r>
              <a:rPr lang="en-US" b="1" dirty="0">
                <a:solidFill>
                  <a:srgbClr val="FFFF00"/>
                </a:solidFill>
              </a:rPr>
              <a:t>CMMS for improved efficiency and control</a:t>
            </a:r>
          </a:p>
        </p:txBody>
      </p:sp>
      <p:sp>
        <p:nvSpPr>
          <p:cNvPr id="419848" name="Rectangle 8"/>
          <p:cNvSpPr>
            <a:spLocks noChangeArrowheads="1"/>
          </p:cNvSpPr>
          <p:nvPr/>
        </p:nvSpPr>
        <p:spPr bwMode="auto">
          <a:xfrm>
            <a:off x="8233648" y="2948954"/>
            <a:ext cx="3251201" cy="2790826"/>
          </a:xfrm>
          <a:prstGeom prst="rect">
            <a:avLst/>
          </a:prstGeom>
          <a:solidFill>
            <a:srgbClr val="07E33B"/>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07E33B"/>
            </a:extrusionClr>
          </a:sp3d>
        </p:spPr>
        <p:txBody>
          <a:bodyPr anchor="ctr">
            <a:flatTx/>
          </a:bodyPr>
          <a:lstStyle/>
          <a:p>
            <a:pPr marL="228600" indent="-228600" eaLnBrk="0" hangingPunct="0">
              <a:buClr>
                <a:srgbClr val="000000"/>
              </a:buClr>
              <a:buFontTx/>
              <a:buChar char="•"/>
            </a:pPr>
            <a:r>
              <a:rPr lang="en-US" b="1" dirty="0"/>
              <a:t>Application of “Best Practices”</a:t>
            </a:r>
          </a:p>
          <a:p>
            <a:pPr marL="228600" indent="-228600" eaLnBrk="0" hangingPunct="0">
              <a:buClr>
                <a:srgbClr val="000000"/>
              </a:buClr>
              <a:buFontTx/>
              <a:buChar char="•"/>
            </a:pPr>
            <a:r>
              <a:rPr lang="en-US" b="1" dirty="0"/>
              <a:t>Business risk prioritization</a:t>
            </a:r>
          </a:p>
          <a:p>
            <a:pPr marL="228600" indent="-228600" eaLnBrk="0" hangingPunct="0">
              <a:buClr>
                <a:srgbClr val="000000"/>
              </a:buClr>
              <a:buFontTx/>
              <a:buChar char="•"/>
            </a:pPr>
            <a:r>
              <a:rPr lang="en-US" b="1" dirty="0"/>
              <a:t>Reliability-centered maintenance (RCM)</a:t>
            </a:r>
          </a:p>
          <a:p>
            <a:pPr marL="228600" indent="-228600" eaLnBrk="0" hangingPunct="0">
              <a:buClr>
                <a:srgbClr val="000000"/>
              </a:buClr>
              <a:buFontTx/>
              <a:buChar char="•"/>
            </a:pPr>
            <a:r>
              <a:rPr lang="en-US" b="1" dirty="0"/>
              <a:t>CBM / PdM</a:t>
            </a:r>
          </a:p>
          <a:p>
            <a:pPr marL="228600" indent="-228600" eaLnBrk="0" hangingPunct="0">
              <a:buClr>
                <a:srgbClr val="000000"/>
              </a:buClr>
            </a:pPr>
            <a:r>
              <a:rPr lang="en-US" b="1" dirty="0">
                <a:solidFill>
                  <a:srgbClr val="0033CC"/>
                </a:solidFill>
              </a:rPr>
              <a:t>         </a:t>
            </a:r>
            <a:r>
              <a:rPr lang="en-US" b="1" u="sng" dirty="0">
                <a:solidFill>
                  <a:srgbClr val="C00000"/>
                </a:solidFill>
              </a:rPr>
              <a:t>Focus on Reliability</a:t>
            </a:r>
          </a:p>
        </p:txBody>
      </p:sp>
      <p:sp>
        <p:nvSpPr>
          <p:cNvPr id="419849" name="AutoShape 9"/>
          <p:cNvSpPr>
            <a:spLocks noChangeArrowheads="1"/>
          </p:cNvSpPr>
          <p:nvPr/>
        </p:nvSpPr>
        <p:spPr bwMode="auto">
          <a:xfrm>
            <a:off x="1661749" y="2868389"/>
            <a:ext cx="5791200" cy="8763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B050"/>
          </a:solidFill>
          <a:ln w="9525">
            <a:solidFill>
              <a:schemeClr val="tx1"/>
            </a:solidFill>
            <a:miter lim="800000"/>
            <a:headEnd/>
            <a:tailEnd/>
          </a:ln>
          <a:effectLst/>
        </p:spPr>
        <p:txBody>
          <a:bodyPr wrap="none" anchor="ctr"/>
          <a:lstStyle/>
          <a:p>
            <a:pPr algn="ctr" eaLnBrk="0" hangingPunct="0"/>
            <a:r>
              <a:rPr lang="en-US" sz="1400" b="1" dirty="0"/>
              <a:t>New Technologies &amp; Practices</a:t>
            </a:r>
          </a:p>
        </p:txBody>
      </p:sp>
      <p:sp>
        <p:nvSpPr>
          <p:cNvPr id="11" name="TextBox 10"/>
          <p:cNvSpPr txBox="1"/>
          <p:nvPr/>
        </p:nvSpPr>
        <p:spPr>
          <a:xfrm>
            <a:off x="5979750" y="1280714"/>
            <a:ext cx="5537200" cy="1508105"/>
          </a:xfrm>
          <a:prstGeom prst="rect">
            <a:avLst/>
          </a:prstGeom>
          <a:solidFill>
            <a:srgbClr val="FFFF00"/>
          </a:solidFill>
        </p:spPr>
        <p:txBody>
          <a:bodyPr wrap="square" rtlCol="0">
            <a:spAutoFit/>
          </a:bodyPr>
          <a:lstStyle/>
          <a:p>
            <a:r>
              <a:rPr lang="en-US" sz="1600" b="1" dirty="0">
                <a:solidFill>
                  <a:srgbClr val="FFFFFF"/>
                </a:solidFill>
              </a:rPr>
              <a:t>   </a:t>
            </a:r>
            <a:r>
              <a:rPr lang="en-US" sz="2000" b="1" dirty="0">
                <a:solidFill>
                  <a:srgbClr val="000000"/>
                </a:solidFill>
              </a:rPr>
              <a:t>2019 and beyond… </a:t>
            </a:r>
            <a:endParaRPr lang="en-US" b="1" dirty="0">
              <a:solidFill>
                <a:srgbClr val="000000"/>
              </a:solidFill>
            </a:endParaRPr>
          </a:p>
          <a:p>
            <a:pPr>
              <a:buFont typeface="Arial" pitchFamily="34" charset="0"/>
              <a:buChar char="•"/>
            </a:pPr>
            <a:r>
              <a:rPr lang="en-US" dirty="0">
                <a:solidFill>
                  <a:srgbClr val="C00000"/>
                </a:solidFill>
              </a:rPr>
              <a:t>  Designing for Reliability – RAMS</a:t>
            </a:r>
            <a:r>
              <a:rPr lang="en-US" baseline="30000" dirty="0">
                <a:solidFill>
                  <a:srgbClr val="C00000"/>
                </a:solidFill>
              </a:rPr>
              <a:t>2</a:t>
            </a:r>
            <a:r>
              <a:rPr lang="en-US" dirty="0">
                <a:solidFill>
                  <a:srgbClr val="C00000"/>
                </a:solidFill>
              </a:rPr>
              <a:t>O</a:t>
            </a:r>
          </a:p>
          <a:p>
            <a:pPr>
              <a:buFont typeface="Arial" pitchFamily="34" charset="0"/>
              <a:buChar char="•"/>
            </a:pPr>
            <a:r>
              <a:rPr lang="en-US" dirty="0">
                <a:solidFill>
                  <a:srgbClr val="C00000"/>
                </a:solidFill>
              </a:rPr>
              <a:t>  Culture of Reliability &amp; Safety</a:t>
            </a:r>
          </a:p>
          <a:p>
            <a:pPr>
              <a:buFont typeface="Arial" pitchFamily="34" charset="0"/>
              <a:buChar char="•"/>
            </a:pPr>
            <a:r>
              <a:rPr lang="en-US" dirty="0">
                <a:solidFill>
                  <a:srgbClr val="C00000"/>
                </a:solidFill>
              </a:rPr>
              <a:t>  Asset and  Data Management + IIoT, Industry 4.0</a:t>
            </a:r>
          </a:p>
          <a:p>
            <a:pPr>
              <a:buFont typeface="Arial" pitchFamily="34" charset="0"/>
              <a:buChar char="•"/>
            </a:pPr>
            <a:r>
              <a:rPr lang="en-US" dirty="0">
                <a:solidFill>
                  <a:srgbClr val="C00000"/>
                </a:solidFill>
              </a:rPr>
              <a:t>  Digital Transformation</a:t>
            </a:r>
          </a:p>
        </p:txBody>
      </p:sp>
      <p:grpSp>
        <p:nvGrpSpPr>
          <p:cNvPr id="4" name="Group 3"/>
          <p:cNvGrpSpPr/>
          <p:nvPr/>
        </p:nvGrpSpPr>
        <p:grpSpPr>
          <a:xfrm>
            <a:off x="861556" y="4150533"/>
            <a:ext cx="3337983" cy="631983"/>
            <a:chOff x="861555" y="4123944"/>
            <a:chExt cx="3337983" cy="631983"/>
          </a:xfrm>
        </p:grpSpPr>
        <p:sp>
          <p:nvSpPr>
            <p:cNvPr id="2" name="Oval 1"/>
            <p:cNvSpPr/>
            <p:nvPr/>
          </p:nvSpPr>
          <p:spPr>
            <a:xfrm>
              <a:off x="861555" y="4123944"/>
              <a:ext cx="3337983" cy="631983"/>
            </a:xfrm>
            <a:prstGeom prst="ellipse">
              <a:avLst/>
            </a:prstGeom>
            <a:noFill/>
            <a:ln w="38100">
              <a:solidFill>
                <a:srgbClr val="003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99616" y="4236067"/>
              <a:ext cx="2084832" cy="369332"/>
            </a:xfrm>
            <a:prstGeom prst="rect">
              <a:avLst/>
            </a:prstGeom>
            <a:noFill/>
          </p:spPr>
          <p:txBody>
            <a:bodyPr wrap="square" rtlCol="0">
              <a:spAutoFit/>
            </a:bodyPr>
            <a:lstStyle/>
            <a:p>
              <a:r>
                <a:rPr lang="en-US" b="1" dirty="0">
                  <a:solidFill>
                    <a:srgbClr val="C00000"/>
                  </a:solidFill>
                </a:rPr>
                <a:t>1</a:t>
              </a:r>
              <a:r>
                <a:rPr lang="en-US" b="1" baseline="30000" dirty="0">
                  <a:solidFill>
                    <a:srgbClr val="C00000"/>
                  </a:solidFill>
                </a:rPr>
                <a:t>st</a:t>
              </a:r>
              <a:r>
                <a:rPr lang="en-US" b="1" dirty="0">
                  <a:solidFill>
                    <a:srgbClr val="C00000"/>
                  </a:solidFill>
                </a:rPr>
                <a:t>  Generation</a:t>
              </a:r>
            </a:p>
          </p:txBody>
        </p:sp>
      </p:grpSp>
      <p:grpSp>
        <p:nvGrpSpPr>
          <p:cNvPr id="14" name="Group 13"/>
          <p:cNvGrpSpPr/>
          <p:nvPr/>
        </p:nvGrpSpPr>
        <p:grpSpPr>
          <a:xfrm>
            <a:off x="4297285" y="3385394"/>
            <a:ext cx="3687491" cy="631983"/>
            <a:chOff x="861555" y="4123944"/>
            <a:chExt cx="3337983" cy="631983"/>
          </a:xfrm>
        </p:grpSpPr>
        <p:sp>
          <p:nvSpPr>
            <p:cNvPr id="15" name="Oval 14"/>
            <p:cNvSpPr/>
            <p:nvPr/>
          </p:nvSpPr>
          <p:spPr>
            <a:xfrm>
              <a:off x="861555" y="4123944"/>
              <a:ext cx="3337983" cy="63198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499616" y="4236067"/>
              <a:ext cx="2084832" cy="369332"/>
            </a:xfrm>
            <a:prstGeom prst="rect">
              <a:avLst/>
            </a:prstGeom>
            <a:noFill/>
          </p:spPr>
          <p:txBody>
            <a:bodyPr wrap="square" rtlCol="0">
              <a:spAutoFit/>
            </a:bodyPr>
            <a:lstStyle/>
            <a:p>
              <a:r>
                <a:rPr lang="en-US" b="1" dirty="0">
                  <a:solidFill>
                    <a:srgbClr val="C00000"/>
                  </a:solidFill>
                </a:rPr>
                <a:t>    </a:t>
              </a:r>
              <a:r>
                <a:rPr lang="en-US" b="1" dirty="0">
                  <a:solidFill>
                    <a:schemeClr val="bg1"/>
                  </a:solidFill>
                </a:rPr>
                <a:t>2</a:t>
              </a:r>
              <a:r>
                <a:rPr lang="en-US" b="1" baseline="30000" dirty="0">
                  <a:solidFill>
                    <a:schemeClr val="bg1"/>
                  </a:solidFill>
                </a:rPr>
                <a:t>nd</a:t>
              </a:r>
              <a:r>
                <a:rPr lang="en-US" b="1" dirty="0">
                  <a:solidFill>
                    <a:schemeClr val="bg1"/>
                  </a:solidFill>
                </a:rPr>
                <a:t>  Generation</a:t>
              </a:r>
            </a:p>
          </p:txBody>
        </p:sp>
      </p:grpSp>
      <p:grpSp>
        <p:nvGrpSpPr>
          <p:cNvPr id="19" name="Group 18"/>
          <p:cNvGrpSpPr/>
          <p:nvPr/>
        </p:nvGrpSpPr>
        <p:grpSpPr>
          <a:xfrm>
            <a:off x="8794433" y="1044476"/>
            <a:ext cx="3082754" cy="517472"/>
            <a:chOff x="4810499" y="4129250"/>
            <a:chExt cx="3337983" cy="631983"/>
          </a:xfrm>
        </p:grpSpPr>
        <p:sp>
          <p:nvSpPr>
            <p:cNvPr id="20" name="Oval 19"/>
            <p:cNvSpPr/>
            <p:nvPr/>
          </p:nvSpPr>
          <p:spPr>
            <a:xfrm>
              <a:off x="4810499" y="4129250"/>
              <a:ext cx="3337983" cy="63198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1" name="TextBox 20"/>
            <p:cNvSpPr txBox="1"/>
            <p:nvPr/>
          </p:nvSpPr>
          <p:spPr>
            <a:xfrm>
              <a:off x="5311927" y="4212613"/>
              <a:ext cx="2380515" cy="451061"/>
            </a:xfrm>
            <a:prstGeom prst="rect">
              <a:avLst/>
            </a:prstGeom>
            <a:noFill/>
          </p:spPr>
          <p:txBody>
            <a:bodyPr wrap="square" rtlCol="0">
              <a:spAutoFit/>
            </a:bodyPr>
            <a:lstStyle/>
            <a:p>
              <a:r>
                <a:rPr lang="en-US" b="1" dirty="0">
                  <a:ln>
                    <a:solidFill>
                      <a:schemeClr val="tx1"/>
                    </a:solidFill>
                  </a:ln>
                  <a:solidFill>
                    <a:srgbClr val="C00000"/>
                  </a:solidFill>
                </a:rPr>
                <a:t>    </a:t>
              </a:r>
              <a:r>
                <a:rPr lang="en-US" dirty="0">
                  <a:ln>
                    <a:solidFill>
                      <a:schemeClr val="tx1"/>
                    </a:solidFill>
                  </a:ln>
                  <a:solidFill>
                    <a:srgbClr val="FF0000"/>
                  </a:solidFill>
                </a:rPr>
                <a:t>4</a:t>
              </a:r>
              <a:r>
                <a:rPr lang="en-US" baseline="30000" dirty="0">
                  <a:ln>
                    <a:solidFill>
                      <a:schemeClr val="tx1"/>
                    </a:solidFill>
                  </a:ln>
                  <a:solidFill>
                    <a:srgbClr val="FF0000"/>
                  </a:solidFill>
                </a:rPr>
                <a:t>th     </a:t>
              </a:r>
              <a:r>
                <a:rPr lang="en-US" dirty="0">
                  <a:ln>
                    <a:solidFill>
                      <a:schemeClr val="tx1"/>
                    </a:solidFill>
                  </a:ln>
                  <a:solidFill>
                    <a:srgbClr val="FF0000"/>
                  </a:solidFill>
                </a:rPr>
                <a:t> Generation</a:t>
              </a:r>
            </a:p>
          </p:txBody>
        </p:sp>
      </p:grpSp>
      <p:grpSp>
        <p:nvGrpSpPr>
          <p:cNvPr id="22" name="Group 21"/>
          <p:cNvGrpSpPr/>
          <p:nvPr/>
        </p:nvGrpSpPr>
        <p:grpSpPr>
          <a:xfrm>
            <a:off x="8067816" y="2667637"/>
            <a:ext cx="3687491" cy="631983"/>
            <a:chOff x="790513" y="3807952"/>
            <a:chExt cx="3337983" cy="631983"/>
          </a:xfrm>
        </p:grpSpPr>
        <p:sp>
          <p:nvSpPr>
            <p:cNvPr id="23" name="Oval 22"/>
            <p:cNvSpPr/>
            <p:nvPr/>
          </p:nvSpPr>
          <p:spPr>
            <a:xfrm>
              <a:off x="790513" y="3807952"/>
              <a:ext cx="3337983" cy="63198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448260" y="4007804"/>
              <a:ext cx="2084832" cy="369332"/>
            </a:xfrm>
            <a:prstGeom prst="rect">
              <a:avLst/>
            </a:prstGeom>
            <a:noFill/>
          </p:spPr>
          <p:txBody>
            <a:bodyPr wrap="square" rtlCol="0">
              <a:spAutoFit/>
            </a:bodyPr>
            <a:lstStyle/>
            <a:p>
              <a:r>
                <a:rPr lang="en-US" b="1" dirty="0">
                  <a:solidFill>
                    <a:srgbClr val="C00000"/>
                  </a:solidFill>
                </a:rPr>
                <a:t>    </a:t>
              </a:r>
              <a:r>
                <a:rPr lang="en-US" b="1" dirty="0">
                  <a:solidFill>
                    <a:schemeClr val="bg1"/>
                  </a:solidFill>
                </a:rPr>
                <a:t>3</a:t>
              </a:r>
              <a:r>
                <a:rPr lang="en-US" b="1" baseline="30000" dirty="0">
                  <a:solidFill>
                    <a:schemeClr val="bg1"/>
                  </a:solidFill>
                </a:rPr>
                <a:t>rd   </a:t>
              </a:r>
              <a:r>
                <a:rPr lang="en-US" b="1" dirty="0">
                  <a:solidFill>
                    <a:schemeClr val="bg1"/>
                  </a:solidFill>
                </a:rPr>
                <a:t> Generation</a:t>
              </a:r>
            </a:p>
          </p:txBody>
        </p:sp>
      </p:grpSp>
      <p:sp>
        <p:nvSpPr>
          <p:cNvPr id="5" name="TextBox 4">
            <a:extLst>
              <a:ext uri="{FF2B5EF4-FFF2-40B4-BE49-F238E27FC236}">
                <a16:creationId xmlns:a16="http://schemas.microsoft.com/office/drawing/2014/main" id="{ED1B073A-45A8-4BCE-A04E-E8AEA33BDE0F}"/>
              </a:ext>
            </a:extLst>
          </p:cNvPr>
          <p:cNvSpPr txBox="1"/>
          <p:nvPr/>
        </p:nvSpPr>
        <p:spPr>
          <a:xfrm>
            <a:off x="75595" y="6230325"/>
            <a:ext cx="8247888" cy="276999"/>
          </a:xfrm>
          <a:prstGeom prst="rect">
            <a:avLst/>
          </a:prstGeom>
          <a:noFill/>
        </p:spPr>
        <p:txBody>
          <a:bodyPr wrap="square" rtlCol="0">
            <a:spAutoFit/>
          </a:bodyPr>
          <a:lstStyle/>
          <a:p>
            <a:r>
              <a:rPr lang="en-US" sz="1200" dirty="0"/>
              <a:t>RAMS</a:t>
            </a:r>
            <a:r>
              <a:rPr lang="en-US" sz="1200" baseline="30000" dirty="0"/>
              <a:t>2</a:t>
            </a:r>
            <a:r>
              <a:rPr lang="en-US" sz="1200" dirty="0"/>
              <a:t>O= Reliability, Availability, Maintainability, Safety/Sustainability, and Operability</a:t>
            </a:r>
          </a:p>
        </p:txBody>
      </p:sp>
    </p:spTree>
    <p:extLst>
      <p:ext uri="{BB962C8B-B14F-4D97-AF65-F5344CB8AC3E}">
        <p14:creationId xmlns:p14="http://schemas.microsoft.com/office/powerpoint/2010/main" val="17711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29902" y="1467256"/>
            <a:ext cx="7772400" cy="685800"/>
          </a:xfrm>
        </p:spPr>
        <p:txBody>
          <a:bodyPr>
            <a:normAutofit fontScale="90000"/>
          </a:bodyPr>
          <a:lstStyle/>
          <a:p>
            <a:r>
              <a:rPr lang="en-US" sz="3600" dirty="0">
                <a:solidFill>
                  <a:srgbClr val="333333"/>
                </a:solidFill>
              </a:rPr>
              <a:t>What is RAMS</a:t>
            </a:r>
            <a:r>
              <a:rPr lang="en-US" sz="3600" baseline="30000" dirty="0">
                <a:solidFill>
                  <a:srgbClr val="333333"/>
                </a:solidFill>
              </a:rPr>
              <a:t>2</a:t>
            </a:r>
            <a:r>
              <a:rPr lang="en-US" sz="3600" dirty="0">
                <a:solidFill>
                  <a:srgbClr val="333333"/>
                </a:solidFill>
              </a:rPr>
              <a:t>O?</a:t>
            </a:r>
            <a:br>
              <a:rPr lang="en-US" dirty="0">
                <a:solidFill>
                  <a:srgbClr val="333333"/>
                </a:solidFill>
              </a:rPr>
            </a:br>
            <a:endParaRPr lang="en-US" dirty="0">
              <a:solidFill>
                <a:srgbClr val="333333"/>
              </a:solidFill>
            </a:endParaRPr>
          </a:p>
        </p:txBody>
      </p:sp>
      <p:sp>
        <p:nvSpPr>
          <p:cNvPr id="9" name="Rectangle 8"/>
          <p:cNvSpPr/>
          <p:nvPr/>
        </p:nvSpPr>
        <p:spPr>
          <a:xfrm>
            <a:off x="3733800" y="2438400"/>
            <a:ext cx="5381625" cy="1938992"/>
          </a:xfrm>
          <a:prstGeom prst="rect">
            <a:avLst/>
          </a:prstGeom>
        </p:spPr>
        <p:txBody>
          <a:bodyPr wrap="square">
            <a:spAutoFit/>
          </a:bodyPr>
          <a:lstStyle/>
          <a:p>
            <a:r>
              <a:rPr lang="en-US" sz="2400" b="1" dirty="0"/>
              <a:t>R – Reliability </a:t>
            </a:r>
            <a:br>
              <a:rPr lang="en-US" sz="2400" b="1" dirty="0"/>
            </a:br>
            <a:r>
              <a:rPr lang="en-US" sz="2400" b="1" dirty="0"/>
              <a:t>A – Availability </a:t>
            </a:r>
            <a:br>
              <a:rPr lang="en-US" sz="2400" b="1" dirty="0"/>
            </a:br>
            <a:r>
              <a:rPr lang="en-US" sz="2400" b="1" dirty="0"/>
              <a:t>M – Maintainability</a:t>
            </a:r>
            <a:br>
              <a:rPr lang="en-US" sz="2400" b="1" dirty="0"/>
            </a:br>
            <a:r>
              <a:rPr lang="en-US" sz="2400" b="1" dirty="0"/>
              <a:t>S – Safety &amp; Sustainability</a:t>
            </a:r>
            <a:br>
              <a:rPr lang="en-US" sz="2400" b="1" dirty="0"/>
            </a:br>
            <a:r>
              <a:rPr lang="en-US" sz="2400" b="1" dirty="0"/>
              <a:t>O - Operability </a:t>
            </a:r>
          </a:p>
        </p:txBody>
      </p:sp>
    </p:spTree>
    <p:extLst>
      <p:ext uri="{BB962C8B-B14F-4D97-AF65-F5344CB8AC3E}">
        <p14:creationId xmlns:p14="http://schemas.microsoft.com/office/powerpoint/2010/main" val="3729482728"/>
      </p:ext>
    </p:extLst>
  </p:cSld>
  <p:clrMapOvr>
    <a:masterClrMapping/>
  </p:clrMapOvr>
</p:sld>
</file>

<file path=ppt/theme/theme1.xml><?xml version="1.0" encoding="utf-8"?>
<a:theme xmlns:a="http://schemas.openxmlformats.org/drawingml/2006/main" name="PORTA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C921BBA0-5A31-486C-863B-090134E247C8}" vid="{65C458A9-8C75-47A0-AD39-E4909CFF5489}"/>
    </a:ext>
  </a:extLst>
</a:theme>
</file>

<file path=ppt/theme/theme2.xml><?xml version="1.0" encoding="utf-8"?>
<a:theme xmlns:a="http://schemas.openxmlformats.org/drawingml/2006/main" name="NOMBRE DE LA SESIÓ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I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C921BBA0-5A31-486C-863B-090134E247C8}" vid="{907E2952-6B3F-4848-9602-458F2C50C277}"/>
    </a:ext>
  </a:extLst>
</a:theme>
</file>

<file path=ppt/theme/theme4.xml><?xml version="1.0" encoding="utf-8"?>
<a:theme xmlns:a="http://schemas.openxmlformats.org/drawingml/2006/main" name="TEXTO IMPORTAN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GRADECIMIEN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ctr">
          <a:defRPr sz="2800" dirty="0" smtClean="0">
            <a:solidFill>
              <a:schemeClr val="bg1"/>
            </a:solidFill>
          </a:defRPr>
        </a:defPPr>
      </a:lstStyle>
    </a:txDef>
  </a:objectDefaults>
  <a:extraClrSchemeLst/>
  <a:extLst>
    <a:ext uri="{05A4C25C-085E-4340-85A3-A5531E510DB2}">
      <thm15:themeFamily xmlns:thm15="http://schemas.microsoft.com/office/thememl/2012/main" name="Presentación1" id="{C921BBA0-5A31-486C-863B-090134E247C8}" vid="{4EBB50FC-20BC-4E67-B0F0-0A77393A8D9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0569b8d-7120-4068-b452-55feebc5ffa4" xsi:nil="true"/>
    <lcf76f155ced4ddcb4097134ff3c332f xmlns="cde33698-54d1-4413-9454-ee6d5558439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3C33CA3215034A9B71065C3BBCF5A3" ma:contentTypeVersion="17" ma:contentTypeDescription="Create a new document." ma:contentTypeScope="" ma:versionID="bb65f4b05e2913185a6aec88cab1cc9d">
  <xsd:schema xmlns:xsd="http://www.w3.org/2001/XMLSchema" xmlns:xs="http://www.w3.org/2001/XMLSchema" xmlns:p="http://schemas.microsoft.com/office/2006/metadata/properties" xmlns:ns2="cde33698-54d1-4413-9454-ee6d5558439e" xmlns:ns3="d0569b8d-7120-4068-b452-55feebc5ffa4" targetNamespace="http://schemas.microsoft.com/office/2006/metadata/properties" ma:root="true" ma:fieldsID="7fd0dd3b12698c0161a7b6c6535424fa" ns2:_="" ns3:_="">
    <xsd:import namespace="cde33698-54d1-4413-9454-ee6d5558439e"/>
    <xsd:import namespace="d0569b8d-7120-4068-b452-55feebc5ff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e33698-54d1-4413-9454-ee6d55584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d14f57-bdb1-4570-a063-f73ac05c6f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569b8d-7120-4068-b452-55feebc5ffa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27f1afe-7377-4824-bd59-0f1a45788c2a}" ma:internalName="TaxCatchAll" ma:showField="CatchAllData" ma:web="d0569b8d-7120-4068-b452-55feebc5f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F46AEB-6936-4761-AF3F-EE5630578746}">
  <ds:schemaRefs>
    <ds:schemaRef ds:uri="http://schemas.microsoft.com/sharepoint/v3/contenttype/forms"/>
  </ds:schemaRefs>
</ds:datastoreItem>
</file>

<file path=customXml/itemProps2.xml><?xml version="1.0" encoding="utf-8"?>
<ds:datastoreItem xmlns:ds="http://schemas.openxmlformats.org/officeDocument/2006/customXml" ds:itemID="{0832C7AD-33DE-4566-B3AE-B947A46E4298}">
  <ds:schemaRefs>
    <ds:schemaRef ds:uri="http://schemas.microsoft.com/office/2006/documentManagement/types"/>
    <ds:schemaRef ds:uri="432ef9d2-f4cf-4aec-b685-2ba084166721"/>
    <ds:schemaRef ds:uri="http://purl.org/dc/dcmitype/"/>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311f3b66-b9ce-4a7a-801f-695e6169ab04"/>
  </ds:schemaRefs>
</ds:datastoreItem>
</file>

<file path=customXml/itemProps3.xml><?xml version="1.0" encoding="utf-8"?>
<ds:datastoreItem xmlns:ds="http://schemas.openxmlformats.org/officeDocument/2006/customXml" ds:itemID="{32D5F705-7106-4431-8A74-CA26C9B07A2C}"/>
</file>

<file path=docProps/app.xml><?xml version="1.0" encoding="utf-8"?>
<Properties xmlns="http://schemas.openxmlformats.org/officeDocument/2006/extended-properties" xmlns:vt="http://schemas.openxmlformats.org/officeDocument/2006/docPropsVTypes">
  <Template>TOOL</Template>
  <TotalTime>3389</TotalTime>
  <Words>2170</Words>
  <Application>Microsoft Office PowerPoint</Application>
  <PresentationFormat>Panorámica</PresentationFormat>
  <Paragraphs>391</Paragraphs>
  <Slides>36</Slides>
  <Notes>5</Notes>
  <HiddenSlides>0</HiddenSlides>
  <MMClips>0</MMClips>
  <ScaleCrop>false</ScaleCrop>
  <HeadingPairs>
    <vt:vector size="8" baseType="variant">
      <vt:variant>
        <vt:lpstr>Fuentes usadas</vt:lpstr>
      </vt:variant>
      <vt:variant>
        <vt:i4>7</vt:i4>
      </vt:variant>
      <vt:variant>
        <vt:lpstr>Tema</vt:lpstr>
      </vt:variant>
      <vt:variant>
        <vt:i4>5</vt:i4>
      </vt:variant>
      <vt:variant>
        <vt:lpstr>Servidores OLE incrustados</vt:lpstr>
      </vt:variant>
      <vt:variant>
        <vt:i4>1</vt:i4>
      </vt:variant>
      <vt:variant>
        <vt:lpstr>Títulos de diapositiva</vt:lpstr>
      </vt:variant>
      <vt:variant>
        <vt:i4>36</vt:i4>
      </vt:variant>
    </vt:vector>
  </HeadingPairs>
  <TitlesOfParts>
    <vt:vector size="49" baseType="lpstr">
      <vt:lpstr>Arial</vt:lpstr>
      <vt:lpstr>Arial Black</vt:lpstr>
      <vt:lpstr>Calibri</vt:lpstr>
      <vt:lpstr>Century Gothic</vt:lpstr>
      <vt:lpstr>Roboto</vt:lpstr>
      <vt:lpstr>Symbol</vt:lpstr>
      <vt:lpstr>Times New Roman</vt:lpstr>
      <vt:lpstr>PORTADA</vt:lpstr>
      <vt:lpstr>NOMBRE DE LA SESIÓN</vt:lpstr>
      <vt:lpstr>CONTENIDO</vt:lpstr>
      <vt:lpstr>TEXTO IMPORTANTE</vt:lpstr>
      <vt:lpstr>AGRADECIMIENTO</vt:lpstr>
      <vt:lpstr>Equation</vt:lpstr>
      <vt:lpstr>Presentación de PowerPoint</vt:lpstr>
      <vt:lpstr>Presentación de PowerPoint</vt:lpstr>
      <vt:lpstr>Outline</vt:lpstr>
      <vt:lpstr>Safety Moment</vt:lpstr>
      <vt:lpstr>Safety Minute – Ladder Safety</vt:lpstr>
      <vt:lpstr>Intro – Me /You</vt:lpstr>
      <vt:lpstr>Intro – Me/You</vt:lpstr>
      <vt:lpstr>The Evolution of Maintenance…Reliability…Asset Mgmt.</vt:lpstr>
      <vt:lpstr>What is RAMS2O? </vt:lpstr>
      <vt:lpstr>Quiz A – Reliability Knowledge Assessment</vt:lpstr>
      <vt:lpstr>Reliability ?? </vt:lpstr>
      <vt:lpstr>Reliability is …</vt:lpstr>
      <vt:lpstr>Reliability myth! How much Reliability do we need?   </vt:lpstr>
      <vt:lpstr>RAM- Reliability, Availability &amp; Maintainability </vt:lpstr>
      <vt:lpstr>Who owns Reliability? Where defects get introduced?</vt:lpstr>
      <vt:lpstr>Bathtub Curve</vt:lpstr>
      <vt:lpstr>Bathtub Curve – Weibull Life Curve</vt:lpstr>
      <vt:lpstr>Calculating Reliability   Simplified Reliability formula ( constant failure rate) </vt:lpstr>
      <vt:lpstr>Availability </vt:lpstr>
      <vt:lpstr>Understanding/Calculating Reliability</vt:lpstr>
      <vt:lpstr>Reliability Block Diagram (RBD)</vt:lpstr>
      <vt:lpstr>Assets in Series and Parallel  …exercise 6.21</vt:lpstr>
      <vt:lpstr>Reliability RBD …exercise 6.21</vt:lpstr>
      <vt:lpstr>Reliability Modeling  </vt:lpstr>
      <vt:lpstr>System Reliability for m-out-of-n Components</vt:lpstr>
      <vt:lpstr>System  Reliability- RBD  …. POLL </vt:lpstr>
      <vt:lpstr>Typical Compressor System   Reliability Block Diagram – RBD</vt:lpstr>
      <vt:lpstr>Calculating Reliability ….. Example 11.1</vt:lpstr>
      <vt:lpstr>Exercise 11.1 </vt:lpstr>
      <vt:lpstr>Calculating Reliability ….. Example 11.2</vt:lpstr>
      <vt:lpstr>Exercise 11.2</vt:lpstr>
      <vt:lpstr>Challenges</vt:lpstr>
      <vt:lpstr>Bonus  Questions on Reliability – HW/Class: </vt:lpstr>
      <vt:lpstr>Conclusion</vt:lpstr>
      <vt:lpstr>Exercise # 170111  M&amp;R – AM Words Primer: Connect Words (Left) to Definition (Right)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AMEYALLI LAMADRID SANCHEZ</dc:creator>
  <cp:lastModifiedBy>Ana Jimena  Estrada Fuerte</cp:lastModifiedBy>
  <cp:revision>17</cp:revision>
  <dcterms:created xsi:type="dcterms:W3CDTF">2023-04-25T22:56:27Z</dcterms:created>
  <dcterms:modified xsi:type="dcterms:W3CDTF">2023-08-01T19:53:11Z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0x0101004B3C33CA3215034A9B71065C3BBCF5A3</vt:lpwstr>
  </property>
  <property fmtid="{D5CDD505-2E9C-101B-9397-08002B2CF9AE}" pid="3" name="MediaServiceImageTags">
    <vt:lpwstr/>
  </property>
</Properties>
</file>