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61" r:id="rId8"/>
  </p:sldMasterIdLst>
  <p:notesMasterIdLst>
    <p:notesMasterId r:id="rId35"/>
  </p:notesMasterIdLst>
  <p:sldIdLst>
    <p:sldId id="256" r:id="rId9"/>
    <p:sldId id="281" r:id="rId10"/>
    <p:sldId id="286" r:id="rId11"/>
    <p:sldId id="292" r:id="rId12"/>
    <p:sldId id="334" r:id="rId13"/>
    <p:sldId id="343" r:id="rId14"/>
    <p:sldId id="337" r:id="rId15"/>
    <p:sldId id="336" r:id="rId16"/>
    <p:sldId id="338" r:id="rId17"/>
    <p:sldId id="339" r:id="rId18"/>
    <p:sldId id="293" r:id="rId19"/>
    <p:sldId id="301" r:id="rId20"/>
    <p:sldId id="310" r:id="rId21"/>
    <p:sldId id="347" r:id="rId22"/>
    <p:sldId id="313" r:id="rId23"/>
    <p:sldId id="267" r:id="rId24"/>
    <p:sldId id="305" r:id="rId25"/>
    <p:sldId id="320" r:id="rId26"/>
    <p:sldId id="316" r:id="rId27"/>
    <p:sldId id="340" r:id="rId28"/>
    <p:sldId id="341" r:id="rId29"/>
    <p:sldId id="317" r:id="rId30"/>
    <p:sldId id="324" r:id="rId31"/>
    <p:sldId id="348" r:id="rId32"/>
    <p:sldId id="349" r:id="rId33"/>
    <p:sldId id="279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112"/>
    <a:srgbClr val="A12982"/>
    <a:srgbClr val="515151"/>
    <a:srgbClr val="B1B1B1"/>
    <a:srgbClr val="333333"/>
    <a:srgbClr val="01331B"/>
    <a:srgbClr val="024921"/>
    <a:srgbClr val="AF4995"/>
    <a:srgbClr val="692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FCBD7-2946-45E4-A367-B142A4067EF3}" v="2" dt="2023-06-30T16:08:06.293"/>
    <p1510:client id="{707C3576-17F0-4574-932A-586819FCCEF6}" v="67" dt="2023-06-22T17:53:23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YALLI LAMADRID SANCHEZ" userId="490b3eab-2d75-45dc-8c0b-3b055a3e558b" providerId="ADAL" clId="{AB938B8F-22A7-40B3-8602-3624D8746B39}"/>
    <pc:docChg chg="undo custSel addSld delSld modSld modMainMaster">
      <pc:chgData name="AMEYALLI LAMADRID SANCHEZ" userId="490b3eab-2d75-45dc-8c0b-3b055a3e558b" providerId="ADAL" clId="{AB938B8F-22A7-40B3-8602-3624D8746B39}" dt="2023-05-30T23:22:42.941" v="536"/>
      <pc:docMkLst>
        <pc:docMk/>
      </pc:docMkLst>
      <pc:sldChg chg="modSp mod">
        <pc:chgData name="AMEYALLI LAMADRID SANCHEZ" userId="490b3eab-2d75-45dc-8c0b-3b055a3e558b" providerId="ADAL" clId="{AB938B8F-22A7-40B3-8602-3624D8746B39}" dt="2023-05-30T23:19:01.170" v="533" actId="207"/>
        <pc:sldMkLst>
          <pc:docMk/>
          <pc:sldMk cId="2785459166" sldId="266"/>
        </pc:sldMkLst>
        <pc:spChg chg="mod">
          <ac:chgData name="AMEYALLI LAMADRID SANCHEZ" userId="490b3eab-2d75-45dc-8c0b-3b055a3e558b" providerId="ADAL" clId="{AB938B8F-22A7-40B3-8602-3624D8746B39}" dt="2023-05-30T23:19:01.170" v="533" actId="207"/>
          <ac:spMkLst>
            <pc:docMk/>
            <pc:sldMk cId="2785459166" sldId="266"/>
            <ac:spMk id="2" creationId="{91530E4E-C733-C1B0-08AF-6B0AA8A6EACE}"/>
          </ac:spMkLst>
        </pc:spChg>
      </pc:sldChg>
      <pc:sldChg chg="addSp delSp modSp mod">
        <pc:chgData name="AMEYALLI LAMADRID SANCHEZ" userId="490b3eab-2d75-45dc-8c0b-3b055a3e558b" providerId="ADAL" clId="{AB938B8F-22A7-40B3-8602-3624D8746B39}" dt="2023-05-30T23:22:42.941" v="536"/>
        <pc:sldMkLst>
          <pc:docMk/>
          <pc:sldMk cId="2101584282" sldId="278"/>
        </pc:sldMkLst>
        <pc:spChg chg="mod">
          <ac:chgData name="AMEYALLI LAMADRID SANCHEZ" userId="490b3eab-2d75-45dc-8c0b-3b055a3e558b" providerId="ADAL" clId="{AB938B8F-22A7-40B3-8602-3624D8746B39}" dt="2023-05-30T23:16:13.625" v="379" actId="207"/>
          <ac:spMkLst>
            <pc:docMk/>
            <pc:sldMk cId="2101584282" sldId="278"/>
            <ac:spMk id="3" creationId="{FCFA62D2-CFFE-602D-615B-3D601C610A49}"/>
          </ac:spMkLst>
        </pc:spChg>
        <pc:picChg chg="add mod">
          <ac:chgData name="AMEYALLI LAMADRID SANCHEZ" userId="490b3eab-2d75-45dc-8c0b-3b055a3e558b" providerId="ADAL" clId="{AB938B8F-22A7-40B3-8602-3624D8746B39}" dt="2023-05-30T23:22:42.941" v="536"/>
          <ac:picMkLst>
            <pc:docMk/>
            <pc:sldMk cId="2101584282" sldId="278"/>
            <ac:picMk id="2" creationId="{55311342-EB71-02C1-956D-16E865FA1513}"/>
          </ac:picMkLst>
        </pc:picChg>
        <pc:picChg chg="del">
          <ac:chgData name="AMEYALLI LAMADRID SANCHEZ" userId="490b3eab-2d75-45dc-8c0b-3b055a3e558b" providerId="ADAL" clId="{AB938B8F-22A7-40B3-8602-3624D8746B39}" dt="2023-05-30T23:21:38.083" v="535" actId="478"/>
          <ac:picMkLst>
            <pc:docMk/>
            <pc:sldMk cId="2101584282" sldId="278"/>
            <ac:picMk id="6" creationId="{1A1CD93C-8A61-89AF-42BA-ABB173228068}"/>
          </ac:picMkLst>
        </pc:picChg>
      </pc:sldChg>
      <pc:sldChg chg="addSp delSp modSp mod">
        <pc:chgData name="AMEYALLI LAMADRID SANCHEZ" userId="490b3eab-2d75-45dc-8c0b-3b055a3e558b" providerId="ADAL" clId="{AB938B8F-22A7-40B3-8602-3624D8746B39}" dt="2023-05-30T23:18:33.007" v="530" actId="20577"/>
        <pc:sldMkLst>
          <pc:docMk/>
          <pc:sldMk cId="2096161083" sldId="280"/>
        </pc:sldMkLst>
        <pc:spChg chg="add mod">
          <ac:chgData name="AMEYALLI LAMADRID SANCHEZ" userId="490b3eab-2d75-45dc-8c0b-3b055a3e558b" providerId="ADAL" clId="{AB938B8F-22A7-40B3-8602-3624D8746B39}" dt="2023-05-30T23:18:33.007" v="530" actId="20577"/>
          <ac:spMkLst>
            <pc:docMk/>
            <pc:sldMk cId="2096161083" sldId="280"/>
            <ac:spMk id="2" creationId="{27D10887-D5C2-B295-119A-9CAAC30B9FB8}"/>
          </ac:spMkLst>
        </pc:spChg>
        <pc:spChg chg="del mod">
          <ac:chgData name="AMEYALLI LAMADRID SANCHEZ" userId="490b3eab-2d75-45dc-8c0b-3b055a3e558b" providerId="ADAL" clId="{AB938B8F-22A7-40B3-8602-3624D8746B39}" dt="2023-05-30T22:52:35.061" v="368" actId="478"/>
          <ac:spMkLst>
            <pc:docMk/>
            <pc:sldMk cId="2096161083" sldId="280"/>
            <ac:spMk id="4" creationId="{518ADD6C-0BA2-48E1-A6A8-F3DECF75571C}"/>
          </ac:spMkLst>
        </pc:spChg>
        <pc:picChg chg="add mod">
          <ac:chgData name="AMEYALLI LAMADRID SANCHEZ" userId="490b3eab-2d75-45dc-8c0b-3b055a3e558b" providerId="ADAL" clId="{AB938B8F-22A7-40B3-8602-3624D8746B39}" dt="2023-05-30T22:18:19.786" v="163" actId="1076"/>
          <ac:picMkLst>
            <pc:docMk/>
            <pc:sldMk cId="2096161083" sldId="280"/>
            <ac:picMk id="3" creationId="{203E9C5C-89EF-FDEC-ABDF-DEBA3BBCEF41}"/>
          </ac:picMkLst>
        </pc:picChg>
        <pc:picChg chg="del">
          <ac:chgData name="AMEYALLI LAMADRID SANCHEZ" userId="490b3eab-2d75-45dc-8c0b-3b055a3e558b" providerId="ADAL" clId="{AB938B8F-22A7-40B3-8602-3624D8746B39}" dt="2023-05-30T22:17:51.741" v="160" actId="478"/>
          <ac:picMkLst>
            <pc:docMk/>
            <pc:sldMk cId="2096161083" sldId="280"/>
            <ac:picMk id="6" creationId="{3FB60CD1-B0E5-C80B-D270-988274151999}"/>
          </ac:picMkLst>
        </pc:picChg>
      </pc:sldChg>
      <pc:sldChg chg="modSp">
        <pc:chgData name="AMEYALLI LAMADRID SANCHEZ" userId="490b3eab-2d75-45dc-8c0b-3b055a3e558b" providerId="ADAL" clId="{AB938B8F-22A7-40B3-8602-3624D8746B39}" dt="2023-05-30T23:19:11.623" v="534" actId="20577"/>
        <pc:sldMkLst>
          <pc:docMk/>
          <pc:sldMk cId="33528087" sldId="281"/>
        </pc:sldMkLst>
        <pc:spChg chg="mod">
          <ac:chgData name="AMEYALLI LAMADRID SANCHEZ" userId="490b3eab-2d75-45dc-8c0b-3b055a3e558b" providerId="ADAL" clId="{AB938B8F-22A7-40B3-8602-3624D8746B39}" dt="2023-05-30T23:19:11.623" v="534" actId="20577"/>
          <ac:spMkLst>
            <pc:docMk/>
            <pc:sldMk cId="33528087" sldId="281"/>
            <ac:spMk id="8" creationId="{A2BEE859-6FCE-6B69-6446-2ED077DBA679}"/>
          </ac:spMkLst>
        </pc:spChg>
      </pc:sldChg>
      <pc:sldChg chg="addSp delSp modSp mod delAnim modAnim">
        <pc:chgData name="AMEYALLI LAMADRID SANCHEZ" userId="490b3eab-2d75-45dc-8c0b-3b055a3e558b" providerId="ADAL" clId="{AB938B8F-22A7-40B3-8602-3624D8746B39}" dt="2023-05-30T23:15:50.795" v="374" actId="207"/>
        <pc:sldMkLst>
          <pc:docMk/>
          <pc:sldMk cId="1415602814" sldId="286"/>
        </pc:sldMkLst>
        <pc:spChg chg="add del mod">
          <ac:chgData name="AMEYALLI LAMADRID SANCHEZ" userId="490b3eab-2d75-45dc-8c0b-3b055a3e558b" providerId="ADAL" clId="{AB938B8F-22A7-40B3-8602-3624D8746B39}" dt="2023-05-25T19:37:40.351" v="124"/>
          <ac:spMkLst>
            <pc:docMk/>
            <pc:sldMk cId="1415602814" sldId="286"/>
            <ac:spMk id="4" creationId="{1BC04460-591D-5E42-47A9-11523FC8138C}"/>
          </ac:spMkLst>
        </pc:spChg>
        <pc:spChg chg="add mod">
          <ac:chgData name="AMEYALLI LAMADRID SANCHEZ" userId="490b3eab-2d75-45dc-8c0b-3b055a3e558b" providerId="ADAL" clId="{AB938B8F-22A7-40B3-8602-3624D8746B39}" dt="2023-05-30T23:15:50.795" v="374" actId="207"/>
          <ac:spMkLst>
            <pc:docMk/>
            <pc:sldMk cId="1415602814" sldId="286"/>
            <ac:spMk id="4" creationId="{C7532EB4-28A2-C53B-B1F6-E4257D1033F1}"/>
          </ac:spMkLst>
        </pc:spChg>
        <pc:spChg chg="mod">
          <ac:chgData name="AMEYALLI LAMADRID SANCHEZ" userId="490b3eab-2d75-45dc-8c0b-3b055a3e558b" providerId="ADAL" clId="{AB938B8F-22A7-40B3-8602-3624D8746B39}" dt="2023-05-25T19:37:24.704" v="119"/>
          <ac:spMkLst>
            <pc:docMk/>
            <pc:sldMk cId="1415602814" sldId="286"/>
            <ac:spMk id="7" creationId="{158E43CA-0C5B-51CD-FB82-13C021D65338}"/>
          </ac:spMkLst>
        </pc:spChg>
        <pc:spChg chg="add del mod">
          <ac:chgData name="AMEYALLI LAMADRID SANCHEZ" userId="490b3eab-2d75-45dc-8c0b-3b055a3e558b" providerId="ADAL" clId="{AB938B8F-22A7-40B3-8602-3624D8746B39}" dt="2023-05-25T19:39:36.389" v="127" actId="478"/>
          <ac:spMkLst>
            <pc:docMk/>
            <pc:sldMk cId="1415602814" sldId="286"/>
            <ac:spMk id="9" creationId="{09E8568A-A51B-43FE-295A-5D0FD76F433B}"/>
          </ac:spMkLst>
        </pc:spChg>
        <pc:picChg chg="add del mod ord">
          <ac:chgData name="AMEYALLI LAMADRID SANCHEZ" userId="490b3eab-2d75-45dc-8c0b-3b055a3e558b" providerId="ADAL" clId="{AB938B8F-22A7-40B3-8602-3624D8746B39}" dt="2023-05-25T19:37:40.351" v="124"/>
          <ac:picMkLst>
            <pc:docMk/>
            <pc:sldMk cId="1415602814" sldId="286"/>
            <ac:picMk id="6" creationId="{0160D880-619B-B3FC-AF40-621AB59E8E33}"/>
          </ac:picMkLst>
        </pc:picChg>
        <pc:picChg chg="mod">
          <ac:chgData name="AMEYALLI LAMADRID SANCHEZ" userId="490b3eab-2d75-45dc-8c0b-3b055a3e558b" providerId="ADAL" clId="{AB938B8F-22A7-40B3-8602-3624D8746B39}" dt="2023-05-25T19:49:55.970" v="129" actId="14826"/>
          <ac:picMkLst>
            <pc:docMk/>
            <pc:sldMk cId="1415602814" sldId="286"/>
            <ac:picMk id="8" creationId="{13C08FD6-EFE5-25ED-C958-F277BD97C836}"/>
          </ac:picMkLst>
        </pc:picChg>
      </pc:sldChg>
      <pc:sldChg chg="modSp mod">
        <pc:chgData name="AMEYALLI LAMADRID SANCHEZ" userId="490b3eab-2d75-45dc-8c0b-3b055a3e558b" providerId="ADAL" clId="{AB938B8F-22A7-40B3-8602-3624D8746B39}" dt="2023-05-30T23:18:46.977" v="531" actId="14100"/>
        <pc:sldMkLst>
          <pc:docMk/>
          <pc:sldMk cId="2517351271" sldId="288"/>
        </pc:sldMkLst>
        <pc:spChg chg="mod">
          <ac:chgData name="AMEYALLI LAMADRID SANCHEZ" userId="490b3eab-2d75-45dc-8c0b-3b055a3e558b" providerId="ADAL" clId="{AB938B8F-22A7-40B3-8602-3624D8746B39}" dt="2023-05-30T23:18:46.977" v="531" actId="14100"/>
          <ac:spMkLst>
            <pc:docMk/>
            <pc:sldMk cId="2517351271" sldId="288"/>
            <ac:spMk id="2" creationId="{79FF0BBA-1ADA-BD42-6744-C6F84B418995}"/>
          </ac:spMkLst>
        </pc:spChg>
      </pc:sldChg>
      <pc:sldChg chg="addSp delSp modSp new mod delAnim modAnim">
        <pc:chgData name="AMEYALLI LAMADRID SANCHEZ" userId="490b3eab-2d75-45dc-8c0b-3b055a3e558b" providerId="ADAL" clId="{AB938B8F-22A7-40B3-8602-3624D8746B39}" dt="2023-05-30T22:50:34.987" v="367" actId="478"/>
        <pc:sldMkLst>
          <pc:docMk/>
          <pc:sldMk cId="1483286969" sldId="289"/>
        </pc:sldMkLst>
        <pc:spChg chg="add del mod">
          <ac:chgData name="AMEYALLI LAMADRID SANCHEZ" userId="490b3eab-2d75-45dc-8c0b-3b055a3e558b" providerId="ADAL" clId="{AB938B8F-22A7-40B3-8602-3624D8746B39}" dt="2023-05-30T22:50:34.987" v="367" actId="478"/>
          <ac:spMkLst>
            <pc:docMk/>
            <pc:sldMk cId="1483286969" sldId="289"/>
            <ac:spMk id="3" creationId="{8F2600CA-8AAB-37FC-F548-4015FCDDBBF3}"/>
          </ac:spMkLst>
        </pc:spChg>
      </pc:sldChg>
      <pc:sldChg chg="new">
        <pc:chgData name="AMEYALLI LAMADRID SANCHEZ" userId="490b3eab-2d75-45dc-8c0b-3b055a3e558b" providerId="ADAL" clId="{AB938B8F-22A7-40B3-8602-3624D8746B39}" dt="2023-05-25T19:35:26.910" v="108" actId="680"/>
        <pc:sldMkLst>
          <pc:docMk/>
          <pc:sldMk cId="1525883864" sldId="290"/>
        </pc:sldMkLst>
      </pc:sldChg>
      <pc:sldChg chg="addSp new del mod">
        <pc:chgData name="AMEYALLI LAMADRID SANCHEZ" userId="490b3eab-2d75-45dc-8c0b-3b055a3e558b" providerId="ADAL" clId="{AB938B8F-22A7-40B3-8602-3624D8746B39}" dt="2023-05-25T19:34:46.972" v="101" actId="2696"/>
        <pc:sldMkLst>
          <pc:docMk/>
          <pc:sldMk cId="2900479517" sldId="290"/>
        </pc:sldMkLst>
        <pc:spChg chg="add">
          <ac:chgData name="AMEYALLI LAMADRID SANCHEZ" userId="490b3eab-2d75-45dc-8c0b-3b055a3e558b" providerId="ADAL" clId="{AB938B8F-22A7-40B3-8602-3624D8746B39}" dt="2023-05-25T19:34:28.885" v="99" actId="11529"/>
          <ac:spMkLst>
            <pc:docMk/>
            <pc:sldMk cId="2900479517" sldId="290"/>
            <ac:spMk id="3" creationId="{A2501BEF-27A1-3ACA-6059-A1FC8A6C7B6D}"/>
          </ac:spMkLst>
        </pc:spChg>
      </pc:sldChg>
      <pc:sldMasterChg chg="setBg modSldLayout">
        <pc:chgData name="AMEYALLI LAMADRID SANCHEZ" userId="490b3eab-2d75-45dc-8c0b-3b055a3e558b" providerId="ADAL" clId="{AB938B8F-22A7-40B3-8602-3624D8746B39}" dt="2023-05-24T22:56:27.237" v="23"/>
        <pc:sldMasterMkLst>
          <pc:docMk/>
          <pc:sldMasterMk cId="2014761038" sldId="2147483648"/>
        </pc:sldMasterMkLst>
        <pc:sldLayoutChg chg="setBg">
          <pc:chgData name="AMEYALLI LAMADRID SANCHEZ" userId="490b3eab-2d75-45dc-8c0b-3b055a3e558b" providerId="ADAL" clId="{AB938B8F-22A7-40B3-8602-3624D8746B39}" dt="2023-05-24T22:56:27.237" v="23"/>
          <pc:sldLayoutMkLst>
            <pc:docMk/>
            <pc:sldMasterMk cId="2014761038" sldId="2147483648"/>
            <pc:sldLayoutMk cId="1866236953" sldId="2147483649"/>
          </pc:sldLayoutMkLst>
        </pc:sldLayoutChg>
      </pc:sldMasterChg>
      <pc:sldMasterChg chg="addSldLayout delSldLayout modSldLayout">
        <pc:chgData name="AMEYALLI LAMADRID SANCHEZ" userId="490b3eab-2d75-45dc-8c0b-3b055a3e558b" providerId="ADAL" clId="{AB938B8F-22A7-40B3-8602-3624D8746B39}" dt="2023-05-25T19:35:12.131" v="107" actId="1076"/>
        <pc:sldMasterMkLst>
          <pc:docMk/>
          <pc:sldMasterMk cId="1109098328" sldId="2147483651"/>
        </pc:sldMasterMkLst>
        <pc:sldLayoutChg chg="addSp delSp modSp mod">
          <pc:chgData name="AMEYALLI LAMADRID SANCHEZ" userId="490b3eab-2d75-45dc-8c0b-3b055a3e558b" providerId="ADAL" clId="{AB938B8F-22A7-40B3-8602-3624D8746B39}" dt="2023-05-25T19:35:12.131" v="107" actId="1076"/>
          <pc:sldLayoutMkLst>
            <pc:docMk/>
            <pc:sldMasterMk cId="1109098328" sldId="2147483651"/>
            <pc:sldLayoutMk cId="2665742856" sldId="2147483652"/>
          </pc:sldLayoutMkLst>
          <pc:spChg chg="mod">
            <ac:chgData name="AMEYALLI LAMADRID SANCHEZ" userId="490b3eab-2d75-45dc-8c0b-3b055a3e558b" providerId="ADAL" clId="{AB938B8F-22A7-40B3-8602-3624D8746B39}" dt="2023-05-25T19:35:03.659" v="104" actId="1076"/>
            <ac:spMkLst>
              <pc:docMk/>
              <pc:sldMasterMk cId="1109098328" sldId="2147483651"/>
              <pc:sldLayoutMk cId="2665742856" sldId="2147483652"/>
              <ac:spMk id="2" creationId="{EB34EA81-293C-F993-0895-91AF73AA5EA4}"/>
            </ac:spMkLst>
          </pc:spChg>
          <pc:spChg chg="mod">
            <ac:chgData name="AMEYALLI LAMADRID SANCHEZ" userId="490b3eab-2d75-45dc-8c0b-3b055a3e558b" providerId="ADAL" clId="{AB938B8F-22A7-40B3-8602-3624D8746B39}" dt="2023-05-25T19:35:08.715" v="106" actId="14100"/>
            <ac:spMkLst>
              <pc:docMk/>
              <pc:sldMasterMk cId="1109098328" sldId="2147483651"/>
              <pc:sldLayoutMk cId="2665742856" sldId="2147483652"/>
              <ac:spMk id="3" creationId="{ECF479E3-F92E-087A-48CB-360AE9F13AAC}"/>
            </ac:spMkLst>
          </pc:spChg>
          <pc:spChg chg="add del mod">
            <ac:chgData name="AMEYALLI LAMADRID SANCHEZ" userId="490b3eab-2d75-45dc-8c0b-3b055a3e558b" providerId="ADAL" clId="{AB938B8F-22A7-40B3-8602-3624D8746B39}" dt="2023-05-12T23:20:23.935" v="10" actId="478"/>
            <ac:spMkLst>
              <pc:docMk/>
              <pc:sldMasterMk cId="1109098328" sldId="2147483651"/>
              <pc:sldLayoutMk cId="2665742856" sldId="2147483652"/>
              <ac:spMk id="4" creationId="{2CB8694B-0338-52DD-232E-5FCEADEA7B25}"/>
            </ac:spMkLst>
          </pc:spChg>
          <pc:spChg chg="mod">
            <ac:chgData name="AMEYALLI LAMADRID SANCHEZ" userId="490b3eab-2d75-45dc-8c0b-3b055a3e558b" providerId="ADAL" clId="{AB938B8F-22A7-40B3-8602-3624D8746B39}" dt="2023-05-25T19:35:12.131" v="107" actId="1076"/>
            <ac:spMkLst>
              <pc:docMk/>
              <pc:sldMasterMk cId="1109098328" sldId="2147483651"/>
              <pc:sldLayoutMk cId="2665742856" sldId="2147483652"/>
              <ac:spMk id="6" creationId="{19ACE370-9294-2504-598F-16DB39A434A0}"/>
            </ac:spMkLst>
          </pc:spChg>
          <pc:cxnChg chg="del mod">
            <ac:chgData name="AMEYALLI LAMADRID SANCHEZ" userId="490b3eab-2d75-45dc-8c0b-3b055a3e558b" providerId="ADAL" clId="{AB938B8F-22A7-40B3-8602-3624D8746B39}" dt="2023-05-25T19:31:50.337" v="24" actId="478"/>
            <ac:cxnSpMkLst>
              <pc:docMk/>
              <pc:sldMasterMk cId="1109098328" sldId="2147483651"/>
              <pc:sldLayoutMk cId="2665742856" sldId="2147483652"/>
              <ac:cxnSpMk id="5" creationId="{C5A53057-F6A1-C952-6808-896CECD38185}"/>
            </ac:cxnSpMkLst>
          </pc:cxnChg>
        </pc:sldLayoutChg>
        <pc:sldLayoutChg chg="delSp add mod replId modTransition">
          <pc:chgData name="AMEYALLI LAMADRID SANCHEZ" userId="490b3eab-2d75-45dc-8c0b-3b055a3e558b" providerId="ADAL" clId="{AB938B8F-22A7-40B3-8602-3624D8746B39}" dt="2023-05-25T19:32:22.374" v="30" actId="478"/>
          <pc:sldLayoutMkLst>
            <pc:docMk/>
            <pc:sldMasterMk cId="1109098328" sldId="2147483651"/>
            <pc:sldLayoutMk cId="434777638" sldId="2147483687"/>
          </pc:sldLayoutMkLst>
          <pc:spChg chg="del">
            <ac:chgData name="AMEYALLI LAMADRID SANCHEZ" userId="490b3eab-2d75-45dc-8c0b-3b055a3e558b" providerId="ADAL" clId="{AB938B8F-22A7-40B3-8602-3624D8746B39}" dt="2023-05-25T19:32:22.374" v="30" actId="478"/>
            <ac:spMkLst>
              <pc:docMk/>
              <pc:sldMasterMk cId="1109098328" sldId="2147483651"/>
              <pc:sldLayoutMk cId="434777638" sldId="2147483687"/>
              <ac:spMk id="3" creationId="{ECF479E3-F92E-087A-48CB-360AE9F13AAC}"/>
            </ac:spMkLst>
          </pc:spChg>
        </pc:sldLayoutChg>
        <pc:sldLayoutChg chg="modSp add del mod modTransition">
          <pc:chgData name="AMEYALLI LAMADRID SANCHEZ" userId="490b3eab-2d75-45dc-8c0b-3b055a3e558b" providerId="ADAL" clId="{AB938B8F-22A7-40B3-8602-3624D8746B39}" dt="2023-05-25T19:34:55.100" v="102" actId="2696"/>
          <pc:sldLayoutMkLst>
            <pc:docMk/>
            <pc:sldMasterMk cId="1109098328" sldId="2147483651"/>
            <pc:sldLayoutMk cId="2718615384" sldId="2147483688"/>
          </pc:sldLayoutMkLst>
          <pc:spChg chg="mod">
            <ac:chgData name="AMEYALLI LAMADRID SANCHEZ" userId="490b3eab-2d75-45dc-8c0b-3b055a3e558b" providerId="ADAL" clId="{AB938B8F-22A7-40B3-8602-3624D8746B39}" dt="2023-05-25T19:33:53.188" v="76" actId="1035"/>
            <ac:spMkLst>
              <pc:docMk/>
              <pc:sldMasterMk cId="1109098328" sldId="2147483651"/>
              <pc:sldLayoutMk cId="2718615384" sldId="2147483688"/>
              <ac:spMk id="2" creationId="{EB34EA81-293C-F993-0895-91AF73AA5EA4}"/>
            </ac:spMkLst>
          </pc:spChg>
          <pc:spChg chg="mod">
            <ac:chgData name="AMEYALLI LAMADRID SANCHEZ" userId="490b3eab-2d75-45dc-8c0b-3b055a3e558b" providerId="ADAL" clId="{AB938B8F-22A7-40B3-8602-3624D8746B39}" dt="2023-05-25T19:33:56.627" v="96" actId="1036"/>
            <ac:spMkLst>
              <pc:docMk/>
              <pc:sldMasterMk cId="1109098328" sldId="2147483651"/>
              <pc:sldLayoutMk cId="2718615384" sldId="2147483688"/>
              <ac:spMk id="6" creationId="{19ACE370-9294-2504-598F-16DB39A434A0}"/>
            </ac:spMkLst>
          </pc:spChg>
        </pc:sldLayoutChg>
        <pc:sldLayoutChg chg="add mod modTransition">
          <pc:chgData name="AMEYALLI LAMADRID SANCHEZ" userId="490b3eab-2d75-45dc-8c0b-3b055a3e558b" providerId="ADAL" clId="{AB938B8F-22A7-40B3-8602-3624D8746B39}" dt="2023-05-25T19:34:41.426" v="100" actId="2890"/>
          <pc:sldLayoutMkLst>
            <pc:docMk/>
            <pc:sldMasterMk cId="1109098328" sldId="2147483651"/>
            <pc:sldLayoutMk cId="3999159034" sldId="2147483689"/>
          </pc:sldLayoutMkLst>
        </pc:sldLayoutChg>
      </pc:sldMasterChg>
      <pc:sldMasterChg chg="setBg modSldLayout">
        <pc:chgData name="AMEYALLI LAMADRID SANCHEZ" userId="490b3eab-2d75-45dc-8c0b-3b055a3e558b" providerId="ADAL" clId="{AB938B8F-22A7-40B3-8602-3624D8746B39}" dt="2023-05-12T23:20:17.565" v="8" actId="21"/>
        <pc:sldMasterMkLst>
          <pc:docMk/>
          <pc:sldMasterMk cId="4001965476" sldId="2147483683"/>
        </pc:sldMasterMkLst>
        <pc:sldLayoutChg chg="addSp delSp modSp mod">
          <pc:chgData name="AMEYALLI LAMADRID SANCHEZ" userId="490b3eab-2d75-45dc-8c0b-3b055a3e558b" providerId="ADAL" clId="{AB938B8F-22A7-40B3-8602-3624D8746B39}" dt="2023-05-12T23:20:17.565" v="8" actId="21"/>
          <pc:sldLayoutMkLst>
            <pc:docMk/>
            <pc:sldMasterMk cId="4001965476" sldId="2147483683"/>
            <pc:sldLayoutMk cId="1490803292" sldId="2147483684"/>
          </pc:sldLayoutMkLst>
          <pc:spChg chg="add del mod">
            <ac:chgData name="AMEYALLI LAMADRID SANCHEZ" userId="490b3eab-2d75-45dc-8c0b-3b055a3e558b" providerId="ADAL" clId="{AB938B8F-22A7-40B3-8602-3624D8746B39}" dt="2023-05-12T23:20:17.565" v="8" actId="21"/>
            <ac:spMkLst>
              <pc:docMk/>
              <pc:sldMasterMk cId="4001965476" sldId="2147483683"/>
              <pc:sldLayoutMk cId="1490803292" sldId="2147483684"/>
              <ac:spMk id="2" creationId="{9074CAC6-E2AF-7B10-F731-771C24C18776}"/>
            </ac:spMkLst>
          </pc:spChg>
        </pc:sldLayoutChg>
      </pc:sldMasterChg>
    </pc:docChg>
  </pc:docChgLst>
  <pc:docChgLst>
    <pc:chgData name="Alejandro Trujillo" userId="7ee8b115-7663-426b-9b2c-2718837a7647" providerId="ADAL" clId="{49479DF9-8551-4E25-818C-A771B2C2D11E}"/>
    <pc:docChg chg="undo custSel modSld">
      <pc:chgData name="Alejandro Trujillo" userId="7ee8b115-7663-426b-9b2c-2718837a7647" providerId="ADAL" clId="{49479DF9-8551-4E25-818C-A771B2C2D11E}" dt="2023-05-26T23:18:02.986" v="7" actId="164"/>
      <pc:docMkLst>
        <pc:docMk/>
      </pc:docMkLst>
      <pc:sldChg chg="addSp modSp mod">
        <pc:chgData name="Alejandro Trujillo" userId="7ee8b115-7663-426b-9b2c-2718837a7647" providerId="ADAL" clId="{49479DF9-8551-4E25-818C-A771B2C2D11E}" dt="2023-05-26T23:18:02.986" v="7" actId="164"/>
        <pc:sldMkLst>
          <pc:docMk/>
          <pc:sldMk cId="2757803231" sldId="272"/>
        </pc:sldMkLst>
        <pc:spChg chg="mod">
          <ac:chgData name="Alejandro Trujillo" userId="7ee8b115-7663-426b-9b2c-2718837a7647" providerId="ADAL" clId="{49479DF9-8551-4E25-818C-A771B2C2D11E}" dt="2023-05-26T23:18:02.986" v="7" actId="164"/>
          <ac:spMkLst>
            <pc:docMk/>
            <pc:sldMk cId="2757803231" sldId="272"/>
            <ac:spMk id="156" creationId="{70FD2703-A2FF-EBA8-70B3-DB50CCB571B2}"/>
          </ac:spMkLst>
        </pc:spChg>
        <pc:spChg chg="mod">
          <ac:chgData name="Alejandro Trujillo" userId="7ee8b115-7663-426b-9b2c-2718837a7647" providerId="ADAL" clId="{49479DF9-8551-4E25-818C-A771B2C2D11E}" dt="2023-05-26T23:18:02.986" v="7" actId="164"/>
          <ac:spMkLst>
            <pc:docMk/>
            <pc:sldMk cId="2757803231" sldId="272"/>
            <ac:spMk id="157" creationId="{B166DC1F-8DD9-421B-4045-3A4F06CBC904}"/>
          </ac:spMkLst>
        </pc:spChg>
        <pc:spChg chg="mod">
          <ac:chgData name="Alejandro Trujillo" userId="7ee8b115-7663-426b-9b2c-2718837a7647" providerId="ADAL" clId="{49479DF9-8551-4E25-818C-A771B2C2D11E}" dt="2023-05-26T23:17:00.795" v="5" actId="408"/>
          <ac:spMkLst>
            <pc:docMk/>
            <pc:sldMk cId="2757803231" sldId="272"/>
            <ac:spMk id="158" creationId="{B2C91CBB-329C-C200-AA35-043D2CFE3D2B}"/>
          </ac:spMkLst>
        </pc:spChg>
        <pc:spChg chg="mod">
          <ac:chgData name="Alejandro Trujillo" userId="7ee8b115-7663-426b-9b2c-2718837a7647" providerId="ADAL" clId="{49479DF9-8551-4E25-818C-A771B2C2D11E}" dt="2023-05-26T23:17:00.795" v="5" actId="408"/>
          <ac:spMkLst>
            <pc:docMk/>
            <pc:sldMk cId="2757803231" sldId="272"/>
            <ac:spMk id="159" creationId="{4F1BD614-8007-F787-0C96-7C32861B123C}"/>
          </ac:spMkLst>
        </pc:spChg>
        <pc:spChg chg="mod">
          <ac:chgData name="Alejandro Trujillo" userId="7ee8b115-7663-426b-9b2c-2718837a7647" providerId="ADAL" clId="{49479DF9-8551-4E25-818C-A771B2C2D11E}" dt="2023-05-26T23:17:00.795" v="5" actId="408"/>
          <ac:spMkLst>
            <pc:docMk/>
            <pc:sldMk cId="2757803231" sldId="272"/>
            <ac:spMk id="160" creationId="{DF1FC547-C5FF-537D-41E0-55E66A3393E2}"/>
          </ac:spMkLst>
        </pc:spChg>
        <pc:spChg chg="mod">
          <ac:chgData name="Alejandro Trujillo" userId="7ee8b115-7663-426b-9b2c-2718837a7647" providerId="ADAL" clId="{49479DF9-8551-4E25-818C-A771B2C2D11E}" dt="2023-05-26T23:17:00.795" v="5" actId="408"/>
          <ac:spMkLst>
            <pc:docMk/>
            <pc:sldMk cId="2757803231" sldId="272"/>
            <ac:spMk id="163" creationId="{7831065F-CF2A-3E91-5CC9-BA154730D5C1}"/>
          </ac:spMkLst>
        </pc:spChg>
        <pc:spChg chg="mod">
          <ac:chgData name="Alejandro Trujillo" userId="7ee8b115-7663-426b-9b2c-2718837a7647" providerId="ADAL" clId="{49479DF9-8551-4E25-818C-A771B2C2D11E}" dt="2023-05-26T23:17:00.795" v="5" actId="408"/>
          <ac:spMkLst>
            <pc:docMk/>
            <pc:sldMk cId="2757803231" sldId="272"/>
            <ac:spMk id="164" creationId="{BCF1B33C-232E-0F9E-B4B6-0187630E2EDB}"/>
          </ac:spMkLst>
        </pc:spChg>
        <pc:grpChg chg="mod">
          <ac:chgData name="Alejandro Trujillo" userId="7ee8b115-7663-426b-9b2c-2718837a7647" providerId="ADAL" clId="{49479DF9-8551-4E25-818C-A771B2C2D11E}" dt="2023-05-26T23:16:39.109" v="3" actId="408"/>
          <ac:grpSpMkLst>
            <pc:docMk/>
            <pc:sldMk cId="2757803231" sldId="272"/>
            <ac:grpSpMk id="2" creationId="{F7425584-6681-C8A3-569B-602BF1F9F0D7}"/>
          </ac:grpSpMkLst>
        </pc:grpChg>
        <pc:grpChg chg="mod">
          <ac:chgData name="Alejandro Trujillo" userId="7ee8b115-7663-426b-9b2c-2718837a7647" providerId="ADAL" clId="{49479DF9-8551-4E25-818C-A771B2C2D11E}" dt="2023-05-26T23:16:39.109" v="3" actId="408"/>
          <ac:grpSpMkLst>
            <pc:docMk/>
            <pc:sldMk cId="2757803231" sldId="272"/>
            <ac:grpSpMk id="17" creationId="{7CA1DD2B-8AA0-9B12-BAB7-BCCBBD29B08E}"/>
          </ac:grpSpMkLst>
        </pc:grpChg>
        <pc:grpChg chg="add mod">
          <ac:chgData name="Alejandro Trujillo" userId="7ee8b115-7663-426b-9b2c-2718837a7647" providerId="ADAL" clId="{49479DF9-8551-4E25-818C-A771B2C2D11E}" dt="2023-05-26T23:18:02.986" v="7" actId="164"/>
          <ac:grpSpMkLst>
            <pc:docMk/>
            <pc:sldMk cId="2757803231" sldId="272"/>
            <ac:grpSpMk id="32" creationId="{0D831EDB-BA16-7170-D2D2-E0EF73D08111}"/>
          </ac:grpSpMkLst>
        </pc:grpChg>
        <pc:grpChg chg="mod">
          <ac:chgData name="Alejandro Trujillo" userId="7ee8b115-7663-426b-9b2c-2718837a7647" providerId="ADAL" clId="{49479DF9-8551-4E25-818C-A771B2C2D11E}" dt="2023-05-26T23:18:02.986" v="7" actId="164"/>
          <ac:grpSpMkLst>
            <pc:docMk/>
            <pc:sldMk cId="2757803231" sldId="272"/>
            <ac:grpSpMk id="166" creationId="{69E90D8A-9022-76A4-221A-2E50698D6F80}"/>
          </ac:grpSpMkLst>
        </pc:grpChg>
      </pc:sldChg>
      <pc:sldChg chg="modSp mod">
        <pc:chgData name="Alejandro Trujillo" userId="7ee8b115-7663-426b-9b2c-2718837a7647" providerId="ADAL" clId="{49479DF9-8551-4E25-818C-A771B2C2D11E}" dt="2023-05-26T23:14:05.588" v="1" actId="1076"/>
        <pc:sldMkLst>
          <pc:docMk/>
          <pc:sldMk cId="1415602814" sldId="286"/>
        </pc:sldMkLst>
        <pc:picChg chg="mod">
          <ac:chgData name="Alejandro Trujillo" userId="7ee8b115-7663-426b-9b2c-2718837a7647" providerId="ADAL" clId="{49479DF9-8551-4E25-818C-A771B2C2D11E}" dt="2023-05-26T23:14:05.588" v="1" actId="1076"/>
          <ac:picMkLst>
            <pc:docMk/>
            <pc:sldMk cId="1415602814" sldId="286"/>
            <ac:picMk id="8" creationId="{13C08FD6-EFE5-25ED-C958-F277BD97C836}"/>
          </ac:picMkLst>
        </pc:picChg>
      </pc:sldChg>
    </pc:docChg>
  </pc:docChgLst>
  <pc:docChgLst>
    <pc:chgData name="Julio Emmanuel Flores Melendez" userId="S::cooracad@noria.mx::96029b51-f4ca-43d4-8b0b-21673638561b" providerId="AD" clId="Web-{5C4FCBD7-2946-45E4-A367-B142A4067EF3}"/>
    <pc:docChg chg="modSld">
      <pc:chgData name="Julio Emmanuel Flores Melendez" userId="S::cooracad@noria.mx::96029b51-f4ca-43d4-8b0b-21673638561b" providerId="AD" clId="Web-{5C4FCBD7-2946-45E4-A367-B142A4067EF3}" dt="2023-06-30T16:08:00.996" v="0" actId="20577"/>
      <pc:docMkLst>
        <pc:docMk/>
      </pc:docMkLst>
      <pc:sldChg chg="modSp">
        <pc:chgData name="Julio Emmanuel Flores Melendez" userId="S::cooracad@noria.mx::96029b51-f4ca-43d4-8b0b-21673638561b" providerId="AD" clId="Web-{5C4FCBD7-2946-45E4-A367-B142A4067EF3}" dt="2023-06-30T16:08:00.996" v="0" actId="20577"/>
        <pc:sldMkLst>
          <pc:docMk/>
          <pc:sldMk cId="1284310760" sldId="305"/>
        </pc:sldMkLst>
        <pc:spChg chg="mod">
          <ac:chgData name="Julio Emmanuel Flores Melendez" userId="S::cooracad@noria.mx::96029b51-f4ca-43d4-8b0b-21673638561b" providerId="AD" clId="Web-{5C4FCBD7-2946-45E4-A367-B142A4067EF3}" dt="2023-06-30T16:08:00.996" v="0" actId="20577"/>
          <ac:spMkLst>
            <pc:docMk/>
            <pc:sldMk cId="1284310760" sldId="305"/>
            <ac:spMk id="3" creationId="{59ECB3BC-D8D1-F46C-948E-7A3E9C5326A2}"/>
          </ac:spMkLst>
        </pc:spChg>
      </pc:sldChg>
    </pc:docChg>
  </pc:docChgLst>
  <pc:docChgLst>
    <pc:chgData name="Julio Emmanuel Flores Melendez" userId="S::cooracad@noria.mx::96029b51-f4ca-43d4-8b0b-21673638561b" providerId="AD" clId="Web-{FA1D61E6-2F76-289F-30B5-CFA3F4222165}"/>
    <pc:docChg chg="modSld">
      <pc:chgData name="Julio Emmanuel Flores Melendez" userId="S::cooracad@noria.mx::96029b51-f4ca-43d4-8b0b-21673638561b" providerId="AD" clId="Web-{FA1D61E6-2F76-289F-30B5-CFA3F4222165}" dt="2023-06-12T23:30:11.992" v="13" actId="20577"/>
      <pc:docMkLst>
        <pc:docMk/>
      </pc:docMkLst>
      <pc:sldChg chg="modSp">
        <pc:chgData name="Julio Emmanuel Flores Melendez" userId="S::cooracad@noria.mx::96029b51-f4ca-43d4-8b0b-21673638561b" providerId="AD" clId="Web-{FA1D61E6-2F76-289F-30B5-CFA3F4222165}" dt="2023-06-12T23:24:33.745" v="0" actId="20577"/>
        <pc:sldMkLst>
          <pc:docMk/>
          <pc:sldMk cId="1460418037" sldId="316"/>
        </pc:sldMkLst>
        <pc:spChg chg="mod">
          <ac:chgData name="Julio Emmanuel Flores Melendez" userId="S::cooracad@noria.mx::96029b51-f4ca-43d4-8b0b-21673638561b" providerId="AD" clId="Web-{FA1D61E6-2F76-289F-30B5-CFA3F4222165}" dt="2023-06-12T23:24:33.745" v="0" actId="20577"/>
          <ac:spMkLst>
            <pc:docMk/>
            <pc:sldMk cId="1460418037" sldId="316"/>
            <ac:spMk id="20" creationId="{A9CE9632-9609-9218-40A2-94ED1615D0A0}"/>
          </ac:spMkLst>
        </pc:spChg>
      </pc:sldChg>
      <pc:sldChg chg="modSp">
        <pc:chgData name="Julio Emmanuel Flores Melendez" userId="S::cooracad@noria.mx::96029b51-f4ca-43d4-8b0b-21673638561b" providerId="AD" clId="Web-{FA1D61E6-2F76-289F-30B5-CFA3F4222165}" dt="2023-06-12T23:27:48.299" v="7" actId="20577"/>
        <pc:sldMkLst>
          <pc:docMk/>
          <pc:sldMk cId="2597165145" sldId="324"/>
        </pc:sldMkLst>
        <pc:spChg chg="mod">
          <ac:chgData name="Julio Emmanuel Flores Melendez" userId="S::cooracad@noria.mx::96029b51-f4ca-43d4-8b0b-21673638561b" providerId="AD" clId="Web-{FA1D61E6-2F76-289F-30B5-CFA3F4222165}" dt="2023-06-12T23:27:48.299" v="7" actId="20577"/>
          <ac:spMkLst>
            <pc:docMk/>
            <pc:sldMk cId="2597165145" sldId="324"/>
            <ac:spMk id="3" creationId="{2B35E273-8BFC-F820-2052-A08567900CEF}"/>
          </ac:spMkLst>
        </pc:spChg>
      </pc:sldChg>
      <pc:sldChg chg="modSp">
        <pc:chgData name="Julio Emmanuel Flores Melendez" userId="S::cooracad@noria.mx::96029b51-f4ca-43d4-8b0b-21673638561b" providerId="AD" clId="Web-{FA1D61E6-2F76-289F-30B5-CFA3F4222165}" dt="2023-06-12T23:26:27.796" v="4" actId="20577"/>
        <pc:sldMkLst>
          <pc:docMk/>
          <pc:sldMk cId="567712827" sldId="341"/>
        </pc:sldMkLst>
        <pc:spChg chg="mod">
          <ac:chgData name="Julio Emmanuel Flores Melendez" userId="S::cooracad@noria.mx::96029b51-f4ca-43d4-8b0b-21673638561b" providerId="AD" clId="Web-{FA1D61E6-2F76-289F-30B5-CFA3F4222165}" dt="2023-06-12T23:26:27.796" v="4" actId="20577"/>
          <ac:spMkLst>
            <pc:docMk/>
            <pc:sldMk cId="567712827" sldId="341"/>
            <ac:spMk id="3" creationId="{2B35E273-8BFC-F820-2052-A08567900CEF}"/>
          </ac:spMkLst>
        </pc:spChg>
      </pc:sldChg>
      <pc:sldChg chg="modSp">
        <pc:chgData name="Julio Emmanuel Flores Melendez" userId="S::cooracad@noria.mx::96029b51-f4ca-43d4-8b0b-21673638561b" providerId="AD" clId="Web-{FA1D61E6-2F76-289F-30B5-CFA3F4222165}" dt="2023-06-12T23:30:11.992" v="13" actId="20577"/>
        <pc:sldMkLst>
          <pc:docMk/>
          <pc:sldMk cId="2555937557" sldId="345"/>
        </pc:sldMkLst>
        <pc:spChg chg="mod">
          <ac:chgData name="Julio Emmanuel Flores Melendez" userId="S::cooracad@noria.mx::96029b51-f4ca-43d4-8b0b-21673638561b" providerId="AD" clId="Web-{FA1D61E6-2F76-289F-30B5-CFA3F4222165}" dt="2023-06-12T23:30:11.992" v="13" actId="20577"/>
          <ac:spMkLst>
            <pc:docMk/>
            <pc:sldMk cId="2555937557" sldId="345"/>
            <ac:spMk id="3" creationId="{2B35E273-8BFC-F820-2052-A08567900CEF}"/>
          </ac:spMkLst>
        </pc:spChg>
      </pc:sldChg>
    </pc:docChg>
  </pc:docChgLst>
  <pc:docChgLst>
    <pc:chgData name="Ana Jimena  Estrada Fuerte" userId="66cbb74c-f403-455f-9431-05505c8a10b1" providerId="ADAL" clId="{707C3576-17F0-4574-932A-586819FCCEF6}"/>
    <pc:docChg chg="undo custSel modSld modMainMaster">
      <pc:chgData name="Ana Jimena  Estrada Fuerte" userId="66cbb74c-f403-455f-9431-05505c8a10b1" providerId="ADAL" clId="{707C3576-17F0-4574-932A-586819FCCEF6}" dt="2023-06-22T18:14:55.696" v="204" actId="1035"/>
      <pc:docMkLst>
        <pc:docMk/>
      </pc:docMkLst>
      <pc:sldChg chg="modSp mod">
        <pc:chgData name="Ana Jimena  Estrada Fuerte" userId="66cbb74c-f403-455f-9431-05505c8a10b1" providerId="ADAL" clId="{707C3576-17F0-4574-932A-586819FCCEF6}" dt="2023-06-22T17:49:01.433" v="121" actId="255"/>
        <pc:sldMkLst>
          <pc:docMk/>
          <pc:sldMk cId="2425629300" sldId="267"/>
        </pc:sldMkLst>
        <pc:spChg chg="mod">
          <ac:chgData name="Ana Jimena  Estrada Fuerte" userId="66cbb74c-f403-455f-9431-05505c8a10b1" providerId="ADAL" clId="{707C3576-17F0-4574-932A-586819FCCEF6}" dt="2023-06-22T17:48:51.466" v="120" actId="403"/>
          <ac:spMkLst>
            <pc:docMk/>
            <pc:sldMk cId="2425629300" sldId="267"/>
            <ac:spMk id="2" creationId="{7E6C3915-3A1E-0808-CE07-59EE61241E91}"/>
          </ac:spMkLst>
        </pc:spChg>
        <pc:spChg chg="mod">
          <ac:chgData name="Ana Jimena  Estrada Fuerte" userId="66cbb74c-f403-455f-9431-05505c8a10b1" providerId="ADAL" clId="{707C3576-17F0-4574-932A-586819FCCEF6}" dt="2023-06-22T17:49:01.433" v="121" actId="255"/>
          <ac:spMkLst>
            <pc:docMk/>
            <pc:sldMk cId="2425629300" sldId="267"/>
            <ac:spMk id="3" creationId="{A94B6DB7-D531-F406-4B9D-884B97850AAD}"/>
          </ac:spMkLst>
        </pc:spChg>
        <pc:spChg chg="mod">
          <ac:chgData name="Ana Jimena  Estrada Fuerte" userId="66cbb74c-f403-455f-9431-05505c8a10b1" providerId="ADAL" clId="{707C3576-17F0-4574-932A-586819FCCEF6}" dt="2023-06-22T17:47:55.881" v="110" actId="1076"/>
          <ac:spMkLst>
            <pc:docMk/>
            <pc:sldMk cId="2425629300" sldId="267"/>
            <ac:spMk id="20" creationId="{34EC4954-0417-0D5C-CCEC-D637A328F873}"/>
          </ac:spMkLst>
        </pc:spChg>
        <pc:spChg chg="mod">
          <ac:chgData name="Ana Jimena  Estrada Fuerte" userId="66cbb74c-f403-455f-9431-05505c8a10b1" providerId="ADAL" clId="{707C3576-17F0-4574-932A-586819FCCEF6}" dt="2023-06-22T17:48:51.466" v="120" actId="403"/>
          <ac:spMkLst>
            <pc:docMk/>
            <pc:sldMk cId="2425629300" sldId="267"/>
            <ac:spMk id="24" creationId="{73CE9588-B3FA-9921-72E0-5F8E0B82EE8B}"/>
          </ac:spMkLst>
        </pc:spChg>
        <pc:spChg chg="mod">
          <ac:chgData name="Ana Jimena  Estrada Fuerte" userId="66cbb74c-f403-455f-9431-05505c8a10b1" providerId="ADAL" clId="{707C3576-17F0-4574-932A-586819FCCEF6}" dt="2023-06-22T17:48:51.466" v="120" actId="403"/>
          <ac:spMkLst>
            <pc:docMk/>
            <pc:sldMk cId="2425629300" sldId="267"/>
            <ac:spMk id="25" creationId="{3DD1C0CE-89A7-2779-3BD7-7D78106D3DAC}"/>
          </ac:spMkLst>
        </pc:spChg>
        <pc:spChg chg="mod">
          <ac:chgData name="Ana Jimena  Estrada Fuerte" userId="66cbb74c-f403-455f-9431-05505c8a10b1" providerId="ADAL" clId="{707C3576-17F0-4574-932A-586819FCCEF6}" dt="2023-06-22T17:48:51.466" v="120" actId="403"/>
          <ac:spMkLst>
            <pc:docMk/>
            <pc:sldMk cId="2425629300" sldId="267"/>
            <ac:spMk id="26" creationId="{33DBF9C8-ED23-247B-5006-DF1A99A09141}"/>
          </ac:spMkLst>
        </pc:spChg>
        <pc:spChg chg="mod">
          <ac:chgData name="Ana Jimena  Estrada Fuerte" userId="66cbb74c-f403-455f-9431-05505c8a10b1" providerId="ADAL" clId="{707C3576-17F0-4574-932A-586819FCCEF6}" dt="2023-06-22T17:48:45.650" v="119" actId="1076"/>
          <ac:spMkLst>
            <pc:docMk/>
            <pc:sldMk cId="2425629300" sldId="267"/>
            <ac:spMk id="28" creationId="{2CF7417D-03E7-C3B0-128F-EFF497D1AED4}"/>
          </ac:spMkLst>
        </pc:spChg>
        <pc:spChg chg="mod">
          <ac:chgData name="Ana Jimena  Estrada Fuerte" userId="66cbb74c-f403-455f-9431-05505c8a10b1" providerId="ADAL" clId="{707C3576-17F0-4574-932A-586819FCCEF6}" dt="2023-06-22T17:48:45.650" v="119" actId="1076"/>
          <ac:spMkLst>
            <pc:docMk/>
            <pc:sldMk cId="2425629300" sldId="267"/>
            <ac:spMk id="29" creationId="{CAF5EAA8-4BD7-1BEE-897A-1A8CBF180FE6}"/>
          </ac:spMkLst>
        </pc:spChg>
        <pc:spChg chg="mod">
          <ac:chgData name="Ana Jimena  Estrada Fuerte" userId="66cbb74c-f403-455f-9431-05505c8a10b1" providerId="ADAL" clId="{707C3576-17F0-4574-932A-586819FCCEF6}" dt="2023-06-22T17:48:45.650" v="119" actId="1076"/>
          <ac:spMkLst>
            <pc:docMk/>
            <pc:sldMk cId="2425629300" sldId="267"/>
            <ac:spMk id="30" creationId="{E42A4A01-2E09-3C4E-D99F-49BB7F8CE103}"/>
          </ac:spMkLst>
        </pc:spChg>
        <pc:grpChg chg="mod">
          <ac:chgData name="Ana Jimena  Estrada Fuerte" userId="66cbb74c-f403-455f-9431-05505c8a10b1" providerId="ADAL" clId="{707C3576-17F0-4574-932A-586819FCCEF6}" dt="2023-06-22T17:48:45.650" v="119" actId="1076"/>
          <ac:grpSpMkLst>
            <pc:docMk/>
            <pc:sldMk cId="2425629300" sldId="267"/>
            <ac:grpSpMk id="4" creationId="{661E4F3F-EC48-73AB-228B-8487F9E409DA}"/>
          </ac:grpSpMkLst>
        </pc:grpChg>
        <pc:grpChg chg="mod">
          <ac:chgData name="Ana Jimena  Estrada Fuerte" userId="66cbb74c-f403-455f-9431-05505c8a10b1" providerId="ADAL" clId="{707C3576-17F0-4574-932A-586819FCCEF6}" dt="2023-06-22T17:48:45.650" v="119" actId="1076"/>
          <ac:grpSpMkLst>
            <pc:docMk/>
            <pc:sldMk cId="2425629300" sldId="267"/>
            <ac:grpSpMk id="8" creationId="{0164422F-0C1F-95EF-33EA-0A61E08AA992}"/>
          </ac:grpSpMkLst>
        </pc:grpChg>
        <pc:grpChg chg="mod">
          <ac:chgData name="Ana Jimena  Estrada Fuerte" userId="66cbb74c-f403-455f-9431-05505c8a10b1" providerId="ADAL" clId="{707C3576-17F0-4574-932A-586819FCCEF6}" dt="2023-06-22T17:48:45.650" v="119" actId="1076"/>
          <ac:grpSpMkLst>
            <pc:docMk/>
            <pc:sldMk cId="2425629300" sldId="267"/>
            <ac:grpSpMk id="12" creationId="{E36085ED-FFA2-56CA-D9F6-B6207ED91E91}"/>
          </ac:grpSpMkLst>
        </pc:grpChg>
        <pc:grpChg chg="mod">
          <ac:chgData name="Ana Jimena  Estrada Fuerte" userId="66cbb74c-f403-455f-9431-05505c8a10b1" providerId="ADAL" clId="{707C3576-17F0-4574-932A-586819FCCEF6}" dt="2023-06-22T17:48:45.650" v="119" actId="1076"/>
          <ac:grpSpMkLst>
            <pc:docMk/>
            <pc:sldMk cId="2425629300" sldId="267"/>
            <ac:grpSpMk id="16" creationId="{14C36077-EF1B-9D38-EE07-477F7571F6B3}"/>
          </ac:grpSpMkLst>
        </pc:grpChg>
        <pc:picChg chg="mod">
          <ac:chgData name="Ana Jimena  Estrada Fuerte" userId="66cbb74c-f403-455f-9431-05505c8a10b1" providerId="ADAL" clId="{707C3576-17F0-4574-932A-586819FCCEF6}" dt="2023-06-22T17:47:55.881" v="110" actId="1076"/>
          <ac:picMkLst>
            <pc:docMk/>
            <pc:sldMk cId="2425629300" sldId="267"/>
            <ac:picMk id="4098" creationId="{932A7970-C3DE-0359-922A-043B2267B3F4}"/>
          </ac:picMkLst>
        </pc:picChg>
      </pc:sldChg>
      <pc:sldChg chg="modSp mod">
        <pc:chgData name="Ana Jimena  Estrada Fuerte" userId="66cbb74c-f403-455f-9431-05505c8a10b1" providerId="ADAL" clId="{707C3576-17F0-4574-932A-586819FCCEF6}" dt="2023-06-22T18:13:20.081" v="197" actId="1036"/>
        <pc:sldMkLst>
          <pc:docMk/>
          <pc:sldMk cId="33528087" sldId="281"/>
        </pc:sldMkLst>
        <pc:spChg chg="mod">
          <ac:chgData name="Ana Jimena  Estrada Fuerte" userId="66cbb74c-f403-455f-9431-05505c8a10b1" providerId="ADAL" clId="{707C3576-17F0-4574-932A-586819FCCEF6}" dt="2023-06-22T18:13:06.721" v="186" actId="255"/>
          <ac:spMkLst>
            <pc:docMk/>
            <pc:sldMk cId="33528087" sldId="281"/>
            <ac:spMk id="2" creationId="{262D93C4-DB86-9B97-7E83-B4E8FEFDBBB2}"/>
          </ac:spMkLst>
        </pc:spChg>
        <pc:spChg chg="mod">
          <ac:chgData name="Ana Jimena  Estrada Fuerte" userId="66cbb74c-f403-455f-9431-05505c8a10b1" providerId="ADAL" clId="{707C3576-17F0-4574-932A-586819FCCEF6}" dt="2023-06-22T18:13:20.081" v="197" actId="1036"/>
          <ac:spMkLst>
            <pc:docMk/>
            <pc:sldMk cId="33528087" sldId="281"/>
            <ac:spMk id="3" creationId="{73371A35-0110-579F-70D5-304E50FD139F}"/>
          </ac:spMkLst>
        </pc:spChg>
        <pc:spChg chg="mod">
          <ac:chgData name="Ana Jimena  Estrada Fuerte" userId="66cbb74c-f403-455f-9431-05505c8a10b1" providerId="ADAL" clId="{707C3576-17F0-4574-932A-586819FCCEF6}" dt="2023-06-22T18:13:20.081" v="197" actId="1036"/>
          <ac:spMkLst>
            <pc:docMk/>
            <pc:sldMk cId="33528087" sldId="281"/>
            <ac:spMk id="4" creationId="{F2FEDE23-BBDD-9C32-C089-07E746F9FED1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20.352" v="139" actId="1076"/>
        <pc:sldMkLst>
          <pc:docMk/>
          <pc:sldMk cId="1415602814" sldId="286"/>
        </pc:sldMkLst>
        <pc:spChg chg="mod">
          <ac:chgData name="Ana Jimena  Estrada Fuerte" userId="66cbb74c-f403-455f-9431-05505c8a10b1" providerId="ADAL" clId="{707C3576-17F0-4574-932A-586819FCCEF6}" dt="2023-06-22T17:52:20.352" v="139" actId="1076"/>
          <ac:spMkLst>
            <pc:docMk/>
            <pc:sldMk cId="1415602814" sldId="286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14.033" v="137" actId="1076"/>
        <pc:sldMkLst>
          <pc:docMk/>
          <pc:sldMk cId="2802179061" sldId="292"/>
        </pc:sldMkLst>
        <pc:spChg chg="mod">
          <ac:chgData name="Ana Jimena  Estrada Fuerte" userId="66cbb74c-f403-455f-9431-05505c8a10b1" providerId="ADAL" clId="{707C3576-17F0-4574-932A-586819FCCEF6}" dt="2023-06-22T17:52:14.033" v="137" actId="1076"/>
          <ac:spMkLst>
            <pc:docMk/>
            <pc:sldMk cId="2802179061" sldId="292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43:24.056" v="95" actId="1076"/>
        <pc:sldMkLst>
          <pc:docMk/>
          <pc:sldMk cId="1962173595" sldId="293"/>
        </pc:sldMkLst>
        <pc:spChg chg="mod">
          <ac:chgData name="Ana Jimena  Estrada Fuerte" userId="66cbb74c-f403-455f-9431-05505c8a10b1" providerId="ADAL" clId="{707C3576-17F0-4574-932A-586819FCCEF6}" dt="2023-06-22T17:42:28.369" v="73" actId="1076"/>
          <ac:spMkLst>
            <pc:docMk/>
            <pc:sldMk cId="1962173595" sldId="293"/>
            <ac:spMk id="6" creationId="{1CBE693E-CFD7-43B4-2B59-26C9EBAF0793}"/>
          </ac:spMkLst>
        </pc:spChg>
        <pc:spChg chg="mod">
          <ac:chgData name="Ana Jimena  Estrada Fuerte" userId="66cbb74c-f403-455f-9431-05505c8a10b1" providerId="ADAL" clId="{707C3576-17F0-4574-932A-586819FCCEF6}" dt="2023-06-22T17:41:30.871" v="63" actId="12788"/>
          <ac:spMkLst>
            <pc:docMk/>
            <pc:sldMk cId="1962173595" sldId="293"/>
            <ac:spMk id="7" creationId="{61BA21AB-E987-FD1E-D876-7476889E38F6}"/>
          </ac:spMkLst>
        </pc:spChg>
        <pc:spChg chg="mod">
          <ac:chgData name="Ana Jimena  Estrada Fuerte" userId="66cbb74c-f403-455f-9431-05505c8a10b1" providerId="ADAL" clId="{707C3576-17F0-4574-932A-586819FCCEF6}" dt="2023-06-22T17:41:30.871" v="63" actId="12788"/>
          <ac:spMkLst>
            <pc:docMk/>
            <pc:sldMk cId="1962173595" sldId="293"/>
            <ac:spMk id="8" creationId="{FE651E23-C9C9-8955-04CF-6832163F7512}"/>
          </ac:spMkLst>
        </pc:spChg>
        <pc:spChg chg="mod">
          <ac:chgData name="Ana Jimena  Estrada Fuerte" userId="66cbb74c-f403-455f-9431-05505c8a10b1" providerId="ADAL" clId="{707C3576-17F0-4574-932A-586819FCCEF6}" dt="2023-06-22T17:41:30.871" v="63" actId="12788"/>
          <ac:spMkLst>
            <pc:docMk/>
            <pc:sldMk cId="1962173595" sldId="293"/>
            <ac:spMk id="9" creationId="{D73D0165-4D62-C861-1F23-82AF1FAFEC35}"/>
          </ac:spMkLst>
        </pc:spChg>
        <pc:spChg chg="mod">
          <ac:chgData name="Ana Jimena  Estrada Fuerte" userId="66cbb74c-f403-455f-9431-05505c8a10b1" providerId="ADAL" clId="{707C3576-17F0-4574-932A-586819FCCEF6}" dt="2023-06-22T17:42:23.937" v="71" actId="1076"/>
          <ac:spMkLst>
            <pc:docMk/>
            <pc:sldMk cId="1962173595" sldId="293"/>
            <ac:spMk id="10" creationId="{1982A9CD-1619-726F-D99C-B456AA064834}"/>
          </ac:spMkLst>
        </pc:spChg>
        <pc:spChg chg="mod">
          <ac:chgData name="Ana Jimena  Estrada Fuerte" userId="66cbb74c-f403-455f-9431-05505c8a10b1" providerId="ADAL" clId="{707C3576-17F0-4574-932A-586819FCCEF6}" dt="2023-06-22T17:42:16.816" v="68" actId="1076"/>
          <ac:spMkLst>
            <pc:docMk/>
            <pc:sldMk cId="1962173595" sldId="293"/>
            <ac:spMk id="14" creationId="{EA3D33DE-5067-B789-18BE-250C6B0D68EC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15" creationId="{E1DBF69A-3E1D-79D5-65B6-332F964AF3DF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16" creationId="{3BC0FE11-BD0A-FB5A-B0B5-35E087D3E1D8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17" creationId="{76620741-62A9-29B1-99D8-38ECDE6902A7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18" creationId="{32496290-1BCB-929F-D4BC-5116264DD7B0}"/>
          </ac:spMkLst>
        </pc:spChg>
        <pc:spChg chg="mod">
          <ac:chgData name="Ana Jimena  Estrada Fuerte" userId="66cbb74c-f403-455f-9431-05505c8a10b1" providerId="ADAL" clId="{707C3576-17F0-4574-932A-586819FCCEF6}" dt="2023-06-22T17:41:30.871" v="63" actId="12788"/>
          <ac:spMkLst>
            <pc:docMk/>
            <pc:sldMk cId="1962173595" sldId="293"/>
            <ac:spMk id="19" creationId="{9B937C58-DB9C-4DD2-E333-E4748C75E0BC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21" creationId="{599D3FF5-899D-30FC-9859-1A09DEC6C320}"/>
          </ac:spMkLst>
        </pc:spChg>
        <pc:spChg chg="mod">
          <ac:chgData name="Ana Jimena  Estrada Fuerte" userId="66cbb74c-f403-455f-9431-05505c8a10b1" providerId="ADAL" clId="{707C3576-17F0-4574-932A-586819FCCEF6}" dt="2023-06-22T17:43:19.169" v="93" actId="1076"/>
          <ac:spMkLst>
            <pc:docMk/>
            <pc:sldMk cId="1962173595" sldId="293"/>
            <ac:spMk id="22" creationId="{117217B3-96C2-4260-4444-BCDC08402290}"/>
          </ac:spMkLst>
        </pc:spChg>
        <pc:spChg chg="mod">
          <ac:chgData name="Ana Jimena  Estrada Fuerte" userId="66cbb74c-f403-455f-9431-05505c8a10b1" providerId="ADAL" clId="{707C3576-17F0-4574-932A-586819FCCEF6}" dt="2023-06-22T17:43:24.056" v="95" actId="1076"/>
          <ac:spMkLst>
            <pc:docMk/>
            <pc:sldMk cId="1962173595" sldId="293"/>
            <ac:spMk id="23" creationId="{A7C581ED-BE96-2E4E-305E-C4D9EB25A258}"/>
          </ac:spMkLst>
        </pc:spChg>
        <pc:spChg chg="mod">
          <ac:chgData name="Ana Jimena  Estrada Fuerte" userId="66cbb74c-f403-455f-9431-05505c8a10b1" providerId="ADAL" clId="{707C3576-17F0-4574-932A-586819FCCEF6}" dt="2023-06-22T17:41:03.364" v="57" actId="403"/>
          <ac:spMkLst>
            <pc:docMk/>
            <pc:sldMk cId="1962173595" sldId="293"/>
            <ac:spMk id="24" creationId="{ADD12A7B-37F8-9F8A-12C4-DC6FB0871586}"/>
          </ac:spMkLst>
        </pc:spChg>
        <pc:spChg chg="mod">
          <ac:chgData name="Ana Jimena  Estrada Fuerte" userId="66cbb74c-f403-455f-9431-05505c8a10b1" providerId="ADAL" clId="{707C3576-17F0-4574-932A-586819FCCEF6}" dt="2023-06-22T17:43:12.921" v="91" actId="1076"/>
          <ac:spMkLst>
            <pc:docMk/>
            <pc:sldMk cId="1962173595" sldId="293"/>
            <ac:spMk id="25" creationId="{48966A55-4C20-1549-06D1-A6D37EE2DABD}"/>
          </ac:spMkLst>
        </pc:spChg>
        <pc:spChg chg="mod">
          <ac:chgData name="Ana Jimena  Estrada Fuerte" userId="66cbb74c-f403-455f-9431-05505c8a10b1" providerId="ADAL" clId="{707C3576-17F0-4574-932A-586819FCCEF6}" dt="2023-06-22T17:41:41.057" v="65" actId="1076"/>
          <ac:spMkLst>
            <pc:docMk/>
            <pc:sldMk cId="1962173595" sldId="293"/>
            <ac:spMk id="26" creationId="{D077D8C6-C39A-F455-DA1E-EBF8E15EC451}"/>
          </ac:spMkLst>
        </pc:spChg>
        <pc:spChg chg="mod">
          <ac:chgData name="Ana Jimena  Estrada Fuerte" userId="66cbb74c-f403-455f-9431-05505c8a10b1" providerId="ADAL" clId="{707C3576-17F0-4574-932A-586819FCCEF6}" dt="2023-06-22T17:41:42.640" v="66" actId="1076"/>
          <ac:spMkLst>
            <pc:docMk/>
            <pc:sldMk cId="1962173595" sldId="293"/>
            <ac:spMk id="27" creationId="{F827FFA7-F4A8-B918-F91C-2915E30899F5}"/>
          </ac:spMkLst>
        </pc:spChg>
      </pc:sldChg>
      <pc:sldChg chg="modSp mod modClrScheme chgLayout">
        <pc:chgData name="Ana Jimena  Estrada Fuerte" userId="66cbb74c-f403-455f-9431-05505c8a10b1" providerId="ADAL" clId="{707C3576-17F0-4574-932A-586819FCCEF6}" dt="2023-06-22T17:46:30.561" v="102" actId="700"/>
        <pc:sldMkLst>
          <pc:docMk/>
          <pc:sldMk cId="4100841329" sldId="294"/>
        </pc:sldMkLst>
        <pc:spChg chg="mod ord">
          <ac:chgData name="Ana Jimena  Estrada Fuerte" userId="66cbb74c-f403-455f-9431-05505c8a10b1" providerId="ADAL" clId="{707C3576-17F0-4574-932A-586819FCCEF6}" dt="2023-06-22T17:46:30.561" v="102" actId="700"/>
          <ac:spMkLst>
            <pc:docMk/>
            <pc:sldMk cId="4100841329" sldId="294"/>
            <ac:spMk id="2" creationId="{1743249C-446B-A353-DE49-F2FFA450DD17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27.912" v="141" actId="1076"/>
        <pc:sldMkLst>
          <pc:docMk/>
          <pc:sldMk cId="4077832575" sldId="301"/>
        </pc:sldMkLst>
        <pc:spChg chg="mod">
          <ac:chgData name="Ana Jimena  Estrada Fuerte" userId="66cbb74c-f403-455f-9431-05505c8a10b1" providerId="ADAL" clId="{707C3576-17F0-4574-932A-586819FCCEF6}" dt="2023-06-22T17:52:27.912" v="141" actId="1076"/>
          <ac:spMkLst>
            <pc:docMk/>
            <pc:sldMk cId="4077832575" sldId="301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49:06.459" v="122" actId="113"/>
        <pc:sldMkLst>
          <pc:docMk/>
          <pc:sldMk cId="1284310760" sldId="305"/>
        </pc:sldMkLst>
        <pc:spChg chg="mod">
          <ac:chgData name="Ana Jimena  Estrada Fuerte" userId="66cbb74c-f403-455f-9431-05505c8a10b1" providerId="ADAL" clId="{707C3576-17F0-4574-932A-586819FCCEF6}" dt="2023-06-22T17:49:06.459" v="122" actId="113"/>
          <ac:spMkLst>
            <pc:docMk/>
            <pc:sldMk cId="1284310760" sldId="305"/>
            <ac:spMk id="3" creationId="{59ECB3BC-D8D1-F46C-948E-7A3E9C5326A2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45:28.722" v="98" actId="14100"/>
        <pc:sldMkLst>
          <pc:docMk/>
          <pc:sldMk cId="3515293752" sldId="310"/>
        </pc:sldMkLst>
        <pc:spChg chg="mod">
          <ac:chgData name="Ana Jimena  Estrada Fuerte" userId="66cbb74c-f403-455f-9431-05505c8a10b1" providerId="ADAL" clId="{707C3576-17F0-4574-932A-586819FCCEF6}" dt="2023-06-22T17:45:28.722" v="98" actId="14100"/>
          <ac:spMkLst>
            <pc:docMk/>
            <pc:sldMk cId="3515293752" sldId="310"/>
            <ac:spMk id="5" creationId="{0708FD3E-B96F-42A2-4F56-F8C8DFD228DA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1:51.705" v="132" actId="1076"/>
        <pc:sldMkLst>
          <pc:docMk/>
          <pc:sldMk cId="1954913375" sldId="313"/>
        </pc:sldMkLst>
        <pc:spChg chg="mod">
          <ac:chgData name="Ana Jimena  Estrada Fuerte" userId="66cbb74c-f403-455f-9431-05505c8a10b1" providerId="ADAL" clId="{707C3576-17F0-4574-932A-586819FCCEF6}" dt="2023-06-22T17:51:51.705" v="132" actId="1076"/>
          <ac:spMkLst>
            <pc:docMk/>
            <pc:sldMk cId="1954913375" sldId="313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3:23.817" v="151" actId="1076"/>
        <pc:sldMkLst>
          <pc:docMk/>
          <pc:sldMk cId="1460418037" sldId="316"/>
        </pc:sldMkLst>
        <pc:spChg chg="mod">
          <ac:chgData name="Ana Jimena  Estrada Fuerte" userId="66cbb74c-f403-455f-9431-05505c8a10b1" providerId="ADAL" clId="{707C3576-17F0-4574-932A-586819FCCEF6}" dt="2023-06-22T17:53:04.675" v="143" actId="403"/>
          <ac:spMkLst>
            <pc:docMk/>
            <pc:sldMk cId="1460418037" sldId="316"/>
            <ac:spMk id="2" creationId="{7E6C3915-3A1E-0808-CE07-59EE61241E91}"/>
          </ac:spMkLst>
        </pc:spChg>
        <pc:spChg chg="mod">
          <ac:chgData name="Ana Jimena  Estrada Fuerte" userId="66cbb74c-f403-455f-9431-05505c8a10b1" providerId="ADAL" clId="{707C3576-17F0-4574-932A-586819FCCEF6}" dt="2023-06-22T17:53:20.921" v="150" actId="404"/>
          <ac:spMkLst>
            <pc:docMk/>
            <pc:sldMk cId="1460418037" sldId="316"/>
            <ac:spMk id="3" creationId="{A94B6DB7-D531-F406-4B9D-884B97850AAD}"/>
          </ac:spMkLst>
        </pc:spChg>
        <pc:spChg chg="mod">
          <ac:chgData name="Ana Jimena  Estrada Fuerte" userId="66cbb74c-f403-455f-9431-05505c8a10b1" providerId="ADAL" clId="{707C3576-17F0-4574-932A-586819FCCEF6}" dt="2023-06-22T17:53:23.817" v="151" actId="1076"/>
          <ac:spMkLst>
            <pc:docMk/>
            <pc:sldMk cId="1460418037" sldId="316"/>
            <ac:spMk id="20" creationId="{A9CE9632-9609-9218-40A2-94ED1615D0A0}"/>
          </ac:spMkLst>
        </pc:spChg>
        <pc:spChg chg="mod">
          <ac:chgData name="Ana Jimena  Estrada Fuerte" userId="66cbb74c-f403-455f-9431-05505c8a10b1" providerId="ADAL" clId="{707C3576-17F0-4574-932A-586819FCCEF6}" dt="2023-06-22T17:53:04.675" v="143" actId="403"/>
          <ac:spMkLst>
            <pc:docMk/>
            <pc:sldMk cId="1460418037" sldId="316"/>
            <ac:spMk id="24" creationId="{73CE9588-B3FA-9921-72E0-5F8E0B82EE8B}"/>
          </ac:spMkLst>
        </pc:spChg>
        <pc:spChg chg="mod">
          <ac:chgData name="Ana Jimena  Estrada Fuerte" userId="66cbb74c-f403-455f-9431-05505c8a10b1" providerId="ADAL" clId="{707C3576-17F0-4574-932A-586819FCCEF6}" dt="2023-06-22T17:53:04.675" v="143" actId="403"/>
          <ac:spMkLst>
            <pc:docMk/>
            <pc:sldMk cId="1460418037" sldId="316"/>
            <ac:spMk id="25" creationId="{3DD1C0CE-89A7-2779-3BD7-7D78106D3DAC}"/>
          </ac:spMkLst>
        </pc:spChg>
        <pc:spChg chg="mod">
          <ac:chgData name="Ana Jimena  Estrada Fuerte" userId="66cbb74c-f403-455f-9431-05505c8a10b1" providerId="ADAL" clId="{707C3576-17F0-4574-932A-586819FCCEF6}" dt="2023-06-22T17:53:04.675" v="143" actId="403"/>
          <ac:spMkLst>
            <pc:docMk/>
            <pc:sldMk cId="1460418037" sldId="316"/>
            <ac:spMk id="26" creationId="{33DBF9C8-ED23-247B-5006-DF1A99A09141}"/>
          </ac:spMkLst>
        </pc:spChg>
        <pc:spChg chg="mod">
          <ac:chgData name="Ana Jimena  Estrada Fuerte" userId="66cbb74c-f403-455f-9431-05505c8a10b1" providerId="ADAL" clId="{707C3576-17F0-4574-932A-586819FCCEF6}" dt="2023-06-22T17:53:16.793" v="147" actId="1076"/>
          <ac:spMkLst>
            <pc:docMk/>
            <pc:sldMk cId="1460418037" sldId="316"/>
            <ac:spMk id="28" creationId="{2CF7417D-03E7-C3B0-128F-EFF497D1AED4}"/>
          </ac:spMkLst>
        </pc:spChg>
        <pc:spChg chg="mod">
          <ac:chgData name="Ana Jimena  Estrada Fuerte" userId="66cbb74c-f403-455f-9431-05505c8a10b1" providerId="ADAL" clId="{707C3576-17F0-4574-932A-586819FCCEF6}" dt="2023-06-22T17:53:16.793" v="147" actId="1076"/>
          <ac:spMkLst>
            <pc:docMk/>
            <pc:sldMk cId="1460418037" sldId="316"/>
            <ac:spMk id="29" creationId="{CAF5EAA8-4BD7-1BEE-897A-1A8CBF180FE6}"/>
          </ac:spMkLst>
        </pc:spChg>
        <pc:spChg chg="mod">
          <ac:chgData name="Ana Jimena  Estrada Fuerte" userId="66cbb74c-f403-455f-9431-05505c8a10b1" providerId="ADAL" clId="{707C3576-17F0-4574-932A-586819FCCEF6}" dt="2023-06-22T17:53:16.793" v="147" actId="1076"/>
          <ac:spMkLst>
            <pc:docMk/>
            <pc:sldMk cId="1460418037" sldId="316"/>
            <ac:spMk id="30" creationId="{E42A4A01-2E09-3C4E-D99F-49BB7F8CE103}"/>
          </ac:spMkLst>
        </pc:spChg>
        <pc:picChg chg="mod">
          <ac:chgData name="Ana Jimena  Estrada Fuerte" userId="66cbb74c-f403-455f-9431-05505c8a10b1" providerId="ADAL" clId="{707C3576-17F0-4574-932A-586819FCCEF6}" dt="2023-06-22T17:53:23.817" v="151" actId="1076"/>
          <ac:picMkLst>
            <pc:docMk/>
            <pc:sldMk cId="1460418037" sldId="316"/>
            <ac:picMk id="21" creationId="{53BC4B7C-068F-4508-AF79-D4E4B5F61E7F}"/>
          </ac:picMkLst>
        </pc:picChg>
      </pc:sldChg>
      <pc:sldChg chg="modSp mod">
        <pc:chgData name="Ana Jimena  Estrada Fuerte" userId="66cbb74c-f403-455f-9431-05505c8a10b1" providerId="ADAL" clId="{707C3576-17F0-4574-932A-586819FCCEF6}" dt="2023-06-22T18:14:55.696" v="204" actId="1035"/>
        <pc:sldMkLst>
          <pc:docMk/>
          <pc:sldMk cId="2403533380" sldId="320"/>
        </pc:sldMkLst>
        <pc:spChg chg="mod">
          <ac:chgData name="Ana Jimena  Estrada Fuerte" userId="66cbb74c-f403-455f-9431-05505c8a10b1" providerId="ADAL" clId="{707C3576-17F0-4574-932A-586819FCCEF6}" dt="2023-06-22T18:14:53.801" v="201" actId="1036"/>
          <ac:spMkLst>
            <pc:docMk/>
            <pc:sldMk cId="2403533380" sldId="320"/>
            <ac:spMk id="2" creationId="{9F4D7A71-428D-85F6-3054-D927C939B59B}"/>
          </ac:spMkLst>
        </pc:spChg>
        <pc:spChg chg="mod">
          <ac:chgData name="Ana Jimena  Estrada Fuerte" userId="66cbb74c-f403-455f-9431-05505c8a10b1" providerId="ADAL" clId="{707C3576-17F0-4574-932A-586819FCCEF6}" dt="2023-06-22T18:14:55.696" v="204" actId="1035"/>
          <ac:spMkLst>
            <pc:docMk/>
            <pc:sldMk cId="2403533380" sldId="320"/>
            <ac:spMk id="3" creationId="{2B35E273-8BFC-F820-2052-A08567900CEF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8:12:23.994" v="181" actId="113"/>
        <pc:sldMkLst>
          <pc:docMk/>
          <pc:sldMk cId="2597165145" sldId="324"/>
        </pc:sldMkLst>
        <pc:spChg chg="mod">
          <ac:chgData name="Ana Jimena  Estrada Fuerte" userId="66cbb74c-f403-455f-9431-05505c8a10b1" providerId="ADAL" clId="{707C3576-17F0-4574-932A-586819FCCEF6}" dt="2023-06-22T18:12:12.682" v="176" actId="1076"/>
          <ac:spMkLst>
            <pc:docMk/>
            <pc:sldMk cId="2597165145" sldId="324"/>
            <ac:spMk id="2" creationId="{9F4D7A71-428D-85F6-3054-D927C939B59B}"/>
          </ac:spMkLst>
        </pc:spChg>
        <pc:spChg chg="mod">
          <ac:chgData name="Ana Jimena  Estrada Fuerte" userId="66cbb74c-f403-455f-9431-05505c8a10b1" providerId="ADAL" clId="{707C3576-17F0-4574-932A-586819FCCEF6}" dt="2023-06-22T18:12:23.994" v="181" actId="113"/>
          <ac:spMkLst>
            <pc:docMk/>
            <pc:sldMk cId="2597165145" sldId="324"/>
            <ac:spMk id="3" creationId="{2B35E273-8BFC-F820-2052-A08567900CEF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17.088" v="138" actId="1076"/>
        <pc:sldMkLst>
          <pc:docMk/>
          <pc:sldMk cId="1616977394" sldId="334"/>
        </pc:sldMkLst>
        <pc:spChg chg="mod">
          <ac:chgData name="Ana Jimena  Estrada Fuerte" userId="66cbb74c-f403-455f-9431-05505c8a10b1" providerId="ADAL" clId="{707C3576-17F0-4574-932A-586819FCCEF6}" dt="2023-06-22T17:52:17.088" v="138" actId="1076"/>
          <ac:spMkLst>
            <pc:docMk/>
            <pc:sldMk cId="1616977394" sldId="334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03.256" v="134" actId="1076"/>
        <pc:sldMkLst>
          <pc:docMk/>
          <pc:sldMk cId="2590369657" sldId="336"/>
        </pc:sldMkLst>
        <pc:spChg chg="mod">
          <ac:chgData name="Ana Jimena  Estrada Fuerte" userId="66cbb74c-f403-455f-9431-05505c8a10b1" providerId="ADAL" clId="{707C3576-17F0-4574-932A-586819FCCEF6}" dt="2023-06-22T17:52:03.256" v="134" actId="1076"/>
          <ac:spMkLst>
            <pc:docMk/>
            <pc:sldMk cId="2590369657" sldId="336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07.097" v="135" actId="1076"/>
        <pc:sldMkLst>
          <pc:docMk/>
          <pc:sldMk cId="1632810621" sldId="337"/>
        </pc:sldMkLst>
        <pc:spChg chg="mod">
          <ac:chgData name="Ana Jimena  Estrada Fuerte" userId="66cbb74c-f403-455f-9431-05505c8a10b1" providerId="ADAL" clId="{707C3576-17F0-4574-932A-586819FCCEF6}" dt="2023-06-22T17:52:07.097" v="135" actId="1076"/>
          <ac:spMkLst>
            <pc:docMk/>
            <pc:sldMk cId="1632810621" sldId="337"/>
            <ac:spMk id="2" creationId="{9F4D7A71-428D-85F6-3054-D927C939B59B}"/>
          </ac:spMkLst>
        </pc:spChg>
        <pc:picChg chg="mod">
          <ac:chgData name="Ana Jimena  Estrada Fuerte" userId="66cbb74c-f403-455f-9431-05505c8a10b1" providerId="ADAL" clId="{707C3576-17F0-4574-932A-586819FCCEF6}" dt="2023-06-22T17:39:29.209" v="51" actId="1035"/>
          <ac:picMkLst>
            <pc:docMk/>
            <pc:sldMk cId="1632810621" sldId="337"/>
            <ac:picMk id="12" creationId="{9DF3901A-B996-D55D-FADF-765E51A580B2}"/>
          </ac:picMkLst>
        </pc:picChg>
      </pc:sldChg>
      <pc:sldChg chg="modSp mod">
        <pc:chgData name="Ana Jimena  Estrada Fuerte" userId="66cbb74c-f403-455f-9431-05505c8a10b1" providerId="ADAL" clId="{707C3576-17F0-4574-932A-586819FCCEF6}" dt="2023-06-22T17:51:58.177" v="133" actId="1076"/>
        <pc:sldMkLst>
          <pc:docMk/>
          <pc:sldMk cId="4288166961" sldId="339"/>
        </pc:sldMkLst>
        <pc:spChg chg="mod">
          <ac:chgData name="Ana Jimena  Estrada Fuerte" userId="66cbb74c-f403-455f-9431-05505c8a10b1" providerId="ADAL" clId="{707C3576-17F0-4574-932A-586819FCCEF6}" dt="2023-06-22T17:51:58.177" v="133" actId="1076"/>
          <ac:spMkLst>
            <pc:docMk/>
            <pc:sldMk cId="4288166961" sldId="339"/>
            <ac:spMk id="2" creationId="{9F4D7A71-428D-85F6-3054-D927C939B59B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0:42.274" v="123" actId="113"/>
        <pc:sldMkLst>
          <pc:docMk/>
          <pc:sldMk cId="1002429016" sldId="340"/>
        </pc:sldMkLst>
        <pc:spChg chg="mod">
          <ac:chgData name="Ana Jimena  Estrada Fuerte" userId="66cbb74c-f403-455f-9431-05505c8a10b1" providerId="ADAL" clId="{707C3576-17F0-4574-932A-586819FCCEF6}" dt="2023-06-22T17:50:42.274" v="123" actId="113"/>
          <ac:spMkLst>
            <pc:docMk/>
            <pc:sldMk cId="1002429016" sldId="340"/>
            <ac:spMk id="3" creationId="{BB0679ED-A305-09AE-9EE3-6C06730B4299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8:07:46.209" v="156" actId="14100"/>
        <pc:sldMkLst>
          <pc:docMk/>
          <pc:sldMk cId="567712827" sldId="341"/>
        </pc:sldMkLst>
        <pc:spChg chg="mod">
          <ac:chgData name="Ana Jimena  Estrada Fuerte" userId="66cbb74c-f403-455f-9431-05505c8a10b1" providerId="ADAL" clId="{707C3576-17F0-4574-932A-586819FCCEF6}" dt="2023-06-22T18:04:26.465" v="154" actId="1035"/>
          <ac:spMkLst>
            <pc:docMk/>
            <pc:sldMk cId="567712827" sldId="341"/>
            <ac:spMk id="2" creationId="{9F4D7A71-428D-85F6-3054-D927C939B59B}"/>
          </ac:spMkLst>
        </pc:spChg>
        <pc:spChg chg="mod">
          <ac:chgData name="Ana Jimena  Estrada Fuerte" userId="66cbb74c-f403-455f-9431-05505c8a10b1" providerId="ADAL" clId="{707C3576-17F0-4574-932A-586819FCCEF6}" dt="2023-06-22T18:07:46.209" v="156" actId="14100"/>
          <ac:spMkLst>
            <pc:docMk/>
            <pc:sldMk cId="567712827" sldId="341"/>
            <ac:spMk id="3" creationId="{2B35E273-8BFC-F820-2052-A08567900CEF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52:10.921" v="136" actId="1076"/>
        <pc:sldMkLst>
          <pc:docMk/>
          <pc:sldMk cId="797563320" sldId="343"/>
        </pc:sldMkLst>
        <pc:spChg chg="mod">
          <ac:chgData name="Ana Jimena  Estrada Fuerte" userId="66cbb74c-f403-455f-9431-05505c8a10b1" providerId="ADAL" clId="{707C3576-17F0-4574-932A-586819FCCEF6}" dt="2023-06-22T17:52:10.921" v="136" actId="1076"/>
          <ac:spMkLst>
            <pc:docMk/>
            <pc:sldMk cId="797563320" sldId="343"/>
            <ac:spMk id="2" creationId="{9F4D7A71-428D-85F6-3054-D927C939B59B}"/>
          </ac:spMkLst>
        </pc:spChg>
        <pc:picChg chg="mod">
          <ac:chgData name="Ana Jimena  Estrada Fuerte" userId="66cbb74c-f403-455f-9431-05505c8a10b1" providerId="ADAL" clId="{707C3576-17F0-4574-932A-586819FCCEF6}" dt="2023-06-22T17:39:20.505" v="49" actId="1036"/>
          <ac:picMkLst>
            <pc:docMk/>
            <pc:sldMk cId="797563320" sldId="343"/>
            <ac:picMk id="9" creationId="{7F36B930-2E09-E287-F66D-411D59A87FAF}"/>
          </ac:picMkLst>
        </pc:picChg>
      </pc:sldChg>
      <pc:sldChg chg="modSp mod">
        <pc:chgData name="Ana Jimena  Estrada Fuerte" userId="66cbb74c-f403-455f-9431-05505c8a10b1" providerId="ADAL" clId="{707C3576-17F0-4574-932A-586819FCCEF6}" dt="2023-06-22T18:12:18.272" v="180" actId="1076"/>
        <pc:sldMkLst>
          <pc:docMk/>
          <pc:sldMk cId="2555937557" sldId="345"/>
        </pc:sldMkLst>
        <pc:spChg chg="mod">
          <ac:chgData name="Ana Jimena  Estrada Fuerte" userId="66cbb74c-f403-455f-9431-05505c8a10b1" providerId="ADAL" clId="{707C3576-17F0-4574-932A-586819FCCEF6}" dt="2023-06-22T18:12:08.691" v="170" actId="1035"/>
          <ac:spMkLst>
            <pc:docMk/>
            <pc:sldMk cId="2555937557" sldId="345"/>
            <ac:spMk id="2" creationId="{9F4D7A71-428D-85F6-3054-D927C939B59B}"/>
          </ac:spMkLst>
        </pc:spChg>
        <pc:spChg chg="mod">
          <ac:chgData name="Ana Jimena  Estrada Fuerte" userId="66cbb74c-f403-455f-9431-05505c8a10b1" providerId="ADAL" clId="{707C3576-17F0-4574-932A-586819FCCEF6}" dt="2023-06-22T18:12:18.272" v="180" actId="1076"/>
          <ac:spMkLst>
            <pc:docMk/>
            <pc:sldMk cId="2555937557" sldId="345"/>
            <ac:spMk id="3" creationId="{2B35E273-8BFC-F820-2052-A08567900CEF}"/>
          </ac:spMkLst>
        </pc:spChg>
      </pc:sldChg>
      <pc:sldChg chg="modSp mod">
        <pc:chgData name="Ana Jimena  Estrada Fuerte" userId="66cbb74c-f403-455f-9431-05505c8a10b1" providerId="ADAL" clId="{707C3576-17F0-4574-932A-586819FCCEF6}" dt="2023-06-22T17:46:56.881" v="105" actId="1076"/>
        <pc:sldMkLst>
          <pc:docMk/>
          <pc:sldMk cId="3419142746" sldId="347"/>
        </pc:sldMkLst>
        <pc:spChg chg="mod">
          <ac:chgData name="Ana Jimena  Estrada Fuerte" userId="66cbb74c-f403-455f-9431-05505c8a10b1" providerId="ADAL" clId="{707C3576-17F0-4574-932A-586819FCCEF6}" dt="2023-06-22T17:45:38.489" v="100" actId="14100"/>
          <ac:spMkLst>
            <pc:docMk/>
            <pc:sldMk cId="3419142746" sldId="347"/>
            <ac:spMk id="5" creationId="{0708FD3E-B96F-42A2-4F56-F8C8DFD228DA}"/>
          </ac:spMkLst>
        </pc:spChg>
        <pc:spChg chg="mod">
          <ac:chgData name="Ana Jimena  Estrada Fuerte" userId="66cbb74c-f403-455f-9431-05505c8a10b1" providerId="ADAL" clId="{707C3576-17F0-4574-932A-586819FCCEF6}" dt="2023-06-22T17:34:43.874" v="29" actId="1038"/>
          <ac:spMkLst>
            <pc:docMk/>
            <pc:sldMk cId="3419142746" sldId="347"/>
            <ac:spMk id="7" creationId="{0A91F190-2D52-A0E0-07AF-EA2279279E83}"/>
          </ac:spMkLst>
        </pc:spChg>
        <pc:spChg chg="mod">
          <ac:chgData name="Ana Jimena  Estrada Fuerte" userId="66cbb74c-f403-455f-9431-05505c8a10b1" providerId="ADAL" clId="{707C3576-17F0-4574-932A-586819FCCEF6}" dt="2023-06-22T17:34:43.874" v="29" actId="1038"/>
          <ac:spMkLst>
            <pc:docMk/>
            <pc:sldMk cId="3419142746" sldId="347"/>
            <ac:spMk id="8" creationId="{C94347ED-7056-2A58-AD68-23DBF3AC85ED}"/>
          </ac:spMkLst>
        </pc:spChg>
        <pc:spChg chg="mod">
          <ac:chgData name="Ana Jimena  Estrada Fuerte" userId="66cbb74c-f403-455f-9431-05505c8a10b1" providerId="ADAL" clId="{707C3576-17F0-4574-932A-586819FCCEF6}" dt="2023-06-22T17:34:43.874" v="29" actId="1038"/>
          <ac:spMkLst>
            <pc:docMk/>
            <pc:sldMk cId="3419142746" sldId="347"/>
            <ac:spMk id="9" creationId="{E76884E9-BD5A-0340-534E-657A943EB575}"/>
          </ac:spMkLst>
        </pc:spChg>
        <pc:spChg chg="mod">
          <ac:chgData name="Ana Jimena  Estrada Fuerte" userId="66cbb74c-f403-455f-9431-05505c8a10b1" providerId="ADAL" clId="{707C3576-17F0-4574-932A-586819FCCEF6}" dt="2023-06-22T17:46:56.881" v="105" actId="1076"/>
          <ac:spMkLst>
            <pc:docMk/>
            <pc:sldMk cId="3419142746" sldId="347"/>
            <ac:spMk id="10" creationId="{CB9E817C-FB61-C56B-1CFF-B24B8FFB9F50}"/>
          </ac:spMkLst>
        </pc:spChg>
        <pc:picChg chg="mod">
          <ac:chgData name="Ana Jimena  Estrada Fuerte" userId="66cbb74c-f403-455f-9431-05505c8a10b1" providerId="ADAL" clId="{707C3576-17F0-4574-932A-586819FCCEF6}" dt="2023-06-22T17:46:47.386" v="104" actId="1076"/>
          <ac:picMkLst>
            <pc:docMk/>
            <pc:sldMk cId="3419142746" sldId="347"/>
            <ac:picMk id="6" creationId="{581CD715-5AA9-FE00-67B1-67CDAA7023D9}"/>
          </ac:picMkLst>
        </pc:picChg>
      </pc:sldChg>
      <pc:sldMasterChg chg="modSp modSldLayout">
        <pc:chgData name="Ana Jimena  Estrada Fuerte" userId="66cbb74c-f403-455f-9431-05505c8a10b1" providerId="ADAL" clId="{707C3576-17F0-4574-932A-586819FCCEF6}" dt="2023-06-22T17:51:08.712" v="125" actId="1076"/>
        <pc:sldMasterMkLst>
          <pc:docMk/>
          <pc:sldMasterMk cId="1109098328" sldId="2147483651"/>
        </pc:sldMasterMkLst>
        <pc:picChg chg="mod">
          <ac:chgData name="Ana Jimena  Estrada Fuerte" userId="66cbb74c-f403-455f-9431-05505c8a10b1" providerId="ADAL" clId="{707C3576-17F0-4574-932A-586819FCCEF6}" dt="2023-06-22T17:46:15.041" v="101" actId="1076"/>
          <ac:picMkLst>
            <pc:docMk/>
            <pc:sldMasterMk cId="1109098328" sldId="2147483651"/>
            <ac:picMk id="1028" creationId="{CFC41B14-3B83-FFDB-8AA4-F96E49879DA8}"/>
          </ac:picMkLst>
        </pc:picChg>
        <pc:sldLayoutChg chg="modSp mod">
          <pc:chgData name="Ana Jimena  Estrada Fuerte" userId="66cbb74c-f403-455f-9431-05505c8a10b1" providerId="ADAL" clId="{707C3576-17F0-4574-932A-586819FCCEF6}" dt="2023-06-22T17:51:08.712" v="125" actId="1076"/>
          <pc:sldLayoutMkLst>
            <pc:docMk/>
            <pc:sldMasterMk cId="1109098328" sldId="2147483651"/>
            <pc:sldLayoutMk cId="2665742856" sldId="2147483652"/>
          </pc:sldLayoutMkLst>
          <pc:spChg chg="mod">
            <ac:chgData name="Ana Jimena  Estrada Fuerte" userId="66cbb74c-f403-455f-9431-05505c8a10b1" providerId="ADAL" clId="{707C3576-17F0-4574-932A-586819FCCEF6}" dt="2023-06-22T17:51:08.712" v="125" actId="1076"/>
            <ac:spMkLst>
              <pc:docMk/>
              <pc:sldMasterMk cId="1109098328" sldId="2147483651"/>
              <pc:sldLayoutMk cId="2665742856" sldId="2147483652"/>
              <ac:spMk id="6" creationId="{19ACE370-9294-2504-598F-16DB39A434A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33F00-FBA6-4CC8-A048-50E684D4D035}" type="datetimeFigureOut">
              <a:rPr lang="es-CL" smtClean="0"/>
              <a:t>27-07-2023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1072-496F-4A18-B7EC-764F248CBC0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163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 dirty="0"/>
              <a:t>NOMBRE DE LA SESIÓN</a:t>
            </a:r>
            <a:endParaRPr lang="es-MX" dirty="0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421547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0886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7537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1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47CC4-2203-B2BC-24A5-7E49B5BB5528}"/>
              </a:ext>
            </a:extLst>
          </p:cNvPr>
          <p:cNvSpPr txBox="1"/>
          <p:nvPr userDrawn="1"/>
        </p:nvSpPr>
        <p:spPr>
          <a:xfrm>
            <a:off x="10273185" y="6323154"/>
            <a:ext cx="179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TU LOGO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C41B14-3B83-FFDB-8AA4-F96E49879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850" y="6323154"/>
            <a:ext cx="1311564" cy="3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r="42787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Sensores inalámbricos de vibración triaxial y temperatura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Procesamiento mediante algoritmos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Plataforma web de visualización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Notificaciones inmediatas con buenas prácticas recomendadas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Acompañamiento de especialistas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816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2">
            <a:extLst>
              <a:ext uri="{FF2B5EF4-FFF2-40B4-BE49-F238E27FC236}">
                <a16:creationId xmlns:a16="http://schemas.microsoft.com/office/drawing/2014/main" id="{EC5ADA54-95D8-6369-0F68-C62524D55CF6}"/>
              </a:ext>
            </a:extLst>
          </p:cNvPr>
          <p:cNvSpPr txBox="1"/>
          <p:nvPr/>
        </p:nvSpPr>
        <p:spPr>
          <a:xfrm>
            <a:off x="740836" y="3598715"/>
            <a:ext cx="196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8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</a:t>
            </a:r>
            <a:endParaRPr lang="en-US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8933934A-2181-3F09-0E1A-2B29586DB461}"/>
              </a:ext>
            </a:extLst>
          </p:cNvPr>
          <p:cNvSpPr/>
          <p:nvPr/>
        </p:nvSpPr>
        <p:spPr>
          <a:xfrm>
            <a:off x="6461822" y="1682954"/>
            <a:ext cx="1430215" cy="1583528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4" name="Rectangle 111">
            <a:extLst>
              <a:ext uri="{FF2B5EF4-FFF2-40B4-BE49-F238E27FC236}">
                <a16:creationId xmlns:a16="http://schemas.microsoft.com/office/drawing/2014/main" id="{35603EC1-674B-1BBE-4367-ABA489BC511A}"/>
              </a:ext>
            </a:extLst>
          </p:cNvPr>
          <p:cNvSpPr/>
          <p:nvPr/>
        </p:nvSpPr>
        <p:spPr>
          <a:xfrm>
            <a:off x="6461822" y="1613858"/>
            <a:ext cx="1430215" cy="1583528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5" name="Flowchart: Extract 113">
            <a:extLst>
              <a:ext uri="{FF2B5EF4-FFF2-40B4-BE49-F238E27FC236}">
                <a16:creationId xmlns:a16="http://schemas.microsoft.com/office/drawing/2014/main" id="{29ABE771-AD01-9CE7-C37B-3772DBFDD86D}"/>
              </a:ext>
            </a:extLst>
          </p:cNvPr>
          <p:cNvSpPr/>
          <p:nvPr/>
        </p:nvSpPr>
        <p:spPr>
          <a:xfrm rot="10800000">
            <a:off x="7009872" y="3241973"/>
            <a:ext cx="334108" cy="211016"/>
          </a:xfrm>
          <a:prstGeom prst="flowChartExtract">
            <a:avLst/>
          </a:pr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61BA21AB-E987-FD1E-D876-7476889E38F6}"/>
              </a:ext>
            </a:extLst>
          </p:cNvPr>
          <p:cNvSpPr/>
          <p:nvPr/>
        </p:nvSpPr>
        <p:spPr>
          <a:xfrm>
            <a:off x="3820147" y="1682954"/>
            <a:ext cx="1430215" cy="1583528"/>
          </a:xfrm>
          <a:prstGeom prst="rect">
            <a:avLst/>
          </a:prstGeom>
          <a:solidFill>
            <a:srgbClr val="013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8" name="Rectangle 80">
            <a:extLst>
              <a:ext uri="{FF2B5EF4-FFF2-40B4-BE49-F238E27FC236}">
                <a16:creationId xmlns:a16="http://schemas.microsoft.com/office/drawing/2014/main" id="{FE651E23-C9C9-8955-04CF-6832163F7512}"/>
              </a:ext>
            </a:extLst>
          </p:cNvPr>
          <p:cNvSpPr/>
          <p:nvPr/>
        </p:nvSpPr>
        <p:spPr>
          <a:xfrm>
            <a:off x="3820147" y="1613858"/>
            <a:ext cx="1430215" cy="1583528"/>
          </a:xfrm>
          <a:prstGeom prst="rect">
            <a:avLst/>
          </a:prstGeom>
          <a:solidFill>
            <a:srgbClr val="024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9" name="Flowchart: Extract 81">
            <a:extLst>
              <a:ext uri="{FF2B5EF4-FFF2-40B4-BE49-F238E27FC236}">
                <a16:creationId xmlns:a16="http://schemas.microsoft.com/office/drawing/2014/main" id="{D73D0165-4D62-C861-1F23-82AF1FAFEC35}"/>
              </a:ext>
            </a:extLst>
          </p:cNvPr>
          <p:cNvSpPr/>
          <p:nvPr/>
        </p:nvSpPr>
        <p:spPr>
          <a:xfrm rot="10800000">
            <a:off x="4368200" y="3241973"/>
            <a:ext cx="334108" cy="211016"/>
          </a:xfrm>
          <a:prstGeom prst="flowChartExtract">
            <a:avLst/>
          </a:prstGeom>
          <a:solidFill>
            <a:srgbClr val="013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19F212B3-5777-D52B-FCAB-D5012DBFB9DD}"/>
              </a:ext>
            </a:extLst>
          </p:cNvPr>
          <p:cNvSpPr/>
          <p:nvPr/>
        </p:nvSpPr>
        <p:spPr>
          <a:xfrm>
            <a:off x="1006634" y="1727540"/>
            <a:ext cx="1430215" cy="15835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007F538-8FE9-63E9-D6AC-33B705498BB7}"/>
              </a:ext>
            </a:extLst>
          </p:cNvPr>
          <p:cNvSpPr/>
          <p:nvPr/>
        </p:nvSpPr>
        <p:spPr>
          <a:xfrm>
            <a:off x="1006634" y="1658444"/>
            <a:ext cx="1430215" cy="1583528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3" name="Flowchart: Extract 2">
            <a:extLst>
              <a:ext uri="{FF2B5EF4-FFF2-40B4-BE49-F238E27FC236}">
                <a16:creationId xmlns:a16="http://schemas.microsoft.com/office/drawing/2014/main" id="{7A5912C7-D7B5-8643-96C1-7A89DFCE721C}"/>
              </a:ext>
            </a:extLst>
          </p:cNvPr>
          <p:cNvSpPr/>
          <p:nvPr/>
        </p:nvSpPr>
        <p:spPr>
          <a:xfrm rot="10800000">
            <a:off x="1554684" y="3286559"/>
            <a:ext cx="334108" cy="211016"/>
          </a:xfrm>
          <a:prstGeom prst="flowChartExtra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5" name="Rectangle 143">
            <a:extLst>
              <a:ext uri="{FF2B5EF4-FFF2-40B4-BE49-F238E27FC236}">
                <a16:creationId xmlns:a16="http://schemas.microsoft.com/office/drawing/2014/main" id="{E1DBF69A-3E1D-79D5-65B6-332F964AF3DF}"/>
              </a:ext>
            </a:extLst>
          </p:cNvPr>
          <p:cNvSpPr/>
          <p:nvPr/>
        </p:nvSpPr>
        <p:spPr>
          <a:xfrm>
            <a:off x="9385611" y="1682954"/>
            <a:ext cx="1430215" cy="1583528"/>
          </a:xfrm>
          <a:prstGeom prst="rect">
            <a:avLst/>
          </a:prstGeom>
          <a:solidFill>
            <a:srgbClr val="692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6" name="Rectangle 117">
            <a:extLst>
              <a:ext uri="{FF2B5EF4-FFF2-40B4-BE49-F238E27FC236}">
                <a16:creationId xmlns:a16="http://schemas.microsoft.com/office/drawing/2014/main" id="{3BC0FE11-BD0A-FB5A-B0B5-35E087D3E1D8}"/>
              </a:ext>
            </a:extLst>
          </p:cNvPr>
          <p:cNvSpPr/>
          <p:nvPr/>
        </p:nvSpPr>
        <p:spPr>
          <a:xfrm>
            <a:off x="9385611" y="1613858"/>
            <a:ext cx="1430215" cy="1583528"/>
          </a:xfrm>
          <a:prstGeom prst="rect">
            <a:avLst/>
          </a:prstGeom>
          <a:solidFill>
            <a:srgbClr val="A12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 dirty="0"/>
          </a:p>
        </p:txBody>
      </p:sp>
      <p:sp>
        <p:nvSpPr>
          <p:cNvPr id="17" name="Flowchart: Extract 118">
            <a:extLst>
              <a:ext uri="{FF2B5EF4-FFF2-40B4-BE49-F238E27FC236}">
                <a16:creationId xmlns:a16="http://schemas.microsoft.com/office/drawing/2014/main" id="{76620741-62A9-29B1-99D8-38ECDE6902A7}"/>
              </a:ext>
            </a:extLst>
          </p:cNvPr>
          <p:cNvSpPr/>
          <p:nvPr/>
        </p:nvSpPr>
        <p:spPr>
          <a:xfrm rot="10800000">
            <a:off x="9933664" y="3241973"/>
            <a:ext cx="334108" cy="211016"/>
          </a:xfrm>
          <a:prstGeom prst="flowChartExtract">
            <a:avLst/>
          </a:prstGeom>
          <a:solidFill>
            <a:srgbClr val="692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9B937C58-DB9C-4DD2-E333-E4748C75E0BC}"/>
              </a:ext>
            </a:extLst>
          </p:cNvPr>
          <p:cNvSpPr txBox="1"/>
          <p:nvPr/>
        </p:nvSpPr>
        <p:spPr>
          <a:xfrm>
            <a:off x="3614169" y="3554129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8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Adopción</a:t>
            </a:r>
            <a:endParaRPr lang="en-US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72">
            <a:extLst>
              <a:ext uri="{FF2B5EF4-FFF2-40B4-BE49-F238E27FC236}">
                <a16:creationId xmlns:a16="http://schemas.microsoft.com/office/drawing/2014/main" id="{7D88E84B-6990-F601-B849-4179FBB1ED1A}"/>
              </a:ext>
            </a:extLst>
          </p:cNvPr>
          <p:cNvSpPr txBox="1"/>
          <p:nvPr/>
        </p:nvSpPr>
        <p:spPr>
          <a:xfrm>
            <a:off x="6045852" y="3554129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8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endParaRPr lang="en-US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72">
            <a:extLst>
              <a:ext uri="{FF2B5EF4-FFF2-40B4-BE49-F238E27FC236}">
                <a16:creationId xmlns:a16="http://schemas.microsoft.com/office/drawing/2014/main" id="{599D3FF5-899D-30FC-9859-1A09DEC6C320}"/>
              </a:ext>
            </a:extLst>
          </p:cNvPr>
          <p:cNvSpPr txBox="1"/>
          <p:nvPr/>
        </p:nvSpPr>
        <p:spPr>
          <a:xfrm>
            <a:off x="8600157" y="3554129"/>
            <a:ext cx="3001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8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lang="en-ID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</a:t>
            </a:r>
            <a:endParaRPr lang="en-US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62">
            <a:extLst>
              <a:ext uri="{FF2B5EF4-FFF2-40B4-BE49-F238E27FC236}">
                <a16:creationId xmlns:a16="http://schemas.microsoft.com/office/drawing/2014/main" id="{117217B3-96C2-4260-4444-BCDC08402290}"/>
              </a:ext>
            </a:extLst>
          </p:cNvPr>
          <p:cNvSpPr/>
          <p:nvPr/>
        </p:nvSpPr>
        <p:spPr>
          <a:xfrm>
            <a:off x="215095" y="4121935"/>
            <a:ext cx="2924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tecnología en un caso testigo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62">
            <a:extLst>
              <a:ext uri="{FF2B5EF4-FFF2-40B4-BE49-F238E27FC236}">
                <a16:creationId xmlns:a16="http://schemas.microsoft.com/office/drawing/2014/main" id="{A7C581ED-BE96-2E4E-305E-C4D9EB25A258}"/>
              </a:ext>
            </a:extLst>
          </p:cNvPr>
          <p:cNvSpPr/>
          <p:nvPr/>
        </p:nvSpPr>
        <p:spPr>
          <a:xfrm>
            <a:off x="3228398" y="4110926"/>
            <a:ext cx="25364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uso de la tecnología por el personal de planta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ADD12A7B-37F8-9F8A-12C4-DC6FB0871586}"/>
              </a:ext>
            </a:extLst>
          </p:cNvPr>
          <p:cNvSpPr/>
          <p:nvPr/>
        </p:nvSpPr>
        <p:spPr>
          <a:xfrm>
            <a:off x="5722955" y="4077349"/>
            <a:ext cx="2791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controlado y obtención de resultados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62">
            <a:extLst>
              <a:ext uri="{FF2B5EF4-FFF2-40B4-BE49-F238E27FC236}">
                <a16:creationId xmlns:a16="http://schemas.microsoft.com/office/drawing/2014/main" id="{48966A55-4C20-1549-06D1-A6D37EE2DABD}"/>
              </a:ext>
            </a:extLst>
          </p:cNvPr>
          <p:cNvSpPr/>
          <p:nvPr/>
        </p:nvSpPr>
        <p:spPr>
          <a:xfrm>
            <a:off x="8514623" y="4061429"/>
            <a:ext cx="30570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logrando autonomía y empoderamiento del personal</a:t>
            </a:r>
            <a:endParaRPr lang="id-ID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D0A1DE5E-67EF-DECD-23C4-1FEA3762195C}"/>
              </a:ext>
            </a:extLst>
          </p:cNvPr>
          <p:cNvSpPr txBox="1">
            <a:spLocks/>
          </p:cNvSpPr>
          <p:nvPr/>
        </p:nvSpPr>
        <p:spPr>
          <a:xfrm>
            <a:off x="485159" y="438750"/>
            <a:ext cx="7171901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Etapas de proyecto</a:t>
            </a:r>
          </a:p>
        </p:txBody>
      </p:sp>
      <p:pic>
        <p:nvPicPr>
          <p:cNvPr id="31" name="Gráfico 30" descr="Crecimiento empresarial con relleno sólido">
            <a:extLst>
              <a:ext uri="{FF2B5EF4-FFF2-40B4-BE49-F238E27FC236}">
                <a16:creationId xmlns:a16="http://schemas.microsoft.com/office/drawing/2014/main" id="{7EED05A5-65F3-3682-3ED8-AA8E5D5A1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4359" y="1993008"/>
            <a:ext cx="961318" cy="961318"/>
          </a:xfrm>
          <a:prstGeom prst="rect">
            <a:avLst/>
          </a:prstGeom>
        </p:spPr>
      </p:pic>
      <p:pic>
        <p:nvPicPr>
          <p:cNvPr id="33" name="Gráfico 32" descr="Portapapeles mezclado con relleno sólido">
            <a:extLst>
              <a:ext uri="{FF2B5EF4-FFF2-40B4-BE49-F238E27FC236}">
                <a16:creationId xmlns:a16="http://schemas.microsoft.com/office/drawing/2014/main" id="{5EB1C66C-A40F-86FC-B4CD-F23DDD465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8239" y="1971722"/>
            <a:ext cx="946997" cy="946997"/>
          </a:xfrm>
          <a:prstGeom prst="rect">
            <a:avLst/>
          </a:prstGeom>
        </p:spPr>
      </p:pic>
      <p:pic>
        <p:nvPicPr>
          <p:cNvPr id="37" name="Gráfico 36" descr="Círculos con flechas con relleno sólido">
            <a:extLst>
              <a:ext uri="{FF2B5EF4-FFF2-40B4-BE49-F238E27FC236}">
                <a16:creationId xmlns:a16="http://schemas.microsoft.com/office/drawing/2014/main" id="{4FF21018-F735-8F22-E2C3-D122F5DC0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3518" y="1971722"/>
            <a:ext cx="914400" cy="914400"/>
          </a:xfrm>
          <a:prstGeom prst="rect">
            <a:avLst/>
          </a:prstGeom>
        </p:spPr>
      </p:pic>
      <p:pic>
        <p:nvPicPr>
          <p:cNvPr id="39" name="Gráfico 38" descr="Gráfico de barras con tendencia alcista con relleno sólido">
            <a:extLst>
              <a:ext uri="{FF2B5EF4-FFF2-40B4-BE49-F238E27FC236}">
                <a16:creationId xmlns:a16="http://schemas.microsoft.com/office/drawing/2014/main" id="{BDF6F424-8452-6800-EAE5-D33FBCB7D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19726" y="20164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73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88" r="38997" b="490"/>
          <a:stretch/>
        </p:blipFill>
        <p:spPr>
          <a:xfrm>
            <a:off x="0" y="0"/>
            <a:ext cx="4428972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sz="3600" dirty="0"/>
              <a:t>Definiciones a tomar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/>
              <a:t>Objetivos principales</a:t>
            </a:r>
            <a:br>
              <a:rPr lang="es-ES" dirty="0"/>
            </a:br>
            <a:endParaRPr lang="es-ES" dirty="0"/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/>
              <a:t>Responsables</a:t>
            </a:r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dirty="0"/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/>
              <a:t>Plazos</a:t>
            </a:r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dirty="0"/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/>
              <a:t>Entregables </a:t>
            </a:r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dirty="0"/>
          </a:p>
          <a:p>
            <a:pPr marL="9715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/>
              <a:t>Próximos pasos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783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Etapa 1 - Validación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708FD3E-B96F-42A2-4F56-F8C8DFD22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12" y="1819072"/>
            <a:ext cx="11735521" cy="4443182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s-CL" b="1" dirty="0"/>
              <a:t>Objetivo:</a:t>
            </a:r>
          </a:p>
          <a:p>
            <a:pPr marL="457200" fontAlgn="base">
              <a:spcBef>
                <a:spcPts val="0"/>
              </a:spcBef>
            </a:pPr>
            <a:r>
              <a:rPr lang="es-CL" dirty="0"/>
              <a:t>Validación técnica y comercial de la tecnología en un caso testigo</a:t>
            </a:r>
          </a:p>
          <a:p>
            <a:pPr marL="457200" fontAlgn="base">
              <a:spcBef>
                <a:spcPts val="0"/>
              </a:spcBef>
            </a:pPr>
            <a:endParaRPr lang="es-CL" dirty="0"/>
          </a:p>
          <a:p>
            <a:pPr marL="457200" fontAlgn="base">
              <a:spcBef>
                <a:spcPts val="0"/>
              </a:spcBef>
            </a:pPr>
            <a:r>
              <a:rPr lang="es-CL" dirty="0"/>
              <a:t>Desafíos de la etapa:</a:t>
            </a:r>
          </a:p>
          <a:p>
            <a:pPr marL="91440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dirty="0"/>
              <a:t>Alinear expectativas y objetivos</a:t>
            </a:r>
          </a:p>
          <a:p>
            <a:pPr marL="91440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/>
              <a:t>Poco tiempo disponible de personal de planta</a:t>
            </a:r>
          </a:p>
          <a:p>
            <a:pPr marL="91440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/>
              <a:t>Cuantificar retorno con pocos activos monitoreados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s-CL" dirty="0"/>
              <a:t> </a:t>
            </a:r>
          </a:p>
          <a:p>
            <a:pPr marL="1428750" lvl="1" indent="-514350" fontAlgn="base">
              <a:spcBef>
                <a:spcPts val="0"/>
              </a:spcBef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1529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Etapa 1 - Validación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708FD3E-B96F-42A2-4F56-F8C8DFD22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5928" y="1429789"/>
            <a:ext cx="2986949" cy="583837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s-CL" b="1" dirty="0"/>
              <a:t>Definiciones: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b="1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b="1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CL" b="1" dirty="0"/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s-CL" b="1" dirty="0"/>
              <a:t> </a:t>
            </a:r>
          </a:p>
          <a:p>
            <a:pPr marL="1428750" lvl="1" indent="-514350" algn="l" fontAlgn="base">
              <a:spcBef>
                <a:spcPts val="0"/>
              </a:spcBef>
              <a:buFont typeface="+mj-lt"/>
              <a:buAutoNum type="arabicPeriod"/>
            </a:pPr>
            <a:endParaRPr lang="es-CL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A91F190-2D52-A0E0-07AF-EA2279279E83}"/>
              </a:ext>
            </a:extLst>
          </p:cNvPr>
          <p:cNvSpPr/>
          <p:nvPr/>
        </p:nvSpPr>
        <p:spPr>
          <a:xfrm>
            <a:off x="1940260" y="2821268"/>
            <a:ext cx="1003267" cy="145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4347ED-7056-2A58-AD68-23DBF3AC85ED}"/>
              </a:ext>
            </a:extLst>
          </p:cNvPr>
          <p:cNvSpPr/>
          <p:nvPr/>
        </p:nvSpPr>
        <p:spPr>
          <a:xfrm>
            <a:off x="1940260" y="3033712"/>
            <a:ext cx="1003267" cy="145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76884E9-BD5A-0340-534E-657A943EB575}"/>
              </a:ext>
            </a:extLst>
          </p:cNvPr>
          <p:cNvSpPr/>
          <p:nvPr/>
        </p:nvSpPr>
        <p:spPr>
          <a:xfrm>
            <a:off x="1940260" y="3210832"/>
            <a:ext cx="1145840" cy="18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B9E817C-FB61-C56B-1CFF-B24B8FFB9F50}"/>
              </a:ext>
            </a:extLst>
          </p:cNvPr>
          <p:cNvSpPr/>
          <p:nvPr/>
        </p:nvSpPr>
        <p:spPr>
          <a:xfrm>
            <a:off x="3270900" y="3033712"/>
            <a:ext cx="776748" cy="108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D0751FA-5087-9322-C73E-118DE2A14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00762"/>
              </p:ext>
            </p:extLst>
          </p:nvPr>
        </p:nvGraphicFramePr>
        <p:xfrm>
          <a:off x="521109" y="1915304"/>
          <a:ext cx="11149782" cy="4327779"/>
        </p:xfrm>
        <a:graphic>
          <a:graphicData uri="http://schemas.openxmlformats.org/drawingml/2006/table">
            <a:tbl>
              <a:tblPr/>
              <a:tblGrid>
                <a:gridCol w="1925872">
                  <a:extLst>
                    <a:ext uri="{9D8B030D-6E8A-4147-A177-3AD203B41FA5}">
                      <a16:colId xmlns:a16="http://schemas.microsoft.com/office/drawing/2014/main" val="45046667"/>
                    </a:ext>
                  </a:extLst>
                </a:gridCol>
                <a:gridCol w="2340532">
                  <a:extLst>
                    <a:ext uri="{9D8B030D-6E8A-4147-A177-3AD203B41FA5}">
                      <a16:colId xmlns:a16="http://schemas.microsoft.com/office/drawing/2014/main" val="483412008"/>
                    </a:ext>
                  </a:extLst>
                </a:gridCol>
                <a:gridCol w="4192686">
                  <a:extLst>
                    <a:ext uri="{9D8B030D-6E8A-4147-A177-3AD203B41FA5}">
                      <a16:colId xmlns:a16="http://schemas.microsoft.com/office/drawing/2014/main" val="2640626277"/>
                    </a:ext>
                  </a:extLst>
                </a:gridCol>
                <a:gridCol w="1179482">
                  <a:extLst>
                    <a:ext uri="{9D8B030D-6E8A-4147-A177-3AD203B41FA5}">
                      <a16:colId xmlns:a16="http://schemas.microsoft.com/office/drawing/2014/main" val="2761391110"/>
                    </a:ext>
                  </a:extLst>
                </a:gridCol>
                <a:gridCol w="1511210">
                  <a:extLst>
                    <a:ext uri="{9D8B030D-6E8A-4147-A177-3AD203B41FA5}">
                      <a16:colId xmlns:a16="http://schemas.microsoft.com/office/drawing/2014/main" val="2476725285"/>
                    </a:ext>
                  </a:extLst>
                </a:gridCol>
              </a:tblGrid>
              <a:tr h="194818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300" b="1" dirty="0">
                          <a:effectLst/>
                          <a:latin typeface="Montserrat" panose="00000500000000000000" pitchFamily="2" charset="0"/>
                        </a:rPr>
                        <a:t>PILOTO MONITOREO PREDICTIVO ONLINE MAPER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300" b="1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300" b="1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300" b="1" dirty="0"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08579"/>
                  </a:ext>
                </a:extLst>
              </a:tr>
              <a:tr h="140833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Inicio: 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Ultima semana de febrero 2021. Día a definir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323119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Activos a monitorear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Motor y reductores de llenadora 3 y 4 planta Talca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864404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Responsable en terreno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 Otarola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236112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Responsable de proyecto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Edison </a:t>
                      </a:r>
                      <a:r>
                        <a:rPr lang="es-CL" sz="900" b="0" dirty="0" err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Ibañez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174151"/>
                  </a:ext>
                </a:extLst>
              </a:tr>
              <a:tr h="223159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Aprobación: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Bernardo Merino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298289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Plazo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3 meses. En caso de haber objeciones se extenderá el piloto 1 mes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331102"/>
                  </a:ext>
                </a:extLst>
              </a:tr>
              <a:tr h="262301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Justificación de retorno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Cuantificar aumento de producción, reducción de reparación, </a:t>
                      </a:r>
                      <a:r>
                        <a:rPr lang="es-ES" sz="900" b="0" dirty="0" err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scrap</a:t>
                      </a:r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 y HH al tener un evento en alguna llenadora. Verificar registros un promedio de frecuencia de evento.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518618"/>
                  </a:ext>
                </a:extLst>
              </a:tr>
              <a:tr h="189474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Próximos pasos: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Monitoreo de 20 - 25 activos en caso de ser exitoso. 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426654"/>
                  </a:ext>
                </a:extLst>
              </a:tr>
              <a:tr h="67803">
                <a:tc gridSpan="5">
                  <a:txBody>
                    <a:bodyPr/>
                    <a:lstStyle/>
                    <a:p>
                      <a:pPr rtl="0" fontAlgn="ctr"/>
                      <a:endParaRPr lang="es-CL" sz="1300" dirty="0">
                        <a:effectLst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1300" dirty="0">
                        <a:effectLst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1300" dirty="0">
                        <a:effectLst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1300" dirty="0">
                        <a:effectLst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es-CL" sz="1300" dirty="0">
                        <a:effectLst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49746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Fecha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Objetivo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Detalle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Responsable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Entregable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3511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1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Validación de tecnología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S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Instalación realizable por técnico mecánico en minutos.</a:t>
                      </a:r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 err="1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Update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381735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2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S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Transmisión robusta de datos sin pérdida de conexión.</a:t>
                      </a:r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Update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119238"/>
                  </a:ext>
                </a:extLst>
              </a:tr>
              <a:tr h="228164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3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Plataforma intuitiva para priorizar tiempos.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Update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21506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4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568149"/>
                  </a:ext>
                </a:extLst>
              </a:tr>
              <a:tr h="236326">
                <a:tc vMerge="1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4</a:t>
                      </a: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S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Notificaciones inmediatas con recomendaciones claras.</a:t>
                      </a:r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Reporte de validación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828853"/>
                  </a:ext>
                </a:extLst>
              </a:tr>
              <a:tr h="236527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6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Validación de servicio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Parametrización de activos.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Update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59533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8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es-CL" sz="900" b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181094"/>
                  </a:ext>
                </a:extLst>
              </a:tr>
              <a:tr h="236326">
                <a:tc vMerge="1"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8</a:t>
                      </a:r>
                    </a:p>
                  </a:txBody>
                  <a:tcPr marL="16400" marR="16400" marT="10933" marB="1093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ES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Diagnósticos claros, a tiempo y accionables.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Camilo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Reporte de validación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048812"/>
                  </a:ext>
                </a:extLst>
              </a:tr>
              <a:tr h="236326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10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s-ES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Armado de caso de estudio con retorno de inversión</a:t>
                      </a:r>
                      <a:endParaRPr lang="es-ES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Caso preliminar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Edison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Reporte preliminar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873842"/>
                  </a:ext>
                </a:extLst>
              </a:tr>
              <a:tr h="140833"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Semana 12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Aprobación de caso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Bernardo</a:t>
                      </a:r>
                      <a:endParaRPr lang="es-CL" sz="900" b="0" dirty="0">
                        <a:solidFill>
                          <a:srgbClr val="595959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900" b="0" dirty="0">
                          <a:solidFill>
                            <a:srgbClr val="595959"/>
                          </a:solidFill>
                          <a:effectLst/>
                          <a:latin typeface="Montserrat" panose="00000500000000000000" pitchFamily="2" charset="0"/>
                        </a:rPr>
                        <a:t>Aprobación</a:t>
                      </a:r>
                    </a:p>
                  </a:txBody>
                  <a:tcPr marL="16400" marR="16400" marT="10933" marB="10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125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14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8" r="10284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495477"/>
            <a:ext cx="7171901" cy="858982"/>
          </a:xfrm>
        </p:spPr>
        <p:txBody>
          <a:bodyPr/>
          <a:lstStyle/>
          <a:p>
            <a:r>
              <a:rPr lang="es-MX" sz="3600" dirty="0"/>
              <a:t>Resultados - Etapa Validación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/>
              <a:t>Confirmación formal a las 14 semanas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/>
              <a:t>ROI estimado 5.4X</a:t>
            </a:r>
          </a:p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Aumento de producción.</a:t>
            </a:r>
          </a:p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Reducción de costo de reparación.</a:t>
            </a:r>
          </a:p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Reducción de </a:t>
            </a:r>
            <a:r>
              <a:rPr lang="es-ES" dirty="0" err="1"/>
              <a:t>scrap</a:t>
            </a:r>
            <a:r>
              <a:rPr lang="es-ES" dirty="0"/>
              <a:t>.</a:t>
            </a:r>
          </a:p>
          <a:p>
            <a:pPr marL="914400" indent="-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Reducción de HH.</a:t>
            </a:r>
          </a:p>
        </p:txBody>
      </p:sp>
    </p:spTree>
    <p:extLst>
      <p:ext uri="{BB962C8B-B14F-4D97-AF65-F5344CB8AC3E}">
        <p14:creationId xmlns:p14="http://schemas.microsoft.com/office/powerpoint/2010/main" val="1954913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3915-3A1E-0808-CE07-59EE61241E91}"/>
              </a:ext>
            </a:extLst>
          </p:cNvPr>
          <p:cNvSpPr txBox="1"/>
          <p:nvPr/>
        </p:nvSpPr>
        <p:spPr>
          <a:xfrm>
            <a:off x="1343928" y="3620960"/>
            <a:ext cx="198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</a:t>
            </a:r>
            <a:b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94B6DB7-D531-F406-4B9D-884B97850AAD}"/>
              </a:ext>
            </a:extLst>
          </p:cNvPr>
          <p:cNvSpPr/>
          <p:nvPr/>
        </p:nvSpPr>
        <p:spPr>
          <a:xfrm>
            <a:off x="1166340" y="4379687"/>
            <a:ext cx="228695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Planta 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activos</a:t>
            </a:r>
          </a:p>
          <a:p>
            <a:pPr algn="ctr"/>
            <a:endParaRPr lang="es-CL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Sensores 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Gateway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661E4F3F-EC48-73AB-228B-8487F9E409DA}"/>
              </a:ext>
            </a:extLst>
          </p:cNvPr>
          <p:cNvGrpSpPr/>
          <p:nvPr/>
        </p:nvGrpSpPr>
        <p:grpSpPr>
          <a:xfrm>
            <a:off x="1572913" y="1633282"/>
            <a:ext cx="1473812" cy="1749836"/>
            <a:chOff x="1211288" y="1868675"/>
            <a:chExt cx="1473812" cy="1749836"/>
          </a:xfrm>
        </p:grpSpPr>
        <p:sp>
          <p:nvSpPr>
            <p:cNvPr id="5" name="Oval 37">
              <a:extLst>
                <a:ext uri="{FF2B5EF4-FFF2-40B4-BE49-F238E27FC236}">
                  <a16:creationId xmlns:a16="http://schemas.microsoft.com/office/drawing/2014/main" id="{345CECBB-BD0F-7AF7-F6C2-CFBF74E4E2BD}"/>
                </a:ext>
              </a:extLst>
            </p:cNvPr>
            <p:cNvSpPr/>
            <p:nvPr/>
          </p:nvSpPr>
          <p:spPr>
            <a:xfrm>
              <a:off x="1211288" y="1868675"/>
              <a:ext cx="1473812" cy="1473814"/>
            </a:xfrm>
            <a:prstGeom prst="ellipse">
              <a:avLst/>
            </a:prstGeom>
            <a:solidFill>
              <a:srgbClr val="3333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6" name="Straight Connector 53">
              <a:extLst>
                <a:ext uri="{FF2B5EF4-FFF2-40B4-BE49-F238E27FC236}">
                  <a16:creationId xmlns:a16="http://schemas.microsoft.com/office/drawing/2014/main" id="{82CA81CE-ACF8-9556-7683-81B15D49083F}"/>
                </a:ext>
              </a:extLst>
            </p:cNvPr>
            <p:cNvCxnSpPr>
              <a:cxnSpLocks/>
              <a:stCxn id="5" idx="4"/>
            </p:cNvCxnSpPr>
            <p:nvPr/>
          </p:nvCxnSpPr>
          <p:spPr>
            <a:xfrm>
              <a:off x="1948194" y="3342489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0164422F-0C1F-95EF-33EA-0A61E08AA992}"/>
              </a:ext>
            </a:extLst>
          </p:cNvPr>
          <p:cNvGrpSpPr/>
          <p:nvPr/>
        </p:nvGrpSpPr>
        <p:grpSpPr>
          <a:xfrm>
            <a:off x="2039608" y="1633282"/>
            <a:ext cx="3474803" cy="1749836"/>
            <a:chOff x="523836" y="1868674"/>
            <a:chExt cx="3474803" cy="1749836"/>
          </a:xfrm>
        </p:grpSpPr>
        <p:sp>
          <p:nvSpPr>
            <p:cNvPr id="9" name="Oval 36">
              <a:extLst>
                <a:ext uri="{FF2B5EF4-FFF2-40B4-BE49-F238E27FC236}">
                  <a16:creationId xmlns:a16="http://schemas.microsoft.com/office/drawing/2014/main" id="{94BF1499-4745-559E-316B-24314FD5CA7F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24921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10" name="Straight Connector 76">
              <a:extLst>
                <a:ext uri="{FF2B5EF4-FFF2-40B4-BE49-F238E27FC236}">
                  <a16:creationId xmlns:a16="http://schemas.microsoft.com/office/drawing/2014/main" id="{15A29117-EA4D-E232-C4C3-210F87EE9E30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240">
              <a:extLst>
                <a:ext uri="{FF2B5EF4-FFF2-40B4-BE49-F238E27FC236}">
                  <a16:creationId xmlns:a16="http://schemas.microsoft.com/office/drawing/2014/main" id="{5111641F-1878-FD2B-E4EF-2B9B39364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36" y="2396805"/>
              <a:ext cx="540421" cy="477767"/>
            </a:xfrm>
            <a:custGeom>
              <a:avLst/>
              <a:gdLst>
                <a:gd name="T0" fmla="*/ 11 w 84"/>
                <a:gd name="T1" fmla="*/ 5 h 60"/>
                <a:gd name="T2" fmla="*/ 10 w 84"/>
                <a:gd name="T3" fmla="*/ 37 h 60"/>
                <a:gd name="T4" fmla="*/ 74 w 84"/>
                <a:gd name="T5" fmla="*/ 38 h 60"/>
                <a:gd name="T6" fmla="*/ 75 w 84"/>
                <a:gd name="T7" fmla="*/ 6 h 60"/>
                <a:gd name="T8" fmla="*/ 73 w 84"/>
                <a:gd name="T9" fmla="*/ 36 h 60"/>
                <a:gd name="T10" fmla="*/ 12 w 84"/>
                <a:gd name="T11" fmla="*/ 7 h 60"/>
                <a:gd name="T12" fmla="*/ 73 w 84"/>
                <a:gd name="T13" fmla="*/ 36 h 60"/>
                <a:gd name="T14" fmla="*/ 52 w 84"/>
                <a:gd name="T15" fmla="*/ 22 h 60"/>
                <a:gd name="T16" fmla="*/ 45 w 84"/>
                <a:gd name="T17" fmla="*/ 15 h 60"/>
                <a:gd name="T18" fmla="*/ 47 w 84"/>
                <a:gd name="T19" fmla="*/ 14 h 60"/>
                <a:gd name="T20" fmla="*/ 53 w 84"/>
                <a:gd name="T21" fmla="*/ 24 h 60"/>
                <a:gd name="T22" fmla="*/ 46 w 84"/>
                <a:gd name="T23" fmla="*/ 31 h 60"/>
                <a:gd name="T24" fmla="*/ 45 w 84"/>
                <a:gd name="T25" fmla="*/ 29 h 60"/>
                <a:gd name="T26" fmla="*/ 32 w 84"/>
                <a:gd name="T27" fmla="*/ 24 h 60"/>
                <a:gd name="T28" fmla="*/ 38 w 84"/>
                <a:gd name="T29" fmla="*/ 14 h 60"/>
                <a:gd name="T30" fmla="*/ 40 w 84"/>
                <a:gd name="T31" fmla="*/ 15 h 60"/>
                <a:gd name="T32" fmla="*/ 33 w 84"/>
                <a:gd name="T33" fmla="*/ 23 h 60"/>
                <a:gd name="T34" fmla="*/ 40 w 84"/>
                <a:gd name="T35" fmla="*/ 31 h 60"/>
                <a:gd name="T36" fmla="*/ 38 w 84"/>
                <a:gd name="T37" fmla="*/ 31 h 60"/>
                <a:gd name="T38" fmla="*/ 84 w 84"/>
                <a:gd name="T39" fmla="*/ 51 h 60"/>
                <a:gd name="T40" fmla="*/ 79 w 84"/>
                <a:gd name="T41" fmla="*/ 5 h 60"/>
                <a:gd name="T42" fmla="*/ 11 w 84"/>
                <a:gd name="T43" fmla="*/ 0 h 60"/>
                <a:gd name="T44" fmla="*/ 5 w 84"/>
                <a:gd name="T45" fmla="*/ 42 h 60"/>
                <a:gd name="T46" fmla="*/ 1 w 84"/>
                <a:gd name="T47" fmla="*/ 51 h 60"/>
                <a:gd name="T48" fmla="*/ 1 w 84"/>
                <a:gd name="T49" fmla="*/ 51 h 60"/>
                <a:gd name="T50" fmla="*/ 8 w 84"/>
                <a:gd name="T51" fmla="*/ 60 h 60"/>
                <a:gd name="T52" fmla="*/ 84 w 84"/>
                <a:gd name="T53" fmla="*/ 55 h 60"/>
                <a:gd name="T54" fmla="*/ 84 w 84"/>
                <a:gd name="T55" fmla="*/ 51 h 60"/>
                <a:gd name="T56" fmla="*/ 9 w 84"/>
                <a:gd name="T57" fmla="*/ 3 h 60"/>
                <a:gd name="T58" fmla="*/ 74 w 84"/>
                <a:gd name="T59" fmla="*/ 3 h 60"/>
                <a:gd name="T60" fmla="*/ 76 w 84"/>
                <a:gd name="T61" fmla="*/ 5 h 60"/>
                <a:gd name="T62" fmla="*/ 8 w 84"/>
                <a:gd name="T63" fmla="*/ 41 h 60"/>
                <a:gd name="T64" fmla="*/ 32 w 84"/>
                <a:gd name="T65" fmla="*/ 53 h 60"/>
                <a:gd name="T66" fmla="*/ 53 w 84"/>
                <a:gd name="T67" fmla="*/ 54 h 60"/>
                <a:gd name="T68" fmla="*/ 32 w 84"/>
                <a:gd name="T69" fmla="*/ 53 h 60"/>
                <a:gd name="T70" fmla="*/ 31 w 84"/>
                <a:gd name="T71" fmla="*/ 51 h 60"/>
                <a:gd name="T72" fmla="*/ 8 w 84"/>
                <a:gd name="T73" fmla="*/ 43 h 60"/>
                <a:gd name="T74" fmla="*/ 81 w 84"/>
                <a:gd name="T75" fmla="*/ 51 h 60"/>
                <a:gd name="T76" fmla="*/ 3 w 84"/>
                <a:gd name="T77" fmla="*/ 53 h 60"/>
                <a:gd name="T78" fmla="*/ 30 w 84"/>
                <a:gd name="T79" fmla="*/ 55 h 60"/>
                <a:gd name="T80" fmla="*/ 54 w 84"/>
                <a:gd name="T81" fmla="*/ 56 h 60"/>
                <a:gd name="T82" fmla="*/ 55 w 84"/>
                <a:gd name="T83" fmla="*/ 53 h 60"/>
                <a:gd name="T84" fmla="*/ 81 w 84"/>
                <a:gd name="T85" fmla="*/ 55 h 60"/>
                <a:gd name="T86" fmla="*/ 8 w 84"/>
                <a:gd name="T87" fmla="*/ 57 h 60"/>
                <a:gd name="T88" fmla="*/ 3 w 84"/>
                <a:gd name="T8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" h="60">
                  <a:moveTo>
                    <a:pt x="74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7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4" y="5"/>
                    <a:pt x="74" y="5"/>
                  </a:cubicBezTo>
                  <a:close/>
                  <a:moveTo>
                    <a:pt x="73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73" y="36"/>
                  </a:lnTo>
                  <a:close/>
                  <a:moveTo>
                    <a:pt x="52" y="23"/>
                  </a:moveTo>
                  <a:cubicBezTo>
                    <a:pt x="52" y="23"/>
                    <a:pt x="52" y="22"/>
                    <a:pt x="52" y="22"/>
                  </a:cubicBezTo>
                  <a:cubicBezTo>
                    <a:pt x="52" y="22"/>
                    <a:pt x="52" y="22"/>
                    <a:pt x="52" y="21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6" y="13"/>
                    <a:pt x="46" y="13"/>
                    <a:pt x="47" y="1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3"/>
                    <a:pt x="53" y="24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5" y="31"/>
                    <a:pt x="45" y="31"/>
                  </a:cubicBezTo>
                  <a:cubicBezTo>
                    <a:pt x="45" y="30"/>
                    <a:pt x="45" y="30"/>
                    <a:pt x="45" y="29"/>
                  </a:cubicBezTo>
                  <a:lnTo>
                    <a:pt x="52" y="23"/>
                  </a:lnTo>
                  <a:close/>
                  <a:moveTo>
                    <a:pt x="32" y="24"/>
                  </a:moveTo>
                  <a:cubicBezTo>
                    <a:pt x="31" y="23"/>
                    <a:pt x="31" y="21"/>
                    <a:pt x="32" y="2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0" y="14"/>
                    <a:pt x="40" y="15"/>
                    <a:pt x="40" y="1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2"/>
                    <a:pt x="33" y="23"/>
                    <a:pt x="33" y="2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1"/>
                  </a:cubicBezTo>
                  <a:lnTo>
                    <a:pt x="32" y="24"/>
                  </a:ln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5" y="1"/>
                    <a:pt x="5" y="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4" y="60"/>
                    <a:pt x="8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1"/>
                    <a:pt x="84" y="51"/>
                  </a:cubicBezTo>
                  <a:close/>
                  <a:moveTo>
                    <a:pt x="8" y="5"/>
                  </a:moveTo>
                  <a:cubicBezTo>
                    <a:pt x="8" y="5"/>
                    <a:pt x="8" y="4"/>
                    <a:pt x="9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6" y="3"/>
                    <a:pt x="76" y="3"/>
                  </a:cubicBezTo>
                  <a:cubicBezTo>
                    <a:pt x="76" y="4"/>
                    <a:pt x="76" y="5"/>
                    <a:pt x="76" y="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8" y="5"/>
                  </a:lnTo>
                  <a:close/>
                  <a:moveTo>
                    <a:pt x="32" y="53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3"/>
                  </a:lnTo>
                  <a:close/>
                  <a:moveTo>
                    <a:pt x="54" y="51"/>
                  </a:moveTo>
                  <a:cubicBezTo>
                    <a:pt x="31" y="51"/>
                    <a:pt x="31" y="51"/>
                    <a:pt x="31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54" y="51"/>
                  </a:lnTo>
                  <a:close/>
                  <a:moveTo>
                    <a:pt x="3" y="53"/>
                  </a:moveTo>
                  <a:cubicBezTo>
                    <a:pt x="30" y="53"/>
                    <a:pt x="30" y="53"/>
                    <a:pt x="30" y="53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5" y="56"/>
                    <a:pt x="55" y="55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80" y="57"/>
                    <a:pt x="7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5" y="57"/>
                    <a:pt x="3" y="56"/>
                    <a:pt x="3" y="55"/>
                  </a:cubicBezTo>
                  <a:lnTo>
                    <a:pt x="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E36085ED-FFA2-56CA-D9F6-B6207ED91E91}"/>
              </a:ext>
            </a:extLst>
          </p:cNvPr>
          <p:cNvGrpSpPr/>
          <p:nvPr/>
        </p:nvGrpSpPr>
        <p:grpSpPr>
          <a:xfrm>
            <a:off x="6413914" y="1604275"/>
            <a:ext cx="1473812" cy="1749836"/>
            <a:chOff x="3835093" y="1868674"/>
            <a:chExt cx="1473812" cy="1749836"/>
          </a:xfrm>
        </p:grpSpPr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C647769A-682C-8482-A8A0-1D1F5DC243C5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rgbClr val="B1B1B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14" name="Straight Connector 54">
              <a:extLst>
                <a:ext uri="{FF2B5EF4-FFF2-40B4-BE49-F238E27FC236}">
                  <a16:creationId xmlns:a16="http://schemas.microsoft.com/office/drawing/2014/main" id="{FA51CC99-1338-04FD-308A-100887F8F0C6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4C36077-EF1B-9D38-EE07-477F7571F6B3}"/>
              </a:ext>
            </a:extLst>
          </p:cNvPr>
          <p:cNvGrpSpPr/>
          <p:nvPr/>
        </p:nvGrpSpPr>
        <p:grpSpPr>
          <a:xfrm>
            <a:off x="9024932" y="1604275"/>
            <a:ext cx="1473812" cy="1749836"/>
            <a:chOff x="5145361" y="1868674"/>
            <a:chExt cx="1473812" cy="1749836"/>
          </a:xfrm>
        </p:grpSpPr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D5F85133-0672-8694-3888-F97B1A98135C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A1298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8" name="Straight Connector 77">
              <a:extLst>
                <a:ext uri="{FF2B5EF4-FFF2-40B4-BE49-F238E27FC236}">
                  <a16:creationId xmlns:a16="http://schemas.microsoft.com/office/drawing/2014/main" id="{65BC1D7A-AA31-BC19-0814-96B208AFA387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3CE9588-B3FA-9921-72E0-5F8E0B82EE8B}"/>
              </a:ext>
            </a:extLst>
          </p:cNvPr>
          <p:cNvSpPr txBox="1"/>
          <p:nvPr/>
        </p:nvSpPr>
        <p:spPr>
          <a:xfrm>
            <a:off x="3821436" y="3593317"/>
            <a:ext cx="211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DD1C0CE-89A7-2779-3BD7-7D78106D3DAC}"/>
              </a:ext>
            </a:extLst>
          </p:cNvPr>
          <p:cNvSpPr txBox="1"/>
          <p:nvPr/>
        </p:nvSpPr>
        <p:spPr>
          <a:xfrm>
            <a:off x="6170329" y="3514761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DBF9C8-ED23-247B-5006-DF1A99A09141}"/>
              </a:ext>
            </a:extLst>
          </p:cNvPr>
          <p:cNvSpPr txBox="1"/>
          <p:nvPr/>
        </p:nvSpPr>
        <p:spPr>
          <a:xfrm>
            <a:off x="8747021" y="3514761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Retorno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2">
            <a:extLst>
              <a:ext uri="{FF2B5EF4-FFF2-40B4-BE49-F238E27FC236}">
                <a16:creationId xmlns:a16="http://schemas.microsoft.com/office/drawing/2014/main" id="{2CF7417D-03E7-C3B0-128F-EFF497D1AED4}"/>
              </a:ext>
            </a:extLst>
          </p:cNvPr>
          <p:cNvSpPr/>
          <p:nvPr/>
        </p:nvSpPr>
        <p:spPr>
          <a:xfrm>
            <a:off x="3634025" y="4316914"/>
            <a:ext cx="228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meses</a:t>
            </a:r>
            <a:b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(+16,6%)</a:t>
            </a: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CAF5EAA8-4BD7-1BEE-897A-1A8CBF180FE6}"/>
              </a:ext>
            </a:extLst>
          </p:cNvPr>
          <p:cNvSpPr/>
          <p:nvPr/>
        </p:nvSpPr>
        <p:spPr>
          <a:xfrm>
            <a:off x="6096000" y="4419929"/>
            <a:ext cx="2286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 mensual</a:t>
            </a:r>
            <a:endParaRPr lang="id-ID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E42A4A01-2E09-3C4E-D99F-49BB7F8CE103}"/>
              </a:ext>
            </a:extLst>
          </p:cNvPr>
          <p:cNvSpPr/>
          <p:nvPr/>
        </p:nvSpPr>
        <p:spPr>
          <a:xfrm>
            <a:off x="8618360" y="4379697"/>
            <a:ext cx="228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 X </a:t>
            </a:r>
            <a:b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(estimado)</a:t>
            </a:r>
            <a:endParaRPr lang="id-ID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EC4954-0417-0D5C-CCEC-D637A328F873}"/>
              </a:ext>
            </a:extLst>
          </p:cNvPr>
          <p:cNvSpPr txBox="1">
            <a:spLocks/>
          </p:cNvSpPr>
          <p:nvPr/>
        </p:nvSpPr>
        <p:spPr>
          <a:xfrm>
            <a:off x="1364108" y="588349"/>
            <a:ext cx="10598426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Resumen - Etapa Validación</a:t>
            </a:r>
          </a:p>
        </p:txBody>
      </p:sp>
      <p:pic>
        <p:nvPicPr>
          <p:cNvPr id="4098" name="Picture 2" descr="Green tick check mark icon simple style Royalty Free Vector">
            <a:extLst>
              <a:ext uri="{FF2B5EF4-FFF2-40B4-BE49-F238E27FC236}">
                <a16:creationId xmlns:a16="http://schemas.microsoft.com/office/drawing/2014/main" id="{932A7970-C3DE-0359-922A-043B2267B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 bwMode="auto">
          <a:xfrm>
            <a:off x="575710" y="502174"/>
            <a:ext cx="788397" cy="7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áfico 35" descr="Calendario contorno">
            <a:extLst>
              <a:ext uri="{FF2B5EF4-FFF2-40B4-BE49-F238E27FC236}">
                <a16:creationId xmlns:a16="http://schemas.microsoft.com/office/drawing/2014/main" id="{69685AC2-6508-48CD-C5C7-120C256F8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217" y="1934325"/>
            <a:ext cx="813714" cy="813714"/>
          </a:xfrm>
          <a:prstGeom prst="rect">
            <a:avLst/>
          </a:prstGeom>
        </p:spPr>
      </p:pic>
      <p:pic>
        <p:nvPicPr>
          <p:cNvPr id="39" name="Gráfico 38" descr="Flecha circular contorno">
            <a:extLst>
              <a:ext uri="{FF2B5EF4-FFF2-40B4-BE49-F238E27FC236}">
                <a16:creationId xmlns:a16="http://schemas.microsoft.com/office/drawing/2014/main" id="{EC669D9F-4E52-A6C3-2207-273AB377D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664" y="1770287"/>
            <a:ext cx="1170426" cy="1170426"/>
          </a:xfrm>
          <a:prstGeom prst="rect">
            <a:avLst/>
          </a:prstGeom>
        </p:spPr>
      </p:pic>
      <p:pic>
        <p:nvPicPr>
          <p:cNvPr id="41" name="Gráfico 40" descr="Gráfico de barras con tendencia alcista con relleno sólido">
            <a:extLst>
              <a:ext uri="{FF2B5EF4-FFF2-40B4-BE49-F238E27FC236}">
                <a16:creationId xmlns:a16="http://schemas.microsoft.com/office/drawing/2014/main" id="{B0C1E071-7173-F245-1216-D678F789A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1710" y="2089390"/>
            <a:ext cx="520256" cy="520256"/>
          </a:xfrm>
          <a:prstGeom prst="rect">
            <a:avLst/>
          </a:prstGeom>
        </p:spPr>
      </p:pic>
      <p:pic>
        <p:nvPicPr>
          <p:cNvPr id="43" name="Gráfico 42" descr="Dinero contorno">
            <a:extLst>
              <a:ext uri="{FF2B5EF4-FFF2-40B4-BE49-F238E27FC236}">
                <a16:creationId xmlns:a16="http://schemas.microsoft.com/office/drawing/2014/main" id="{F15ED049-761E-2117-8EC0-EA965676E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9912" y="1934325"/>
            <a:ext cx="761815" cy="7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2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25425"/>
            <a:ext cx="10647465" cy="858982"/>
          </a:xfrm>
        </p:spPr>
        <p:txBody>
          <a:bodyPr/>
          <a:lstStyle/>
          <a:p>
            <a:r>
              <a:rPr lang="es-MX" sz="4000" dirty="0"/>
              <a:t>Etapa </a:t>
            </a:r>
            <a:r>
              <a:rPr lang="es-MX" dirty="0"/>
              <a:t>2</a:t>
            </a:r>
            <a:r>
              <a:rPr lang="es-MX" sz="4000" dirty="0"/>
              <a:t>: Adopción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ECB3BC-D8D1-F46C-948E-7A3E9C5326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pPr lvl="1" algn="l" fontAlgn="base">
              <a:spcBef>
                <a:spcPts val="0"/>
              </a:spcBef>
            </a:pPr>
            <a:r>
              <a:rPr lang="es-CL" sz="2800" b="1" dirty="0">
                <a:latin typeface="Arial" panose="020B0604020202020204" pitchFamily="34" charset="0"/>
              </a:rPr>
              <a:t>Objetivo: </a:t>
            </a:r>
            <a:r>
              <a:rPr lang="es-CL" sz="2800" dirty="0">
                <a:latin typeface="Arial" panose="020B0604020202020204" pitchFamily="34" charset="0"/>
              </a:rPr>
              <a:t>Validación del uso de la tecnología por el personal de planta en escala</a:t>
            </a:r>
          </a:p>
          <a:p>
            <a:pPr lvl="1" algn="l" fontAlgn="base">
              <a:spcBef>
                <a:spcPts val="0"/>
              </a:spcBef>
            </a:pPr>
            <a:endParaRPr lang="es-CL" sz="2800" dirty="0">
              <a:latin typeface="Arial" panose="020B0604020202020204" pitchFamily="34" charset="0"/>
            </a:endParaRPr>
          </a:p>
          <a:p>
            <a:pPr lvl="1" algn="l" fontAlgn="base">
              <a:spcBef>
                <a:spcPts val="0"/>
              </a:spcBef>
            </a:pPr>
            <a:endParaRPr lang="es-ES" sz="2800" dirty="0">
              <a:latin typeface="Arial" panose="020B0604020202020204" pitchFamily="34" charset="0"/>
            </a:endParaRPr>
          </a:p>
          <a:p>
            <a:pPr lvl="1" algn="l" fontAlgn="base">
              <a:spcBef>
                <a:spcPts val="0"/>
              </a:spcBef>
            </a:pPr>
            <a:r>
              <a:rPr lang="es-ES" sz="2800" b="0" i="0" u="none" strike="noStrike" dirty="0">
                <a:effectLst/>
                <a:latin typeface="Arial" panose="020B0604020202020204" pitchFamily="34" charset="0"/>
              </a:rPr>
              <a:t>Desafíos de la etapa</a:t>
            </a:r>
            <a:endParaRPr lang="es-ES" sz="2800" dirty="0">
              <a:latin typeface="Arial" panose="020B0604020202020204" pitchFamily="34" charset="0"/>
            </a:endParaRP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Involucrar nuevo personal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Gestionar la infraestructura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Gestionar las notificaciones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Gestionar las intervenciones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Cambio de decisor para próxima etapa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</a:rPr>
              <a:t>ROI debe ser demostrable</a:t>
            </a:r>
          </a:p>
          <a:p>
            <a:pPr marL="914400" lvl="1" indent="-457200"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1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4" y="570749"/>
            <a:ext cx="7171901" cy="858982"/>
          </a:xfrm>
        </p:spPr>
        <p:txBody>
          <a:bodyPr/>
          <a:lstStyle/>
          <a:p>
            <a:r>
              <a:rPr lang="es-MX" sz="3600" dirty="0"/>
              <a:t>Resultados - Etapa Adopción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4" y="1629294"/>
            <a:ext cx="7067384" cy="4799050"/>
          </a:xfrm>
        </p:spPr>
        <p:txBody>
          <a:bodyPr/>
          <a:lstStyle/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2700" dirty="0">
                <a:latin typeface="Arial" panose="020B0604020202020204" pitchFamily="34" charset="0"/>
              </a:rPr>
              <a:t>Implementación de 52 sensores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2700" u="sng" dirty="0">
                <a:latin typeface="Arial" panose="020B0604020202020204" pitchFamily="34" charset="0"/>
              </a:rPr>
              <a:t>Métricas semanales: (promediado)</a:t>
            </a:r>
          </a:p>
          <a:p>
            <a:pPr marL="685800" lvl="1" indent="-22860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Sensores </a:t>
            </a:r>
            <a:r>
              <a:rPr lang="es-ES" sz="2400" i="0" u="none" strike="noStrike" dirty="0">
                <a:effectLst/>
                <a:latin typeface="Arial" panose="020B0604020202020204" pitchFamily="34" charset="0"/>
              </a:rPr>
              <a:t>online: 98,1%.</a:t>
            </a:r>
          </a:p>
          <a:p>
            <a:pPr marL="685800" lvl="1" indent="-22860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i="0" u="none" strike="noStrike" dirty="0">
                <a:effectLst/>
                <a:latin typeface="Arial" panose="020B0604020202020204" pitchFamily="34" charset="0"/>
              </a:rPr>
              <a:t>Notificaciones respondidas: 87,6%</a:t>
            </a:r>
          </a:p>
          <a:p>
            <a:pPr marL="685800" lvl="1" indent="-22860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Interacción con plataforma: 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71,4%</a:t>
            </a:r>
          </a:p>
          <a:p>
            <a:pPr marL="685800" lvl="1" indent="-22860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Asistencia a reuniones mensuales: 100%</a:t>
            </a:r>
            <a:br>
              <a:rPr lang="es-ES" sz="2400" dirty="0">
                <a:latin typeface="Arial" panose="020B0604020202020204" pitchFamily="34" charset="0"/>
              </a:rPr>
            </a:br>
            <a:endParaRPr lang="es-ES" sz="2400" i="0" u="none" strike="noStrike" dirty="0">
              <a:effectLst/>
              <a:latin typeface="Arial" panose="020B0604020202020204" pitchFamily="34" charset="0"/>
            </a:endParaRP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2700" u="sng" dirty="0">
                <a:latin typeface="Arial" panose="020B0604020202020204" pitchFamily="34" charset="0"/>
              </a:rPr>
              <a:t>Entregables:</a:t>
            </a:r>
            <a:endParaRPr lang="es-ES" sz="2700" i="0" u="sng" strike="noStrike" dirty="0">
              <a:effectLst/>
              <a:latin typeface="Arial" panose="020B0604020202020204" pitchFamily="34" charset="0"/>
            </a:endParaRP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2 Capacitaciones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7 Victorias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3.1x ROI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Propuesta técnico comercial de crecimiento</a:t>
            </a:r>
            <a:endParaRPr lang="es-ES" sz="2400" dirty="0"/>
          </a:p>
        </p:txBody>
      </p:sp>
      <p:sp>
        <p:nvSpPr>
          <p:cNvPr id="4" name="16 CuadroTexto">
            <a:extLst>
              <a:ext uri="{FF2B5EF4-FFF2-40B4-BE49-F238E27FC236}">
                <a16:creationId xmlns:a16="http://schemas.microsoft.com/office/drawing/2014/main" id="{C7532EB4-28A2-C53B-B1F6-E4257D1033F1}"/>
              </a:ext>
            </a:extLst>
          </p:cNvPr>
          <p:cNvSpPr txBox="1"/>
          <p:nvPr/>
        </p:nvSpPr>
        <p:spPr>
          <a:xfrm>
            <a:off x="398820" y="368298"/>
            <a:ext cx="360568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/>
              </a:rPr>
              <a:t>FOTO INSTALACIÓN</a:t>
            </a:r>
            <a:endParaRPr lang="es-MX" sz="1200" b="1" dirty="0">
              <a:solidFill>
                <a:schemeClr val="tx1">
                  <a:lumMod val="65000"/>
                  <a:lumOff val="35000"/>
                </a:schemeClr>
              </a:solidFill>
              <a:cs typeface="Times New Roman"/>
            </a:endParaRPr>
          </a:p>
          <a:p>
            <a:endParaRPr lang="es-MX" sz="1200" dirty="0">
              <a:solidFill>
                <a:schemeClr val="tx1">
                  <a:lumMod val="65000"/>
                  <a:lumOff val="35000"/>
                </a:schemeClr>
              </a:solidFill>
              <a:cs typeface="Times New Roman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3CC87D8-C74E-8E0E-11F0-28F06C896657}"/>
              </a:ext>
            </a:extLst>
          </p:cNvPr>
          <p:cNvCxnSpPr/>
          <p:nvPr/>
        </p:nvCxnSpPr>
        <p:spPr>
          <a:xfrm>
            <a:off x="4413157" y="269524"/>
            <a:ext cx="0" cy="1160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584548E6-D595-3F41-8432-1C9410AE3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/>
          <a:stretch/>
        </p:blipFill>
        <p:spPr bwMode="auto">
          <a:xfrm>
            <a:off x="-1" y="0"/>
            <a:ext cx="4413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3915-3A1E-0808-CE07-59EE61241E91}"/>
              </a:ext>
            </a:extLst>
          </p:cNvPr>
          <p:cNvSpPr txBox="1"/>
          <p:nvPr/>
        </p:nvSpPr>
        <p:spPr>
          <a:xfrm>
            <a:off x="1319063" y="3573726"/>
            <a:ext cx="198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</a:t>
            </a:r>
            <a:b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94B6DB7-D531-F406-4B9D-884B97850AAD}"/>
              </a:ext>
            </a:extLst>
          </p:cNvPr>
          <p:cNvSpPr/>
          <p:nvPr/>
        </p:nvSpPr>
        <p:spPr>
          <a:xfrm>
            <a:off x="1166339" y="4156139"/>
            <a:ext cx="2286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Planta 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activos</a:t>
            </a:r>
          </a:p>
          <a:p>
            <a:pPr algn="ctr"/>
            <a:br>
              <a:rPr lang="es-C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Sensores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Gateway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CE9588-B3FA-9921-72E0-5F8E0B82EE8B}"/>
              </a:ext>
            </a:extLst>
          </p:cNvPr>
          <p:cNvSpPr txBox="1"/>
          <p:nvPr/>
        </p:nvSpPr>
        <p:spPr>
          <a:xfrm>
            <a:off x="3878581" y="3632919"/>
            <a:ext cx="211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DD1C0CE-89A7-2779-3BD7-7D78106D3DAC}"/>
              </a:ext>
            </a:extLst>
          </p:cNvPr>
          <p:cNvSpPr txBox="1"/>
          <p:nvPr/>
        </p:nvSpPr>
        <p:spPr>
          <a:xfrm>
            <a:off x="6280543" y="3613223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DBF9C8-ED23-247B-5006-DF1A99A09141}"/>
              </a:ext>
            </a:extLst>
          </p:cNvPr>
          <p:cNvSpPr txBox="1"/>
          <p:nvPr/>
        </p:nvSpPr>
        <p:spPr>
          <a:xfrm>
            <a:off x="8771083" y="3613223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2">
            <a:extLst>
              <a:ext uri="{FF2B5EF4-FFF2-40B4-BE49-F238E27FC236}">
                <a16:creationId xmlns:a16="http://schemas.microsoft.com/office/drawing/2014/main" id="{2CF7417D-03E7-C3B0-128F-EFF497D1AED4}"/>
              </a:ext>
            </a:extLst>
          </p:cNvPr>
          <p:cNvSpPr/>
          <p:nvPr/>
        </p:nvSpPr>
        <p:spPr>
          <a:xfrm>
            <a:off x="3793660" y="4284357"/>
            <a:ext cx="228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meses</a:t>
            </a:r>
            <a:b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(- 41%)</a:t>
            </a: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CAF5EAA8-4BD7-1BEE-897A-1A8CBF180FE6}"/>
              </a:ext>
            </a:extLst>
          </p:cNvPr>
          <p:cNvSpPr/>
          <p:nvPr/>
        </p:nvSpPr>
        <p:spPr>
          <a:xfrm>
            <a:off x="6127820" y="4284357"/>
            <a:ext cx="2286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 mensual</a:t>
            </a:r>
            <a:endParaRPr lang="id-ID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E42A4A01-2E09-3C4E-D99F-49BB7F8CE103}"/>
              </a:ext>
            </a:extLst>
          </p:cNvPr>
          <p:cNvSpPr/>
          <p:nvPr/>
        </p:nvSpPr>
        <p:spPr>
          <a:xfrm>
            <a:off x="8618359" y="4284357"/>
            <a:ext cx="2286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X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A9CE9632-9609-9218-40A2-94ED1615D0A0}"/>
              </a:ext>
            </a:extLst>
          </p:cNvPr>
          <p:cNvSpPr txBox="1">
            <a:spLocks/>
          </p:cNvSpPr>
          <p:nvPr/>
        </p:nvSpPr>
        <p:spPr>
          <a:xfrm>
            <a:off x="1364108" y="757760"/>
            <a:ext cx="10598426" cy="85898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Resumen - Etapa Adopción</a:t>
            </a:r>
          </a:p>
        </p:txBody>
      </p:sp>
      <p:pic>
        <p:nvPicPr>
          <p:cNvPr id="21" name="Picture 2" descr="Green tick check mark icon simple style Royalty Free Vector">
            <a:extLst>
              <a:ext uri="{FF2B5EF4-FFF2-40B4-BE49-F238E27FC236}">
                <a16:creationId xmlns:a16="http://schemas.microsoft.com/office/drawing/2014/main" id="{53BC4B7C-068F-4508-AF79-D4E4B5F61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 bwMode="auto">
          <a:xfrm>
            <a:off x="575710" y="671585"/>
            <a:ext cx="788397" cy="7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5">
            <a:extLst>
              <a:ext uri="{FF2B5EF4-FFF2-40B4-BE49-F238E27FC236}">
                <a16:creationId xmlns:a16="http://schemas.microsoft.com/office/drawing/2014/main" id="{6C3FDC45-616C-D8EA-5CD0-D51F6E956732}"/>
              </a:ext>
            </a:extLst>
          </p:cNvPr>
          <p:cNvGrpSpPr/>
          <p:nvPr/>
        </p:nvGrpSpPr>
        <p:grpSpPr>
          <a:xfrm>
            <a:off x="1572913" y="1633282"/>
            <a:ext cx="1473812" cy="1749836"/>
            <a:chOff x="1211288" y="1868675"/>
            <a:chExt cx="1473812" cy="1749836"/>
          </a:xfrm>
        </p:grpSpPr>
        <p:sp>
          <p:nvSpPr>
            <p:cNvPr id="23" name="Oval 37">
              <a:extLst>
                <a:ext uri="{FF2B5EF4-FFF2-40B4-BE49-F238E27FC236}">
                  <a16:creationId xmlns:a16="http://schemas.microsoft.com/office/drawing/2014/main" id="{819D03C1-C603-6A0E-F229-DC73EB272452}"/>
                </a:ext>
              </a:extLst>
            </p:cNvPr>
            <p:cNvSpPr/>
            <p:nvPr/>
          </p:nvSpPr>
          <p:spPr>
            <a:xfrm>
              <a:off x="1211288" y="1868675"/>
              <a:ext cx="1473812" cy="1473814"/>
            </a:xfrm>
            <a:prstGeom prst="ellipse">
              <a:avLst/>
            </a:prstGeom>
            <a:solidFill>
              <a:srgbClr val="3333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27" name="Straight Connector 53">
              <a:extLst>
                <a:ext uri="{FF2B5EF4-FFF2-40B4-BE49-F238E27FC236}">
                  <a16:creationId xmlns:a16="http://schemas.microsoft.com/office/drawing/2014/main" id="{CAD87C83-1916-6534-4A7F-78C80CC2AA90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>
              <a:off x="1948194" y="3342489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6">
            <a:extLst>
              <a:ext uri="{FF2B5EF4-FFF2-40B4-BE49-F238E27FC236}">
                <a16:creationId xmlns:a16="http://schemas.microsoft.com/office/drawing/2014/main" id="{F4D8E288-187B-0579-6894-5365AF202BB9}"/>
              </a:ext>
            </a:extLst>
          </p:cNvPr>
          <p:cNvGrpSpPr/>
          <p:nvPr/>
        </p:nvGrpSpPr>
        <p:grpSpPr>
          <a:xfrm>
            <a:off x="2039608" y="1633282"/>
            <a:ext cx="3474803" cy="1749836"/>
            <a:chOff x="523836" y="1868674"/>
            <a:chExt cx="3474803" cy="1749836"/>
          </a:xfrm>
        </p:grpSpPr>
        <p:sp>
          <p:nvSpPr>
            <p:cNvPr id="32" name="Oval 36">
              <a:extLst>
                <a:ext uri="{FF2B5EF4-FFF2-40B4-BE49-F238E27FC236}">
                  <a16:creationId xmlns:a16="http://schemas.microsoft.com/office/drawing/2014/main" id="{49791F96-B847-D377-246D-6EE2DA8FE828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24921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33" name="Straight Connector 76">
              <a:extLst>
                <a:ext uri="{FF2B5EF4-FFF2-40B4-BE49-F238E27FC236}">
                  <a16:creationId xmlns:a16="http://schemas.microsoft.com/office/drawing/2014/main" id="{D47B83C2-171F-7C13-686C-4C079C145737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240">
              <a:extLst>
                <a:ext uri="{FF2B5EF4-FFF2-40B4-BE49-F238E27FC236}">
                  <a16:creationId xmlns:a16="http://schemas.microsoft.com/office/drawing/2014/main" id="{3D0B2B06-F1B2-57D8-F11F-0BD262AAC6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36" y="2396805"/>
              <a:ext cx="540421" cy="477767"/>
            </a:xfrm>
            <a:custGeom>
              <a:avLst/>
              <a:gdLst>
                <a:gd name="T0" fmla="*/ 11 w 84"/>
                <a:gd name="T1" fmla="*/ 5 h 60"/>
                <a:gd name="T2" fmla="*/ 10 w 84"/>
                <a:gd name="T3" fmla="*/ 37 h 60"/>
                <a:gd name="T4" fmla="*/ 74 w 84"/>
                <a:gd name="T5" fmla="*/ 38 h 60"/>
                <a:gd name="T6" fmla="*/ 75 w 84"/>
                <a:gd name="T7" fmla="*/ 6 h 60"/>
                <a:gd name="T8" fmla="*/ 73 w 84"/>
                <a:gd name="T9" fmla="*/ 36 h 60"/>
                <a:gd name="T10" fmla="*/ 12 w 84"/>
                <a:gd name="T11" fmla="*/ 7 h 60"/>
                <a:gd name="T12" fmla="*/ 73 w 84"/>
                <a:gd name="T13" fmla="*/ 36 h 60"/>
                <a:gd name="T14" fmla="*/ 52 w 84"/>
                <a:gd name="T15" fmla="*/ 22 h 60"/>
                <a:gd name="T16" fmla="*/ 45 w 84"/>
                <a:gd name="T17" fmla="*/ 15 h 60"/>
                <a:gd name="T18" fmla="*/ 47 w 84"/>
                <a:gd name="T19" fmla="*/ 14 h 60"/>
                <a:gd name="T20" fmla="*/ 53 w 84"/>
                <a:gd name="T21" fmla="*/ 24 h 60"/>
                <a:gd name="T22" fmla="*/ 46 w 84"/>
                <a:gd name="T23" fmla="*/ 31 h 60"/>
                <a:gd name="T24" fmla="*/ 45 w 84"/>
                <a:gd name="T25" fmla="*/ 29 h 60"/>
                <a:gd name="T26" fmla="*/ 32 w 84"/>
                <a:gd name="T27" fmla="*/ 24 h 60"/>
                <a:gd name="T28" fmla="*/ 38 w 84"/>
                <a:gd name="T29" fmla="*/ 14 h 60"/>
                <a:gd name="T30" fmla="*/ 40 w 84"/>
                <a:gd name="T31" fmla="*/ 15 h 60"/>
                <a:gd name="T32" fmla="*/ 33 w 84"/>
                <a:gd name="T33" fmla="*/ 23 h 60"/>
                <a:gd name="T34" fmla="*/ 40 w 84"/>
                <a:gd name="T35" fmla="*/ 31 h 60"/>
                <a:gd name="T36" fmla="*/ 38 w 84"/>
                <a:gd name="T37" fmla="*/ 31 h 60"/>
                <a:gd name="T38" fmla="*/ 84 w 84"/>
                <a:gd name="T39" fmla="*/ 51 h 60"/>
                <a:gd name="T40" fmla="*/ 79 w 84"/>
                <a:gd name="T41" fmla="*/ 5 h 60"/>
                <a:gd name="T42" fmla="*/ 11 w 84"/>
                <a:gd name="T43" fmla="*/ 0 h 60"/>
                <a:gd name="T44" fmla="*/ 5 w 84"/>
                <a:gd name="T45" fmla="*/ 42 h 60"/>
                <a:gd name="T46" fmla="*/ 1 w 84"/>
                <a:gd name="T47" fmla="*/ 51 h 60"/>
                <a:gd name="T48" fmla="*/ 1 w 84"/>
                <a:gd name="T49" fmla="*/ 51 h 60"/>
                <a:gd name="T50" fmla="*/ 8 w 84"/>
                <a:gd name="T51" fmla="*/ 60 h 60"/>
                <a:gd name="T52" fmla="*/ 84 w 84"/>
                <a:gd name="T53" fmla="*/ 55 h 60"/>
                <a:gd name="T54" fmla="*/ 84 w 84"/>
                <a:gd name="T55" fmla="*/ 51 h 60"/>
                <a:gd name="T56" fmla="*/ 9 w 84"/>
                <a:gd name="T57" fmla="*/ 3 h 60"/>
                <a:gd name="T58" fmla="*/ 74 w 84"/>
                <a:gd name="T59" fmla="*/ 3 h 60"/>
                <a:gd name="T60" fmla="*/ 76 w 84"/>
                <a:gd name="T61" fmla="*/ 5 h 60"/>
                <a:gd name="T62" fmla="*/ 8 w 84"/>
                <a:gd name="T63" fmla="*/ 41 h 60"/>
                <a:gd name="T64" fmla="*/ 32 w 84"/>
                <a:gd name="T65" fmla="*/ 53 h 60"/>
                <a:gd name="T66" fmla="*/ 53 w 84"/>
                <a:gd name="T67" fmla="*/ 54 h 60"/>
                <a:gd name="T68" fmla="*/ 32 w 84"/>
                <a:gd name="T69" fmla="*/ 53 h 60"/>
                <a:gd name="T70" fmla="*/ 31 w 84"/>
                <a:gd name="T71" fmla="*/ 51 h 60"/>
                <a:gd name="T72" fmla="*/ 8 w 84"/>
                <a:gd name="T73" fmla="*/ 43 h 60"/>
                <a:gd name="T74" fmla="*/ 81 w 84"/>
                <a:gd name="T75" fmla="*/ 51 h 60"/>
                <a:gd name="T76" fmla="*/ 3 w 84"/>
                <a:gd name="T77" fmla="*/ 53 h 60"/>
                <a:gd name="T78" fmla="*/ 30 w 84"/>
                <a:gd name="T79" fmla="*/ 55 h 60"/>
                <a:gd name="T80" fmla="*/ 54 w 84"/>
                <a:gd name="T81" fmla="*/ 56 h 60"/>
                <a:gd name="T82" fmla="*/ 55 w 84"/>
                <a:gd name="T83" fmla="*/ 53 h 60"/>
                <a:gd name="T84" fmla="*/ 81 w 84"/>
                <a:gd name="T85" fmla="*/ 55 h 60"/>
                <a:gd name="T86" fmla="*/ 8 w 84"/>
                <a:gd name="T87" fmla="*/ 57 h 60"/>
                <a:gd name="T88" fmla="*/ 3 w 84"/>
                <a:gd name="T8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" h="60">
                  <a:moveTo>
                    <a:pt x="74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7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4" y="5"/>
                    <a:pt x="74" y="5"/>
                  </a:cubicBezTo>
                  <a:close/>
                  <a:moveTo>
                    <a:pt x="73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73" y="36"/>
                  </a:lnTo>
                  <a:close/>
                  <a:moveTo>
                    <a:pt x="52" y="23"/>
                  </a:moveTo>
                  <a:cubicBezTo>
                    <a:pt x="52" y="23"/>
                    <a:pt x="52" y="22"/>
                    <a:pt x="52" y="22"/>
                  </a:cubicBezTo>
                  <a:cubicBezTo>
                    <a:pt x="52" y="22"/>
                    <a:pt x="52" y="22"/>
                    <a:pt x="52" y="21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6" y="13"/>
                    <a:pt x="46" y="13"/>
                    <a:pt x="47" y="1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3"/>
                    <a:pt x="53" y="24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5" y="31"/>
                    <a:pt x="45" y="31"/>
                  </a:cubicBezTo>
                  <a:cubicBezTo>
                    <a:pt x="45" y="30"/>
                    <a:pt x="45" y="30"/>
                    <a:pt x="45" y="29"/>
                  </a:cubicBezTo>
                  <a:lnTo>
                    <a:pt x="52" y="23"/>
                  </a:lnTo>
                  <a:close/>
                  <a:moveTo>
                    <a:pt x="32" y="24"/>
                  </a:moveTo>
                  <a:cubicBezTo>
                    <a:pt x="31" y="23"/>
                    <a:pt x="31" y="21"/>
                    <a:pt x="32" y="2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0" y="14"/>
                    <a:pt x="40" y="15"/>
                    <a:pt x="40" y="1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2"/>
                    <a:pt x="33" y="23"/>
                    <a:pt x="33" y="2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1"/>
                  </a:cubicBezTo>
                  <a:lnTo>
                    <a:pt x="32" y="24"/>
                  </a:ln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5" y="1"/>
                    <a:pt x="5" y="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4" y="60"/>
                    <a:pt x="8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1"/>
                    <a:pt x="84" y="51"/>
                  </a:cubicBezTo>
                  <a:close/>
                  <a:moveTo>
                    <a:pt x="8" y="5"/>
                  </a:moveTo>
                  <a:cubicBezTo>
                    <a:pt x="8" y="5"/>
                    <a:pt x="8" y="4"/>
                    <a:pt x="9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6" y="3"/>
                    <a:pt x="76" y="3"/>
                  </a:cubicBezTo>
                  <a:cubicBezTo>
                    <a:pt x="76" y="4"/>
                    <a:pt x="76" y="5"/>
                    <a:pt x="76" y="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8" y="5"/>
                  </a:lnTo>
                  <a:close/>
                  <a:moveTo>
                    <a:pt x="32" y="53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3"/>
                  </a:lnTo>
                  <a:close/>
                  <a:moveTo>
                    <a:pt x="54" y="51"/>
                  </a:moveTo>
                  <a:cubicBezTo>
                    <a:pt x="31" y="51"/>
                    <a:pt x="31" y="51"/>
                    <a:pt x="31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54" y="51"/>
                  </a:lnTo>
                  <a:close/>
                  <a:moveTo>
                    <a:pt x="3" y="53"/>
                  </a:moveTo>
                  <a:cubicBezTo>
                    <a:pt x="30" y="53"/>
                    <a:pt x="30" y="53"/>
                    <a:pt x="30" y="53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5" y="56"/>
                    <a:pt x="55" y="55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80" y="57"/>
                    <a:pt x="7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5" y="57"/>
                    <a:pt x="3" y="56"/>
                    <a:pt x="3" y="55"/>
                  </a:cubicBezTo>
                  <a:lnTo>
                    <a:pt x="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grpSp>
        <p:nvGrpSpPr>
          <p:cNvPr id="35" name="Group 7">
            <a:extLst>
              <a:ext uri="{FF2B5EF4-FFF2-40B4-BE49-F238E27FC236}">
                <a16:creationId xmlns:a16="http://schemas.microsoft.com/office/drawing/2014/main" id="{E1AC5E7B-1EA5-669B-C67D-DAC9748BA34A}"/>
              </a:ext>
            </a:extLst>
          </p:cNvPr>
          <p:cNvGrpSpPr/>
          <p:nvPr/>
        </p:nvGrpSpPr>
        <p:grpSpPr>
          <a:xfrm>
            <a:off x="6522068" y="1604275"/>
            <a:ext cx="1473812" cy="1749836"/>
            <a:chOff x="3835093" y="1868674"/>
            <a:chExt cx="1473812" cy="17498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B6D6DF9-7CF8-A0C2-46E2-32BF73E14BCE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rgbClr val="B1B1B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37" name="Straight Connector 54">
              <a:extLst>
                <a:ext uri="{FF2B5EF4-FFF2-40B4-BE49-F238E27FC236}">
                  <a16:creationId xmlns:a16="http://schemas.microsoft.com/office/drawing/2014/main" id="{83D1A4AA-D00C-5D6C-96C5-ED7B4E06EBEF}"/>
                </a:ext>
              </a:extLst>
            </p:cNvPr>
            <p:cNvCxnSpPr>
              <a:stCxn id="36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3B5FE23D-5A62-1F32-5240-38D958F2FD08}"/>
              </a:ext>
            </a:extLst>
          </p:cNvPr>
          <p:cNvGrpSpPr/>
          <p:nvPr/>
        </p:nvGrpSpPr>
        <p:grpSpPr>
          <a:xfrm>
            <a:off x="9024932" y="1604275"/>
            <a:ext cx="1473812" cy="1749836"/>
            <a:chOff x="5145361" y="1868674"/>
            <a:chExt cx="1473812" cy="1749836"/>
          </a:xfrm>
        </p:grpSpPr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1748D3A6-3661-2D99-2797-054831909DB5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A1298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0" name="Straight Connector 77">
              <a:extLst>
                <a:ext uri="{FF2B5EF4-FFF2-40B4-BE49-F238E27FC236}">
                  <a16:creationId xmlns:a16="http://schemas.microsoft.com/office/drawing/2014/main" id="{54E4DAC2-04C9-0FC8-A266-6A781A5CAE78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áfico 40" descr="Calendario contorno">
            <a:extLst>
              <a:ext uri="{FF2B5EF4-FFF2-40B4-BE49-F238E27FC236}">
                <a16:creationId xmlns:a16="http://schemas.microsoft.com/office/drawing/2014/main" id="{9CB8FB30-99C1-7B78-6E89-14394A60E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217" y="1934325"/>
            <a:ext cx="813714" cy="813714"/>
          </a:xfrm>
          <a:prstGeom prst="rect">
            <a:avLst/>
          </a:prstGeom>
        </p:spPr>
      </p:pic>
      <p:pic>
        <p:nvPicPr>
          <p:cNvPr id="42" name="Gráfico 41" descr="Flecha circular contorno">
            <a:extLst>
              <a:ext uri="{FF2B5EF4-FFF2-40B4-BE49-F238E27FC236}">
                <a16:creationId xmlns:a16="http://schemas.microsoft.com/office/drawing/2014/main" id="{3DCFB72B-84F4-55D7-4A3E-68CBEB332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664" y="1770287"/>
            <a:ext cx="1170426" cy="1170426"/>
          </a:xfrm>
          <a:prstGeom prst="rect">
            <a:avLst/>
          </a:prstGeom>
        </p:spPr>
      </p:pic>
      <p:pic>
        <p:nvPicPr>
          <p:cNvPr id="43" name="Gráfico 42" descr="Gráfico de barras con tendencia alcista con relleno sólido">
            <a:extLst>
              <a:ext uri="{FF2B5EF4-FFF2-40B4-BE49-F238E27FC236}">
                <a16:creationId xmlns:a16="http://schemas.microsoft.com/office/drawing/2014/main" id="{8C0E73CB-5601-082A-5042-15A845E73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1710" y="2089390"/>
            <a:ext cx="520256" cy="520256"/>
          </a:xfrm>
          <a:prstGeom prst="rect">
            <a:avLst/>
          </a:prstGeom>
        </p:spPr>
      </p:pic>
      <p:pic>
        <p:nvPicPr>
          <p:cNvPr id="44" name="Gráfico 43" descr="Dinero contorno">
            <a:extLst>
              <a:ext uri="{FF2B5EF4-FFF2-40B4-BE49-F238E27FC236}">
                <a16:creationId xmlns:a16="http://schemas.microsoft.com/office/drawing/2014/main" id="{730E34DB-79A7-B5CF-7CB4-3672DC034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8066" y="1953989"/>
            <a:ext cx="761815" cy="7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8674" y="1472203"/>
            <a:ext cx="7889875" cy="2751635"/>
          </a:xfrm>
        </p:spPr>
        <p:txBody>
          <a:bodyPr/>
          <a:lstStyle/>
          <a:p>
            <a:r>
              <a:rPr lang="es-ES" sz="3400" dirty="0"/>
              <a:t>Pasos clave para la implementación sostenible de un monitoreo de condición en línea multi-plantas </a:t>
            </a:r>
          </a:p>
          <a:p>
            <a:endParaRPr lang="es-ES" sz="2000" dirty="0"/>
          </a:p>
          <a:p>
            <a:r>
              <a:rPr lang="es-ES" sz="3400" dirty="0"/>
              <a:t>Caso de estudio embotelladoras</a:t>
            </a:r>
            <a:endParaRPr lang="es-MX" sz="3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2772" y="4550866"/>
            <a:ext cx="7766049" cy="407670"/>
          </a:xfrm>
        </p:spPr>
        <p:txBody>
          <a:bodyPr/>
          <a:lstStyle/>
          <a:p>
            <a:r>
              <a:rPr lang="es-MX" dirty="0"/>
              <a:t>Marcos Manzano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2772" y="5041549"/>
            <a:ext cx="7766048" cy="431800"/>
          </a:xfrm>
        </p:spPr>
        <p:txBody>
          <a:bodyPr/>
          <a:lstStyle/>
          <a:p>
            <a:r>
              <a:rPr lang="es-MX" dirty="0"/>
              <a:t>Co-Fundador y Director de Operaciones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8689"/>
          <a:stretch/>
        </p:blipFill>
        <p:spPr>
          <a:xfrm>
            <a:off x="428625" y="1958975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4E375-FCA4-8708-C093-B37623C7E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Etapa 3 - Crecimiento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0679ED-A305-09AE-9EE3-6C06730B4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916" y="1429789"/>
            <a:ext cx="11195617" cy="4832465"/>
          </a:xfrm>
        </p:spPr>
        <p:txBody>
          <a:bodyPr/>
          <a:lstStyle/>
          <a:p>
            <a:r>
              <a:rPr lang="es-CL" sz="2800" b="1" dirty="0">
                <a:latin typeface="Arial" panose="020B0604020202020204" pitchFamily="34" charset="0"/>
              </a:rPr>
              <a:t>Objetivo: </a:t>
            </a:r>
            <a:r>
              <a:rPr lang="es-CL" dirty="0">
                <a:latin typeface="Arial" panose="020B0604020202020204" pitchFamily="34" charset="0"/>
              </a:rPr>
              <a:t>Expansión controlada y obtención de resultados</a:t>
            </a:r>
          </a:p>
          <a:p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s-ES" sz="2800" b="0" i="0" u="none" strike="noStrike" dirty="0">
                <a:effectLst/>
                <a:latin typeface="Arial" panose="020B0604020202020204" pitchFamily="34" charset="0"/>
              </a:rPr>
              <a:t>Desafíos de la etapa:</a:t>
            </a:r>
            <a:endParaRPr lang="es-ES" sz="2800" dirty="0">
              <a:latin typeface="Arial" panose="020B0604020202020204" pitchFamily="34" charset="0"/>
            </a:endParaRPr>
          </a:p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Seleccionar los activos adecuados a monitorear.</a:t>
            </a:r>
          </a:p>
          <a:p>
            <a:pPr marL="45720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Resistencia de nuevas plantas.</a:t>
            </a:r>
          </a:p>
          <a:p>
            <a:pPr marL="45720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Rotación de recursos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s-ES" sz="14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2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30246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76290"/>
            <a:ext cx="7171901" cy="858982"/>
          </a:xfrm>
        </p:spPr>
        <p:txBody>
          <a:bodyPr/>
          <a:lstStyle/>
          <a:p>
            <a:r>
              <a:rPr lang="es-MX" sz="3600" dirty="0"/>
              <a:t>Resultados - Etapa Crecimiento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828801"/>
            <a:ext cx="7401367" cy="4433454"/>
          </a:xfrm>
        </p:spPr>
        <p:txBody>
          <a:bodyPr lIns="91440" tIns="45720" rIns="91440" bIns="45720" anchor="t"/>
          <a:lstStyle/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</a:rPr>
              <a:t>Implementación de 334 sensores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</a:rPr>
              <a:t>Implementación de reportes comparativos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</a:rPr>
              <a:t>Migrar al mantenimiento planificado en 10 meses (</a:t>
            </a:r>
            <a:r>
              <a:rPr lang="es-ES" dirty="0" err="1">
                <a:latin typeface="Arial" panose="020B0604020202020204" pitchFamily="34" charset="0"/>
              </a:rPr>
              <a:t>Go</a:t>
            </a:r>
            <a:r>
              <a:rPr lang="es-ES" dirty="0">
                <a:latin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</a:rPr>
              <a:t>to</a:t>
            </a:r>
            <a:r>
              <a:rPr lang="es-ES" dirty="0">
                <a:latin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</a:rPr>
              <a:t>Greens</a:t>
            </a:r>
            <a:r>
              <a:rPr lang="es-ES" dirty="0">
                <a:latin typeface="Arial" panose="020B0604020202020204" pitchFamily="34" charset="0"/>
              </a:rPr>
              <a:t>)</a:t>
            </a:r>
            <a:endParaRPr lang="es-ES" b="1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i="0" u="sng" strike="noStrike" dirty="0">
                <a:effectLst/>
                <a:latin typeface="Arial" panose="020B0604020202020204" pitchFamily="34" charset="0"/>
              </a:rPr>
              <a:t>Entregables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10 Capacitaciones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i="0" u="none" strike="noStrike" dirty="0">
                <a:effectLst/>
                <a:latin typeface="Arial"/>
                <a:cs typeface="Arial"/>
              </a:rPr>
              <a:t>4 Reportes </a:t>
            </a:r>
            <a:r>
              <a:rPr lang="es-ES" sz="2400" dirty="0">
                <a:latin typeface="Arial"/>
                <a:cs typeface="Arial"/>
              </a:rPr>
              <a:t>ejecutivos</a:t>
            </a:r>
            <a:endParaRPr lang="es-ES" sz="2400" i="0" u="none" strike="noStrike" dirty="0">
              <a:effectLst/>
              <a:latin typeface="Arial" panose="020B0604020202020204" pitchFamily="34" charset="0"/>
              <a:cs typeface="Arial"/>
            </a:endParaRP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58 Victorias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2.8X ROI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/>
                <a:cs typeface="Arial"/>
              </a:rPr>
              <a:t>Propuesta técnico-comercial de crecimiento</a:t>
            </a:r>
          </a:p>
        </p:txBody>
      </p:sp>
    </p:spTree>
    <p:extLst>
      <p:ext uri="{BB962C8B-B14F-4D97-AF65-F5344CB8AC3E}">
        <p14:creationId xmlns:p14="http://schemas.microsoft.com/office/powerpoint/2010/main" val="567712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3915-3A1E-0808-CE07-59EE61241E91}"/>
              </a:ext>
            </a:extLst>
          </p:cNvPr>
          <p:cNvSpPr txBox="1"/>
          <p:nvPr/>
        </p:nvSpPr>
        <p:spPr>
          <a:xfrm>
            <a:off x="1363422" y="3700868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94B6DB7-D531-F406-4B9D-884B97850AAD}"/>
              </a:ext>
            </a:extLst>
          </p:cNvPr>
          <p:cNvSpPr/>
          <p:nvPr/>
        </p:nvSpPr>
        <p:spPr>
          <a:xfrm>
            <a:off x="969908" y="4304347"/>
            <a:ext cx="2589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Plantas 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activos</a:t>
            </a:r>
          </a:p>
          <a:p>
            <a:pPr algn="ctr"/>
            <a:endParaRPr lang="es-CL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386 Sensores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Gateway</a:t>
            </a:r>
          </a:p>
          <a:p>
            <a:pPr algn="ctr"/>
            <a:endParaRPr lang="id-ID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CE9588-B3FA-9921-72E0-5F8E0B82EE8B}"/>
              </a:ext>
            </a:extLst>
          </p:cNvPr>
          <p:cNvSpPr txBox="1"/>
          <p:nvPr/>
        </p:nvSpPr>
        <p:spPr>
          <a:xfrm>
            <a:off x="3718945" y="3677202"/>
            <a:ext cx="211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DD1C0CE-89A7-2779-3BD7-7D78106D3DAC}"/>
              </a:ext>
            </a:extLst>
          </p:cNvPr>
          <p:cNvSpPr txBox="1"/>
          <p:nvPr/>
        </p:nvSpPr>
        <p:spPr>
          <a:xfrm>
            <a:off x="6277278" y="3700868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DBF9C8-ED23-247B-5006-DF1A99A09141}"/>
              </a:ext>
            </a:extLst>
          </p:cNvPr>
          <p:cNvSpPr txBox="1"/>
          <p:nvPr/>
        </p:nvSpPr>
        <p:spPr>
          <a:xfrm>
            <a:off x="8773935" y="3702416"/>
            <a:ext cx="19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id-ID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2">
            <a:extLst>
              <a:ext uri="{FF2B5EF4-FFF2-40B4-BE49-F238E27FC236}">
                <a16:creationId xmlns:a16="http://schemas.microsoft.com/office/drawing/2014/main" id="{2CF7417D-03E7-C3B0-128F-EFF497D1AED4}"/>
              </a:ext>
            </a:extLst>
          </p:cNvPr>
          <p:cNvSpPr/>
          <p:nvPr/>
        </p:nvSpPr>
        <p:spPr>
          <a:xfrm>
            <a:off x="3683484" y="4304347"/>
            <a:ext cx="228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meses</a:t>
            </a:r>
          </a:p>
          <a:p>
            <a:pPr algn="ctr"/>
            <a:r>
              <a:rPr lang="es-C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(+14,3%)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CAF5EAA8-4BD7-1BEE-897A-1A8CBF180FE6}"/>
              </a:ext>
            </a:extLst>
          </p:cNvPr>
          <p:cNvSpPr/>
          <p:nvPr/>
        </p:nvSpPr>
        <p:spPr>
          <a:xfrm>
            <a:off x="6221562" y="4304346"/>
            <a:ext cx="228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 de dispositivos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E42A4A01-2E09-3C4E-D99F-49BB7F8CE103}"/>
              </a:ext>
            </a:extLst>
          </p:cNvPr>
          <p:cNvSpPr/>
          <p:nvPr/>
        </p:nvSpPr>
        <p:spPr>
          <a:xfrm>
            <a:off x="8632915" y="4304346"/>
            <a:ext cx="2286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 X </a:t>
            </a:r>
            <a:endParaRPr lang="id-ID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EA6746-269D-F2A3-4BB0-7F63A1DBD3FF}"/>
              </a:ext>
            </a:extLst>
          </p:cNvPr>
          <p:cNvSpPr txBox="1">
            <a:spLocks/>
          </p:cNvSpPr>
          <p:nvPr/>
        </p:nvSpPr>
        <p:spPr>
          <a:xfrm>
            <a:off x="1364108" y="766495"/>
            <a:ext cx="10598426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Resumen – Etapa Crecimiento</a:t>
            </a:r>
          </a:p>
        </p:txBody>
      </p:sp>
      <p:pic>
        <p:nvPicPr>
          <p:cNvPr id="21" name="Picture 2" descr="Green tick check mark icon simple style Royalty Free Vector">
            <a:extLst>
              <a:ext uri="{FF2B5EF4-FFF2-40B4-BE49-F238E27FC236}">
                <a16:creationId xmlns:a16="http://schemas.microsoft.com/office/drawing/2014/main" id="{4E1D3471-7093-6F67-98F9-C90A8EE16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 bwMode="auto">
          <a:xfrm>
            <a:off x="575710" y="680320"/>
            <a:ext cx="788397" cy="7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5">
            <a:extLst>
              <a:ext uri="{FF2B5EF4-FFF2-40B4-BE49-F238E27FC236}">
                <a16:creationId xmlns:a16="http://schemas.microsoft.com/office/drawing/2014/main" id="{E808B0AC-2A18-3350-2F4F-C73AFF60A056}"/>
              </a:ext>
            </a:extLst>
          </p:cNvPr>
          <p:cNvGrpSpPr/>
          <p:nvPr/>
        </p:nvGrpSpPr>
        <p:grpSpPr>
          <a:xfrm>
            <a:off x="1572913" y="1633282"/>
            <a:ext cx="1473812" cy="1749836"/>
            <a:chOff x="1211288" y="1868675"/>
            <a:chExt cx="1473812" cy="1749836"/>
          </a:xfrm>
        </p:grpSpPr>
        <p:sp>
          <p:nvSpPr>
            <p:cNvPr id="23" name="Oval 37">
              <a:extLst>
                <a:ext uri="{FF2B5EF4-FFF2-40B4-BE49-F238E27FC236}">
                  <a16:creationId xmlns:a16="http://schemas.microsoft.com/office/drawing/2014/main" id="{8A085FAA-EA8C-9066-E29F-994EAD9C93C5}"/>
                </a:ext>
              </a:extLst>
            </p:cNvPr>
            <p:cNvSpPr/>
            <p:nvPr/>
          </p:nvSpPr>
          <p:spPr>
            <a:xfrm>
              <a:off x="1211288" y="1868675"/>
              <a:ext cx="1473812" cy="1473814"/>
            </a:xfrm>
            <a:prstGeom prst="ellipse">
              <a:avLst/>
            </a:prstGeom>
            <a:solidFill>
              <a:srgbClr val="3333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27" name="Straight Connector 53">
              <a:extLst>
                <a:ext uri="{FF2B5EF4-FFF2-40B4-BE49-F238E27FC236}">
                  <a16:creationId xmlns:a16="http://schemas.microsoft.com/office/drawing/2014/main" id="{1B435138-E804-78F7-B44A-40EE30D2932D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>
              <a:off x="1948194" y="3342489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6">
            <a:extLst>
              <a:ext uri="{FF2B5EF4-FFF2-40B4-BE49-F238E27FC236}">
                <a16:creationId xmlns:a16="http://schemas.microsoft.com/office/drawing/2014/main" id="{3C24B89E-DB79-A4EF-AEEE-3F79392AC568}"/>
              </a:ext>
            </a:extLst>
          </p:cNvPr>
          <p:cNvGrpSpPr/>
          <p:nvPr/>
        </p:nvGrpSpPr>
        <p:grpSpPr>
          <a:xfrm>
            <a:off x="2039608" y="1633282"/>
            <a:ext cx="3474803" cy="1749836"/>
            <a:chOff x="523836" y="1868674"/>
            <a:chExt cx="3474803" cy="1749836"/>
          </a:xfrm>
        </p:grpSpPr>
        <p:sp>
          <p:nvSpPr>
            <p:cNvPr id="32" name="Oval 36">
              <a:extLst>
                <a:ext uri="{FF2B5EF4-FFF2-40B4-BE49-F238E27FC236}">
                  <a16:creationId xmlns:a16="http://schemas.microsoft.com/office/drawing/2014/main" id="{96A01DF9-AC68-4757-70F7-018A0E1EC783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24921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33" name="Straight Connector 76">
              <a:extLst>
                <a:ext uri="{FF2B5EF4-FFF2-40B4-BE49-F238E27FC236}">
                  <a16:creationId xmlns:a16="http://schemas.microsoft.com/office/drawing/2014/main" id="{C0B096CB-2172-F0AC-BE61-9ACFF35F9D97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240">
              <a:extLst>
                <a:ext uri="{FF2B5EF4-FFF2-40B4-BE49-F238E27FC236}">
                  <a16:creationId xmlns:a16="http://schemas.microsoft.com/office/drawing/2014/main" id="{A59FD2E3-E09D-DB02-F82A-3F3348F69A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36" y="2396805"/>
              <a:ext cx="540421" cy="477767"/>
            </a:xfrm>
            <a:custGeom>
              <a:avLst/>
              <a:gdLst>
                <a:gd name="T0" fmla="*/ 11 w 84"/>
                <a:gd name="T1" fmla="*/ 5 h 60"/>
                <a:gd name="T2" fmla="*/ 10 w 84"/>
                <a:gd name="T3" fmla="*/ 37 h 60"/>
                <a:gd name="T4" fmla="*/ 74 w 84"/>
                <a:gd name="T5" fmla="*/ 38 h 60"/>
                <a:gd name="T6" fmla="*/ 75 w 84"/>
                <a:gd name="T7" fmla="*/ 6 h 60"/>
                <a:gd name="T8" fmla="*/ 73 w 84"/>
                <a:gd name="T9" fmla="*/ 36 h 60"/>
                <a:gd name="T10" fmla="*/ 12 w 84"/>
                <a:gd name="T11" fmla="*/ 7 h 60"/>
                <a:gd name="T12" fmla="*/ 73 w 84"/>
                <a:gd name="T13" fmla="*/ 36 h 60"/>
                <a:gd name="T14" fmla="*/ 52 w 84"/>
                <a:gd name="T15" fmla="*/ 22 h 60"/>
                <a:gd name="T16" fmla="*/ 45 w 84"/>
                <a:gd name="T17" fmla="*/ 15 h 60"/>
                <a:gd name="T18" fmla="*/ 47 w 84"/>
                <a:gd name="T19" fmla="*/ 14 h 60"/>
                <a:gd name="T20" fmla="*/ 53 w 84"/>
                <a:gd name="T21" fmla="*/ 24 h 60"/>
                <a:gd name="T22" fmla="*/ 46 w 84"/>
                <a:gd name="T23" fmla="*/ 31 h 60"/>
                <a:gd name="T24" fmla="*/ 45 w 84"/>
                <a:gd name="T25" fmla="*/ 29 h 60"/>
                <a:gd name="T26" fmla="*/ 32 w 84"/>
                <a:gd name="T27" fmla="*/ 24 h 60"/>
                <a:gd name="T28" fmla="*/ 38 w 84"/>
                <a:gd name="T29" fmla="*/ 14 h 60"/>
                <a:gd name="T30" fmla="*/ 40 w 84"/>
                <a:gd name="T31" fmla="*/ 15 h 60"/>
                <a:gd name="T32" fmla="*/ 33 w 84"/>
                <a:gd name="T33" fmla="*/ 23 h 60"/>
                <a:gd name="T34" fmla="*/ 40 w 84"/>
                <a:gd name="T35" fmla="*/ 31 h 60"/>
                <a:gd name="T36" fmla="*/ 38 w 84"/>
                <a:gd name="T37" fmla="*/ 31 h 60"/>
                <a:gd name="T38" fmla="*/ 84 w 84"/>
                <a:gd name="T39" fmla="*/ 51 h 60"/>
                <a:gd name="T40" fmla="*/ 79 w 84"/>
                <a:gd name="T41" fmla="*/ 5 h 60"/>
                <a:gd name="T42" fmla="*/ 11 w 84"/>
                <a:gd name="T43" fmla="*/ 0 h 60"/>
                <a:gd name="T44" fmla="*/ 5 w 84"/>
                <a:gd name="T45" fmla="*/ 42 h 60"/>
                <a:gd name="T46" fmla="*/ 1 w 84"/>
                <a:gd name="T47" fmla="*/ 51 h 60"/>
                <a:gd name="T48" fmla="*/ 1 w 84"/>
                <a:gd name="T49" fmla="*/ 51 h 60"/>
                <a:gd name="T50" fmla="*/ 8 w 84"/>
                <a:gd name="T51" fmla="*/ 60 h 60"/>
                <a:gd name="T52" fmla="*/ 84 w 84"/>
                <a:gd name="T53" fmla="*/ 55 h 60"/>
                <a:gd name="T54" fmla="*/ 84 w 84"/>
                <a:gd name="T55" fmla="*/ 51 h 60"/>
                <a:gd name="T56" fmla="*/ 9 w 84"/>
                <a:gd name="T57" fmla="*/ 3 h 60"/>
                <a:gd name="T58" fmla="*/ 74 w 84"/>
                <a:gd name="T59" fmla="*/ 3 h 60"/>
                <a:gd name="T60" fmla="*/ 76 w 84"/>
                <a:gd name="T61" fmla="*/ 5 h 60"/>
                <a:gd name="T62" fmla="*/ 8 w 84"/>
                <a:gd name="T63" fmla="*/ 41 h 60"/>
                <a:gd name="T64" fmla="*/ 32 w 84"/>
                <a:gd name="T65" fmla="*/ 53 h 60"/>
                <a:gd name="T66" fmla="*/ 53 w 84"/>
                <a:gd name="T67" fmla="*/ 54 h 60"/>
                <a:gd name="T68" fmla="*/ 32 w 84"/>
                <a:gd name="T69" fmla="*/ 53 h 60"/>
                <a:gd name="T70" fmla="*/ 31 w 84"/>
                <a:gd name="T71" fmla="*/ 51 h 60"/>
                <a:gd name="T72" fmla="*/ 8 w 84"/>
                <a:gd name="T73" fmla="*/ 43 h 60"/>
                <a:gd name="T74" fmla="*/ 81 w 84"/>
                <a:gd name="T75" fmla="*/ 51 h 60"/>
                <a:gd name="T76" fmla="*/ 3 w 84"/>
                <a:gd name="T77" fmla="*/ 53 h 60"/>
                <a:gd name="T78" fmla="*/ 30 w 84"/>
                <a:gd name="T79" fmla="*/ 55 h 60"/>
                <a:gd name="T80" fmla="*/ 54 w 84"/>
                <a:gd name="T81" fmla="*/ 56 h 60"/>
                <a:gd name="T82" fmla="*/ 55 w 84"/>
                <a:gd name="T83" fmla="*/ 53 h 60"/>
                <a:gd name="T84" fmla="*/ 81 w 84"/>
                <a:gd name="T85" fmla="*/ 55 h 60"/>
                <a:gd name="T86" fmla="*/ 8 w 84"/>
                <a:gd name="T87" fmla="*/ 57 h 60"/>
                <a:gd name="T88" fmla="*/ 3 w 84"/>
                <a:gd name="T8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" h="60">
                  <a:moveTo>
                    <a:pt x="74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7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4" y="5"/>
                    <a:pt x="74" y="5"/>
                  </a:cubicBezTo>
                  <a:close/>
                  <a:moveTo>
                    <a:pt x="73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73" y="36"/>
                  </a:lnTo>
                  <a:close/>
                  <a:moveTo>
                    <a:pt x="52" y="23"/>
                  </a:moveTo>
                  <a:cubicBezTo>
                    <a:pt x="52" y="23"/>
                    <a:pt x="52" y="22"/>
                    <a:pt x="52" y="22"/>
                  </a:cubicBezTo>
                  <a:cubicBezTo>
                    <a:pt x="52" y="22"/>
                    <a:pt x="52" y="22"/>
                    <a:pt x="52" y="21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6" y="13"/>
                    <a:pt x="46" y="13"/>
                    <a:pt x="47" y="1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3"/>
                    <a:pt x="53" y="24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5" y="31"/>
                    <a:pt x="45" y="31"/>
                  </a:cubicBezTo>
                  <a:cubicBezTo>
                    <a:pt x="45" y="30"/>
                    <a:pt x="45" y="30"/>
                    <a:pt x="45" y="29"/>
                  </a:cubicBezTo>
                  <a:lnTo>
                    <a:pt x="52" y="23"/>
                  </a:lnTo>
                  <a:close/>
                  <a:moveTo>
                    <a:pt x="32" y="24"/>
                  </a:moveTo>
                  <a:cubicBezTo>
                    <a:pt x="31" y="23"/>
                    <a:pt x="31" y="21"/>
                    <a:pt x="32" y="2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0" y="14"/>
                    <a:pt x="40" y="15"/>
                    <a:pt x="40" y="1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2"/>
                    <a:pt x="33" y="23"/>
                    <a:pt x="33" y="2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1"/>
                  </a:cubicBezTo>
                  <a:lnTo>
                    <a:pt x="32" y="24"/>
                  </a:ln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5" y="1"/>
                    <a:pt x="5" y="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4" y="60"/>
                    <a:pt x="8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1"/>
                    <a:pt x="84" y="51"/>
                  </a:cubicBezTo>
                  <a:close/>
                  <a:moveTo>
                    <a:pt x="8" y="5"/>
                  </a:moveTo>
                  <a:cubicBezTo>
                    <a:pt x="8" y="5"/>
                    <a:pt x="8" y="4"/>
                    <a:pt x="9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6" y="3"/>
                    <a:pt x="76" y="3"/>
                  </a:cubicBezTo>
                  <a:cubicBezTo>
                    <a:pt x="76" y="4"/>
                    <a:pt x="76" y="5"/>
                    <a:pt x="76" y="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8" y="5"/>
                  </a:lnTo>
                  <a:close/>
                  <a:moveTo>
                    <a:pt x="32" y="53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3"/>
                  </a:lnTo>
                  <a:close/>
                  <a:moveTo>
                    <a:pt x="54" y="51"/>
                  </a:moveTo>
                  <a:cubicBezTo>
                    <a:pt x="31" y="51"/>
                    <a:pt x="31" y="51"/>
                    <a:pt x="31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54" y="51"/>
                  </a:lnTo>
                  <a:close/>
                  <a:moveTo>
                    <a:pt x="3" y="53"/>
                  </a:moveTo>
                  <a:cubicBezTo>
                    <a:pt x="30" y="53"/>
                    <a:pt x="30" y="53"/>
                    <a:pt x="30" y="53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5" y="56"/>
                    <a:pt x="55" y="55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80" y="57"/>
                    <a:pt x="7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5" y="57"/>
                    <a:pt x="3" y="56"/>
                    <a:pt x="3" y="55"/>
                  </a:cubicBezTo>
                  <a:lnTo>
                    <a:pt x="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grpSp>
        <p:nvGrpSpPr>
          <p:cNvPr id="35" name="Group 7">
            <a:extLst>
              <a:ext uri="{FF2B5EF4-FFF2-40B4-BE49-F238E27FC236}">
                <a16:creationId xmlns:a16="http://schemas.microsoft.com/office/drawing/2014/main" id="{6983F5D6-6983-0C04-BC02-AA5FEC50B67C}"/>
              </a:ext>
            </a:extLst>
          </p:cNvPr>
          <p:cNvGrpSpPr/>
          <p:nvPr/>
        </p:nvGrpSpPr>
        <p:grpSpPr>
          <a:xfrm>
            <a:off x="6532765" y="1633282"/>
            <a:ext cx="1473812" cy="1749836"/>
            <a:chOff x="3835093" y="1868674"/>
            <a:chExt cx="1473812" cy="17498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702426-622B-469B-5992-7FAA9B8C2EFD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rgbClr val="B1B1B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37" name="Straight Connector 54">
              <a:extLst>
                <a:ext uri="{FF2B5EF4-FFF2-40B4-BE49-F238E27FC236}">
                  <a16:creationId xmlns:a16="http://schemas.microsoft.com/office/drawing/2014/main" id="{0ADF5CCF-CE72-25B4-D1CA-27ACF3DC221A}"/>
                </a:ext>
              </a:extLst>
            </p:cNvPr>
            <p:cNvCxnSpPr>
              <a:stCxn id="36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D5C8EF63-23E6-3B52-DD66-BD33ADCEC62C}"/>
              </a:ext>
            </a:extLst>
          </p:cNvPr>
          <p:cNvGrpSpPr/>
          <p:nvPr/>
        </p:nvGrpSpPr>
        <p:grpSpPr>
          <a:xfrm>
            <a:off x="9024932" y="1604275"/>
            <a:ext cx="1473812" cy="1749836"/>
            <a:chOff x="5145361" y="1868674"/>
            <a:chExt cx="1473812" cy="1749836"/>
          </a:xfrm>
        </p:grpSpPr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46CB3AC9-9E86-D998-317D-145506A4CCF9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A1298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0" name="Straight Connector 77">
              <a:extLst>
                <a:ext uri="{FF2B5EF4-FFF2-40B4-BE49-F238E27FC236}">
                  <a16:creationId xmlns:a16="http://schemas.microsoft.com/office/drawing/2014/main" id="{25F4B0BF-60AD-62AE-BBE1-C32D7A39161E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áfico 40" descr="Calendario contorno">
            <a:extLst>
              <a:ext uri="{FF2B5EF4-FFF2-40B4-BE49-F238E27FC236}">
                <a16:creationId xmlns:a16="http://schemas.microsoft.com/office/drawing/2014/main" id="{82679C06-FE0B-05D8-62AB-90CF673B1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217" y="1934325"/>
            <a:ext cx="813714" cy="813714"/>
          </a:xfrm>
          <a:prstGeom prst="rect">
            <a:avLst/>
          </a:prstGeom>
        </p:spPr>
      </p:pic>
      <p:pic>
        <p:nvPicPr>
          <p:cNvPr id="42" name="Gráfico 41" descr="Flecha circular contorno">
            <a:extLst>
              <a:ext uri="{FF2B5EF4-FFF2-40B4-BE49-F238E27FC236}">
                <a16:creationId xmlns:a16="http://schemas.microsoft.com/office/drawing/2014/main" id="{844BFF3B-D965-9560-7965-80588503E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664" y="1770287"/>
            <a:ext cx="1170426" cy="1170426"/>
          </a:xfrm>
          <a:prstGeom prst="rect">
            <a:avLst/>
          </a:prstGeom>
        </p:spPr>
      </p:pic>
      <p:pic>
        <p:nvPicPr>
          <p:cNvPr id="43" name="Gráfico 42" descr="Gráfico de barras con tendencia alcista con relleno sólido">
            <a:extLst>
              <a:ext uri="{FF2B5EF4-FFF2-40B4-BE49-F238E27FC236}">
                <a16:creationId xmlns:a16="http://schemas.microsoft.com/office/drawing/2014/main" id="{8EC0DF1F-C7E7-97B5-92D5-EECD6E3A2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1710" y="2089390"/>
            <a:ext cx="520256" cy="520256"/>
          </a:xfrm>
          <a:prstGeom prst="rect">
            <a:avLst/>
          </a:prstGeom>
        </p:spPr>
      </p:pic>
      <p:pic>
        <p:nvPicPr>
          <p:cNvPr id="44" name="Gráfico 43" descr="Dinero contorno">
            <a:extLst>
              <a:ext uri="{FF2B5EF4-FFF2-40B4-BE49-F238E27FC236}">
                <a16:creationId xmlns:a16="http://schemas.microsoft.com/office/drawing/2014/main" id="{07C4FDDC-F9ED-6188-D90A-9A638DBA1F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8763" y="1963332"/>
            <a:ext cx="761815" cy="7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401368" cy="858982"/>
          </a:xfrm>
        </p:spPr>
        <p:txBody>
          <a:bodyPr/>
          <a:lstStyle/>
          <a:p>
            <a:r>
              <a:rPr lang="es-MX" sz="3600" dirty="0"/>
              <a:t>Etapa 4 - Mejora continua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860353"/>
            <a:ext cx="7171901" cy="4175759"/>
          </a:xfrm>
        </p:spPr>
        <p:txBody>
          <a:bodyPr lIns="91440" tIns="45720" rIns="91440" bIns="45720" anchor="t"/>
          <a:lstStyle/>
          <a:p>
            <a:pPr fontAlgn="base">
              <a:spcBef>
                <a:spcPts val="0"/>
              </a:spcBef>
            </a:pPr>
            <a:r>
              <a:rPr lang="es-CL" sz="2800" b="1" dirty="0">
                <a:latin typeface="Arial" panose="020B0604020202020204" pitchFamily="34" charset="0"/>
              </a:rPr>
              <a:t>Objetivo: </a:t>
            </a:r>
            <a:r>
              <a:rPr lang="es-CL" dirty="0">
                <a:latin typeface="Arial" panose="020B0604020202020204" pitchFamily="34" charset="0"/>
              </a:rPr>
              <a:t>Autonomía, sustentabilidad y empoderamiento del personal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</a:endParaRP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Implementación de 186 sensores para estandarizar monitoreo.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Integración con SW de control y gestión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Análisis de causa raíz.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Documentación de buenas prácticas para realizar mantenimiento de precisión.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B45DF1A-131D-10EF-3358-D3660FC7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3" y="1048364"/>
            <a:ext cx="4540842" cy="476127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65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r="28402"/>
          <a:stretch/>
        </p:blipFill>
        <p:spPr>
          <a:xfrm>
            <a:off x="-19663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401368" cy="858982"/>
          </a:xfrm>
        </p:spPr>
        <p:txBody>
          <a:bodyPr/>
          <a:lstStyle/>
          <a:p>
            <a:r>
              <a:rPr lang="es-MX" sz="3600" dirty="0"/>
              <a:t>Conclusiones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979" y="1454728"/>
            <a:ext cx="7401368" cy="4175759"/>
          </a:xfrm>
        </p:spPr>
        <p:txBody>
          <a:bodyPr lIns="91440" tIns="45720" rIns="91440" bIns="45720" anchor="t"/>
          <a:lstStyle/>
          <a:p>
            <a:pPr fontAlgn="base">
              <a:spcBef>
                <a:spcPts val="0"/>
              </a:spcBef>
            </a:pPr>
            <a:r>
              <a:rPr lang="es-ES" dirty="0">
                <a:latin typeface="Arial" panose="020B0604020202020204" pitchFamily="34" charset="0"/>
              </a:rPr>
              <a:t>La tecnología facilita la obtención de resultados, pero es indispensable:</a:t>
            </a:r>
            <a:br>
              <a:rPr lang="es-ES" dirty="0">
                <a:latin typeface="Arial" panose="020B0604020202020204" pitchFamily="34" charset="0"/>
              </a:rPr>
            </a:br>
            <a:endParaRPr lang="es-ES" dirty="0">
              <a:latin typeface="Arial" panose="020B0604020202020204" pitchFamily="34" charset="0"/>
            </a:endParaRP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Validar rigurosamente la integración del producto / servicio en mi organización.</a:t>
            </a:r>
          </a:p>
          <a:p>
            <a:pPr fontAlgn="base">
              <a:spcBef>
                <a:spcPts val="0"/>
              </a:spcBef>
            </a:pPr>
            <a:endParaRPr lang="es-ES" dirty="0">
              <a:latin typeface="Arial" panose="020B0604020202020204" pitchFamily="34" charset="0"/>
            </a:endParaRP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Planificar en función de los posibles desafíos actuales y </a:t>
            </a:r>
            <a:r>
              <a:rPr lang="es-ES" u="sng" dirty="0">
                <a:latin typeface="Arial" panose="020B0604020202020204" pitchFamily="34" charset="0"/>
              </a:rPr>
              <a:t>futuros</a:t>
            </a:r>
            <a:r>
              <a:rPr lang="es-ES" dirty="0">
                <a:latin typeface="Arial" panose="020B0604020202020204" pitchFamily="34" charset="0"/>
              </a:rPr>
              <a:t>.</a:t>
            </a:r>
            <a:br>
              <a:rPr lang="es-ES" dirty="0">
                <a:latin typeface="Arial" panose="020B0604020202020204" pitchFamily="34" charset="0"/>
              </a:rPr>
            </a:br>
            <a:endParaRPr lang="es-ES" dirty="0">
              <a:latin typeface="Arial" panose="020B0604020202020204" pitchFamily="34" charset="0"/>
            </a:endParaRP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Dar visibilidad constante y adecuada del proyecto.</a:t>
            </a:r>
          </a:p>
          <a:p>
            <a:pPr fontAlgn="base">
              <a:spcBef>
                <a:spcPts val="0"/>
              </a:spcBef>
            </a:pPr>
            <a:br>
              <a:rPr lang="es-ES" dirty="0">
                <a:latin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/>
                <a:sym typeface="Wingdings" panose="05000000000000000000" pitchFamily="2" charset="2"/>
              </a:rPr>
              <a:t>	</a:t>
            </a:r>
            <a:endParaRPr lang="es-ES" dirty="0"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133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r="28402"/>
          <a:stretch/>
        </p:blipFill>
        <p:spPr>
          <a:xfrm>
            <a:off x="-19663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401368" cy="858982"/>
          </a:xfrm>
        </p:spPr>
        <p:txBody>
          <a:bodyPr/>
          <a:lstStyle/>
          <a:p>
            <a:r>
              <a:rPr lang="es-MX" sz="3600" dirty="0"/>
              <a:t>Conclusiones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979" y="1454728"/>
            <a:ext cx="7401368" cy="4175759"/>
          </a:xfrm>
        </p:spPr>
        <p:txBody>
          <a:bodyPr lIns="91440" tIns="45720" rIns="91440" bIns="45720" anchor="t"/>
          <a:lstStyle/>
          <a:p>
            <a:pPr fontAlgn="base">
              <a:spcBef>
                <a:spcPts val="0"/>
              </a:spcBef>
            </a:pPr>
            <a:endParaRPr lang="es-ES" dirty="0"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s-ES" dirty="0">
                <a:latin typeface="Arial" panose="020B0604020202020204" pitchFamily="34" charset="0"/>
              </a:rPr>
              <a:t>El éxito de </a:t>
            </a:r>
            <a:r>
              <a:rPr lang="es-ES" sz="2800" dirty="0"/>
              <a:t>la implementación de un proyecto de alta visibilidad e impacto</a:t>
            </a:r>
            <a:br>
              <a:rPr lang="es-ES" dirty="0">
                <a:latin typeface="Arial" panose="020B0604020202020204" pitchFamily="34" charset="0"/>
              </a:rPr>
            </a:br>
            <a:endParaRPr lang="es-ES" dirty="0"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endParaRPr lang="es-ES" dirty="0">
              <a:latin typeface="Arial" panose="020B0604020202020204" pitchFamily="34" charset="0"/>
              <a:cs typeface="Arial"/>
              <a:sym typeface="Wingdings" panose="05000000000000000000" pitchFamily="2" charset="2"/>
            </a:endParaRPr>
          </a:p>
          <a:p>
            <a:pPr fontAlgn="base">
              <a:spcBef>
                <a:spcPts val="0"/>
              </a:spcBef>
            </a:pPr>
            <a:endParaRPr lang="es-ES" dirty="0">
              <a:latin typeface="Arial" panose="020B0604020202020204" pitchFamily="34" charset="0"/>
              <a:cs typeface="Arial"/>
              <a:sym typeface="Wingdings" panose="05000000000000000000" pitchFamily="2" charset="2"/>
            </a:endParaRPr>
          </a:p>
          <a:p>
            <a:pPr fontAlgn="base">
              <a:spcBef>
                <a:spcPts val="0"/>
              </a:spcBef>
            </a:pPr>
            <a:r>
              <a:rPr lang="es-ES" dirty="0">
                <a:latin typeface="Arial" panose="020B0604020202020204" pitchFamily="34" charset="0"/>
                <a:cs typeface="Arial"/>
                <a:sym typeface="Wingdings" panose="05000000000000000000" pitchFamily="2" charset="2"/>
              </a:rPr>
              <a:t>		</a:t>
            </a:r>
            <a:r>
              <a:rPr lang="es-ES" b="1" dirty="0">
                <a:latin typeface="Arial" panose="020B0604020202020204" pitchFamily="34" charset="0"/>
                <a:cs typeface="Arial"/>
                <a:sym typeface="Wingdings" panose="05000000000000000000" pitchFamily="2" charset="2"/>
              </a:rPr>
              <a:t>¡Depende de nosotros!</a:t>
            </a:r>
            <a:br>
              <a:rPr lang="es-ES" dirty="0">
                <a:latin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/>
                <a:sym typeface="Wingdings" panose="05000000000000000000" pitchFamily="2" charset="2"/>
              </a:rPr>
              <a:t>	</a:t>
            </a:r>
            <a:endParaRPr lang="es-ES" dirty="0"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232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Marcos Manzano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mmanzano@mapertech.com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680303"/>
            <a:ext cx="7171901" cy="858982"/>
          </a:xfrm>
        </p:spPr>
        <p:txBody>
          <a:bodyPr/>
          <a:lstStyle/>
          <a:p>
            <a:r>
              <a:rPr lang="es-MX" dirty="0"/>
              <a:t>Presentación del caso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Producción: Envasado de bebida.</a:t>
            </a:r>
          </a:p>
          <a:p>
            <a:r>
              <a:rPr lang="es-MX" dirty="0"/>
              <a:t>Cantidad de plantas productivas: 4.</a:t>
            </a:r>
          </a:p>
          <a:p>
            <a:r>
              <a:rPr lang="es-MX" dirty="0"/>
              <a:t>Cantidad de líneas por planta promedio: 5.</a:t>
            </a:r>
          </a:p>
          <a:p>
            <a:r>
              <a:rPr lang="es-MX" dirty="0"/>
              <a:t>Producción promedio: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24 x 7 en temporada alta.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24 x 6 en temporada baja.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20.000 - 35.000 botellas /h (por línea).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17E0F5-7C26-15A9-0E47-E439F4D48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2838"/>
          <a:stretch/>
        </p:blipFill>
        <p:spPr bwMode="auto">
          <a:xfrm>
            <a:off x="0" y="0"/>
            <a:ext cx="4473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0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r="28417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dirty="0"/>
              <a:t>Estado inicial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Crisis correctiva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Incumplimientos constantes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Recursos limitados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Baja retención de RRHH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217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5744"/>
          <a:stretch/>
        </p:blipFill>
        <p:spPr>
          <a:xfrm>
            <a:off x="0" y="0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Sensores inalámbricos de vibración triaxial y temperatura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697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Sensores inalámbricos de vibración triaxial y temperatura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Procesamiento mediante algoritmos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36B930-2E09-E287-F66D-411D59A87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0" y="330739"/>
            <a:ext cx="4528140" cy="62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6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" r="23382" b="10624"/>
          <a:stretch/>
        </p:blipFill>
        <p:spPr>
          <a:xfrm>
            <a:off x="313111" y="688261"/>
            <a:ext cx="4257364" cy="6103158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688261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Sensores inalámbricos de vibración triaxial y temperatura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Procesamiento mediante algoritmos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Plataforma web de visualización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4EF7C87-C45D-C7CE-6E62-E39194192679}"/>
              </a:ext>
            </a:extLst>
          </p:cNvPr>
          <p:cNvCxnSpPr/>
          <p:nvPr/>
        </p:nvCxnSpPr>
        <p:spPr>
          <a:xfrm>
            <a:off x="4570477" y="1"/>
            <a:ext cx="0" cy="679141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9DF3901A-B996-D55D-FADF-765E51A58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2"/>
          <a:stretch/>
        </p:blipFill>
        <p:spPr bwMode="auto">
          <a:xfrm>
            <a:off x="-631109" y="49789"/>
            <a:ext cx="5999522" cy="68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1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7195"/>
          <a:stretch/>
        </p:blipFill>
        <p:spPr>
          <a:xfrm>
            <a:off x="58995" y="1089373"/>
            <a:ext cx="4403324" cy="5694888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2" y="595746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Sensores inalámbricos de vibración triaxial y temperatura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Procesamiento mediante algoritmos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Plataforma web de visualización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Notificaciones inmediatas con buenas prácticas recomendadas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663A69D-796B-62A5-CF21-3EF6B6BF4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2"/>
          <a:stretch/>
        </p:blipFill>
        <p:spPr bwMode="auto">
          <a:xfrm>
            <a:off x="-631109" y="49789"/>
            <a:ext cx="5999522" cy="68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6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103"/>
          <a:stretch/>
        </p:blipFill>
        <p:spPr>
          <a:xfrm>
            <a:off x="-4804" y="-15127"/>
            <a:ext cx="4429320" cy="6831512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31" y="595746"/>
            <a:ext cx="7171901" cy="858982"/>
          </a:xfrm>
        </p:spPr>
        <p:txBody>
          <a:bodyPr/>
          <a:lstStyle/>
          <a:p>
            <a:r>
              <a:rPr lang="es-MX" dirty="0"/>
              <a:t>Monitoreo Predictivo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Sensores inalámbricos de vibración triaxial y temperatura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Procesamiento mediante algoritmos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Plataforma web de visualización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chemeClr val="bg2">
                    <a:lumMod val="90000"/>
                  </a:schemeClr>
                </a:solidFill>
              </a:rPr>
              <a:t>Notificaciones inmediatas con buenas prácticas recomendadas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Acompañamiento de especialistas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6412293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7" ma:contentTypeDescription="Create a new document." ma:contentTypeScope="" ma:versionID="bb65f4b05e2913185a6aec88cab1cc9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7fd0dd3b12698c0161a7b6c6535424fa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CE6F31-FA7D-486E-921A-71927010D0D1}"/>
</file>

<file path=customXml/itemProps3.xml><?xml version="1.0" encoding="utf-8"?>
<ds:datastoreItem xmlns:ds="http://schemas.openxmlformats.org/officeDocument/2006/customXml" ds:itemID="{0832C7AD-33DE-4566-B3AE-B947A46E429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cde33698-54d1-4413-9454-ee6d5558439e"/>
    <ds:schemaRef ds:uri="d0569b8d-7120-4068-b452-55feebc5ffa4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TotalTime>9074</TotalTime>
  <Words>915</Words>
  <Application>Microsoft Office PowerPoint</Application>
  <PresentationFormat>Panorámica</PresentationFormat>
  <Paragraphs>256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Montserrat</vt:lpstr>
      <vt:lpstr>Wingdings</vt:lpstr>
      <vt:lpstr>PORTADA</vt:lpstr>
      <vt:lpstr>NOMBRE DE LA SESIÓN</vt:lpstr>
      <vt:lpstr>CONTENIDO</vt:lpstr>
      <vt:lpstr>TEXTO IMPORTANTE</vt:lpstr>
      <vt:lpstr>AGRADECIMIENTO</vt:lpstr>
      <vt:lpstr>Presentación de PowerPoint</vt:lpstr>
      <vt:lpstr>Presentación de PowerPoint</vt:lpstr>
      <vt:lpstr>Presentación del caso</vt:lpstr>
      <vt:lpstr>Estado inicial</vt:lpstr>
      <vt:lpstr>Monitoreo Predictivo Online</vt:lpstr>
      <vt:lpstr>Monitoreo Predictivo Online</vt:lpstr>
      <vt:lpstr>Monitoreo Predictivo Online</vt:lpstr>
      <vt:lpstr>Monitoreo Predictivo Online</vt:lpstr>
      <vt:lpstr>Monitoreo Predictivo Online</vt:lpstr>
      <vt:lpstr>Monitoreo Predictivo Online</vt:lpstr>
      <vt:lpstr>Presentación de PowerPoint</vt:lpstr>
      <vt:lpstr>Definiciones a tomar</vt:lpstr>
      <vt:lpstr>Etapa 1 - Validación </vt:lpstr>
      <vt:lpstr>Etapa 1 - Validación </vt:lpstr>
      <vt:lpstr>Resultados - Etapa Validación</vt:lpstr>
      <vt:lpstr>Presentación de PowerPoint</vt:lpstr>
      <vt:lpstr>Etapa 2: Adopción</vt:lpstr>
      <vt:lpstr>Resultados - Etapa Adopción</vt:lpstr>
      <vt:lpstr>Presentación de PowerPoint</vt:lpstr>
      <vt:lpstr>Etapa 3 - Crecimiento</vt:lpstr>
      <vt:lpstr>Resultados - Etapa Crecimiento</vt:lpstr>
      <vt:lpstr>Presentación de PowerPoint</vt:lpstr>
      <vt:lpstr>Etapa 4 - Mejora continua</vt:lpstr>
      <vt:lpstr>Conclusiones</vt:lpstr>
      <vt:lpstr>Conclusiones</vt:lpstr>
      <vt:lpstr>Marcos Manzano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lastModifiedBy>mmanzano@mapertech.com</cp:lastModifiedBy>
  <cp:revision>24</cp:revision>
  <dcterms:created xsi:type="dcterms:W3CDTF">2023-04-25T22:56:27Z</dcterms:created>
  <dcterms:modified xsi:type="dcterms:W3CDTF">2023-08-01T12:45:04Z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