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 id="2147483651" r:id="rId5"/>
    <p:sldMasterId id="2147483681" r:id="rId6"/>
    <p:sldMasterId id="2147483661" r:id="rId7"/>
  </p:sldMasterIdLst>
  <p:notesMasterIdLst>
    <p:notesMasterId r:id="rId37"/>
  </p:notesMasterIdLst>
  <p:sldIdLst>
    <p:sldId id="281" r:id="rId8"/>
    <p:sldId id="286" r:id="rId9"/>
    <p:sldId id="289" r:id="rId10"/>
    <p:sldId id="288" r:id="rId11"/>
    <p:sldId id="291" r:id="rId12"/>
    <p:sldId id="283" r:id="rId13"/>
    <p:sldId id="284" r:id="rId14"/>
    <p:sldId id="292" r:id="rId15"/>
    <p:sldId id="293" r:id="rId16"/>
    <p:sldId id="294" r:id="rId17"/>
    <p:sldId id="295" r:id="rId18"/>
    <p:sldId id="296" r:id="rId19"/>
    <p:sldId id="297" r:id="rId20"/>
    <p:sldId id="298" r:id="rId21"/>
    <p:sldId id="301" r:id="rId22"/>
    <p:sldId id="299" r:id="rId23"/>
    <p:sldId id="300" r:id="rId24"/>
    <p:sldId id="302" r:id="rId25"/>
    <p:sldId id="303" r:id="rId26"/>
    <p:sldId id="304" r:id="rId27"/>
    <p:sldId id="271" r:id="rId28"/>
    <p:sldId id="269" r:id="rId29"/>
    <p:sldId id="311" r:id="rId30"/>
    <p:sldId id="308" r:id="rId31"/>
    <p:sldId id="285" r:id="rId32"/>
    <p:sldId id="305" r:id="rId33"/>
    <p:sldId id="287" r:id="rId34"/>
    <p:sldId id="310" r:id="rId35"/>
    <p:sldId id="279" r:id="rId3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2C58"/>
    <a:srgbClr val="C1C1C1"/>
    <a:srgbClr val="838383"/>
    <a:srgbClr val="611112"/>
    <a:srgbClr val="A12982"/>
    <a:srgbClr val="515151"/>
    <a:srgbClr val="B1B1B1"/>
    <a:srgbClr val="333333"/>
    <a:srgbClr val="01331B"/>
    <a:srgbClr val="0249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849317-90CB-457F-A27D-B215A45FAF93}" v="1" dt="2023-08-23T16:02:50.8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88"/>
    <p:restoredTop sz="94472"/>
  </p:normalViewPr>
  <p:slideViewPr>
    <p:cSldViewPr snapToGrid="0">
      <p:cViewPr varScale="1">
        <p:scale>
          <a:sx n="59" d="100"/>
          <a:sy n="59" d="100"/>
        </p:scale>
        <p:origin x="1132" y="2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EYALLI LAMADRID SANCHEZ" userId="490b3eab-2d75-45dc-8c0b-3b055a3e558b" providerId="ADAL" clId="{45E9EF7E-2190-4568-82CA-20748965FDA6}"/>
    <pc:docChg chg="custSel modSld">
      <pc:chgData name="AMEYALLI LAMADRID SANCHEZ" userId="490b3eab-2d75-45dc-8c0b-3b055a3e558b" providerId="ADAL" clId="{45E9EF7E-2190-4568-82CA-20748965FDA6}" dt="2023-08-23T15:51:44.169" v="4" actId="2711"/>
      <pc:docMkLst>
        <pc:docMk/>
      </pc:docMkLst>
      <pc:sldChg chg="modSp mod">
        <pc:chgData name="AMEYALLI LAMADRID SANCHEZ" userId="490b3eab-2d75-45dc-8c0b-3b055a3e558b" providerId="ADAL" clId="{45E9EF7E-2190-4568-82CA-20748965FDA6}" dt="2023-08-23T15:51:44.169" v="4" actId="2711"/>
        <pc:sldMkLst>
          <pc:docMk/>
          <pc:sldMk cId="2591345250" sldId="269"/>
        </pc:sldMkLst>
        <pc:spChg chg="mod">
          <ac:chgData name="AMEYALLI LAMADRID SANCHEZ" userId="490b3eab-2d75-45dc-8c0b-3b055a3e558b" providerId="ADAL" clId="{45E9EF7E-2190-4568-82CA-20748965FDA6}" dt="2023-08-23T15:51:44.169" v="4" actId="2711"/>
          <ac:spMkLst>
            <pc:docMk/>
            <pc:sldMk cId="2591345250" sldId="269"/>
            <ac:spMk id="4" creationId="{3967704B-FFA4-3F75-A948-1ADB33053309}"/>
          </ac:spMkLst>
        </pc:spChg>
      </pc:sldChg>
      <pc:sldChg chg="delSp modSp mod">
        <pc:chgData name="AMEYALLI LAMADRID SANCHEZ" userId="490b3eab-2d75-45dc-8c0b-3b055a3e558b" providerId="ADAL" clId="{45E9EF7E-2190-4568-82CA-20748965FDA6}" dt="2023-08-23T15:51:27.371" v="3" actId="14100"/>
        <pc:sldMkLst>
          <pc:docMk/>
          <pc:sldMk cId="327005848" sldId="308"/>
        </pc:sldMkLst>
        <pc:picChg chg="del">
          <ac:chgData name="AMEYALLI LAMADRID SANCHEZ" userId="490b3eab-2d75-45dc-8c0b-3b055a3e558b" providerId="ADAL" clId="{45E9EF7E-2190-4568-82CA-20748965FDA6}" dt="2023-08-23T15:51:23.022" v="1" actId="478"/>
          <ac:picMkLst>
            <pc:docMk/>
            <pc:sldMk cId="327005848" sldId="308"/>
            <ac:picMk id="6" creationId="{B0075817-DA29-578E-D997-46288E7C26C9}"/>
          </ac:picMkLst>
        </pc:picChg>
        <pc:picChg chg="del">
          <ac:chgData name="AMEYALLI LAMADRID SANCHEZ" userId="490b3eab-2d75-45dc-8c0b-3b055a3e558b" providerId="ADAL" clId="{45E9EF7E-2190-4568-82CA-20748965FDA6}" dt="2023-08-23T15:51:22.099" v="0" actId="478"/>
          <ac:picMkLst>
            <pc:docMk/>
            <pc:sldMk cId="327005848" sldId="308"/>
            <ac:picMk id="8" creationId="{29FAF851-746E-4916-4255-D37100A4A489}"/>
          </ac:picMkLst>
        </pc:picChg>
        <pc:picChg chg="mod">
          <ac:chgData name="AMEYALLI LAMADRID SANCHEZ" userId="490b3eab-2d75-45dc-8c0b-3b055a3e558b" providerId="ADAL" clId="{45E9EF7E-2190-4568-82CA-20748965FDA6}" dt="2023-08-23T15:51:27.371" v="3" actId="14100"/>
          <ac:picMkLst>
            <pc:docMk/>
            <pc:sldMk cId="327005848" sldId="308"/>
            <ac:picMk id="10" creationId="{02B729B7-3062-6351-C39C-62C8CC29D869}"/>
          </ac:picMkLst>
        </pc:picChg>
      </pc:sldChg>
    </pc:docChg>
  </pc:docChgLst>
  <pc:docChgLst>
    <pc:chgData name="Marisol León" userId="e1084f91-3605-43d1-a7ff-413c940f9801" providerId="ADAL" clId="{3A849317-90CB-457F-A27D-B215A45FAF93}"/>
    <pc:docChg chg="modSld">
      <pc:chgData name="Marisol León" userId="e1084f91-3605-43d1-a7ff-413c940f9801" providerId="ADAL" clId="{3A849317-90CB-457F-A27D-B215A45FAF93}" dt="2023-08-28T18:33:51.918" v="26" actId="14100"/>
      <pc:docMkLst>
        <pc:docMk/>
      </pc:docMkLst>
      <pc:sldChg chg="addSp modSp mod">
        <pc:chgData name="Marisol León" userId="e1084f91-3605-43d1-a7ff-413c940f9801" providerId="ADAL" clId="{3A849317-90CB-457F-A27D-B215A45FAF93}" dt="2023-08-23T16:03:37.343" v="22" actId="14100"/>
        <pc:sldMkLst>
          <pc:docMk/>
          <pc:sldMk cId="33528087" sldId="281"/>
        </pc:sldMkLst>
        <pc:picChg chg="add mod">
          <ac:chgData name="Marisol León" userId="e1084f91-3605-43d1-a7ff-413c940f9801" providerId="ADAL" clId="{3A849317-90CB-457F-A27D-B215A45FAF93}" dt="2023-08-23T16:03:37.343" v="22" actId="14100"/>
          <ac:picMkLst>
            <pc:docMk/>
            <pc:sldMk cId="33528087" sldId="281"/>
            <ac:picMk id="5" creationId="{38C873EA-57D3-A06C-955A-771975D7F714}"/>
          </ac:picMkLst>
        </pc:picChg>
        <pc:picChg chg="mod">
          <ac:chgData name="Marisol León" userId="e1084f91-3605-43d1-a7ff-413c940f9801" providerId="ADAL" clId="{3A849317-90CB-457F-A27D-B215A45FAF93}" dt="2023-08-23T16:03:02.661" v="20" actId="1035"/>
          <ac:picMkLst>
            <pc:docMk/>
            <pc:sldMk cId="33528087" sldId="281"/>
            <ac:picMk id="7" creationId="{8F15DDDF-D32C-6A43-71A3-2AA14EE13482}"/>
          </ac:picMkLst>
        </pc:picChg>
      </pc:sldChg>
      <pc:sldChg chg="modSp mod">
        <pc:chgData name="Marisol León" userId="e1084f91-3605-43d1-a7ff-413c940f9801" providerId="ADAL" clId="{3A849317-90CB-457F-A27D-B215A45FAF93}" dt="2023-08-28T18:33:51.918" v="26" actId="14100"/>
        <pc:sldMkLst>
          <pc:docMk/>
          <pc:sldMk cId="1483286969" sldId="289"/>
        </pc:sldMkLst>
        <pc:picChg chg="mod ord">
          <ac:chgData name="Marisol León" userId="e1084f91-3605-43d1-a7ff-413c940f9801" providerId="ADAL" clId="{3A849317-90CB-457F-A27D-B215A45FAF93}" dt="2023-08-28T18:33:51.918" v="26" actId="14100"/>
          <ac:picMkLst>
            <pc:docMk/>
            <pc:sldMk cId="1483286969" sldId="289"/>
            <ac:picMk id="5" creationId="{5F2C0CE0-196C-8289-7C59-F5A8F7AD6B5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80B63B-2D19-3B4A-B4BB-3E511FE9378F}" type="datetimeFigureOut">
              <a:rPr lang="es-CR" smtClean="0"/>
              <a:t>28/8/2023</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030E1F-F4D0-8441-BAB9-CEDE265D24B9}" type="slidenum">
              <a:rPr lang="es-CR" smtClean="0"/>
              <a:t>‹Nº›</a:t>
            </a:fld>
            <a:endParaRPr lang="es-CR"/>
          </a:p>
        </p:txBody>
      </p:sp>
    </p:spTree>
    <p:extLst>
      <p:ext uri="{BB962C8B-B14F-4D97-AF65-F5344CB8AC3E}">
        <p14:creationId xmlns:p14="http://schemas.microsoft.com/office/powerpoint/2010/main" val="544901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dirty="0"/>
              <a:t>Note </a:t>
            </a:r>
            <a:r>
              <a:rPr lang="es-CR" dirty="0" err="1"/>
              <a:t>that</a:t>
            </a:r>
            <a:r>
              <a:rPr lang="es-CR" dirty="0"/>
              <a:t> </a:t>
            </a:r>
            <a:r>
              <a:rPr lang="es-CR" dirty="0" err="1"/>
              <a:t>the</a:t>
            </a:r>
            <a:r>
              <a:rPr lang="es-CR" dirty="0"/>
              <a:t> vector </a:t>
            </a:r>
            <a:r>
              <a:rPr lang="es-CR" dirty="0" err="1"/>
              <a:t>changes</a:t>
            </a:r>
            <a:r>
              <a:rPr lang="es-CR" dirty="0"/>
              <a:t> </a:t>
            </a:r>
            <a:r>
              <a:rPr lang="es-CR" dirty="0" err="1"/>
              <a:t>with</a:t>
            </a:r>
            <a:r>
              <a:rPr lang="es-CR" dirty="0"/>
              <a:t> </a:t>
            </a:r>
            <a:r>
              <a:rPr lang="es-CR" dirty="0" err="1"/>
              <a:t>synchronisation</a:t>
            </a:r>
            <a:r>
              <a:rPr lang="es-CR" dirty="0"/>
              <a:t> and </a:t>
            </a:r>
            <a:r>
              <a:rPr lang="es-CR" dirty="0" err="1"/>
              <a:t>with</a:t>
            </a:r>
            <a:r>
              <a:rPr lang="es-CR" dirty="0"/>
              <a:t> </a:t>
            </a:r>
            <a:r>
              <a:rPr lang="es-CR" dirty="0" err="1"/>
              <a:t>rundown</a:t>
            </a:r>
            <a:r>
              <a:rPr lang="es-CR" dirty="0"/>
              <a:t> are in </a:t>
            </a:r>
            <a:r>
              <a:rPr lang="es-CR" dirty="0" err="1"/>
              <a:t>the</a:t>
            </a:r>
            <a:r>
              <a:rPr lang="es-CR" dirty="0"/>
              <a:t> </a:t>
            </a:r>
            <a:r>
              <a:rPr lang="es-CR" dirty="0" err="1"/>
              <a:t>same</a:t>
            </a:r>
            <a:r>
              <a:rPr lang="es-CR" dirty="0"/>
              <a:t> </a:t>
            </a:r>
            <a:r>
              <a:rPr lang="es-CR" dirty="0" err="1"/>
              <a:t>direction</a:t>
            </a:r>
            <a:r>
              <a:rPr lang="es-CR" dirty="0"/>
              <a:t>, </a:t>
            </a:r>
            <a:r>
              <a:rPr lang="es-CR" dirty="0" err="1"/>
              <a:t>but</a:t>
            </a:r>
            <a:r>
              <a:rPr lang="es-CR" dirty="0"/>
              <a:t> in </a:t>
            </a:r>
            <a:r>
              <a:rPr lang="es-CR" dirty="0" err="1"/>
              <a:t>opposite</a:t>
            </a:r>
            <a:r>
              <a:rPr lang="es-CR" dirty="0"/>
              <a:t> </a:t>
            </a:r>
            <a:r>
              <a:rPr lang="es-CR" dirty="0" err="1"/>
              <a:t>sense</a:t>
            </a:r>
            <a:r>
              <a:rPr lang="es-CR" dirty="0"/>
              <a:t>.</a:t>
            </a:r>
          </a:p>
        </p:txBody>
      </p:sp>
      <p:sp>
        <p:nvSpPr>
          <p:cNvPr id="4" name="Marcador de número de diapositiva 3"/>
          <p:cNvSpPr>
            <a:spLocks noGrp="1"/>
          </p:cNvSpPr>
          <p:nvPr>
            <p:ph type="sldNum" sz="quarter" idx="5"/>
          </p:nvPr>
        </p:nvSpPr>
        <p:spPr/>
        <p:txBody>
          <a:bodyPr/>
          <a:lstStyle/>
          <a:p>
            <a:fld id="{30030E1F-F4D0-8441-BAB9-CEDE265D24B9}" type="slidenum">
              <a:rPr lang="es-CR" smtClean="0"/>
              <a:t>12</a:t>
            </a:fld>
            <a:endParaRPr lang="es-CR"/>
          </a:p>
        </p:txBody>
      </p:sp>
    </p:spTree>
    <p:extLst>
      <p:ext uri="{BB962C8B-B14F-4D97-AF65-F5344CB8AC3E}">
        <p14:creationId xmlns:p14="http://schemas.microsoft.com/office/powerpoint/2010/main" val="579802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Times"/>
                <a:cs typeface="Times New Roman" panose="02020603050405020304" pitchFamily="18" charset="0"/>
              </a:rPr>
              <a:t>In the polar representation, we notice that all failing poles: from 10 to 34, are on one half side of the rotor: amongst 24 poles over the 48 totally. Only one pole was in the other side, out of this angular sector. This one was only repaired (pole n° 46). This creates an unbalance of, at least, insulation. </a:t>
            </a:r>
            <a:endParaRPr lang="es-CR" sz="1800" dirty="0">
              <a:effectLst/>
              <a:latin typeface="Times"/>
              <a:ea typeface="Times"/>
              <a:cs typeface="Times New Roman" panose="02020603050405020304" pitchFamily="18" charset="0"/>
            </a:endParaRPr>
          </a:p>
          <a:p>
            <a:endParaRPr lang="es-CR" dirty="0"/>
          </a:p>
        </p:txBody>
      </p:sp>
      <p:sp>
        <p:nvSpPr>
          <p:cNvPr id="4" name="Marcador de número de diapositiva 3"/>
          <p:cNvSpPr>
            <a:spLocks noGrp="1"/>
          </p:cNvSpPr>
          <p:nvPr>
            <p:ph type="sldNum" sz="quarter" idx="5"/>
          </p:nvPr>
        </p:nvSpPr>
        <p:spPr/>
        <p:txBody>
          <a:bodyPr/>
          <a:lstStyle/>
          <a:p>
            <a:fld id="{30030E1F-F4D0-8441-BAB9-CEDE265D24B9}" type="slidenum">
              <a:rPr lang="es-CR" smtClean="0"/>
              <a:t>23</a:t>
            </a:fld>
            <a:endParaRPr lang="es-CR"/>
          </a:p>
        </p:txBody>
      </p:sp>
    </p:spTree>
    <p:extLst>
      <p:ext uri="{BB962C8B-B14F-4D97-AF65-F5344CB8AC3E}">
        <p14:creationId xmlns:p14="http://schemas.microsoft.com/office/powerpoint/2010/main" val="1318009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Marcador de texto 3">
            <a:extLst>
              <a:ext uri="{FF2B5EF4-FFF2-40B4-BE49-F238E27FC236}">
                <a16:creationId xmlns:a16="http://schemas.microsoft.com/office/drawing/2014/main" id="{BF6D3F5C-0474-E767-278E-127AAE0C6F41}"/>
              </a:ext>
            </a:extLst>
          </p:cNvPr>
          <p:cNvSpPr>
            <a:spLocks noGrp="1"/>
          </p:cNvSpPr>
          <p:nvPr>
            <p:ph type="body" sz="quarter" idx="10" hasCustomPrompt="1"/>
          </p:nvPr>
        </p:nvSpPr>
        <p:spPr>
          <a:xfrm>
            <a:off x="3873500" y="1715589"/>
            <a:ext cx="7766050" cy="2751635"/>
          </a:xfrm>
          <a:prstGeom prst="rect">
            <a:avLst/>
          </a:prstGeom>
        </p:spPr>
        <p:txBody>
          <a:bodyPr/>
          <a:lstStyle>
            <a:lvl1pPr marL="0" indent="0">
              <a:buNone/>
              <a:defRPr sz="5400">
                <a:latin typeface="Arial Black" panose="020B0A04020102020204" pitchFamily="34" charset="0"/>
              </a:defRPr>
            </a:lvl1pPr>
            <a:lvl2pPr>
              <a:defRPr sz="4000"/>
            </a:lvl2pPr>
            <a:lvl3pPr>
              <a:defRPr sz="4000"/>
            </a:lvl3pPr>
            <a:lvl4pPr>
              <a:defRPr sz="4000"/>
            </a:lvl4pPr>
            <a:lvl5pPr>
              <a:defRPr sz="4000"/>
            </a:lvl5pPr>
          </a:lstStyle>
          <a:p>
            <a:pPr lvl="0"/>
            <a:r>
              <a:rPr lang="es-ES" dirty="0"/>
              <a:t>NOMBRE DE LA SESIÓN</a:t>
            </a:r>
            <a:endParaRPr lang="es-MX" dirty="0"/>
          </a:p>
        </p:txBody>
      </p:sp>
      <p:sp>
        <p:nvSpPr>
          <p:cNvPr id="8" name="Marcador de texto 5">
            <a:extLst>
              <a:ext uri="{FF2B5EF4-FFF2-40B4-BE49-F238E27FC236}">
                <a16:creationId xmlns:a16="http://schemas.microsoft.com/office/drawing/2014/main" id="{8E36183A-B695-C852-6A04-2FD7F40F6A0F}"/>
              </a:ext>
            </a:extLst>
          </p:cNvPr>
          <p:cNvSpPr>
            <a:spLocks noGrp="1"/>
          </p:cNvSpPr>
          <p:nvPr>
            <p:ph type="body" sz="quarter" idx="11" hasCustomPrompt="1"/>
          </p:nvPr>
        </p:nvSpPr>
        <p:spPr>
          <a:xfrm>
            <a:off x="3873499" y="4811567"/>
            <a:ext cx="7766049" cy="407670"/>
          </a:xfrm>
          <a:prstGeom prst="rect">
            <a:avLst/>
          </a:prstGeom>
        </p:spPr>
        <p:txBody>
          <a:bodyPr/>
          <a:lstStyle>
            <a:lvl1pPr marL="0" indent="0">
              <a:buNone/>
              <a:defRPr b="1">
                <a:solidFill>
                  <a:srgbClr val="02492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s-ES"/>
              <a:t>Nombre</a:t>
            </a:r>
            <a:endParaRPr lang="es-MX"/>
          </a:p>
        </p:txBody>
      </p:sp>
      <p:sp>
        <p:nvSpPr>
          <p:cNvPr id="9" name="Marcador de texto 7">
            <a:extLst>
              <a:ext uri="{FF2B5EF4-FFF2-40B4-BE49-F238E27FC236}">
                <a16:creationId xmlns:a16="http://schemas.microsoft.com/office/drawing/2014/main" id="{33AED996-E632-DDE3-0078-A39DDCEBF375}"/>
              </a:ext>
            </a:extLst>
          </p:cNvPr>
          <p:cNvSpPr>
            <a:spLocks noGrp="1"/>
          </p:cNvSpPr>
          <p:nvPr>
            <p:ph type="body" sz="quarter" idx="12" hasCustomPrompt="1"/>
          </p:nvPr>
        </p:nvSpPr>
        <p:spPr>
          <a:xfrm>
            <a:off x="3873500" y="5302250"/>
            <a:ext cx="7766048" cy="431800"/>
          </a:xfrm>
          <a:prstGeom prst="rect">
            <a:avLst/>
          </a:prstGeom>
        </p:spPr>
        <p:txBody>
          <a:bodyPr/>
          <a:lstStyle>
            <a:lvl1pPr marL="0" indent="0">
              <a:buNone/>
              <a:defRPr sz="24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s-ES"/>
              <a:t>Puesto</a:t>
            </a:r>
            <a:endParaRPr lang="es-MX"/>
          </a:p>
        </p:txBody>
      </p:sp>
    </p:spTree>
    <p:extLst>
      <p:ext uri="{BB962C8B-B14F-4D97-AF65-F5344CB8AC3E}">
        <p14:creationId xmlns:p14="http://schemas.microsoft.com/office/powerpoint/2010/main" val="1490803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4B03F2-BB9D-3027-3598-C5F320D02E51}"/>
              </a:ext>
            </a:extLst>
          </p:cNvPr>
          <p:cNvSpPr>
            <a:spLocks noGrp="1"/>
          </p:cNvSpPr>
          <p:nvPr>
            <p:ph type="title" hasCustomPrompt="1"/>
          </p:nvPr>
        </p:nvSpPr>
        <p:spPr>
          <a:xfrm>
            <a:off x="2986346" y="5460943"/>
            <a:ext cx="6219305" cy="557588"/>
          </a:xfrm>
          <a:prstGeom prst="rect">
            <a:avLst/>
          </a:prstGeom>
        </p:spPr>
        <p:txBody>
          <a:bodyPr/>
          <a:lstStyle>
            <a:lvl1pPr algn="ctr">
              <a:defRPr sz="3000" b="1">
                <a:solidFill>
                  <a:schemeClr val="bg1"/>
                </a:solidFill>
              </a:defRPr>
            </a:lvl1pPr>
          </a:lstStyle>
          <a:p>
            <a:r>
              <a:rPr lang="es-ES"/>
              <a:t>Escribe aquí tu nombre</a:t>
            </a:r>
            <a:endParaRPr lang="es-MX"/>
          </a:p>
        </p:txBody>
      </p:sp>
      <p:sp>
        <p:nvSpPr>
          <p:cNvPr id="4" name="Marcador de texto 3">
            <a:extLst>
              <a:ext uri="{FF2B5EF4-FFF2-40B4-BE49-F238E27FC236}">
                <a16:creationId xmlns:a16="http://schemas.microsoft.com/office/drawing/2014/main" id="{E92CC355-4360-14F9-0E5E-F658F8E7D962}"/>
              </a:ext>
            </a:extLst>
          </p:cNvPr>
          <p:cNvSpPr>
            <a:spLocks noGrp="1"/>
          </p:cNvSpPr>
          <p:nvPr>
            <p:ph type="body" sz="quarter" idx="10" hasCustomPrompt="1"/>
          </p:nvPr>
        </p:nvSpPr>
        <p:spPr>
          <a:xfrm>
            <a:off x="2562744" y="6018531"/>
            <a:ext cx="7066511" cy="557588"/>
          </a:xfrm>
          <a:prstGeom prst="rect">
            <a:avLst/>
          </a:prstGeom>
        </p:spPr>
        <p:txBody>
          <a:bodyPr/>
          <a:lstStyle>
            <a:lvl1pPr marL="0" indent="0" algn="ctr">
              <a:buFontTx/>
              <a:buNone/>
              <a:defRPr>
                <a:solidFill>
                  <a:schemeClr val="bg1"/>
                </a:solidFill>
              </a:defRPr>
            </a:lvl1pPr>
          </a:lstStyle>
          <a:p>
            <a:pPr lvl="0"/>
            <a:r>
              <a:rPr lang="es-ES"/>
              <a:t>Escribe aquí tu email</a:t>
            </a:r>
            <a:endParaRPr lang="es-MX"/>
          </a:p>
        </p:txBody>
      </p:sp>
    </p:spTree>
    <p:extLst>
      <p:ext uri="{BB962C8B-B14F-4D97-AF65-F5344CB8AC3E}">
        <p14:creationId xmlns:p14="http://schemas.microsoft.com/office/powerpoint/2010/main" val="152044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34EA81-293C-F993-0895-91AF73AA5EA4}"/>
              </a:ext>
            </a:extLst>
          </p:cNvPr>
          <p:cNvSpPr>
            <a:spLocks noGrp="1"/>
          </p:cNvSpPr>
          <p:nvPr>
            <p:ph type="ctrTitle" hasCustomPrompt="1"/>
          </p:nvPr>
        </p:nvSpPr>
        <p:spPr>
          <a:xfrm>
            <a:off x="4790632" y="894311"/>
            <a:ext cx="7171901" cy="858982"/>
          </a:xfrm>
          <a:prstGeom prst="rect">
            <a:avLst/>
          </a:prstGeom>
        </p:spPr>
        <p:txBody>
          <a:bodyPr anchor="b"/>
          <a:lstStyle>
            <a:lvl1pPr algn="l">
              <a:defRPr sz="4000" b="1">
                <a:solidFill>
                  <a:srgbClr val="333333"/>
                </a:solidFill>
              </a:defRPr>
            </a:lvl1pPr>
          </a:lstStyle>
          <a:p>
            <a:r>
              <a:rPr lang="es-ES" dirty="0"/>
              <a:t>Haga clic para agregar título</a:t>
            </a:r>
            <a:endParaRPr lang="es-MX" dirty="0"/>
          </a:p>
        </p:txBody>
      </p:sp>
      <p:sp>
        <p:nvSpPr>
          <p:cNvPr id="3" name="Subtítulo 2">
            <a:extLst>
              <a:ext uri="{FF2B5EF4-FFF2-40B4-BE49-F238E27FC236}">
                <a16:creationId xmlns:a16="http://schemas.microsoft.com/office/drawing/2014/main" id="{ECF479E3-F92E-087A-48CB-360AE9F13AAC}"/>
              </a:ext>
            </a:extLst>
          </p:cNvPr>
          <p:cNvSpPr>
            <a:spLocks noGrp="1"/>
          </p:cNvSpPr>
          <p:nvPr>
            <p:ph type="subTitle" idx="1" hasCustomPrompt="1"/>
          </p:nvPr>
        </p:nvSpPr>
        <p:spPr>
          <a:xfrm>
            <a:off x="4790632" y="2086495"/>
            <a:ext cx="7171901" cy="4175759"/>
          </a:xfrm>
          <a:prstGeom prst="rect">
            <a:avLst/>
          </a:prstGeom>
        </p:spPr>
        <p:txBody>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texto</a:t>
            </a:r>
            <a:endParaRPr lang="es-MX" dirty="0"/>
          </a:p>
        </p:txBody>
      </p:sp>
      <p:sp>
        <p:nvSpPr>
          <p:cNvPr id="6" name="Rectángulo: esquinas redondeadas 5">
            <a:extLst>
              <a:ext uri="{FF2B5EF4-FFF2-40B4-BE49-F238E27FC236}">
                <a16:creationId xmlns:a16="http://schemas.microsoft.com/office/drawing/2014/main" id="{19ACE370-9294-2504-598F-16DB39A434A0}"/>
              </a:ext>
            </a:extLst>
          </p:cNvPr>
          <p:cNvSpPr/>
          <p:nvPr userDrawn="1"/>
        </p:nvSpPr>
        <p:spPr>
          <a:xfrm>
            <a:off x="4790632" y="1851315"/>
            <a:ext cx="3314210" cy="45719"/>
          </a:xfrm>
          <a:prstGeom prst="roundRect">
            <a:avLst/>
          </a:prstGeom>
          <a:solidFill>
            <a:srgbClr val="6111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665742856"/>
      </p:ext>
    </p:extLst>
  </p:cSld>
  <p:clrMapOvr>
    <a:masterClrMapping/>
  </p:clrMapOvr>
  <p:extLst>
    <p:ext uri="{DCECCB84-F9BA-43D5-87BE-67443E8EF086}">
      <p15:sldGuideLst xmlns:p15="http://schemas.microsoft.com/office/powerpoint/2012/main">
        <p15:guide id="1" orient="horz" pos="3952" userDrawn="1">
          <p15:clr>
            <a:srgbClr val="FBAE40"/>
          </p15:clr>
        </p15:guide>
        <p15:guide id="2" pos="143" userDrawn="1">
          <p15:clr>
            <a:srgbClr val="FBAE40"/>
          </p15:clr>
        </p15:guide>
        <p15:guide id="3" orient="horz" pos="142" userDrawn="1">
          <p15:clr>
            <a:srgbClr val="FBAE40"/>
          </p15:clr>
        </p15:guide>
        <p15:guide id="4" orient="horz" pos="1117" userDrawn="1">
          <p15:clr>
            <a:srgbClr val="FBAE40"/>
          </p15:clr>
        </p15:guide>
        <p15:guide id="5" pos="7537" userDrawn="1">
          <p15:clr>
            <a:srgbClr val="FBAE40"/>
          </p15:clr>
        </p15:guide>
        <p15:guide id="6" orient="horz"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34EA81-293C-F993-0895-91AF73AA5EA4}"/>
              </a:ext>
            </a:extLst>
          </p:cNvPr>
          <p:cNvSpPr>
            <a:spLocks noGrp="1"/>
          </p:cNvSpPr>
          <p:nvPr>
            <p:ph type="ctrTitle" hasCustomPrompt="1"/>
          </p:nvPr>
        </p:nvSpPr>
        <p:spPr>
          <a:xfrm>
            <a:off x="227012" y="225425"/>
            <a:ext cx="9754591" cy="858982"/>
          </a:xfrm>
          <a:prstGeom prst="rect">
            <a:avLst/>
          </a:prstGeom>
        </p:spPr>
        <p:txBody>
          <a:bodyPr anchor="b"/>
          <a:lstStyle>
            <a:lvl1pPr algn="l">
              <a:defRPr sz="4000" b="1">
                <a:solidFill>
                  <a:srgbClr val="333333"/>
                </a:solidFill>
              </a:defRPr>
            </a:lvl1pPr>
          </a:lstStyle>
          <a:p>
            <a:r>
              <a:rPr lang="es-ES" dirty="0"/>
              <a:t>Haga clic para agregar título</a:t>
            </a:r>
            <a:endParaRPr lang="es-MX" dirty="0"/>
          </a:p>
        </p:txBody>
      </p:sp>
      <p:sp>
        <p:nvSpPr>
          <p:cNvPr id="3" name="Subtítulo 2">
            <a:extLst>
              <a:ext uri="{FF2B5EF4-FFF2-40B4-BE49-F238E27FC236}">
                <a16:creationId xmlns:a16="http://schemas.microsoft.com/office/drawing/2014/main" id="{ECF479E3-F92E-087A-48CB-360AE9F13AAC}"/>
              </a:ext>
            </a:extLst>
          </p:cNvPr>
          <p:cNvSpPr>
            <a:spLocks noGrp="1"/>
          </p:cNvSpPr>
          <p:nvPr>
            <p:ph type="subTitle" idx="1" hasCustomPrompt="1"/>
          </p:nvPr>
        </p:nvSpPr>
        <p:spPr>
          <a:xfrm>
            <a:off x="227012" y="1429789"/>
            <a:ext cx="11735521" cy="4832465"/>
          </a:xfrm>
          <a:prstGeom prst="rect">
            <a:avLst/>
          </a:prstGeom>
        </p:spPr>
        <p:txBody>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texto</a:t>
            </a:r>
            <a:endParaRPr lang="es-MX" dirty="0"/>
          </a:p>
        </p:txBody>
      </p:sp>
      <p:sp>
        <p:nvSpPr>
          <p:cNvPr id="6" name="Rectángulo: esquinas redondeadas 5">
            <a:extLst>
              <a:ext uri="{FF2B5EF4-FFF2-40B4-BE49-F238E27FC236}">
                <a16:creationId xmlns:a16="http://schemas.microsoft.com/office/drawing/2014/main" id="{19ACE370-9294-2504-598F-16DB39A434A0}"/>
              </a:ext>
            </a:extLst>
          </p:cNvPr>
          <p:cNvSpPr/>
          <p:nvPr userDrawn="1"/>
        </p:nvSpPr>
        <p:spPr>
          <a:xfrm>
            <a:off x="227012" y="1172095"/>
            <a:ext cx="3314210" cy="45719"/>
          </a:xfrm>
          <a:prstGeom prst="roundRect">
            <a:avLst/>
          </a:prstGeom>
          <a:solidFill>
            <a:srgbClr val="6111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999159034"/>
      </p:ext>
    </p:extLst>
  </p:cSld>
  <p:clrMapOvr>
    <a:masterClrMapping/>
  </p:clrMapOvr>
  <p:extLst>
    <p:ext uri="{DCECCB84-F9BA-43D5-87BE-67443E8EF086}">
      <p15:sldGuideLst xmlns:p15="http://schemas.microsoft.com/office/powerpoint/2012/main">
        <p15:guide id="1" orient="horz" pos="3952" userDrawn="1">
          <p15:clr>
            <a:srgbClr val="FBAE40"/>
          </p15:clr>
        </p15:guide>
        <p15:guide id="2" pos="143" userDrawn="1">
          <p15:clr>
            <a:srgbClr val="FBAE40"/>
          </p15:clr>
        </p15:guide>
        <p15:guide id="3" orient="horz" pos="142" userDrawn="1">
          <p15:clr>
            <a:srgbClr val="FBAE40"/>
          </p15:clr>
        </p15:guide>
        <p15:guide id="4" orient="horz" pos="1117" userDrawn="1">
          <p15:clr>
            <a:srgbClr val="FBAE40"/>
          </p15:clr>
        </p15:guide>
        <p15:guide id="5" pos="7537" userDrawn="1">
          <p15:clr>
            <a:srgbClr val="FBAE40"/>
          </p15:clr>
        </p15:guide>
        <p15:guide id="6"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34EA81-293C-F993-0895-91AF73AA5EA4}"/>
              </a:ext>
            </a:extLst>
          </p:cNvPr>
          <p:cNvSpPr>
            <a:spLocks noGrp="1"/>
          </p:cNvSpPr>
          <p:nvPr>
            <p:ph type="ctrTitle" hasCustomPrompt="1"/>
          </p:nvPr>
        </p:nvSpPr>
        <p:spPr>
          <a:xfrm>
            <a:off x="227012" y="225425"/>
            <a:ext cx="9754591" cy="858982"/>
          </a:xfrm>
          <a:prstGeom prst="rect">
            <a:avLst/>
          </a:prstGeom>
        </p:spPr>
        <p:txBody>
          <a:bodyPr anchor="b"/>
          <a:lstStyle>
            <a:lvl1pPr algn="l">
              <a:defRPr sz="4000" b="1">
                <a:solidFill>
                  <a:srgbClr val="333333"/>
                </a:solidFill>
              </a:defRPr>
            </a:lvl1pPr>
          </a:lstStyle>
          <a:p>
            <a:r>
              <a:rPr lang="es-ES" dirty="0"/>
              <a:t>Haga clic para agregar título</a:t>
            </a:r>
            <a:endParaRPr lang="es-MX" dirty="0"/>
          </a:p>
        </p:txBody>
      </p:sp>
      <p:sp>
        <p:nvSpPr>
          <p:cNvPr id="6" name="Rectángulo: esquinas redondeadas 5">
            <a:extLst>
              <a:ext uri="{FF2B5EF4-FFF2-40B4-BE49-F238E27FC236}">
                <a16:creationId xmlns:a16="http://schemas.microsoft.com/office/drawing/2014/main" id="{19ACE370-9294-2504-598F-16DB39A434A0}"/>
              </a:ext>
            </a:extLst>
          </p:cNvPr>
          <p:cNvSpPr/>
          <p:nvPr userDrawn="1"/>
        </p:nvSpPr>
        <p:spPr>
          <a:xfrm>
            <a:off x="227012" y="1172095"/>
            <a:ext cx="3314210" cy="45719"/>
          </a:xfrm>
          <a:prstGeom prst="roundRect">
            <a:avLst/>
          </a:prstGeom>
          <a:solidFill>
            <a:srgbClr val="6111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34777638"/>
      </p:ext>
    </p:extLst>
  </p:cSld>
  <p:clrMapOvr>
    <a:masterClrMapping/>
  </p:clrMapOvr>
  <p:extLst>
    <p:ext uri="{DCECCB84-F9BA-43D5-87BE-67443E8EF086}">
      <p15:sldGuideLst xmlns:p15="http://schemas.microsoft.com/office/powerpoint/2012/main">
        <p15:guide id="1" orient="horz" pos="3952" userDrawn="1">
          <p15:clr>
            <a:srgbClr val="FBAE40"/>
          </p15:clr>
        </p15:guide>
        <p15:guide id="2" pos="143" userDrawn="1">
          <p15:clr>
            <a:srgbClr val="FBAE40"/>
          </p15:clr>
        </p15:guide>
        <p15:guide id="3" orient="horz" pos="142" userDrawn="1">
          <p15:clr>
            <a:srgbClr val="FBAE40"/>
          </p15:clr>
        </p15:guide>
        <p15:guide id="4" orient="horz" pos="1117" userDrawn="1">
          <p15:clr>
            <a:srgbClr val="FBAE40"/>
          </p15:clr>
        </p15:guide>
        <p15:guide id="5" pos="7537" userDrawn="1">
          <p15:clr>
            <a:srgbClr val="FBAE40"/>
          </p15:clr>
        </p15:guide>
        <p15:guide id="6" orient="horz"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968978711"/>
      </p:ext>
    </p:extLst>
  </p:cSld>
  <p:clrMapOvr>
    <a:masterClrMapping/>
  </p:clrMapOvr>
  <p:extLst>
    <p:ext uri="{DCECCB84-F9BA-43D5-87BE-67443E8EF086}">
      <p15:sldGuideLst xmlns:p15="http://schemas.microsoft.com/office/powerpoint/2012/main">
        <p15:guide id="1" orient="horz" pos="3952" userDrawn="1">
          <p15:clr>
            <a:srgbClr val="FBAE40"/>
          </p15:clr>
        </p15:guide>
        <p15:guide id="2" pos="143" userDrawn="1">
          <p15:clr>
            <a:srgbClr val="FBAE40"/>
          </p15:clr>
        </p15:guide>
        <p15:guide id="3" orient="horz" pos="142" userDrawn="1">
          <p15:clr>
            <a:srgbClr val="FBAE40"/>
          </p15:clr>
        </p15:guide>
        <p15:guide id="4" orient="horz" pos="1117" userDrawn="1">
          <p15:clr>
            <a:srgbClr val="FBAE40"/>
          </p15:clr>
        </p15:guide>
        <p15:guide id="5" pos="7537" userDrawn="1">
          <p15:clr>
            <a:srgbClr val="FBAE40"/>
          </p15:clr>
        </p15:guide>
        <p15:guide id="6"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PORTANT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5D644E-07BF-5C1E-8D60-6AA1FF9A9F05}"/>
              </a:ext>
            </a:extLst>
          </p:cNvPr>
          <p:cNvSpPr>
            <a:spLocks noGrp="1"/>
          </p:cNvSpPr>
          <p:nvPr>
            <p:ph type="ctrTitle" hasCustomPrompt="1"/>
          </p:nvPr>
        </p:nvSpPr>
        <p:spPr>
          <a:xfrm>
            <a:off x="1524000" y="2369975"/>
            <a:ext cx="9144000" cy="1942420"/>
          </a:xfrm>
          <a:prstGeom prst="rect">
            <a:avLst/>
          </a:prstGeom>
        </p:spPr>
        <p:txBody>
          <a:bodyPr anchor="b"/>
          <a:lstStyle>
            <a:lvl1pPr algn="ctr">
              <a:defRPr sz="6000" b="1" u="none">
                <a:solidFill>
                  <a:srgbClr val="333333"/>
                </a:solidFill>
                <a:latin typeface="Arial Black" panose="020B0A04020102020204" pitchFamily="34" charset="0"/>
              </a:defRPr>
            </a:lvl1pPr>
          </a:lstStyle>
          <a:p>
            <a:r>
              <a:rPr lang="es-ES" dirty="0"/>
              <a:t>ESTE TEXTO ES MUY IMPORTANTE</a:t>
            </a:r>
            <a:endParaRPr lang="es-MX" dirty="0"/>
          </a:p>
        </p:txBody>
      </p:sp>
    </p:spTree>
    <p:extLst>
      <p:ext uri="{BB962C8B-B14F-4D97-AF65-F5344CB8AC3E}">
        <p14:creationId xmlns:p14="http://schemas.microsoft.com/office/powerpoint/2010/main" val="3842656187"/>
      </p:ext>
    </p:extLst>
  </p:cSld>
  <p:clrMapOvr>
    <a:masterClrMapping/>
  </p:clrMapOvr>
  <p:extLst>
    <p:ext uri="{DCECCB84-F9BA-43D5-87BE-67443E8EF086}">
      <p15:sldGuideLst xmlns:p15="http://schemas.microsoft.com/office/powerpoint/2012/main">
        <p15:guide id="1" pos="143" userDrawn="1">
          <p15:clr>
            <a:srgbClr val="FBAE40"/>
          </p15:clr>
        </p15:guide>
        <p15:guide id="2" orient="horz" pos="164" userDrawn="1">
          <p15:clr>
            <a:srgbClr val="FBAE40"/>
          </p15:clr>
        </p15:guide>
        <p15:guide id="3" orient="horz" pos="4178" userDrawn="1">
          <p15:clr>
            <a:srgbClr val="FBAE40"/>
          </p15:clr>
        </p15:guide>
        <p15:guide id="4" pos="753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PORTANT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5D644E-07BF-5C1E-8D60-6AA1FF9A9F05}"/>
              </a:ext>
            </a:extLst>
          </p:cNvPr>
          <p:cNvSpPr>
            <a:spLocks noGrp="1"/>
          </p:cNvSpPr>
          <p:nvPr>
            <p:ph type="ctrTitle" hasCustomPrompt="1"/>
          </p:nvPr>
        </p:nvSpPr>
        <p:spPr>
          <a:xfrm>
            <a:off x="1524000" y="2369975"/>
            <a:ext cx="9144000" cy="1942420"/>
          </a:xfrm>
          <a:prstGeom prst="rect">
            <a:avLst/>
          </a:prstGeom>
        </p:spPr>
        <p:txBody>
          <a:bodyPr anchor="b"/>
          <a:lstStyle>
            <a:lvl1pPr algn="ctr">
              <a:defRPr sz="6000" b="1" u="none">
                <a:solidFill>
                  <a:schemeClr val="bg1"/>
                </a:solidFill>
                <a:latin typeface="Arial Black" panose="020B0A04020102020204" pitchFamily="34" charset="0"/>
              </a:defRPr>
            </a:lvl1pPr>
          </a:lstStyle>
          <a:p>
            <a:r>
              <a:rPr lang="es-ES" dirty="0"/>
              <a:t>ESTE TEXTO ES MUY IMPORTANTE</a:t>
            </a:r>
            <a:endParaRPr lang="es-MX" dirty="0"/>
          </a:p>
        </p:txBody>
      </p:sp>
    </p:spTree>
    <p:extLst>
      <p:ext uri="{BB962C8B-B14F-4D97-AF65-F5344CB8AC3E}">
        <p14:creationId xmlns:p14="http://schemas.microsoft.com/office/powerpoint/2010/main" val="2602931957"/>
      </p:ext>
    </p:extLst>
  </p:cSld>
  <p:clrMapOvr>
    <a:masterClrMapping/>
  </p:clrMapOvr>
  <p:extLst>
    <p:ext uri="{DCECCB84-F9BA-43D5-87BE-67443E8EF086}">
      <p15:sldGuideLst xmlns:p15="http://schemas.microsoft.com/office/powerpoint/2012/main">
        <p15:guide id="1" orient="horz" pos="4178" userDrawn="1">
          <p15:clr>
            <a:srgbClr val="FBAE40"/>
          </p15:clr>
        </p15:guide>
        <p15:guide id="2" pos="7537" userDrawn="1">
          <p15:clr>
            <a:srgbClr val="FBAE40"/>
          </p15:clr>
        </p15:guide>
        <p15:guide id="3" pos="143" userDrawn="1">
          <p15:clr>
            <a:srgbClr val="FBAE40"/>
          </p15:clr>
        </p15:guide>
        <p15:guide id="4" orient="horz" pos="16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PORTANT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5D644E-07BF-5C1E-8D60-6AA1FF9A9F05}"/>
              </a:ext>
            </a:extLst>
          </p:cNvPr>
          <p:cNvSpPr>
            <a:spLocks noGrp="1"/>
          </p:cNvSpPr>
          <p:nvPr>
            <p:ph type="ctrTitle" hasCustomPrompt="1"/>
          </p:nvPr>
        </p:nvSpPr>
        <p:spPr>
          <a:xfrm>
            <a:off x="1524000" y="2369975"/>
            <a:ext cx="9144000" cy="1942420"/>
          </a:xfrm>
          <a:prstGeom prst="rect">
            <a:avLst/>
          </a:prstGeom>
        </p:spPr>
        <p:txBody>
          <a:bodyPr anchor="b"/>
          <a:lstStyle>
            <a:lvl1pPr algn="ctr">
              <a:defRPr sz="6000" b="1" u="none">
                <a:solidFill>
                  <a:schemeClr val="bg1"/>
                </a:solidFill>
                <a:latin typeface="Arial Black" panose="020B0A04020102020204" pitchFamily="34" charset="0"/>
              </a:defRPr>
            </a:lvl1pPr>
          </a:lstStyle>
          <a:p>
            <a:r>
              <a:rPr lang="es-ES" dirty="0"/>
              <a:t>ESTE TEXTO ES MUY IMPORTANTE</a:t>
            </a:r>
            <a:endParaRPr lang="es-MX" dirty="0"/>
          </a:p>
        </p:txBody>
      </p:sp>
    </p:spTree>
    <p:extLst>
      <p:ext uri="{BB962C8B-B14F-4D97-AF65-F5344CB8AC3E}">
        <p14:creationId xmlns:p14="http://schemas.microsoft.com/office/powerpoint/2010/main" val="132739538"/>
      </p:ext>
    </p:extLst>
  </p:cSld>
  <p:clrMapOvr>
    <a:masterClrMapping/>
  </p:clrMapOvr>
  <p:extLst>
    <p:ext uri="{DCECCB84-F9BA-43D5-87BE-67443E8EF086}">
      <p15:sldGuideLst xmlns:p15="http://schemas.microsoft.com/office/powerpoint/2012/main">
        <p15:guide id="1" orient="horz" pos="4178" userDrawn="1">
          <p15:clr>
            <a:srgbClr val="FBAE40"/>
          </p15:clr>
        </p15:guide>
        <p15:guide id="2" pos="7537" userDrawn="1">
          <p15:clr>
            <a:srgbClr val="FBAE40"/>
          </p15:clr>
        </p15:guide>
        <p15:guide id="3" pos="143" userDrawn="1">
          <p15:clr>
            <a:srgbClr val="FBAE40"/>
          </p15:clr>
        </p15:guide>
        <p15:guide id="4" orient="horz" pos="16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34EA81-293C-F993-0895-91AF73AA5EA4}"/>
              </a:ext>
            </a:extLst>
          </p:cNvPr>
          <p:cNvSpPr>
            <a:spLocks noGrp="1"/>
          </p:cNvSpPr>
          <p:nvPr>
            <p:ph type="ctrTitle" hasCustomPrompt="1"/>
          </p:nvPr>
        </p:nvSpPr>
        <p:spPr>
          <a:xfrm>
            <a:off x="227012" y="225425"/>
            <a:ext cx="9754591" cy="858982"/>
          </a:xfrm>
          <a:prstGeom prst="rect">
            <a:avLst/>
          </a:prstGeom>
        </p:spPr>
        <p:txBody>
          <a:bodyPr anchor="b"/>
          <a:lstStyle>
            <a:lvl1pPr algn="l">
              <a:defRPr sz="4000" b="1">
                <a:solidFill>
                  <a:srgbClr val="333333"/>
                </a:solidFill>
              </a:defRPr>
            </a:lvl1pPr>
          </a:lstStyle>
          <a:p>
            <a:r>
              <a:rPr lang="es-ES" dirty="0"/>
              <a:t>Haga clic para agregar título</a:t>
            </a:r>
            <a:endParaRPr lang="es-MX" dirty="0"/>
          </a:p>
        </p:txBody>
      </p:sp>
      <p:sp>
        <p:nvSpPr>
          <p:cNvPr id="3" name="Subtítulo 2">
            <a:extLst>
              <a:ext uri="{FF2B5EF4-FFF2-40B4-BE49-F238E27FC236}">
                <a16:creationId xmlns:a16="http://schemas.microsoft.com/office/drawing/2014/main" id="{ECF479E3-F92E-087A-48CB-360AE9F13AAC}"/>
              </a:ext>
            </a:extLst>
          </p:cNvPr>
          <p:cNvSpPr>
            <a:spLocks noGrp="1"/>
          </p:cNvSpPr>
          <p:nvPr>
            <p:ph type="subTitle" idx="1" hasCustomPrompt="1"/>
          </p:nvPr>
        </p:nvSpPr>
        <p:spPr>
          <a:xfrm>
            <a:off x="227012" y="1429789"/>
            <a:ext cx="11735521" cy="4832465"/>
          </a:xfrm>
          <a:prstGeom prst="rect">
            <a:avLst/>
          </a:prstGeom>
        </p:spPr>
        <p:txBody>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texto</a:t>
            </a:r>
            <a:endParaRPr lang="es-MX" dirty="0"/>
          </a:p>
        </p:txBody>
      </p:sp>
      <p:sp>
        <p:nvSpPr>
          <p:cNvPr id="6" name="Rectángulo: esquinas redondeadas 5">
            <a:extLst>
              <a:ext uri="{FF2B5EF4-FFF2-40B4-BE49-F238E27FC236}">
                <a16:creationId xmlns:a16="http://schemas.microsoft.com/office/drawing/2014/main" id="{19ACE370-9294-2504-598F-16DB39A434A0}"/>
              </a:ext>
            </a:extLst>
          </p:cNvPr>
          <p:cNvSpPr/>
          <p:nvPr userDrawn="1"/>
        </p:nvSpPr>
        <p:spPr>
          <a:xfrm>
            <a:off x="227012" y="1172095"/>
            <a:ext cx="3314210" cy="45719"/>
          </a:xfrm>
          <a:prstGeom prst="roundRect">
            <a:avLst/>
          </a:prstGeom>
          <a:solidFill>
            <a:srgbClr val="6111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099009316"/>
      </p:ext>
    </p:extLst>
  </p:cSld>
  <p:clrMapOvr>
    <a:masterClrMapping/>
  </p:clrMapOvr>
  <p:extLst>
    <p:ext uri="{DCECCB84-F9BA-43D5-87BE-67443E8EF086}">
      <p15:sldGuideLst xmlns:p15="http://schemas.microsoft.com/office/powerpoint/2012/main">
        <p15:guide id="1" orient="horz" pos="3952">
          <p15:clr>
            <a:srgbClr val="FBAE40"/>
          </p15:clr>
        </p15:guide>
        <p15:guide id="2" pos="143">
          <p15:clr>
            <a:srgbClr val="FBAE40"/>
          </p15:clr>
        </p15:guide>
        <p15:guide id="3" orient="horz" pos="142">
          <p15:clr>
            <a:srgbClr val="FBAE40"/>
          </p15:clr>
        </p15:guide>
        <p15:guide id="4" orient="horz" pos="1117">
          <p15:clr>
            <a:srgbClr val="FBAE40"/>
          </p15:clr>
        </p15:guide>
        <p15:guide id="5" pos="7537">
          <p15:clr>
            <a:srgbClr val="FBAE40"/>
          </p15:clr>
        </p15:guide>
        <p15:guide id="6"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jpg"/><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1965476"/>
      </p:ext>
    </p:extLst>
  </p:cSld>
  <p:clrMap bg1="lt1" tx1="dk1" bg2="lt2" tx2="dk2" accent1="accent1" accent2="accent2" accent3="accent3" accent4="accent4" accent5="accent5" accent6="accent6" hlink="hlink" folHlink="folHlink"/>
  <p:sldLayoutIdLst>
    <p:sldLayoutId id="214748368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264ED43-AA52-156F-50C8-1CA8722EA84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192512" y="6068568"/>
            <a:ext cx="1840992" cy="1014386"/>
          </a:xfrm>
          <a:prstGeom prst="rect">
            <a:avLst/>
          </a:prstGeom>
        </p:spPr>
      </p:pic>
    </p:spTree>
    <p:extLst>
      <p:ext uri="{BB962C8B-B14F-4D97-AF65-F5344CB8AC3E}">
        <p14:creationId xmlns:p14="http://schemas.microsoft.com/office/powerpoint/2010/main" val="1109098328"/>
      </p:ext>
    </p:extLst>
  </p:cSld>
  <p:clrMap bg1="lt1" tx1="dk1" bg2="lt2" tx2="dk2" accent1="accent1" accent2="accent2" accent3="accent3" accent4="accent4" accent5="accent5" accent6="accent6" hlink="hlink" folHlink="folHlink"/>
  <p:sldLayoutIdLst>
    <p:sldLayoutId id="2147483652" r:id="rId1"/>
    <p:sldLayoutId id="2147483689" r:id="rId2"/>
    <p:sldLayoutId id="2147483687" r:id="rId3"/>
    <p:sldLayoutId id="214748368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043160"/>
      </p:ext>
    </p:extLst>
  </p:cSld>
  <p:clrMap bg1="lt1" tx1="dk1" bg2="lt2" tx2="dk2" accent1="accent1" accent2="accent2" accent3="accent3" accent4="accent4" accent5="accent5" accent6="accent6" hlink="hlink" folHlink="folHlink"/>
  <p:sldLayoutIdLst>
    <p:sldLayoutId id="2147483682" r:id="rId1"/>
    <p:sldLayoutId id="2147483685" r:id="rId2"/>
    <p:sldLayoutId id="2147483686" r:id="rId3"/>
    <p:sldLayoutId id="214748369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477471"/>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262D93C4-DB86-9B97-7E83-B4E8FEFDBBB2}"/>
              </a:ext>
            </a:extLst>
          </p:cNvPr>
          <p:cNvSpPr>
            <a:spLocks noGrp="1"/>
          </p:cNvSpPr>
          <p:nvPr>
            <p:ph type="body" sz="quarter" idx="10"/>
          </p:nvPr>
        </p:nvSpPr>
        <p:spPr/>
        <p:txBody>
          <a:bodyPr/>
          <a:lstStyle/>
          <a:p>
            <a:r>
              <a:rPr lang="es-MX" sz="2800" dirty="0"/>
              <a:t>TÉCNICA DE DETECCIÓN DE FALLA DE POLOS EN MOTORES Y GENERADORES ELÉCTRICOS MEDIANTE ANÁLISIS DE VIBRACIÓN - CASO DE ESTUDIO GENERADOR EN CENTRAL HIDRÁULICA</a:t>
            </a:r>
          </a:p>
        </p:txBody>
      </p:sp>
      <p:sp>
        <p:nvSpPr>
          <p:cNvPr id="3" name="Marcador de texto 2">
            <a:extLst>
              <a:ext uri="{FF2B5EF4-FFF2-40B4-BE49-F238E27FC236}">
                <a16:creationId xmlns:a16="http://schemas.microsoft.com/office/drawing/2014/main" id="{73371A35-0110-579F-70D5-304E50FD139F}"/>
              </a:ext>
            </a:extLst>
          </p:cNvPr>
          <p:cNvSpPr>
            <a:spLocks noGrp="1"/>
          </p:cNvSpPr>
          <p:nvPr>
            <p:ph type="body" sz="quarter" idx="11"/>
          </p:nvPr>
        </p:nvSpPr>
        <p:spPr/>
        <p:txBody>
          <a:bodyPr/>
          <a:lstStyle/>
          <a:p>
            <a:r>
              <a:rPr lang="es-MX" dirty="0"/>
              <a:t>Juan C. Hidalgo – Luc Fromaigeat</a:t>
            </a:r>
          </a:p>
        </p:txBody>
      </p:sp>
      <p:sp>
        <p:nvSpPr>
          <p:cNvPr id="4" name="Marcador de texto 3">
            <a:extLst>
              <a:ext uri="{FF2B5EF4-FFF2-40B4-BE49-F238E27FC236}">
                <a16:creationId xmlns:a16="http://schemas.microsoft.com/office/drawing/2014/main" id="{F2FEDE23-BBDD-9C32-C089-07E746F9FED1}"/>
              </a:ext>
            </a:extLst>
          </p:cNvPr>
          <p:cNvSpPr>
            <a:spLocks noGrp="1"/>
          </p:cNvSpPr>
          <p:nvPr>
            <p:ph type="body" sz="quarter" idx="12"/>
          </p:nvPr>
        </p:nvSpPr>
        <p:spPr/>
        <p:txBody>
          <a:bodyPr/>
          <a:lstStyle/>
          <a:p>
            <a:r>
              <a:rPr lang="es-MX" dirty="0"/>
              <a:t>Gte. Ingeniería        -  Ingeniero de Soporte</a:t>
            </a:r>
          </a:p>
        </p:txBody>
      </p:sp>
      <p:pic>
        <p:nvPicPr>
          <p:cNvPr id="7" name="Imagen 6">
            <a:extLst>
              <a:ext uri="{FF2B5EF4-FFF2-40B4-BE49-F238E27FC236}">
                <a16:creationId xmlns:a16="http://schemas.microsoft.com/office/drawing/2014/main" id="{8F15DDDF-D32C-6A43-71A3-2AA14EE13482}"/>
              </a:ext>
            </a:extLst>
          </p:cNvPr>
          <p:cNvPicPr>
            <a:picLocks noChangeAspect="1"/>
          </p:cNvPicPr>
          <p:nvPr/>
        </p:nvPicPr>
        <p:blipFill rotWithShape="1">
          <a:blip r:embed="rId2">
            <a:extLst>
              <a:ext uri="{28A0092B-C50C-407E-A947-70E740481C1C}">
                <a14:useLocalDpi xmlns:a14="http://schemas.microsoft.com/office/drawing/2010/main" val="0"/>
              </a:ext>
            </a:extLst>
          </a:blip>
          <a:srcRect t="-4014" b="19070"/>
          <a:stretch/>
        </p:blipFill>
        <p:spPr>
          <a:xfrm>
            <a:off x="936171" y="1671856"/>
            <a:ext cx="2281768" cy="2590695"/>
          </a:xfrm>
          <a:custGeom>
            <a:avLst/>
            <a:gdLst>
              <a:gd name="connsiteX0" fmla="*/ 621230 w 2629989"/>
              <a:gd name="connsiteY0" fmla="*/ 0 h 3326674"/>
              <a:gd name="connsiteX1" fmla="*/ 2629989 w 2629989"/>
              <a:gd name="connsiteY1" fmla="*/ 0 h 3326674"/>
              <a:gd name="connsiteX2" fmla="*/ 2629989 w 2629989"/>
              <a:gd name="connsiteY2" fmla="*/ 2705444 h 3326674"/>
              <a:gd name="connsiteX3" fmla="*/ 2008759 w 2629989"/>
              <a:gd name="connsiteY3" fmla="*/ 3326674 h 3326674"/>
              <a:gd name="connsiteX4" fmla="*/ 0 w 2629989"/>
              <a:gd name="connsiteY4" fmla="*/ 3326674 h 3326674"/>
              <a:gd name="connsiteX5" fmla="*/ 0 w 2629989"/>
              <a:gd name="connsiteY5" fmla="*/ 621230 h 3326674"/>
              <a:gd name="connsiteX6" fmla="*/ 621230 w 2629989"/>
              <a:gd name="connsiteY6" fmla="*/ 0 h 332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989" h="3326674">
                <a:moveTo>
                  <a:pt x="621230" y="0"/>
                </a:moveTo>
                <a:lnTo>
                  <a:pt x="2629989" y="0"/>
                </a:lnTo>
                <a:lnTo>
                  <a:pt x="2629989" y="2705444"/>
                </a:lnTo>
                <a:cubicBezTo>
                  <a:pt x="2629989" y="3048540"/>
                  <a:pt x="2351855" y="3326674"/>
                  <a:pt x="2008759" y="3326674"/>
                </a:cubicBezTo>
                <a:lnTo>
                  <a:pt x="0" y="3326674"/>
                </a:lnTo>
                <a:lnTo>
                  <a:pt x="0" y="621230"/>
                </a:lnTo>
                <a:cubicBezTo>
                  <a:pt x="0" y="278134"/>
                  <a:pt x="278134" y="0"/>
                  <a:pt x="621230" y="0"/>
                </a:cubicBezTo>
                <a:close/>
              </a:path>
            </a:pathLst>
          </a:custGeom>
        </p:spPr>
      </p:pic>
      <p:pic>
        <p:nvPicPr>
          <p:cNvPr id="5" name="Imagen 4">
            <a:extLst>
              <a:ext uri="{FF2B5EF4-FFF2-40B4-BE49-F238E27FC236}">
                <a16:creationId xmlns:a16="http://schemas.microsoft.com/office/drawing/2014/main" id="{38C873EA-57D3-A06C-955A-771975D7F714}"/>
              </a:ext>
            </a:extLst>
          </p:cNvPr>
          <p:cNvPicPr>
            <a:picLocks noChangeAspect="1"/>
          </p:cNvPicPr>
          <p:nvPr/>
        </p:nvPicPr>
        <p:blipFill>
          <a:blip r:embed="rId3">
            <a:extLst>
              <a:ext uri="{28A0092B-C50C-407E-A947-70E740481C1C}">
                <a14:useLocalDpi xmlns:a14="http://schemas.microsoft.com/office/drawing/2010/main" val="0"/>
              </a:ext>
            </a:extLst>
          </a:blip>
          <a:srcRect l="4925" r="4925"/>
          <a:stretch/>
        </p:blipFill>
        <p:spPr>
          <a:xfrm>
            <a:off x="76200" y="4354286"/>
            <a:ext cx="2159751" cy="2452157"/>
          </a:xfrm>
          <a:custGeom>
            <a:avLst/>
            <a:gdLst>
              <a:gd name="connsiteX0" fmla="*/ 621230 w 2629989"/>
              <a:gd name="connsiteY0" fmla="*/ 0 h 3326674"/>
              <a:gd name="connsiteX1" fmla="*/ 2629989 w 2629989"/>
              <a:gd name="connsiteY1" fmla="*/ 0 h 3326674"/>
              <a:gd name="connsiteX2" fmla="*/ 2629989 w 2629989"/>
              <a:gd name="connsiteY2" fmla="*/ 2705444 h 3326674"/>
              <a:gd name="connsiteX3" fmla="*/ 2008759 w 2629989"/>
              <a:gd name="connsiteY3" fmla="*/ 3326674 h 3326674"/>
              <a:gd name="connsiteX4" fmla="*/ 0 w 2629989"/>
              <a:gd name="connsiteY4" fmla="*/ 3326674 h 3326674"/>
              <a:gd name="connsiteX5" fmla="*/ 0 w 2629989"/>
              <a:gd name="connsiteY5" fmla="*/ 621230 h 3326674"/>
              <a:gd name="connsiteX6" fmla="*/ 621230 w 2629989"/>
              <a:gd name="connsiteY6" fmla="*/ 0 h 332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989" h="3326674">
                <a:moveTo>
                  <a:pt x="621230" y="0"/>
                </a:moveTo>
                <a:lnTo>
                  <a:pt x="2629989" y="0"/>
                </a:lnTo>
                <a:lnTo>
                  <a:pt x="2629989" y="2705444"/>
                </a:lnTo>
                <a:cubicBezTo>
                  <a:pt x="2629989" y="3048540"/>
                  <a:pt x="2351855" y="3326674"/>
                  <a:pt x="2008759" y="3326674"/>
                </a:cubicBezTo>
                <a:lnTo>
                  <a:pt x="0" y="3326674"/>
                </a:lnTo>
                <a:lnTo>
                  <a:pt x="0" y="621230"/>
                </a:lnTo>
                <a:cubicBezTo>
                  <a:pt x="0" y="278134"/>
                  <a:pt x="278134" y="0"/>
                  <a:pt x="621230" y="0"/>
                </a:cubicBezTo>
                <a:close/>
              </a:path>
            </a:pathLst>
          </a:custGeom>
        </p:spPr>
      </p:pic>
    </p:spTree>
    <p:extLst>
      <p:ext uri="{BB962C8B-B14F-4D97-AF65-F5344CB8AC3E}">
        <p14:creationId xmlns:p14="http://schemas.microsoft.com/office/powerpoint/2010/main" val="33528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AD73FB1-9973-5C97-EA83-D297F841268C}"/>
              </a:ext>
            </a:extLst>
          </p:cNvPr>
          <p:cNvSpPr>
            <a:spLocks noGrp="1"/>
          </p:cNvSpPr>
          <p:nvPr>
            <p:ph type="ctrTitle"/>
          </p:nvPr>
        </p:nvSpPr>
        <p:spPr/>
        <p:txBody>
          <a:bodyPr/>
          <a:lstStyle/>
          <a:p>
            <a:r>
              <a:rPr lang="es-CR" dirty="0"/>
              <a:t>Análisis 1x </a:t>
            </a:r>
            <a:r>
              <a:rPr lang="es-CR"/>
              <a:t>– Gráfica Polar</a:t>
            </a:r>
          </a:p>
        </p:txBody>
      </p:sp>
      <p:sp>
        <p:nvSpPr>
          <p:cNvPr id="4" name="Subtítulo 3">
            <a:extLst>
              <a:ext uri="{FF2B5EF4-FFF2-40B4-BE49-F238E27FC236}">
                <a16:creationId xmlns:a16="http://schemas.microsoft.com/office/drawing/2014/main" id="{AC7244BC-1828-48FD-698B-6B6A235AD002}"/>
              </a:ext>
            </a:extLst>
          </p:cNvPr>
          <p:cNvSpPr>
            <a:spLocks noGrp="1"/>
          </p:cNvSpPr>
          <p:nvPr>
            <p:ph type="subTitle" idx="1"/>
          </p:nvPr>
        </p:nvSpPr>
        <p:spPr/>
        <p:txBody>
          <a:bodyPr/>
          <a:lstStyle/>
          <a:p>
            <a:pPr marL="457200" indent="-457200">
              <a:buFontTx/>
              <a:buChar char="-"/>
            </a:pPr>
            <a:r>
              <a:rPr lang="es-CR" sz="1800" dirty="0"/>
              <a:t>Los componentes radiales (1X) reflejan la condición de desequilibrio del rotor. </a:t>
            </a:r>
          </a:p>
          <a:p>
            <a:pPr marL="457200" indent="-457200">
              <a:buFontTx/>
              <a:buChar char="-"/>
            </a:pPr>
            <a:r>
              <a:rPr lang="es-CR" sz="1800" dirty="0"/>
              <a:t>El gráfico polar de las sondas de proximidad X y Y, a través de un evento de sincronización, permite segregar entre una participación mecánica o una magnética.</a:t>
            </a:r>
          </a:p>
          <a:p>
            <a:pPr marL="457200" indent="-457200">
              <a:buFontTx/>
              <a:buChar char="-"/>
            </a:pPr>
            <a:r>
              <a:rPr lang="es-CR" sz="1800" dirty="0"/>
              <a:t>Sondas a 90˚</a:t>
            </a:r>
          </a:p>
        </p:txBody>
      </p:sp>
      <p:pic>
        <p:nvPicPr>
          <p:cNvPr id="2" name="Imagen 1">
            <a:extLst>
              <a:ext uri="{FF2B5EF4-FFF2-40B4-BE49-F238E27FC236}">
                <a16:creationId xmlns:a16="http://schemas.microsoft.com/office/drawing/2014/main" id="{2F0D187B-464B-3864-FA50-5BFFA61A23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5601" y="2396836"/>
            <a:ext cx="9296400" cy="4235739"/>
          </a:xfrm>
          <a:prstGeom prst="rect">
            <a:avLst/>
          </a:prstGeom>
          <a:noFill/>
          <a:ln>
            <a:noFill/>
          </a:ln>
        </p:spPr>
      </p:pic>
      <p:pic>
        <p:nvPicPr>
          <p:cNvPr id="6" name="Imagen 5">
            <a:extLst>
              <a:ext uri="{FF2B5EF4-FFF2-40B4-BE49-F238E27FC236}">
                <a16:creationId xmlns:a16="http://schemas.microsoft.com/office/drawing/2014/main" id="{E8D13BBE-0A9B-E92C-B0C7-C62B226487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856" y="3553691"/>
            <a:ext cx="2122885" cy="1735050"/>
          </a:xfrm>
          <a:prstGeom prst="rect">
            <a:avLst/>
          </a:prstGeom>
        </p:spPr>
      </p:pic>
    </p:spTree>
    <p:extLst>
      <p:ext uri="{BB962C8B-B14F-4D97-AF65-F5344CB8AC3E}">
        <p14:creationId xmlns:p14="http://schemas.microsoft.com/office/powerpoint/2010/main" val="4196548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AD73FB1-9973-5C97-EA83-D297F841268C}"/>
              </a:ext>
            </a:extLst>
          </p:cNvPr>
          <p:cNvSpPr>
            <a:spLocks noGrp="1"/>
          </p:cNvSpPr>
          <p:nvPr>
            <p:ph type="ctrTitle"/>
          </p:nvPr>
        </p:nvSpPr>
        <p:spPr/>
        <p:txBody>
          <a:bodyPr/>
          <a:lstStyle/>
          <a:p>
            <a:r>
              <a:rPr lang="es-CR" dirty="0"/>
              <a:t>Análisis 1x – Gráfica Polar Unidad 2</a:t>
            </a:r>
          </a:p>
        </p:txBody>
      </p:sp>
      <p:sp>
        <p:nvSpPr>
          <p:cNvPr id="4" name="Subtítulo 3">
            <a:extLst>
              <a:ext uri="{FF2B5EF4-FFF2-40B4-BE49-F238E27FC236}">
                <a16:creationId xmlns:a16="http://schemas.microsoft.com/office/drawing/2014/main" id="{AC7244BC-1828-48FD-698B-6B6A235AD002}"/>
              </a:ext>
            </a:extLst>
          </p:cNvPr>
          <p:cNvSpPr>
            <a:spLocks noGrp="1"/>
          </p:cNvSpPr>
          <p:nvPr>
            <p:ph type="subTitle" idx="1"/>
          </p:nvPr>
        </p:nvSpPr>
        <p:spPr/>
        <p:txBody>
          <a:bodyPr/>
          <a:lstStyle/>
          <a:p>
            <a:pPr marL="457200" indent="-457200">
              <a:buFontTx/>
              <a:buChar char="-"/>
            </a:pPr>
            <a:r>
              <a:rPr lang="es-CR" sz="1800" dirty="0"/>
              <a:t>Muestra a plena carga un tazón pequeño, luego los vectores se separan en zonas más inestables (inestabilidades estocásticas)</a:t>
            </a:r>
          </a:p>
          <a:p>
            <a:pPr marL="457200" indent="-457200">
              <a:buFontTx/>
              <a:buChar char="-"/>
            </a:pPr>
            <a:r>
              <a:rPr lang="es-CR" sz="1800" dirty="0"/>
              <a:t>La salida de sincronía causa que el vector cambie rápidamente a otra zona.  Eventualmente los vectores regresan a la zona de sincronización durante la parada.</a:t>
            </a:r>
          </a:p>
          <a:p>
            <a:endParaRPr lang="es-CR" sz="1800" dirty="0"/>
          </a:p>
        </p:txBody>
      </p:sp>
      <p:pic>
        <p:nvPicPr>
          <p:cNvPr id="2" name="Imagen 1">
            <a:extLst>
              <a:ext uri="{FF2B5EF4-FFF2-40B4-BE49-F238E27FC236}">
                <a16:creationId xmlns:a16="http://schemas.microsoft.com/office/drawing/2014/main" id="{2F0D187B-464B-3864-FA50-5BFFA61A23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1" y="2623826"/>
            <a:ext cx="8922327" cy="4122090"/>
          </a:xfrm>
          <a:prstGeom prst="rect">
            <a:avLst/>
          </a:prstGeom>
          <a:noFill/>
          <a:ln>
            <a:noFill/>
          </a:ln>
        </p:spPr>
      </p:pic>
    </p:spTree>
    <p:extLst>
      <p:ext uri="{BB962C8B-B14F-4D97-AF65-F5344CB8AC3E}">
        <p14:creationId xmlns:p14="http://schemas.microsoft.com/office/powerpoint/2010/main" val="896806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AD73FB1-9973-5C97-EA83-D297F841268C}"/>
              </a:ext>
            </a:extLst>
          </p:cNvPr>
          <p:cNvSpPr>
            <a:spLocks noGrp="1"/>
          </p:cNvSpPr>
          <p:nvPr>
            <p:ph type="ctrTitle"/>
          </p:nvPr>
        </p:nvSpPr>
        <p:spPr/>
        <p:txBody>
          <a:bodyPr/>
          <a:lstStyle/>
          <a:p>
            <a:r>
              <a:rPr lang="es-CR" dirty="0"/>
              <a:t>Análisis 1x – Gráfica Polar Unidad 2</a:t>
            </a:r>
          </a:p>
        </p:txBody>
      </p:sp>
      <p:sp>
        <p:nvSpPr>
          <p:cNvPr id="4" name="Subtítulo 3">
            <a:extLst>
              <a:ext uri="{FF2B5EF4-FFF2-40B4-BE49-F238E27FC236}">
                <a16:creationId xmlns:a16="http://schemas.microsoft.com/office/drawing/2014/main" id="{AC7244BC-1828-48FD-698B-6B6A235AD002}"/>
              </a:ext>
            </a:extLst>
          </p:cNvPr>
          <p:cNvSpPr>
            <a:spLocks noGrp="1"/>
          </p:cNvSpPr>
          <p:nvPr>
            <p:ph type="subTitle" idx="1"/>
          </p:nvPr>
        </p:nvSpPr>
        <p:spPr/>
        <p:txBody>
          <a:bodyPr/>
          <a:lstStyle/>
          <a:p>
            <a:pPr marL="457200" indent="-457200">
              <a:buFontTx/>
              <a:buChar char="-"/>
            </a:pPr>
            <a:r>
              <a:rPr lang="es-CR" dirty="0"/>
              <a:t>La unidad 2 no está bajo el análisis, pero ya es afectada en cierto grado</a:t>
            </a:r>
          </a:p>
          <a:p>
            <a:pPr marL="457200" indent="-457200">
              <a:buFontTx/>
              <a:buChar char="-"/>
            </a:pPr>
            <a:r>
              <a:rPr lang="es-CR" dirty="0"/>
              <a:t>Este cambio, es más de fase y en magnitud es de 120 micrómetros </a:t>
            </a:r>
            <a:r>
              <a:rPr lang="es-CR" dirty="0" err="1"/>
              <a:t>pk-pk</a:t>
            </a:r>
            <a:r>
              <a:rPr lang="es-CR" dirty="0"/>
              <a:t> y las magnitudes en promedio son menores a 100 micrómetros </a:t>
            </a:r>
            <a:r>
              <a:rPr lang="es-CR" dirty="0" err="1"/>
              <a:t>pk-pk</a:t>
            </a:r>
            <a:r>
              <a:rPr lang="es-CR" dirty="0"/>
              <a:t> </a:t>
            </a:r>
          </a:p>
          <a:p>
            <a:pPr marL="457200" indent="-457200">
              <a:buFontTx/>
              <a:buChar char="-"/>
            </a:pPr>
            <a:r>
              <a:rPr lang="es-CR" dirty="0"/>
              <a:t>El fenómeno es similar a la Unidad 1 pero con magnitudes dentro de lo permitido por ISO 20816-5.</a:t>
            </a:r>
          </a:p>
          <a:p>
            <a:pPr marL="457200" indent="-457200">
              <a:buFontTx/>
              <a:buChar char="-"/>
            </a:pPr>
            <a:r>
              <a:rPr lang="es-CR" dirty="0"/>
              <a:t>Como veremos, el patrón en la Unidad 1 es igual, pero de mayor amplitud</a:t>
            </a:r>
          </a:p>
          <a:p>
            <a:pPr marL="457200" indent="-457200">
              <a:buFontTx/>
              <a:buChar char="-"/>
            </a:pPr>
            <a:endParaRPr lang="es-CR" dirty="0"/>
          </a:p>
          <a:p>
            <a:endParaRPr lang="es-CR" dirty="0"/>
          </a:p>
        </p:txBody>
      </p:sp>
    </p:spTree>
    <p:extLst>
      <p:ext uri="{BB962C8B-B14F-4D97-AF65-F5344CB8AC3E}">
        <p14:creationId xmlns:p14="http://schemas.microsoft.com/office/powerpoint/2010/main" val="2895791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AD73FB1-9973-5C97-EA83-D297F841268C}"/>
              </a:ext>
            </a:extLst>
          </p:cNvPr>
          <p:cNvSpPr>
            <a:spLocks noGrp="1"/>
          </p:cNvSpPr>
          <p:nvPr>
            <p:ph type="ctrTitle"/>
          </p:nvPr>
        </p:nvSpPr>
        <p:spPr/>
        <p:txBody>
          <a:bodyPr/>
          <a:lstStyle/>
          <a:p>
            <a:r>
              <a:rPr lang="es-CR" dirty="0"/>
              <a:t>Análisis 1x – Gráfica Polar Unidad 1</a:t>
            </a:r>
          </a:p>
        </p:txBody>
      </p:sp>
      <p:sp>
        <p:nvSpPr>
          <p:cNvPr id="4" name="Subtítulo 3">
            <a:extLst>
              <a:ext uri="{FF2B5EF4-FFF2-40B4-BE49-F238E27FC236}">
                <a16:creationId xmlns:a16="http://schemas.microsoft.com/office/drawing/2014/main" id="{AC7244BC-1828-48FD-698B-6B6A235AD002}"/>
              </a:ext>
            </a:extLst>
          </p:cNvPr>
          <p:cNvSpPr>
            <a:spLocks noGrp="1"/>
          </p:cNvSpPr>
          <p:nvPr>
            <p:ph type="subTitle" idx="1"/>
          </p:nvPr>
        </p:nvSpPr>
        <p:spPr/>
        <p:txBody>
          <a:bodyPr/>
          <a:lstStyle/>
          <a:p>
            <a:pPr marL="457200" indent="-457200">
              <a:buFontTx/>
              <a:buChar char="-"/>
            </a:pPr>
            <a:r>
              <a:rPr lang="es-CR" sz="1800" dirty="0"/>
              <a:t>El cambio en los vectores también tiene una separación de 90° entre X y Y en el evento de sincronización, y también consiste principalmente en un cambio de fase para ambas direcciones. </a:t>
            </a:r>
          </a:p>
          <a:p>
            <a:pPr marL="457200" indent="-457200">
              <a:buFontTx/>
              <a:buChar char="-"/>
            </a:pPr>
            <a:r>
              <a:rPr lang="es-CR" sz="1800" dirty="0"/>
              <a:t>Sin embargo, la amplitud de los cambios de vectores es de 800 </a:t>
            </a:r>
            <a:r>
              <a:rPr lang="es-CR" sz="1800" dirty="0" err="1"/>
              <a:t>micras_pk-pk</a:t>
            </a:r>
            <a:r>
              <a:rPr lang="es-CR" sz="1800" dirty="0"/>
              <a:t> antes de la remodelación</a:t>
            </a:r>
          </a:p>
        </p:txBody>
      </p:sp>
      <p:pic>
        <p:nvPicPr>
          <p:cNvPr id="5" name="Imagen 4">
            <a:extLst>
              <a:ext uri="{FF2B5EF4-FFF2-40B4-BE49-F238E27FC236}">
                <a16:creationId xmlns:a16="http://schemas.microsoft.com/office/drawing/2014/main" id="{73066E8F-068B-30FE-1680-D955CA0BAB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3676" y="2382982"/>
            <a:ext cx="8007927" cy="4360429"/>
          </a:xfrm>
          <a:prstGeom prst="rect">
            <a:avLst/>
          </a:prstGeom>
          <a:noFill/>
          <a:ln>
            <a:noFill/>
          </a:ln>
        </p:spPr>
      </p:pic>
    </p:spTree>
    <p:extLst>
      <p:ext uri="{BB962C8B-B14F-4D97-AF65-F5344CB8AC3E}">
        <p14:creationId xmlns:p14="http://schemas.microsoft.com/office/powerpoint/2010/main" val="2138898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AD73FB1-9973-5C97-EA83-D297F841268C}"/>
              </a:ext>
            </a:extLst>
          </p:cNvPr>
          <p:cNvSpPr>
            <a:spLocks noGrp="1"/>
          </p:cNvSpPr>
          <p:nvPr>
            <p:ph type="ctrTitle"/>
          </p:nvPr>
        </p:nvSpPr>
        <p:spPr/>
        <p:txBody>
          <a:bodyPr/>
          <a:lstStyle/>
          <a:p>
            <a:r>
              <a:rPr lang="es-CR" dirty="0"/>
              <a:t>Análisis 1x – Gráfica Polar Unidad 1</a:t>
            </a:r>
          </a:p>
        </p:txBody>
      </p:sp>
      <p:sp>
        <p:nvSpPr>
          <p:cNvPr id="4" name="Subtítulo 3">
            <a:extLst>
              <a:ext uri="{FF2B5EF4-FFF2-40B4-BE49-F238E27FC236}">
                <a16:creationId xmlns:a16="http://schemas.microsoft.com/office/drawing/2014/main" id="{AC7244BC-1828-48FD-698B-6B6A235AD002}"/>
              </a:ext>
            </a:extLst>
          </p:cNvPr>
          <p:cNvSpPr>
            <a:spLocks noGrp="1"/>
          </p:cNvSpPr>
          <p:nvPr>
            <p:ph type="subTitle" idx="1"/>
          </p:nvPr>
        </p:nvSpPr>
        <p:spPr/>
        <p:txBody>
          <a:bodyPr/>
          <a:lstStyle/>
          <a:p>
            <a:pPr marL="457200" indent="-457200">
              <a:buFontTx/>
              <a:buChar char="-"/>
            </a:pPr>
            <a:r>
              <a:rPr lang="es-CR" sz="1800" dirty="0"/>
              <a:t>El cambio de amplitud es rápido y claramente debido al evento de sincronización – relacionado al campo magnético en el generador y no debido a un desbalance mecánico.</a:t>
            </a:r>
          </a:p>
          <a:p>
            <a:pPr marL="457200" indent="-457200">
              <a:buFontTx/>
              <a:buChar char="-"/>
            </a:pPr>
            <a:endParaRPr lang="es-CR" sz="1800" dirty="0"/>
          </a:p>
        </p:txBody>
      </p:sp>
      <p:pic>
        <p:nvPicPr>
          <p:cNvPr id="5" name="Imagen 4">
            <a:extLst>
              <a:ext uri="{FF2B5EF4-FFF2-40B4-BE49-F238E27FC236}">
                <a16:creationId xmlns:a16="http://schemas.microsoft.com/office/drawing/2014/main" id="{73066E8F-068B-30FE-1680-D955CA0BAB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0163" y="2072297"/>
            <a:ext cx="8438310" cy="4560278"/>
          </a:xfrm>
          <a:prstGeom prst="rect">
            <a:avLst/>
          </a:prstGeom>
          <a:noFill/>
          <a:ln>
            <a:noFill/>
          </a:ln>
        </p:spPr>
      </p:pic>
    </p:spTree>
    <p:extLst>
      <p:ext uri="{BB962C8B-B14F-4D97-AF65-F5344CB8AC3E}">
        <p14:creationId xmlns:p14="http://schemas.microsoft.com/office/powerpoint/2010/main" val="1426238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108366-AF40-1322-CB02-431C54AC2107}"/>
              </a:ext>
            </a:extLst>
          </p:cNvPr>
          <p:cNvSpPr>
            <a:spLocks noGrp="1"/>
          </p:cNvSpPr>
          <p:nvPr>
            <p:ph type="ctrTitle"/>
          </p:nvPr>
        </p:nvSpPr>
        <p:spPr/>
        <p:txBody>
          <a:bodyPr/>
          <a:lstStyle/>
          <a:p>
            <a:r>
              <a:rPr lang="es-CR" dirty="0"/>
              <a:t>Otras causas posibles</a:t>
            </a:r>
          </a:p>
        </p:txBody>
      </p:sp>
      <p:sp>
        <p:nvSpPr>
          <p:cNvPr id="3" name="Subtítulo 2">
            <a:extLst>
              <a:ext uri="{FF2B5EF4-FFF2-40B4-BE49-F238E27FC236}">
                <a16:creationId xmlns:a16="http://schemas.microsoft.com/office/drawing/2014/main" id="{5215C94C-CC61-6988-E2AA-32FC2D7BDF79}"/>
              </a:ext>
            </a:extLst>
          </p:cNvPr>
          <p:cNvSpPr>
            <a:spLocks noGrp="1"/>
          </p:cNvSpPr>
          <p:nvPr>
            <p:ph type="subTitle" idx="1"/>
          </p:nvPr>
        </p:nvSpPr>
        <p:spPr/>
        <p:txBody>
          <a:bodyPr/>
          <a:lstStyle/>
          <a:p>
            <a:pPr marL="457200" indent="-457200">
              <a:buFontTx/>
              <a:buChar char="-"/>
            </a:pPr>
            <a:r>
              <a:rPr lang="es-CR" dirty="0" err="1"/>
              <a:t>Runout</a:t>
            </a:r>
            <a:endParaRPr lang="es-CR" dirty="0"/>
          </a:p>
          <a:p>
            <a:pPr marL="457200" indent="-457200">
              <a:buFontTx/>
              <a:buChar char="-"/>
            </a:pPr>
            <a:r>
              <a:rPr lang="es-CR" dirty="0"/>
              <a:t>Desbalance mecánico</a:t>
            </a:r>
          </a:p>
          <a:p>
            <a:pPr marL="457200" indent="-457200">
              <a:buFontTx/>
              <a:buChar char="-"/>
            </a:pPr>
            <a:r>
              <a:rPr lang="es-CR" dirty="0"/>
              <a:t>Fenómeno hidráulico en la turbina (</a:t>
            </a:r>
            <a:r>
              <a:rPr lang="es-CR" dirty="0" err="1"/>
              <a:t>vortex</a:t>
            </a:r>
            <a:r>
              <a:rPr lang="es-CR" dirty="0"/>
              <a:t>)</a:t>
            </a:r>
          </a:p>
          <a:p>
            <a:pPr marL="457200" indent="-457200">
              <a:buFontTx/>
              <a:buChar char="-"/>
            </a:pPr>
            <a:r>
              <a:rPr lang="es-CR" dirty="0"/>
              <a:t>Excentricidad magnética</a:t>
            </a:r>
          </a:p>
          <a:p>
            <a:pPr marL="914400" lvl="1" indent="-457200" algn="l">
              <a:buFontTx/>
              <a:buChar char="-"/>
            </a:pPr>
            <a:r>
              <a:rPr lang="es-CR" dirty="0"/>
              <a:t>Del rotor</a:t>
            </a:r>
          </a:p>
          <a:p>
            <a:pPr marL="914400" lvl="1" indent="-457200" algn="l">
              <a:buFontTx/>
              <a:buChar char="-"/>
            </a:pPr>
            <a:r>
              <a:rPr lang="es-CR" dirty="0"/>
              <a:t>Del </a:t>
            </a:r>
            <a:r>
              <a:rPr lang="es-CR" dirty="0" err="1"/>
              <a:t>estador</a:t>
            </a:r>
            <a:endParaRPr lang="es-CR" dirty="0"/>
          </a:p>
        </p:txBody>
      </p:sp>
    </p:spTree>
    <p:extLst>
      <p:ext uri="{BB962C8B-B14F-4D97-AF65-F5344CB8AC3E}">
        <p14:creationId xmlns:p14="http://schemas.microsoft.com/office/powerpoint/2010/main" val="1590092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4FF208-9EF2-4FB9-9A8B-04C2663FFF1C}"/>
              </a:ext>
            </a:extLst>
          </p:cNvPr>
          <p:cNvSpPr>
            <a:spLocks noGrp="1"/>
          </p:cNvSpPr>
          <p:nvPr>
            <p:ph type="ctrTitle"/>
          </p:nvPr>
        </p:nvSpPr>
        <p:spPr>
          <a:xfrm>
            <a:off x="1524000" y="2369974"/>
            <a:ext cx="9136566" cy="2369294"/>
          </a:xfrm>
        </p:spPr>
        <p:txBody>
          <a:bodyPr/>
          <a:lstStyle/>
          <a:p>
            <a:r>
              <a:rPr lang="es-ES_tradnl" dirty="0">
                <a:solidFill>
                  <a:schemeClr val="bg1"/>
                </a:solidFill>
              </a:rPr>
              <a:t>Límites</a:t>
            </a:r>
            <a:br>
              <a:rPr lang="es-ES_tradnl" dirty="0">
                <a:solidFill>
                  <a:schemeClr val="bg1"/>
                </a:solidFill>
              </a:rPr>
            </a:br>
            <a:r>
              <a:rPr lang="es-ES_tradnl" dirty="0">
                <a:solidFill>
                  <a:schemeClr val="bg1"/>
                </a:solidFill>
              </a:rPr>
              <a:t>Superan ISO 20816-5</a:t>
            </a:r>
            <a:br>
              <a:rPr lang="es-ES_tradnl" dirty="0">
                <a:solidFill>
                  <a:schemeClr val="bg1"/>
                </a:solidFill>
              </a:rPr>
            </a:br>
            <a:r>
              <a:rPr lang="es-ES_tradnl" dirty="0">
                <a:solidFill>
                  <a:schemeClr val="bg1"/>
                </a:solidFill>
              </a:rPr>
              <a:t>(2019)</a:t>
            </a:r>
          </a:p>
        </p:txBody>
      </p:sp>
    </p:spTree>
    <p:extLst>
      <p:ext uri="{BB962C8B-B14F-4D97-AF65-F5344CB8AC3E}">
        <p14:creationId xmlns:p14="http://schemas.microsoft.com/office/powerpoint/2010/main" val="3747898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D0ECD1FE-8CBE-5E62-43F0-2EDE0F7B0E0B}"/>
              </a:ext>
            </a:extLst>
          </p:cNvPr>
          <p:cNvSpPr>
            <a:spLocks noGrp="1"/>
          </p:cNvSpPr>
          <p:nvPr>
            <p:ph type="ctrTitle" idx="4294967295"/>
          </p:nvPr>
        </p:nvSpPr>
        <p:spPr>
          <a:xfrm>
            <a:off x="0" y="225425"/>
            <a:ext cx="9755188" cy="858838"/>
          </a:xfrm>
          <a:prstGeom prst="rect">
            <a:avLst/>
          </a:prstGeom>
        </p:spPr>
        <p:txBody>
          <a:bodyPr/>
          <a:lstStyle/>
          <a:p>
            <a:r>
              <a:rPr lang="es-CR" dirty="0">
                <a:highlight>
                  <a:srgbClr val="FFFF00"/>
                </a:highlight>
              </a:rPr>
              <a:t>ISO 20816-5 – Vibraciones relativas</a:t>
            </a:r>
          </a:p>
        </p:txBody>
      </p:sp>
      <p:sp>
        <p:nvSpPr>
          <p:cNvPr id="5" name="Subtítulo 4">
            <a:extLst>
              <a:ext uri="{FF2B5EF4-FFF2-40B4-BE49-F238E27FC236}">
                <a16:creationId xmlns:a16="http://schemas.microsoft.com/office/drawing/2014/main" id="{E298C282-5694-ABC8-18B7-80E7F06BB03E}"/>
              </a:ext>
            </a:extLst>
          </p:cNvPr>
          <p:cNvSpPr>
            <a:spLocks noGrp="1"/>
          </p:cNvSpPr>
          <p:nvPr>
            <p:ph type="subTitle" idx="4294967295"/>
          </p:nvPr>
        </p:nvSpPr>
        <p:spPr>
          <a:xfrm>
            <a:off x="0" y="1430338"/>
            <a:ext cx="11734800" cy="4832350"/>
          </a:xfrm>
          <a:prstGeom prst="rect">
            <a:avLst/>
          </a:prstGeom>
        </p:spPr>
        <p:txBody>
          <a:bodyPr/>
          <a:lstStyle/>
          <a:p>
            <a:pPr marL="457200" indent="-457200">
              <a:buFontTx/>
              <a:buChar char="-"/>
            </a:pPr>
            <a:r>
              <a:rPr lang="es-CR" dirty="0"/>
              <a:t>Los límites para 150 rpm (Fig. A.2 pág. 7 de la 7919-5) son:</a:t>
            </a:r>
          </a:p>
          <a:p>
            <a:pPr marL="457200" indent="-457200">
              <a:buFontTx/>
              <a:buChar char="-"/>
            </a:pPr>
            <a:endParaRPr lang="es-CR" dirty="0"/>
          </a:p>
        </p:txBody>
      </p:sp>
      <p:graphicFrame>
        <p:nvGraphicFramePr>
          <p:cNvPr id="6" name="Tabla 3">
            <a:extLst>
              <a:ext uri="{FF2B5EF4-FFF2-40B4-BE49-F238E27FC236}">
                <a16:creationId xmlns:a16="http://schemas.microsoft.com/office/drawing/2014/main" id="{92417E3B-5E66-E189-CBAB-26F6D08F5B1A}"/>
              </a:ext>
            </a:extLst>
          </p:cNvPr>
          <p:cNvGraphicFramePr>
            <a:graphicFrameLocks noGrp="1"/>
          </p:cNvGraphicFramePr>
          <p:nvPr>
            <p:extLst>
              <p:ext uri="{D42A27DB-BD31-4B8C-83A1-F6EECF244321}">
                <p14:modId xmlns:p14="http://schemas.microsoft.com/office/powerpoint/2010/main" val="3086140208"/>
              </p:ext>
            </p:extLst>
          </p:nvPr>
        </p:nvGraphicFramePr>
        <p:xfrm>
          <a:off x="301030" y="2519838"/>
          <a:ext cx="11587484" cy="3742416"/>
        </p:xfrm>
        <a:graphic>
          <a:graphicData uri="http://schemas.openxmlformats.org/drawingml/2006/table">
            <a:tbl>
              <a:tblPr firstRow="1" bandRow="1">
                <a:tableStyleId>{073A0DAA-6AF3-43AB-8588-CEC1D06C72B9}</a:tableStyleId>
              </a:tblPr>
              <a:tblGrid>
                <a:gridCol w="3698217">
                  <a:extLst>
                    <a:ext uri="{9D8B030D-6E8A-4147-A177-3AD203B41FA5}">
                      <a16:colId xmlns:a16="http://schemas.microsoft.com/office/drawing/2014/main" val="2031707544"/>
                    </a:ext>
                  </a:extLst>
                </a:gridCol>
                <a:gridCol w="1237786">
                  <a:extLst>
                    <a:ext uri="{9D8B030D-6E8A-4147-A177-3AD203B41FA5}">
                      <a16:colId xmlns:a16="http://schemas.microsoft.com/office/drawing/2014/main" val="2862364177"/>
                    </a:ext>
                  </a:extLst>
                </a:gridCol>
                <a:gridCol w="3980985">
                  <a:extLst>
                    <a:ext uri="{9D8B030D-6E8A-4147-A177-3AD203B41FA5}">
                      <a16:colId xmlns:a16="http://schemas.microsoft.com/office/drawing/2014/main" val="3746322984"/>
                    </a:ext>
                  </a:extLst>
                </a:gridCol>
                <a:gridCol w="2670496">
                  <a:extLst>
                    <a:ext uri="{9D8B030D-6E8A-4147-A177-3AD203B41FA5}">
                      <a16:colId xmlns:a16="http://schemas.microsoft.com/office/drawing/2014/main" val="2961612824"/>
                    </a:ext>
                  </a:extLst>
                </a:gridCol>
              </a:tblGrid>
              <a:tr h="725611">
                <a:tc>
                  <a:txBody>
                    <a:bodyPr/>
                    <a:lstStyle/>
                    <a:p>
                      <a:pPr algn="ctr"/>
                      <a:r>
                        <a:rPr lang="es-MX" sz="2400" dirty="0">
                          <a:latin typeface="Arial" panose="020B0604020202020204" pitchFamily="34" charset="0"/>
                          <a:cs typeface="Arial" panose="020B0604020202020204" pitchFamily="34" charset="0"/>
                        </a:rPr>
                        <a:t>Condición</a:t>
                      </a:r>
                    </a:p>
                  </a:txBody>
                  <a:tcPr>
                    <a:solidFill>
                      <a:srgbClr val="024921"/>
                    </a:solidFill>
                  </a:tcPr>
                </a:tc>
                <a:tc>
                  <a:txBody>
                    <a:bodyPr/>
                    <a:lstStyle/>
                    <a:p>
                      <a:pPr algn="ctr"/>
                      <a:r>
                        <a:rPr lang="es-MX" sz="2400" dirty="0">
                          <a:latin typeface="Arial" panose="020B0604020202020204" pitchFamily="34" charset="0"/>
                          <a:cs typeface="Arial" panose="020B0604020202020204" pitchFamily="34" charset="0"/>
                        </a:rPr>
                        <a:t>Límite</a:t>
                      </a:r>
                    </a:p>
                  </a:txBody>
                  <a:tcPr>
                    <a:solidFill>
                      <a:srgbClr val="024921"/>
                    </a:solidFill>
                  </a:tcPr>
                </a:tc>
                <a:tc>
                  <a:txBody>
                    <a:bodyPr/>
                    <a:lstStyle/>
                    <a:p>
                      <a:pPr algn="ctr"/>
                      <a:r>
                        <a:rPr lang="es-MX" sz="2400" dirty="0">
                          <a:latin typeface="Arial" panose="020B0604020202020204" pitchFamily="34" charset="0"/>
                          <a:cs typeface="Arial" panose="020B0604020202020204" pitchFamily="34" charset="0"/>
                        </a:rPr>
                        <a:t>Valor Sp-p (𝛍m p-p)</a:t>
                      </a:r>
                    </a:p>
                  </a:txBody>
                  <a:tcPr>
                    <a:solidFill>
                      <a:srgbClr val="024921"/>
                    </a:solidFill>
                  </a:tcPr>
                </a:tc>
                <a:tc>
                  <a:txBody>
                    <a:bodyPr/>
                    <a:lstStyle/>
                    <a:p>
                      <a:pPr algn="ctr"/>
                      <a:r>
                        <a:rPr lang="es-MX" sz="2400" dirty="0">
                          <a:latin typeface="Arial" panose="020B0604020202020204" pitchFamily="34" charset="0"/>
                          <a:cs typeface="Arial" panose="020B0604020202020204" pitchFamily="34" charset="0"/>
                        </a:rPr>
                        <a:t>Nivel Máximo alcanzado</a:t>
                      </a:r>
                    </a:p>
                    <a:p>
                      <a:endParaRPr lang="es-MX" sz="1600" dirty="0"/>
                    </a:p>
                  </a:txBody>
                  <a:tcPr>
                    <a:solidFill>
                      <a:srgbClr val="024921"/>
                    </a:solidFill>
                  </a:tcPr>
                </a:tc>
                <a:extLst>
                  <a:ext uri="{0D108BD9-81ED-4DB2-BD59-A6C34878D82A}">
                    <a16:rowId xmlns:a16="http://schemas.microsoft.com/office/drawing/2014/main" val="3644693979"/>
                  </a:ext>
                </a:extLst>
              </a:tr>
              <a:tr h="450576">
                <a:tc>
                  <a:txBody>
                    <a:bodyPr/>
                    <a:lstStyle/>
                    <a:p>
                      <a:pPr algn="ctr"/>
                      <a:r>
                        <a:rPr lang="es-MX" sz="1600" dirty="0"/>
                        <a:t>Máquinas Nuevas</a:t>
                      </a:r>
                    </a:p>
                  </a:txBody>
                  <a:tcPr>
                    <a:solidFill>
                      <a:schemeClr val="bg1">
                        <a:lumMod val="85000"/>
                      </a:schemeClr>
                    </a:solidFill>
                  </a:tcPr>
                </a:tc>
                <a:tc>
                  <a:txBody>
                    <a:bodyPr/>
                    <a:lstStyle/>
                    <a:p>
                      <a:pPr algn="ctr"/>
                      <a:r>
                        <a:rPr lang="es-MX" sz="1600" dirty="0"/>
                        <a:t>A</a:t>
                      </a:r>
                    </a:p>
                  </a:txBody>
                  <a:tcPr>
                    <a:solidFill>
                      <a:schemeClr val="bg1">
                        <a:lumMod val="85000"/>
                      </a:schemeClr>
                    </a:solidFill>
                  </a:tcPr>
                </a:tc>
                <a:tc>
                  <a:txBody>
                    <a:bodyPr/>
                    <a:lstStyle/>
                    <a:p>
                      <a:pPr algn="ctr"/>
                      <a:endParaRPr lang="es-MX" sz="1600" dirty="0"/>
                    </a:p>
                  </a:txBody>
                  <a:tcPr>
                    <a:solidFill>
                      <a:schemeClr val="bg1">
                        <a:lumMod val="85000"/>
                      </a:schemeClr>
                    </a:solidFill>
                  </a:tcPr>
                </a:tc>
                <a:tc>
                  <a:txBody>
                    <a:bodyPr/>
                    <a:lstStyle/>
                    <a:p>
                      <a:pPr algn="ctr"/>
                      <a:endParaRPr lang="es-MX" sz="1600" dirty="0"/>
                    </a:p>
                  </a:txBody>
                  <a:tcPr>
                    <a:solidFill>
                      <a:schemeClr val="bg1">
                        <a:lumMod val="85000"/>
                      </a:schemeClr>
                    </a:solidFill>
                  </a:tcPr>
                </a:tc>
                <a:extLst>
                  <a:ext uri="{0D108BD9-81ED-4DB2-BD59-A6C34878D82A}">
                    <a16:rowId xmlns:a16="http://schemas.microsoft.com/office/drawing/2014/main" val="3729162163"/>
                  </a:ext>
                </a:extLst>
              </a:tr>
              <a:tr h="4754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dirty="0"/>
                        <a:t>Aceptable – Operación sin restricción por largo tiempo</a:t>
                      </a:r>
                    </a:p>
                    <a:p>
                      <a:pPr algn="ctr"/>
                      <a:endParaRPr lang="es-MX" sz="1600" dirty="0"/>
                    </a:p>
                  </a:txBody>
                  <a:tcPr>
                    <a:solidFill>
                      <a:schemeClr val="bg1">
                        <a:lumMod val="85000"/>
                      </a:schemeClr>
                    </a:solidFill>
                  </a:tcPr>
                </a:tc>
                <a:tc>
                  <a:txBody>
                    <a:bodyPr/>
                    <a:lstStyle/>
                    <a:p>
                      <a:pPr algn="ctr"/>
                      <a:r>
                        <a:rPr lang="es-MX" sz="1600" dirty="0"/>
                        <a:t>B</a:t>
                      </a:r>
                    </a:p>
                  </a:txBody>
                  <a:tcPr>
                    <a:solidFill>
                      <a:schemeClr val="bg1">
                        <a:lumMod val="85000"/>
                      </a:schemeClr>
                    </a:solidFill>
                  </a:tcPr>
                </a:tc>
                <a:tc>
                  <a:txBody>
                    <a:bodyPr/>
                    <a:lstStyle/>
                    <a:p>
                      <a:pPr algn="ctr"/>
                      <a:r>
                        <a:rPr lang="es-MX" sz="1600" dirty="0"/>
                        <a:t>155</a:t>
                      </a:r>
                    </a:p>
                  </a:txBody>
                  <a:tcPr>
                    <a:solidFill>
                      <a:schemeClr val="bg1">
                        <a:lumMod val="85000"/>
                      </a:schemeClr>
                    </a:solidFill>
                  </a:tcPr>
                </a:tc>
                <a:tc>
                  <a:txBody>
                    <a:bodyPr/>
                    <a:lstStyle/>
                    <a:p>
                      <a:pPr algn="ctr"/>
                      <a:endParaRPr lang="es-MX" sz="1600" dirty="0"/>
                    </a:p>
                  </a:txBody>
                  <a:tcPr>
                    <a:solidFill>
                      <a:schemeClr val="bg1">
                        <a:lumMod val="85000"/>
                      </a:schemeClr>
                    </a:solidFill>
                  </a:tcPr>
                </a:tc>
                <a:extLst>
                  <a:ext uri="{0D108BD9-81ED-4DB2-BD59-A6C34878D82A}">
                    <a16:rowId xmlns:a16="http://schemas.microsoft.com/office/drawing/2014/main" val="4124028463"/>
                  </a:ext>
                </a:extLst>
              </a:tr>
              <a:tr h="4754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dirty="0"/>
                        <a:t>No satisfactorio – Operación por largo tiempo con restricción</a:t>
                      </a:r>
                    </a:p>
                    <a:p>
                      <a:pPr algn="ctr"/>
                      <a:endParaRPr lang="es-MX" sz="1600" dirty="0"/>
                    </a:p>
                  </a:txBody>
                  <a:tcPr>
                    <a:solidFill>
                      <a:schemeClr val="bg1">
                        <a:lumMod val="85000"/>
                      </a:schemeClr>
                    </a:solidFill>
                  </a:tcPr>
                </a:tc>
                <a:tc>
                  <a:txBody>
                    <a:bodyPr/>
                    <a:lstStyle/>
                    <a:p>
                      <a:pPr algn="ctr"/>
                      <a:r>
                        <a:rPr lang="es-MX" sz="1600" dirty="0"/>
                        <a:t>C</a:t>
                      </a:r>
                    </a:p>
                  </a:txBody>
                  <a:tcPr>
                    <a:solidFill>
                      <a:schemeClr val="bg1">
                        <a:lumMod val="85000"/>
                      </a:schemeClr>
                    </a:solidFill>
                  </a:tcPr>
                </a:tc>
                <a:tc>
                  <a:txBody>
                    <a:bodyPr/>
                    <a:lstStyle/>
                    <a:p>
                      <a:pPr algn="ctr"/>
                      <a:r>
                        <a:rPr lang="es-MX" sz="1600" dirty="0"/>
                        <a:t>250</a:t>
                      </a:r>
                    </a:p>
                  </a:txBody>
                  <a:tcPr>
                    <a:solidFill>
                      <a:schemeClr val="bg1">
                        <a:lumMod val="85000"/>
                      </a:schemeClr>
                    </a:solidFill>
                  </a:tcPr>
                </a:tc>
                <a:tc>
                  <a:txBody>
                    <a:bodyPr/>
                    <a:lstStyle/>
                    <a:p>
                      <a:pPr algn="ctr"/>
                      <a:endParaRPr lang="es-MX" sz="1600" dirty="0"/>
                    </a:p>
                  </a:txBody>
                  <a:tcPr>
                    <a:solidFill>
                      <a:schemeClr val="bg1">
                        <a:lumMod val="85000"/>
                      </a:schemeClr>
                    </a:solidFill>
                  </a:tcPr>
                </a:tc>
                <a:extLst>
                  <a:ext uri="{0D108BD9-81ED-4DB2-BD59-A6C34878D82A}">
                    <a16:rowId xmlns:a16="http://schemas.microsoft.com/office/drawing/2014/main" val="235222372"/>
                  </a:ext>
                </a:extLst>
              </a:tr>
              <a:tr h="475450">
                <a:tc>
                  <a:txBody>
                    <a:bodyPr/>
                    <a:lstStyle/>
                    <a:p>
                      <a:pPr algn="ctr"/>
                      <a:r>
                        <a:rPr lang="es-MX" sz="1600" dirty="0"/>
                        <a:t>Vibración con nivel suficiente para causar daño</a:t>
                      </a:r>
                    </a:p>
                  </a:txBody>
                  <a:tcPr>
                    <a:solidFill>
                      <a:schemeClr val="bg1">
                        <a:lumMod val="85000"/>
                      </a:schemeClr>
                    </a:solidFill>
                  </a:tcPr>
                </a:tc>
                <a:tc>
                  <a:txBody>
                    <a:bodyPr/>
                    <a:lstStyle/>
                    <a:p>
                      <a:pPr algn="ctr"/>
                      <a:r>
                        <a:rPr lang="es-MX" sz="1600" dirty="0"/>
                        <a:t>D</a:t>
                      </a:r>
                    </a:p>
                  </a:txBody>
                  <a:tcPr>
                    <a:solidFill>
                      <a:schemeClr val="bg1">
                        <a:lumMod val="85000"/>
                      </a:schemeClr>
                    </a:solidFill>
                  </a:tcPr>
                </a:tc>
                <a:tc>
                  <a:txBody>
                    <a:bodyPr/>
                    <a:lstStyle/>
                    <a:p>
                      <a:pPr algn="ctr"/>
                      <a:r>
                        <a:rPr lang="es-MX" sz="1600" dirty="0"/>
                        <a:t>510</a:t>
                      </a:r>
                    </a:p>
                  </a:txBody>
                  <a:tcPr>
                    <a:solidFill>
                      <a:schemeClr val="bg1">
                        <a:lumMod val="85000"/>
                      </a:schemeClr>
                    </a:solidFill>
                  </a:tcPr>
                </a:tc>
                <a:tc>
                  <a:txBody>
                    <a:bodyPr/>
                    <a:lstStyle/>
                    <a:p>
                      <a:pPr algn="ctr"/>
                      <a:r>
                        <a:rPr lang="es-MX" sz="1600" b="1" dirty="0">
                          <a:solidFill>
                            <a:srgbClr val="FF0000"/>
                          </a:solidFill>
                        </a:rPr>
                        <a:t>D</a:t>
                      </a:r>
                    </a:p>
                  </a:txBody>
                  <a:tcPr>
                    <a:solidFill>
                      <a:schemeClr val="bg1">
                        <a:lumMod val="85000"/>
                      </a:schemeClr>
                    </a:solidFill>
                  </a:tcPr>
                </a:tc>
                <a:extLst>
                  <a:ext uri="{0D108BD9-81ED-4DB2-BD59-A6C34878D82A}">
                    <a16:rowId xmlns:a16="http://schemas.microsoft.com/office/drawing/2014/main" val="1912709847"/>
                  </a:ext>
                </a:extLst>
              </a:tr>
            </a:tbl>
          </a:graphicData>
        </a:graphic>
      </p:graphicFrame>
    </p:spTree>
    <p:extLst>
      <p:ext uri="{BB962C8B-B14F-4D97-AF65-F5344CB8AC3E}">
        <p14:creationId xmlns:p14="http://schemas.microsoft.com/office/powerpoint/2010/main" val="3014551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98D65F-3ACF-3421-9A82-D98D66C3C47B}"/>
              </a:ext>
            </a:extLst>
          </p:cNvPr>
          <p:cNvSpPr>
            <a:spLocks noGrp="1"/>
          </p:cNvSpPr>
          <p:nvPr>
            <p:ph type="ctrTitle"/>
          </p:nvPr>
        </p:nvSpPr>
        <p:spPr>
          <a:xfrm>
            <a:off x="1524000" y="1784048"/>
            <a:ext cx="9144000" cy="3052925"/>
          </a:xfrm>
        </p:spPr>
        <p:txBody>
          <a:bodyPr/>
          <a:lstStyle/>
          <a:p>
            <a:pPr algn="ctr"/>
            <a:r>
              <a:rPr lang="es-ES_tradnl" dirty="0"/>
              <a:t>Falla a Tierra</a:t>
            </a:r>
            <a:br>
              <a:rPr lang="es-ES_tradnl" dirty="0"/>
            </a:br>
            <a:r>
              <a:rPr lang="es-ES_tradnl" dirty="0"/>
              <a:t>Estator</a:t>
            </a:r>
            <a:br>
              <a:rPr lang="es-ES_tradnl" dirty="0"/>
            </a:br>
            <a:r>
              <a:rPr lang="es-ES_tradnl" dirty="0"/>
              <a:t>Relé </a:t>
            </a:r>
            <a:r>
              <a:rPr lang="es-CR" dirty="0"/>
              <a:t>64F</a:t>
            </a:r>
            <a:br>
              <a:rPr lang="es-CR" dirty="0"/>
            </a:br>
            <a:r>
              <a:rPr lang="es-CR" dirty="0"/>
              <a:t>(Oct. 2019)</a:t>
            </a:r>
          </a:p>
        </p:txBody>
      </p:sp>
    </p:spTree>
    <p:extLst>
      <p:ext uri="{BB962C8B-B14F-4D97-AF65-F5344CB8AC3E}">
        <p14:creationId xmlns:p14="http://schemas.microsoft.com/office/powerpoint/2010/main" val="2634653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108366-AF40-1322-CB02-431C54AC2107}"/>
              </a:ext>
            </a:extLst>
          </p:cNvPr>
          <p:cNvSpPr>
            <a:spLocks noGrp="1"/>
          </p:cNvSpPr>
          <p:nvPr>
            <p:ph type="ctrTitle"/>
          </p:nvPr>
        </p:nvSpPr>
        <p:spPr/>
        <p:txBody>
          <a:bodyPr/>
          <a:lstStyle/>
          <a:p>
            <a:r>
              <a:rPr lang="es-CR" dirty="0"/>
              <a:t>Falla de estator a tierra – Relé 64F</a:t>
            </a:r>
          </a:p>
        </p:txBody>
      </p:sp>
      <p:sp>
        <p:nvSpPr>
          <p:cNvPr id="3" name="Subtítulo 2">
            <a:extLst>
              <a:ext uri="{FF2B5EF4-FFF2-40B4-BE49-F238E27FC236}">
                <a16:creationId xmlns:a16="http://schemas.microsoft.com/office/drawing/2014/main" id="{5215C94C-CC61-6988-E2AA-32FC2D7BDF79}"/>
              </a:ext>
            </a:extLst>
          </p:cNvPr>
          <p:cNvSpPr>
            <a:spLocks noGrp="1"/>
          </p:cNvSpPr>
          <p:nvPr>
            <p:ph type="subTitle" idx="1"/>
          </p:nvPr>
        </p:nvSpPr>
        <p:spPr/>
        <p:txBody>
          <a:bodyPr/>
          <a:lstStyle/>
          <a:p>
            <a:pPr marL="457200" indent="-457200">
              <a:buFontTx/>
              <a:buChar char="-"/>
            </a:pPr>
            <a:r>
              <a:rPr lang="es-CR" dirty="0"/>
              <a:t>Personal de mantenimiento verificó que los polos tenían suciedad acumulada por aceite y polvo de carbón de los anillos colectores</a:t>
            </a:r>
          </a:p>
          <a:p>
            <a:pPr marL="457200" indent="-457200">
              <a:buFontTx/>
              <a:buChar char="-"/>
            </a:pPr>
            <a:r>
              <a:rPr lang="es-CR" dirty="0"/>
              <a:t>Indisponibilidad de la unidad fue programada</a:t>
            </a:r>
          </a:p>
          <a:p>
            <a:pPr marL="914400" lvl="1" indent="-457200" algn="l">
              <a:buFontTx/>
              <a:buChar char="-"/>
            </a:pPr>
            <a:r>
              <a:rPr lang="es-CR" dirty="0"/>
              <a:t>Limpieza de polos</a:t>
            </a:r>
          </a:p>
          <a:p>
            <a:pPr marL="914400" lvl="1" indent="-457200" algn="l">
              <a:buFontTx/>
              <a:buChar char="-"/>
            </a:pPr>
            <a:r>
              <a:rPr lang="es-CR" dirty="0"/>
              <a:t>Aplicación de laca en ciertas partes</a:t>
            </a:r>
          </a:p>
          <a:p>
            <a:pPr marL="457200" indent="-457200">
              <a:buFontTx/>
              <a:buChar char="-"/>
            </a:pPr>
            <a:r>
              <a:rPr lang="es-CR" dirty="0"/>
              <a:t>El problema fue resuelto temporalmente, pero la alarma de volvió a disparar</a:t>
            </a:r>
          </a:p>
        </p:txBody>
      </p:sp>
    </p:spTree>
    <p:extLst>
      <p:ext uri="{BB962C8B-B14F-4D97-AF65-F5344CB8AC3E}">
        <p14:creationId xmlns:p14="http://schemas.microsoft.com/office/powerpoint/2010/main" val="2936143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3C08FD6-EFE5-25ED-C958-F277BD97C836}"/>
              </a:ext>
            </a:extLst>
          </p:cNvPr>
          <p:cNvPicPr>
            <a:picLocks noChangeAspect="1"/>
          </p:cNvPicPr>
          <p:nvPr/>
        </p:nvPicPr>
        <p:blipFill>
          <a:blip r:embed="rId2">
            <a:extLst>
              <a:ext uri="{28A0092B-C50C-407E-A947-70E740481C1C}">
                <a14:useLocalDpi xmlns:a14="http://schemas.microsoft.com/office/drawing/2010/main" val="0"/>
              </a:ext>
            </a:extLst>
          </a:blip>
          <a:srcRect l="28167" r="28167"/>
          <a:stretch/>
        </p:blipFill>
        <p:spPr>
          <a:xfrm>
            <a:off x="0" y="33291"/>
            <a:ext cx="4403324" cy="6791417"/>
          </a:xfrm>
          <a:custGeom>
            <a:avLst/>
            <a:gdLst>
              <a:gd name="connsiteX0" fmla="*/ 0 w 4403324"/>
              <a:gd name="connsiteY0" fmla="*/ 0 h 6791417"/>
              <a:gd name="connsiteX1" fmla="*/ 4403324 w 4403324"/>
              <a:gd name="connsiteY1" fmla="*/ 0 h 6791417"/>
              <a:gd name="connsiteX2" fmla="*/ 4403324 w 4403324"/>
              <a:gd name="connsiteY2" fmla="*/ 6791417 h 6791417"/>
              <a:gd name="connsiteX3" fmla="*/ 0 w 4403324"/>
              <a:gd name="connsiteY3" fmla="*/ 6791417 h 6791417"/>
            </a:gdLst>
            <a:ahLst/>
            <a:cxnLst>
              <a:cxn ang="0">
                <a:pos x="connsiteX0" y="connsiteY0"/>
              </a:cxn>
              <a:cxn ang="0">
                <a:pos x="connsiteX1" y="connsiteY1"/>
              </a:cxn>
              <a:cxn ang="0">
                <a:pos x="connsiteX2" y="connsiteY2"/>
              </a:cxn>
              <a:cxn ang="0">
                <a:pos x="connsiteX3" y="connsiteY3"/>
              </a:cxn>
            </a:cxnLst>
            <a:rect l="l" t="t" r="r" b="b"/>
            <a:pathLst>
              <a:path w="4403324" h="6791417">
                <a:moveTo>
                  <a:pt x="0" y="0"/>
                </a:moveTo>
                <a:lnTo>
                  <a:pt x="4403324" y="0"/>
                </a:lnTo>
                <a:lnTo>
                  <a:pt x="4403324" y="6791417"/>
                </a:lnTo>
                <a:lnTo>
                  <a:pt x="0" y="6791417"/>
                </a:lnTo>
                <a:close/>
              </a:path>
            </a:pathLst>
          </a:custGeom>
        </p:spPr>
      </p:pic>
      <p:sp>
        <p:nvSpPr>
          <p:cNvPr id="2" name="Título 1">
            <a:extLst>
              <a:ext uri="{FF2B5EF4-FFF2-40B4-BE49-F238E27FC236}">
                <a16:creationId xmlns:a16="http://schemas.microsoft.com/office/drawing/2014/main" id="{9F4D7A71-428D-85F6-3054-D927C939B59B}"/>
              </a:ext>
            </a:extLst>
          </p:cNvPr>
          <p:cNvSpPr>
            <a:spLocks noGrp="1"/>
          </p:cNvSpPr>
          <p:nvPr>
            <p:ph type="ctrTitle"/>
          </p:nvPr>
        </p:nvSpPr>
        <p:spPr/>
        <p:txBody>
          <a:bodyPr/>
          <a:lstStyle/>
          <a:p>
            <a:r>
              <a:rPr lang="es-MX" dirty="0"/>
              <a:t>Introducción</a:t>
            </a:r>
          </a:p>
        </p:txBody>
      </p:sp>
      <p:sp>
        <p:nvSpPr>
          <p:cNvPr id="3" name="Subtítulo 2">
            <a:extLst>
              <a:ext uri="{FF2B5EF4-FFF2-40B4-BE49-F238E27FC236}">
                <a16:creationId xmlns:a16="http://schemas.microsoft.com/office/drawing/2014/main" id="{2B35E273-8BFC-F820-2052-A08567900CEF}"/>
              </a:ext>
            </a:extLst>
          </p:cNvPr>
          <p:cNvSpPr>
            <a:spLocks noGrp="1"/>
          </p:cNvSpPr>
          <p:nvPr>
            <p:ph type="subTitle" idx="1"/>
          </p:nvPr>
        </p:nvSpPr>
        <p:spPr/>
        <p:txBody>
          <a:bodyPr/>
          <a:lstStyle/>
          <a:p>
            <a:pPr marL="457200" indent="-457200">
              <a:buFont typeface="Arial" panose="020B0604020202020204" pitchFamily="34" charset="0"/>
              <a:buChar char="•"/>
            </a:pPr>
            <a:r>
              <a:rPr lang="es-MX" dirty="0"/>
              <a:t>MEGGITT - Sistema de Monitoreo y Protección Permanente en Unidad 1, CH Cerrón Grande</a:t>
            </a:r>
          </a:p>
          <a:p>
            <a:pPr marL="457200" indent="-457200">
              <a:buFont typeface="Arial" panose="020B0604020202020204" pitchFamily="34" charset="0"/>
              <a:buChar char="•"/>
            </a:pPr>
            <a:r>
              <a:rPr lang="en-GB" dirty="0" err="1"/>
              <a:t>Comisión</a:t>
            </a:r>
            <a:r>
              <a:rPr lang="en-GB" dirty="0"/>
              <a:t> </a:t>
            </a:r>
            <a:r>
              <a:rPr lang="en-GB" dirty="0" err="1"/>
              <a:t>Ejecutiva</a:t>
            </a:r>
            <a:r>
              <a:rPr lang="en-GB" dirty="0"/>
              <a:t> </a:t>
            </a:r>
            <a:r>
              <a:rPr lang="en-GB" dirty="0" err="1"/>
              <a:t>Hidroeléctrica</a:t>
            </a:r>
            <a:r>
              <a:rPr lang="en-GB" dirty="0"/>
              <a:t> del Río </a:t>
            </a:r>
            <a:r>
              <a:rPr lang="en-GB" dirty="0" err="1"/>
              <a:t>Lempa</a:t>
            </a:r>
            <a:r>
              <a:rPr lang="es-CR" dirty="0"/>
              <a:t>  - El Salvador</a:t>
            </a:r>
          </a:p>
          <a:p>
            <a:pPr marL="457200" indent="-457200">
              <a:buFont typeface="Arial" panose="020B0604020202020204" pitchFamily="34" charset="0"/>
              <a:buChar char="•"/>
            </a:pPr>
            <a:r>
              <a:rPr lang="es-CR" dirty="0"/>
              <a:t>Altas vibraciones en el cojinete del generador</a:t>
            </a:r>
          </a:p>
          <a:p>
            <a:pPr marL="457200" indent="-457200">
              <a:buFont typeface="Arial" panose="020B0604020202020204" pitchFamily="34" charset="0"/>
              <a:buChar char="•"/>
            </a:pPr>
            <a:r>
              <a:rPr lang="es-CR" dirty="0"/>
              <a:t>Posible problema eléctrico en los polos</a:t>
            </a:r>
          </a:p>
          <a:p>
            <a:pPr marL="457200" indent="-457200">
              <a:buFont typeface="Arial" panose="020B0604020202020204" pitchFamily="34" charset="0"/>
              <a:buChar char="•"/>
            </a:pPr>
            <a:r>
              <a:rPr lang="es-CR" dirty="0"/>
              <a:t>Confirmado con pruebas eléctricas</a:t>
            </a:r>
            <a:endParaRPr lang="es-MX" dirty="0"/>
          </a:p>
        </p:txBody>
      </p:sp>
    </p:spTree>
    <p:extLst>
      <p:ext uri="{BB962C8B-B14F-4D97-AF65-F5344CB8AC3E}">
        <p14:creationId xmlns:p14="http://schemas.microsoft.com/office/powerpoint/2010/main" val="1415602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98D65F-3ACF-3421-9A82-D98D66C3C47B}"/>
              </a:ext>
            </a:extLst>
          </p:cNvPr>
          <p:cNvSpPr>
            <a:spLocks noGrp="1"/>
          </p:cNvSpPr>
          <p:nvPr>
            <p:ph type="ctrTitle"/>
          </p:nvPr>
        </p:nvSpPr>
        <p:spPr>
          <a:xfrm>
            <a:off x="1461856" y="1721904"/>
            <a:ext cx="9144000" cy="3052925"/>
          </a:xfrm>
        </p:spPr>
        <p:txBody>
          <a:bodyPr/>
          <a:lstStyle/>
          <a:p>
            <a:pPr algn="ctr"/>
            <a:r>
              <a:rPr lang="es-ES_tradnl" dirty="0"/>
              <a:t>Unidad 1</a:t>
            </a:r>
            <a:br>
              <a:rPr lang="es-ES_tradnl" dirty="0"/>
            </a:br>
            <a:r>
              <a:rPr lang="es-ES_tradnl" dirty="0"/>
              <a:t>Revisión del Generador</a:t>
            </a:r>
            <a:br>
              <a:rPr lang="es-ES_tradnl" dirty="0"/>
            </a:br>
            <a:r>
              <a:rPr lang="es-ES_tradnl" dirty="0"/>
              <a:t>(Jun.-Ago. 2019)</a:t>
            </a:r>
            <a:endParaRPr lang="es-CR" dirty="0"/>
          </a:p>
        </p:txBody>
      </p:sp>
    </p:spTree>
    <p:extLst>
      <p:ext uri="{BB962C8B-B14F-4D97-AF65-F5344CB8AC3E}">
        <p14:creationId xmlns:p14="http://schemas.microsoft.com/office/powerpoint/2010/main" val="2636371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upo 79">
            <a:extLst>
              <a:ext uri="{FF2B5EF4-FFF2-40B4-BE49-F238E27FC236}">
                <a16:creationId xmlns:a16="http://schemas.microsoft.com/office/drawing/2014/main" id="{C18FC69A-2B04-0E5F-5506-C73B7B146407}"/>
              </a:ext>
            </a:extLst>
          </p:cNvPr>
          <p:cNvGrpSpPr/>
          <p:nvPr/>
        </p:nvGrpSpPr>
        <p:grpSpPr>
          <a:xfrm>
            <a:off x="2510021" y="4066902"/>
            <a:ext cx="35492" cy="294717"/>
            <a:chOff x="2344286" y="2449203"/>
            <a:chExt cx="35492" cy="294717"/>
          </a:xfrm>
        </p:grpSpPr>
        <p:sp>
          <p:nvSpPr>
            <p:cNvPr id="81" name="Conector recto 3">
              <a:extLst>
                <a:ext uri="{FF2B5EF4-FFF2-40B4-BE49-F238E27FC236}">
                  <a16:creationId xmlns:a16="http://schemas.microsoft.com/office/drawing/2014/main" id="{C2D29A16-5633-A832-711A-1D268BD882F6}"/>
                </a:ext>
              </a:extLst>
            </p:cNvPr>
            <p:cNvSpPr/>
            <p:nvPr/>
          </p:nvSpPr>
          <p:spPr>
            <a:xfrm rot="7560000">
              <a:off x="2214673" y="2578816"/>
              <a:ext cx="294717" cy="35492"/>
            </a:xfrm>
            <a:custGeom>
              <a:avLst/>
              <a:gdLst/>
              <a:ahLst/>
              <a:cxnLst/>
              <a:rect l="0" t="0" r="0" b="0"/>
              <a:pathLst>
                <a:path>
                  <a:moveTo>
                    <a:pt x="0" y="17746"/>
                  </a:moveTo>
                  <a:lnTo>
                    <a:pt x="294717" y="17746"/>
                  </a:lnTo>
                </a:path>
              </a:pathLst>
            </a:custGeom>
            <a:noFill/>
            <a:ln>
              <a:solidFill>
                <a:schemeClr val="bg1">
                  <a:lumMod val="85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MX"/>
            </a:p>
          </p:txBody>
        </p:sp>
        <p:sp>
          <p:nvSpPr>
            <p:cNvPr id="82" name="Conector recto 4">
              <a:extLst>
                <a:ext uri="{FF2B5EF4-FFF2-40B4-BE49-F238E27FC236}">
                  <a16:creationId xmlns:a16="http://schemas.microsoft.com/office/drawing/2014/main" id="{87F969E3-F2D6-8652-31AD-A5F71CCC55D9}"/>
                </a:ext>
              </a:extLst>
            </p:cNvPr>
            <p:cNvSpPr txBox="1"/>
            <p:nvPr/>
          </p:nvSpPr>
          <p:spPr>
            <a:xfrm rot="18360000">
              <a:off x="2354664" y="2589194"/>
              <a:ext cx="14735" cy="1473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p:txBody>
        </p:sp>
      </p:grpSp>
      <p:grpSp>
        <p:nvGrpSpPr>
          <p:cNvPr id="2" name="Grupo 1">
            <a:extLst>
              <a:ext uri="{FF2B5EF4-FFF2-40B4-BE49-F238E27FC236}">
                <a16:creationId xmlns:a16="http://schemas.microsoft.com/office/drawing/2014/main" id="{0680CE85-20F4-6914-0248-A88921BA5AF9}"/>
              </a:ext>
            </a:extLst>
          </p:cNvPr>
          <p:cNvGrpSpPr/>
          <p:nvPr/>
        </p:nvGrpSpPr>
        <p:grpSpPr>
          <a:xfrm>
            <a:off x="1249920" y="1760968"/>
            <a:ext cx="3124852" cy="3012472"/>
            <a:chOff x="2365511" y="1976170"/>
            <a:chExt cx="2311100" cy="2227985"/>
          </a:xfrm>
        </p:grpSpPr>
        <p:sp>
          <p:nvSpPr>
            <p:cNvPr id="3" name="Freeform 145">
              <a:extLst>
                <a:ext uri="{FF2B5EF4-FFF2-40B4-BE49-F238E27FC236}">
                  <a16:creationId xmlns:a16="http://schemas.microsoft.com/office/drawing/2014/main" id="{6B79D60D-0C41-5575-BEE7-B51E1E1A205D}"/>
                </a:ext>
              </a:extLst>
            </p:cNvPr>
            <p:cNvSpPr>
              <a:spLocks noEditPoints="1"/>
            </p:cNvSpPr>
            <p:nvPr/>
          </p:nvSpPr>
          <p:spPr bwMode="auto">
            <a:xfrm>
              <a:off x="3405924" y="1976170"/>
              <a:ext cx="257888" cy="324555"/>
            </a:xfrm>
            <a:custGeom>
              <a:avLst/>
              <a:gdLst>
                <a:gd name="T0" fmla="*/ 45 w 62"/>
                <a:gd name="T1" fmla="*/ 4 h 75"/>
                <a:gd name="T2" fmla="*/ 42 w 62"/>
                <a:gd name="T3" fmla="*/ 1 h 75"/>
                <a:gd name="T4" fmla="*/ 36 w 62"/>
                <a:gd name="T5" fmla="*/ 2 h 75"/>
                <a:gd name="T6" fmla="*/ 35 w 62"/>
                <a:gd name="T7" fmla="*/ 5 h 75"/>
                <a:gd name="T8" fmla="*/ 37 w 62"/>
                <a:gd name="T9" fmla="*/ 9 h 75"/>
                <a:gd name="T10" fmla="*/ 0 w 62"/>
                <a:gd name="T11" fmla="*/ 32 h 75"/>
                <a:gd name="T12" fmla="*/ 9 w 62"/>
                <a:gd name="T13" fmla="*/ 55 h 75"/>
                <a:gd name="T14" fmla="*/ 2 w 62"/>
                <a:gd name="T15" fmla="*/ 50 h 75"/>
                <a:gd name="T16" fmla="*/ 7 w 62"/>
                <a:gd name="T17" fmla="*/ 58 h 75"/>
                <a:gd name="T18" fmla="*/ 7 w 62"/>
                <a:gd name="T19" fmla="*/ 62 h 75"/>
                <a:gd name="T20" fmla="*/ 10 w 62"/>
                <a:gd name="T21" fmla="*/ 61 h 75"/>
                <a:gd name="T22" fmla="*/ 22 w 62"/>
                <a:gd name="T23" fmla="*/ 64 h 75"/>
                <a:gd name="T24" fmla="*/ 13 w 62"/>
                <a:gd name="T25" fmla="*/ 66 h 75"/>
                <a:gd name="T26" fmla="*/ 9 w 62"/>
                <a:gd name="T27" fmla="*/ 69 h 75"/>
                <a:gd name="T28" fmla="*/ 9 w 62"/>
                <a:gd name="T29" fmla="*/ 75 h 75"/>
                <a:gd name="T30" fmla="*/ 48 w 62"/>
                <a:gd name="T31" fmla="*/ 72 h 75"/>
                <a:gd name="T32" fmla="*/ 44 w 62"/>
                <a:gd name="T33" fmla="*/ 69 h 75"/>
                <a:gd name="T34" fmla="*/ 30 w 62"/>
                <a:gd name="T35" fmla="*/ 66 h 75"/>
                <a:gd name="T36" fmla="*/ 54 w 62"/>
                <a:gd name="T37" fmla="*/ 48 h 75"/>
                <a:gd name="T38" fmla="*/ 27 w 62"/>
                <a:gd name="T39" fmla="*/ 46 h 75"/>
                <a:gd name="T40" fmla="*/ 27 w 62"/>
                <a:gd name="T41" fmla="*/ 55 h 75"/>
                <a:gd name="T42" fmla="*/ 27 w 62"/>
                <a:gd name="T43" fmla="*/ 44 h 75"/>
                <a:gd name="T44" fmla="*/ 38 w 62"/>
                <a:gd name="T45" fmla="*/ 33 h 75"/>
                <a:gd name="T46" fmla="*/ 27 w 62"/>
                <a:gd name="T47" fmla="*/ 44 h 75"/>
                <a:gd name="T48" fmla="*/ 49 w 62"/>
                <a:gd name="T49" fmla="*/ 33 h 75"/>
                <a:gd name="T50" fmla="*/ 40 w 62"/>
                <a:gd name="T51" fmla="*/ 33 h 75"/>
                <a:gd name="T52" fmla="*/ 39 w 62"/>
                <a:gd name="T53" fmla="*/ 23 h 75"/>
                <a:gd name="T54" fmla="*/ 40 w 62"/>
                <a:gd name="T55" fmla="*/ 31 h 75"/>
                <a:gd name="T56" fmla="*/ 27 w 62"/>
                <a:gd name="T57" fmla="*/ 31 h 75"/>
                <a:gd name="T58" fmla="*/ 36 w 62"/>
                <a:gd name="T59" fmla="*/ 22 h 75"/>
                <a:gd name="T60" fmla="*/ 27 w 62"/>
                <a:gd name="T61" fmla="*/ 19 h 75"/>
                <a:gd name="T62" fmla="*/ 36 w 62"/>
                <a:gd name="T63" fmla="*/ 20 h 75"/>
                <a:gd name="T64" fmla="*/ 25 w 62"/>
                <a:gd name="T65" fmla="*/ 19 h 75"/>
                <a:gd name="T66" fmla="*/ 25 w 62"/>
                <a:gd name="T67" fmla="*/ 9 h 75"/>
                <a:gd name="T68" fmla="*/ 25 w 62"/>
                <a:gd name="T69" fmla="*/ 21 h 75"/>
                <a:gd name="T70" fmla="*/ 15 w 62"/>
                <a:gd name="T71" fmla="*/ 31 h 75"/>
                <a:gd name="T72" fmla="*/ 25 w 62"/>
                <a:gd name="T73" fmla="*/ 21 h 75"/>
                <a:gd name="T74" fmla="*/ 3 w 62"/>
                <a:gd name="T75" fmla="*/ 31 h 75"/>
                <a:gd name="T76" fmla="*/ 13 w 62"/>
                <a:gd name="T77" fmla="*/ 31 h 75"/>
                <a:gd name="T78" fmla="*/ 14 w 62"/>
                <a:gd name="T79" fmla="*/ 42 h 75"/>
                <a:gd name="T80" fmla="*/ 13 w 62"/>
                <a:gd name="T81" fmla="*/ 33 h 75"/>
                <a:gd name="T82" fmla="*/ 25 w 62"/>
                <a:gd name="T83" fmla="*/ 33 h 75"/>
                <a:gd name="T84" fmla="*/ 16 w 62"/>
                <a:gd name="T85" fmla="*/ 42 h 75"/>
                <a:gd name="T86" fmla="*/ 25 w 62"/>
                <a:gd name="T87" fmla="*/ 46 h 75"/>
                <a:gd name="T88" fmla="*/ 17 w 62"/>
                <a:gd name="T89" fmla="*/ 45 h 75"/>
                <a:gd name="T90" fmla="*/ 38 w 62"/>
                <a:gd name="T91" fmla="*/ 44 h 75"/>
                <a:gd name="T92" fmla="*/ 33 w 62"/>
                <a:gd name="T93" fmla="*/ 54 h 75"/>
                <a:gd name="T94" fmla="*/ 38 w 62"/>
                <a:gd name="T95" fmla="*/ 20 h 75"/>
                <a:gd name="T96" fmla="*/ 48 w 62"/>
                <a:gd name="T97" fmla="*/ 26 h 75"/>
                <a:gd name="T98" fmla="*/ 14 w 62"/>
                <a:gd name="T99" fmla="*/ 20 h 75"/>
                <a:gd name="T100" fmla="*/ 20 w 62"/>
                <a:gd name="T101" fmla="*/ 10 h 75"/>
                <a:gd name="T102" fmla="*/ 14 w 62"/>
                <a:gd name="T103" fmla="*/ 44 h 75"/>
                <a:gd name="T104" fmla="*/ 4 w 62"/>
                <a:gd name="T105" fmla="*/ 39 h 75"/>
                <a:gd name="T106" fmla="*/ 50 w 62"/>
                <a:gd name="T107" fmla="*/ 46 h 75"/>
                <a:gd name="T108" fmla="*/ 14 w 62"/>
                <a:gd name="T109" fmla="*/ 55 h 75"/>
                <a:gd name="T110" fmla="*/ 52 w 62"/>
                <a:gd name="T111" fmla="*/ 32 h 75"/>
                <a:gd name="T112" fmla="*/ 42 w 62"/>
                <a:gd name="T113" fmla="*/ 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 h="75">
                  <a:moveTo>
                    <a:pt x="44" y="6"/>
                  </a:moveTo>
                  <a:cubicBezTo>
                    <a:pt x="45" y="4"/>
                    <a:pt x="45" y="4"/>
                    <a:pt x="45" y="4"/>
                  </a:cubicBezTo>
                  <a:cubicBezTo>
                    <a:pt x="46" y="3"/>
                    <a:pt x="45" y="1"/>
                    <a:pt x="45" y="1"/>
                  </a:cubicBezTo>
                  <a:cubicBezTo>
                    <a:pt x="44" y="0"/>
                    <a:pt x="42" y="0"/>
                    <a:pt x="42" y="1"/>
                  </a:cubicBezTo>
                  <a:cubicBezTo>
                    <a:pt x="41" y="4"/>
                    <a:pt x="41" y="4"/>
                    <a:pt x="41" y="4"/>
                  </a:cubicBezTo>
                  <a:cubicBezTo>
                    <a:pt x="39" y="3"/>
                    <a:pt x="38" y="2"/>
                    <a:pt x="36" y="2"/>
                  </a:cubicBezTo>
                  <a:cubicBezTo>
                    <a:pt x="35" y="1"/>
                    <a:pt x="34" y="2"/>
                    <a:pt x="33" y="3"/>
                  </a:cubicBezTo>
                  <a:cubicBezTo>
                    <a:pt x="33" y="4"/>
                    <a:pt x="34" y="5"/>
                    <a:pt x="35" y="5"/>
                  </a:cubicBezTo>
                  <a:cubicBezTo>
                    <a:pt x="36" y="6"/>
                    <a:pt x="37" y="6"/>
                    <a:pt x="38" y="7"/>
                  </a:cubicBezTo>
                  <a:cubicBezTo>
                    <a:pt x="37" y="9"/>
                    <a:pt x="37" y="9"/>
                    <a:pt x="37" y="9"/>
                  </a:cubicBezTo>
                  <a:cubicBezTo>
                    <a:pt x="34" y="7"/>
                    <a:pt x="30" y="6"/>
                    <a:pt x="26" y="6"/>
                  </a:cubicBezTo>
                  <a:cubicBezTo>
                    <a:pt x="12" y="6"/>
                    <a:pt x="0" y="18"/>
                    <a:pt x="0" y="32"/>
                  </a:cubicBezTo>
                  <a:cubicBezTo>
                    <a:pt x="0" y="41"/>
                    <a:pt x="4" y="48"/>
                    <a:pt x="10" y="53"/>
                  </a:cubicBezTo>
                  <a:cubicBezTo>
                    <a:pt x="9" y="55"/>
                    <a:pt x="9" y="55"/>
                    <a:pt x="9" y="55"/>
                  </a:cubicBezTo>
                  <a:cubicBezTo>
                    <a:pt x="8" y="53"/>
                    <a:pt x="6" y="52"/>
                    <a:pt x="5" y="50"/>
                  </a:cubicBezTo>
                  <a:cubicBezTo>
                    <a:pt x="4" y="49"/>
                    <a:pt x="3" y="49"/>
                    <a:pt x="2" y="50"/>
                  </a:cubicBezTo>
                  <a:cubicBezTo>
                    <a:pt x="1" y="51"/>
                    <a:pt x="1" y="52"/>
                    <a:pt x="2" y="53"/>
                  </a:cubicBezTo>
                  <a:cubicBezTo>
                    <a:pt x="3" y="55"/>
                    <a:pt x="5" y="56"/>
                    <a:pt x="7" y="58"/>
                  </a:cubicBezTo>
                  <a:cubicBezTo>
                    <a:pt x="6" y="59"/>
                    <a:pt x="6" y="59"/>
                    <a:pt x="6" y="59"/>
                  </a:cubicBezTo>
                  <a:cubicBezTo>
                    <a:pt x="6" y="60"/>
                    <a:pt x="6" y="62"/>
                    <a:pt x="7" y="62"/>
                  </a:cubicBezTo>
                  <a:cubicBezTo>
                    <a:pt x="7" y="62"/>
                    <a:pt x="8" y="62"/>
                    <a:pt x="8" y="62"/>
                  </a:cubicBezTo>
                  <a:cubicBezTo>
                    <a:pt x="9" y="62"/>
                    <a:pt x="9" y="62"/>
                    <a:pt x="10" y="61"/>
                  </a:cubicBezTo>
                  <a:cubicBezTo>
                    <a:pt x="11" y="60"/>
                    <a:pt x="11" y="60"/>
                    <a:pt x="11" y="60"/>
                  </a:cubicBezTo>
                  <a:cubicBezTo>
                    <a:pt x="14" y="62"/>
                    <a:pt x="18" y="63"/>
                    <a:pt x="22" y="64"/>
                  </a:cubicBezTo>
                  <a:cubicBezTo>
                    <a:pt x="22" y="66"/>
                    <a:pt x="22" y="66"/>
                    <a:pt x="22" y="66"/>
                  </a:cubicBezTo>
                  <a:cubicBezTo>
                    <a:pt x="13" y="66"/>
                    <a:pt x="13" y="66"/>
                    <a:pt x="13" y="66"/>
                  </a:cubicBezTo>
                  <a:cubicBezTo>
                    <a:pt x="11" y="66"/>
                    <a:pt x="9" y="67"/>
                    <a:pt x="9" y="69"/>
                  </a:cubicBezTo>
                  <a:cubicBezTo>
                    <a:pt x="9" y="69"/>
                    <a:pt x="9" y="69"/>
                    <a:pt x="9" y="69"/>
                  </a:cubicBezTo>
                  <a:cubicBezTo>
                    <a:pt x="6" y="69"/>
                    <a:pt x="5" y="70"/>
                    <a:pt x="5" y="72"/>
                  </a:cubicBezTo>
                  <a:cubicBezTo>
                    <a:pt x="5" y="74"/>
                    <a:pt x="6" y="75"/>
                    <a:pt x="9" y="75"/>
                  </a:cubicBezTo>
                  <a:cubicBezTo>
                    <a:pt x="44" y="75"/>
                    <a:pt x="44" y="75"/>
                    <a:pt x="44" y="75"/>
                  </a:cubicBezTo>
                  <a:cubicBezTo>
                    <a:pt x="46" y="75"/>
                    <a:pt x="48" y="74"/>
                    <a:pt x="48" y="72"/>
                  </a:cubicBezTo>
                  <a:cubicBezTo>
                    <a:pt x="48" y="70"/>
                    <a:pt x="46" y="69"/>
                    <a:pt x="44" y="69"/>
                  </a:cubicBezTo>
                  <a:cubicBezTo>
                    <a:pt x="44" y="69"/>
                    <a:pt x="44" y="69"/>
                    <a:pt x="44" y="69"/>
                  </a:cubicBezTo>
                  <a:cubicBezTo>
                    <a:pt x="43" y="67"/>
                    <a:pt x="42" y="66"/>
                    <a:pt x="40" y="66"/>
                  </a:cubicBezTo>
                  <a:cubicBezTo>
                    <a:pt x="30" y="66"/>
                    <a:pt x="30" y="66"/>
                    <a:pt x="30" y="66"/>
                  </a:cubicBezTo>
                  <a:cubicBezTo>
                    <a:pt x="30" y="64"/>
                    <a:pt x="30" y="64"/>
                    <a:pt x="30" y="64"/>
                  </a:cubicBezTo>
                  <a:cubicBezTo>
                    <a:pt x="40" y="63"/>
                    <a:pt x="49" y="57"/>
                    <a:pt x="54" y="48"/>
                  </a:cubicBezTo>
                  <a:cubicBezTo>
                    <a:pt x="62" y="34"/>
                    <a:pt x="58" y="15"/>
                    <a:pt x="44" y="6"/>
                  </a:cubicBezTo>
                  <a:close/>
                  <a:moveTo>
                    <a:pt x="27" y="46"/>
                  </a:moveTo>
                  <a:cubicBezTo>
                    <a:pt x="30" y="46"/>
                    <a:pt x="33" y="45"/>
                    <a:pt x="36" y="45"/>
                  </a:cubicBezTo>
                  <a:cubicBezTo>
                    <a:pt x="34" y="50"/>
                    <a:pt x="31" y="55"/>
                    <a:pt x="27" y="55"/>
                  </a:cubicBezTo>
                  <a:lnTo>
                    <a:pt x="27" y="46"/>
                  </a:lnTo>
                  <a:close/>
                  <a:moveTo>
                    <a:pt x="27" y="44"/>
                  </a:moveTo>
                  <a:cubicBezTo>
                    <a:pt x="27" y="33"/>
                    <a:pt x="27" y="33"/>
                    <a:pt x="27" y="33"/>
                  </a:cubicBezTo>
                  <a:cubicBezTo>
                    <a:pt x="38" y="33"/>
                    <a:pt x="38" y="33"/>
                    <a:pt x="38" y="33"/>
                  </a:cubicBezTo>
                  <a:cubicBezTo>
                    <a:pt x="38" y="36"/>
                    <a:pt x="37" y="40"/>
                    <a:pt x="36" y="42"/>
                  </a:cubicBezTo>
                  <a:cubicBezTo>
                    <a:pt x="34" y="43"/>
                    <a:pt x="31" y="44"/>
                    <a:pt x="27" y="44"/>
                  </a:cubicBezTo>
                  <a:close/>
                  <a:moveTo>
                    <a:pt x="40" y="33"/>
                  </a:moveTo>
                  <a:cubicBezTo>
                    <a:pt x="49" y="33"/>
                    <a:pt x="49" y="33"/>
                    <a:pt x="49" y="33"/>
                  </a:cubicBezTo>
                  <a:cubicBezTo>
                    <a:pt x="49" y="37"/>
                    <a:pt x="45" y="40"/>
                    <a:pt x="39" y="42"/>
                  </a:cubicBezTo>
                  <a:cubicBezTo>
                    <a:pt x="39" y="39"/>
                    <a:pt x="40" y="36"/>
                    <a:pt x="40" y="33"/>
                  </a:cubicBezTo>
                  <a:close/>
                  <a:moveTo>
                    <a:pt x="40" y="31"/>
                  </a:moveTo>
                  <a:cubicBezTo>
                    <a:pt x="40" y="28"/>
                    <a:pt x="39" y="25"/>
                    <a:pt x="39" y="23"/>
                  </a:cubicBezTo>
                  <a:cubicBezTo>
                    <a:pt x="45" y="24"/>
                    <a:pt x="49" y="28"/>
                    <a:pt x="49" y="31"/>
                  </a:cubicBezTo>
                  <a:lnTo>
                    <a:pt x="40" y="31"/>
                  </a:lnTo>
                  <a:close/>
                  <a:moveTo>
                    <a:pt x="38" y="31"/>
                  </a:moveTo>
                  <a:cubicBezTo>
                    <a:pt x="27" y="31"/>
                    <a:pt x="27" y="31"/>
                    <a:pt x="27" y="31"/>
                  </a:cubicBezTo>
                  <a:cubicBezTo>
                    <a:pt x="27" y="21"/>
                    <a:pt x="27" y="21"/>
                    <a:pt x="27" y="21"/>
                  </a:cubicBezTo>
                  <a:cubicBezTo>
                    <a:pt x="31" y="21"/>
                    <a:pt x="34" y="21"/>
                    <a:pt x="36" y="22"/>
                  </a:cubicBezTo>
                  <a:cubicBezTo>
                    <a:pt x="37" y="25"/>
                    <a:pt x="38" y="28"/>
                    <a:pt x="38" y="31"/>
                  </a:cubicBezTo>
                  <a:close/>
                  <a:moveTo>
                    <a:pt x="27" y="19"/>
                  </a:moveTo>
                  <a:cubicBezTo>
                    <a:pt x="27" y="9"/>
                    <a:pt x="27" y="9"/>
                    <a:pt x="27" y="9"/>
                  </a:cubicBezTo>
                  <a:cubicBezTo>
                    <a:pt x="31" y="10"/>
                    <a:pt x="34" y="14"/>
                    <a:pt x="36" y="20"/>
                  </a:cubicBezTo>
                  <a:cubicBezTo>
                    <a:pt x="33" y="19"/>
                    <a:pt x="30" y="19"/>
                    <a:pt x="27" y="19"/>
                  </a:cubicBezTo>
                  <a:close/>
                  <a:moveTo>
                    <a:pt x="25" y="19"/>
                  </a:moveTo>
                  <a:cubicBezTo>
                    <a:pt x="22" y="19"/>
                    <a:pt x="19" y="19"/>
                    <a:pt x="17" y="20"/>
                  </a:cubicBezTo>
                  <a:cubicBezTo>
                    <a:pt x="19" y="14"/>
                    <a:pt x="22" y="10"/>
                    <a:pt x="25" y="9"/>
                  </a:cubicBezTo>
                  <a:lnTo>
                    <a:pt x="25" y="19"/>
                  </a:lnTo>
                  <a:close/>
                  <a:moveTo>
                    <a:pt x="25" y="21"/>
                  </a:moveTo>
                  <a:cubicBezTo>
                    <a:pt x="25" y="31"/>
                    <a:pt x="25" y="31"/>
                    <a:pt x="25" y="31"/>
                  </a:cubicBezTo>
                  <a:cubicBezTo>
                    <a:pt x="15" y="31"/>
                    <a:pt x="15" y="31"/>
                    <a:pt x="15" y="31"/>
                  </a:cubicBezTo>
                  <a:cubicBezTo>
                    <a:pt x="15" y="28"/>
                    <a:pt x="15" y="25"/>
                    <a:pt x="16" y="22"/>
                  </a:cubicBezTo>
                  <a:cubicBezTo>
                    <a:pt x="19" y="21"/>
                    <a:pt x="22" y="21"/>
                    <a:pt x="25" y="21"/>
                  </a:cubicBezTo>
                  <a:close/>
                  <a:moveTo>
                    <a:pt x="13" y="31"/>
                  </a:moveTo>
                  <a:cubicBezTo>
                    <a:pt x="3" y="31"/>
                    <a:pt x="3" y="31"/>
                    <a:pt x="3" y="31"/>
                  </a:cubicBezTo>
                  <a:cubicBezTo>
                    <a:pt x="4" y="28"/>
                    <a:pt x="8" y="24"/>
                    <a:pt x="14" y="23"/>
                  </a:cubicBezTo>
                  <a:cubicBezTo>
                    <a:pt x="13" y="25"/>
                    <a:pt x="13" y="28"/>
                    <a:pt x="13" y="31"/>
                  </a:cubicBezTo>
                  <a:close/>
                  <a:moveTo>
                    <a:pt x="13" y="33"/>
                  </a:moveTo>
                  <a:cubicBezTo>
                    <a:pt x="13" y="36"/>
                    <a:pt x="13" y="39"/>
                    <a:pt x="14" y="42"/>
                  </a:cubicBezTo>
                  <a:cubicBezTo>
                    <a:pt x="8" y="40"/>
                    <a:pt x="4" y="37"/>
                    <a:pt x="3" y="33"/>
                  </a:cubicBezTo>
                  <a:lnTo>
                    <a:pt x="13" y="33"/>
                  </a:lnTo>
                  <a:close/>
                  <a:moveTo>
                    <a:pt x="15" y="33"/>
                  </a:moveTo>
                  <a:cubicBezTo>
                    <a:pt x="25" y="33"/>
                    <a:pt x="25" y="33"/>
                    <a:pt x="25" y="33"/>
                  </a:cubicBezTo>
                  <a:cubicBezTo>
                    <a:pt x="25" y="44"/>
                    <a:pt x="25" y="44"/>
                    <a:pt x="25" y="44"/>
                  </a:cubicBezTo>
                  <a:cubicBezTo>
                    <a:pt x="22" y="44"/>
                    <a:pt x="19" y="43"/>
                    <a:pt x="16" y="42"/>
                  </a:cubicBezTo>
                  <a:cubicBezTo>
                    <a:pt x="15" y="40"/>
                    <a:pt x="15" y="36"/>
                    <a:pt x="15" y="33"/>
                  </a:cubicBezTo>
                  <a:close/>
                  <a:moveTo>
                    <a:pt x="25" y="46"/>
                  </a:moveTo>
                  <a:cubicBezTo>
                    <a:pt x="25" y="55"/>
                    <a:pt x="25" y="55"/>
                    <a:pt x="25" y="55"/>
                  </a:cubicBezTo>
                  <a:cubicBezTo>
                    <a:pt x="22" y="55"/>
                    <a:pt x="19" y="50"/>
                    <a:pt x="17" y="45"/>
                  </a:cubicBezTo>
                  <a:cubicBezTo>
                    <a:pt x="19" y="45"/>
                    <a:pt x="22" y="46"/>
                    <a:pt x="25" y="46"/>
                  </a:cubicBezTo>
                  <a:close/>
                  <a:moveTo>
                    <a:pt x="38" y="44"/>
                  </a:moveTo>
                  <a:cubicBezTo>
                    <a:pt x="43" y="43"/>
                    <a:pt x="46" y="41"/>
                    <a:pt x="48" y="39"/>
                  </a:cubicBezTo>
                  <a:cubicBezTo>
                    <a:pt x="46" y="46"/>
                    <a:pt x="40" y="52"/>
                    <a:pt x="33" y="54"/>
                  </a:cubicBezTo>
                  <a:cubicBezTo>
                    <a:pt x="35" y="52"/>
                    <a:pt x="37" y="48"/>
                    <a:pt x="38" y="44"/>
                  </a:cubicBezTo>
                  <a:close/>
                  <a:moveTo>
                    <a:pt x="38" y="20"/>
                  </a:moveTo>
                  <a:cubicBezTo>
                    <a:pt x="37" y="16"/>
                    <a:pt x="35" y="12"/>
                    <a:pt x="33" y="10"/>
                  </a:cubicBezTo>
                  <a:cubicBezTo>
                    <a:pt x="40" y="12"/>
                    <a:pt x="46" y="18"/>
                    <a:pt x="48" y="26"/>
                  </a:cubicBezTo>
                  <a:cubicBezTo>
                    <a:pt x="46" y="23"/>
                    <a:pt x="43" y="21"/>
                    <a:pt x="38" y="20"/>
                  </a:cubicBezTo>
                  <a:close/>
                  <a:moveTo>
                    <a:pt x="14" y="20"/>
                  </a:moveTo>
                  <a:cubicBezTo>
                    <a:pt x="10" y="21"/>
                    <a:pt x="6" y="23"/>
                    <a:pt x="4" y="26"/>
                  </a:cubicBezTo>
                  <a:cubicBezTo>
                    <a:pt x="6" y="18"/>
                    <a:pt x="12" y="12"/>
                    <a:pt x="20" y="10"/>
                  </a:cubicBezTo>
                  <a:cubicBezTo>
                    <a:pt x="17" y="12"/>
                    <a:pt x="16" y="16"/>
                    <a:pt x="14" y="20"/>
                  </a:cubicBezTo>
                  <a:close/>
                  <a:moveTo>
                    <a:pt x="14" y="44"/>
                  </a:moveTo>
                  <a:cubicBezTo>
                    <a:pt x="16" y="48"/>
                    <a:pt x="17" y="52"/>
                    <a:pt x="20" y="54"/>
                  </a:cubicBezTo>
                  <a:cubicBezTo>
                    <a:pt x="12" y="52"/>
                    <a:pt x="6" y="46"/>
                    <a:pt x="4" y="39"/>
                  </a:cubicBezTo>
                  <a:cubicBezTo>
                    <a:pt x="6" y="41"/>
                    <a:pt x="10" y="43"/>
                    <a:pt x="14" y="44"/>
                  </a:cubicBezTo>
                  <a:close/>
                  <a:moveTo>
                    <a:pt x="50" y="46"/>
                  </a:moveTo>
                  <a:cubicBezTo>
                    <a:pt x="43" y="59"/>
                    <a:pt x="26" y="64"/>
                    <a:pt x="13" y="57"/>
                  </a:cubicBezTo>
                  <a:cubicBezTo>
                    <a:pt x="14" y="55"/>
                    <a:pt x="14" y="55"/>
                    <a:pt x="14" y="55"/>
                  </a:cubicBezTo>
                  <a:cubicBezTo>
                    <a:pt x="17" y="57"/>
                    <a:pt x="22" y="58"/>
                    <a:pt x="26" y="58"/>
                  </a:cubicBezTo>
                  <a:cubicBezTo>
                    <a:pt x="41" y="58"/>
                    <a:pt x="52" y="47"/>
                    <a:pt x="52" y="32"/>
                  </a:cubicBezTo>
                  <a:cubicBezTo>
                    <a:pt x="52" y="23"/>
                    <a:pt x="48" y="15"/>
                    <a:pt x="41" y="11"/>
                  </a:cubicBezTo>
                  <a:cubicBezTo>
                    <a:pt x="42" y="9"/>
                    <a:pt x="42" y="9"/>
                    <a:pt x="42" y="9"/>
                  </a:cubicBezTo>
                  <a:cubicBezTo>
                    <a:pt x="54" y="17"/>
                    <a:pt x="58" y="33"/>
                    <a:pt x="50" y="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a:p>
          </p:txBody>
        </p:sp>
        <p:sp>
          <p:nvSpPr>
            <p:cNvPr id="4" name="Freeform 62">
              <a:extLst>
                <a:ext uri="{FF2B5EF4-FFF2-40B4-BE49-F238E27FC236}">
                  <a16:creationId xmlns:a16="http://schemas.microsoft.com/office/drawing/2014/main" id="{D5D27430-7876-D0B6-573D-CCF230FFB299}"/>
                </a:ext>
              </a:extLst>
            </p:cNvPr>
            <p:cNvSpPr>
              <a:spLocks noEditPoints="1"/>
            </p:cNvSpPr>
            <p:nvPr/>
          </p:nvSpPr>
          <p:spPr bwMode="auto">
            <a:xfrm>
              <a:off x="4405632" y="2737132"/>
              <a:ext cx="270979" cy="288209"/>
            </a:xfrm>
            <a:custGeom>
              <a:avLst/>
              <a:gdLst>
                <a:gd name="T0" fmla="*/ 61 w 73"/>
                <a:gd name="T1" fmla="*/ 60 h 75"/>
                <a:gd name="T2" fmla="*/ 38 w 73"/>
                <a:gd name="T3" fmla="*/ 44 h 75"/>
                <a:gd name="T4" fmla="*/ 38 w 73"/>
                <a:gd name="T5" fmla="*/ 61 h 75"/>
                <a:gd name="T6" fmla="*/ 59 w 73"/>
                <a:gd name="T7" fmla="*/ 59 h 75"/>
                <a:gd name="T8" fmla="*/ 69 w 73"/>
                <a:gd name="T9" fmla="*/ 65 h 75"/>
                <a:gd name="T10" fmla="*/ 73 w 73"/>
                <a:gd name="T11" fmla="*/ 14 h 75"/>
                <a:gd name="T12" fmla="*/ 73 w 73"/>
                <a:gd name="T13" fmla="*/ 6 h 75"/>
                <a:gd name="T14" fmla="*/ 0 w 73"/>
                <a:gd name="T15" fmla="*/ 6 h 75"/>
                <a:gd name="T16" fmla="*/ 0 w 73"/>
                <a:gd name="T17" fmla="*/ 14 h 75"/>
                <a:gd name="T18" fmla="*/ 4 w 73"/>
                <a:gd name="T19" fmla="*/ 65 h 75"/>
                <a:gd name="T20" fmla="*/ 5 w 73"/>
                <a:gd name="T21" fmla="*/ 75 h 75"/>
                <a:gd name="T22" fmla="*/ 73 w 73"/>
                <a:gd name="T23" fmla="*/ 69 h 75"/>
                <a:gd name="T24" fmla="*/ 6 w 73"/>
                <a:gd name="T25" fmla="*/ 3 h 75"/>
                <a:gd name="T26" fmla="*/ 70 w 73"/>
                <a:gd name="T27" fmla="*/ 8 h 75"/>
                <a:gd name="T28" fmla="*/ 3 w 73"/>
                <a:gd name="T29" fmla="*/ 8 h 75"/>
                <a:gd name="T30" fmla="*/ 11 w 73"/>
                <a:gd name="T31" fmla="*/ 39 h 75"/>
                <a:gd name="T32" fmla="*/ 21 w 73"/>
                <a:gd name="T33" fmla="*/ 39 h 75"/>
                <a:gd name="T34" fmla="*/ 31 w 73"/>
                <a:gd name="T35" fmla="*/ 39 h 75"/>
                <a:gd name="T36" fmla="*/ 41 w 73"/>
                <a:gd name="T37" fmla="*/ 39 h 75"/>
                <a:gd name="T38" fmla="*/ 51 w 73"/>
                <a:gd name="T39" fmla="*/ 39 h 75"/>
                <a:gd name="T40" fmla="*/ 61 w 73"/>
                <a:gd name="T41" fmla="*/ 39 h 75"/>
                <a:gd name="T42" fmla="*/ 66 w 73"/>
                <a:gd name="T43" fmla="*/ 66 h 75"/>
                <a:gd name="T44" fmla="*/ 28 w 73"/>
                <a:gd name="T45" fmla="*/ 44 h 75"/>
                <a:gd name="T46" fmla="*/ 12 w 73"/>
                <a:gd name="T47" fmla="*/ 66 h 75"/>
                <a:gd name="T48" fmla="*/ 14 w 73"/>
                <a:gd name="T49" fmla="*/ 46 h 75"/>
                <a:gd name="T50" fmla="*/ 14 w 73"/>
                <a:gd name="T51" fmla="*/ 66 h 75"/>
                <a:gd name="T52" fmla="*/ 66 w 73"/>
                <a:gd name="T53" fmla="*/ 34 h 75"/>
                <a:gd name="T54" fmla="*/ 58 w 73"/>
                <a:gd name="T55" fmla="*/ 34 h 75"/>
                <a:gd name="T56" fmla="*/ 56 w 73"/>
                <a:gd name="T57" fmla="*/ 34 h 75"/>
                <a:gd name="T58" fmla="*/ 48 w 73"/>
                <a:gd name="T59" fmla="*/ 34 h 75"/>
                <a:gd name="T60" fmla="*/ 56 w 73"/>
                <a:gd name="T61" fmla="*/ 34 h 75"/>
                <a:gd name="T62" fmla="*/ 41 w 73"/>
                <a:gd name="T63" fmla="*/ 37 h 75"/>
                <a:gd name="T64" fmla="*/ 46 w 73"/>
                <a:gd name="T65" fmla="*/ 29 h 75"/>
                <a:gd name="T66" fmla="*/ 32 w 73"/>
                <a:gd name="T67" fmla="*/ 37 h 75"/>
                <a:gd name="T68" fmla="*/ 28 w 73"/>
                <a:gd name="T69" fmla="*/ 29 h 75"/>
                <a:gd name="T70" fmla="*/ 26 w 73"/>
                <a:gd name="T71" fmla="*/ 34 h 75"/>
                <a:gd name="T72" fmla="*/ 18 w 73"/>
                <a:gd name="T73" fmla="*/ 34 h 75"/>
                <a:gd name="T74" fmla="*/ 26 w 73"/>
                <a:gd name="T75" fmla="*/ 34 h 75"/>
                <a:gd name="T76" fmla="*/ 11 w 73"/>
                <a:gd name="T77" fmla="*/ 37 h 75"/>
                <a:gd name="T78" fmla="*/ 16 w 73"/>
                <a:gd name="T79" fmla="*/ 29 h 75"/>
                <a:gd name="T80" fmla="*/ 67 w 73"/>
                <a:gd name="T81" fmla="*/ 27 h 75"/>
                <a:gd name="T82" fmla="*/ 3 w 73"/>
                <a:gd name="T83" fmla="*/ 14 h 75"/>
                <a:gd name="T84" fmla="*/ 70 w 73"/>
                <a:gd name="T85" fmla="*/ 14 h 75"/>
                <a:gd name="T86" fmla="*/ 5 w 73"/>
                <a:gd name="T87" fmla="*/ 68 h 75"/>
                <a:gd name="T88" fmla="*/ 28 w 73"/>
                <a:gd name="T89" fmla="*/ 68 h 75"/>
                <a:gd name="T90" fmla="*/ 70 w 73"/>
                <a:gd name="T91" fmla="*/ 69 h 75"/>
                <a:gd name="T92" fmla="*/ 5 w 73"/>
                <a:gd name="T93"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3" h="75">
                  <a:moveTo>
                    <a:pt x="38" y="61"/>
                  </a:moveTo>
                  <a:cubicBezTo>
                    <a:pt x="60" y="61"/>
                    <a:pt x="60" y="61"/>
                    <a:pt x="60" y="61"/>
                  </a:cubicBezTo>
                  <a:cubicBezTo>
                    <a:pt x="61" y="61"/>
                    <a:pt x="61" y="60"/>
                    <a:pt x="61" y="60"/>
                  </a:cubicBezTo>
                  <a:cubicBezTo>
                    <a:pt x="61" y="45"/>
                    <a:pt x="61" y="45"/>
                    <a:pt x="61" y="45"/>
                  </a:cubicBezTo>
                  <a:cubicBezTo>
                    <a:pt x="61" y="44"/>
                    <a:pt x="61" y="44"/>
                    <a:pt x="60" y="44"/>
                  </a:cubicBezTo>
                  <a:cubicBezTo>
                    <a:pt x="38" y="44"/>
                    <a:pt x="38" y="44"/>
                    <a:pt x="38" y="44"/>
                  </a:cubicBezTo>
                  <a:cubicBezTo>
                    <a:pt x="38" y="44"/>
                    <a:pt x="37" y="44"/>
                    <a:pt x="37" y="45"/>
                  </a:cubicBezTo>
                  <a:cubicBezTo>
                    <a:pt x="37" y="60"/>
                    <a:pt x="37" y="60"/>
                    <a:pt x="37" y="60"/>
                  </a:cubicBezTo>
                  <a:cubicBezTo>
                    <a:pt x="37" y="60"/>
                    <a:pt x="38" y="61"/>
                    <a:pt x="38" y="61"/>
                  </a:cubicBezTo>
                  <a:close/>
                  <a:moveTo>
                    <a:pt x="39" y="46"/>
                  </a:moveTo>
                  <a:cubicBezTo>
                    <a:pt x="59" y="46"/>
                    <a:pt x="59" y="46"/>
                    <a:pt x="59" y="46"/>
                  </a:cubicBezTo>
                  <a:cubicBezTo>
                    <a:pt x="59" y="59"/>
                    <a:pt x="59" y="59"/>
                    <a:pt x="59" y="59"/>
                  </a:cubicBezTo>
                  <a:cubicBezTo>
                    <a:pt x="39" y="59"/>
                    <a:pt x="39" y="59"/>
                    <a:pt x="39" y="59"/>
                  </a:cubicBezTo>
                  <a:lnTo>
                    <a:pt x="39" y="46"/>
                  </a:lnTo>
                  <a:close/>
                  <a:moveTo>
                    <a:pt x="69" y="65"/>
                  </a:moveTo>
                  <a:cubicBezTo>
                    <a:pt x="69" y="30"/>
                    <a:pt x="69" y="30"/>
                    <a:pt x="69" y="30"/>
                  </a:cubicBezTo>
                  <a:cubicBezTo>
                    <a:pt x="71" y="29"/>
                    <a:pt x="73" y="27"/>
                    <a:pt x="73" y="24"/>
                  </a:cubicBezTo>
                  <a:cubicBezTo>
                    <a:pt x="73" y="14"/>
                    <a:pt x="73" y="14"/>
                    <a:pt x="73" y="14"/>
                  </a:cubicBezTo>
                  <a:cubicBezTo>
                    <a:pt x="73" y="13"/>
                    <a:pt x="72" y="12"/>
                    <a:pt x="72" y="11"/>
                  </a:cubicBezTo>
                  <a:cubicBezTo>
                    <a:pt x="72" y="10"/>
                    <a:pt x="73" y="9"/>
                    <a:pt x="73" y="8"/>
                  </a:cubicBezTo>
                  <a:cubicBezTo>
                    <a:pt x="73" y="6"/>
                    <a:pt x="73" y="6"/>
                    <a:pt x="73" y="6"/>
                  </a:cubicBezTo>
                  <a:cubicBezTo>
                    <a:pt x="73" y="3"/>
                    <a:pt x="70" y="0"/>
                    <a:pt x="67" y="0"/>
                  </a:cubicBezTo>
                  <a:cubicBezTo>
                    <a:pt x="6" y="0"/>
                    <a:pt x="6" y="0"/>
                    <a:pt x="6" y="0"/>
                  </a:cubicBezTo>
                  <a:cubicBezTo>
                    <a:pt x="3" y="0"/>
                    <a:pt x="0" y="3"/>
                    <a:pt x="0" y="6"/>
                  </a:cubicBezTo>
                  <a:cubicBezTo>
                    <a:pt x="0" y="8"/>
                    <a:pt x="0" y="8"/>
                    <a:pt x="0" y="8"/>
                  </a:cubicBezTo>
                  <a:cubicBezTo>
                    <a:pt x="0" y="9"/>
                    <a:pt x="1" y="10"/>
                    <a:pt x="1" y="11"/>
                  </a:cubicBezTo>
                  <a:cubicBezTo>
                    <a:pt x="1" y="12"/>
                    <a:pt x="0" y="13"/>
                    <a:pt x="0" y="14"/>
                  </a:cubicBezTo>
                  <a:cubicBezTo>
                    <a:pt x="0" y="24"/>
                    <a:pt x="0" y="24"/>
                    <a:pt x="0" y="24"/>
                  </a:cubicBezTo>
                  <a:cubicBezTo>
                    <a:pt x="0" y="27"/>
                    <a:pt x="2" y="29"/>
                    <a:pt x="4" y="30"/>
                  </a:cubicBezTo>
                  <a:cubicBezTo>
                    <a:pt x="4" y="65"/>
                    <a:pt x="4" y="65"/>
                    <a:pt x="4" y="65"/>
                  </a:cubicBezTo>
                  <a:cubicBezTo>
                    <a:pt x="2" y="65"/>
                    <a:pt x="0" y="67"/>
                    <a:pt x="0" y="69"/>
                  </a:cubicBezTo>
                  <a:cubicBezTo>
                    <a:pt x="0" y="71"/>
                    <a:pt x="0" y="71"/>
                    <a:pt x="0" y="71"/>
                  </a:cubicBezTo>
                  <a:cubicBezTo>
                    <a:pt x="0" y="73"/>
                    <a:pt x="2" y="75"/>
                    <a:pt x="5" y="75"/>
                  </a:cubicBezTo>
                  <a:cubicBezTo>
                    <a:pt x="69" y="75"/>
                    <a:pt x="69" y="75"/>
                    <a:pt x="69" y="75"/>
                  </a:cubicBezTo>
                  <a:cubicBezTo>
                    <a:pt x="71" y="75"/>
                    <a:pt x="73" y="73"/>
                    <a:pt x="73" y="71"/>
                  </a:cubicBezTo>
                  <a:cubicBezTo>
                    <a:pt x="73" y="69"/>
                    <a:pt x="73" y="69"/>
                    <a:pt x="73" y="69"/>
                  </a:cubicBezTo>
                  <a:cubicBezTo>
                    <a:pt x="73" y="67"/>
                    <a:pt x="71" y="65"/>
                    <a:pt x="69" y="65"/>
                  </a:cubicBezTo>
                  <a:close/>
                  <a:moveTo>
                    <a:pt x="3" y="6"/>
                  </a:moveTo>
                  <a:cubicBezTo>
                    <a:pt x="3" y="4"/>
                    <a:pt x="4" y="3"/>
                    <a:pt x="6" y="3"/>
                  </a:cubicBezTo>
                  <a:cubicBezTo>
                    <a:pt x="67" y="3"/>
                    <a:pt x="67" y="3"/>
                    <a:pt x="67" y="3"/>
                  </a:cubicBezTo>
                  <a:cubicBezTo>
                    <a:pt x="69" y="3"/>
                    <a:pt x="70" y="4"/>
                    <a:pt x="70" y="6"/>
                  </a:cubicBezTo>
                  <a:cubicBezTo>
                    <a:pt x="70" y="8"/>
                    <a:pt x="70" y="8"/>
                    <a:pt x="70" y="8"/>
                  </a:cubicBezTo>
                  <a:cubicBezTo>
                    <a:pt x="70" y="9"/>
                    <a:pt x="69" y="10"/>
                    <a:pt x="67" y="10"/>
                  </a:cubicBezTo>
                  <a:cubicBezTo>
                    <a:pt x="6" y="10"/>
                    <a:pt x="6" y="10"/>
                    <a:pt x="6" y="10"/>
                  </a:cubicBezTo>
                  <a:cubicBezTo>
                    <a:pt x="4" y="10"/>
                    <a:pt x="3" y="9"/>
                    <a:pt x="3" y="8"/>
                  </a:cubicBezTo>
                  <a:lnTo>
                    <a:pt x="3" y="6"/>
                  </a:lnTo>
                  <a:close/>
                  <a:moveTo>
                    <a:pt x="7" y="38"/>
                  </a:moveTo>
                  <a:cubicBezTo>
                    <a:pt x="8" y="39"/>
                    <a:pt x="10" y="39"/>
                    <a:pt x="11" y="39"/>
                  </a:cubicBezTo>
                  <a:cubicBezTo>
                    <a:pt x="12" y="39"/>
                    <a:pt x="12" y="39"/>
                    <a:pt x="12" y="39"/>
                  </a:cubicBezTo>
                  <a:cubicBezTo>
                    <a:pt x="14" y="39"/>
                    <a:pt x="16" y="38"/>
                    <a:pt x="17" y="37"/>
                  </a:cubicBezTo>
                  <a:cubicBezTo>
                    <a:pt x="18" y="38"/>
                    <a:pt x="19" y="39"/>
                    <a:pt x="21" y="39"/>
                  </a:cubicBezTo>
                  <a:cubicBezTo>
                    <a:pt x="22" y="39"/>
                    <a:pt x="22" y="39"/>
                    <a:pt x="22" y="39"/>
                  </a:cubicBezTo>
                  <a:cubicBezTo>
                    <a:pt x="24" y="39"/>
                    <a:pt x="26" y="38"/>
                    <a:pt x="27" y="37"/>
                  </a:cubicBezTo>
                  <a:cubicBezTo>
                    <a:pt x="28" y="38"/>
                    <a:pt x="29" y="39"/>
                    <a:pt x="31" y="39"/>
                  </a:cubicBezTo>
                  <a:cubicBezTo>
                    <a:pt x="32" y="39"/>
                    <a:pt x="32" y="39"/>
                    <a:pt x="32" y="39"/>
                  </a:cubicBezTo>
                  <a:cubicBezTo>
                    <a:pt x="34" y="39"/>
                    <a:pt x="36" y="38"/>
                    <a:pt x="37" y="37"/>
                  </a:cubicBezTo>
                  <a:cubicBezTo>
                    <a:pt x="38" y="38"/>
                    <a:pt x="39" y="39"/>
                    <a:pt x="41" y="39"/>
                  </a:cubicBezTo>
                  <a:cubicBezTo>
                    <a:pt x="42" y="39"/>
                    <a:pt x="42" y="39"/>
                    <a:pt x="42" y="39"/>
                  </a:cubicBezTo>
                  <a:cubicBezTo>
                    <a:pt x="44" y="39"/>
                    <a:pt x="46" y="38"/>
                    <a:pt x="47" y="37"/>
                  </a:cubicBezTo>
                  <a:cubicBezTo>
                    <a:pt x="48" y="38"/>
                    <a:pt x="49" y="39"/>
                    <a:pt x="51" y="39"/>
                  </a:cubicBezTo>
                  <a:cubicBezTo>
                    <a:pt x="52" y="39"/>
                    <a:pt x="52" y="39"/>
                    <a:pt x="52" y="39"/>
                  </a:cubicBezTo>
                  <a:cubicBezTo>
                    <a:pt x="54" y="39"/>
                    <a:pt x="56" y="38"/>
                    <a:pt x="57" y="37"/>
                  </a:cubicBezTo>
                  <a:cubicBezTo>
                    <a:pt x="58" y="38"/>
                    <a:pt x="59" y="39"/>
                    <a:pt x="61" y="39"/>
                  </a:cubicBezTo>
                  <a:cubicBezTo>
                    <a:pt x="62" y="39"/>
                    <a:pt x="62" y="39"/>
                    <a:pt x="62" y="39"/>
                  </a:cubicBezTo>
                  <a:cubicBezTo>
                    <a:pt x="64" y="39"/>
                    <a:pt x="65" y="39"/>
                    <a:pt x="66" y="38"/>
                  </a:cubicBezTo>
                  <a:cubicBezTo>
                    <a:pt x="66" y="66"/>
                    <a:pt x="66" y="66"/>
                    <a:pt x="66" y="66"/>
                  </a:cubicBezTo>
                  <a:cubicBezTo>
                    <a:pt x="29" y="66"/>
                    <a:pt x="29" y="66"/>
                    <a:pt x="29" y="66"/>
                  </a:cubicBezTo>
                  <a:cubicBezTo>
                    <a:pt x="29" y="45"/>
                    <a:pt x="29" y="45"/>
                    <a:pt x="29" y="45"/>
                  </a:cubicBezTo>
                  <a:cubicBezTo>
                    <a:pt x="29" y="44"/>
                    <a:pt x="29" y="44"/>
                    <a:pt x="28" y="44"/>
                  </a:cubicBezTo>
                  <a:cubicBezTo>
                    <a:pt x="13" y="44"/>
                    <a:pt x="13" y="44"/>
                    <a:pt x="13" y="44"/>
                  </a:cubicBezTo>
                  <a:cubicBezTo>
                    <a:pt x="12" y="44"/>
                    <a:pt x="12" y="44"/>
                    <a:pt x="12" y="45"/>
                  </a:cubicBezTo>
                  <a:cubicBezTo>
                    <a:pt x="12" y="66"/>
                    <a:pt x="12" y="66"/>
                    <a:pt x="12" y="66"/>
                  </a:cubicBezTo>
                  <a:cubicBezTo>
                    <a:pt x="7" y="66"/>
                    <a:pt x="7" y="66"/>
                    <a:pt x="7" y="66"/>
                  </a:cubicBezTo>
                  <a:lnTo>
                    <a:pt x="7" y="38"/>
                  </a:lnTo>
                  <a:close/>
                  <a:moveTo>
                    <a:pt x="14" y="46"/>
                  </a:moveTo>
                  <a:cubicBezTo>
                    <a:pt x="27" y="46"/>
                    <a:pt x="27" y="46"/>
                    <a:pt x="27" y="46"/>
                  </a:cubicBezTo>
                  <a:cubicBezTo>
                    <a:pt x="27" y="66"/>
                    <a:pt x="27" y="66"/>
                    <a:pt x="27" y="66"/>
                  </a:cubicBezTo>
                  <a:cubicBezTo>
                    <a:pt x="14" y="66"/>
                    <a:pt x="14" y="66"/>
                    <a:pt x="14" y="66"/>
                  </a:cubicBezTo>
                  <a:lnTo>
                    <a:pt x="14" y="46"/>
                  </a:lnTo>
                  <a:close/>
                  <a:moveTo>
                    <a:pt x="66" y="29"/>
                  </a:moveTo>
                  <a:cubicBezTo>
                    <a:pt x="66" y="34"/>
                    <a:pt x="66" y="34"/>
                    <a:pt x="66" y="34"/>
                  </a:cubicBezTo>
                  <a:cubicBezTo>
                    <a:pt x="66" y="36"/>
                    <a:pt x="64" y="37"/>
                    <a:pt x="62" y="37"/>
                  </a:cubicBezTo>
                  <a:cubicBezTo>
                    <a:pt x="61" y="37"/>
                    <a:pt x="61" y="37"/>
                    <a:pt x="61" y="37"/>
                  </a:cubicBezTo>
                  <a:cubicBezTo>
                    <a:pt x="59" y="37"/>
                    <a:pt x="58" y="36"/>
                    <a:pt x="58" y="34"/>
                  </a:cubicBezTo>
                  <a:cubicBezTo>
                    <a:pt x="58" y="29"/>
                    <a:pt x="58" y="29"/>
                    <a:pt x="58" y="29"/>
                  </a:cubicBezTo>
                  <a:cubicBezTo>
                    <a:pt x="66" y="29"/>
                    <a:pt x="66" y="29"/>
                    <a:pt x="66" y="29"/>
                  </a:cubicBezTo>
                  <a:close/>
                  <a:moveTo>
                    <a:pt x="56" y="34"/>
                  </a:moveTo>
                  <a:cubicBezTo>
                    <a:pt x="56" y="36"/>
                    <a:pt x="54" y="37"/>
                    <a:pt x="52" y="37"/>
                  </a:cubicBezTo>
                  <a:cubicBezTo>
                    <a:pt x="51" y="37"/>
                    <a:pt x="51" y="37"/>
                    <a:pt x="51" y="37"/>
                  </a:cubicBezTo>
                  <a:cubicBezTo>
                    <a:pt x="49" y="37"/>
                    <a:pt x="48" y="36"/>
                    <a:pt x="48" y="34"/>
                  </a:cubicBezTo>
                  <a:cubicBezTo>
                    <a:pt x="48" y="29"/>
                    <a:pt x="48" y="29"/>
                    <a:pt x="48" y="29"/>
                  </a:cubicBezTo>
                  <a:cubicBezTo>
                    <a:pt x="56" y="29"/>
                    <a:pt x="56" y="29"/>
                    <a:pt x="56" y="29"/>
                  </a:cubicBezTo>
                  <a:lnTo>
                    <a:pt x="56" y="34"/>
                  </a:lnTo>
                  <a:close/>
                  <a:moveTo>
                    <a:pt x="46" y="34"/>
                  </a:moveTo>
                  <a:cubicBezTo>
                    <a:pt x="46" y="36"/>
                    <a:pt x="44" y="37"/>
                    <a:pt x="42" y="37"/>
                  </a:cubicBezTo>
                  <a:cubicBezTo>
                    <a:pt x="41" y="37"/>
                    <a:pt x="41" y="37"/>
                    <a:pt x="41" y="37"/>
                  </a:cubicBezTo>
                  <a:cubicBezTo>
                    <a:pt x="39" y="37"/>
                    <a:pt x="38" y="36"/>
                    <a:pt x="38" y="34"/>
                  </a:cubicBezTo>
                  <a:cubicBezTo>
                    <a:pt x="38" y="29"/>
                    <a:pt x="38" y="29"/>
                    <a:pt x="38" y="29"/>
                  </a:cubicBezTo>
                  <a:cubicBezTo>
                    <a:pt x="46" y="29"/>
                    <a:pt x="46" y="29"/>
                    <a:pt x="46" y="29"/>
                  </a:cubicBezTo>
                  <a:lnTo>
                    <a:pt x="46" y="34"/>
                  </a:lnTo>
                  <a:close/>
                  <a:moveTo>
                    <a:pt x="36" y="34"/>
                  </a:moveTo>
                  <a:cubicBezTo>
                    <a:pt x="36" y="36"/>
                    <a:pt x="34" y="37"/>
                    <a:pt x="32" y="37"/>
                  </a:cubicBezTo>
                  <a:cubicBezTo>
                    <a:pt x="31" y="37"/>
                    <a:pt x="31" y="37"/>
                    <a:pt x="31" y="37"/>
                  </a:cubicBezTo>
                  <a:cubicBezTo>
                    <a:pt x="29" y="37"/>
                    <a:pt x="28" y="36"/>
                    <a:pt x="28" y="34"/>
                  </a:cubicBezTo>
                  <a:cubicBezTo>
                    <a:pt x="28" y="29"/>
                    <a:pt x="28" y="29"/>
                    <a:pt x="28" y="29"/>
                  </a:cubicBezTo>
                  <a:cubicBezTo>
                    <a:pt x="36" y="29"/>
                    <a:pt x="36" y="29"/>
                    <a:pt x="36" y="29"/>
                  </a:cubicBezTo>
                  <a:lnTo>
                    <a:pt x="36" y="34"/>
                  </a:lnTo>
                  <a:close/>
                  <a:moveTo>
                    <a:pt x="26" y="34"/>
                  </a:moveTo>
                  <a:cubicBezTo>
                    <a:pt x="26" y="36"/>
                    <a:pt x="24" y="37"/>
                    <a:pt x="22" y="37"/>
                  </a:cubicBezTo>
                  <a:cubicBezTo>
                    <a:pt x="21" y="37"/>
                    <a:pt x="21" y="37"/>
                    <a:pt x="21" y="37"/>
                  </a:cubicBezTo>
                  <a:cubicBezTo>
                    <a:pt x="19" y="37"/>
                    <a:pt x="18" y="36"/>
                    <a:pt x="18" y="34"/>
                  </a:cubicBezTo>
                  <a:cubicBezTo>
                    <a:pt x="18" y="29"/>
                    <a:pt x="18" y="29"/>
                    <a:pt x="18" y="29"/>
                  </a:cubicBezTo>
                  <a:cubicBezTo>
                    <a:pt x="26" y="29"/>
                    <a:pt x="26" y="29"/>
                    <a:pt x="26" y="29"/>
                  </a:cubicBezTo>
                  <a:lnTo>
                    <a:pt x="26" y="34"/>
                  </a:lnTo>
                  <a:close/>
                  <a:moveTo>
                    <a:pt x="16" y="34"/>
                  </a:moveTo>
                  <a:cubicBezTo>
                    <a:pt x="16" y="36"/>
                    <a:pt x="14" y="37"/>
                    <a:pt x="12" y="37"/>
                  </a:cubicBezTo>
                  <a:cubicBezTo>
                    <a:pt x="11" y="37"/>
                    <a:pt x="11" y="37"/>
                    <a:pt x="11" y="37"/>
                  </a:cubicBezTo>
                  <a:cubicBezTo>
                    <a:pt x="9" y="37"/>
                    <a:pt x="7" y="36"/>
                    <a:pt x="7" y="34"/>
                  </a:cubicBezTo>
                  <a:cubicBezTo>
                    <a:pt x="7" y="29"/>
                    <a:pt x="7" y="29"/>
                    <a:pt x="7" y="29"/>
                  </a:cubicBezTo>
                  <a:cubicBezTo>
                    <a:pt x="16" y="29"/>
                    <a:pt x="16" y="29"/>
                    <a:pt x="16" y="29"/>
                  </a:cubicBezTo>
                  <a:lnTo>
                    <a:pt x="16" y="34"/>
                  </a:lnTo>
                  <a:close/>
                  <a:moveTo>
                    <a:pt x="70" y="24"/>
                  </a:moveTo>
                  <a:cubicBezTo>
                    <a:pt x="70" y="26"/>
                    <a:pt x="69" y="27"/>
                    <a:pt x="67" y="27"/>
                  </a:cubicBezTo>
                  <a:cubicBezTo>
                    <a:pt x="6" y="27"/>
                    <a:pt x="6" y="27"/>
                    <a:pt x="6" y="27"/>
                  </a:cubicBezTo>
                  <a:cubicBezTo>
                    <a:pt x="4" y="27"/>
                    <a:pt x="3" y="26"/>
                    <a:pt x="3" y="24"/>
                  </a:cubicBezTo>
                  <a:cubicBezTo>
                    <a:pt x="3" y="14"/>
                    <a:pt x="3" y="14"/>
                    <a:pt x="3" y="14"/>
                  </a:cubicBezTo>
                  <a:cubicBezTo>
                    <a:pt x="3" y="13"/>
                    <a:pt x="4" y="12"/>
                    <a:pt x="6" y="12"/>
                  </a:cubicBezTo>
                  <a:cubicBezTo>
                    <a:pt x="67" y="12"/>
                    <a:pt x="67" y="12"/>
                    <a:pt x="67" y="12"/>
                  </a:cubicBezTo>
                  <a:cubicBezTo>
                    <a:pt x="69" y="12"/>
                    <a:pt x="70" y="13"/>
                    <a:pt x="70" y="14"/>
                  </a:cubicBezTo>
                  <a:lnTo>
                    <a:pt x="70" y="24"/>
                  </a:lnTo>
                  <a:close/>
                  <a:moveTo>
                    <a:pt x="3" y="69"/>
                  </a:moveTo>
                  <a:cubicBezTo>
                    <a:pt x="3" y="68"/>
                    <a:pt x="4" y="68"/>
                    <a:pt x="5" y="68"/>
                  </a:cubicBezTo>
                  <a:cubicBezTo>
                    <a:pt x="13" y="68"/>
                    <a:pt x="13" y="68"/>
                    <a:pt x="13" y="68"/>
                  </a:cubicBezTo>
                  <a:cubicBezTo>
                    <a:pt x="13" y="68"/>
                    <a:pt x="13" y="68"/>
                    <a:pt x="13" y="68"/>
                  </a:cubicBezTo>
                  <a:cubicBezTo>
                    <a:pt x="28" y="68"/>
                    <a:pt x="28" y="68"/>
                    <a:pt x="28" y="68"/>
                  </a:cubicBezTo>
                  <a:cubicBezTo>
                    <a:pt x="28" y="68"/>
                    <a:pt x="28" y="68"/>
                    <a:pt x="29" y="68"/>
                  </a:cubicBezTo>
                  <a:cubicBezTo>
                    <a:pt x="69" y="68"/>
                    <a:pt x="69" y="68"/>
                    <a:pt x="69" y="68"/>
                  </a:cubicBezTo>
                  <a:cubicBezTo>
                    <a:pt x="69" y="68"/>
                    <a:pt x="70" y="68"/>
                    <a:pt x="70" y="69"/>
                  </a:cubicBezTo>
                  <a:cubicBezTo>
                    <a:pt x="70" y="71"/>
                    <a:pt x="70" y="71"/>
                    <a:pt x="70" y="71"/>
                  </a:cubicBezTo>
                  <a:cubicBezTo>
                    <a:pt x="70" y="72"/>
                    <a:pt x="69" y="72"/>
                    <a:pt x="69" y="72"/>
                  </a:cubicBezTo>
                  <a:cubicBezTo>
                    <a:pt x="5" y="72"/>
                    <a:pt x="5" y="72"/>
                    <a:pt x="5" y="72"/>
                  </a:cubicBezTo>
                  <a:cubicBezTo>
                    <a:pt x="4" y="72"/>
                    <a:pt x="3" y="72"/>
                    <a:pt x="3" y="71"/>
                  </a:cubicBezTo>
                  <a:lnTo>
                    <a:pt x="3" y="6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a:p>
          </p:txBody>
        </p:sp>
        <p:sp>
          <p:nvSpPr>
            <p:cNvPr id="5" name="Freeform 64">
              <a:extLst>
                <a:ext uri="{FF2B5EF4-FFF2-40B4-BE49-F238E27FC236}">
                  <a16:creationId xmlns:a16="http://schemas.microsoft.com/office/drawing/2014/main" id="{0441D4EF-C137-FFB3-2648-16A3B79509BA}"/>
                </a:ext>
              </a:extLst>
            </p:cNvPr>
            <p:cNvSpPr>
              <a:spLocks noEditPoints="1"/>
            </p:cNvSpPr>
            <p:nvPr/>
          </p:nvSpPr>
          <p:spPr bwMode="auto">
            <a:xfrm>
              <a:off x="4008286" y="3917839"/>
              <a:ext cx="291251" cy="286315"/>
            </a:xfrm>
            <a:custGeom>
              <a:avLst/>
              <a:gdLst>
                <a:gd name="T0" fmla="*/ 75 w 75"/>
                <a:gd name="T1" fmla="*/ 27 h 71"/>
                <a:gd name="T2" fmla="*/ 69 w 75"/>
                <a:gd name="T3" fmla="*/ 14 h 71"/>
                <a:gd name="T4" fmla="*/ 64 w 75"/>
                <a:gd name="T5" fmla="*/ 0 h 71"/>
                <a:gd name="T6" fmla="*/ 5 w 75"/>
                <a:gd name="T7" fmla="*/ 11 h 71"/>
                <a:gd name="T8" fmla="*/ 0 w 75"/>
                <a:gd name="T9" fmla="*/ 26 h 71"/>
                <a:gd name="T10" fmla="*/ 0 w 75"/>
                <a:gd name="T11" fmla="*/ 31 h 71"/>
                <a:gd name="T12" fmla="*/ 1 w 75"/>
                <a:gd name="T13" fmla="*/ 65 h 71"/>
                <a:gd name="T14" fmla="*/ 69 w 75"/>
                <a:gd name="T15" fmla="*/ 71 h 71"/>
                <a:gd name="T16" fmla="*/ 70 w 75"/>
                <a:gd name="T17" fmla="*/ 61 h 71"/>
                <a:gd name="T18" fmla="*/ 8 w 75"/>
                <a:gd name="T19" fmla="*/ 5 h 71"/>
                <a:gd name="T20" fmla="*/ 67 w 75"/>
                <a:gd name="T21" fmla="*/ 5 h 71"/>
                <a:gd name="T22" fmla="*/ 11 w 75"/>
                <a:gd name="T23" fmla="*/ 14 h 71"/>
                <a:gd name="T24" fmla="*/ 67 w 75"/>
                <a:gd name="T25" fmla="*/ 16 h 71"/>
                <a:gd name="T26" fmla="*/ 8 w 75"/>
                <a:gd name="T27" fmla="*/ 16 h 71"/>
                <a:gd name="T28" fmla="*/ 15 w 75"/>
                <a:gd name="T29" fmla="*/ 42 h 71"/>
                <a:gd name="T30" fmla="*/ 15 w 75"/>
                <a:gd name="T31" fmla="*/ 62 h 71"/>
                <a:gd name="T32" fmla="*/ 13 w 75"/>
                <a:gd name="T33" fmla="*/ 41 h 71"/>
                <a:gd name="T34" fmla="*/ 8 w 75"/>
                <a:gd name="T35" fmla="*/ 35 h 71"/>
                <a:gd name="T36" fmla="*/ 18 w 75"/>
                <a:gd name="T37" fmla="*/ 35 h 71"/>
                <a:gd name="T38" fmla="*/ 28 w 75"/>
                <a:gd name="T39" fmla="*/ 35 h 71"/>
                <a:gd name="T40" fmla="*/ 38 w 75"/>
                <a:gd name="T41" fmla="*/ 35 h 71"/>
                <a:gd name="T42" fmla="*/ 48 w 75"/>
                <a:gd name="T43" fmla="*/ 35 h 71"/>
                <a:gd name="T44" fmla="*/ 58 w 75"/>
                <a:gd name="T45" fmla="*/ 35 h 71"/>
                <a:gd name="T46" fmla="*/ 67 w 75"/>
                <a:gd name="T47" fmla="*/ 62 h 71"/>
                <a:gd name="T48" fmla="*/ 29 w 75"/>
                <a:gd name="T49" fmla="*/ 40 h 71"/>
                <a:gd name="T50" fmla="*/ 18 w 75"/>
                <a:gd name="T51" fmla="*/ 33 h 71"/>
                <a:gd name="T52" fmla="*/ 13 w 75"/>
                <a:gd name="T53" fmla="*/ 28 h 71"/>
                <a:gd name="T54" fmla="*/ 48 w 75"/>
                <a:gd name="T55" fmla="*/ 33 h 71"/>
                <a:gd name="T56" fmla="*/ 43 w 75"/>
                <a:gd name="T57" fmla="*/ 28 h 71"/>
                <a:gd name="T58" fmla="*/ 41 w 75"/>
                <a:gd name="T59" fmla="*/ 31 h 71"/>
                <a:gd name="T60" fmla="*/ 33 w 75"/>
                <a:gd name="T61" fmla="*/ 31 h 71"/>
                <a:gd name="T62" fmla="*/ 41 w 75"/>
                <a:gd name="T63" fmla="*/ 31 h 71"/>
                <a:gd name="T64" fmla="*/ 27 w 75"/>
                <a:gd name="T65" fmla="*/ 33 h 71"/>
                <a:gd name="T66" fmla="*/ 31 w 75"/>
                <a:gd name="T67" fmla="*/ 28 h 71"/>
                <a:gd name="T68" fmla="*/ 58 w 75"/>
                <a:gd name="T69" fmla="*/ 33 h 71"/>
                <a:gd name="T70" fmla="*/ 53 w 75"/>
                <a:gd name="T71" fmla="*/ 28 h 71"/>
                <a:gd name="T72" fmla="*/ 3 w 75"/>
                <a:gd name="T73" fmla="*/ 28 h 71"/>
                <a:gd name="T74" fmla="*/ 8 w 75"/>
                <a:gd name="T75" fmla="*/ 33 h 71"/>
                <a:gd name="T76" fmla="*/ 3 w 75"/>
                <a:gd name="T77" fmla="*/ 28 h 71"/>
                <a:gd name="T78" fmla="*/ 64 w 75"/>
                <a:gd name="T79" fmla="*/ 28 h 71"/>
                <a:gd name="T80" fmla="*/ 68 w 75"/>
                <a:gd name="T81" fmla="*/ 33 h 71"/>
                <a:gd name="T82" fmla="*/ 5 w 75"/>
                <a:gd name="T83" fmla="*/ 64 h 71"/>
                <a:gd name="T84" fmla="*/ 69 w 75"/>
                <a:gd name="T85" fmla="*/ 64 h 71"/>
                <a:gd name="T86" fmla="*/ 69 w 75"/>
                <a:gd name="T87" fmla="*/ 68 h 71"/>
                <a:gd name="T88" fmla="*/ 4 w 75"/>
                <a:gd name="T89" fmla="*/ 65 h 71"/>
                <a:gd name="T90" fmla="*/ 62 w 75"/>
                <a:gd name="T91" fmla="*/ 56 h 71"/>
                <a:gd name="T92" fmla="*/ 39 w 75"/>
                <a:gd name="T93" fmla="*/ 40 h 71"/>
                <a:gd name="T94" fmla="*/ 39 w 75"/>
                <a:gd name="T95" fmla="*/ 57 h 71"/>
                <a:gd name="T96" fmla="*/ 60 w 75"/>
                <a:gd name="T97" fmla="*/ 5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71">
                  <a:moveTo>
                    <a:pt x="75" y="31"/>
                  </a:moveTo>
                  <a:cubicBezTo>
                    <a:pt x="75" y="28"/>
                    <a:pt x="75" y="28"/>
                    <a:pt x="75" y="28"/>
                  </a:cubicBezTo>
                  <a:cubicBezTo>
                    <a:pt x="75" y="27"/>
                    <a:pt x="75" y="27"/>
                    <a:pt x="75" y="27"/>
                  </a:cubicBezTo>
                  <a:cubicBezTo>
                    <a:pt x="75" y="27"/>
                    <a:pt x="75" y="26"/>
                    <a:pt x="74" y="26"/>
                  </a:cubicBezTo>
                  <a:cubicBezTo>
                    <a:pt x="69" y="14"/>
                    <a:pt x="69" y="14"/>
                    <a:pt x="69" y="14"/>
                  </a:cubicBezTo>
                  <a:cubicBezTo>
                    <a:pt x="69" y="14"/>
                    <a:pt x="69" y="14"/>
                    <a:pt x="69" y="14"/>
                  </a:cubicBezTo>
                  <a:cubicBezTo>
                    <a:pt x="69" y="13"/>
                    <a:pt x="70" y="12"/>
                    <a:pt x="70" y="11"/>
                  </a:cubicBezTo>
                  <a:cubicBezTo>
                    <a:pt x="70" y="5"/>
                    <a:pt x="70" y="5"/>
                    <a:pt x="70" y="5"/>
                  </a:cubicBezTo>
                  <a:cubicBezTo>
                    <a:pt x="70" y="2"/>
                    <a:pt x="67" y="0"/>
                    <a:pt x="64" y="0"/>
                  </a:cubicBezTo>
                  <a:cubicBezTo>
                    <a:pt x="11" y="0"/>
                    <a:pt x="11" y="0"/>
                    <a:pt x="11" y="0"/>
                  </a:cubicBezTo>
                  <a:cubicBezTo>
                    <a:pt x="8" y="0"/>
                    <a:pt x="5" y="2"/>
                    <a:pt x="5" y="5"/>
                  </a:cubicBezTo>
                  <a:cubicBezTo>
                    <a:pt x="5" y="11"/>
                    <a:pt x="5" y="11"/>
                    <a:pt x="5" y="11"/>
                  </a:cubicBezTo>
                  <a:cubicBezTo>
                    <a:pt x="5" y="12"/>
                    <a:pt x="5" y="13"/>
                    <a:pt x="6" y="14"/>
                  </a:cubicBezTo>
                  <a:cubicBezTo>
                    <a:pt x="5" y="14"/>
                    <a:pt x="5" y="14"/>
                    <a:pt x="5" y="14"/>
                  </a:cubicBezTo>
                  <a:cubicBezTo>
                    <a:pt x="0" y="26"/>
                    <a:pt x="0" y="26"/>
                    <a:pt x="0" y="26"/>
                  </a:cubicBezTo>
                  <a:cubicBezTo>
                    <a:pt x="0" y="26"/>
                    <a:pt x="0" y="27"/>
                    <a:pt x="0" y="27"/>
                  </a:cubicBezTo>
                  <a:cubicBezTo>
                    <a:pt x="0" y="27"/>
                    <a:pt x="0" y="27"/>
                    <a:pt x="0" y="28"/>
                  </a:cubicBezTo>
                  <a:cubicBezTo>
                    <a:pt x="0" y="31"/>
                    <a:pt x="0" y="31"/>
                    <a:pt x="0" y="31"/>
                  </a:cubicBezTo>
                  <a:cubicBezTo>
                    <a:pt x="0" y="33"/>
                    <a:pt x="2" y="36"/>
                    <a:pt x="5" y="36"/>
                  </a:cubicBezTo>
                  <a:cubicBezTo>
                    <a:pt x="5" y="61"/>
                    <a:pt x="5" y="61"/>
                    <a:pt x="5" y="61"/>
                  </a:cubicBezTo>
                  <a:cubicBezTo>
                    <a:pt x="3" y="61"/>
                    <a:pt x="1" y="63"/>
                    <a:pt x="1" y="65"/>
                  </a:cubicBezTo>
                  <a:cubicBezTo>
                    <a:pt x="1" y="67"/>
                    <a:pt x="1" y="67"/>
                    <a:pt x="1" y="67"/>
                  </a:cubicBezTo>
                  <a:cubicBezTo>
                    <a:pt x="1" y="69"/>
                    <a:pt x="3" y="71"/>
                    <a:pt x="5" y="71"/>
                  </a:cubicBezTo>
                  <a:cubicBezTo>
                    <a:pt x="69" y="71"/>
                    <a:pt x="69" y="71"/>
                    <a:pt x="69" y="71"/>
                  </a:cubicBezTo>
                  <a:cubicBezTo>
                    <a:pt x="72" y="71"/>
                    <a:pt x="74" y="69"/>
                    <a:pt x="74" y="67"/>
                  </a:cubicBezTo>
                  <a:cubicBezTo>
                    <a:pt x="74" y="65"/>
                    <a:pt x="74" y="65"/>
                    <a:pt x="74" y="65"/>
                  </a:cubicBezTo>
                  <a:cubicBezTo>
                    <a:pt x="74" y="63"/>
                    <a:pt x="72" y="61"/>
                    <a:pt x="70" y="61"/>
                  </a:cubicBezTo>
                  <a:cubicBezTo>
                    <a:pt x="70" y="36"/>
                    <a:pt x="70" y="36"/>
                    <a:pt x="70" y="36"/>
                  </a:cubicBezTo>
                  <a:cubicBezTo>
                    <a:pt x="72" y="36"/>
                    <a:pt x="75" y="33"/>
                    <a:pt x="75" y="31"/>
                  </a:cubicBezTo>
                  <a:close/>
                  <a:moveTo>
                    <a:pt x="8" y="5"/>
                  </a:moveTo>
                  <a:cubicBezTo>
                    <a:pt x="8" y="4"/>
                    <a:pt x="9" y="3"/>
                    <a:pt x="11" y="3"/>
                  </a:cubicBezTo>
                  <a:cubicBezTo>
                    <a:pt x="64" y="3"/>
                    <a:pt x="64" y="3"/>
                    <a:pt x="64" y="3"/>
                  </a:cubicBezTo>
                  <a:cubicBezTo>
                    <a:pt x="66" y="3"/>
                    <a:pt x="67" y="4"/>
                    <a:pt x="67" y="5"/>
                  </a:cubicBezTo>
                  <a:cubicBezTo>
                    <a:pt x="67" y="11"/>
                    <a:pt x="67" y="11"/>
                    <a:pt x="67" y="11"/>
                  </a:cubicBezTo>
                  <a:cubicBezTo>
                    <a:pt x="67" y="13"/>
                    <a:pt x="66" y="14"/>
                    <a:pt x="64" y="14"/>
                  </a:cubicBezTo>
                  <a:cubicBezTo>
                    <a:pt x="11" y="14"/>
                    <a:pt x="11" y="14"/>
                    <a:pt x="11" y="14"/>
                  </a:cubicBezTo>
                  <a:cubicBezTo>
                    <a:pt x="9" y="14"/>
                    <a:pt x="8" y="13"/>
                    <a:pt x="8" y="11"/>
                  </a:cubicBezTo>
                  <a:lnTo>
                    <a:pt x="8" y="5"/>
                  </a:lnTo>
                  <a:close/>
                  <a:moveTo>
                    <a:pt x="67" y="16"/>
                  </a:moveTo>
                  <a:cubicBezTo>
                    <a:pt x="71" y="26"/>
                    <a:pt x="71" y="26"/>
                    <a:pt x="71" y="26"/>
                  </a:cubicBezTo>
                  <a:cubicBezTo>
                    <a:pt x="4" y="26"/>
                    <a:pt x="4" y="26"/>
                    <a:pt x="4" y="26"/>
                  </a:cubicBezTo>
                  <a:cubicBezTo>
                    <a:pt x="8" y="16"/>
                    <a:pt x="8" y="16"/>
                    <a:pt x="8" y="16"/>
                  </a:cubicBezTo>
                  <a:lnTo>
                    <a:pt x="67" y="16"/>
                  </a:lnTo>
                  <a:close/>
                  <a:moveTo>
                    <a:pt x="15" y="62"/>
                  </a:moveTo>
                  <a:cubicBezTo>
                    <a:pt x="15" y="42"/>
                    <a:pt x="15" y="42"/>
                    <a:pt x="15" y="42"/>
                  </a:cubicBezTo>
                  <a:cubicBezTo>
                    <a:pt x="28" y="42"/>
                    <a:pt x="28" y="42"/>
                    <a:pt x="28" y="42"/>
                  </a:cubicBezTo>
                  <a:cubicBezTo>
                    <a:pt x="28" y="62"/>
                    <a:pt x="28" y="62"/>
                    <a:pt x="28" y="62"/>
                  </a:cubicBezTo>
                  <a:lnTo>
                    <a:pt x="15" y="62"/>
                  </a:lnTo>
                  <a:close/>
                  <a:moveTo>
                    <a:pt x="29" y="40"/>
                  </a:moveTo>
                  <a:cubicBezTo>
                    <a:pt x="14" y="40"/>
                    <a:pt x="14" y="40"/>
                    <a:pt x="14" y="40"/>
                  </a:cubicBezTo>
                  <a:cubicBezTo>
                    <a:pt x="13" y="40"/>
                    <a:pt x="13" y="40"/>
                    <a:pt x="13" y="41"/>
                  </a:cubicBezTo>
                  <a:cubicBezTo>
                    <a:pt x="13" y="62"/>
                    <a:pt x="13" y="62"/>
                    <a:pt x="13" y="62"/>
                  </a:cubicBezTo>
                  <a:cubicBezTo>
                    <a:pt x="8" y="62"/>
                    <a:pt x="8" y="62"/>
                    <a:pt x="8" y="62"/>
                  </a:cubicBezTo>
                  <a:cubicBezTo>
                    <a:pt x="8" y="35"/>
                    <a:pt x="8" y="35"/>
                    <a:pt x="8" y="35"/>
                  </a:cubicBezTo>
                  <a:cubicBezTo>
                    <a:pt x="10" y="35"/>
                    <a:pt x="11" y="35"/>
                    <a:pt x="12" y="33"/>
                  </a:cubicBezTo>
                  <a:cubicBezTo>
                    <a:pt x="13" y="35"/>
                    <a:pt x="15" y="35"/>
                    <a:pt x="17" y="35"/>
                  </a:cubicBezTo>
                  <a:cubicBezTo>
                    <a:pt x="18" y="35"/>
                    <a:pt x="18" y="35"/>
                    <a:pt x="18" y="35"/>
                  </a:cubicBezTo>
                  <a:cubicBezTo>
                    <a:pt x="20" y="35"/>
                    <a:pt x="21" y="35"/>
                    <a:pt x="22" y="33"/>
                  </a:cubicBezTo>
                  <a:cubicBezTo>
                    <a:pt x="23" y="35"/>
                    <a:pt x="25" y="35"/>
                    <a:pt x="27" y="35"/>
                  </a:cubicBezTo>
                  <a:cubicBezTo>
                    <a:pt x="28" y="35"/>
                    <a:pt x="28" y="35"/>
                    <a:pt x="28" y="35"/>
                  </a:cubicBezTo>
                  <a:cubicBezTo>
                    <a:pt x="30" y="35"/>
                    <a:pt x="31" y="35"/>
                    <a:pt x="32" y="33"/>
                  </a:cubicBezTo>
                  <a:cubicBezTo>
                    <a:pt x="33" y="35"/>
                    <a:pt x="35" y="35"/>
                    <a:pt x="37" y="35"/>
                  </a:cubicBezTo>
                  <a:cubicBezTo>
                    <a:pt x="38" y="35"/>
                    <a:pt x="38" y="35"/>
                    <a:pt x="38" y="35"/>
                  </a:cubicBezTo>
                  <a:cubicBezTo>
                    <a:pt x="40" y="35"/>
                    <a:pt x="41" y="35"/>
                    <a:pt x="42" y="33"/>
                  </a:cubicBezTo>
                  <a:cubicBezTo>
                    <a:pt x="43" y="35"/>
                    <a:pt x="45" y="35"/>
                    <a:pt x="47" y="35"/>
                  </a:cubicBezTo>
                  <a:cubicBezTo>
                    <a:pt x="48" y="35"/>
                    <a:pt x="48" y="35"/>
                    <a:pt x="48" y="35"/>
                  </a:cubicBezTo>
                  <a:cubicBezTo>
                    <a:pt x="50" y="35"/>
                    <a:pt x="51" y="35"/>
                    <a:pt x="52" y="33"/>
                  </a:cubicBezTo>
                  <a:cubicBezTo>
                    <a:pt x="53" y="35"/>
                    <a:pt x="55" y="35"/>
                    <a:pt x="57" y="35"/>
                  </a:cubicBezTo>
                  <a:cubicBezTo>
                    <a:pt x="58" y="35"/>
                    <a:pt x="58" y="35"/>
                    <a:pt x="58" y="35"/>
                  </a:cubicBezTo>
                  <a:cubicBezTo>
                    <a:pt x="60" y="35"/>
                    <a:pt x="62" y="35"/>
                    <a:pt x="63" y="33"/>
                  </a:cubicBezTo>
                  <a:cubicBezTo>
                    <a:pt x="63" y="35"/>
                    <a:pt x="65" y="35"/>
                    <a:pt x="67" y="35"/>
                  </a:cubicBezTo>
                  <a:cubicBezTo>
                    <a:pt x="67" y="62"/>
                    <a:pt x="67" y="62"/>
                    <a:pt x="67" y="62"/>
                  </a:cubicBezTo>
                  <a:cubicBezTo>
                    <a:pt x="30" y="62"/>
                    <a:pt x="30" y="62"/>
                    <a:pt x="30" y="62"/>
                  </a:cubicBezTo>
                  <a:cubicBezTo>
                    <a:pt x="30" y="41"/>
                    <a:pt x="30" y="41"/>
                    <a:pt x="30" y="41"/>
                  </a:cubicBezTo>
                  <a:cubicBezTo>
                    <a:pt x="30" y="40"/>
                    <a:pt x="30" y="40"/>
                    <a:pt x="29" y="40"/>
                  </a:cubicBezTo>
                  <a:close/>
                  <a:moveTo>
                    <a:pt x="21" y="28"/>
                  </a:moveTo>
                  <a:cubicBezTo>
                    <a:pt x="21" y="31"/>
                    <a:pt x="21" y="31"/>
                    <a:pt x="21" y="31"/>
                  </a:cubicBezTo>
                  <a:cubicBezTo>
                    <a:pt x="21" y="32"/>
                    <a:pt x="20" y="33"/>
                    <a:pt x="18" y="33"/>
                  </a:cubicBezTo>
                  <a:cubicBezTo>
                    <a:pt x="17" y="33"/>
                    <a:pt x="17" y="33"/>
                    <a:pt x="17" y="33"/>
                  </a:cubicBezTo>
                  <a:cubicBezTo>
                    <a:pt x="15" y="33"/>
                    <a:pt x="13" y="32"/>
                    <a:pt x="13" y="31"/>
                  </a:cubicBezTo>
                  <a:cubicBezTo>
                    <a:pt x="13" y="28"/>
                    <a:pt x="13" y="28"/>
                    <a:pt x="13" y="28"/>
                  </a:cubicBezTo>
                  <a:lnTo>
                    <a:pt x="21" y="28"/>
                  </a:lnTo>
                  <a:close/>
                  <a:moveTo>
                    <a:pt x="51" y="31"/>
                  </a:moveTo>
                  <a:cubicBezTo>
                    <a:pt x="51" y="32"/>
                    <a:pt x="50" y="33"/>
                    <a:pt x="48" y="33"/>
                  </a:cubicBezTo>
                  <a:cubicBezTo>
                    <a:pt x="47" y="33"/>
                    <a:pt x="47" y="33"/>
                    <a:pt x="47" y="33"/>
                  </a:cubicBezTo>
                  <a:cubicBezTo>
                    <a:pt x="45" y="33"/>
                    <a:pt x="43" y="32"/>
                    <a:pt x="43" y="31"/>
                  </a:cubicBezTo>
                  <a:cubicBezTo>
                    <a:pt x="43" y="28"/>
                    <a:pt x="43" y="28"/>
                    <a:pt x="43" y="28"/>
                  </a:cubicBezTo>
                  <a:cubicBezTo>
                    <a:pt x="51" y="28"/>
                    <a:pt x="51" y="28"/>
                    <a:pt x="51" y="28"/>
                  </a:cubicBezTo>
                  <a:lnTo>
                    <a:pt x="51" y="31"/>
                  </a:lnTo>
                  <a:close/>
                  <a:moveTo>
                    <a:pt x="41" y="31"/>
                  </a:moveTo>
                  <a:cubicBezTo>
                    <a:pt x="41" y="32"/>
                    <a:pt x="40" y="33"/>
                    <a:pt x="38" y="33"/>
                  </a:cubicBezTo>
                  <a:cubicBezTo>
                    <a:pt x="37" y="33"/>
                    <a:pt x="37" y="33"/>
                    <a:pt x="37" y="33"/>
                  </a:cubicBezTo>
                  <a:cubicBezTo>
                    <a:pt x="35" y="33"/>
                    <a:pt x="33" y="32"/>
                    <a:pt x="33" y="31"/>
                  </a:cubicBezTo>
                  <a:cubicBezTo>
                    <a:pt x="33" y="28"/>
                    <a:pt x="33" y="28"/>
                    <a:pt x="33" y="28"/>
                  </a:cubicBezTo>
                  <a:cubicBezTo>
                    <a:pt x="41" y="28"/>
                    <a:pt x="41" y="28"/>
                    <a:pt x="41" y="28"/>
                  </a:cubicBezTo>
                  <a:lnTo>
                    <a:pt x="41" y="31"/>
                  </a:lnTo>
                  <a:close/>
                  <a:moveTo>
                    <a:pt x="31" y="31"/>
                  </a:moveTo>
                  <a:cubicBezTo>
                    <a:pt x="31" y="32"/>
                    <a:pt x="30" y="33"/>
                    <a:pt x="28" y="33"/>
                  </a:cubicBezTo>
                  <a:cubicBezTo>
                    <a:pt x="27" y="33"/>
                    <a:pt x="27" y="33"/>
                    <a:pt x="27" y="33"/>
                  </a:cubicBezTo>
                  <a:cubicBezTo>
                    <a:pt x="25" y="33"/>
                    <a:pt x="23" y="32"/>
                    <a:pt x="23" y="31"/>
                  </a:cubicBezTo>
                  <a:cubicBezTo>
                    <a:pt x="23" y="28"/>
                    <a:pt x="23" y="28"/>
                    <a:pt x="23" y="28"/>
                  </a:cubicBezTo>
                  <a:cubicBezTo>
                    <a:pt x="31" y="28"/>
                    <a:pt x="31" y="28"/>
                    <a:pt x="31" y="28"/>
                  </a:cubicBezTo>
                  <a:lnTo>
                    <a:pt x="31" y="31"/>
                  </a:lnTo>
                  <a:close/>
                  <a:moveTo>
                    <a:pt x="62" y="31"/>
                  </a:moveTo>
                  <a:cubicBezTo>
                    <a:pt x="62" y="32"/>
                    <a:pt x="60" y="33"/>
                    <a:pt x="58" y="33"/>
                  </a:cubicBezTo>
                  <a:cubicBezTo>
                    <a:pt x="57" y="33"/>
                    <a:pt x="57" y="33"/>
                    <a:pt x="57" y="33"/>
                  </a:cubicBezTo>
                  <a:cubicBezTo>
                    <a:pt x="55" y="33"/>
                    <a:pt x="53" y="32"/>
                    <a:pt x="53" y="31"/>
                  </a:cubicBezTo>
                  <a:cubicBezTo>
                    <a:pt x="53" y="28"/>
                    <a:pt x="53" y="28"/>
                    <a:pt x="53" y="28"/>
                  </a:cubicBezTo>
                  <a:cubicBezTo>
                    <a:pt x="62" y="28"/>
                    <a:pt x="62" y="28"/>
                    <a:pt x="62" y="28"/>
                  </a:cubicBezTo>
                  <a:lnTo>
                    <a:pt x="62" y="31"/>
                  </a:lnTo>
                  <a:close/>
                  <a:moveTo>
                    <a:pt x="3" y="28"/>
                  </a:moveTo>
                  <a:cubicBezTo>
                    <a:pt x="11" y="28"/>
                    <a:pt x="11" y="28"/>
                    <a:pt x="11" y="28"/>
                  </a:cubicBezTo>
                  <a:cubicBezTo>
                    <a:pt x="11" y="31"/>
                    <a:pt x="11" y="31"/>
                    <a:pt x="11" y="31"/>
                  </a:cubicBezTo>
                  <a:cubicBezTo>
                    <a:pt x="11" y="32"/>
                    <a:pt x="10" y="33"/>
                    <a:pt x="8" y="33"/>
                  </a:cubicBezTo>
                  <a:cubicBezTo>
                    <a:pt x="7" y="33"/>
                    <a:pt x="7" y="33"/>
                    <a:pt x="7" y="33"/>
                  </a:cubicBezTo>
                  <a:cubicBezTo>
                    <a:pt x="5" y="33"/>
                    <a:pt x="3" y="32"/>
                    <a:pt x="3" y="31"/>
                  </a:cubicBezTo>
                  <a:lnTo>
                    <a:pt x="3" y="28"/>
                  </a:lnTo>
                  <a:close/>
                  <a:moveTo>
                    <a:pt x="67" y="33"/>
                  </a:moveTo>
                  <a:cubicBezTo>
                    <a:pt x="65" y="33"/>
                    <a:pt x="64" y="32"/>
                    <a:pt x="64" y="31"/>
                  </a:cubicBezTo>
                  <a:cubicBezTo>
                    <a:pt x="64" y="28"/>
                    <a:pt x="64" y="28"/>
                    <a:pt x="64" y="28"/>
                  </a:cubicBezTo>
                  <a:cubicBezTo>
                    <a:pt x="72" y="28"/>
                    <a:pt x="72" y="28"/>
                    <a:pt x="72" y="28"/>
                  </a:cubicBezTo>
                  <a:cubicBezTo>
                    <a:pt x="72" y="31"/>
                    <a:pt x="72" y="31"/>
                    <a:pt x="72" y="31"/>
                  </a:cubicBezTo>
                  <a:cubicBezTo>
                    <a:pt x="72" y="32"/>
                    <a:pt x="70" y="33"/>
                    <a:pt x="68" y="33"/>
                  </a:cubicBezTo>
                  <a:lnTo>
                    <a:pt x="67" y="33"/>
                  </a:lnTo>
                  <a:close/>
                  <a:moveTo>
                    <a:pt x="4" y="65"/>
                  </a:moveTo>
                  <a:cubicBezTo>
                    <a:pt x="4" y="65"/>
                    <a:pt x="5" y="64"/>
                    <a:pt x="5" y="64"/>
                  </a:cubicBezTo>
                  <a:cubicBezTo>
                    <a:pt x="14" y="64"/>
                    <a:pt x="14" y="64"/>
                    <a:pt x="14" y="64"/>
                  </a:cubicBezTo>
                  <a:cubicBezTo>
                    <a:pt x="29" y="64"/>
                    <a:pt x="29" y="64"/>
                    <a:pt x="29" y="64"/>
                  </a:cubicBezTo>
                  <a:cubicBezTo>
                    <a:pt x="69" y="64"/>
                    <a:pt x="69" y="64"/>
                    <a:pt x="69" y="64"/>
                  </a:cubicBezTo>
                  <a:cubicBezTo>
                    <a:pt x="70" y="64"/>
                    <a:pt x="71" y="65"/>
                    <a:pt x="71" y="65"/>
                  </a:cubicBezTo>
                  <a:cubicBezTo>
                    <a:pt x="71" y="67"/>
                    <a:pt x="71" y="67"/>
                    <a:pt x="71" y="67"/>
                  </a:cubicBezTo>
                  <a:cubicBezTo>
                    <a:pt x="71" y="68"/>
                    <a:pt x="70" y="68"/>
                    <a:pt x="69" y="68"/>
                  </a:cubicBezTo>
                  <a:cubicBezTo>
                    <a:pt x="5" y="68"/>
                    <a:pt x="5" y="68"/>
                    <a:pt x="5" y="68"/>
                  </a:cubicBezTo>
                  <a:cubicBezTo>
                    <a:pt x="5" y="68"/>
                    <a:pt x="4" y="68"/>
                    <a:pt x="4" y="67"/>
                  </a:cubicBezTo>
                  <a:lnTo>
                    <a:pt x="4" y="65"/>
                  </a:lnTo>
                  <a:close/>
                  <a:moveTo>
                    <a:pt x="39" y="57"/>
                  </a:moveTo>
                  <a:cubicBezTo>
                    <a:pt x="61" y="57"/>
                    <a:pt x="61" y="57"/>
                    <a:pt x="61" y="57"/>
                  </a:cubicBezTo>
                  <a:cubicBezTo>
                    <a:pt x="62" y="57"/>
                    <a:pt x="62" y="56"/>
                    <a:pt x="62" y="56"/>
                  </a:cubicBezTo>
                  <a:cubicBezTo>
                    <a:pt x="62" y="41"/>
                    <a:pt x="62" y="41"/>
                    <a:pt x="62" y="41"/>
                  </a:cubicBezTo>
                  <a:cubicBezTo>
                    <a:pt x="62" y="40"/>
                    <a:pt x="62" y="40"/>
                    <a:pt x="61" y="40"/>
                  </a:cubicBezTo>
                  <a:cubicBezTo>
                    <a:pt x="39" y="40"/>
                    <a:pt x="39" y="40"/>
                    <a:pt x="39" y="40"/>
                  </a:cubicBezTo>
                  <a:cubicBezTo>
                    <a:pt x="38" y="40"/>
                    <a:pt x="38" y="40"/>
                    <a:pt x="38" y="41"/>
                  </a:cubicBezTo>
                  <a:cubicBezTo>
                    <a:pt x="38" y="56"/>
                    <a:pt x="38" y="56"/>
                    <a:pt x="38" y="56"/>
                  </a:cubicBezTo>
                  <a:cubicBezTo>
                    <a:pt x="38" y="56"/>
                    <a:pt x="38" y="57"/>
                    <a:pt x="39" y="57"/>
                  </a:cubicBezTo>
                  <a:close/>
                  <a:moveTo>
                    <a:pt x="40" y="42"/>
                  </a:moveTo>
                  <a:cubicBezTo>
                    <a:pt x="60" y="42"/>
                    <a:pt x="60" y="42"/>
                    <a:pt x="60" y="42"/>
                  </a:cubicBezTo>
                  <a:cubicBezTo>
                    <a:pt x="60" y="55"/>
                    <a:pt x="60" y="55"/>
                    <a:pt x="60" y="55"/>
                  </a:cubicBezTo>
                  <a:cubicBezTo>
                    <a:pt x="40" y="55"/>
                    <a:pt x="40" y="55"/>
                    <a:pt x="40" y="55"/>
                  </a:cubicBezTo>
                  <a:lnTo>
                    <a:pt x="40"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a:p>
          </p:txBody>
        </p:sp>
        <p:sp>
          <p:nvSpPr>
            <p:cNvPr id="6" name="Freeform 61">
              <a:extLst>
                <a:ext uri="{FF2B5EF4-FFF2-40B4-BE49-F238E27FC236}">
                  <a16:creationId xmlns:a16="http://schemas.microsoft.com/office/drawing/2014/main" id="{62009FC1-28A3-E971-0584-72B74125C86F}"/>
                </a:ext>
              </a:extLst>
            </p:cNvPr>
            <p:cNvSpPr>
              <a:spLocks noEditPoints="1"/>
            </p:cNvSpPr>
            <p:nvPr/>
          </p:nvSpPr>
          <p:spPr bwMode="auto">
            <a:xfrm>
              <a:off x="2770196" y="3923100"/>
              <a:ext cx="282719" cy="281055"/>
            </a:xfrm>
            <a:custGeom>
              <a:avLst/>
              <a:gdLst>
                <a:gd name="T0" fmla="*/ 58 w 72"/>
                <a:gd name="T1" fmla="*/ 15 h 69"/>
                <a:gd name="T2" fmla="*/ 35 w 72"/>
                <a:gd name="T3" fmla="*/ 0 h 69"/>
                <a:gd name="T4" fmla="*/ 34 w 72"/>
                <a:gd name="T5" fmla="*/ 1 h 69"/>
                <a:gd name="T6" fmla="*/ 8 w 72"/>
                <a:gd name="T7" fmla="*/ 15 h 69"/>
                <a:gd name="T8" fmla="*/ 0 w 72"/>
                <a:gd name="T9" fmla="*/ 61 h 69"/>
                <a:gd name="T10" fmla="*/ 64 w 72"/>
                <a:gd name="T11" fmla="*/ 69 h 69"/>
                <a:gd name="T12" fmla="*/ 72 w 72"/>
                <a:gd name="T13" fmla="*/ 23 h 69"/>
                <a:gd name="T14" fmla="*/ 34 w 72"/>
                <a:gd name="T15" fmla="*/ 4 h 69"/>
                <a:gd name="T16" fmla="*/ 38 w 72"/>
                <a:gd name="T17" fmla="*/ 3 h 69"/>
                <a:gd name="T18" fmla="*/ 18 w 72"/>
                <a:gd name="T19" fmla="*/ 15 h 69"/>
                <a:gd name="T20" fmla="*/ 69 w 72"/>
                <a:gd name="T21" fmla="*/ 61 h 69"/>
                <a:gd name="T22" fmla="*/ 8 w 72"/>
                <a:gd name="T23" fmla="*/ 66 h 69"/>
                <a:gd name="T24" fmla="*/ 3 w 72"/>
                <a:gd name="T25" fmla="*/ 23 h 69"/>
                <a:gd name="T26" fmla="*/ 64 w 72"/>
                <a:gd name="T27" fmla="*/ 18 h 69"/>
                <a:gd name="T28" fmla="*/ 69 w 72"/>
                <a:gd name="T29" fmla="*/ 61 h 69"/>
                <a:gd name="T30" fmla="*/ 38 w 72"/>
                <a:gd name="T31" fmla="*/ 32 h 69"/>
                <a:gd name="T32" fmla="*/ 27 w 72"/>
                <a:gd name="T33" fmla="*/ 32 h 69"/>
                <a:gd name="T34" fmla="*/ 32 w 72"/>
                <a:gd name="T35" fmla="*/ 28 h 69"/>
                <a:gd name="T36" fmla="*/ 32 w 72"/>
                <a:gd name="T37" fmla="*/ 35 h 69"/>
                <a:gd name="T38" fmla="*/ 32 w 72"/>
                <a:gd name="T39" fmla="*/ 28 h 69"/>
                <a:gd name="T40" fmla="*/ 7 w 72"/>
                <a:gd name="T41" fmla="*/ 21 h 69"/>
                <a:gd name="T42" fmla="*/ 6 w 72"/>
                <a:gd name="T43" fmla="*/ 49 h 69"/>
                <a:gd name="T44" fmla="*/ 6 w 72"/>
                <a:gd name="T45" fmla="*/ 62 h 69"/>
                <a:gd name="T46" fmla="*/ 21 w 72"/>
                <a:gd name="T47" fmla="*/ 63 h 69"/>
                <a:gd name="T48" fmla="*/ 65 w 72"/>
                <a:gd name="T49" fmla="*/ 63 h 69"/>
                <a:gd name="T50" fmla="*/ 66 w 72"/>
                <a:gd name="T51" fmla="*/ 50 h 69"/>
                <a:gd name="T52" fmla="*/ 66 w 72"/>
                <a:gd name="T53" fmla="*/ 22 h 69"/>
                <a:gd name="T54" fmla="*/ 8 w 72"/>
                <a:gd name="T55" fmla="*/ 49 h 69"/>
                <a:gd name="T56" fmla="*/ 18 w 72"/>
                <a:gd name="T57" fmla="*/ 41 h 69"/>
                <a:gd name="T58" fmla="*/ 27 w 72"/>
                <a:gd name="T59" fmla="*/ 41 h 69"/>
                <a:gd name="T60" fmla="*/ 35 w 72"/>
                <a:gd name="T61" fmla="*/ 47 h 69"/>
                <a:gd name="T62" fmla="*/ 34 w 72"/>
                <a:gd name="T63" fmla="*/ 50 h 69"/>
                <a:gd name="T64" fmla="*/ 11 w 72"/>
                <a:gd name="T65" fmla="*/ 50 h 69"/>
                <a:gd name="T66" fmla="*/ 21 w 72"/>
                <a:gd name="T67" fmla="*/ 61 h 69"/>
                <a:gd name="T68" fmla="*/ 8 w 72"/>
                <a:gd name="T69" fmla="*/ 52 h 69"/>
                <a:gd name="T70" fmla="*/ 29 w 72"/>
                <a:gd name="T71" fmla="*/ 52 h 69"/>
                <a:gd name="T72" fmla="*/ 31 w 72"/>
                <a:gd name="T73" fmla="*/ 54 h 69"/>
                <a:gd name="T74" fmla="*/ 34 w 72"/>
                <a:gd name="T75" fmla="*/ 56 h 69"/>
                <a:gd name="T76" fmla="*/ 21 w 72"/>
                <a:gd name="T77" fmla="*/ 61 h 69"/>
                <a:gd name="T78" fmla="*/ 28 w 72"/>
                <a:gd name="T79" fmla="*/ 61 h 69"/>
                <a:gd name="T80" fmla="*/ 36 w 72"/>
                <a:gd name="T81" fmla="*/ 57 h 69"/>
                <a:gd name="T82" fmla="*/ 32 w 72"/>
                <a:gd name="T83" fmla="*/ 52 h 69"/>
                <a:gd name="T84" fmla="*/ 37 w 72"/>
                <a:gd name="T85" fmla="*/ 52 h 69"/>
                <a:gd name="T86" fmla="*/ 40 w 72"/>
                <a:gd name="T87" fmla="*/ 54 h 69"/>
                <a:gd name="T88" fmla="*/ 42 w 72"/>
                <a:gd name="T89" fmla="*/ 58 h 69"/>
                <a:gd name="T90" fmla="*/ 64 w 72"/>
                <a:gd name="T91" fmla="*/ 61 h 69"/>
                <a:gd name="T92" fmla="*/ 43 w 72"/>
                <a:gd name="T93" fmla="*/ 60 h 69"/>
                <a:gd name="T94" fmla="*/ 41 w 72"/>
                <a:gd name="T95" fmla="*/ 52 h 69"/>
                <a:gd name="T96" fmla="*/ 61 w 72"/>
                <a:gd name="T97" fmla="*/ 52 h 69"/>
                <a:gd name="T98" fmla="*/ 64 w 72"/>
                <a:gd name="T99" fmla="*/ 61 h 69"/>
                <a:gd name="T100" fmla="*/ 61 w 72"/>
                <a:gd name="T101" fmla="*/ 50 h 69"/>
                <a:gd name="T102" fmla="*/ 38 w 72"/>
                <a:gd name="T103" fmla="*/ 50 h 69"/>
                <a:gd name="T104" fmla="*/ 36 w 72"/>
                <a:gd name="T105" fmla="*/ 46 h 69"/>
                <a:gd name="T106" fmla="*/ 41 w 72"/>
                <a:gd name="T107" fmla="*/ 38 h 69"/>
                <a:gd name="T108" fmla="*/ 62 w 72"/>
                <a:gd name="T109" fmla="*/ 47 h 69"/>
                <a:gd name="T110" fmla="*/ 64 w 72"/>
                <a:gd name="T111" fmla="*/ 46 h 69"/>
                <a:gd name="T112" fmla="*/ 52 w 72"/>
                <a:gd name="T113" fmla="*/ 36 h 69"/>
                <a:gd name="T114" fmla="*/ 32 w 72"/>
                <a:gd name="T115" fmla="*/ 43 h 69"/>
                <a:gd name="T116" fmla="*/ 16 w 72"/>
                <a:gd name="T117" fmla="*/ 39 h 69"/>
                <a:gd name="T118" fmla="*/ 8 w 72"/>
                <a:gd name="T119" fmla="*/ 46 h 69"/>
                <a:gd name="T120" fmla="*/ 64 w 72"/>
                <a:gd name="T121" fmla="*/ 2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 h="69">
                  <a:moveTo>
                    <a:pt x="64" y="15"/>
                  </a:moveTo>
                  <a:cubicBezTo>
                    <a:pt x="58" y="15"/>
                    <a:pt x="58" y="15"/>
                    <a:pt x="58" y="15"/>
                  </a:cubicBezTo>
                  <a:cubicBezTo>
                    <a:pt x="37" y="0"/>
                    <a:pt x="37" y="0"/>
                    <a:pt x="37" y="0"/>
                  </a:cubicBezTo>
                  <a:cubicBezTo>
                    <a:pt x="36" y="0"/>
                    <a:pt x="36" y="0"/>
                    <a:pt x="35" y="0"/>
                  </a:cubicBezTo>
                  <a:cubicBezTo>
                    <a:pt x="35" y="0"/>
                    <a:pt x="35" y="0"/>
                    <a:pt x="35" y="0"/>
                  </a:cubicBezTo>
                  <a:cubicBezTo>
                    <a:pt x="35" y="0"/>
                    <a:pt x="34" y="1"/>
                    <a:pt x="34" y="1"/>
                  </a:cubicBezTo>
                  <a:cubicBezTo>
                    <a:pt x="14" y="15"/>
                    <a:pt x="14" y="15"/>
                    <a:pt x="14" y="15"/>
                  </a:cubicBezTo>
                  <a:cubicBezTo>
                    <a:pt x="8" y="15"/>
                    <a:pt x="8" y="15"/>
                    <a:pt x="8" y="15"/>
                  </a:cubicBezTo>
                  <a:cubicBezTo>
                    <a:pt x="4" y="15"/>
                    <a:pt x="0" y="19"/>
                    <a:pt x="0" y="23"/>
                  </a:cubicBezTo>
                  <a:cubicBezTo>
                    <a:pt x="0" y="61"/>
                    <a:pt x="0" y="61"/>
                    <a:pt x="0" y="61"/>
                  </a:cubicBezTo>
                  <a:cubicBezTo>
                    <a:pt x="0" y="65"/>
                    <a:pt x="4" y="69"/>
                    <a:pt x="8" y="69"/>
                  </a:cubicBezTo>
                  <a:cubicBezTo>
                    <a:pt x="64" y="69"/>
                    <a:pt x="64" y="69"/>
                    <a:pt x="64" y="69"/>
                  </a:cubicBezTo>
                  <a:cubicBezTo>
                    <a:pt x="68" y="69"/>
                    <a:pt x="72" y="65"/>
                    <a:pt x="72" y="61"/>
                  </a:cubicBezTo>
                  <a:cubicBezTo>
                    <a:pt x="72" y="23"/>
                    <a:pt x="72" y="23"/>
                    <a:pt x="72" y="23"/>
                  </a:cubicBezTo>
                  <a:cubicBezTo>
                    <a:pt x="72" y="19"/>
                    <a:pt x="68" y="15"/>
                    <a:pt x="64" y="15"/>
                  </a:cubicBezTo>
                  <a:close/>
                  <a:moveTo>
                    <a:pt x="34" y="4"/>
                  </a:moveTo>
                  <a:cubicBezTo>
                    <a:pt x="34" y="4"/>
                    <a:pt x="35" y="5"/>
                    <a:pt x="36" y="5"/>
                  </a:cubicBezTo>
                  <a:cubicBezTo>
                    <a:pt x="37" y="5"/>
                    <a:pt x="38" y="4"/>
                    <a:pt x="38" y="3"/>
                  </a:cubicBezTo>
                  <a:cubicBezTo>
                    <a:pt x="54" y="15"/>
                    <a:pt x="54" y="15"/>
                    <a:pt x="54" y="15"/>
                  </a:cubicBezTo>
                  <a:cubicBezTo>
                    <a:pt x="18" y="15"/>
                    <a:pt x="18" y="15"/>
                    <a:pt x="18" y="15"/>
                  </a:cubicBezTo>
                  <a:lnTo>
                    <a:pt x="34" y="4"/>
                  </a:lnTo>
                  <a:close/>
                  <a:moveTo>
                    <a:pt x="69" y="61"/>
                  </a:moveTo>
                  <a:cubicBezTo>
                    <a:pt x="69" y="64"/>
                    <a:pt x="66" y="66"/>
                    <a:pt x="64" y="66"/>
                  </a:cubicBezTo>
                  <a:cubicBezTo>
                    <a:pt x="8" y="66"/>
                    <a:pt x="8" y="66"/>
                    <a:pt x="8" y="66"/>
                  </a:cubicBezTo>
                  <a:cubicBezTo>
                    <a:pt x="5" y="66"/>
                    <a:pt x="3" y="64"/>
                    <a:pt x="3" y="61"/>
                  </a:cubicBezTo>
                  <a:cubicBezTo>
                    <a:pt x="3" y="23"/>
                    <a:pt x="3" y="23"/>
                    <a:pt x="3" y="23"/>
                  </a:cubicBezTo>
                  <a:cubicBezTo>
                    <a:pt x="3" y="20"/>
                    <a:pt x="5" y="18"/>
                    <a:pt x="8" y="18"/>
                  </a:cubicBezTo>
                  <a:cubicBezTo>
                    <a:pt x="64" y="18"/>
                    <a:pt x="64" y="18"/>
                    <a:pt x="64" y="18"/>
                  </a:cubicBezTo>
                  <a:cubicBezTo>
                    <a:pt x="66" y="18"/>
                    <a:pt x="69" y="20"/>
                    <a:pt x="69" y="23"/>
                  </a:cubicBezTo>
                  <a:lnTo>
                    <a:pt x="69" y="61"/>
                  </a:lnTo>
                  <a:close/>
                  <a:moveTo>
                    <a:pt x="32" y="37"/>
                  </a:moveTo>
                  <a:cubicBezTo>
                    <a:pt x="35" y="37"/>
                    <a:pt x="38" y="35"/>
                    <a:pt x="38" y="32"/>
                  </a:cubicBezTo>
                  <a:cubicBezTo>
                    <a:pt x="38" y="29"/>
                    <a:pt x="35" y="26"/>
                    <a:pt x="32" y="26"/>
                  </a:cubicBezTo>
                  <a:cubicBezTo>
                    <a:pt x="29" y="26"/>
                    <a:pt x="27" y="29"/>
                    <a:pt x="27" y="32"/>
                  </a:cubicBezTo>
                  <a:cubicBezTo>
                    <a:pt x="27" y="35"/>
                    <a:pt x="29" y="37"/>
                    <a:pt x="32" y="37"/>
                  </a:cubicBezTo>
                  <a:close/>
                  <a:moveTo>
                    <a:pt x="32" y="28"/>
                  </a:moveTo>
                  <a:cubicBezTo>
                    <a:pt x="34" y="28"/>
                    <a:pt x="36" y="30"/>
                    <a:pt x="36" y="32"/>
                  </a:cubicBezTo>
                  <a:cubicBezTo>
                    <a:pt x="36" y="34"/>
                    <a:pt x="34" y="35"/>
                    <a:pt x="32" y="35"/>
                  </a:cubicBezTo>
                  <a:cubicBezTo>
                    <a:pt x="30" y="35"/>
                    <a:pt x="29" y="34"/>
                    <a:pt x="29" y="32"/>
                  </a:cubicBezTo>
                  <a:cubicBezTo>
                    <a:pt x="29" y="30"/>
                    <a:pt x="30" y="28"/>
                    <a:pt x="32" y="28"/>
                  </a:cubicBezTo>
                  <a:close/>
                  <a:moveTo>
                    <a:pt x="65" y="21"/>
                  </a:moveTo>
                  <a:cubicBezTo>
                    <a:pt x="7" y="21"/>
                    <a:pt x="7" y="21"/>
                    <a:pt x="7" y="21"/>
                  </a:cubicBezTo>
                  <a:cubicBezTo>
                    <a:pt x="7" y="21"/>
                    <a:pt x="6" y="22"/>
                    <a:pt x="6" y="22"/>
                  </a:cubicBezTo>
                  <a:cubicBezTo>
                    <a:pt x="6" y="49"/>
                    <a:pt x="6" y="49"/>
                    <a:pt x="6" y="49"/>
                  </a:cubicBezTo>
                  <a:cubicBezTo>
                    <a:pt x="6" y="49"/>
                    <a:pt x="6" y="49"/>
                    <a:pt x="6" y="50"/>
                  </a:cubicBezTo>
                  <a:cubicBezTo>
                    <a:pt x="6" y="62"/>
                    <a:pt x="6" y="62"/>
                    <a:pt x="6" y="62"/>
                  </a:cubicBezTo>
                  <a:cubicBezTo>
                    <a:pt x="6" y="62"/>
                    <a:pt x="7" y="63"/>
                    <a:pt x="7" y="63"/>
                  </a:cubicBezTo>
                  <a:cubicBezTo>
                    <a:pt x="21" y="63"/>
                    <a:pt x="21" y="63"/>
                    <a:pt x="21" y="63"/>
                  </a:cubicBezTo>
                  <a:cubicBezTo>
                    <a:pt x="37" y="63"/>
                    <a:pt x="37" y="63"/>
                    <a:pt x="37" y="63"/>
                  </a:cubicBezTo>
                  <a:cubicBezTo>
                    <a:pt x="65" y="63"/>
                    <a:pt x="65" y="63"/>
                    <a:pt x="65" y="63"/>
                  </a:cubicBezTo>
                  <a:cubicBezTo>
                    <a:pt x="65" y="63"/>
                    <a:pt x="66" y="62"/>
                    <a:pt x="66" y="62"/>
                  </a:cubicBezTo>
                  <a:cubicBezTo>
                    <a:pt x="66" y="50"/>
                    <a:pt x="66" y="50"/>
                    <a:pt x="66" y="50"/>
                  </a:cubicBezTo>
                  <a:cubicBezTo>
                    <a:pt x="66" y="49"/>
                    <a:pt x="66" y="49"/>
                    <a:pt x="66" y="49"/>
                  </a:cubicBezTo>
                  <a:cubicBezTo>
                    <a:pt x="66" y="22"/>
                    <a:pt x="66" y="22"/>
                    <a:pt x="66" y="22"/>
                  </a:cubicBezTo>
                  <a:cubicBezTo>
                    <a:pt x="66" y="22"/>
                    <a:pt x="65" y="21"/>
                    <a:pt x="65" y="21"/>
                  </a:cubicBezTo>
                  <a:close/>
                  <a:moveTo>
                    <a:pt x="8" y="49"/>
                  </a:moveTo>
                  <a:cubicBezTo>
                    <a:pt x="8" y="49"/>
                    <a:pt x="9" y="48"/>
                    <a:pt x="10" y="47"/>
                  </a:cubicBezTo>
                  <a:cubicBezTo>
                    <a:pt x="18" y="41"/>
                    <a:pt x="18" y="41"/>
                    <a:pt x="18" y="41"/>
                  </a:cubicBezTo>
                  <a:cubicBezTo>
                    <a:pt x="19" y="40"/>
                    <a:pt x="21" y="39"/>
                    <a:pt x="22" y="39"/>
                  </a:cubicBezTo>
                  <a:cubicBezTo>
                    <a:pt x="24" y="39"/>
                    <a:pt x="26" y="40"/>
                    <a:pt x="27" y="41"/>
                  </a:cubicBezTo>
                  <a:cubicBezTo>
                    <a:pt x="32" y="45"/>
                    <a:pt x="32" y="45"/>
                    <a:pt x="32" y="45"/>
                  </a:cubicBezTo>
                  <a:cubicBezTo>
                    <a:pt x="35" y="47"/>
                    <a:pt x="35" y="47"/>
                    <a:pt x="35" y="47"/>
                  </a:cubicBezTo>
                  <a:cubicBezTo>
                    <a:pt x="36" y="49"/>
                    <a:pt x="37" y="49"/>
                    <a:pt x="37" y="49"/>
                  </a:cubicBezTo>
                  <a:cubicBezTo>
                    <a:pt x="36" y="50"/>
                    <a:pt x="36" y="50"/>
                    <a:pt x="34" y="50"/>
                  </a:cubicBezTo>
                  <a:cubicBezTo>
                    <a:pt x="30" y="50"/>
                    <a:pt x="30" y="50"/>
                    <a:pt x="30" y="50"/>
                  </a:cubicBezTo>
                  <a:cubicBezTo>
                    <a:pt x="11" y="50"/>
                    <a:pt x="11" y="50"/>
                    <a:pt x="11" y="50"/>
                  </a:cubicBezTo>
                  <a:cubicBezTo>
                    <a:pt x="9" y="50"/>
                    <a:pt x="9" y="50"/>
                    <a:pt x="8" y="49"/>
                  </a:cubicBezTo>
                  <a:close/>
                  <a:moveTo>
                    <a:pt x="21" y="61"/>
                  </a:moveTo>
                  <a:cubicBezTo>
                    <a:pt x="8" y="61"/>
                    <a:pt x="8" y="61"/>
                    <a:pt x="8" y="61"/>
                  </a:cubicBezTo>
                  <a:cubicBezTo>
                    <a:pt x="8" y="52"/>
                    <a:pt x="8" y="52"/>
                    <a:pt x="8" y="52"/>
                  </a:cubicBezTo>
                  <a:cubicBezTo>
                    <a:pt x="9" y="52"/>
                    <a:pt x="10" y="52"/>
                    <a:pt x="11" y="52"/>
                  </a:cubicBezTo>
                  <a:cubicBezTo>
                    <a:pt x="29" y="52"/>
                    <a:pt x="29" y="52"/>
                    <a:pt x="29" y="52"/>
                  </a:cubicBezTo>
                  <a:cubicBezTo>
                    <a:pt x="29" y="52"/>
                    <a:pt x="29" y="52"/>
                    <a:pt x="29" y="52"/>
                  </a:cubicBezTo>
                  <a:cubicBezTo>
                    <a:pt x="29" y="53"/>
                    <a:pt x="30" y="53"/>
                    <a:pt x="31" y="54"/>
                  </a:cubicBezTo>
                  <a:cubicBezTo>
                    <a:pt x="31" y="54"/>
                    <a:pt x="31" y="54"/>
                    <a:pt x="31" y="54"/>
                  </a:cubicBezTo>
                  <a:cubicBezTo>
                    <a:pt x="32" y="55"/>
                    <a:pt x="34" y="56"/>
                    <a:pt x="34" y="56"/>
                  </a:cubicBezTo>
                  <a:cubicBezTo>
                    <a:pt x="34" y="56"/>
                    <a:pt x="34" y="57"/>
                    <a:pt x="30" y="58"/>
                  </a:cubicBezTo>
                  <a:cubicBezTo>
                    <a:pt x="26" y="59"/>
                    <a:pt x="23" y="60"/>
                    <a:pt x="21" y="61"/>
                  </a:cubicBezTo>
                  <a:close/>
                  <a:moveTo>
                    <a:pt x="36" y="61"/>
                  </a:moveTo>
                  <a:cubicBezTo>
                    <a:pt x="28" y="61"/>
                    <a:pt x="28" y="61"/>
                    <a:pt x="28" y="61"/>
                  </a:cubicBezTo>
                  <a:cubicBezTo>
                    <a:pt x="29" y="61"/>
                    <a:pt x="30" y="61"/>
                    <a:pt x="30" y="60"/>
                  </a:cubicBezTo>
                  <a:cubicBezTo>
                    <a:pt x="34" y="59"/>
                    <a:pt x="36" y="58"/>
                    <a:pt x="36" y="57"/>
                  </a:cubicBezTo>
                  <a:cubicBezTo>
                    <a:pt x="36" y="55"/>
                    <a:pt x="34" y="53"/>
                    <a:pt x="32" y="52"/>
                  </a:cubicBezTo>
                  <a:cubicBezTo>
                    <a:pt x="32" y="52"/>
                    <a:pt x="32" y="52"/>
                    <a:pt x="32" y="52"/>
                  </a:cubicBezTo>
                  <a:cubicBezTo>
                    <a:pt x="34" y="52"/>
                    <a:pt x="34" y="52"/>
                    <a:pt x="34" y="52"/>
                  </a:cubicBezTo>
                  <a:cubicBezTo>
                    <a:pt x="37" y="52"/>
                    <a:pt x="37" y="52"/>
                    <a:pt x="37" y="52"/>
                  </a:cubicBezTo>
                  <a:cubicBezTo>
                    <a:pt x="38" y="53"/>
                    <a:pt x="38" y="53"/>
                    <a:pt x="39" y="54"/>
                  </a:cubicBezTo>
                  <a:cubicBezTo>
                    <a:pt x="40" y="54"/>
                    <a:pt x="40" y="54"/>
                    <a:pt x="40" y="54"/>
                  </a:cubicBezTo>
                  <a:cubicBezTo>
                    <a:pt x="42" y="55"/>
                    <a:pt x="45" y="56"/>
                    <a:pt x="45" y="57"/>
                  </a:cubicBezTo>
                  <a:cubicBezTo>
                    <a:pt x="45" y="57"/>
                    <a:pt x="45" y="57"/>
                    <a:pt x="42" y="58"/>
                  </a:cubicBezTo>
                  <a:lnTo>
                    <a:pt x="36" y="61"/>
                  </a:lnTo>
                  <a:close/>
                  <a:moveTo>
                    <a:pt x="64" y="61"/>
                  </a:moveTo>
                  <a:cubicBezTo>
                    <a:pt x="42" y="61"/>
                    <a:pt x="42" y="61"/>
                    <a:pt x="42" y="61"/>
                  </a:cubicBezTo>
                  <a:cubicBezTo>
                    <a:pt x="43" y="60"/>
                    <a:pt x="43" y="60"/>
                    <a:pt x="43" y="60"/>
                  </a:cubicBezTo>
                  <a:cubicBezTo>
                    <a:pt x="46" y="59"/>
                    <a:pt x="47" y="58"/>
                    <a:pt x="47" y="57"/>
                  </a:cubicBezTo>
                  <a:cubicBezTo>
                    <a:pt x="47" y="55"/>
                    <a:pt x="44" y="54"/>
                    <a:pt x="41" y="52"/>
                  </a:cubicBezTo>
                  <a:cubicBezTo>
                    <a:pt x="41" y="52"/>
                    <a:pt x="41" y="52"/>
                    <a:pt x="41" y="52"/>
                  </a:cubicBezTo>
                  <a:cubicBezTo>
                    <a:pt x="61" y="52"/>
                    <a:pt x="61" y="52"/>
                    <a:pt x="61" y="52"/>
                  </a:cubicBezTo>
                  <a:cubicBezTo>
                    <a:pt x="62" y="52"/>
                    <a:pt x="63" y="52"/>
                    <a:pt x="64" y="52"/>
                  </a:cubicBezTo>
                  <a:lnTo>
                    <a:pt x="64" y="61"/>
                  </a:lnTo>
                  <a:close/>
                  <a:moveTo>
                    <a:pt x="64" y="49"/>
                  </a:moveTo>
                  <a:cubicBezTo>
                    <a:pt x="63" y="50"/>
                    <a:pt x="63" y="50"/>
                    <a:pt x="61" y="50"/>
                  </a:cubicBezTo>
                  <a:cubicBezTo>
                    <a:pt x="38" y="50"/>
                    <a:pt x="38" y="50"/>
                    <a:pt x="38" y="50"/>
                  </a:cubicBezTo>
                  <a:cubicBezTo>
                    <a:pt x="38" y="50"/>
                    <a:pt x="38" y="50"/>
                    <a:pt x="38" y="50"/>
                  </a:cubicBezTo>
                  <a:cubicBezTo>
                    <a:pt x="38" y="50"/>
                    <a:pt x="39" y="50"/>
                    <a:pt x="39" y="49"/>
                  </a:cubicBezTo>
                  <a:cubicBezTo>
                    <a:pt x="39" y="48"/>
                    <a:pt x="38" y="47"/>
                    <a:pt x="36" y="46"/>
                  </a:cubicBezTo>
                  <a:cubicBezTo>
                    <a:pt x="34" y="44"/>
                    <a:pt x="34" y="44"/>
                    <a:pt x="34" y="44"/>
                  </a:cubicBezTo>
                  <a:cubicBezTo>
                    <a:pt x="41" y="38"/>
                    <a:pt x="41" y="38"/>
                    <a:pt x="41" y="38"/>
                  </a:cubicBezTo>
                  <a:cubicBezTo>
                    <a:pt x="44" y="36"/>
                    <a:pt x="48" y="36"/>
                    <a:pt x="51" y="38"/>
                  </a:cubicBezTo>
                  <a:cubicBezTo>
                    <a:pt x="62" y="47"/>
                    <a:pt x="62" y="47"/>
                    <a:pt x="62" y="47"/>
                  </a:cubicBezTo>
                  <a:cubicBezTo>
                    <a:pt x="63" y="48"/>
                    <a:pt x="63" y="49"/>
                    <a:pt x="64" y="49"/>
                  </a:cubicBezTo>
                  <a:close/>
                  <a:moveTo>
                    <a:pt x="64" y="46"/>
                  </a:moveTo>
                  <a:cubicBezTo>
                    <a:pt x="64" y="46"/>
                    <a:pt x="64" y="46"/>
                    <a:pt x="64" y="46"/>
                  </a:cubicBezTo>
                  <a:cubicBezTo>
                    <a:pt x="52" y="36"/>
                    <a:pt x="52" y="36"/>
                    <a:pt x="52" y="36"/>
                  </a:cubicBezTo>
                  <a:cubicBezTo>
                    <a:pt x="49" y="34"/>
                    <a:pt x="43" y="34"/>
                    <a:pt x="40" y="36"/>
                  </a:cubicBezTo>
                  <a:cubicBezTo>
                    <a:pt x="32" y="43"/>
                    <a:pt x="32" y="43"/>
                    <a:pt x="32" y="43"/>
                  </a:cubicBezTo>
                  <a:cubicBezTo>
                    <a:pt x="28" y="39"/>
                    <a:pt x="28" y="39"/>
                    <a:pt x="28" y="39"/>
                  </a:cubicBezTo>
                  <a:cubicBezTo>
                    <a:pt x="25" y="37"/>
                    <a:pt x="20" y="37"/>
                    <a:pt x="16" y="39"/>
                  </a:cubicBezTo>
                  <a:cubicBezTo>
                    <a:pt x="8" y="46"/>
                    <a:pt x="8" y="46"/>
                    <a:pt x="8" y="46"/>
                  </a:cubicBezTo>
                  <a:cubicBezTo>
                    <a:pt x="8" y="46"/>
                    <a:pt x="8" y="46"/>
                    <a:pt x="8" y="46"/>
                  </a:cubicBezTo>
                  <a:cubicBezTo>
                    <a:pt x="8" y="23"/>
                    <a:pt x="8" y="23"/>
                    <a:pt x="8" y="23"/>
                  </a:cubicBezTo>
                  <a:cubicBezTo>
                    <a:pt x="64" y="23"/>
                    <a:pt x="64" y="23"/>
                    <a:pt x="64" y="23"/>
                  </a:cubicBezTo>
                  <a:lnTo>
                    <a:pt x="64" y="4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a:p>
          </p:txBody>
        </p:sp>
        <p:sp>
          <p:nvSpPr>
            <p:cNvPr id="7" name="Freeform 29">
              <a:extLst>
                <a:ext uri="{FF2B5EF4-FFF2-40B4-BE49-F238E27FC236}">
                  <a16:creationId xmlns:a16="http://schemas.microsoft.com/office/drawing/2014/main" id="{05F81F75-8BBB-D476-5F69-148E036204EA}"/>
                </a:ext>
              </a:extLst>
            </p:cNvPr>
            <p:cNvSpPr>
              <a:spLocks noEditPoints="1"/>
            </p:cNvSpPr>
            <p:nvPr/>
          </p:nvSpPr>
          <p:spPr bwMode="auto">
            <a:xfrm>
              <a:off x="2365511" y="2724121"/>
              <a:ext cx="274915" cy="306380"/>
            </a:xfrm>
            <a:custGeom>
              <a:avLst/>
              <a:gdLst>
                <a:gd name="T0" fmla="*/ 62 w 70"/>
                <a:gd name="T1" fmla="*/ 46 h 75"/>
                <a:gd name="T2" fmla="*/ 54 w 70"/>
                <a:gd name="T3" fmla="*/ 43 h 75"/>
                <a:gd name="T4" fmla="*/ 45 w 70"/>
                <a:gd name="T5" fmla="*/ 50 h 75"/>
                <a:gd name="T6" fmla="*/ 19 w 70"/>
                <a:gd name="T7" fmla="*/ 25 h 75"/>
                <a:gd name="T8" fmla="*/ 24 w 70"/>
                <a:gd name="T9" fmla="*/ 8 h 75"/>
                <a:gd name="T10" fmla="*/ 14 w 70"/>
                <a:gd name="T11" fmla="*/ 0 h 75"/>
                <a:gd name="T12" fmla="*/ 4 w 70"/>
                <a:gd name="T13" fmla="*/ 8 h 75"/>
                <a:gd name="T14" fmla="*/ 22 w 70"/>
                <a:gd name="T15" fmla="*/ 47 h 75"/>
                <a:gd name="T16" fmla="*/ 61 w 70"/>
                <a:gd name="T17" fmla="*/ 65 h 75"/>
                <a:gd name="T18" fmla="*/ 64 w 70"/>
                <a:gd name="T19" fmla="*/ 71 h 75"/>
                <a:gd name="T20" fmla="*/ 34 w 70"/>
                <a:gd name="T21" fmla="*/ 72 h 75"/>
                <a:gd name="T22" fmla="*/ 20 w 70"/>
                <a:gd name="T23" fmla="*/ 58 h 75"/>
                <a:gd name="T24" fmla="*/ 0 w 70"/>
                <a:gd name="T25" fmla="*/ 53 h 75"/>
                <a:gd name="T26" fmla="*/ 18 w 70"/>
                <a:gd name="T27" fmla="*/ 60 h 75"/>
                <a:gd name="T28" fmla="*/ 34 w 70"/>
                <a:gd name="T29" fmla="*/ 75 h 75"/>
                <a:gd name="T30" fmla="*/ 66 w 70"/>
                <a:gd name="T31" fmla="*/ 72 h 75"/>
                <a:gd name="T32" fmla="*/ 68 w 70"/>
                <a:gd name="T33" fmla="*/ 58 h 75"/>
                <a:gd name="T34" fmla="*/ 14 w 70"/>
                <a:gd name="T35" fmla="*/ 3 h 75"/>
                <a:gd name="T36" fmla="*/ 21 w 70"/>
                <a:gd name="T37" fmla="*/ 10 h 75"/>
                <a:gd name="T38" fmla="*/ 23 w 70"/>
                <a:gd name="T39" fmla="*/ 17 h 75"/>
                <a:gd name="T40" fmla="*/ 13 w 70"/>
                <a:gd name="T41" fmla="*/ 3 h 75"/>
                <a:gd name="T42" fmla="*/ 59 w 70"/>
                <a:gd name="T43" fmla="*/ 63 h 75"/>
                <a:gd name="T44" fmla="*/ 24 w 70"/>
                <a:gd name="T45" fmla="*/ 45 h 75"/>
                <a:gd name="T46" fmla="*/ 6 w 70"/>
                <a:gd name="T47" fmla="*/ 10 h 75"/>
                <a:gd name="T48" fmla="*/ 21 w 70"/>
                <a:gd name="T49" fmla="*/ 19 h 75"/>
                <a:gd name="T50" fmla="*/ 17 w 70"/>
                <a:gd name="T51" fmla="*/ 29 h 75"/>
                <a:gd name="T52" fmla="*/ 44 w 70"/>
                <a:gd name="T53" fmla="*/ 53 h 75"/>
                <a:gd name="T54" fmla="*/ 51 w 70"/>
                <a:gd name="T55" fmla="*/ 48 h 75"/>
                <a:gd name="T56" fmla="*/ 59 w 70"/>
                <a:gd name="T57" fmla="*/ 63 h 75"/>
                <a:gd name="T58" fmla="*/ 65 w 70"/>
                <a:gd name="T59" fmla="*/ 57 h 75"/>
                <a:gd name="T60" fmla="*/ 53 w 70"/>
                <a:gd name="T61" fmla="*/ 46 h 75"/>
                <a:gd name="T62" fmla="*/ 60 w 70"/>
                <a:gd name="T63" fmla="*/ 48 h 75"/>
                <a:gd name="T64" fmla="*/ 67 w 70"/>
                <a:gd name="T65" fmla="*/ 55 h 75"/>
                <a:gd name="T66" fmla="*/ 34 w 70"/>
                <a:gd name="T67" fmla="*/ 3 h 75"/>
                <a:gd name="T68" fmla="*/ 66 w 70"/>
                <a:gd name="T69" fmla="*/ 32 h 75"/>
                <a:gd name="T70" fmla="*/ 63 w 70"/>
                <a:gd name="T71" fmla="*/ 32 h 75"/>
                <a:gd name="T72" fmla="*/ 34 w 70"/>
                <a:gd name="T73" fmla="*/ 3 h 75"/>
                <a:gd name="T74" fmla="*/ 36 w 70"/>
                <a:gd name="T75" fmla="*/ 11 h 75"/>
                <a:gd name="T76" fmla="*/ 36 w 70"/>
                <a:gd name="T77" fmla="*/ 9 h 75"/>
                <a:gd name="T78" fmla="*/ 58 w 70"/>
                <a:gd name="T79" fmla="*/ 33 h 75"/>
                <a:gd name="T80" fmla="*/ 52 w 70"/>
                <a:gd name="T81" fmla="*/ 32 h 75"/>
                <a:gd name="T82" fmla="*/ 50 w 70"/>
                <a:gd name="T83" fmla="*/ 32 h 75"/>
                <a:gd name="T84" fmla="*/ 35 w 70"/>
                <a:gd name="T85" fmla="*/ 16 h 75"/>
                <a:gd name="T86" fmla="*/ 52 w 70"/>
                <a:gd name="T87" fmla="*/ 3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 h="75">
                  <a:moveTo>
                    <a:pt x="70" y="55"/>
                  </a:moveTo>
                  <a:cubicBezTo>
                    <a:pt x="69" y="52"/>
                    <a:pt x="65" y="49"/>
                    <a:pt x="62" y="46"/>
                  </a:cubicBezTo>
                  <a:cubicBezTo>
                    <a:pt x="61" y="46"/>
                    <a:pt x="61" y="46"/>
                    <a:pt x="61" y="46"/>
                  </a:cubicBezTo>
                  <a:cubicBezTo>
                    <a:pt x="58" y="44"/>
                    <a:pt x="56" y="43"/>
                    <a:pt x="54" y="43"/>
                  </a:cubicBezTo>
                  <a:cubicBezTo>
                    <a:pt x="52" y="43"/>
                    <a:pt x="52" y="43"/>
                    <a:pt x="51" y="44"/>
                  </a:cubicBezTo>
                  <a:cubicBezTo>
                    <a:pt x="45" y="50"/>
                    <a:pt x="45" y="50"/>
                    <a:pt x="45" y="50"/>
                  </a:cubicBezTo>
                  <a:cubicBezTo>
                    <a:pt x="44" y="50"/>
                    <a:pt x="41" y="52"/>
                    <a:pt x="30" y="40"/>
                  </a:cubicBezTo>
                  <a:cubicBezTo>
                    <a:pt x="18" y="28"/>
                    <a:pt x="19" y="25"/>
                    <a:pt x="19" y="25"/>
                  </a:cubicBezTo>
                  <a:cubicBezTo>
                    <a:pt x="26" y="18"/>
                    <a:pt x="26" y="18"/>
                    <a:pt x="26" y="18"/>
                  </a:cubicBezTo>
                  <a:cubicBezTo>
                    <a:pt x="28" y="17"/>
                    <a:pt x="27" y="13"/>
                    <a:pt x="24" y="8"/>
                  </a:cubicBezTo>
                  <a:cubicBezTo>
                    <a:pt x="23" y="8"/>
                    <a:pt x="23" y="8"/>
                    <a:pt x="23" y="8"/>
                  </a:cubicBezTo>
                  <a:cubicBezTo>
                    <a:pt x="21" y="4"/>
                    <a:pt x="18" y="0"/>
                    <a:pt x="14" y="0"/>
                  </a:cubicBezTo>
                  <a:cubicBezTo>
                    <a:pt x="13" y="0"/>
                    <a:pt x="12" y="0"/>
                    <a:pt x="11" y="1"/>
                  </a:cubicBezTo>
                  <a:cubicBezTo>
                    <a:pt x="4" y="8"/>
                    <a:pt x="4" y="8"/>
                    <a:pt x="4" y="8"/>
                  </a:cubicBezTo>
                  <a:cubicBezTo>
                    <a:pt x="2" y="11"/>
                    <a:pt x="0" y="15"/>
                    <a:pt x="4" y="24"/>
                  </a:cubicBezTo>
                  <a:cubicBezTo>
                    <a:pt x="8" y="31"/>
                    <a:pt x="14" y="39"/>
                    <a:pt x="22" y="47"/>
                  </a:cubicBezTo>
                  <a:cubicBezTo>
                    <a:pt x="35" y="60"/>
                    <a:pt x="47" y="68"/>
                    <a:pt x="55" y="68"/>
                  </a:cubicBezTo>
                  <a:cubicBezTo>
                    <a:pt x="58" y="68"/>
                    <a:pt x="60" y="67"/>
                    <a:pt x="61" y="65"/>
                  </a:cubicBezTo>
                  <a:cubicBezTo>
                    <a:pt x="62" y="65"/>
                    <a:pt x="62" y="65"/>
                    <a:pt x="62" y="65"/>
                  </a:cubicBezTo>
                  <a:cubicBezTo>
                    <a:pt x="63" y="67"/>
                    <a:pt x="64" y="70"/>
                    <a:pt x="64" y="71"/>
                  </a:cubicBezTo>
                  <a:cubicBezTo>
                    <a:pt x="63" y="71"/>
                    <a:pt x="63" y="72"/>
                    <a:pt x="62" y="72"/>
                  </a:cubicBezTo>
                  <a:cubicBezTo>
                    <a:pt x="34" y="72"/>
                    <a:pt x="34" y="72"/>
                    <a:pt x="34" y="72"/>
                  </a:cubicBezTo>
                  <a:cubicBezTo>
                    <a:pt x="32" y="72"/>
                    <a:pt x="29" y="68"/>
                    <a:pt x="26" y="64"/>
                  </a:cubicBezTo>
                  <a:cubicBezTo>
                    <a:pt x="24" y="62"/>
                    <a:pt x="22" y="60"/>
                    <a:pt x="20" y="58"/>
                  </a:cubicBezTo>
                  <a:cubicBezTo>
                    <a:pt x="13" y="52"/>
                    <a:pt x="2" y="51"/>
                    <a:pt x="2" y="51"/>
                  </a:cubicBezTo>
                  <a:cubicBezTo>
                    <a:pt x="1" y="51"/>
                    <a:pt x="0" y="52"/>
                    <a:pt x="0" y="53"/>
                  </a:cubicBezTo>
                  <a:cubicBezTo>
                    <a:pt x="0" y="54"/>
                    <a:pt x="1" y="54"/>
                    <a:pt x="2" y="54"/>
                  </a:cubicBezTo>
                  <a:cubicBezTo>
                    <a:pt x="2" y="54"/>
                    <a:pt x="12" y="55"/>
                    <a:pt x="18" y="60"/>
                  </a:cubicBezTo>
                  <a:cubicBezTo>
                    <a:pt x="20" y="62"/>
                    <a:pt x="22" y="64"/>
                    <a:pt x="24" y="66"/>
                  </a:cubicBezTo>
                  <a:cubicBezTo>
                    <a:pt x="27" y="71"/>
                    <a:pt x="31" y="75"/>
                    <a:pt x="34" y="75"/>
                  </a:cubicBezTo>
                  <a:cubicBezTo>
                    <a:pt x="62" y="75"/>
                    <a:pt x="62" y="75"/>
                    <a:pt x="62" y="75"/>
                  </a:cubicBezTo>
                  <a:cubicBezTo>
                    <a:pt x="64" y="75"/>
                    <a:pt x="66" y="73"/>
                    <a:pt x="66" y="72"/>
                  </a:cubicBezTo>
                  <a:cubicBezTo>
                    <a:pt x="68" y="69"/>
                    <a:pt x="65" y="64"/>
                    <a:pt x="64" y="62"/>
                  </a:cubicBezTo>
                  <a:cubicBezTo>
                    <a:pt x="68" y="58"/>
                    <a:pt x="68" y="58"/>
                    <a:pt x="68" y="58"/>
                  </a:cubicBezTo>
                  <a:cubicBezTo>
                    <a:pt x="70" y="57"/>
                    <a:pt x="70" y="56"/>
                    <a:pt x="70" y="55"/>
                  </a:cubicBezTo>
                  <a:close/>
                  <a:moveTo>
                    <a:pt x="14" y="3"/>
                  </a:moveTo>
                  <a:cubicBezTo>
                    <a:pt x="16" y="3"/>
                    <a:pt x="19" y="7"/>
                    <a:pt x="21" y="9"/>
                  </a:cubicBezTo>
                  <a:cubicBezTo>
                    <a:pt x="21" y="10"/>
                    <a:pt x="21" y="10"/>
                    <a:pt x="21" y="10"/>
                  </a:cubicBezTo>
                  <a:cubicBezTo>
                    <a:pt x="24" y="14"/>
                    <a:pt x="24" y="16"/>
                    <a:pt x="24" y="16"/>
                  </a:cubicBezTo>
                  <a:cubicBezTo>
                    <a:pt x="23" y="17"/>
                    <a:pt x="23" y="17"/>
                    <a:pt x="23" y="17"/>
                  </a:cubicBezTo>
                  <a:cubicBezTo>
                    <a:pt x="12" y="5"/>
                    <a:pt x="12" y="5"/>
                    <a:pt x="12" y="5"/>
                  </a:cubicBezTo>
                  <a:cubicBezTo>
                    <a:pt x="13" y="3"/>
                    <a:pt x="13" y="3"/>
                    <a:pt x="13" y="3"/>
                  </a:cubicBezTo>
                  <a:cubicBezTo>
                    <a:pt x="14" y="3"/>
                    <a:pt x="14" y="3"/>
                    <a:pt x="14" y="3"/>
                  </a:cubicBezTo>
                  <a:close/>
                  <a:moveTo>
                    <a:pt x="59" y="63"/>
                  </a:moveTo>
                  <a:cubicBezTo>
                    <a:pt x="58" y="64"/>
                    <a:pt x="57" y="65"/>
                    <a:pt x="55" y="65"/>
                  </a:cubicBezTo>
                  <a:cubicBezTo>
                    <a:pt x="48" y="65"/>
                    <a:pt x="37" y="57"/>
                    <a:pt x="24" y="45"/>
                  </a:cubicBezTo>
                  <a:cubicBezTo>
                    <a:pt x="16" y="37"/>
                    <a:pt x="10" y="29"/>
                    <a:pt x="7" y="23"/>
                  </a:cubicBezTo>
                  <a:cubicBezTo>
                    <a:pt x="5" y="17"/>
                    <a:pt x="4" y="13"/>
                    <a:pt x="6" y="10"/>
                  </a:cubicBezTo>
                  <a:cubicBezTo>
                    <a:pt x="11" y="6"/>
                    <a:pt x="11" y="6"/>
                    <a:pt x="11" y="6"/>
                  </a:cubicBezTo>
                  <a:cubicBezTo>
                    <a:pt x="21" y="19"/>
                    <a:pt x="21" y="19"/>
                    <a:pt x="21" y="19"/>
                  </a:cubicBezTo>
                  <a:cubicBezTo>
                    <a:pt x="17" y="23"/>
                    <a:pt x="17" y="23"/>
                    <a:pt x="17" y="23"/>
                  </a:cubicBezTo>
                  <a:cubicBezTo>
                    <a:pt x="16" y="24"/>
                    <a:pt x="16" y="26"/>
                    <a:pt x="17" y="29"/>
                  </a:cubicBezTo>
                  <a:cubicBezTo>
                    <a:pt x="19" y="33"/>
                    <a:pt x="22" y="37"/>
                    <a:pt x="27" y="42"/>
                  </a:cubicBezTo>
                  <a:cubicBezTo>
                    <a:pt x="35" y="50"/>
                    <a:pt x="40" y="53"/>
                    <a:pt x="44" y="53"/>
                  </a:cubicBezTo>
                  <a:cubicBezTo>
                    <a:pt x="45" y="53"/>
                    <a:pt x="46" y="53"/>
                    <a:pt x="47" y="52"/>
                  </a:cubicBezTo>
                  <a:cubicBezTo>
                    <a:pt x="51" y="48"/>
                    <a:pt x="51" y="48"/>
                    <a:pt x="51" y="48"/>
                  </a:cubicBezTo>
                  <a:cubicBezTo>
                    <a:pt x="64" y="59"/>
                    <a:pt x="64" y="59"/>
                    <a:pt x="64" y="59"/>
                  </a:cubicBezTo>
                  <a:lnTo>
                    <a:pt x="59" y="63"/>
                  </a:lnTo>
                  <a:close/>
                  <a:moveTo>
                    <a:pt x="66" y="56"/>
                  </a:moveTo>
                  <a:cubicBezTo>
                    <a:pt x="65" y="57"/>
                    <a:pt x="65" y="57"/>
                    <a:pt x="65" y="57"/>
                  </a:cubicBezTo>
                  <a:cubicBezTo>
                    <a:pt x="52" y="47"/>
                    <a:pt x="52" y="47"/>
                    <a:pt x="52" y="47"/>
                  </a:cubicBezTo>
                  <a:cubicBezTo>
                    <a:pt x="53" y="46"/>
                    <a:pt x="53" y="46"/>
                    <a:pt x="53" y="46"/>
                  </a:cubicBezTo>
                  <a:cubicBezTo>
                    <a:pt x="53" y="46"/>
                    <a:pt x="53" y="46"/>
                    <a:pt x="54" y="46"/>
                  </a:cubicBezTo>
                  <a:cubicBezTo>
                    <a:pt x="54" y="46"/>
                    <a:pt x="56" y="46"/>
                    <a:pt x="60" y="48"/>
                  </a:cubicBezTo>
                  <a:cubicBezTo>
                    <a:pt x="60" y="49"/>
                    <a:pt x="60" y="49"/>
                    <a:pt x="60" y="49"/>
                  </a:cubicBezTo>
                  <a:cubicBezTo>
                    <a:pt x="63" y="51"/>
                    <a:pt x="67" y="53"/>
                    <a:pt x="67" y="55"/>
                  </a:cubicBezTo>
                  <a:cubicBezTo>
                    <a:pt x="67" y="55"/>
                    <a:pt x="67" y="56"/>
                    <a:pt x="66" y="56"/>
                  </a:cubicBezTo>
                  <a:close/>
                  <a:moveTo>
                    <a:pt x="34" y="3"/>
                  </a:moveTo>
                  <a:cubicBezTo>
                    <a:pt x="34" y="2"/>
                    <a:pt x="35" y="2"/>
                    <a:pt x="36" y="2"/>
                  </a:cubicBezTo>
                  <a:cubicBezTo>
                    <a:pt x="52" y="2"/>
                    <a:pt x="66" y="15"/>
                    <a:pt x="66" y="32"/>
                  </a:cubicBezTo>
                  <a:cubicBezTo>
                    <a:pt x="66" y="32"/>
                    <a:pt x="65" y="33"/>
                    <a:pt x="64" y="33"/>
                  </a:cubicBezTo>
                  <a:cubicBezTo>
                    <a:pt x="63" y="33"/>
                    <a:pt x="63" y="32"/>
                    <a:pt x="63" y="32"/>
                  </a:cubicBezTo>
                  <a:cubicBezTo>
                    <a:pt x="63" y="17"/>
                    <a:pt x="51" y="5"/>
                    <a:pt x="36" y="5"/>
                  </a:cubicBezTo>
                  <a:cubicBezTo>
                    <a:pt x="35" y="5"/>
                    <a:pt x="34" y="4"/>
                    <a:pt x="34" y="3"/>
                  </a:cubicBezTo>
                  <a:close/>
                  <a:moveTo>
                    <a:pt x="57" y="32"/>
                  </a:moveTo>
                  <a:cubicBezTo>
                    <a:pt x="57" y="20"/>
                    <a:pt x="47" y="11"/>
                    <a:pt x="36" y="11"/>
                  </a:cubicBezTo>
                  <a:cubicBezTo>
                    <a:pt x="35" y="11"/>
                    <a:pt x="35" y="10"/>
                    <a:pt x="35" y="10"/>
                  </a:cubicBezTo>
                  <a:cubicBezTo>
                    <a:pt x="35" y="9"/>
                    <a:pt x="35" y="9"/>
                    <a:pt x="36" y="9"/>
                  </a:cubicBezTo>
                  <a:cubicBezTo>
                    <a:pt x="48" y="9"/>
                    <a:pt x="59" y="19"/>
                    <a:pt x="59" y="32"/>
                  </a:cubicBezTo>
                  <a:cubicBezTo>
                    <a:pt x="59" y="32"/>
                    <a:pt x="58" y="33"/>
                    <a:pt x="58" y="33"/>
                  </a:cubicBezTo>
                  <a:cubicBezTo>
                    <a:pt x="57" y="33"/>
                    <a:pt x="57" y="32"/>
                    <a:pt x="57" y="32"/>
                  </a:cubicBezTo>
                  <a:close/>
                  <a:moveTo>
                    <a:pt x="52" y="32"/>
                  </a:moveTo>
                  <a:cubicBezTo>
                    <a:pt x="52" y="32"/>
                    <a:pt x="52" y="33"/>
                    <a:pt x="51" y="33"/>
                  </a:cubicBezTo>
                  <a:cubicBezTo>
                    <a:pt x="51" y="33"/>
                    <a:pt x="50" y="32"/>
                    <a:pt x="50" y="32"/>
                  </a:cubicBezTo>
                  <a:cubicBezTo>
                    <a:pt x="50" y="24"/>
                    <a:pt x="44" y="17"/>
                    <a:pt x="36" y="17"/>
                  </a:cubicBezTo>
                  <a:cubicBezTo>
                    <a:pt x="35" y="17"/>
                    <a:pt x="35" y="17"/>
                    <a:pt x="35" y="16"/>
                  </a:cubicBezTo>
                  <a:cubicBezTo>
                    <a:pt x="35" y="16"/>
                    <a:pt x="35" y="15"/>
                    <a:pt x="36" y="15"/>
                  </a:cubicBezTo>
                  <a:cubicBezTo>
                    <a:pt x="45" y="15"/>
                    <a:pt x="52" y="23"/>
                    <a:pt x="52" y="3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a:p>
          </p:txBody>
        </p:sp>
      </p:grpSp>
      <p:grpSp>
        <p:nvGrpSpPr>
          <p:cNvPr id="43" name="Grupo 42">
            <a:extLst>
              <a:ext uri="{FF2B5EF4-FFF2-40B4-BE49-F238E27FC236}">
                <a16:creationId xmlns:a16="http://schemas.microsoft.com/office/drawing/2014/main" id="{C104AA86-FF20-5935-AE3B-66002BF1A180}"/>
              </a:ext>
            </a:extLst>
          </p:cNvPr>
          <p:cNvGrpSpPr/>
          <p:nvPr/>
        </p:nvGrpSpPr>
        <p:grpSpPr>
          <a:xfrm>
            <a:off x="2353008" y="2976609"/>
            <a:ext cx="1178901" cy="1178901"/>
            <a:chOff x="2205667" y="1411020"/>
            <a:chExt cx="1178901" cy="1178901"/>
          </a:xfrm>
        </p:grpSpPr>
        <p:sp>
          <p:nvSpPr>
            <p:cNvPr id="71" name="Elipse 70">
              <a:extLst>
                <a:ext uri="{FF2B5EF4-FFF2-40B4-BE49-F238E27FC236}">
                  <a16:creationId xmlns:a16="http://schemas.microsoft.com/office/drawing/2014/main" id="{0B591D8D-0D7C-BAF8-3B52-DD011A2E2400}"/>
                </a:ext>
              </a:extLst>
            </p:cNvPr>
            <p:cNvSpPr/>
            <p:nvPr/>
          </p:nvSpPr>
          <p:spPr>
            <a:xfrm>
              <a:off x="2205667" y="1411020"/>
              <a:ext cx="1178901" cy="1178901"/>
            </a:xfrm>
            <a:prstGeom prst="ellipse">
              <a:avLst/>
            </a:prstGeom>
            <a:solidFill>
              <a:srgbClr val="33333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s-MX"/>
            </a:p>
          </p:txBody>
        </p:sp>
        <p:sp>
          <p:nvSpPr>
            <p:cNvPr id="72" name="Elipse 4">
              <a:extLst>
                <a:ext uri="{FF2B5EF4-FFF2-40B4-BE49-F238E27FC236}">
                  <a16:creationId xmlns:a16="http://schemas.microsoft.com/office/drawing/2014/main" id="{858746E0-0839-8303-388F-FCFB982DD754}"/>
                </a:ext>
              </a:extLst>
            </p:cNvPr>
            <p:cNvSpPr txBox="1"/>
            <p:nvPr/>
          </p:nvSpPr>
          <p:spPr>
            <a:xfrm>
              <a:off x="2256442" y="1583666"/>
              <a:ext cx="1029309" cy="8336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t>Pruebas</a:t>
              </a:r>
              <a:endParaRPr lang="en-US" sz="1600" kern="1200" dirty="0"/>
            </a:p>
            <a:p>
              <a:pPr marL="0" lvl="0" indent="0" algn="ctr" defTabSz="711200">
                <a:lnSpc>
                  <a:spcPct val="90000"/>
                </a:lnSpc>
                <a:spcBef>
                  <a:spcPct val="0"/>
                </a:spcBef>
                <a:spcAft>
                  <a:spcPct val="35000"/>
                </a:spcAft>
                <a:buNone/>
              </a:pPr>
              <a:r>
                <a:rPr lang="en-US" sz="1600" dirty="0" err="1"/>
                <a:t>e</a:t>
              </a:r>
              <a:r>
                <a:rPr lang="en-US" sz="1600" kern="1200" dirty="0" err="1"/>
                <a:t>léctricas</a:t>
              </a:r>
              <a:endParaRPr lang="en-US" sz="1600" kern="1200" dirty="0"/>
            </a:p>
          </p:txBody>
        </p:sp>
      </p:grpSp>
      <p:grpSp>
        <p:nvGrpSpPr>
          <p:cNvPr id="44" name="Grupo 43">
            <a:extLst>
              <a:ext uri="{FF2B5EF4-FFF2-40B4-BE49-F238E27FC236}">
                <a16:creationId xmlns:a16="http://schemas.microsoft.com/office/drawing/2014/main" id="{44A95BFE-080B-CE06-2916-117D29D6507C}"/>
              </a:ext>
            </a:extLst>
          </p:cNvPr>
          <p:cNvGrpSpPr/>
          <p:nvPr/>
        </p:nvGrpSpPr>
        <p:grpSpPr>
          <a:xfrm>
            <a:off x="2924713" y="2681891"/>
            <a:ext cx="35492" cy="294717"/>
            <a:chOff x="2777372" y="1116302"/>
            <a:chExt cx="35492" cy="294717"/>
          </a:xfrm>
        </p:grpSpPr>
        <p:sp>
          <p:nvSpPr>
            <p:cNvPr id="69" name="Conector recto 5">
              <a:extLst>
                <a:ext uri="{FF2B5EF4-FFF2-40B4-BE49-F238E27FC236}">
                  <a16:creationId xmlns:a16="http://schemas.microsoft.com/office/drawing/2014/main" id="{698DFF89-3392-9A64-16FB-A4D1E7A9D8BE}"/>
                </a:ext>
              </a:extLst>
            </p:cNvPr>
            <p:cNvSpPr/>
            <p:nvPr/>
          </p:nvSpPr>
          <p:spPr>
            <a:xfrm rot="16200000">
              <a:off x="2647759" y="1245915"/>
              <a:ext cx="294717" cy="35492"/>
            </a:xfrm>
            <a:custGeom>
              <a:avLst/>
              <a:gdLst/>
              <a:ahLst/>
              <a:cxnLst/>
              <a:rect l="0" t="0" r="0" b="0"/>
              <a:pathLst>
                <a:path>
                  <a:moveTo>
                    <a:pt x="0" y="17746"/>
                  </a:moveTo>
                  <a:lnTo>
                    <a:pt x="294717" y="17746"/>
                  </a:lnTo>
                </a:path>
              </a:pathLst>
            </a:custGeom>
            <a:noFill/>
            <a:ln>
              <a:solidFill>
                <a:schemeClr val="bg1">
                  <a:lumMod val="85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MX"/>
            </a:p>
          </p:txBody>
        </p:sp>
        <p:sp>
          <p:nvSpPr>
            <p:cNvPr id="70" name="Conector recto 6">
              <a:extLst>
                <a:ext uri="{FF2B5EF4-FFF2-40B4-BE49-F238E27FC236}">
                  <a16:creationId xmlns:a16="http://schemas.microsoft.com/office/drawing/2014/main" id="{83186A7E-8379-01E9-0D1F-DF59418A97D9}"/>
                </a:ext>
              </a:extLst>
            </p:cNvPr>
            <p:cNvSpPr txBox="1"/>
            <p:nvPr/>
          </p:nvSpPr>
          <p:spPr>
            <a:xfrm rot="16200000">
              <a:off x="2787750" y="1256293"/>
              <a:ext cx="14735" cy="1473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p:txBody>
        </p:sp>
      </p:grpSp>
      <p:grpSp>
        <p:nvGrpSpPr>
          <p:cNvPr id="45" name="Grupo 44">
            <a:extLst>
              <a:ext uri="{FF2B5EF4-FFF2-40B4-BE49-F238E27FC236}">
                <a16:creationId xmlns:a16="http://schemas.microsoft.com/office/drawing/2014/main" id="{2F04EDB4-34B5-01A9-4946-8E4F8C545E63}"/>
              </a:ext>
            </a:extLst>
          </p:cNvPr>
          <p:cNvGrpSpPr/>
          <p:nvPr/>
        </p:nvGrpSpPr>
        <p:grpSpPr>
          <a:xfrm>
            <a:off x="2391323" y="1579620"/>
            <a:ext cx="1102271" cy="1102271"/>
            <a:chOff x="2243982" y="14031"/>
            <a:chExt cx="1102271" cy="1102271"/>
          </a:xfrm>
        </p:grpSpPr>
        <p:sp>
          <p:nvSpPr>
            <p:cNvPr id="67" name="Elipse 66">
              <a:extLst>
                <a:ext uri="{FF2B5EF4-FFF2-40B4-BE49-F238E27FC236}">
                  <a16:creationId xmlns:a16="http://schemas.microsoft.com/office/drawing/2014/main" id="{CECFC9EA-7FE6-8E6B-5C78-223C1FA0EEDC}"/>
                </a:ext>
              </a:extLst>
            </p:cNvPr>
            <p:cNvSpPr/>
            <p:nvPr/>
          </p:nvSpPr>
          <p:spPr>
            <a:xfrm>
              <a:off x="2243982" y="14031"/>
              <a:ext cx="1102271" cy="1102271"/>
            </a:xfrm>
            <a:prstGeom prst="ellipse">
              <a:avLst/>
            </a:prstGeom>
            <a:solidFill>
              <a:srgbClr val="B1B1B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s-MX"/>
            </a:p>
          </p:txBody>
        </p:sp>
        <p:sp>
          <p:nvSpPr>
            <p:cNvPr id="68" name="Elipse 8">
              <a:extLst>
                <a:ext uri="{FF2B5EF4-FFF2-40B4-BE49-F238E27FC236}">
                  <a16:creationId xmlns:a16="http://schemas.microsoft.com/office/drawing/2014/main" id="{42FE2F33-3750-0438-4FDB-C91B106CD1E7}"/>
                </a:ext>
              </a:extLst>
            </p:cNvPr>
            <p:cNvSpPr txBox="1"/>
            <p:nvPr/>
          </p:nvSpPr>
          <p:spPr>
            <a:xfrm>
              <a:off x="2405406" y="175455"/>
              <a:ext cx="779423" cy="779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385" tIns="32385" rIns="32385" bIns="32385" numCol="1" spcCol="1270" anchor="ctr" anchorCtr="0">
              <a:noAutofit/>
            </a:bodyPr>
            <a:lstStyle/>
            <a:p>
              <a:pPr marL="0" lvl="0" indent="0" algn="ctr" defTabSz="2266950">
                <a:lnSpc>
                  <a:spcPct val="90000"/>
                </a:lnSpc>
                <a:spcBef>
                  <a:spcPct val="0"/>
                </a:spcBef>
                <a:spcAft>
                  <a:spcPct val="35000"/>
                </a:spcAft>
                <a:buNone/>
              </a:pPr>
              <a:endParaRPr lang="en-US" sz="5100" kern="1200"/>
            </a:p>
          </p:txBody>
        </p:sp>
      </p:grpSp>
      <p:sp>
        <p:nvSpPr>
          <p:cNvPr id="8" name="Rectangle 55">
            <a:extLst>
              <a:ext uri="{FF2B5EF4-FFF2-40B4-BE49-F238E27FC236}">
                <a16:creationId xmlns:a16="http://schemas.microsoft.com/office/drawing/2014/main" id="{7E554744-BAAA-F367-2152-57238D91E108}"/>
              </a:ext>
            </a:extLst>
          </p:cNvPr>
          <p:cNvSpPr/>
          <p:nvPr/>
        </p:nvSpPr>
        <p:spPr>
          <a:xfrm>
            <a:off x="6907782" y="1905265"/>
            <a:ext cx="5169917" cy="577850"/>
          </a:xfrm>
          <a:prstGeom prst="rect">
            <a:avLst/>
          </a:prstGeom>
        </p:spPr>
        <p:txBody>
          <a:bodyPr wrap="square">
            <a:spAutoFit/>
          </a:bodyPr>
          <a:lstStyle/>
          <a:p>
            <a:pPr>
              <a:lnSpc>
                <a:spcPct val="150000"/>
              </a:lnSpc>
            </a:pPr>
            <a:r>
              <a:rPr lang="es-ES_tradnl" sz="2400" b="1" dirty="0" err="1">
                <a:solidFill>
                  <a:srgbClr val="333333"/>
                </a:solidFill>
              </a:rPr>
              <a:t>Resistancia</a:t>
            </a:r>
            <a:r>
              <a:rPr lang="es-ES_tradnl" sz="2400" b="1" dirty="0">
                <a:solidFill>
                  <a:srgbClr val="333333"/>
                </a:solidFill>
              </a:rPr>
              <a:t> de Aislamiento (RTG)</a:t>
            </a:r>
          </a:p>
        </p:txBody>
      </p:sp>
      <p:grpSp>
        <p:nvGrpSpPr>
          <p:cNvPr id="46" name="Grupo 45">
            <a:extLst>
              <a:ext uri="{FF2B5EF4-FFF2-40B4-BE49-F238E27FC236}">
                <a16:creationId xmlns:a16="http://schemas.microsoft.com/office/drawing/2014/main" id="{5C29359B-E500-595C-9A32-A1C50DE9E23F}"/>
              </a:ext>
            </a:extLst>
          </p:cNvPr>
          <p:cNvGrpSpPr/>
          <p:nvPr/>
        </p:nvGrpSpPr>
        <p:grpSpPr>
          <a:xfrm>
            <a:off x="3495847" y="3320627"/>
            <a:ext cx="294717" cy="35492"/>
            <a:chOff x="3348506" y="1755038"/>
            <a:chExt cx="294717" cy="35492"/>
          </a:xfrm>
        </p:grpSpPr>
        <p:sp>
          <p:nvSpPr>
            <p:cNvPr id="65" name="Conector recto 9">
              <a:extLst>
                <a:ext uri="{FF2B5EF4-FFF2-40B4-BE49-F238E27FC236}">
                  <a16:creationId xmlns:a16="http://schemas.microsoft.com/office/drawing/2014/main" id="{DB3EF5ED-3ECE-795E-0A5C-959EC2FE7605}"/>
                </a:ext>
              </a:extLst>
            </p:cNvPr>
            <p:cNvSpPr/>
            <p:nvPr/>
          </p:nvSpPr>
          <p:spPr>
            <a:xfrm rot="20520000">
              <a:off x="3348506" y="1755038"/>
              <a:ext cx="294717" cy="35492"/>
            </a:xfrm>
            <a:custGeom>
              <a:avLst/>
              <a:gdLst/>
              <a:ahLst/>
              <a:cxnLst/>
              <a:rect l="0" t="0" r="0" b="0"/>
              <a:pathLst>
                <a:path>
                  <a:moveTo>
                    <a:pt x="0" y="17746"/>
                  </a:moveTo>
                  <a:lnTo>
                    <a:pt x="294717" y="17746"/>
                  </a:lnTo>
                </a:path>
              </a:pathLst>
            </a:custGeom>
            <a:noFill/>
            <a:ln>
              <a:solidFill>
                <a:schemeClr val="bg1">
                  <a:lumMod val="85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MX"/>
            </a:p>
          </p:txBody>
        </p:sp>
        <p:sp>
          <p:nvSpPr>
            <p:cNvPr id="66" name="Conector recto 10">
              <a:extLst>
                <a:ext uri="{FF2B5EF4-FFF2-40B4-BE49-F238E27FC236}">
                  <a16:creationId xmlns:a16="http://schemas.microsoft.com/office/drawing/2014/main" id="{E9C9433D-B507-BAC1-208E-E74789A1009F}"/>
                </a:ext>
              </a:extLst>
            </p:cNvPr>
            <p:cNvSpPr txBox="1"/>
            <p:nvPr/>
          </p:nvSpPr>
          <p:spPr>
            <a:xfrm rot="20520000">
              <a:off x="3488497" y="1765416"/>
              <a:ext cx="14735" cy="1473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p:txBody>
        </p:sp>
      </p:grpSp>
      <p:grpSp>
        <p:nvGrpSpPr>
          <p:cNvPr id="47" name="Grupo 46">
            <a:extLst>
              <a:ext uri="{FF2B5EF4-FFF2-40B4-BE49-F238E27FC236}">
                <a16:creationId xmlns:a16="http://schemas.microsoft.com/office/drawing/2014/main" id="{7A85DA99-9991-9E11-77CD-DFEB92076D1E}"/>
              </a:ext>
            </a:extLst>
          </p:cNvPr>
          <p:cNvGrpSpPr/>
          <p:nvPr/>
        </p:nvGrpSpPr>
        <p:grpSpPr>
          <a:xfrm>
            <a:off x="3756378" y="2571391"/>
            <a:ext cx="1102271" cy="1102271"/>
            <a:chOff x="3609037" y="1005802"/>
            <a:chExt cx="1102271" cy="1102271"/>
          </a:xfrm>
        </p:grpSpPr>
        <p:sp>
          <p:nvSpPr>
            <p:cNvPr id="63" name="Elipse 62">
              <a:extLst>
                <a:ext uri="{FF2B5EF4-FFF2-40B4-BE49-F238E27FC236}">
                  <a16:creationId xmlns:a16="http://schemas.microsoft.com/office/drawing/2014/main" id="{A56DDFFF-9E81-C5F1-076B-14C8C09FE307}"/>
                </a:ext>
              </a:extLst>
            </p:cNvPr>
            <p:cNvSpPr/>
            <p:nvPr/>
          </p:nvSpPr>
          <p:spPr>
            <a:xfrm>
              <a:off x="3609037" y="1005802"/>
              <a:ext cx="1102271" cy="1102271"/>
            </a:xfrm>
            <a:prstGeom prst="ellipse">
              <a:avLst/>
            </a:prstGeom>
            <a:solidFill>
              <a:srgbClr val="A1298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s-MX"/>
            </a:p>
          </p:txBody>
        </p:sp>
        <p:sp>
          <p:nvSpPr>
            <p:cNvPr id="64" name="Elipse 12">
              <a:extLst>
                <a:ext uri="{FF2B5EF4-FFF2-40B4-BE49-F238E27FC236}">
                  <a16:creationId xmlns:a16="http://schemas.microsoft.com/office/drawing/2014/main" id="{C06E4A1C-CD92-66CC-E50D-1FDF3107189E}"/>
                </a:ext>
              </a:extLst>
            </p:cNvPr>
            <p:cNvSpPr txBox="1"/>
            <p:nvPr/>
          </p:nvSpPr>
          <p:spPr>
            <a:xfrm>
              <a:off x="3770461" y="1167226"/>
              <a:ext cx="779423" cy="779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385" tIns="32385" rIns="32385" bIns="32385"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24921"/>
                </a:solidFill>
              </a:endParaRPr>
            </a:p>
          </p:txBody>
        </p:sp>
      </p:grpSp>
      <p:grpSp>
        <p:nvGrpSpPr>
          <p:cNvPr id="48" name="Grupo 47">
            <a:extLst>
              <a:ext uri="{FF2B5EF4-FFF2-40B4-BE49-F238E27FC236}">
                <a16:creationId xmlns:a16="http://schemas.microsoft.com/office/drawing/2014/main" id="{3ADF94A8-B399-A1DA-5979-2D1582E86D55}"/>
              </a:ext>
            </a:extLst>
          </p:cNvPr>
          <p:cNvGrpSpPr/>
          <p:nvPr/>
        </p:nvGrpSpPr>
        <p:grpSpPr>
          <a:xfrm>
            <a:off x="3357799" y="4014792"/>
            <a:ext cx="35492" cy="294717"/>
            <a:chOff x="3210458" y="2449203"/>
            <a:chExt cx="35492" cy="294717"/>
          </a:xfrm>
        </p:grpSpPr>
        <p:sp>
          <p:nvSpPr>
            <p:cNvPr id="61" name="Conector recto 13">
              <a:extLst>
                <a:ext uri="{FF2B5EF4-FFF2-40B4-BE49-F238E27FC236}">
                  <a16:creationId xmlns:a16="http://schemas.microsoft.com/office/drawing/2014/main" id="{0559E8F5-72E2-9E18-08DF-89304BAD9CB6}"/>
                </a:ext>
              </a:extLst>
            </p:cNvPr>
            <p:cNvSpPr/>
            <p:nvPr/>
          </p:nvSpPr>
          <p:spPr>
            <a:xfrm rot="3240000">
              <a:off x="3080845" y="2578816"/>
              <a:ext cx="294717" cy="35492"/>
            </a:xfrm>
            <a:custGeom>
              <a:avLst/>
              <a:gdLst/>
              <a:ahLst/>
              <a:cxnLst/>
              <a:rect l="0" t="0" r="0" b="0"/>
              <a:pathLst>
                <a:path>
                  <a:moveTo>
                    <a:pt x="0" y="17746"/>
                  </a:moveTo>
                  <a:lnTo>
                    <a:pt x="294717" y="17746"/>
                  </a:lnTo>
                </a:path>
              </a:pathLst>
            </a:custGeom>
            <a:noFill/>
            <a:ln>
              <a:solidFill>
                <a:schemeClr val="bg1">
                  <a:lumMod val="85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MX"/>
            </a:p>
          </p:txBody>
        </p:sp>
        <p:sp>
          <p:nvSpPr>
            <p:cNvPr id="62" name="Conector recto 14">
              <a:extLst>
                <a:ext uri="{FF2B5EF4-FFF2-40B4-BE49-F238E27FC236}">
                  <a16:creationId xmlns:a16="http://schemas.microsoft.com/office/drawing/2014/main" id="{C90212C2-88F5-D5C1-2808-7C57CBC7F384}"/>
                </a:ext>
              </a:extLst>
            </p:cNvPr>
            <p:cNvSpPr txBox="1"/>
            <p:nvPr/>
          </p:nvSpPr>
          <p:spPr>
            <a:xfrm rot="3240000">
              <a:off x="3220836" y="2589194"/>
              <a:ext cx="14735" cy="1473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p:txBody>
        </p:sp>
      </p:grpSp>
      <p:grpSp>
        <p:nvGrpSpPr>
          <p:cNvPr id="49" name="Grupo 48">
            <a:extLst>
              <a:ext uri="{FF2B5EF4-FFF2-40B4-BE49-F238E27FC236}">
                <a16:creationId xmlns:a16="http://schemas.microsoft.com/office/drawing/2014/main" id="{D1EFED98-DEFD-35FE-1828-18E3F6A0E60D}"/>
              </a:ext>
            </a:extLst>
          </p:cNvPr>
          <p:cNvGrpSpPr/>
          <p:nvPr/>
        </p:nvGrpSpPr>
        <p:grpSpPr>
          <a:xfrm>
            <a:off x="3234974" y="4176109"/>
            <a:ext cx="1102271" cy="1102271"/>
            <a:chOff x="3087633" y="2610520"/>
            <a:chExt cx="1102271" cy="1102271"/>
          </a:xfrm>
        </p:grpSpPr>
        <p:sp>
          <p:nvSpPr>
            <p:cNvPr id="59" name="Elipse 58">
              <a:extLst>
                <a:ext uri="{FF2B5EF4-FFF2-40B4-BE49-F238E27FC236}">
                  <a16:creationId xmlns:a16="http://schemas.microsoft.com/office/drawing/2014/main" id="{92C23F9F-F650-8C60-DB78-63573996B09D}"/>
                </a:ext>
              </a:extLst>
            </p:cNvPr>
            <p:cNvSpPr/>
            <p:nvPr/>
          </p:nvSpPr>
          <p:spPr>
            <a:xfrm>
              <a:off x="3087633" y="2610520"/>
              <a:ext cx="1102271" cy="1102271"/>
            </a:xfrm>
            <a:prstGeom prst="ellipse">
              <a:avLst/>
            </a:prstGeom>
            <a:solidFill>
              <a:srgbClr val="02492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s-MX"/>
            </a:p>
          </p:txBody>
        </p:sp>
        <p:sp>
          <p:nvSpPr>
            <p:cNvPr id="60" name="Elipse 16">
              <a:extLst>
                <a:ext uri="{FF2B5EF4-FFF2-40B4-BE49-F238E27FC236}">
                  <a16:creationId xmlns:a16="http://schemas.microsoft.com/office/drawing/2014/main" id="{EA7DD446-FA72-AF4F-9E71-0DB5A5968E30}"/>
                </a:ext>
              </a:extLst>
            </p:cNvPr>
            <p:cNvSpPr txBox="1"/>
            <p:nvPr/>
          </p:nvSpPr>
          <p:spPr>
            <a:xfrm>
              <a:off x="3249057" y="2771944"/>
              <a:ext cx="779423" cy="779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385" tIns="32385" rIns="32385" bIns="32385" numCol="1" spcCol="1270" anchor="ctr" anchorCtr="0">
              <a:noAutofit/>
            </a:bodyPr>
            <a:lstStyle/>
            <a:p>
              <a:pPr marL="0" lvl="0" indent="0" algn="ctr" defTabSz="2266950">
                <a:lnSpc>
                  <a:spcPct val="90000"/>
                </a:lnSpc>
                <a:spcBef>
                  <a:spcPct val="0"/>
                </a:spcBef>
                <a:spcAft>
                  <a:spcPct val="35000"/>
                </a:spcAft>
                <a:buNone/>
              </a:pPr>
              <a:endParaRPr lang="en-US" sz="5100" kern="1200"/>
            </a:p>
          </p:txBody>
        </p:sp>
      </p:grpSp>
      <p:grpSp>
        <p:nvGrpSpPr>
          <p:cNvPr id="50" name="Grupo 49">
            <a:extLst>
              <a:ext uri="{FF2B5EF4-FFF2-40B4-BE49-F238E27FC236}">
                <a16:creationId xmlns:a16="http://schemas.microsoft.com/office/drawing/2014/main" id="{20D4753E-F619-A0EF-5F0E-B50964861041}"/>
              </a:ext>
            </a:extLst>
          </p:cNvPr>
          <p:cNvGrpSpPr/>
          <p:nvPr/>
        </p:nvGrpSpPr>
        <p:grpSpPr>
          <a:xfrm>
            <a:off x="1547673" y="4176109"/>
            <a:ext cx="1102271" cy="1102271"/>
            <a:chOff x="1400332" y="2610520"/>
            <a:chExt cx="1102271" cy="1102271"/>
          </a:xfrm>
        </p:grpSpPr>
        <p:sp>
          <p:nvSpPr>
            <p:cNvPr id="57" name="Elipse 56">
              <a:extLst>
                <a:ext uri="{FF2B5EF4-FFF2-40B4-BE49-F238E27FC236}">
                  <a16:creationId xmlns:a16="http://schemas.microsoft.com/office/drawing/2014/main" id="{51E3F290-0526-AA22-2C08-91F0DC050C2C}"/>
                </a:ext>
              </a:extLst>
            </p:cNvPr>
            <p:cNvSpPr/>
            <p:nvPr/>
          </p:nvSpPr>
          <p:spPr>
            <a:xfrm>
              <a:off x="1400332" y="2610520"/>
              <a:ext cx="1102271" cy="1102271"/>
            </a:xfrm>
            <a:prstGeom prst="ellipse">
              <a:avLst/>
            </a:prstGeom>
            <a:solidFill>
              <a:srgbClr val="692C5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s-MX"/>
            </a:p>
          </p:txBody>
        </p:sp>
        <p:sp>
          <p:nvSpPr>
            <p:cNvPr id="58" name="Elipse 18">
              <a:extLst>
                <a:ext uri="{FF2B5EF4-FFF2-40B4-BE49-F238E27FC236}">
                  <a16:creationId xmlns:a16="http://schemas.microsoft.com/office/drawing/2014/main" id="{7BC986F5-EC30-BFC4-754D-3B86EE76B2BF}"/>
                </a:ext>
              </a:extLst>
            </p:cNvPr>
            <p:cNvSpPr txBox="1"/>
            <p:nvPr/>
          </p:nvSpPr>
          <p:spPr>
            <a:xfrm>
              <a:off x="1561756" y="2771944"/>
              <a:ext cx="779423" cy="779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385" tIns="32385" rIns="32385" bIns="32385" numCol="1" spcCol="1270" anchor="ctr" anchorCtr="0">
              <a:noAutofit/>
            </a:bodyPr>
            <a:lstStyle/>
            <a:p>
              <a:pPr marL="0" lvl="0" indent="0" algn="ctr" defTabSz="2266950">
                <a:lnSpc>
                  <a:spcPct val="90000"/>
                </a:lnSpc>
                <a:spcBef>
                  <a:spcPct val="0"/>
                </a:spcBef>
                <a:spcAft>
                  <a:spcPct val="35000"/>
                </a:spcAft>
                <a:buNone/>
              </a:pPr>
              <a:endParaRPr lang="en-US" sz="5100" kern="1200"/>
            </a:p>
          </p:txBody>
        </p:sp>
      </p:grpSp>
      <p:grpSp>
        <p:nvGrpSpPr>
          <p:cNvPr id="51" name="Grupo 50">
            <a:extLst>
              <a:ext uri="{FF2B5EF4-FFF2-40B4-BE49-F238E27FC236}">
                <a16:creationId xmlns:a16="http://schemas.microsoft.com/office/drawing/2014/main" id="{767F1076-F4E6-E5B7-820B-F2821CF42043}"/>
              </a:ext>
            </a:extLst>
          </p:cNvPr>
          <p:cNvGrpSpPr/>
          <p:nvPr/>
        </p:nvGrpSpPr>
        <p:grpSpPr>
          <a:xfrm>
            <a:off x="2094353" y="3320627"/>
            <a:ext cx="294717" cy="35492"/>
            <a:chOff x="1947012" y="1755038"/>
            <a:chExt cx="294717" cy="35492"/>
          </a:xfrm>
        </p:grpSpPr>
        <p:sp>
          <p:nvSpPr>
            <p:cNvPr id="55" name="Conector recto 19">
              <a:extLst>
                <a:ext uri="{FF2B5EF4-FFF2-40B4-BE49-F238E27FC236}">
                  <a16:creationId xmlns:a16="http://schemas.microsoft.com/office/drawing/2014/main" id="{3257E3CB-81B6-6B4E-F9FC-2413CB68A70F}"/>
                </a:ext>
              </a:extLst>
            </p:cNvPr>
            <p:cNvSpPr/>
            <p:nvPr/>
          </p:nvSpPr>
          <p:spPr>
            <a:xfrm rot="11880000">
              <a:off x="1947012" y="1755038"/>
              <a:ext cx="294717" cy="35492"/>
            </a:xfrm>
            <a:custGeom>
              <a:avLst/>
              <a:gdLst/>
              <a:ahLst/>
              <a:cxnLst/>
              <a:rect l="0" t="0" r="0" b="0"/>
              <a:pathLst>
                <a:path>
                  <a:moveTo>
                    <a:pt x="0" y="17746"/>
                  </a:moveTo>
                  <a:lnTo>
                    <a:pt x="294717" y="17746"/>
                  </a:lnTo>
                </a:path>
              </a:pathLst>
            </a:custGeom>
            <a:noFill/>
            <a:ln>
              <a:solidFill>
                <a:schemeClr val="bg1">
                  <a:lumMod val="85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MX"/>
            </a:p>
          </p:txBody>
        </p:sp>
        <p:sp>
          <p:nvSpPr>
            <p:cNvPr id="56" name="Conector recto 20">
              <a:extLst>
                <a:ext uri="{FF2B5EF4-FFF2-40B4-BE49-F238E27FC236}">
                  <a16:creationId xmlns:a16="http://schemas.microsoft.com/office/drawing/2014/main" id="{CD24B47B-E3E6-AE83-7F31-4A87611EA305}"/>
                </a:ext>
              </a:extLst>
            </p:cNvPr>
            <p:cNvSpPr txBox="1"/>
            <p:nvPr/>
          </p:nvSpPr>
          <p:spPr>
            <a:xfrm rot="22680000">
              <a:off x="2087003" y="1765416"/>
              <a:ext cx="14735" cy="1473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p:txBody>
        </p:sp>
      </p:grpSp>
      <p:grpSp>
        <p:nvGrpSpPr>
          <p:cNvPr id="52" name="Grupo 51">
            <a:extLst>
              <a:ext uri="{FF2B5EF4-FFF2-40B4-BE49-F238E27FC236}">
                <a16:creationId xmlns:a16="http://schemas.microsoft.com/office/drawing/2014/main" id="{75FD8069-7C86-5F7D-3F81-B95685C40B4B}"/>
              </a:ext>
            </a:extLst>
          </p:cNvPr>
          <p:cNvGrpSpPr/>
          <p:nvPr/>
        </p:nvGrpSpPr>
        <p:grpSpPr>
          <a:xfrm>
            <a:off x="1026268" y="2571391"/>
            <a:ext cx="1102271" cy="1102271"/>
            <a:chOff x="878927" y="1005802"/>
            <a:chExt cx="1102271" cy="1102271"/>
          </a:xfrm>
        </p:grpSpPr>
        <p:sp>
          <p:nvSpPr>
            <p:cNvPr id="53" name="Elipse 52">
              <a:extLst>
                <a:ext uri="{FF2B5EF4-FFF2-40B4-BE49-F238E27FC236}">
                  <a16:creationId xmlns:a16="http://schemas.microsoft.com/office/drawing/2014/main" id="{D236589E-A641-3D21-085E-B2C00CEAD58F}"/>
                </a:ext>
              </a:extLst>
            </p:cNvPr>
            <p:cNvSpPr/>
            <p:nvPr/>
          </p:nvSpPr>
          <p:spPr>
            <a:xfrm>
              <a:off x="878927" y="1005802"/>
              <a:ext cx="1102271" cy="1102271"/>
            </a:xfrm>
            <a:prstGeom prst="ellipse">
              <a:avLst/>
            </a:prstGeom>
            <a:solidFill>
              <a:srgbClr val="01331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s-MX"/>
            </a:p>
          </p:txBody>
        </p:sp>
        <p:sp>
          <p:nvSpPr>
            <p:cNvPr id="54" name="Elipse 22">
              <a:extLst>
                <a:ext uri="{FF2B5EF4-FFF2-40B4-BE49-F238E27FC236}">
                  <a16:creationId xmlns:a16="http://schemas.microsoft.com/office/drawing/2014/main" id="{B847BE06-CAD3-05F5-2191-47FB888C3394}"/>
                </a:ext>
              </a:extLst>
            </p:cNvPr>
            <p:cNvSpPr txBox="1"/>
            <p:nvPr/>
          </p:nvSpPr>
          <p:spPr>
            <a:xfrm>
              <a:off x="1040351" y="1167226"/>
              <a:ext cx="779423" cy="779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385" tIns="32385" rIns="32385" bIns="32385" numCol="1" spcCol="1270" anchor="ctr" anchorCtr="0">
              <a:noAutofit/>
            </a:bodyPr>
            <a:lstStyle/>
            <a:p>
              <a:pPr marL="0" lvl="0" indent="0" algn="ctr" defTabSz="2266950">
                <a:lnSpc>
                  <a:spcPct val="90000"/>
                </a:lnSpc>
                <a:spcBef>
                  <a:spcPct val="0"/>
                </a:spcBef>
                <a:spcAft>
                  <a:spcPct val="35000"/>
                </a:spcAft>
                <a:buNone/>
              </a:pPr>
              <a:endParaRPr lang="en-US" sz="5100" kern="1200"/>
            </a:p>
          </p:txBody>
        </p:sp>
      </p:grpSp>
      <p:sp>
        <p:nvSpPr>
          <p:cNvPr id="9" name="TextBox 84">
            <a:extLst>
              <a:ext uri="{FF2B5EF4-FFF2-40B4-BE49-F238E27FC236}">
                <a16:creationId xmlns:a16="http://schemas.microsoft.com/office/drawing/2014/main" id="{3534A542-D6ED-E42F-8908-046314DD3478}"/>
              </a:ext>
            </a:extLst>
          </p:cNvPr>
          <p:cNvSpPr txBox="1"/>
          <p:nvPr/>
        </p:nvSpPr>
        <p:spPr>
          <a:xfrm>
            <a:off x="6387165" y="2069755"/>
            <a:ext cx="470000" cy="400110"/>
          </a:xfrm>
          <a:prstGeom prst="rect">
            <a:avLst/>
          </a:prstGeom>
          <a:noFill/>
        </p:spPr>
        <p:txBody>
          <a:bodyPr wrap="none" rtlCol="0" anchor="ctr">
            <a:spAutoFit/>
          </a:bodyPr>
          <a:lstStyle/>
          <a:p>
            <a:r>
              <a:rPr lang="en-ID" sz="2000" b="1" dirty="0">
                <a:solidFill>
                  <a:srgbClr val="B1B1B1"/>
                </a:solidFill>
              </a:rPr>
              <a:t>01</a:t>
            </a:r>
          </a:p>
        </p:txBody>
      </p:sp>
      <p:sp>
        <p:nvSpPr>
          <p:cNvPr id="10" name="TextBox 85">
            <a:extLst>
              <a:ext uri="{FF2B5EF4-FFF2-40B4-BE49-F238E27FC236}">
                <a16:creationId xmlns:a16="http://schemas.microsoft.com/office/drawing/2014/main" id="{8D22C184-E3D9-F894-5587-DD58ED7447DD}"/>
              </a:ext>
            </a:extLst>
          </p:cNvPr>
          <p:cNvSpPr txBox="1"/>
          <p:nvPr/>
        </p:nvSpPr>
        <p:spPr>
          <a:xfrm>
            <a:off x="6387165" y="2789005"/>
            <a:ext cx="470000" cy="400110"/>
          </a:xfrm>
          <a:prstGeom prst="rect">
            <a:avLst/>
          </a:prstGeom>
          <a:noFill/>
        </p:spPr>
        <p:txBody>
          <a:bodyPr wrap="none" rtlCol="0" anchor="ctr">
            <a:spAutoFit/>
          </a:bodyPr>
          <a:lstStyle/>
          <a:p>
            <a:r>
              <a:rPr lang="en-ID" sz="2000" b="1" dirty="0">
                <a:solidFill>
                  <a:srgbClr val="8E3086"/>
                </a:solidFill>
              </a:rPr>
              <a:t>02</a:t>
            </a:r>
          </a:p>
        </p:txBody>
      </p:sp>
      <p:sp>
        <p:nvSpPr>
          <p:cNvPr id="11" name="TextBox 86">
            <a:extLst>
              <a:ext uri="{FF2B5EF4-FFF2-40B4-BE49-F238E27FC236}">
                <a16:creationId xmlns:a16="http://schemas.microsoft.com/office/drawing/2014/main" id="{8468F86B-78C5-9DE3-C6FD-BEEBF0D97A2E}"/>
              </a:ext>
            </a:extLst>
          </p:cNvPr>
          <p:cNvSpPr txBox="1"/>
          <p:nvPr/>
        </p:nvSpPr>
        <p:spPr>
          <a:xfrm>
            <a:off x="6387165" y="3385777"/>
            <a:ext cx="470000" cy="400110"/>
          </a:xfrm>
          <a:prstGeom prst="rect">
            <a:avLst/>
          </a:prstGeom>
          <a:noFill/>
        </p:spPr>
        <p:txBody>
          <a:bodyPr wrap="none" rtlCol="0" anchor="ctr">
            <a:spAutoFit/>
          </a:bodyPr>
          <a:lstStyle/>
          <a:p>
            <a:r>
              <a:rPr lang="en-ID" sz="2000" b="1">
                <a:solidFill>
                  <a:srgbClr val="004F58"/>
                </a:solidFill>
              </a:rPr>
              <a:t>03</a:t>
            </a:r>
          </a:p>
        </p:txBody>
      </p:sp>
      <p:sp>
        <p:nvSpPr>
          <p:cNvPr id="12" name="TextBox 87">
            <a:extLst>
              <a:ext uri="{FF2B5EF4-FFF2-40B4-BE49-F238E27FC236}">
                <a16:creationId xmlns:a16="http://schemas.microsoft.com/office/drawing/2014/main" id="{4E0147D1-E1B1-9560-AEC5-38FC74ED82EE}"/>
              </a:ext>
            </a:extLst>
          </p:cNvPr>
          <p:cNvSpPr txBox="1"/>
          <p:nvPr/>
        </p:nvSpPr>
        <p:spPr>
          <a:xfrm>
            <a:off x="6387165" y="4061687"/>
            <a:ext cx="470000" cy="400110"/>
          </a:xfrm>
          <a:prstGeom prst="rect">
            <a:avLst/>
          </a:prstGeom>
          <a:noFill/>
        </p:spPr>
        <p:txBody>
          <a:bodyPr wrap="none" rtlCol="0" anchor="ctr">
            <a:spAutoFit/>
          </a:bodyPr>
          <a:lstStyle/>
          <a:p>
            <a:r>
              <a:rPr lang="en-ID" sz="2000" b="1">
                <a:solidFill>
                  <a:srgbClr val="692C59"/>
                </a:solidFill>
              </a:rPr>
              <a:t>04</a:t>
            </a:r>
          </a:p>
        </p:txBody>
      </p:sp>
      <p:sp>
        <p:nvSpPr>
          <p:cNvPr id="13" name="TextBox 88">
            <a:extLst>
              <a:ext uri="{FF2B5EF4-FFF2-40B4-BE49-F238E27FC236}">
                <a16:creationId xmlns:a16="http://schemas.microsoft.com/office/drawing/2014/main" id="{9F8D657D-9C0D-6372-C2B3-C2213092DA13}"/>
              </a:ext>
            </a:extLst>
          </p:cNvPr>
          <p:cNvSpPr txBox="1"/>
          <p:nvPr/>
        </p:nvSpPr>
        <p:spPr>
          <a:xfrm>
            <a:off x="6387165" y="4643020"/>
            <a:ext cx="470000" cy="400110"/>
          </a:xfrm>
          <a:prstGeom prst="rect">
            <a:avLst/>
          </a:prstGeom>
          <a:noFill/>
        </p:spPr>
        <p:txBody>
          <a:bodyPr wrap="none" rtlCol="0" anchor="ctr">
            <a:spAutoFit/>
          </a:bodyPr>
          <a:lstStyle/>
          <a:p>
            <a:r>
              <a:rPr lang="en-ID" sz="2000" b="1">
                <a:solidFill>
                  <a:srgbClr val="01331B"/>
                </a:solidFill>
              </a:rPr>
              <a:t>05</a:t>
            </a:r>
          </a:p>
        </p:txBody>
      </p:sp>
      <p:sp>
        <p:nvSpPr>
          <p:cNvPr id="14" name="Oval 43">
            <a:extLst>
              <a:ext uri="{FF2B5EF4-FFF2-40B4-BE49-F238E27FC236}">
                <a16:creationId xmlns:a16="http://schemas.microsoft.com/office/drawing/2014/main" id="{30C2DCD8-4C74-36B0-3FFD-ADEA8E78F8BD}"/>
              </a:ext>
            </a:extLst>
          </p:cNvPr>
          <p:cNvSpPr/>
          <p:nvPr/>
        </p:nvSpPr>
        <p:spPr>
          <a:xfrm rot="10800000">
            <a:off x="5716169" y="2229328"/>
            <a:ext cx="65678" cy="65679"/>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15" name="Oval 44">
            <a:extLst>
              <a:ext uri="{FF2B5EF4-FFF2-40B4-BE49-F238E27FC236}">
                <a16:creationId xmlns:a16="http://schemas.microsoft.com/office/drawing/2014/main" id="{C124761A-0073-D2B2-9D80-25B5B46982AA}"/>
              </a:ext>
            </a:extLst>
          </p:cNvPr>
          <p:cNvSpPr/>
          <p:nvPr/>
        </p:nvSpPr>
        <p:spPr>
          <a:xfrm rot="10800000">
            <a:off x="5804838" y="2229328"/>
            <a:ext cx="65678" cy="65679"/>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16" name="Oval 45">
            <a:extLst>
              <a:ext uri="{FF2B5EF4-FFF2-40B4-BE49-F238E27FC236}">
                <a16:creationId xmlns:a16="http://schemas.microsoft.com/office/drawing/2014/main" id="{8D6D7E69-E504-E164-C9D4-358246DE04E0}"/>
              </a:ext>
            </a:extLst>
          </p:cNvPr>
          <p:cNvSpPr/>
          <p:nvPr/>
        </p:nvSpPr>
        <p:spPr>
          <a:xfrm rot="10800000">
            <a:off x="5893507" y="2229328"/>
            <a:ext cx="65678" cy="65679"/>
          </a:xfrm>
          <a:prstGeom prst="roundRect">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17" name="Oval 46">
            <a:extLst>
              <a:ext uri="{FF2B5EF4-FFF2-40B4-BE49-F238E27FC236}">
                <a16:creationId xmlns:a16="http://schemas.microsoft.com/office/drawing/2014/main" id="{C617C7E6-9343-3DD3-67AA-3B04C435CA36}"/>
              </a:ext>
            </a:extLst>
          </p:cNvPr>
          <p:cNvSpPr/>
          <p:nvPr/>
        </p:nvSpPr>
        <p:spPr>
          <a:xfrm rot="10800000">
            <a:off x="5982176" y="2229328"/>
            <a:ext cx="65678" cy="65679"/>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18" name="Oval 47">
            <a:extLst>
              <a:ext uri="{FF2B5EF4-FFF2-40B4-BE49-F238E27FC236}">
                <a16:creationId xmlns:a16="http://schemas.microsoft.com/office/drawing/2014/main" id="{04BC3997-72E1-1626-CA6C-593073F6E70B}"/>
              </a:ext>
            </a:extLst>
          </p:cNvPr>
          <p:cNvSpPr/>
          <p:nvPr/>
        </p:nvSpPr>
        <p:spPr>
          <a:xfrm rot="10800000">
            <a:off x="6069914" y="2229328"/>
            <a:ext cx="65678" cy="65679"/>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19" name="Oval 43">
            <a:extLst>
              <a:ext uri="{FF2B5EF4-FFF2-40B4-BE49-F238E27FC236}">
                <a16:creationId xmlns:a16="http://schemas.microsoft.com/office/drawing/2014/main" id="{E39F8B3B-3677-8218-AAD7-C5E0541C8765}"/>
              </a:ext>
            </a:extLst>
          </p:cNvPr>
          <p:cNvSpPr/>
          <p:nvPr/>
        </p:nvSpPr>
        <p:spPr>
          <a:xfrm rot="10800000">
            <a:off x="5716169" y="2956225"/>
            <a:ext cx="65678" cy="65679"/>
          </a:xfrm>
          <a:prstGeom prst="roundRect">
            <a:avLst/>
          </a:prstGeom>
          <a:solidFill>
            <a:srgbClr val="A12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20" name="Oval 44">
            <a:extLst>
              <a:ext uri="{FF2B5EF4-FFF2-40B4-BE49-F238E27FC236}">
                <a16:creationId xmlns:a16="http://schemas.microsoft.com/office/drawing/2014/main" id="{4218499E-F3A6-AB2E-B40F-0466E7441AA8}"/>
              </a:ext>
            </a:extLst>
          </p:cNvPr>
          <p:cNvSpPr/>
          <p:nvPr/>
        </p:nvSpPr>
        <p:spPr>
          <a:xfrm rot="10800000">
            <a:off x="5804838" y="2956225"/>
            <a:ext cx="65678" cy="65679"/>
          </a:xfrm>
          <a:prstGeom prst="roundRect">
            <a:avLst/>
          </a:prstGeom>
          <a:solidFill>
            <a:srgbClr val="A12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21" name="Oval 45">
            <a:extLst>
              <a:ext uri="{FF2B5EF4-FFF2-40B4-BE49-F238E27FC236}">
                <a16:creationId xmlns:a16="http://schemas.microsoft.com/office/drawing/2014/main" id="{7B3DC8FF-0050-EC2B-41E4-7190978D712A}"/>
              </a:ext>
            </a:extLst>
          </p:cNvPr>
          <p:cNvSpPr/>
          <p:nvPr/>
        </p:nvSpPr>
        <p:spPr>
          <a:xfrm rot="10800000">
            <a:off x="5893507" y="2956225"/>
            <a:ext cx="65678" cy="65679"/>
          </a:xfrm>
          <a:prstGeom prst="roundRect">
            <a:avLst/>
          </a:prstGeom>
          <a:solidFill>
            <a:srgbClr val="A12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22" name="Oval 46">
            <a:extLst>
              <a:ext uri="{FF2B5EF4-FFF2-40B4-BE49-F238E27FC236}">
                <a16:creationId xmlns:a16="http://schemas.microsoft.com/office/drawing/2014/main" id="{DB0F3DCE-D0A2-9772-C536-74C65A93947D}"/>
              </a:ext>
            </a:extLst>
          </p:cNvPr>
          <p:cNvSpPr/>
          <p:nvPr/>
        </p:nvSpPr>
        <p:spPr>
          <a:xfrm rot="10800000">
            <a:off x="5982176" y="2956225"/>
            <a:ext cx="65678" cy="65679"/>
          </a:xfrm>
          <a:prstGeom prst="roundRect">
            <a:avLst/>
          </a:prstGeom>
          <a:solidFill>
            <a:srgbClr val="A12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23" name="Oval 47">
            <a:extLst>
              <a:ext uri="{FF2B5EF4-FFF2-40B4-BE49-F238E27FC236}">
                <a16:creationId xmlns:a16="http://schemas.microsoft.com/office/drawing/2014/main" id="{0C4F3E8B-18DD-E3CD-06CD-2C4AE8D839C2}"/>
              </a:ext>
            </a:extLst>
          </p:cNvPr>
          <p:cNvSpPr/>
          <p:nvPr/>
        </p:nvSpPr>
        <p:spPr>
          <a:xfrm rot="10800000">
            <a:off x="6069914" y="2956225"/>
            <a:ext cx="65678" cy="65679"/>
          </a:xfrm>
          <a:prstGeom prst="roundRect">
            <a:avLst/>
          </a:prstGeom>
          <a:solidFill>
            <a:srgbClr val="A12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24" name="Oval 43">
            <a:extLst>
              <a:ext uri="{FF2B5EF4-FFF2-40B4-BE49-F238E27FC236}">
                <a16:creationId xmlns:a16="http://schemas.microsoft.com/office/drawing/2014/main" id="{363370F6-764C-56F7-8B0D-1A1220EE3063}"/>
              </a:ext>
            </a:extLst>
          </p:cNvPr>
          <p:cNvSpPr/>
          <p:nvPr/>
        </p:nvSpPr>
        <p:spPr>
          <a:xfrm rot="10800000">
            <a:off x="5716169" y="3541918"/>
            <a:ext cx="65678" cy="65679"/>
          </a:xfrm>
          <a:prstGeom prst="roundRect">
            <a:avLst/>
          </a:prstGeom>
          <a:solidFill>
            <a:srgbClr val="024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25" name="Oval 44">
            <a:extLst>
              <a:ext uri="{FF2B5EF4-FFF2-40B4-BE49-F238E27FC236}">
                <a16:creationId xmlns:a16="http://schemas.microsoft.com/office/drawing/2014/main" id="{74940951-436C-26E8-F98A-17493C0CA52A}"/>
              </a:ext>
            </a:extLst>
          </p:cNvPr>
          <p:cNvSpPr/>
          <p:nvPr/>
        </p:nvSpPr>
        <p:spPr>
          <a:xfrm rot="10800000">
            <a:off x="5804838" y="3541918"/>
            <a:ext cx="65678" cy="65679"/>
          </a:xfrm>
          <a:prstGeom prst="roundRect">
            <a:avLst/>
          </a:prstGeom>
          <a:solidFill>
            <a:srgbClr val="024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26" name="Oval 45">
            <a:extLst>
              <a:ext uri="{FF2B5EF4-FFF2-40B4-BE49-F238E27FC236}">
                <a16:creationId xmlns:a16="http://schemas.microsoft.com/office/drawing/2014/main" id="{422092E3-5A97-2AE6-8E31-41471FF71673}"/>
              </a:ext>
            </a:extLst>
          </p:cNvPr>
          <p:cNvSpPr/>
          <p:nvPr/>
        </p:nvSpPr>
        <p:spPr>
          <a:xfrm rot="10800000">
            <a:off x="5893507" y="3541918"/>
            <a:ext cx="65678" cy="65679"/>
          </a:xfrm>
          <a:prstGeom prst="roundRect">
            <a:avLst/>
          </a:prstGeom>
          <a:solidFill>
            <a:srgbClr val="024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27" name="Oval 46">
            <a:extLst>
              <a:ext uri="{FF2B5EF4-FFF2-40B4-BE49-F238E27FC236}">
                <a16:creationId xmlns:a16="http://schemas.microsoft.com/office/drawing/2014/main" id="{29D3D319-A6BC-90B0-B60D-604FB7895AB1}"/>
              </a:ext>
            </a:extLst>
          </p:cNvPr>
          <p:cNvSpPr/>
          <p:nvPr/>
        </p:nvSpPr>
        <p:spPr>
          <a:xfrm rot="10800000">
            <a:off x="5982176" y="3541918"/>
            <a:ext cx="65678" cy="65679"/>
          </a:xfrm>
          <a:prstGeom prst="roundRect">
            <a:avLst/>
          </a:prstGeom>
          <a:solidFill>
            <a:srgbClr val="024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28" name="Oval 47">
            <a:extLst>
              <a:ext uri="{FF2B5EF4-FFF2-40B4-BE49-F238E27FC236}">
                <a16:creationId xmlns:a16="http://schemas.microsoft.com/office/drawing/2014/main" id="{122A1686-F717-86BC-F943-13D505E3A1E9}"/>
              </a:ext>
            </a:extLst>
          </p:cNvPr>
          <p:cNvSpPr/>
          <p:nvPr/>
        </p:nvSpPr>
        <p:spPr>
          <a:xfrm rot="10800000">
            <a:off x="6069914" y="3541918"/>
            <a:ext cx="65678" cy="65679"/>
          </a:xfrm>
          <a:prstGeom prst="roundRect">
            <a:avLst/>
          </a:prstGeom>
          <a:solidFill>
            <a:srgbClr val="024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29" name="Oval 43">
            <a:extLst>
              <a:ext uri="{FF2B5EF4-FFF2-40B4-BE49-F238E27FC236}">
                <a16:creationId xmlns:a16="http://schemas.microsoft.com/office/drawing/2014/main" id="{9D671953-DC88-1D2B-055C-2761D3D313B8}"/>
              </a:ext>
            </a:extLst>
          </p:cNvPr>
          <p:cNvSpPr/>
          <p:nvPr/>
        </p:nvSpPr>
        <p:spPr>
          <a:xfrm rot="10800000">
            <a:off x="5716169" y="4228902"/>
            <a:ext cx="65678" cy="65679"/>
          </a:xfrm>
          <a:prstGeom prst="roundRect">
            <a:avLst/>
          </a:prstGeom>
          <a:solidFill>
            <a:srgbClr val="692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30" name="Oval 44">
            <a:extLst>
              <a:ext uri="{FF2B5EF4-FFF2-40B4-BE49-F238E27FC236}">
                <a16:creationId xmlns:a16="http://schemas.microsoft.com/office/drawing/2014/main" id="{12B9C481-2174-63CE-FE2B-9B00110893B9}"/>
              </a:ext>
            </a:extLst>
          </p:cNvPr>
          <p:cNvSpPr/>
          <p:nvPr/>
        </p:nvSpPr>
        <p:spPr>
          <a:xfrm rot="10800000">
            <a:off x="5804838" y="4228902"/>
            <a:ext cx="65678" cy="65679"/>
          </a:xfrm>
          <a:prstGeom prst="roundRect">
            <a:avLst/>
          </a:prstGeom>
          <a:solidFill>
            <a:srgbClr val="692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31" name="Oval 45">
            <a:extLst>
              <a:ext uri="{FF2B5EF4-FFF2-40B4-BE49-F238E27FC236}">
                <a16:creationId xmlns:a16="http://schemas.microsoft.com/office/drawing/2014/main" id="{BB4D9492-9BE9-8CFE-86E0-2D0DD6F1B1AE}"/>
              </a:ext>
            </a:extLst>
          </p:cNvPr>
          <p:cNvSpPr/>
          <p:nvPr/>
        </p:nvSpPr>
        <p:spPr>
          <a:xfrm rot="10800000">
            <a:off x="5893507" y="4228902"/>
            <a:ext cx="65678" cy="65679"/>
          </a:xfrm>
          <a:prstGeom prst="roundRect">
            <a:avLst/>
          </a:prstGeom>
          <a:solidFill>
            <a:srgbClr val="692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32" name="Oval 46">
            <a:extLst>
              <a:ext uri="{FF2B5EF4-FFF2-40B4-BE49-F238E27FC236}">
                <a16:creationId xmlns:a16="http://schemas.microsoft.com/office/drawing/2014/main" id="{F3F26B43-B652-053E-69F9-DF91803618DA}"/>
              </a:ext>
            </a:extLst>
          </p:cNvPr>
          <p:cNvSpPr/>
          <p:nvPr/>
        </p:nvSpPr>
        <p:spPr>
          <a:xfrm rot="10800000">
            <a:off x="5982176" y="4228902"/>
            <a:ext cx="65678" cy="65679"/>
          </a:xfrm>
          <a:prstGeom prst="roundRect">
            <a:avLst/>
          </a:prstGeom>
          <a:solidFill>
            <a:srgbClr val="692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33" name="Oval 47">
            <a:extLst>
              <a:ext uri="{FF2B5EF4-FFF2-40B4-BE49-F238E27FC236}">
                <a16:creationId xmlns:a16="http://schemas.microsoft.com/office/drawing/2014/main" id="{12470523-D4F7-1CE7-A50E-5AD2E6A59957}"/>
              </a:ext>
            </a:extLst>
          </p:cNvPr>
          <p:cNvSpPr/>
          <p:nvPr/>
        </p:nvSpPr>
        <p:spPr>
          <a:xfrm rot="10800000">
            <a:off x="6069914" y="4228902"/>
            <a:ext cx="65678" cy="65679"/>
          </a:xfrm>
          <a:prstGeom prst="roundRect">
            <a:avLst/>
          </a:prstGeom>
          <a:solidFill>
            <a:srgbClr val="692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34" name="Oval 43">
            <a:extLst>
              <a:ext uri="{FF2B5EF4-FFF2-40B4-BE49-F238E27FC236}">
                <a16:creationId xmlns:a16="http://schemas.microsoft.com/office/drawing/2014/main" id="{A5E18F6E-200A-7271-9442-36210D55168E}"/>
              </a:ext>
            </a:extLst>
          </p:cNvPr>
          <p:cNvSpPr/>
          <p:nvPr/>
        </p:nvSpPr>
        <p:spPr>
          <a:xfrm rot="10800000">
            <a:off x="5716169" y="4843078"/>
            <a:ext cx="65678" cy="65679"/>
          </a:xfrm>
          <a:prstGeom prst="roundRect">
            <a:avLst/>
          </a:prstGeom>
          <a:solidFill>
            <a:srgbClr val="0133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35" name="Oval 44">
            <a:extLst>
              <a:ext uri="{FF2B5EF4-FFF2-40B4-BE49-F238E27FC236}">
                <a16:creationId xmlns:a16="http://schemas.microsoft.com/office/drawing/2014/main" id="{7AFA5FAE-C1CC-19D6-1643-6A1DE1CDAED2}"/>
              </a:ext>
            </a:extLst>
          </p:cNvPr>
          <p:cNvSpPr/>
          <p:nvPr/>
        </p:nvSpPr>
        <p:spPr>
          <a:xfrm rot="10800000">
            <a:off x="5804838" y="4843078"/>
            <a:ext cx="65678" cy="65679"/>
          </a:xfrm>
          <a:prstGeom prst="roundRect">
            <a:avLst/>
          </a:prstGeom>
          <a:solidFill>
            <a:srgbClr val="0133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36" name="Oval 45">
            <a:extLst>
              <a:ext uri="{FF2B5EF4-FFF2-40B4-BE49-F238E27FC236}">
                <a16:creationId xmlns:a16="http://schemas.microsoft.com/office/drawing/2014/main" id="{2759EBCF-7EA2-55F7-4310-3D8386B2BA56}"/>
              </a:ext>
            </a:extLst>
          </p:cNvPr>
          <p:cNvSpPr/>
          <p:nvPr/>
        </p:nvSpPr>
        <p:spPr>
          <a:xfrm rot="10800000">
            <a:off x="5893507" y="4843078"/>
            <a:ext cx="65678" cy="65679"/>
          </a:xfrm>
          <a:prstGeom prst="roundRect">
            <a:avLst/>
          </a:prstGeom>
          <a:solidFill>
            <a:srgbClr val="0133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37" name="Oval 46">
            <a:extLst>
              <a:ext uri="{FF2B5EF4-FFF2-40B4-BE49-F238E27FC236}">
                <a16:creationId xmlns:a16="http://schemas.microsoft.com/office/drawing/2014/main" id="{492293D1-C529-AFCB-DEA3-3C9178E34718}"/>
              </a:ext>
            </a:extLst>
          </p:cNvPr>
          <p:cNvSpPr/>
          <p:nvPr/>
        </p:nvSpPr>
        <p:spPr>
          <a:xfrm rot="10800000">
            <a:off x="5982176" y="4843078"/>
            <a:ext cx="65678" cy="65679"/>
          </a:xfrm>
          <a:prstGeom prst="roundRect">
            <a:avLst/>
          </a:prstGeom>
          <a:solidFill>
            <a:srgbClr val="0133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38" name="Oval 47">
            <a:extLst>
              <a:ext uri="{FF2B5EF4-FFF2-40B4-BE49-F238E27FC236}">
                <a16:creationId xmlns:a16="http://schemas.microsoft.com/office/drawing/2014/main" id="{8E1D8A47-AD02-DD36-D373-52576A70D978}"/>
              </a:ext>
            </a:extLst>
          </p:cNvPr>
          <p:cNvSpPr/>
          <p:nvPr/>
        </p:nvSpPr>
        <p:spPr>
          <a:xfrm rot="10800000">
            <a:off x="6069914" y="4843078"/>
            <a:ext cx="65678" cy="65679"/>
          </a:xfrm>
          <a:prstGeom prst="roundRect">
            <a:avLst/>
          </a:prstGeom>
          <a:solidFill>
            <a:srgbClr val="0133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39" name="Rectangle 55">
            <a:extLst>
              <a:ext uri="{FF2B5EF4-FFF2-40B4-BE49-F238E27FC236}">
                <a16:creationId xmlns:a16="http://schemas.microsoft.com/office/drawing/2014/main" id="{FE704418-959B-736D-6CE1-2B336C9181C4}"/>
              </a:ext>
            </a:extLst>
          </p:cNvPr>
          <p:cNvSpPr/>
          <p:nvPr/>
        </p:nvSpPr>
        <p:spPr>
          <a:xfrm>
            <a:off x="6921959" y="2546762"/>
            <a:ext cx="5155740" cy="577850"/>
          </a:xfrm>
          <a:prstGeom prst="rect">
            <a:avLst/>
          </a:prstGeom>
        </p:spPr>
        <p:txBody>
          <a:bodyPr wrap="square">
            <a:spAutoFit/>
          </a:bodyPr>
          <a:lstStyle/>
          <a:p>
            <a:pPr>
              <a:lnSpc>
                <a:spcPct val="150000"/>
              </a:lnSpc>
            </a:pPr>
            <a:r>
              <a:rPr lang="es-ES_tradnl" sz="2400" b="1" dirty="0" err="1">
                <a:solidFill>
                  <a:srgbClr val="333333"/>
                </a:solidFill>
              </a:rPr>
              <a:t>Resistancia</a:t>
            </a:r>
            <a:r>
              <a:rPr lang="es-ES_tradnl" sz="2400" b="1" dirty="0">
                <a:solidFill>
                  <a:srgbClr val="333333"/>
                </a:solidFill>
              </a:rPr>
              <a:t> </a:t>
            </a:r>
            <a:r>
              <a:rPr lang="es-ES_tradnl" sz="2400" b="1" dirty="0" err="1">
                <a:solidFill>
                  <a:srgbClr val="333333"/>
                </a:solidFill>
              </a:rPr>
              <a:t>Ohmica</a:t>
            </a:r>
            <a:r>
              <a:rPr lang="es-ES_tradnl" sz="2400" b="1" dirty="0">
                <a:solidFill>
                  <a:srgbClr val="333333"/>
                </a:solidFill>
              </a:rPr>
              <a:t> - Impedancia</a:t>
            </a:r>
          </a:p>
        </p:txBody>
      </p:sp>
      <p:sp>
        <p:nvSpPr>
          <p:cNvPr id="40" name="Rectangle 55">
            <a:extLst>
              <a:ext uri="{FF2B5EF4-FFF2-40B4-BE49-F238E27FC236}">
                <a16:creationId xmlns:a16="http://schemas.microsoft.com/office/drawing/2014/main" id="{B98DE42D-C2C2-3E61-48CB-0398797F2DA9}"/>
              </a:ext>
            </a:extLst>
          </p:cNvPr>
          <p:cNvSpPr/>
          <p:nvPr/>
        </p:nvSpPr>
        <p:spPr>
          <a:xfrm>
            <a:off x="6918415" y="3188259"/>
            <a:ext cx="4708484" cy="589072"/>
          </a:xfrm>
          <a:prstGeom prst="rect">
            <a:avLst/>
          </a:prstGeom>
        </p:spPr>
        <p:txBody>
          <a:bodyPr wrap="square">
            <a:spAutoFit/>
          </a:bodyPr>
          <a:lstStyle/>
          <a:p>
            <a:pPr>
              <a:lnSpc>
                <a:spcPct val="150000"/>
              </a:lnSpc>
            </a:pPr>
            <a:r>
              <a:rPr lang="es-ES_tradnl" sz="2400" b="1" dirty="0">
                <a:solidFill>
                  <a:srgbClr val="333333"/>
                </a:solidFill>
              </a:rPr>
              <a:t>Caída de voltaje - polos</a:t>
            </a:r>
          </a:p>
        </p:txBody>
      </p:sp>
      <p:sp>
        <p:nvSpPr>
          <p:cNvPr id="41" name="Rectangle 55">
            <a:extLst>
              <a:ext uri="{FF2B5EF4-FFF2-40B4-BE49-F238E27FC236}">
                <a16:creationId xmlns:a16="http://schemas.microsoft.com/office/drawing/2014/main" id="{69283DAF-0999-1839-FC46-DD9214D3C65D}"/>
              </a:ext>
            </a:extLst>
          </p:cNvPr>
          <p:cNvSpPr/>
          <p:nvPr/>
        </p:nvSpPr>
        <p:spPr>
          <a:xfrm>
            <a:off x="6918415" y="3818084"/>
            <a:ext cx="4708484" cy="589072"/>
          </a:xfrm>
          <a:prstGeom prst="rect">
            <a:avLst/>
          </a:prstGeom>
        </p:spPr>
        <p:txBody>
          <a:bodyPr wrap="square">
            <a:spAutoFit/>
          </a:bodyPr>
          <a:lstStyle/>
          <a:p>
            <a:pPr>
              <a:lnSpc>
                <a:spcPct val="150000"/>
              </a:lnSpc>
            </a:pPr>
            <a:r>
              <a:rPr lang="es-ES_tradnl" sz="2400" b="1" dirty="0">
                <a:solidFill>
                  <a:srgbClr val="333333"/>
                </a:solidFill>
              </a:rPr>
              <a:t>El CID</a:t>
            </a:r>
          </a:p>
        </p:txBody>
      </p:sp>
      <p:sp>
        <p:nvSpPr>
          <p:cNvPr id="42" name="Rectangle 55">
            <a:extLst>
              <a:ext uri="{FF2B5EF4-FFF2-40B4-BE49-F238E27FC236}">
                <a16:creationId xmlns:a16="http://schemas.microsoft.com/office/drawing/2014/main" id="{F55A7982-7E39-A03E-CC34-E6EBC0C8334C}"/>
              </a:ext>
            </a:extLst>
          </p:cNvPr>
          <p:cNvSpPr/>
          <p:nvPr/>
        </p:nvSpPr>
        <p:spPr>
          <a:xfrm>
            <a:off x="6921959" y="4471253"/>
            <a:ext cx="4708484" cy="589072"/>
          </a:xfrm>
          <a:prstGeom prst="rect">
            <a:avLst/>
          </a:prstGeom>
        </p:spPr>
        <p:txBody>
          <a:bodyPr wrap="square">
            <a:spAutoFit/>
          </a:bodyPr>
          <a:lstStyle/>
          <a:p>
            <a:pPr>
              <a:lnSpc>
                <a:spcPct val="150000"/>
              </a:lnSpc>
            </a:pPr>
            <a:r>
              <a:rPr lang="es-ES_tradnl" sz="2400" b="1" dirty="0">
                <a:solidFill>
                  <a:srgbClr val="333333"/>
                </a:solidFill>
              </a:rPr>
              <a:t>Tangente Delta al estator</a:t>
            </a:r>
          </a:p>
        </p:txBody>
      </p:sp>
      <p:pic>
        <p:nvPicPr>
          <p:cNvPr id="91" name="Imagen 90">
            <a:extLst>
              <a:ext uri="{FF2B5EF4-FFF2-40B4-BE49-F238E27FC236}">
                <a16:creationId xmlns:a16="http://schemas.microsoft.com/office/drawing/2014/main" id="{FBB90F04-24C7-29DF-A928-FDF3769792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6669" y="1711314"/>
            <a:ext cx="606827" cy="922378"/>
          </a:xfrm>
          <a:prstGeom prst="rect">
            <a:avLst/>
          </a:prstGeom>
        </p:spPr>
      </p:pic>
      <p:pic>
        <p:nvPicPr>
          <p:cNvPr id="93" name="Imagen 92">
            <a:extLst>
              <a:ext uri="{FF2B5EF4-FFF2-40B4-BE49-F238E27FC236}">
                <a16:creationId xmlns:a16="http://schemas.microsoft.com/office/drawing/2014/main" id="{9FC83201-9EB9-E405-4136-818894CC04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4530" y="3021904"/>
            <a:ext cx="1030958" cy="259295"/>
          </a:xfrm>
          <a:prstGeom prst="rect">
            <a:avLst/>
          </a:prstGeom>
        </p:spPr>
      </p:pic>
      <p:pic>
        <p:nvPicPr>
          <p:cNvPr id="95" name="Imagen 94">
            <a:extLst>
              <a:ext uri="{FF2B5EF4-FFF2-40B4-BE49-F238E27FC236}">
                <a16:creationId xmlns:a16="http://schemas.microsoft.com/office/drawing/2014/main" id="{882A1F6F-83BB-4DA8-1667-827B407BE4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7340" y="2835687"/>
            <a:ext cx="644124" cy="644124"/>
          </a:xfrm>
          <a:prstGeom prst="rect">
            <a:avLst/>
          </a:prstGeom>
        </p:spPr>
      </p:pic>
      <p:pic>
        <p:nvPicPr>
          <p:cNvPr id="97" name="Imagen 96">
            <a:extLst>
              <a:ext uri="{FF2B5EF4-FFF2-40B4-BE49-F238E27FC236}">
                <a16:creationId xmlns:a16="http://schemas.microsoft.com/office/drawing/2014/main" id="{A1C62149-D443-4791-27D3-45BEB9A252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5071" y="4448735"/>
            <a:ext cx="700749" cy="577540"/>
          </a:xfrm>
          <a:prstGeom prst="rect">
            <a:avLst/>
          </a:prstGeom>
        </p:spPr>
      </p:pic>
      <p:pic>
        <p:nvPicPr>
          <p:cNvPr id="99" name="Imagen 98">
            <a:extLst>
              <a:ext uri="{FF2B5EF4-FFF2-40B4-BE49-F238E27FC236}">
                <a16:creationId xmlns:a16="http://schemas.microsoft.com/office/drawing/2014/main" id="{CBCC52E3-B152-6279-76D5-9C2F32DBB1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7498" y="4491388"/>
            <a:ext cx="805686" cy="563980"/>
          </a:xfrm>
          <a:prstGeom prst="rect">
            <a:avLst/>
          </a:prstGeom>
        </p:spPr>
      </p:pic>
    </p:spTree>
    <p:extLst>
      <p:ext uri="{BB962C8B-B14F-4D97-AF65-F5344CB8AC3E}">
        <p14:creationId xmlns:p14="http://schemas.microsoft.com/office/powerpoint/2010/main" val="2431819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3">
            <a:extLst>
              <a:ext uri="{FF2B5EF4-FFF2-40B4-BE49-F238E27FC236}">
                <a16:creationId xmlns:a16="http://schemas.microsoft.com/office/drawing/2014/main" id="{71348120-70B7-5822-D94A-10FF4376917B}"/>
              </a:ext>
            </a:extLst>
          </p:cNvPr>
          <p:cNvGraphicFramePr>
            <a:graphicFrameLocks noGrp="1"/>
          </p:cNvGraphicFramePr>
          <p:nvPr>
            <p:extLst>
              <p:ext uri="{D42A27DB-BD31-4B8C-83A1-F6EECF244321}">
                <p14:modId xmlns:p14="http://schemas.microsoft.com/office/powerpoint/2010/main" val="3677960881"/>
              </p:ext>
            </p:extLst>
          </p:nvPr>
        </p:nvGraphicFramePr>
        <p:xfrm>
          <a:off x="2459037" y="1176929"/>
          <a:ext cx="8690613" cy="4248156"/>
        </p:xfrm>
        <a:graphic>
          <a:graphicData uri="http://schemas.openxmlformats.org/drawingml/2006/table">
            <a:tbl>
              <a:tblPr firstRow="1" bandRow="1">
                <a:tableStyleId>{073A0DAA-6AF3-43AB-8588-CEC1D06C72B9}</a:tableStyleId>
              </a:tblPr>
              <a:tblGrid>
                <a:gridCol w="2896871">
                  <a:extLst>
                    <a:ext uri="{9D8B030D-6E8A-4147-A177-3AD203B41FA5}">
                      <a16:colId xmlns:a16="http://schemas.microsoft.com/office/drawing/2014/main" val="2031707544"/>
                    </a:ext>
                  </a:extLst>
                </a:gridCol>
                <a:gridCol w="2896871">
                  <a:extLst>
                    <a:ext uri="{9D8B030D-6E8A-4147-A177-3AD203B41FA5}">
                      <a16:colId xmlns:a16="http://schemas.microsoft.com/office/drawing/2014/main" val="2862364177"/>
                    </a:ext>
                  </a:extLst>
                </a:gridCol>
                <a:gridCol w="2896871">
                  <a:extLst>
                    <a:ext uri="{9D8B030D-6E8A-4147-A177-3AD203B41FA5}">
                      <a16:colId xmlns:a16="http://schemas.microsoft.com/office/drawing/2014/main" val="3746322984"/>
                    </a:ext>
                  </a:extLst>
                </a:gridCol>
              </a:tblGrid>
              <a:tr h="725611">
                <a:tc>
                  <a:txBody>
                    <a:bodyPr/>
                    <a:lstStyle/>
                    <a:p>
                      <a:pPr algn="ctr"/>
                      <a:r>
                        <a:rPr lang="es-MX" sz="2800" dirty="0">
                          <a:latin typeface="Arial" panose="020B0604020202020204" pitchFamily="34" charset="0"/>
                          <a:cs typeface="Arial" panose="020B0604020202020204" pitchFamily="34" charset="0"/>
                        </a:rPr>
                        <a:t>Polo Magnético</a:t>
                      </a:r>
                    </a:p>
                    <a:p>
                      <a:pPr algn="ctr"/>
                      <a:r>
                        <a:rPr lang="es-MX" sz="2800" dirty="0">
                          <a:latin typeface="Arial" panose="020B0604020202020204" pitchFamily="34" charset="0"/>
                          <a:cs typeface="Arial" panose="020B0604020202020204" pitchFamily="34" charset="0"/>
                        </a:rPr>
                        <a:t>(No.)</a:t>
                      </a:r>
                    </a:p>
                  </a:txBody>
                  <a:tcPr>
                    <a:solidFill>
                      <a:srgbClr val="024921"/>
                    </a:solidFill>
                  </a:tcPr>
                </a:tc>
                <a:tc>
                  <a:txBody>
                    <a:bodyPr/>
                    <a:lstStyle/>
                    <a:p>
                      <a:pPr algn="ctr"/>
                      <a:r>
                        <a:rPr lang="es-MX" sz="2800" dirty="0">
                          <a:latin typeface="Arial" panose="020B0604020202020204" pitchFamily="34" charset="0"/>
                          <a:cs typeface="Arial" panose="020B0604020202020204" pitchFamily="34" charset="0"/>
                        </a:rPr>
                        <a:t>RTG (MOhmios)</a:t>
                      </a:r>
                    </a:p>
                    <a:p>
                      <a:pPr algn="ctr"/>
                      <a:r>
                        <a:rPr lang="es-MX" sz="2800" dirty="0">
                          <a:latin typeface="Arial" panose="020B0604020202020204" pitchFamily="34" charset="0"/>
                          <a:cs typeface="Arial" panose="020B0604020202020204" pitchFamily="34" charset="0"/>
                        </a:rPr>
                        <a:t>Antes</a:t>
                      </a:r>
                    </a:p>
                  </a:txBody>
                  <a:tcPr>
                    <a:solidFill>
                      <a:srgbClr val="024921"/>
                    </a:solidFill>
                  </a:tcPr>
                </a:tc>
                <a:tc>
                  <a:txBody>
                    <a:bodyPr/>
                    <a:lstStyle/>
                    <a:p>
                      <a:pPr algn="ctr"/>
                      <a:r>
                        <a:rPr lang="es-MX" sz="2800" dirty="0">
                          <a:latin typeface="Arial" panose="020B0604020202020204" pitchFamily="34" charset="0"/>
                          <a:cs typeface="Arial" panose="020B0604020202020204" pitchFamily="34" charset="0"/>
                        </a:rPr>
                        <a:t>RTG (GOhmios)</a:t>
                      </a:r>
                    </a:p>
                    <a:p>
                      <a:pPr algn="ctr"/>
                      <a:r>
                        <a:rPr lang="es-MX" sz="2800" dirty="0">
                          <a:latin typeface="Arial" panose="020B0604020202020204" pitchFamily="34" charset="0"/>
                          <a:cs typeface="Arial" panose="020B0604020202020204" pitchFamily="34" charset="0"/>
                        </a:rPr>
                        <a:t>Después</a:t>
                      </a:r>
                    </a:p>
                  </a:txBody>
                  <a:tcPr>
                    <a:solidFill>
                      <a:srgbClr val="024921"/>
                    </a:solidFill>
                  </a:tcPr>
                </a:tc>
                <a:extLst>
                  <a:ext uri="{0D108BD9-81ED-4DB2-BD59-A6C34878D82A}">
                    <a16:rowId xmlns:a16="http://schemas.microsoft.com/office/drawing/2014/main" val="3644693979"/>
                  </a:ext>
                </a:extLst>
              </a:tr>
              <a:tr h="450576">
                <a:tc>
                  <a:txBody>
                    <a:bodyPr/>
                    <a:lstStyle/>
                    <a:p>
                      <a:pPr algn="ctr"/>
                      <a:r>
                        <a:rPr lang="es-MX" dirty="0">
                          <a:solidFill>
                            <a:schemeClr val="tx1"/>
                          </a:solidFill>
                        </a:rPr>
                        <a:t>10</a:t>
                      </a:r>
                    </a:p>
                  </a:txBody>
                  <a:tcPr>
                    <a:solidFill>
                      <a:schemeClr val="bg1">
                        <a:lumMod val="85000"/>
                      </a:schemeClr>
                    </a:solidFill>
                  </a:tcPr>
                </a:tc>
                <a:tc>
                  <a:txBody>
                    <a:bodyPr/>
                    <a:lstStyle/>
                    <a:p>
                      <a:pPr algn="ctr"/>
                      <a:r>
                        <a:rPr lang="es-MX" dirty="0">
                          <a:solidFill>
                            <a:schemeClr val="tx1"/>
                          </a:solidFill>
                        </a:rPr>
                        <a:t>40.10</a:t>
                      </a:r>
                    </a:p>
                  </a:txBody>
                  <a:tcPr>
                    <a:solidFill>
                      <a:schemeClr val="bg1">
                        <a:lumMod val="85000"/>
                      </a:schemeClr>
                    </a:solidFill>
                  </a:tcPr>
                </a:tc>
                <a:tc>
                  <a:txBody>
                    <a:bodyPr/>
                    <a:lstStyle/>
                    <a:p>
                      <a:pPr algn="ctr"/>
                      <a:r>
                        <a:rPr lang="es-MX" dirty="0">
                          <a:solidFill>
                            <a:schemeClr val="tx1"/>
                          </a:solidFill>
                        </a:rPr>
                        <a:t>7.3</a:t>
                      </a:r>
                    </a:p>
                  </a:txBody>
                  <a:tcPr>
                    <a:solidFill>
                      <a:schemeClr val="bg1">
                        <a:lumMod val="85000"/>
                      </a:schemeClr>
                    </a:solidFill>
                  </a:tcPr>
                </a:tc>
                <a:extLst>
                  <a:ext uri="{0D108BD9-81ED-4DB2-BD59-A6C34878D82A}">
                    <a16:rowId xmlns:a16="http://schemas.microsoft.com/office/drawing/2014/main" val="3729162163"/>
                  </a:ext>
                </a:extLst>
              </a:tr>
              <a:tr h="475450">
                <a:tc>
                  <a:txBody>
                    <a:bodyPr/>
                    <a:lstStyle/>
                    <a:p>
                      <a:pPr algn="ctr"/>
                      <a:r>
                        <a:rPr lang="es-MX" dirty="0">
                          <a:solidFill>
                            <a:schemeClr val="tx1"/>
                          </a:solidFill>
                        </a:rPr>
                        <a:t>18</a:t>
                      </a:r>
                    </a:p>
                  </a:txBody>
                  <a:tcPr>
                    <a:solidFill>
                      <a:schemeClr val="bg1">
                        <a:lumMod val="85000"/>
                      </a:schemeClr>
                    </a:solidFill>
                  </a:tcPr>
                </a:tc>
                <a:tc>
                  <a:txBody>
                    <a:bodyPr/>
                    <a:lstStyle/>
                    <a:p>
                      <a:pPr algn="ctr"/>
                      <a:r>
                        <a:rPr lang="es-MX" dirty="0">
                          <a:solidFill>
                            <a:schemeClr val="tx1"/>
                          </a:solidFill>
                        </a:rPr>
                        <a:t>9.85</a:t>
                      </a:r>
                    </a:p>
                  </a:txBody>
                  <a:tcPr>
                    <a:solidFill>
                      <a:schemeClr val="bg1">
                        <a:lumMod val="85000"/>
                      </a:schemeClr>
                    </a:solidFill>
                  </a:tcPr>
                </a:tc>
                <a:tc>
                  <a:txBody>
                    <a:bodyPr/>
                    <a:lstStyle/>
                    <a:p>
                      <a:pPr algn="ctr"/>
                      <a:r>
                        <a:rPr lang="es-MX" dirty="0">
                          <a:solidFill>
                            <a:schemeClr val="tx1"/>
                          </a:solidFill>
                        </a:rPr>
                        <a:t>19.75</a:t>
                      </a:r>
                    </a:p>
                  </a:txBody>
                  <a:tcPr>
                    <a:solidFill>
                      <a:schemeClr val="bg1">
                        <a:lumMod val="85000"/>
                      </a:schemeClr>
                    </a:solidFill>
                  </a:tcPr>
                </a:tc>
                <a:extLst>
                  <a:ext uri="{0D108BD9-81ED-4DB2-BD59-A6C34878D82A}">
                    <a16:rowId xmlns:a16="http://schemas.microsoft.com/office/drawing/2014/main" val="2895959705"/>
                  </a:ext>
                </a:extLst>
              </a:tr>
              <a:tr h="475450">
                <a:tc>
                  <a:txBody>
                    <a:bodyPr/>
                    <a:lstStyle/>
                    <a:p>
                      <a:pPr algn="ctr"/>
                      <a:r>
                        <a:rPr lang="es-MX" dirty="0">
                          <a:solidFill>
                            <a:schemeClr val="tx1"/>
                          </a:solidFill>
                        </a:rPr>
                        <a:t>21</a:t>
                      </a:r>
                    </a:p>
                  </a:txBody>
                  <a:tcPr>
                    <a:solidFill>
                      <a:schemeClr val="bg1">
                        <a:lumMod val="85000"/>
                      </a:schemeClr>
                    </a:solidFill>
                  </a:tcPr>
                </a:tc>
                <a:tc>
                  <a:txBody>
                    <a:bodyPr/>
                    <a:lstStyle/>
                    <a:p>
                      <a:pPr algn="ctr"/>
                      <a:r>
                        <a:rPr lang="es-MX" dirty="0">
                          <a:solidFill>
                            <a:schemeClr val="tx1"/>
                          </a:solidFill>
                        </a:rPr>
                        <a:t>16.91</a:t>
                      </a:r>
                    </a:p>
                  </a:txBody>
                  <a:tcPr>
                    <a:solidFill>
                      <a:schemeClr val="bg1">
                        <a:lumMod val="85000"/>
                      </a:schemeClr>
                    </a:solidFill>
                  </a:tcPr>
                </a:tc>
                <a:tc>
                  <a:txBody>
                    <a:bodyPr/>
                    <a:lstStyle/>
                    <a:p>
                      <a:pPr algn="ctr"/>
                      <a:r>
                        <a:rPr lang="es-MX" dirty="0">
                          <a:solidFill>
                            <a:schemeClr val="tx1"/>
                          </a:solidFill>
                        </a:rPr>
                        <a:t>21.2</a:t>
                      </a:r>
                    </a:p>
                  </a:txBody>
                  <a:tcPr>
                    <a:solidFill>
                      <a:schemeClr val="bg1">
                        <a:lumMod val="85000"/>
                      </a:schemeClr>
                    </a:solidFill>
                  </a:tcPr>
                </a:tc>
                <a:extLst>
                  <a:ext uri="{0D108BD9-81ED-4DB2-BD59-A6C34878D82A}">
                    <a16:rowId xmlns:a16="http://schemas.microsoft.com/office/drawing/2014/main" val="4124028463"/>
                  </a:ext>
                </a:extLst>
              </a:tr>
              <a:tr h="475450">
                <a:tc>
                  <a:txBody>
                    <a:bodyPr/>
                    <a:lstStyle/>
                    <a:p>
                      <a:pPr algn="ctr"/>
                      <a:r>
                        <a:rPr lang="es-MX" dirty="0">
                          <a:solidFill>
                            <a:schemeClr val="tx1"/>
                          </a:solidFill>
                        </a:rPr>
                        <a:t>23</a:t>
                      </a:r>
                    </a:p>
                  </a:txBody>
                  <a:tcPr>
                    <a:solidFill>
                      <a:schemeClr val="bg1">
                        <a:lumMod val="85000"/>
                      </a:schemeClr>
                    </a:solidFill>
                  </a:tcPr>
                </a:tc>
                <a:tc>
                  <a:txBody>
                    <a:bodyPr/>
                    <a:lstStyle/>
                    <a:p>
                      <a:pPr algn="ctr"/>
                      <a:r>
                        <a:rPr lang="es-MX" dirty="0">
                          <a:solidFill>
                            <a:schemeClr val="tx1"/>
                          </a:solidFill>
                        </a:rPr>
                        <a:t>116.70</a:t>
                      </a:r>
                    </a:p>
                  </a:txBody>
                  <a:tcPr>
                    <a:solidFill>
                      <a:schemeClr val="bg1">
                        <a:lumMod val="85000"/>
                      </a:schemeClr>
                    </a:solidFill>
                  </a:tcPr>
                </a:tc>
                <a:tc>
                  <a:txBody>
                    <a:bodyPr/>
                    <a:lstStyle/>
                    <a:p>
                      <a:pPr algn="ctr"/>
                      <a:r>
                        <a:rPr lang="es-MX" dirty="0">
                          <a:solidFill>
                            <a:schemeClr val="tx1"/>
                          </a:solidFill>
                        </a:rPr>
                        <a:t>34.5</a:t>
                      </a:r>
                    </a:p>
                  </a:txBody>
                  <a:tcPr>
                    <a:solidFill>
                      <a:schemeClr val="bg1">
                        <a:lumMod val="85000"/>
                      </a:schemeClr>
                    </a:solidFill>
                  </a:tcPr>
                </a:tc>
                <a:extLst>
                  <a:ext uri="{0D108BD9-81ED-4DB2-BD59-A6C34878D82A}">
                    <a16:rowId xmlns:a16="http://schemas.microsoft.com/office/drawing/2014/main" val="235222372"/>
                  </a:ext>
                </a:extLst>
              </a:tr>
              <a:tr h="475450">
                <a:tc>
                  <a:txBody>
                    <a:bodyPr/>
                    <a:lstStyle/>
                    <a:p>
                      <a:pPr algn="ctr"/>
                      <a:r>
                        <a:rPr lang="es-MX" dirty="0">
                          <a:solidFill>
                            <a:schemeClr val="tx1"/>
                          </a:solidFill>
                        </a:rPr>
                        <a:t>28</a:t>
                      </a:r>
                    </a:p>
                  </a:txBody>
                  <a:tcPr>
                    <a:solidFill>
                      <a:schemeClr val="bg1">
                        <a:lumMod val="85000"/>
                      </a:schemeClr>
                    </a:solidFill>
                  </a:tcPr>
                </a:tc>
                <a:tc>
                  <a:txBody>
                    <a:bodyPr/>
                    <a:lstStyle/>
                    <a:p>
                      <a:pPr algn="ctr"/>
                      <a:r>
                        <a:rPr lang="es-MX" dirty="0">
                          <a:solidFill>
                            <a:schemeClr val="tx1"/>
                          </a:solidFill>
                        </a:rPr>
                        <a:t>14.02</a:t>
                      </a:r>
                    </a:p>
                  </a:txBody>
                  <a:tcPr>
                    <a:solidFill>
                      <a:schemeClr val="bg1">
                        <a:lumMod val="85000"/>
                      </a:schemeClr>
                    </a:solidFill>
                  </a:tcPr>
                </a:tc>
                <a:tc>
                  <a:txBody>
                    <a:bodyPr/>
                    <a:lstStyle/>
                    <a:p>
                      <a:pPr algn="ctr"/>
                      <a:r>
                        <a:rPr lang="es-MX" dirty="0">
                          <a:solidFill>
                            <a:schemeClr val="tx1"/>
                          </a:solidFill>
                        </a:rPr>
                        <a:t>25.8</a:t>
                      </a:r>
                    </a:p>
                  </a:txBody>
                  <a:tcPr>
                    <a:solidFill>
                      <a:schemeClr val="bg1">
                        <a:lumMod val="85000"/>
                      </a:schemeClr>
                    </a:solidFill>
                  </a:tcPr>
                </a:tc>
                <a:extLst>
                  <a:ext uri="{0D108BD9-81ED-4DB2-BD59-A6C34878D82A}">
                    <a16:rowId xmlns:a16="http://schemas.microsoft.com/office/drawing/2014/main" val="1912709847"/>
                  </a:ext>
                </a:extLst>
              </a:tr>
              <a:tr h="475450">
                <a:tc>
                  <a:txBody>
                    <a:bodyPr/>
                    <a:lstStyle/>
                    <a:p>
                      <a:pPr algn="ctr"/>
                      <a:r>
                        <a:rPr lang="es-MX" dirty="0">
                          <a:solidFill>
                            <a:schemeClr val="tx1"/>
                          </a:solidFill>
                        </a:rPr>
                        <a:t>34</a:t>
                      </a:r>
                    </a:p>
                  </a:txBody>
                  <a:tcPr>
                    <a:solidFill>
                      <a:schemeClr val="bg1">
                        <a:lumMod val="85000"/>
                      </a:schemeClr>
                    </a:solidFill>
                  </a:tcPr>
                </a:tc>
                <a:tc>
                  <a:txBody>
                    <a:bodyPr/>
                    <a:lstStyle/>
                    <a:p>
                      <a:pPr algn="ctr"/>
                      <a:r>
                        <a:rPr lang="es-MX" dirty="0">
                          <a:solidFill>
                            <a:schemeClr val="tx1"/>
                          </a:solidFill>
                        </a:rPr>
                        <a:t>57.30</a:t>
                      </a:r>
                    </a:p>
                  </a:txBody>
                  <a:tcPr>
                    <a:solidFill>
                      <a:schemeClr val="bg1">
                        <a:lumMod val="85000"/>
                      </a:schemeClr>
                    </a:solidFill>
                  </a:tcPr>
                </a:tc>
                <a:tc>
                  <a:txBody>
                    <a:bodyPr/>
                    <a:lstStyle/>
                    <a:p>
                      <a:pPr algn="ctr"/>
                      <a:r>
                        <a:rPr lang="es-MX" dirty="0">
                          <a:solidFill>
                            <a:schemeClr val="tx1"/>
                          </a:solidFill>
                        </a:rPr>
                        <a:t>12.47</a:t>
                      </a:r>
                    </a:p>
                  </a:txBody>
                  <a:tcPr>
                    <a:solidFill>
                      <a:schemeClr val="bg1">
                        <a:lumMod val="85000"/>
                      </a:schemeClr>
                    </a:solidFill>
                  </a:tcPr>
                </a:tc>
                <a:extLst>
                  <a:ext uri="{0D108BD9-81ED-4DB2-BD59-A6C34878D82A}">
                    <a16:rowId xmlns:a16="http://schemas.microsoft.com/office/drawing/2014/main" val="1223930891"/>
                  </a:ext>
                </a:extLst>
              </a:tr>
              <a:tr h="475450">
                <a:tc>
                  <a:txBody>
                    <a:bodyPr/>
                    <a:lstStyle/>
                    <a:p>
                      <a:pPr algn="ctr"/>
                      <a:r>
                        <a:rPr lang="es-MX" dirty="0">
                          <a:solidFill>
                            <a:schemeClr val="tx1"/>
                          </a:solidFill>
                        </a:rPr>
                        <a:t>46*</a:t>
                      </a:r>
                    </a:p>
                  </a:txBody>
                  <a:tcPr>
                    <a:solidFill>
                      <a:schemeClr val="bg1">
                        <a:lumMod val="85000"/>
                      </a:schemeClr>
                    </a:solidFill>
                  </a:tcPr>
                </a:tc>
                <a:tc>
                  <a:txBody>
                    <a:bodyPr/>
                    <a:lstStyle/>
                    <a:p>
                      <a:pPr algn="ctr"/>
                      <a:r>
                        <a:rPr lang="es-MX" dirty="0">
                          <a:solidFill>
                            <a:schemeClr val="tx1"/>
                          </a:solidFill>
                        </a:rPr>
                        <a:t>67.30</a:t>
                      </a:r>
                    </a:p>
                  </a:txBody>
                  <a:tcPr>
                    <a:solidFill>
                      <a:schemeClr val="bg1">
                        <a:lumMod val="85000"/>
                      </a:schemeClr>
                    </a:solidFill>
                  </a:tcPr>
                </a:tc>
                <a:tc>
                  <a:txBody>
                    <a:bodyPr/>
                    <a:lstStyle/>
                    <a:p>
                      <a:pPr algn="ctr"/>
                      <a:r>
                        <a:rPr lang="es-MX" dirty="0">
                          <a:solidFill>
                            <a:schemeClr val="tx1"/>
                          </a:solidFill>
                        </a:rPr>
                        <a:t>7.25</a:t>
                      </a:r>
                    </a:p>
                  </a:txBody>
                  <a:tcPr>
                    <a:solidFill>
                      <a:schemeClr val="bg1">
                        <a:lumMod val="85000"/>
                      </a:schemeClr>
                    </a:solidFill>
                  </a:tcPr>
                </a:tc>
                <a:extLst>
                  <a:ext uri="{0D108BD9-81ED-4DB2-BD59-A6C34878D82A}">
                    <a16:rowId xmlns:a16="http://schemas.microsoft.com/office/drawing/2014/main" val="2563474987"/>
                  </a:ext>
                </a:extLst>
              </a:tr>
            </a:tbl>
          </a:graphicData>
        </a:graphic>
      </p:graphicFrame>
      <p:sp>
        <p:nvSpPr>
          <p:cNvPr id="3" name="CuadroTexto 2">
            <a:extLst>
              <a:ext uri="{FF2B5EF4-FFF2-40B4-BE49-F238E27FC236}">
                <a16:creationId xmlns:a16="http://schemas.microsoft.com/office/drawing/2014/main" id="{CB83BDBE-6CC8-1418-737B-519BD4A1E57F}"/>
              </a:ext>
            </a:extLst>
          </p:cNvPr>
          <p:cNvSpPr txBox="1"/>
          <p:nvPr/>
        </p:nvSpPr>
        <p:spPr>
          <a:xfrm>
            <a:off x="227013" y="225425"/>
            <a:ext cx="9956078" cy="646331"/>
          </a:xfrm>
          <a:prstGeom prst="rect">
            <a:avLst/>
          </a:prstGeom>
          <a:noFill/>
        </p:spPr>
        <p:txBody>
          <a:bodyPr wrap="square" rtlCol="0">
            <a:spAutoFit/>
          </a:bodyPr>
          <a:lstStyle/>
          <a:p>
            <a:r>
              <a:rPr lang="es-MX" sz="3600" b="1" dirty="0"/>
              <a:t>Prueba de resistencia de aislamiento (RTG)</a:t>
            </a:r>
          </a:p>
        </p:txBody>
      </p:sp>
      <p:sp>
        <p:nvSpPr>
          <p:cNvPr id="4" name="CuadroTexto 3">
            <a:extLst>
              <a:ext uri="{FF2B5EF4-FFF2-40B4-BE49-F238E27FC236}">
                <a16:creationId xmlns:a16="http://schemas.microsoft.com/office/drawing/2014/main" id="{3967704B-FFA4-3F75-A948-1ADB33053309}"/>
              </a:ext>
            </a:extLst>
          </p:cNvPr>
          <p:cNvSpPr txBox="1"/>
          <p:nvPr/>
        </p:nvSpPr>
        <p:spPr>
          <a:xfrm>
            <a:off x="367686" y="5572500"/>
            <a:ext cx="11456627" cy="923330"/>
          </a:xfrm>
          <a:prstGeom prst="rect">
            <a:avLst/>
          </a:prstGeom>
          <a:noFill/>
        </p:spPr>
        <p:txBody>
          <a:bodyPr wrap="square" rtlCol="0">
            <a:spAutoFit/>
          </a:bodyPr>
          <a:lstStyle/>
          <a:p>
            <a:r>
              <a:rPr lang="en-GB" sz="1800" dirty="0">
                <a:effectLst/>
                <a:latin typeface="+mj-lt"/>
                <a:ea typeface="Times"/>
              </a:rPr>
              <a:t>IEEE 43 Std Recommended Practice for Testing Insulation Resistance of Electric Machinery, this generator must fulfil the minimum required for “Most of the windings manufactured after 1970 (form wound)” equals to R = 100 M</a:t>
            </a:r>
            <a:r>
              <a:rPr lang="en-GB" sz="1800" dirty="0">
                <a:effectLst/>
                <a:latin typeface="+mj-lt"/>
                <a:ea typeface="Times New Roman" panose="02020603050405020304" pitchFamily="18" charset="0"/>
              </a:rPr>
              <a:t>Ω</a:t>
            </a:r>
            <a:r>
              <a:rPr lang="en-GB" sz="1800" dirty="0">
                <a:effectLst/>
                <a:latin typeface="+mj-lt"/>
                <a:ea typeface="Times"/>
              </a:rPr>
              <a:t> (1 minute testing). </a:t>
            </a:r>
            <a:endParaRPr lang="es-CR" dirty="0">
              <a:latin typeface="+mj-lt"/>
            </a:endParaRPr>
          </a:p>
        </p:txBody>
      </p:sp>
    </p:spTree>
    <p:extLst>
      <p:ext uri="{BB962C8B-B14F-4D97-AF65-F5344CB8AC3E}">
        <p14:creationId xmlns:p14="http://schemas.microsoft.com/office/powerpoint/2010/main" val="2591345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798707-A263-3B54-70E6-6EC76F28E98D}"/>
              </a:ext>
            </a:extLst>
          </p:cNvPr>
          <p:cNvSpPr>
            <a:spLocks noGrp="1"/>
          </p:cNvSpPr>
          <p:nvPr>
            <p:ph type="ctrTitle"/>
          </p:nvPr>
        </p:nvSpPr>
        <p:spPr>
          <a:xfrm>
            <a:off x="227013" y="225425"/>
            <a:ext cx="9754591" cy="858982"/>
          </a:xfrm>
        </p:spPr>
        <p:txBody>
          <a:bodyPr/>
          <a:lstStyle/>
          <a:p>
            <a:r>
              <a:rPr lang="es-CR" sz="3600" dirty="0"/>
              <a:t>Diagrama de Conductancia a tierra de polos</a:t>
            </a:r>
          </a:p>
        </p:txBody>
      </p:sp>
      <p:sp>
        <p:nvSpPr>
          <p:cNvPr id="3" name="Subtítulo 2">
            <a:extLst>
              <a:ext uri="{FF2B5EF4-FFF2-40B4-BE49-F238E27FC236}">
                <a16:creationId xmlns:a16="http://schemas.microsoft.com/office/drawing/2014/main" id="{51F0104A-CED0-58CD-181F-CB594290DA79}"/>
              </a:ext>
            </a:extLst>
          </p:cNvPr>
          <p:cNvSpPr>
            <a:spLocks noGrp="1"/>
          </p:cNvSpPr>
          <p:nvPr>
            <p:ph type="subTitle" idx="1"/>
          </p:nvPr>
        </p:nvSpPr>
        <p:spPr>
          <a:xfrm>
            <a:off x="227013" y="1597981"/>
            <a:ext cx="6239102" cy="5034594"/>
          </a:xfrm>
        </p:spPr>
        <p:txBody>
          <a:bodyPr/>
          <a:lstStyle/>
          <a:p>
            <a:pPr marL="457200" indent="-457200">
              <a:buFontTx/>
              <a:buChar char="-"/>
            </a:pPr>
            <a:r>
              <a:rPr lang="es-CR" dirty="0"/>
              <a:t>Los polos defectuosos (según norma) hacen picos en el esquema, antes de la reforma (abril, en azul). Después de la renovación (julio, en naranja), los valores están todos dentro de los valores normativos (&gt; 100 M</a:t>
            </a:r>
            <a:r>
              <a:rPr lang="el-GR" dirty="0" err="1"/>
              <a:t>Ώ</a:t>
            </a:r>
            <a:r>
              <a:rPr lang="el-GR" dirty="0"/>
              <a:t>). </a:t>
            </a:r>
            <a:r>
              <a:rPr lang="es-CR" dirty="0"/>
              <a:t>Las variables ambientales, en particular la humedad, pueden explicar los valores más bajos de los buenos polos, después del cambio. Esto le da un aspecto de estrella puntiaguda (naranja).</a:t>
            </a:r>
          </a:p>
        </p:txBody>
      </p:sp>
      <p:pic>
        <p:nvPicPr>
          <p:cNvPr id="4" name="Picture 1">
            <a:extLst>
              <a:ext uri="{FF2B5EF4-FFF2-40B4-BE49-F238E27FC236}">
                <a16:creationId xmlns:a16="http://schemas.microsoft.com/office/drawing/2014/main" id="{B0591C64-1C68-FF27-DD17-83B0A21457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65363" y="1280160"/>
            <a:ext cx="5836383" cy="4637314"/>
          </a:xfrm>
          <a:prstGeom prst="rect">
            <a:avLst/>
          </a:prstGeom>
          <a:noFill/>
          <a:ln>
            <a:noFill/>
          </a:ln>
        </p:spPr>
      </p:pic>
    </p:spTree>
    <p:extLst>
      <p:ext uri="{BB962C8B-B14F-4D97-AF65-F5344CB8AC3E}">
        <p14:creationId xmlns:p14="http://schemas.microsoft.com/office/powerpoint/2010/main" val="267950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9FF0BBA-1ADA-BD42-6744-C6F84B418995}"/>
              </a:ext>
            </a:extLst>
          </p:cNvPr>
          <p:cNvSpPr txBox="1"/>
          <p:nvPr/>
        </p:nvSpPr>
        <p:spPr>
          <a:xfrm>
            <a:off x="511364" y="1245460"/>
            <a:ext cx="3925887" cy="4801314"/>
          </a:xfrm>
          <a:prstGeom prst="rect">
            <a:avLst/>
          </a:prstGeom>
          <a:noFill/>
        </p:spPr>
        <p:txBody>
          <a:bodyPr wrap="square" rtlCol="0">
            <a:spAutoFit/>
          </a:bodyPr>
          <a:lstStyle/>
          <a:p>
            <a:pPr marL="285750" indent="-285750">
              <a:buFont typeface="Arial" panose="020B0604020202020204" pitchFamily="34" charset="0"/>
              <a:buChar char="•"/>
            </a:pPr>
            <a:r>
              <a:rPr lang="es-MX" dirty="0"/>
              <a:t>Después de la limpieza, todos los polos defectuosos se encontraron quemados en su parte media (alrededor de la mitad de la altura de cada uno). </a:t>
            </a:r>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r>
              <a:rPr lang="es-MX" dirty="0"/>
              <a:t>Se supone que el polvo y el polvo de carbón degradaron el barniz aislante y, finalmente, corto circuitaron algunas de las placas aislantes.</a:t>
            </a:r>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r>
              <a:rPr lang="es-MX" dirty="0"/>
              <a:t>Una vez que el aislamiento es bajo, la propagación de corrientes causaría sobrecalentamiento, por lo que este aspecto de los devanados quemados</a:t>
            </a:r>
          </a:p>
        </p:txBody>
      </p:sp>
      <p:pic>
        <p:nvPicPr>
          <p:cNvPr id="9" name="Imagen 8" descr="Una mesa de madera&#10;&#10;Descripción generada automáticamente con confianza baja">
            <a:extLst>
              <a:ext uri="{FF2B5EF4-FFF2-40B4-BE49-F238E27FC236}">
                <a16:creationId xmlns:a16="http://schemas.microsoft.com/office/drawing/2014/main" id="{E003E405-5C39-D478-F2E5-ADE4C4F045A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85003" y="464859"/>
            <a:ext cx="2851138" cy="2130167"/>
          </a:xfrm>
          <a:prstGeom prst="rect">
            <a:avLst/>
          </a:prstGeom>
          <a:noFill/>
          <a:ln>
            <a:noFill/>
          </a:ln>
        </p:spPr>
      </p:pic>
      <p:pic>
        <p:nvPicPr>
          <p:cNvPr id="10" name="Imagen 9">
            <a:extLst>
              <a:ext uri="{FF2B5EF4-FFF2-40B4-BE49-F238E27FC236}">
                <a16:creationId xmlns:a16="http://schemas.microsoft.com/office/drawing/2014/main" id="{02B729B7-3062-6351-C39C-62C8CC29D869}"/>
              </a:ext>
            </a:extLst>
          </p:cNvPr>
          <p:cNvPicPr>
            <a:picLocks noChangeAspect="1"/>
          </p:cNvPicPr>
          <p:nvPr/>
        </p:nvPicPr>
        <p:blipFill>
          <a:blip r:embed="rId3">
            <a:extLst>
              <a:ext uri="{28A0092B-C50C-407E-A947-70E740481C1C}">
                <a14:useLocalDpi xmlns:a14="http://schemas.microsoft.com/office/drawing/2010/main" val="0"/>
              </a:ext>
            </a:extLst>
          </a:blip>
          <a:srcRect b="7294"/>
          <a:stretch>
            <a:fillRect/>
          </a:stretch>
        </p:blipFill>
        <p:spPr bwMode="auto">
          <a:xfrm>
            <a:off x="6585003" y="2681273"/>
            <a:ext cx="2851138" cy="3530615"/>
          </a:xfrm>
          <a:prstGeom prst="rect">
            <a:avLst/>
          </a:prstGeom>
          <a:noFill/>
          <a:ln>
            <a:noFill/>
          </a:ln>
        </p:spPr>
      </p:pic>
    </p:spTree>
    <p:extLst>
      <p:ext uri="{BB962C8B-B14F-4D97-AF65-F5344CB8AC3E}">
        <p14:creationId xmlns:p14="http://schemas.microsoft.com/office/powerpoint/2010/main" val="327005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D41D6A-CCBB-C4F6-7EF2-13076CB9A6DB}"/>
              </a:ext>
            </a:extLst>
          </p:cNvPr>
          <p:cNvSpPr>
            <a:spLocks noGrp="1"/>
          </p:cNvSpPr>
          <p:nvPr>
            <p:ph type="ctrTitle"/>
          </p:nvPr>
        </p:nvSpPr>
        <p:spPr>
          <a:xfrm>
            <a:off x="1524000" y="2369974"/>
            <a:ext cx="9144000" cy="2323945"/>
          </a:xfrm>
        </p:spPr>
        <p:txBody>
          <a:bodyPr/>
          <a:lstStyle/>
          <a:p>
            <a:r>
              <a:rPr lang="es-MX" dirty="0"/>
              <a:t>Niveles de Vibración</a:t>
            </a:r>
            <a:br>
              <a:rPr lang="es-MX" dirty="0"/>
            </a:br>
            <a:r>
              <a:rPr lang="es-MX" dirty="0"/>
              <a:t>después de reparación</a:t>
            </a:r>
          </a:p>
        </p:txBody>
      </p:sp>
    </p:spTree>
    <p:extLst>
      <p:ext uri="{BB962C8B-B14F-4D97-AF65-F5344CB8AC3E}">
        <p14:creationId xmlns:p14="http://schemas.microsoft.com/office/powerpoint/2010/main" val="468293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108366-AF40-1322-CB02-431C54AC2107}"/>
              </a:ext>
            </a:extLst>
          </p:cNvPr>
          <p:cNvSpPr>
            <a:spLocks noGrp="1"/>
          </p:cNvSpPr>
          <p:nvPr>
            <p:ph type="ctrTitle"/>
          </p:nvPr>
        </p:nvSpPr>
        <p:spPr/>
        <p:txBody>
          <a:bodyPr/>
          <a:lstStyle/>
          <a:p>
            <a:r>
              <a:rPr lang="es-CR" dirty="0"/>
              <a:t>Niveles de vibración</a:t>
            </a:r>
          </a:p>
        </p:txBody>
      </p:sp>
      <p:sp>
        <p:nvSpPr>
          <p:cNvPr id="3" name="Subtítulo 2">
            <a:extLst>
              <a:ext uri="{FF2B5EF4-FFF2-40B4-BE49-F238E27FC236}">
                <a16:creationId xmlns:a16="http://schemas.microsoft.com/office/drawing/2014/main" id="{5215C94C-CC61-6988-E2AA-32FC2D7BDF79}"/>
              </a:ext>
            </a:extLst>
          </p:cNvPr>
          <p:cNvSpPr>
            <a:spLocks noGrp="1"/>
          </p:cNvSpPr>
          <p:nvPr>
            <p:ph type="subTitle" idx="1"/>
          </p:nvPr>
        </p:nvSpPr>
        <p:spPr/>
        <p:txBody>
          <a:bodyPr/>
          <a:lstStyle/>
          <a:p>
            <a:pPr marL="457200" indent="-457200">
              <a:buFontTx/>
              <a:buChar char="-"/>
            </a:pPr>
            <a:r>
              <a:rPr lang="es-CR" dirty="0"/>
              <a:t>Los niveles de vibraciones se redujeron drásticamente de entre 400 y 800 micras, a menos de 300 micras, y mejor que 150 micras pico a pico a plena carga.</a:t>
            </a:r>
          </a:p>
        </p:txBody>
      </p:sp>
      <p:pic>
        <p:nvPicPr>
          <p:cNvPr id="4" name="Imagen 3">
            <a:extLst>
              <a:ext uri="{FF2B5EF4-FFF2-40B4-BE49-F238E27FC236}">
                <a16:creationId xmlns:a16="http://schemas.microsoft.com/office/drawing/2014/main" id="{F352EA13-F00A-C888-C8A1-EA4418A286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2370" y="2630921"/>
            <a:ext cx="10199868" cy="4001654"/>
          </a:xfrm>
          <a:prstGeom prst="rect">
            <a:avLst/>
          </a:prstGeom>
          <a:noFill/>
          <a:ln>
            <a:noFill/>
          </a:ln>
        </p:spPr>
      </p:pic>
    </p:spTree>
    <p:extLst>
      <p:ext uri="{BB962C8B-B14F-4D97-AF65-F5344CB8AC3E}">
        <p14:creationId xmlns:p14="http://schemas.microsoft.com/office/powerpoint/2010/main" val="3961285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43249C-446B-A353-DE49-F2FFA450DD17}"/>
              </a:ext>
            </a:extLst>
          </p:cNvPr>
          <p:cNvSpPr>
            <a:spLocks noGrp="1"/>
          </p:cNvSpPr>
          <p:nvPr>
            <p:ph type="ctrTitle"/>
          </p:nvPr>
        </p:nvSpPr>
        <p:spPr>
          <a:xfrm>
            <a:off x="1524000" y="2369975"/>
            <a:ext cx="9144000" cy="1226665"/>
          </a:xfrm>
        </p:spPr>
        <p:txBody>
          <a:bodyPr/>
          <a:lstStyle/>
          <a:p>
            <a:r>
              <a:rPr lang="es-MX" dirty="0"/>
              <a:t>Conclusiones</a:t>
            </a:r>
          </a:p>
        </p:txBody>
      </p:sp>
    </p:spTree>
    <p:extLst>
      <p:ext uri="{BB962C8B-B14F-4D97-AF65-F5344CB8AC3E}">
        <p14:creationId xmlns:p14="http://schemas.microsoft.com/office/powerpoint/2010/main" val="2421014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108366-AF40-1322-CB02-431C54AC2107}"/>
              </a:ext>
            </a:extLst>
          </p:cNvPr>
          <p:cNvSpPr>
            <a:spLocks noGrp="1"/>
          </p:cNvSpPr>
          <p:nvPr>
            <p:ph type="ctrTitle"/>
          </p:nvPr>
        </p:nvSpPr>
        <p:spPr/>
        <p:txBody>
          <a:bodyPr/>
          <a:lstStyle/>
          <a:p>
            <a:r>
              <a:rPr lang="es-CR" dirty="0"/>
              <a:t>Conclusiones</a:t>
            </a:r>
          </a:p>
        </p:txBody>
      </p:sp>
      <p:sp>
        <p:nvSpPr>
          <p:cNvPr id="3" name="Subtítulo 2">
            <a:extLst>
              <a:ext uri="{FF2B5EF4-FFF2-40B4-BE49-F238E27FC236}">
                <a16:creationId xmlns:a16="http://schemas.microsoft.com/office/drawing/2014/main" id="{5215C94C-CC61-6988-E2AA-32FC2D7BDF79}"/>
              </a:ext>
            </a:extLst>
          </p:cNvPr>
          <p:cNvSpPr>
            <a:spLocks noGrp="1"/>
          </p:cNvSpPr>
          <p:nvPr>
            <p:ph type="subTitle" idx="1"/>
          </p:nvPr>
        </p:nvSpPr>
        <p:spPr/>
        <p:txBody>
          <a:bodyPr/>
          <a:lstStyle/>
          <a:p>
            <a:pPr marL="457200" indent="-457200">
              <a:buFontTx/>
              <a:buChar char="-"/>
            </a:pPr>
            <a:r>
              <a:rPr lang="es-CR" dirty="0"/>
              <a:t>La estrategia de mantenimiento predictivo de CEL resultó ser una acción sabia y productiva. </a:t>
            </a:r>
          </a:p>
          <a:p>
            <a:pPr marL="457200" indent="-457200">
              <a:buFontTx/>
              <a:buChar char="-"/>
            </a:pPr>
            <a:r>
              <a:rPr lang="es-CR" dirty="0"/>
              <a:t>Al analizar los datos de vibración, la decisión de inspeccionar los polos condujo a desmantelarlos y reemplazar los anormales con vueltas en corto. </a:t>
            </a:r>
          </a:p>
          <a:p>
            <a:pPr marL="457200" indent="-457200">
              <a:buFontTx/>
              <a:buChar char="-"/>
            </a:pPr>
            <a:r>
              <a:rPr lang="es-CR" dirty="0"/>
              <a:t>Después de la acción de mantenimiento y verificación de nuevos valores de aislamiento, los datos de vibración volvieron a la normalidad. </a:t>
            </a:r>
          </a:p>
          <a:p>
            <a:pPr marL="457200" indent="-457200">
              <a:buFontTx/>
              <a:buChar char="-"/>
            </a:pPr>
            <a:r>
              <a:rPr lang="es-CR" dirty="0"/>
              <a:t>Es muy probable que esta acción por sí sola haya valido la pena para el sistema de monitoreo completo, al poner la unidad en producción con un rendimiento óptimo y probablemente evitar daños mayores al generador.</a:t>
            </a:r>
          </a:p>
        </p:txBody>
      </p:sp>
    </p:spTree>
    <p:extLst>
      <p:ext uri="{BB962C8B-B14F-4D97-AF65-F5344CB8AC3E}">
        <p14:creationId xmlns:p14="http://schemas.microsoft.com/office/powerpoint/2010/main" val="2689080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49CBB3-464A-107A-1C82-C7CE55668D4D}"/>
              </a:ext>
            </a:extLst>
          </p:cNvPr>
          <p:cNvSpPr>
            <a:spLocks noGrp="1"/>
          </p:cNvSpPr>
          <p:nvPr>
            <p:ph type="title"/>
          </p:nvPr>
        </p:nvSpPr>
        <p:spPr>
          <a:xfrm>
            <a:off x="2562744" y="5460943"/>
            <a:ext cx="7066511" cy="557588"/>
          </a:xfrm>
        </p:spPr>
        <p:txBody>
          <a:bodyPr/>
          <a:lstStyle/>
          <a:p>
            <a:r>
              <a:rPr lang="es-MX" dirty="0"/>
              <a:t>Ing. Juan C Hidalgo</a:t>
            </a:r>
          </a:p>
        </p:txBody>
      </p:sp>
      <p:sp>
        <p:nvSpPr>
          <p:cNvPr id="3" name="Marcador de texto 2">
            <a:extLst>
              <a:ext uri="{FF2B5EF4-FFF2-40B4-BE49-F238E27FC236}">
                <a16:creationId xmlns:a16="http://schemas.microsoft.com/office/drawing/2014/main" id="{E24007F2-547D-9B74-F2D4-E3B688C36DA4}"/>
              </a:ext>
            </a:extLst>
          </p:cNvPr>
          <p:cNvSpPr>
            <a:spLocks noGrp="1"/>
          </p:cNvSpPr>
          <p:nvPr>
            <p:ph type="body" sz="quarter" idx="10"/>
          </p:nvPr>
        </p:nvSpPr>
        <p:spPr/>
        <p:txBody>
          <a:bodyPr/>
          <a:lstStyle/>
          <a:p>
            <a:r>
              <a:rPr lang="es-MX" dirty="0"/>
              <a:t>juan.carlos@termogram.com</a:t>
            </a:r>
          </a:p>
        </p:txBody>
      </p:sp>
    </p:spTree>
    <p:extLst>
      <p:ext uri="{BB962C8B-B14F-4D97-AF65-F5344CB8AC3E}">
        <p14:creationId xmlns:p14="http://schemas.microsoft.com/office/powerpoint/2010/main" val="1299191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F2C0CE0-196C-8289-7C59-F5A8F7AD6B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4325" y="1883229"/>
            <a:ext cx="5879703" cy="3202951"/>
          </a:xfrm>
          <a:prstGeom prst="rect">
            <a:avLst/>
          </a:prstGeom>
        </p:spPr>
      </p:pic>
      <p:sp>
        <p:nvSpPr>
          <p:cNvPr id="2" name="Título 1">
            <a:extLst>
              <a:ext uri="{FF2B5EF4-FFF2-40B4-BE49-F238E27FC236}">
                <a16:creationId xmlns:a16="http://schemas.microsoft.com/office/drawing/2014/main" id="{6B9E3603-345C-14B4-1218-46E380030D23}"/>
              </a:ext>
            </a:extLst>
          </p:cNvPr>
          <p:cNvSpPr>
            <a:spLocks noGrp="1"/>
          </p:cNvSpPr>
          <p:nvPr>
            <p:ph type="ctrTitle"/>
          </p:nvPr>
        </p:nvSpPr>
        <p:spPr/>
        <p:txBody>
          <a:bodyPr/>
          <a:lstStyle/>
          <a:p>
            <a:r>
              <a:rPr lang="es-MX" dirty="0"/>
              <a:t>Datos técnicos de CH Cerrón Grande</a:t>
            </a:r>
          </a:p>
        </p:txBody>
      </p:sp>
      <p:sp>
        <p:nvSpPr>
          <p:cNvPr id="3" name="Subtítulo 2">
            <a:extLst>
              <a:ext uri="{FF2B5EF4-FFF2-40B4-BE49-F238E27FC236}">
                <a16:creationId xmlns:a16="http://schemas.microsoft.com/office/drawing/2014/main" id="{95FF3D22-6E0C-A8AD-4BDF-B74BA06E7349}"/>
              </a:ext>
            </a:extLst>
          </p:cNvPr>
          <p:cNvSpPr>
            <a:spLocks noGrp="1"/>
          </p:cNvSpPr>
          <p:nvPr>
            <p:ph type="subTitle" idx="1"/>
          </p:nvPr>
        </p:nvSpPr>
        <p:spPr>
          <a:xfrm>
            <a:off x="227013" y="1429789"/>
            <a:ext cx="6452568" cy="4703382"/>
          </a:xfrm>
        </p:spPr>
        <p:txBody>
          <a:bodyPr/>
          <a:lstStyle/>
          <a:p>
            <a:pPr marL="457200" indent="-457200">
              <a:buFont typeface="Arial" panose="020B0604020202020204" pitchFamily="34" charset="0"/>
              <a:buChar char="•"/>
            </a:pPr>
            <a:r>
              <a:rPr lang="es-CR" sz="2400" dirty="0"/>
              <a:t>Dos unidades Francis de eje vertical – Potencia 2 x 86,4 MW</a:t>
            </a:r>
          </a:p>
          <a:p>
            <a:pPr marL="457200" indent="-457200">
              <a:buFont typeface="Arial" panose="020B0604020202020204" pitchFamily="34" charset="0"/>
              <a:buChar char="•"/>
            </a:pPr>
            <a:r>
              <a:rPr lang="es-CR" sz="2400" dirty="0"/>
              <a:t>Dos cojinetes, superior de empuje</a:t>
            </a:r>
          </a:p>
          <a:p>
            <a:pPr marL="457200" indent="-457200">
              <a:buFont typeface="Arial" panose="020B0604020202020204" pitchFamily="34" charset="0"/>
              <a:buChar char="•"/>
            </a:pPr>
            <a:r>
              <a:rPr lang="es-CR" sz="2400" dirty="0"/>
              <a:t>Caída hidráulica de 57 metros, embalse de 7,900 m</a:t>
            </a:r>
            <a:r>
              <a:rPr lang="es-CR" sz="2400" baseline="30000" dirty="0"/>
              <a:t>3</a:t>
            </a:r>
          </a:p>
          <a:p>
            <a:pPr marL="457200" indent="-457200">
              <a:buFont typeface="Arial" panose="020B0604020202020204" pitchFamily="34" charset="0"/>
              <a:buChar char="•"/>
            </a:pPr>
            <a:r>
              <a:rPr lang="es-CR" sz="2400" dirty="0"/>
              <a:t>Generadores ELIN – potencia nominal 96 MW, 13,8 kV</a:t>
            </a:r>
          </a:p>
          <a:p>
            <a:pPr marL="457200" indent="-457200">
              <a:buFont typeface="Arial" panose="020B0604020202020204" pitchFamily="34" charset="0"/>
              <a:buChar char="•"/>
            </a:pPr>
            <a:r>
              <a:rPr lang="es-CR" sz="2400" dirty="0"/>
              <a:t>Repotenciación en 2003 con modificaciones en devanados de los polos, núcleo magnético y devanados del estator.</a:t>
            </a:r>
          </a:p>
          <a:p>
            <a:pPr marL="457200" indent="-457200">
              <a:buFont typeface="Arial" panose="020B0604020202020204" pitchFamily="34" charset="0"/>
              <a:buChar char="•"/>
            </a:pPr>
            <a:r>
              <a:rPr lang="es-CR" sz="2400" dirty="0"/>
              <a:t>Generador con clase de aislamiento F</a:t>
            </a:r>
          </a:p>
          <a:p>
            <a:pPr marL="457200" indent="-457200">
              <a:buFont typeface="Arial" panose="020B0604020202020204" pitchFamily="34" charset="0"/>
              <a:buChar char="•"/>
            </a:pPr>
            <a:endParaRPr lang="es-CR" dirty="0"/>
          </a:p>
        </p:txBody>
      </p:sp>
    </p:spTree>
    <p:extLst>
      <p:ext uri="{BB962C8B-B14F-4D97-AF65-F5344CB8AC3E}">
        <p14:creationId xmlns:p14="http://schemas.microsoft.com/office/powerpoint/2010/main" val="1483286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1E9402AA-8CF6-BEFA-59DD-121B82C6F5D5}"/>
              </a:ext>
            </a:extLst>
          </p:cNvPr>
          <p:cNvSpPr/>
          <p:nvPr/>
        </p:nvSpPr>
        <p:spPr>
          <a:xfrm>
            <a:off x="5513033" y="346229"/>
            <a:ext cx="4758431" cy="1865341"/>
          </a:xfrm>
          <a:prstGeom prst="rect">
            <a:avLst/>
          </a:prstGeom>
          <a:solidFill>
            <a:srgbClr val="8383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9">
            <a:extLst>
              <a:ext uri="{FF2B5EF4-FFF2-40B4-BE49-F238E27FC236}">
                <a16:creationId xmlns:a16="http://schemas.microsoft.com/office/drawing/2014/main" id="{79D82A75-80F3-F581-3772-FD18D76F763E}"/>
              </a:ext>
            </a:extLst>
          </p:cNvPr>
          <p:cNvSpPr/>
          <p:nvPr/>
        </p:nvSpPr>
        <p:spPr>
          <a:xfrm>
            <a:off x="5513033" y="2323437"/>
            <a:ext cx="4758431" cy="1865341"/>
          </a:xfrm>
          <a:prstGeom prst="rect">
            <a:avLst/>
          </a:prstGeom>
          <a:solidFill>
            <a:srgbClr val="C1C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a:extLst>
              <a:ext uri="{FF2B5EF4-FFF2-40B4-BE49-F238E27FC236}">
                <a16:creationId xmlns:a16="http://schemas.microsoft.com/office/drawing/2014/main" id="{FCBC0978-CDCA-276C-9153-7CBA57E339CC}"/>
              </a:ext>
            </a:extLst>
          </p:cNvPr>
          <p:cNvSpPr/>
          <p:nvPr/>
        </p:nvSpPr>
        <p:spPr>
          <a:xfrm>
            <a:off x="5513033" y="4357820"/>
            <a:ext cx="4758431" cy="1865341"/>
          </a:xfrm>
          <a:prstGeom prst="rect">
            <a:avLst/>
          </a:prstGeom>
          <a:solidFill>
            <a:srgbClr val="692C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a:extLst>
              <a:ext uri="{FF2B5EF4-FFF2-40B4-BE49-F238E27FC236}">
                <a16:creationId xmlns:a16="http://schemas.microsoft.com/office/drawing/2014/main" id="{79FF0BBA-1ADA-BD42-6744-C6F84B418995}"/>
              </a:ext>
            </a:extLst>
          </p:cNvPr>
          <p:cNvSpPr txBox="1"/>
          <p:nvPr/>
        </p:nvSpPr>
        <p:spPr>
          <a:xfrm>
            <a:off x="227013" y="1971396"/>
            <a:ext cx="3925887" cy="2954655"/>
          </a:xfrm>
          <a:prstGeom prst="rect">
            <a:avLst/>
          </a:prstGeom>
          <a:noFill/>
        </p:spPr>
        <p:txBody>
          <a:bodyPr wrap="square" rtlCol="0">
            <a:spAutoFit/>
          </a:bodyPr>
          <a:lstStyle/>
          <a:p>
            <a:pPr marL="285750" indent="-285750">
              <a:buFont typeface="Arial" panose="020B0604020202020204" pitchFamily="34" charset="0"/>
              <a:buChar char="•"/>
            </a:pPr>
            <a:r>
              <a:rPr lang="es-MX" sz="2800" dirty="0">
                <a:solidFill>
                  <a:schemeClr val="tx1">
                    <a:lumMod val="65000"/>
                    <a:lumOff val="35000"/>
                  </a:schemeClr>
                </a:solidFill>
              </a:rPr>
              <a:t>En 2013 se terminó de instalar un sistema de monitoreo por Vibraciones marca MEGGITT</a:t>
            </a:r>
          </a:p>
          <a:p>
            <a:pPr marL="285750" indent="-285750">
              <a:buFont typeface="Arial" panose="020B0604020202020204" pitchFamily="34" charset="0"/>
              <a:buChar char="•"/>
            </a:pPr>
            <a:r>
              <a:rPr lang="es-MX" sz="2800" dirty="0">
                <a:solidFill>
                  <a:schemeClr val="tx1">
                    <a:lumMod val="65000"/>
                    <a:lumOff val="35000"/>
                  </a:schemeClr>
                </a:solidFill>
              </a:rPr>
              <a:t>Unidades 1 y 2</a:t>
            </a:r>
          </a:p>
          <a:p>
            <a:pPr marL="285750" indent="-285750">
              <a:buFont typeface="Arial" panose="020B0604020202020204" pitchFamily="34" charset="0"/>
              <a:buChar char="•"/>
            </a:pPr>
            <a:endParaRPr lang="es-MX" dirty="0">
              <a:solidFill>
                <a:schemeClr val="tx1">
                  <a:lumMod val="65000"/>
                  <a:lumOff val="35000"/>
                </a:schemeClr>
              </a:solidFill>
            </a:endParaRPr>
          </a:p>
        </p:txBody>
      </p:sp>
      <p:sp>
        <p:nvSpPr>
          <p:cNvPr id="3" name="CuadroTexto 2">
            <a:extLst>
              <a:ext uri="{FF2B5EF4-FFF2-40B4-BE49-F238E27FC236}">
                <a16:creationId xmlns:a16="http://schemas.microsoft.com/office/drawing/2014/main" id="{FFE00BAE-FACD-9E9A-7187-9F8AC6A98961}"/>
              </a:ext>
            </a:extLst>
          </p:cNvPr>
          <p:cNvSpPr txBox="1"/>
          <p:nvPr/>
        </p:nvSpPr>
        <p:spPr>
          <a:xfrm>
            <a:off x="5785337" y="586401"/>
            <a:ext cx="4213823" cy="1384995"/>
          </a:xfrm>
          <a:prstGeom prst="rect">
            <a:avLst/>
          </a:prstGeom>
          <a:noFill/>
        </p:spPr>
        <p:txBody>
          <a:bodyPr wrap="square" rtlCol="0">
            <a:spAutoFit/>
          </a:bodyPr>
          <a:lstStyle/>
          <a:p>
            <a:pPr algn="ctr"/>
            <a:r>
              <a:rPr lang="es-CR" sz="2800" b="1" dirty="0"/>
              <a:t>VM600</a:t>
            </a:r>
          </a:p>
          <a:p>
            <a:pPr algn="ctr"/>
            <a:r>
              <a:rPr lang="es-CR" sz="2800" b="1" dirty="0"/>
              <a:t>Basado en rack</a:t>
            </a:r>
          </a:p>
          <a:p>
            <a:pPr algn="ctr"/>
            <a:r>
              <a:rPr lang="es-CR" sz="2800" b="1" dirty="0"/>
              <a:t>Protección y Monitoreo</a:t>
            </a:r>
          </a:p>
        </p:txBody>
      </p:sp>
      <p:sp>
        <p:nvSpPr>
          <p:cNvPr id="5" name="CuadroTexto 4">
            <a:extLst>
              <a:ext uri="{FF2B5EF4-FFF2-40B4-BE49-F238E27FC236}">
                <a16:creationId xmlns:a16="http://schemas.microsoft.com/office/drawing/2014/main" id="{F8DAAA1D-32DC-02D9-FD37-E869E586DCBE}"/>
              </a:ext>
            </a:extLst>
          </p:cNvPr>
          <p:cNvSpPr txBox="1"/>
          <p:nvPr/>
        </p:nvSpPr>
        <p:spPr>
          <a:xfrm>
            <a:off x="5667886" y="2471277"/>
            <a:ext cx="4448724" cy="1569660"/>
          </a:xfrm>
          <a:prstGeom prst="rect">
            <a:avLst/>
          </a:prstGeom>
          <a:noFill/>
        </p:spPr>
        <p:txBody>
          <a:bodyPr wrap="square" rtlCol="0">
            <a:spAutoFit/>
          </a:bodyPr>
          <a:lstStyle/>
          <a:p>
            <a:pPr algn="ctr"/>
            <a:r>
              <a:rPr lang="es-CR" sz="2400" b="1" dirty="0" err="1"/>
              <a:t>Proxímetros</a:t>
            </a:r>
            <a:r>
              <a:rPr lang="es-CR" sz="2400" b="1" dirty="0"/>
              <a:t> radial X,Y en cada cojinete</a:t>
            </a:r>
          </a:p>
          <a:p>
            <a:pPr algn="ctr"/>
            <a:r>
              <a:rPr lang="es-CR" sz="2400" b="1" dirty="0" err="1"/>
              <a:t>Proxímetro</a:t>
            </a:r>
            <a:r>
              <a:rPr lang="es-CR" sz="2400" b="1" dirty="0"/>
              <a:t> Axial</a:t>
            </a:r>
          </a:p>
          <a:p>
            <a:pPr algn="ctr"/>
            <a:r>
              <a:rPr lang="es-CR" sz="2400" b="1" dirty="0"/>
              <a:t>Taco para referencia Fase</a:t>
            </a:r>
          </a:p>
        </p:txBody>
      </p:sp>
      <p:sp>
        <p:nvSpPr>
          <p:cNvPr id="7" name="CuadroTexto 6">
            <a:extLst>
              <a:ext uri="{FF2B5EF4-FFF2-40B4-BE49-F238E27FC236}">
                <a16:creationId xmlns:a16="http://schemas.microsoft.com/office/drawing/2014/main" id="{0A8AA3BE-90A8-6866-A529-2AEF0E1A8EBB}"/>
              </a:ext>
            </a:extLst>
          </p:cNvPr>
          <p:cNvSpPr txBox="1"/>
          <p:nvPr/>
        </p:nvSpPr>
        <p:spPr>
          <a:xfrm>
            <a:off x="5716227" y="4597992"/>
            <a:ext cx="4352042" cy="1384995"/>
          </a:xfrm>
          <a:prstGeom prst="rect">
            <a:avLst/>
          </a:prstGeom>
          <a:noFill/>
        </p:spPr>
        <p:txBody>
          <a:bodyPr wrap="square" rtlCol="0">
            <a:spAutoFit/>
          </a:bodyPr>
          <a:lstStyle/>
          <a:p>
            <a:pPr algn="ctr"/>
            <a:r>
              <a:rPr lang="es-CR" sz="2800" b="1" dirty="0">
                <a:solidFill>
                  <a:schemeClr val="bg1"/>
                </a:solidFill>
              </a:rPr>
              <a:t>Software para </a:t>
            </a:r>
          </a:p>
          <a:p>
            <a:pPr algn="ctr"/>
            <a:r>
              <a:rPr lang="es-CR" sz="2800" b="1" dirty="0">
                <a:solidFill>
                  <a:schemeClr val="bg1"/>
                </a:solidFill>
              </a:rPr>
              <a:t>Protección y</a:t>
            </a:r>
          </a:p>
          <a:p>
            <a:pPr algn="ctr"/>
            <a:r>
              <a:rPr lang="es-CR" sz="2800" b="1" dirty="0">
                <a:solidFill>
                  <a:schemeClr val="bg1"/>
                </a:solidFill>
              </a:rPr>
              <a:t>Monitoreo</a:t>
            </a:r>
          </a:p>
        </p:txBody>
      </p:sp>
    </p:spTree>
    <p:extLst>
      <p:ext uri="{BB962C8B-B14F-4D97-AF65-F5344CB8AC3E}">
        <p14:creationId xmlns:p14="http://schemas.microsoft.com/office/powerpoint/2010/main" val="2517351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953D2BDD-B2D2-2756-9F58-1E2BEAC93468}"/>
              </a:ext>
            </a:extLst>
          </p:cNvPr>
          <p:cNvSpPr>
            <a:spLocks noEditPoints="1"/>
          </p:cNvSpPr>
          <p:nvPr/>
        </p:nvSpPr>
        <p:spPr bwMode="auto">
          <a:xfrm>
            <a:off x="3725722" y="3380118"/>
            <a:ext cx="2139055" cy="2139054"/>
          </a:xfrm>
          <a:custGeom>
            <a:avLst/>
            <a:gdLst>
              <a:gd name="T0" fmla="*/ 1041 w 1041"/>
              <a:gd name="T1" fmla="*/ 521 h 1040"/>
              <a:gd name="T2" fmla="*/ 981 w 1041"/>
              <a:gd name="T3" fmla="*/ 446 h 1040"/>
              <a:gd name="T4" fmla="*/ 1019 w 1041"/>
              <a:gd name="T5" fmla="*/ 369 h 1040"/>
              <a:gd name="T6" fmla="*/ 939 w 1041"/>
              <a:gd name="T7" fmla="*/ 314 h 1040"/>
              <a:gd name="T8" fmla="*/ 951 w 1041"/>
              <a:gd name="T9" fmla="*/ 228 h 1040"/>
              <a:gd name="T10" fmla="*/ 859 w 1041"/>
              <a:gd name="T11" fmla="*/ 199 h 1040"/>
              <a:gd name="T12" fmla="*/ 845 w 1041"/>
              <a:gd name="T13" fmla="*/ 114 h 1040"/>
              <a:gd name="T14" fmla="*/ 748 w 1041"/>
              <a:gd name="T15" fmla="*/ 114 h 1040"/>
              <a:gd name="T16" fmla="*/ 709 w 1041"/>
              <a:gd name="T17" fmla="*/ 36 h 1040"/>
              <a:gd name="T18" fmla="*/ 617 w 1041"/>
              <a:gd name="T19" fmla="*/ 64 h 1040"/>
              <a:gd name="T20" fmla="*/ 557 w 1041"/>
              <a:gd name="T21" fmla="*/ 2 h 1040"/>
              <a:gd name="T22" fmla="*/ 485 w 1041"/>
              <a:gd name="T23" fmla="*/ 2 h 1040"/>
              <a:gd name="T24" fmla="*/ 425 w 1041"/>
              <a:gd name="T25" fmla="*/ 64 h 1040"/>
              <a:gd name="T26" fmla="*/ 332 w 1041"/>
              <a:gd name="T27" fmla="*/ 36 h 1040"/>
              <a:gd name="T28" fmla="*/ 293 w 1041"/>
              <a:gd name="T29" fmla="*/ 114 h 1040"/>
              <a:gd name="T30" fmla="*/ 197 w 1041"/>
              <a:gd name="T31" fmla="*/ 114 h 1040"/>
              <a:gd name="T32" fmla="*/ 183 w 1041"/>
              <a:gd name="T33" fmla="*/ 199 h 1040"/>
              <a:gd name="T34" fmla="*/ 91 w 1041"/>
              <a:gd name="T35" fmla="*/ 228 h 1040"/>
              <a:gd name="T36" fmla="*/ 103 w 1041"/>
              <a:gd name="T37" fmla="*/ 314 h 1040"/>
              <a:gd name="T38" fmla="*/ 23 w 1041"/>
              <a:gd name="T39" fmla="*/ 369 h 1040"/>
              <a:gd name="T40" fmla="*/ 60 w 1041"/>
              <a:gd name="T41" fmla="*/ 446 h 1040"/>
              <a:gd name="T42" fmla="*/ 0 w 1041"/>
              <a:gd name="T43" fmla="*/ 521 h 1040"/>
              <a:gd name="T44" fmla="*/ 55 w 1041"/>
              <a:gd name="T45" fmla="*/ 535 h 1040"/>
              <a:gd name="T46" fmla="*/ 7 w 1041"/>
              <a:gd name="T47" fmla="*/ 605 h 1040"/>
              <a:gd name="T48" fmla="*/ 79 w 1041"/>
              <a:gd name="T49" fmla="*/ 672 h 1040"/>
              <a:gd name="T50" fmla="*/ 54 w 1041"/>
              <a:gd name="T51" fmla="*/ 752 h 1040"/>
              <a:gd name="T52" fmla="*/ 143 w 1041"/>
              <a:gd name="T53" fmla="*/ 795 h 1040"/>
              <a:gd name="T54" fmla="*/ 143 w 1041"/>
              <a:gd name="T55" fmla="*/ 878 h 1040"/>
              <a:gd name="T56" fmla="*/ 240 w 1041"/>
              <a:gd name="T57" fmla="*/ 893 h 1040"/>
              <a:gd name="T58" fmla="*/ 264 w 1041"/>
              <a:gd name="T59" fmla="*/ 974 h 1040"/>
              <a:gd name="T60" fmla="*/ 362 w 1041"/>
              <a:gd name="T61" fmla="*/ 959 h 1040"/>
              <a:gd name="T62" fmla="*/ 407 w 1041"/>
              <a:gd name="T63" fmla="*/ 1029 h 1040"/>
              <a:gd name="T64" fmla="*/ 497 w 1041"/>
              <a:gd name="T65" fmla="*/ 987 h 1040"/>
              <a:gd name="T66" fmla="*/ 545 w 1041"/>
              <a:gd name="T67" fmla="*/ 987 h 1040"/>
              <a:gd name="T68" fmla="*/ 634 w 1041"/>
              <a:gd name="T69" fmla="*/ 1029 h 1040"/>
              <a:gd name="T70" fmla="*/ 680 w 1041"/>
              <a:gd name="T71" fmla="*/ 959 h 1040"/>
              <a:gd name="T72" fmla="*/ 778 w 1041"/>
              <a:gd name="T73" fmla="*/ 974 h 1040"/>
              <a:gd name="T74" fmla="*/ 801 w 1041"/>
              <a:gd name="T75" fmla="*/ 893 h 1040"/>
              <a:gd name="T76" fmla="*/ 899 w 1041"/>
              <a:gd name="T77" fmla="*/ 878 h 1040"/>
              <a:gd name="T78" fmla="*/ 898 w 1041"/>
              <a:gd name="T79" fmla="*/ 795 h 1040"/>
              <a:gd name="T80" fmla="*/ 987 w 1041"/>
              <a:gd name="T81" fmla="*/ 752 h 1040"/>
              <a:gd name="T82" fmla="*/ 962 w 1041"/>
              <a:gd name="T83" fmla="*/ 672 h 1040"/>
              <a:gd name="T84" fmla="*/ 1034 w 1041"/>
              <a:gd name="T85" fmla="*/ 605 h 1040"/>
              <a:gd name="T86" fmla="*/ 987 w 1041"/>
              <a:gd name="T87" fmla="*/ 535 h 1040"/>
              <a:gd name="T88" fmla="*/ 521 w 1041"/>
              <a:gd name="T89" fmla="*/ 906 h 1040"/>
              <a:gd name="T90" fmla="*/ 521 w 1041"/>
              <a:gd name="T91" fmla="*/ 134 h 1040"/>
              <a:gd name="T92" fmla="*/ 521 w 1041"/>
              <a:gd name="T93" fmla="*/ 906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1" h="1040">
                <a:moveTo>
                  <a:pt x="1041" y="523"/>
                </a:moveTo>
                <a:cubicBezTo>
                  <a:pt x="1041" y="522"/>
                  <a:pt x="1041" y="521"/>
                  <a:pt x="1041" y="521"/>
                </a:cubicBezTo>
                <a:cubicBezTo>
                  <a:pt x="1041" y="497"/>
                  <a:pt x="1040" y="473"/>
                  <a:pt x="1036" y="450"/>
                </a:cubicBezTo>
                <a:cubicBezTo>
                  <a:pt x="981" y="446"/>
                  <a:pt x="981" y="446"/>
                  <a:pt x="981" y="446"/>
                </a:cubicBezTo>
                <a:cubicBezTo>
                  <a:pt x="978" y="429"/>
                  <a:pt x="975" y="413"/>
                  <a:pt x="970" y="396"/>
                </a:cubicBezTo>
                <a:cubicBezTo>
                  <a:pt x="1019" y="369"/>
                  <a:pt x="1019" y="369"/>
                  <a:pt x="1019" y="369"/>
                </a:cubicBezTo>
                <a:cubicBezTo>
                  <a:pt x="1011" y="345"/>
                  <a:pt x="1003" y="323"/>
                  <a:pt x="993" y="301"/>
                </a:cubicBezTo>
                <a:cubicBezTo>
                  <a:pt x="939" y="314"/>
                  <a:pt x="939" y="314"/>
                  <a:pt x="939" y="314"/>
                </a:cubicBezTo>
                <a:cubicBezTo>
                  <a:pt x="931" y="298"/>
                  <a:pt x="922" y="283"/>
                  <a:pt x="913" y="269"/>
                </a:cubicBezTo>
                <a:cubicBezTo>
                  <a:pt x="951" y="228"/>
                  <a:pt x="951" y="228"/>
                  <a:pt x="951" y="228"/>
                </a:cubicBezTo>
                <a:cubicBezTo>
                  <a:pt x="938" y="208"/>
                  <a:pt x="923" y="189"/>
                  <a:pt x="907" y="172"/>
                </a:cubicBezTo>
                <a:cubicBezTo>
                  <a:pt x="859" y="199"/>
                  <a:pt x="859" y="199"/>
                  <a:pt x="859" y="199"/>
                </a:cubicBezTo>
                <a:cubicBezTo>
                  <a:pt x="847" y="187"/>
                  <a:pt x="834" y="175"/>
                  <a:pt x="821" y="164"/>
                </a:cubicBezTo>
                <a:cubicBezTo>
                  <a:pt x="845" y="114"/>
                  <a:pt x="845" y="114"/>
                  <a:pt x="845" y="114"/>
                </a:cubicBezTo>
                <a:cubicBezTo>
                  <a:pt x="826" y="99"/>
                  <a:pt x="806" y="85"/>
                  <a:pt x="786" y="73"/>
                </a:cubicBezTo>
                <a:cubicBezTo>
                  <a:pt x="748" y="114"/>
                  <a:pt x="748" y="114"/>
                  <a:pt x="748" y="114"/>
                </a:cubicBezTo>
                <a:cubicBezTo>
                  <a:pt x="733" y="105"/>
                  <a:pt x="717" y="97"/>
                  <a:pt x="701" y="91"/>
                </a:cubicBezTo>
                <a:cubicBezTo>
                  <a:pt x="709" y="36"/>
                  <a:pt x="709" y="36"/>
                  <a:pt x="709" y="36"/>
                </a:cubicBezTo>
                <a:cubicBezTo>
                  <a:pt x="687" y="27"/>
                  <a:pt x="664" y="20"/>
                  <a:pt x="641" y="14"/>
                </a:cubicBezTo>
                <a:cubicBezTo>
                  <a:pt x="617" y="64"/>
                  <a:pt x="617" y="64"/>
                  <a:pt x="617" y="64"/>
                </a:cubicBezTo>
                <a:cubicBezTo>
                  <a:pt x="600" y="61"/>
                  <a:pt x="582" y="58"/>
                  <a:pt x="565" y="57"/>
                </a:cubicBezTo>
                <a:cubicBezTo>
                  <a:pt x="557" y="2"/>
                  <a:pt x="557" y="2"/>
                  <a:pt x="557" y="2"/>
                </a:cubicBezTo>
                <a:cubicBezTo>
                  <a:pt x="545" y="1"/>
                  <a:pt x="533" y="0"/>
                  <a:pt x="521" y="0"/>
                </a:cubicBezTo>
                <a:cubicBezTo>
                  <a:pt x="509" y="0"/>
                  <a:pt x="497" y="1"/>
                  <a:pt x="485" y="2"/>
                </a:cubicBezTo>
                <a:cubicBezTo>
                  <a:pt x="477" y="57"/>
                  <a:pt x="477" y="57"/>
                  <a:pt x="477" y="57"/>
                </a:cubicBezTo>
                <a:cubicBezTo>
                  <a:pt x="459" y="58"/>
                  <a:pt x="442" y="61"/>
                  <a:pt x="425" y="64"/>
                </a:cubicBezTo>
                <a:cubicBezTo>
                  <a:pt x="401" y="14"/>
                  <a:pt x="401" y="14"/>
                  <a:pt x="401" y="14"/>
                </a:cubicBezTo>
                <a:cubicBezTo>
                  <a:pt x="377" y="20"/>
                  <a:pt x="354" y="27"/>
                  <a:pt x="332" y="36"/>
                </a:cubicBezTo>
                <a:cubicBezTo>
                  <a:pt x="341" y="91"/>
                  <a:pt x="341" y="91"/>
                  <a:pt x="341" y="91"/>
                </a:cubicBezTo>
                <a:cubicBezTo>
                  <a:pt x="325" y="97"/>
                  <a:pt x="309" y="105"/>
                  <a:pt x="293" y="114"/>
                </a:cubicBezTo>
                <a:cubicBezTo>
                  <a:pt x="256" y="73"/>
                  <a:pt x="256" y="73"/>
                  <a:pt x="256" y="73"/>
                </a:cubicBezTo>
                <a:cubicBezTo>
                  <a:pt x="235" y="85"/>
                  <a:pt x="215" y="99"/>
                  <a:pt x="197" y="114"/>
                </a:cubicBezTo>
                <a:cubicBezTo>
                  <a:pt x="221" y="164"/>
                  <a:pt x="221" y="164"/>
                  <a:pt x="221" y="164"/>
                </a:cubicBezTo>
                <a:cubicBezTo>
                  <a:pt x="208" y="175"/>
                  <a:pt x="195" y="187"/>
                  <a:pt x="183" y="199"/>
                </a:cubicBezTo>
                <a:cubicBezTo>
                  <a:pt x="135" y="172"/>
                  <a:pt x="135" y="172"/>
                  <a:pt x="135" y="172"/>
                </a:cubicBezTo>
                <a:cubicBezTo>
                  <a:pt x="119" y="189"/>
                  <a:pt x="104" y="208"/>
                  <a:pt x="91" y="228"/>
                </a:cubicBezTo>
                <a:cubicBezTo>
                  <a:pt x="128" y="269"/>
                  <a:pt x="128" y="269"/>
                  <a:pt x="128" y="269"/>
                </a:cubicBezTo>
                <a:cubicBezTo>
                  <a:pt x="119" y="283"/>
                  <a:pt x="111" y="298"/>
                  <a:pt x="103" y="314"/>
                </a:cubicBezTo>
                <a:cubicBezTo>
                  <a:pt x="49" y="301"/>
                  <a:pt x="49" y="301"/>
                  <a:pt x="49" y="301"/>
                </a:cubicBezTo>
                <a:cubicBezTo>
                  <a:pt x="39" y="323"/>
                  <a:pt x="30" y="345"/>
                  <a:pt x="23" y="369"/>
                </a:cubicBezTo>
                <a:cubicBezTo>
                  <a:pt x="71" y="396"/>
                  <a:pt x="71" y="396"/>
                  <a:pt x="71" y="396"/>
                </a:cubicBezTo>
                <a:cubicBezTo>
                  <a:pt x="67" y="413"/>
                  <a:pt x="63" y="429"/>
                  <a:pt x="60" y="446"/>
                </a:cubicBezTo>
                <a:cubicBezTo>
                  <a:pt x="5" y="450"/>
                  <a:pt x="5" y="450"/>
                  <a:pt x="5" y="450"/>
                </a:cubicBezTo>
                <a:cubicBezTo>
                  <a:pt x="2" y="473"/>
                  <a:pt x="0" y="497"/>
                  <a:pt x="0" y="521"/>
                </a:cubicBezTo>
                <a:cubicBezTo>
                  <a:pt x="0" y="521"/>
                  <a:pt x="0" y="522"/>
                  <a:pt x="0" y="523"/>
                </a:cubicBezTo>
                <a:cubicBezTo>
                  <a:pt x="55" y="535"/>
                  <a:pt x="55" y="535"/>
                  <a:pt x="55" y="535"/>
                </a:cubicBezTo>
                <a:cubicBezTo>
                  <a:pt x="55" y="552"/>
                  <a:pt x="57" y="568"/>
                  <a:pt x="59" y="585"/>
                </a:cubicBezTo>
                <a:cubicBezTo>
                  <a:pt x="7" y="605"/>
                  <a:pt x="7" y="605"/>
                  <a:pt x="7" y="605"/>
                </a:cubicBezTo>
                <a:cubicBezTo>
                  <a:pt x="11" y="629"/>
                  <a:pt x="17" y="653"/>
                  <a:pt x="24" y="676"/>
                </a:cubicBezTo>
                <a:cubicBezTo>
                  <a:pt x="79" y="672"/>
                  <a:pt x="79" y="672"/>
                  <a:pt x="79" y="672"/>
                </a:cubicBezTo>
                <a:cubicBezTo>
                  <a:pt x="85" y="687"/>
                  <a:pt x="91" y="703"/>
                  <a:pt x="98" y="718"/>
                </a:cubicBezTo>
                <a:cubicBezTo>
                  <a:pt x="54" y="752"/>
                  <a:pt x="54" y="752"/>
                  <a:pt x="54" y="752"/>
                </a:cubicBezTo>
                <a:cubicBezTo>
                  <a:pt x="65" y="774"/>
                  <a:pt x="78" y="795"/>
                  <a:pt x="92" y="815"/>
                </a:cubicBezTo>
                <a:cubicBezTo>
                  <a:pt x="143" y="795"/>
                  <a:pt x="143" y="795"/>
                  <a:pt x="143" y="795"/>
                </a:cubicBezTo>
                <a:cubicBezTo>
                  <a:pt x="153" y="808"/>
                  <a:pt x="163" y="821"/>
                  <a:pt x="174" y="833"/>
                </a:cubicBezTo>
                <a:cubicBezTo>
                  <a:pt x="143" y="878"/>
                  <a:pt x="143" y="878"/>
                  <a:pt x="143" y="878"/>
                </a:cubicBezTo>
                <a:cubicBezTo>
                  <a:pt x="160" y="896"/>
                  <a:pt x="178" y="913"/>
                  <a:pt x="197" y="928"/>
                </a:cubicBezTo>
                <a:cubicBezTo>
                  <a:pt x="240" y="893"/>
                  <a:pt x="240" y="893"/>
                  <a:pt x="240" y="893"/>
                </a:cubicBezTo>
                <a:cubicBezTo>
                  <a:pt x="253" y="903"/>
                  <a:pt x="267" y="912"/>
                  <a:pt x="280" y="921"/>
                </a:cubicBezTo>
                <a:cubicBezTo>
                  <a:pt x="264" y="974"/>
                  <a:pt x="264" y="974"/>
                  <a:pt x="264" y="974"/>
                </a:cubicBezTo>
                <a:cubicBezTo>
                  <a:pt x="285" y="986"/>
                  <a:pt x="307" y="996"/>
                  <a:pt x="331" y="1005"/>
                </a:cubicBezTo>
                <a:cubicBezTo>
                  <a:pt x="362" y="959"/>
                  <a:pt x="362" y="959"/>
                  <a:pt x="362" y="959"/>
                </a:cubicBezTo>
                <a:cubicBezTo>
                  <a:pt x="377" y="965"/>
                  <a:pt x="392" y="969"/>
                  <a:pt x="408" y="973"/>
                </a:cubicBezTo>
                <a:cubicBezTo>
                  <a:pt x="407" y="1029"/>
                  <a:pt x="407" y="1029"/>
                  <a:pt x="407" y="1029"/>
                </a:cubicBezTo>
                <a:cubicBezTo>
                  <a:pt x="431" y="1034"/>
                  <a:pt x="456" y="1038"/>
                  <a:pt x="481" y="1040"/>
                </a:cubicBezTo>
                <a:cubicBezTo>
                  <a:pt x="497" y="987"/>
                  <a:pt x="497" y="987"/>
                  <a:pt x="497" y="987"/>
                </a:cubicBezTo>
                <a:cubicBezTo>
                  <a:pt x="505" y="987"/>
                  <a:pt x="513" y="987"/>
                  <a:pt x="521" y="987"/>
                </a:cubicBezTo>
                <a:cubicBezTo>
                  <a:pt x="529" y="987"/>
                  <a:pt x="537" y="987"/>
                  <a:pt x="545" y="987"/>
                </a:cubicBezTo>
                <a:cubicBezTo>
                  <a:pt x="561" y="1040"/>
                  <a:pt x="561" y="1040"/>
                  <a:pt x="561" y="1040"/>
                </a:cubicBezTo>
                <a:cubicBezTo>
                  <a:pt x="586" y="1038"/>
                  <a:pt x="610" y="1034"/>
                  <a:pt x="634" y="1029"/>
                </a:cubicBezTo>
                <a:cubicBezTo>
                  <a:pt x="634" y="973"/>
                  <a:pt x="634" y="973"/>
                  <a:pt x="634" y="973"/>
                </a:cubicBezTo>
                <a:cubicBezTo>
                  <a:pt x="650" y="969"/>
                  <a:pt x="665" y="965"/>
                  <a:pt x="680" y="959"/>
                </a:cubicBezTo>
                <a:cubicBezTo>
                  <a:pt x="711" y="1005"/>
                  <a:pt x="711" y="1005"/>
                  <a:pt x="711" y="1005"/>
                </a:cubicBezTo>
                <a:cubicBezTo>
                  <a:pt x="734" y="996"/>
                  <a:pt x="756" y="986"/>
                  <a:pt x="778" y="974"/>
                </a:cubicBezTo>
                <a:cubicBezTo>
                  <a:pt x="761" y="921"/>
                  <a:pt x="761" y="921"/>
                  <a:pt x="761" y="921"/>
                </a:cubicBezTo>
                <a:cubicBezTo>
                  <a:pt x="775" y="912"/>
                  <a:pt x="788" y="903"/>
                  <a:pt x="801" y="893"/>
                </a:cubicBezTo>
                <a:cubicBezTo>
                  <a:pt x="845" y="928"/>
                  <a:pt x="845" y="928"/>
                  <a:pt x="845" y="928"/>
                </a:cubicBezTo>
                <a:cubicBezTo>
                  <a:pt x="864" y="913"/>
                  <a:pt x="882" y="896"/>
                  <a:pt x="899" y="878"/>
                </a:cubicBezTo>
                <a:cubicBezTo>
                  <a:pt x="867" y="833"/>
                  <a:pt x="867" y="833"/>
                  <a:pt x="867" y="833"/>
                </a:cubicBezTo>
                <a:cubicBezTo>
                  <a:pt x="878" y="821"/>
                  <a:pt x="889" y="808"/>
                  <a:pt x="898" y="795"/>
                </a:cubicBezTo>
                <a:cubicBezTo>
                  <a:pt x="950" y="815"/>
                  <a:pt x="950" y="815"/>
                  <a:pt x="950" y="815"/>
                </a:cubicBezTo>
                <a:cubicBezTo>
                  <a:pt x="964" y="795"/>
                  <a:pt x="976" y="774"/>
                  <a:pt x="987" y="752"/>
                </a:cubicBezTo>
                <a:cubicBezTo>
                  <a:pt x="944" y="718"/>
                  <a:pt x="944" y="718"/>
                  <a:pt x="944" y="718"/>
                </a:cubicBezTo>
                <a:cubicBezTo>
                  <a:pt x="951" y="703"/>
                  <a:pt x="957" y="687"/>
                  <a:pt x="962" y="672"/>
                </a:cubicBezTo>
                <a:cubicBezTo>
                  <a:pt x="1018" y="676"/>
                  <a:pt x="1018" y="676"/>
                  <a:pt x="1018" y="676"/>
                </a:cubicBezTo>
                <a:cubicBezTo>
                  <a:pt x="1025" y="653"/>
                  <a:pt x="1030" y="629"/>
                  <a:pt x="1034" y="605"/>
                </a:cubicBezTo>
                <a:cubicBezTo>
                  <a:pt x="983" y="585"/>
                  <a:pt x="983" y="585"/>
                  <a:pt x="983" y="585"/>
                </a:cubicBezTo>
                <a:cubicBezTo>
                  <a:pt x="985" y="568"/>
                  <a:pt x="986" y="552"/>
                  <a:pt x="987" y="535"/>
                </a:cubicBezTo>
                <a:lnTo>
                  <a:pt x="1041" y="523"/>
                </a:lnTo>
                <a:close/>
                <a:moveTo>
                  <a:pt x="521" y="906"/>
                </a:moveTo>
                <a:cubicBezTo>
                  <a:pt x="308" y="906"/>
                  <a:pt x="135" y="733"/>
                  <a:pt x="135" y="520"/>
                </a:cubicBezTo>
                <a:cubicBezTo>
                  <a:pt x="135" y="307"/>
                  <a:pt x="308" y="134"/>
                  <a:pt x="521" y="134"/>
                </a:cubicBezTo>
                <a:cubicBezTo>
                  <a:pt x="734" y="134"/>
                  <a:pt x="907" y="307"/>
                  <a:pt x="907" y="520"/>
                </a:cubicBezTo>
                <a:cubicBezTo>
                  <a:pt x="907" y="733"/>
                  <a:pt x="734" y="906"/>
                  <a:pt x="521" y="906"/>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ID" sz="1351"/>
          </a:p>
        </p:txBody>
      </p:sp>
      <p:sp>
        <p:nvSpPr>
          <p:cNvPr id="5" name="Freeform 7">
            <a:extLst>
              <a:ext uri="{FF2B5EF4-FFF2-40B4-BE49-F238E27FC236}">
                <a16:creationId xmlns:a16="http://schemas.microsoft.com/office/drawing/2014/main" id="{31EC378E-164C-2721-BF89-982D6C0188D2}"/>
              </a:ext>
            </a:extLst>
          </p:cNvPr>
          <p:cNvSpPr>
            <a:spLocks noEditPoints="1"/>
          </p:cNvSpPr>
          <p:nvPr/>
        </p:nvSpPr>
        <p:spPr bwMode="auto">
          <a:xfrm>
            <a:off x="1552920" y="3583170"/>
            <a:ext cx="1001259" cy="1017016"/>
          </a:xfrm>
          <a:custGeom>
            <a:avLst/>
            <a:gdLst>
              <a:gd name="T0" fmla="*/ 487 w 487"/>
              <a:gd name="T1" fmla="*/ 277 h 494"/>
              <a:gd name="T2" fmla="*/ 487 w 487"/>
              <a:gd name="T3" fmla="*/ 213 h 494"/>
              <a:gd name="T4" fmla="*/ 439 w 487"/>
              <a:gd name="T5" fmla="*/ 206 h 494"/>
              <a:gd name="T6" fmla="*/ 418 w 487"/>
              <a:gd name="T7" fmla="*/ 149 h 494"/>
              <a:gd name="T8" fmla="*/ 449 w 487"/>
              <a:gd name="T9" fmla="*/ 113 h 494"/>
              <a:gd name="T10" fmla="*/ 408 w 487"/>
              <a:gd name="T11" fmla="*/ 63 h 494"/>
              <a:gd name="T12" fmla="*/ 366 w 487"/>
              <a:gd name="T13" fmla="*/ 89 h 494"/>
              <a:gd name="T14" fmla="*/ 313 w 487"/>
              <a:gd name="T15" fmla="*/ 59 h 494"/>
              <a:gd name="T16" fmla="*/ 314 w 487"/>
              <a:gd name="T17" fmla="*/ 11 h 494"/>
              <a:gd name="T18" fmla="*/ 251 w 487"/>
              <a:gd name="T19" fmla="*/ 0 h 494"/>
              <a:gd name="T20" fmla="*/ 235 w 487"/>
              <a:gd name="T21" fmla="*/ 47 h 494"/>
              <a:gd name="T22" fmla="*/ 176 w 487"/>
              <a:gd name="T23" fmla="*/ 59 h 494"/>
              <a:gd name="T24" fmla="*/ 145 w 487"/>
              <a:gd name="T25" fmla="*/ 20 h 494"/>
              <a:gd name="T26" fmla="*/ 90 w 487"/>
              <a:gd name="T27" fmla="*/ 52 h 494"/>
              <a:gd name="T28" fmla="*/ 108 w 487"/>
              <a:gd name="T29" fmla="*/ 100 h 494"/>
              <a:gd name="T30" fmla="*/ 71 w 487"/>
              <a:gd name="T31" fmla="*/ 145 h 494"/>
              <a:gd name="T32" fmla="*/ 22 w 487"/>
              <a:gd name="T33" fmla="*/ 135 h 494"/>
              <a:gd name="T34" fmla="*/ 0 w 487"/>
              <a:gd name="T35" fmla="*/ 196 h 494"/>
              <a:gd name="T36" fmla="*/ 45 w 487"/>
              <a:gd name="T37" fmla="*/ 220 h 494"/>
              <a:gd name="T38" fmla="*/ 43 w 487"/>
              <a:gd name="T39" fmla="*/ 247 h 494"/>
              <a:gd name="T40" fmla="*/ 46 w 487"/>
              <a:gd name="T41" fmla="*/ 279 h 494"/>
              <a:gd name="T42" fmla="*/ 1 w 487"/>
              <a:gd name="T43" fmla="*/ 303 h 494"/>
              <a:gd name="T44" fmla="*/ 23 w 487"/>
              <a:gd name="T45" fmla="*/ 363 h 494"/>
              <a:gd name="T46" fmla="*/ 74 w 487"/>
              <a:gd name="T47" fmla="*/ 353 h 494"/>
              <a:gd name="T48" fmla="*/ 112 w 487"/>
              <a:gd name="T49" fmla="*/ 398 h 494"/>
              <a:gd name="T50" fmla="*/ 93 w 487"/>
              <a:gd name="T51" fmla="*/ 445 h 494"/>
              <a:gd name="T52" fmla="*/ 149 w 487"/>
              <a:gd name="T53" fmla="*/ 477 h 494"/>
              <a:gd name="T54" fmla="*/ 181 w 487"/>
              <a:gd name="T55" fmla="*/ 437 h 494"/>
              <a:gd name="T56" fmla="*/ 239 w 487"/>
              <a:gd name="T57" fmla="*/ 447 h 494"/>
              <a:gd name="T58" fmla="*/ 255 w 487"/>
              <a:gd name="T59" fmla="*/ 494 h 494"/>
              <a:gd name="T60" fmla="*/ 318 w 487"/>
              <a:gd name="T61" fmla="*/ 483 h 494"/>
              <a:gd name="T62" fmla="*/ 317 w 487"/>
              <a:gd name="T63" fmla="*/ 433 h 494"/>
              <a:gd name="T64" fmla="*/ 369 w 487"/>
              <a:gd name="T65" fmla="*/ 403 h 494"/>
              <a:gd name="T66" fmla="*/ 411 w 487"/>
              <a:gd name="T67" fmla="*/ 428 h 494"/>
              <a:gd name="T68" fmla="*/ 452 w 487"/>
              <a:gd name="T69" fmla="*/ 379 h 494"/>
              <a:gd name="T70" fmla="*/ 419 w 487"/>
              <a:gd name="T71" fmla="*/ 342 h 494"/>
              <a:gd name="T72" fmla="*/ 440 w 487"/>
              <a:gd name="T73" fmla="*/ 285 h 494"/>
              <a:gd name="T74" fmla="*/ 487 w 487"/>
              <a:gd name="T75" fmla="*/ 277 h 494"/>
              <a:gd name="T76" fmla="*/ 243 w 487"/>
              <a:gd name="T77" fmla="*/ 393 h 494"/>
              <a:gd name="T78" fmla="*/ 97 w 487"/>
              <a:gd name="T79" fmla="*/ 247 h 494"/>
              <a:gd name="T80" fmla="*/ 243 w 487"/>
              <a:gd name="T81" fmla="*/ 101 h 494"/>
              <a:gd name="T82" fmla="*/ 390 w 487"/>
              <a:gd name="T83" fmla="*/ 247 h 494"/>
              <a:gd name="T84" fmla="*/ 243 w 487"/>
              <a:gd name="T85" fmla="*/ 39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7" h="494">
                <a:moveTo>
                  <a:pt x="487" y="277"/>
                </a:moveTo>
                <a:cubicBezTo>
                  <a:pt x="487" y="213"/>
                  <a:pt x="487" y="213"/>
                  <a:pt x="487" y="213"/>
                </a:cubicBezTo>
                <a:cubicBezTo>
                  <a:pt x="439" y="206"/>
                  <a:pt x="439" y="206"/>
                  <a:pt x="439" y="206"/>
                </a:cubicBezTo>
                <a:cubicBezTo>
                  <a:pt x="435" y="186"/>
                  <a:pt x="428" y="166"/>
                  <a:pt x="418" y="149"/>
                </a:cubicBezTo>
                <a:cubicBezTo>
                  <a:pt x="449" y="113"/>
                  <a:pt x="449" y="113"/>
                  <a:pt x="449" y="113"/>
                </a:cubicBezTo>
                <a:cubicBezTo>
                  <a:pt x="408" y="63"/>
                  <a:pt x="408" y="63"/>
                  <a:pt x="408" y="63"/>
                </a:cubicBezTo>
                <a:cubicBezTo>
                  <a:pt x="366" y="89"/>
                  <a:pt x="366" y="89"/>
                  <a:pt x="366" y="89"/>
                </a:cubicBezTo>
                <a:cubicBezTo>
                  <a:pt x="350" y="77"/>
                  <a:pt x="332" y="67"/>
                  <a:pt x="313" y="59"/>
                </a:cubicBezTo>
                <a:cubicBezTo>
                  <a:pt x="314" y="11"/>
                  <a:pt x="314" y="11"/>
                  <a:pt x="314" y="11"/>
                </a:cubicBezTo>
                <a:cubicBezTo>
                  <a:pt x="251" y="0"/>
                  <a:pt x="251" y="0"/>
                  <a:pt x="251" y="0"/>
                </a:cubicBezTo>
                <a:cubicBezTo>
                  <a:pt x="235" y="47"/>
                  <a:pt x="235" y="47"/>
                  <a:pt x="235" y="47"/>
                </a:cubicBezTo>
                <a:cubicBezTo>
                  <a:pt x="214" y="48"/>
                  <a:pt x="195" y="52"/>
                  <a:pt x="176" y="59"/>
                </a:cubicBezTo>
                <a:cubicBezTo>
                  <a:pt x="145" y="20"/>
                  <a:pt x="145" y="20"/>
                  <a:pt x="145" y="20"/>
                </a:cubicBezTo>
                <a:cubicBezTo>
                  <a:pt x="90" y="52"/>
                  <a:pt x="90" y="52"/>
                  <a:pt x="90" y="52"/>
                </a:cubicBezTo>
                <a:cubicBezTo>
                  <a:pt x="108" y="100"/>
                  <a:pt x="108" y="100"/>
                  <a:pt x="108" y="100"/>
                </a:cubicBezTo>
                <a:cubicBezTo>
                  <a:pt x="94" y="113"/>
                  <a:pt x="81" y="128"/>
                  <a:pt x="71" y="145"/>
                </a:cubicBezTo>
                <a:cubicBezTo>
                  <a:pt x="22" y="135"/>
                  <a:pt x="22" y="135"/>
                  <a:pt x="22" y="135"/>
                </a:cubicBezTo>
                <a:cubicBezTo>
                  <a:pt x="0" y="196"/>
                  <a:pt x="0" y="196"/>
                  <a:pt x="0" y="196"/>
                </a:cubicBezTo>
                <a:cubicBezTo>
                  <a:pt x="45" y="220"/>
                  <a:pt x="45" y="220"/>
                  <a:pt x="45" y="220"/>
                </a:cubicBezTo>
                <a:cubicBezTo>
                  <a:pt x="44" y="229"/>
                  <a:pt x="43" y="238"/>
                  <a:pt x="43" y="247"/>
                </a:cubicBezTo>
                <a:cubicBezTo>
                  <a:pt x="43" y="258"/>
                  <a:pt x="44" y="268"/>
                  <a:pt x="46" y="279"/>
                </a:cubicBezTo>
                <a:cubicBezTo>
                  <a:pt x="1" y="303"/>
                  <a:pt x="1" y="303"/>
                  <a:pt x="1" y="303"/>
                </a:cubicBezTo>
                <a:cubicBezTo>
                  <a:pt x="23" y="363"/>
                  <a:pt x="23" y="363"/>
                  <a:pt x="23" y="363"/>
                </a:cubicBezTo>
                <a:cubicBezTo>
                  <a:pt x="74" y="353"/>
                  <a:pt x="74" y="353"/>
                  <a:pt x="74" y="353"/>
                </a:cubicBezTo>
                <a:cubicBezTo>
                  <a:pt x="84" y="370"/>
                  <a:pt x="97" y="385"/>
                  <a:pt x="112" y="398"/>
                </a:cubicBezTo>
                <a:cubicBezTo>
                  <a:pt x="93" y="445"/>
                  <a:pt x="93" y="445"/>
                  <a:pt x="93" y="445"/>
                </a:cubicBezTo>
                <a:cubicBezTo>
                  <a:pt x="149" y="477"/>
                  <a:pt x="149" y="477"/>
                  <a:pt x="149" y="477"/>
                </a:cubicBezTo>
                <a:cubicBezTo>
                  <a:pt x="181" y="437"/>
                  <a:pt x="181" y="437"/>
                  <a:pt x="181" y="437"/>
                </a:cubicBezTo>
                <a:cubicBezTo>
                  <a:pt x="199" y="443"/>
                  <a:pt x="219" y="446"/>
                  <a:pt x="239" y="447"/>
                </a:cubicBezTo>
                <a:cubicBezTo>
                  <a:pt x="255" y="494"/>
                  <a:pt x="255" y="494"/>
                  <a:pt x="255" y="494"/>
                </a:cubicBezTo>
                <a:cubicBezTo>
                  <a:pt x="318" y="483"/>
                  <a:pt x="318" y="483"/>
                  <a:pt x="318" y="483"/>
                </a:cubicBezTo>
                <a:cubicBezTo>
                  <a:pt x="317" y="433"/>
                  <a:pt x="317" y="433"/>
                  <a:pt x="317" y="433"/>
                </a:cubicBezTo>
                <a:cubicBezTo>
                  <a:pt x="336" y="426"/>
                  <a:pt x="353" y="415"/>
                  <a:pt x="369" y="403"/>
                </a:cubicBezTo>
                <a:cubicBezTo>
                  <a:pt x="411" y="428"/>
                  <a:pt x="411" y="428"/>
                  <a:pt x="411" y="428"/>
                </a:cubicBezTo>
                <a:cubicBezTo>
                  <a:pt x="452" y="379"/>
                  <a:pt x="452" y="379"/>
                  <a:pt x="452" y="379"/>
                </a:cubicBezTo>
                <a:cubicBezTo>
                  <a:pt x="419" y="342"/>
                  <a:pt x="419" y="342"/>
                  <a:pt x="419" y="342"/>
                </a:cubicBezTo>
                <a:cubicBezTo>
                  <a:pt x="429" y="324"/>
                  <a:pt x="436" y="305"/>
                  <a:pt x="440" y="285"/>
                </a:cubicBezTo>
                <a:lnTo>
                  <a:pt x="487" y="277"/>
                </a:lnTo>
                <a:close/>
                <a:moveTo>
                  <a:pt x="243" y="393"/>
                </a:moveTo>
                <a:cubicBezTo>
                  <a:pt x="163" y="393"/>
                  <a:pt x="97" y="328"/>
                  <a:pt x="97" y="247"/>
                </a:cubicBezTo>
                <a:cubicBezTo>
                  <a:pt x="97" y="166"/>
                  <a:pt x="163" y="101"/>
                  <a:pt x="243" y="101"/>
                </a:cubicBezTo>
                <a:cubicBezTo>
                  <a:pt x="324" y="101"/>
                  <a:pt x="390" y="166"/>
                  <a:pt x="390" y="247"/>
                </a:cubicBezTo>
                <a:cubicBezTo>
                  <a:pt x="390" y="328"/>
                  <a:pt x="324" y="393"/>
                  <a:pt x="243" y="393"/>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D" sz="1351"/>
          </a:p>
        </p:txBody>
      </p:sp>
      <p:sp>
        <p:nvSpPr>
          <p:cNvPr id="6" name="Freeform 9">
            <a:extLst>
              <a:ext uri="{FF2B5EF4-FFF2-40B4-BE49-F238E27FC236}">
                <a16:creationId xmlns:a16="http://schemas.microsoft.com/office/drawing/2014/main" id="{FDF74335-DE56-4853-61A4-3EEB617B779C}"/>
              </a:ext>
            </a:extLst>
          </p:cNvPr>
          <p:cNvSpPr>
            <a:spLocks noEditPoints="1"/>
          </p:cNvSpPr>
          <p:nvPr/>
        </p:nvSpPr>
        <p:spPr bwMode="auto">
          <a:xfrm>
            <a:off x="5420652" y="2781463"/>
            <a:ext cx="1010012" cy="1013513"/>
          </a:xfrm>
          <a:custGeom>
            <a:avLst/>
            <a:gdLst>
              <a:gd name="T0" fmla="*/ 491 w 491"/>
              <a:gd name="T1" fmla="*/ 209 h 493"/>
              <a:gd name="T2" fmla="*/ 473 w 491"/>
              <a:gd name="T3" fmla="*/ 147 h 493"/>
              <a:gd name="T4" fmla="*/ 425 w 491"/>
              <a:gd name="T5" fmla="*/ 153 h 493"/>
              <a:gd name="T6" fmla="*/ 389 w 491"/>
              <a:gd name="T7" fmla="*/ 104 h 493"/>
              <a:gd name="T8" fmla="*/ 409 w 491"/>
              <a:gd name="T9" fmla="*/ 61 h 493"/>
              <a:gd name="T10" fmla="*/ 356 w 491"/>
              <a:gd name="T11" fmla="*/ 25 h 493"/>
              <a:gd name="T12" fmla="*/ 323 w 491"/>
              <a:gd name="T13" fmla="*/ 61 h 493"/>
              <a:gd name="T14" fmla="*/ 264 w 491"/>
              <a:gd name="T15" fmla="*/ 47 h 493"/>
              <a:gd name="T16" fmla="*/ 252 w 491"/>
              <a:gd name="T17" fmla="*/ 0 h 493"/>
              <a:gd name="T18" fmla="*/ 188 w 491"/>
              <a:gd name="T19" fmla="*/ 6 h 493"/>
              <a:gd name="T20" fmla="*/ 185 w 491"/>
              <a:gd name="T21" fmla="*/ 56 h 493"/>
              <a:gd name="T22" fmla="*/ 132 w 491"/>
              <a:gd name="T23" fmla="*/ 83 h 493"/>
              <a:gd name="T24" fmla="*/ 92 w 491"/>
              <a:gd name="T25" fmla="*/ 54 h 493"/>
              <a:gd name="T26" fmla="*/ 47 w 491"/>
              <a:gd name="T27" fmla="*/ 101 h 493"/>
              <a:gd name="T28" fmla="*/ 78 w 491"/>
              <a:gd name="T29" fmla="*/ 141 h 493"/>
              <a:gd name="T30" fmla="*/ 55 w 491"/>
              <a:gd name="T31" fmla="*/ 195 h 493"/>
              <a:gd name="T32" fmla="*/ 4 w 491"/>
              <a:gd name="T33" fmla="*/ 199 h 493"/>
              <a:gd name="T34" fmla="*/ 0 w 491"/>
              <a:gd name="T35" fmla="*/ 263 h 493"/>
              <a:gd name="T36" fmla="*/ 50 w 491"/>
              <a:gd name="T37" fmla="*/ 275 h 493"/>
              <a:gd name="T38" fmla="*/ 56 w 491"/>
              <a:gd name="T39" fmla="*/ 301 h 493"/>
              <a:gd name="T40" fmla="*/ 67 w 491"/>
              <a:gd name="T41" fmla="*/ 330 h 493"/>
              <a:gd name="T42" fmla="*/ 30 w 491"/>
              <a:gd name="T43" fmla="*/ 366 h 493"/>
              <a:gd name="T44" fmla="*/ 68 w 491"/>
              <a:gd name="T45" fmla="*/ 418 h 493"/>
              <a:gd name="T46" fmla="*/ 114 w 491"/>
              <a:gd name="T47" fmla="*/ 394 h 493"/>
              <a:gd name="T48" fmla="*/ 162 w 491"/>
              <a:gd name="T49" fmla="*/ 427 h 493"/>
              <a:gd name="T50" fmla="*/ 157 w 491"/>
              <a:gd name="T51" fmla="*/ 477 h 493"/>
              <a:gd name="T52" fmla="*/ 220 w 491"/>
              <a:gd name="T53" fmla="*/ 493 h 493"/>
              <a:gd name="T54" fmla="*/ 240 w 491"/>
              <a:gd name="T55" fmla="*/ 446 h 493"/>
              <a:gd name="T56" fmla="*/ 298 w 491"/>
              <a:gd name="T57" fmla="*/ 440 h 493"/>
              <a:gd name="T58" fmla="*/ 327 w 491"/>
              <a:gd name="T59" fmla="*/ 481 h 493"/>
              <a:gd name="T60" fmla="*/ 384 w 491"/>
              <a:gd name="T61" fmla="*/ 453 h 493"/>
              <a:gd name="T62" fmla="*/ 370 w 491"/>
              <a:gd name="T63" fmla="*/ 405 h 493"/>
              <a:gd name="T64" fmla="*/ 411 w 491"/>
              <a:gd name="T65" fmla="*/ 362 h 493"/>
              <a:gd name="T66" fmla="*/ 458 w 491"/>
              <a:gd name="T67" fmla="*/ 375 h 493"/>
              <a:gd name="T68" fmla="*/ 485 w 491"/>
              <a:gd name="T69" fmla="*/ 316 h 493"/>
              <a:gd name="T70" fmla="*/ 443 w 491"/>
              <a:gd name="T71" fmla="*/ 290 h 493"/>
              <a:gd name="T72" fmla="*/ 447 w 491"/>
              <a:gd name="T73" fmla="*/ 229 h 493"/>
              <a:gd name="T74" fmla="*/ 491 w 491"/>
              <a:gd name="T75" fmla="*/ 209 h 493"/>
              <a:gd name="T76" fmla="*/ 288 w 491"/>
              <a:gd name="T77" fmla="*/ 387 h 493"/>
              <a:gd name="T78" fmla="*/ 107 w 491"/>
              <a:gd name="T79" fmla="*/ 286 h 493"/>
              <a:gd name="T80" fmla="*/ 208 w 491"/>
              <a:gd name="T81" fmla="*/ 105 h 493"/>
              <a:gd name="T82" fmla="*/ 389 w 491"/>
              <a:gd name="T83" fmla="*/ 206 h 493"/>
              <a:gd name="T84" fmla="*/ 288 w 491"/>
              <a:gd name="T85" fmla="*/ 387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1" h="493">
                <a:moveTo>
                  <a:pt x="491" y="209"/>
                </a:moveTo>
                <a:cubicBezTo>
                  <a:pt x="473" y="147"/>
                  <a:pt x="473" y="147"/>
                  <a:pt x="473" y="147"/>
                </a:cubicBezTo>
                <a:cubicBezTo>
                  <a:pt x="425" y="153"/>
                  <a:pt x="425" y="153"/>
                  <a:pt x="425" y="153"/>
                </a:cubicBezTo>
                <a:cubicBezTo>
                  <a:pt x="416" y="135"/>
                  <a:pt x="403" y="118"/>
                  <a:pt x="389" y="104"/>
                </a:cubicBezTo>
                <a:cubicBezTo>
                  <a:pt x="409" y="61"/>
                  <a:pt x="409" y="61"/>
                  <a:pt x="409" y="61"/>
                </a:cubicBezTo>
                <a:cubicBezTo>
                  <a:pt x="356" y="25"/>
                  <a:pt x="356" y="25"/>
                  <a:pt x="356" y="25"/>
                </a:cubicBezTo>
                <a:cubicBezTo>
                  <a:pt x="323" y="61"/>
                  <a:pt x="323" y="61"/>
                  <a:pt x="323" y="61"/>
                </a:cubicBezTo>
                <a:cubicBezTo>
                  <a:pt x="304" y="53"/>
                  <a:pt x="284" y="48"/>
                  <a:pt x="264" y="47"/>
                </a:cubicBezTo>
                <a:cubicBezTo>
                  <a:pt x="252" y="0"/>
                  <a:pt x="252" y="0"/>
                  <a:pt x="252" y="0"/>
                </a:cubicBezTo>
                <a:cubicBezTo>
                  <a:pt x="188" y="6"/>
                  <a:pt x="188" y="6"/>
                  <a:pt x="188" y="6"/>
                </a:cubicBezTo>
                <a:cubicBezTo>
                  <a:pt x="185" y="56"/>
                  <a:pt x="185" y="56"/>
                  <a:pt x="185" y="56"/>
                </a:cubicBezTo>
                <a:cubicBezTo>
                  <a:pt x="166" y="63"/>
                  <a:pt x="148" y="72"/>
                  <a:pt x="132" y="83"/>
                </a:cubicBezTo>
                <a:cubicBezTo>
                  <a:pt x="92" y="54"/>
                  <a:pt x="92" y="54"/>
                  <a:pt x="92" y="54"/>
                </a:cubicBezTo>
                <a:cubicBezTo>
                  <a:pt x="47" y="101"/>
                  <a:pt x="47" y="101"/>
                  <a:pt x="47" y="101"/>
                </a:cubicBezTo>
                <a:cubicBezTo>
                  <a:pt x="78" y="141"/>
                  <a:pt x="78" y="141"/>
                  <a:pt x="78" y="141"/>
                </a:cubicBezTo>
                <a:cubicBezTo>
                  <a:pt x="68" y="158"/>
                  <a:pt x="60" y="176"/>
                  <a:pt x="55" y="195"/>
                </a:cubicBezTo>
                <a:cubicBezTo>
                  <a:pt x="4" y="199"/>
                  <a:pt x="4" y="199"/>
                  <a:pt x="4" y="199"/>
                </a:cubicBezTo>
                <a:cubicBezTo>
                  <a:pt x="0" y="263"/>
                  <a:pt x="0" y="263"/>
                  <a:pt x="0" y="263"/>
                </a:cubicBezTo>
                <a:cubicBezTo>
                  <a:pt x="50" y="275"/>
                  <a:pt x="50" y="275"/>
                  <a:pt x="50" y="275"/>
                </a:cubicBezTo>
                <a:cubicBezTo>
                  <a:pt x="51" y="283"/>
                  <a:pt x="53" y="292"/>
                  <a:pt x="56" y="301"/>
                </a:cubicBezTo>
                <a:cubicBezTo>
                  <a:pt x="59" y="311"/>
                  <a:pt x="62" y="321"/>
                  <a:pt x="67" y="330"/>
                </a:cubicBezTo>
                <a:cubicBezTo>
                  <a:pt x="30" y="366"/>
                  <a:pt x="30" y="366"/>
                  <a:pt x="30" y="366"/>
                </a:cubicBezTo>
                <a:cubicBezTo>
                  <a:pt x="68" y="418"/>
                  <a:pt x="68" y="418"/>
                  <a:pt x="68" y="418"/>
                </a:cubicBezTo>
                <a:cubicBezTo>
                  <a:pt x="114" y="394"/>
                  <a:pt x="114" y="394"/>
                  <a:pt x="114" y="394"/>
                </a:cubicBezTo>
                <a:cubicBezTo>
                  <a:pt x="128" y="408"/>
                  <a:pt x="145" y="418"/>
                  <a:pt x="162" y="427"/>
                </a:cubicBezTo>
                <a:cubicBezTo>
                  <a:pt x="157" y="477"/>
                  <a:pt x="157" y="477"/>
                  <a:pt x="157" y="477"/>
                </a:cubicBezTo>
                <a:cubicBezTo>
                  <a:pt x="220" y="493"/>
                  <a:pt x="220" y="493"/>
                  <a:pt x="220" y="493"/>
                </a:cubicBezTo>
                <a:cubicBezTo>
                  <a:pt x="240" y="446"/>
                  <a:pt x="240" y="446"/>
                  <a:pt x="240" y="446"/>
                </a:cubicBezTo>
                <a:cubicBezTo>
                  <a:pt x="259" y="447"/>
                  <a:pt x="279" y="445"/>
                  <a:pt x="298" y="440"/>
                </a:cubicBezTo>
                <a:cubicBezTo>
                  <a:pt x="327" y="481"/>
                  <a:pt x="327" y="481"/>
                  <a:pt x="327" y="481"/>
                </a:cubicBezTo>
                <a:cubicBezTo>
                  <a:pt x="384" y="453"/>
                  <a:pt x="384" y="453"/>
                  <a:pt x="384" y="453"/>
                </a:cubicBezTo>
                <a:cubicBezTo>
                  <a:pt x="370" y="405"/>
                  <a:pt x="370" y="405"/>
                  <a:pt x="370" y="405"/>
                </a:cubicBezTo>
                <a:cubicBezTo>
                  <a:pt x="386" y="393"/>
                  <a:pt x="400" y="378"/>
                  <a:pt x="411" y="362"/>
                </a:cubicBezTo>
                <a:cubicBezTo>
                  <a:pt x="458" y="375"/>
                  <a:pt x="458" y="375"/>
                  <a:pt x="458" y="375"/>
                </a:cubicBezTo>
                <a:cubicBezTo>
                  <a:pt x="485" y="316"/>
                  <a:pt x="485" y="316"/>
                  <a:pt x="485" y="316"/>
                </a:cubicBezTo>
                <a:cubicBezTo>
                  <a:pt x="443" y="290"/>
                  <a:pt x="443" y="290"/>
                  <a:pt x="443" y="290"/>
                </a:cubicBezTo>
                <a:cubicBezTo>
                  <a:pt x="448" y="270"/>
                  <a:pt x="449" y="249"/>
                  <a:pt x="447" y="229"/>
                </a:cubicBezTo>
                <a:lnTo>
                  <a:pt x="491" y="209"/>
                </a:lnTo>
                <a:close/>
                <a:moveTo>
                  <a:pt x="288" y="387"/>
                </a:moveTo>
                <a:cubicBezTo>
                  <a:pt x="210" y="409"/>
                  <a:pt x="129" y="364"/>
                  <a:pt x="107" y="286"/>
                </a:cubicBezTo>
                <a:cubicBezTo>
                  <a:pt x="85" y="208"/>
                  <a:pt x="130" y="127"/>
                  <a:pt x="208" y="105"/>
                </a:cubicBezTo>
                <a:cubicBezTo>
                  <a:pt x="286" y="83"/>
                  <a:pt x="367" y="128"/>
                  <a:pt x="389" y="206"/>
                </a:cubicBezTo>
                <a:cubicBezTo>
                  <a:pt x="411" y="284"/>
                  <a:pt x="366" y="365"/>
                  <a:pt x="288" y="387"/>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D" sz="1351"/>
          </a:p>
        </p:txBody>
      </p:sp>
      <p:sp>
        <p:nvSpPr>
          <p:cNvPr id="7" name="Freeform 11">
            <a:extLst>
              <a:ext uri="{FF2B5EF4-FFF2-40B4-BE49-F238E27FC236}">
                <a16:creationId xmlns:a16="http://schemas.microsoft.com/office/drawing/2014/main" id="{3E7795C1-386B-AB6C-7A8B-27D27C61563A}"/>
              </a:ext>
            </a:extLst>
          </p:cNvPr>
          <p:cNvSpPr>
            <a:spLocks noEditPoints="1"/>
          </p:cNvSpPr>
          <p:nvPr/>
        </p:nvSpPr>
        <p:spPr bwMode="auto">
          <a:xfrm>
            <a:off x="7847452" y="2490012"/>
            <a:ext cx="1708443" cy="1703192"/>
          </a:xfrm>
          <a:custGeom>
            <a:avLst/>
            <a:gdLst>
              <a:gd name="T0" fmla="*/ 831 w 831"/>
              <a:gd name="T1" fmla="*/ 435 h 828"/>
              <a:gd name="T2" fmla="*/ 756 w 831"/>
              <a:gd name="T3" fmla="*/ 359 h 828"/>
              <a:gd name="T4" fmla="*/ 803 w 831"/>
              <a:gd name="T5" fmla="*/ 264 h 828"/>
              <a:gd name="T6" fmla="*/ 702 w 831"/>
              <a:gd name="T7" fmla="*/ 224 h 828"/>
              <a:gd name="T8" fmla="*/ 707 w 831"/>
              <a:gd name="T9" fmla="*/ 119 h 828"/>
              <a:gd name="T10" fmla="*/ 597 w 831"/>
              <a:gd name="T11" fmla="*/ 122 h 828"/>
              <a:gd name="T12" fmla="*/ 560 w 831"/>
              <a:gd name="T13" fmla="*/ 26 h 828"/>
              <a:gd name="T14" fmla="*/ 460 w 831"/>
              <a:gd name="T15" fmla="*/ 73 h 828"/>
              <a:gd name="T16" fmla="*/ 416 w 831"/>
              <a:gd name="T17" fmla="*/ 0 h 828"/>
              <a:gd name="T18" fmla="*/ 371 w 831"/>
              <a:gd name="T19" fmla="*/ 73 h 828"/>
              <a:gd name="T20" fmla="*/ 271 w 831"/>
              <a:gd name="T21" fmla="*/ 26 h 828"/>
              <a:gd name="T22" fmla="*/ 234 w 831"/>
              <a:gd name="T23" fmla="*/ 122 h 828"/>
              <a:gd name="T24" fmla="*/ 124 w 831"/>
              <a:gd name="T25" fmla="*/ 119 h 828"/>
              <a:gd name="T26" fmla="*/ 129 w 831"/>
              <a:gd name="T27" fmla="*/ 224 h 828"/>
              <a:gd name="T28" fmla="*/ 28 w 831"/>
              <a:gd name="T29" fmla="*/ 264 h 828"/>
              <a:gd name="T30" fmla="*/ 75 w 831"/>
              <a:gd name="T31" fmla="*/ 359 h 828"/>
              <a:gd name="T32" fmla="*/ 0 w 831"/>
              <a:gd name="T33" fmla="*/ 435 h 828"/>
              <a:gd name="T34" fmla="*/ 82 w 831"/>
              <a:gd name="T35" fmla="*/ 503 h 828"/>
              <a:gd name="T36" fmla="*/ 43 w 831"/>
              <a:gd name="T37" fmla="*/ 601 h 828"/>
              <a:gd name="T38" fmla="*/ 146 w 831"/>
              <a:gd name="T39" fmla="*/ 631 h 828"/>
              <a:gd name="T40" fmla="*/ 149 w 831"/>
              <a:gd name="T41" fmla="*/ 735 h 828"/>
              <a:gd name="T42" fmla="*/ 255 w 831"/>
              <a:gd name="T43" fmla="*/ 721 h 828"/>
              <a:gd name="T44" fmla="*/ 299 w 831"/>
              <a:gd name="T45" fmla="*/ 815 h 828"/>
              <a:gd name="T46" fmla="*/ 391 w 831"/>
              <a:gd name="T47" fmla="*/ 760 h 828"/>
              <a:gd name="T48" fmla="*/ 440 w 831"/>
              <a:gd name="T49" fmla="*/ 760 h 828"/>
              <a:gd name="T50" fmla="*/ 532 w 831"/>
              <a:gd name="T51" fmla="*/ 815 h 828"/>
              <a:gd name="T52" fmla="*/ 576 w 831"/>
              <a:gd name="T53" fmla="*/ 721 h 828"/>
              <a:gd name="T54" fmla="*/ 682 w 831"/>
              <a:gd name="T55" fmla="*/ 735 h 828"/>
              <a:gd name="T56" fmla="*/ 685 w 831"/>
              <a:gd name="T57" fmla="*/ 631 h 828"/>
              <a:gd name="T58" fmla="*/ 788 w 831"/>
              <a:gd name="T59" fmla="*/ 601 h 828"/>
              <a:gd name="T60" fmla="*/ 749 w 831"/>
              <a:gd name="T61" fmla="*/ 503 h 828"/>
              <a:gd name="T62" fmla="*/ 416 w 831"/>
              <a:gd name="T63" fmla="*/ 692 h 828"/>
              <a:gd name="T64" fmla="*/ 416 w 831"/>
              <a:gd name="T65" fmla="*/ 136 h 828"/>
              <a:gd name="T66" fmla="*/ 416 w 831"/>
              <a:gd name="T67" fmla="*/ 692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1" h="828">
                <a:moveTo>
                  <a:pt x="824" y="496"/>
                </a:moveTo>
                <a:cubicBezTo>
                  <a:pt x="828" y="476"/>
                  <a:pt x="830" y="456"/>
                  <a:pt x="831" y="435"/>
                </a:cubicBezTo>
                <a:cubicBezTo>
                  <a:pt x="761" y="413"/>
                  <a:pt x="761" y="413"/>
                  <a:pt x="761" y="413"/>
                </a:cubicBezTo>
                <a:cubicBezTo>
                  <a:pt x="760" y="394"/>
                  <a:pt x="759" y="376"/>
                  <a:pt x="756" y="359"/>
                </a:cubicBezTo>
                <a:cubicBezTo>
                  <a:pt x="821" y="322"/>
                  <a:pt x="821" y="322"/>
                  <a:pt x="821" y="322"/>
                </a:cubicBezTo>
                <a:cubicBezTo>
                  <a:pt x="816" y="302"/>
                  <a:pt x="810" y="283"/>
                  <a:pt x="803" y="264"/>
                </a:cubicBezTo>
                <a:cubicBezTo>
                  <a:pt x="730" y="273"/>
                  <a:pt x="730" y="273"/>
                  <a:pt x="730" y="273"/>
                </a:cubicBezTo>
                <a:cubicBezTo>
                  <a:pt x="722" y="256"/>
                  <a:pt x="713" y="239"/>
                  <a:pt x="702" y="224"/>
                </a:cubicBezTo>
                <a:cubicBezTo>
                  <a:pt x="747" y="164"/>
                  <a:pt x="747" y="164"/>
                  <a:pt x="747" y="164"/>
                </a:cubicBezTo>
                <a:cubicBezTo>
                  <a:pt x="735" y="148"/>
                  <a:pt x="721" y="133"/>
                  <a:pt x="707" y="119"/>
                </a:cubicBezTo>
                <a:cubicBezTo>
                  <a:pt x="644" y="157"/>
                  <a:pt x="644" y="157"/>
                  <a:pt x="644" y="157"/>
                </a:cubicBezTo>
                <a:cubicBezTo>
                  <a:pt x="629" y="144"/>
                  <a:pt x="614" y="133"/>
                  <a:pt x="597" y="122"/>
                </a:cubicBezTo>
                <a:cubicBezTo>
                  <a:pt x="613" y="50"/>
                  <a:pt x="613" y="50"/>
                  <a:pt x="613" y="50"/>
                </a:cubicBezTo>
                <a:cubicBezTo>
                  <a:pt x="596" y="40"/>
                  <a:pt x="578" y="32"/>
                  <a:pt x="560" y="26"/>
                </a:cubicBezTo>
                <a:cubicBezTo>
                  <a:pt x="517" y="86"/>
                  <a:pt x="517" y="86"/>
                  <a:pt x="517" y="86"/>
                </a:cubicBezTo>
                <a:cubicBezTo>
                  <a:pt x="498" y="80"/>
                  <a:pt x="479" y="76"/>
                  <a:pt x="460" y="73"/>
                </a:cubicBezTo>
                <a:cubicBezTo>
                  <a:pt x="445" y="1"/>
                  <a:pt x="445" y="1"/>
                  <a:pt x="445" y="1"/>
                </a:cubicBezTo>
                <a:cubicBezTo>
                  <a:pt x="435" y="0"/>
                  <a:pt x="425" y="0"/>
                  <a:pt x="416" y="0"/>
                </a:cubicBezTo>
                <a:cubicBezTo>
                  <a:pt x="406" y="0"/>
                  <a:pt x="396" y="0"/>
                  <a:pt x="386" y="1"/>
                </a:cubicBezTo>
                <a:cubicBezTo>
                  <a:pt x="371" y="73"/>
                  <a:pt x="371" y="73"/>
                  <a:pt x="371" y="73"/>
                </a:cubicBezTo>
                <a:cubicBezTo>
                  <a:pt x="352" y="76"/>
                  <a:pt x="333" y="80"/>
                  <a:pt x="314" y="86"/>
                </a:cubicBezTo>
                <a:cubicBezTo>
                  <a:pt x="271" y="26"/>
                  <a:pt x="271" y="26"/>
                  <a:pt x="271" y="26"/>
                </a:cubicBezTo>
                <a:cubicBezTo>
                  <a:pt x="253" y="32"/>
                  <a:pt x="235" y="40"/>
                  <a:pt x="218" y="50"/>
                </a:cubicBezTo>
                <a:cubicBezTo>
                  <a:pt x="234" y="122"/>
                  <a:pt x="234" y="122"/>
                  <a:pt x="234" y="122"/>
                </a:cubicBezTo>
                <a:cubicBezTo>
                  <a:pt x="217" y="133"/>
                  <a:pt x="202" y="144"/>
                  <a:pt x="187" y="157"/>
                </a:cubicBezTo>
                <a:cubicBezTo>
                  <a:pt x="124" y="119"/>
                  <a:pt x="124" y="119"/>
                  <a:pt x="124" y="119"/>
                </a:cubicBezTo>
                <a:cubicBezTo>
                  <a:pt x="110" y="133"/>
                  <a:pt x="97" y="148"/>
                  <a:pt x="84" y="164"/>
                </a:cubicBezTo>
                <a:cubicBezTo>
                  <a:pt x="129" y="224"/>
                  <a:pt x="129" y="224"/>
                  <a:pt x="129" y="224"/>
                </a:cubicBezTo>
                <a:cubicBezTo>
                  <a:pt x="118" y="239"/>
                  <a:pt x="109" y="256"/>
                  <a:pt x="101" y="273"/>
                </a:cubicBezTo>
                <a:cubicBezTo>
                  <a:pt x="28" y="264"/>
                  <a:pt x="28" y="264"/>
                  <a:pt x="28" y="264"/>
                </a:cubicBezTo>
                <a:cubicBezTo>
                  <a:pt x="21" y="283"/>
                  <a:pt x="15" y="302"/>
                  <a:pt x="10" y="322"/>
                </a:cubicBezTo>
                <a:cubicBezTo>
                  <a:pt x="75" y="359"/>
                  <a:pt x="75" y="359"/>
                  <a:pt x="75" y="359"/>
                </a:cubicBezTo>
                <a:cubicBezTo>
                  <a:pt x="72" y="376"/>
                  <a:pt x="71" y="394"/>
                  <a:pt x="70" y="413"/>
                </a:cubicBezTo>
                <a:cubicBezTo>
                  <a:pt x="0" y="435"/>
                  <a:pt x="0" y="435"/>
                  <a:pt x="0" y="435"/>
                </a:cubicBezTo>
                <a:cubicBezTo>
                  <a:pt x="1" y="456"/>
                  <a:pt x="3" y="476"/>
                  <a:pt x="7" y="496"/>
                </a:cubicBezTo>
                <a:cubicBezTo>
                  <a:pt x="82" y="503"/>
                  <a:pt x="82" y="503"/>
                  <a:pt x="82" y="503"/>
                </a:cubicBezTo>
                <a:cubicBezTo>
                  <a:pt x="86" y="520"/>
                  <a:pt x="92" y="536"/>
                  <a:pt x="98" y="552"/>
                </a:cubicBezTo>
                <a:cubicBezTo>
                  <a:pt x="43" y="601"/>
                  <a:pt x="43" y="601"/>
                  <a:pt x="43" y="601"/>
                </a:cubicBezTo>
                <a:cubicBezTo>
                  <a:pt x="52" y="620"/>
                  <a:pt x="63" y="638"/>
                  <a:pt x="75" y="655"/>
                </a:cubicBezTo>
                <a:cubicBezTo>
                  <a:pt x="146" y="631"/>
                  <a:pt x="146" y="631"/>
                  <a:pt x="146" y="631"/>
                </a:cubicBezTo>
                <a:cubicBezTo>
                  <a:pt x="156" y="644"/>
                  <a:pt x="168" y="656"/>
                  <a:pt x="180" y="668"/>
                </a:cubicBezTo>
                <a:cubicBezTo>
                  <a:pt x="149" y="735"/>
                  <a:pt x="149" y="735"/>
                  <a:pt x="149" y="735"/>
                </a:cubicBezTo>
                <a:cubicBezTo>
                  <a:pt x="165" y="749"/>
                  <a:pt x="182" y="761"/>
                  <a:pt x="200" y="772"/>
                </a:cubicBezTo>
                <a:cubicBezTo>
                  <a:pt x="255" y="721"/>
                  <a:pt x="255" y="721"/>
                  <a:pt x="255" y="721"/>
                </a:cubicBezTo>
                <a:cubicBezTo>
                  <a:pt x="270" y="729"/>
                  <a:pt x="285" y="736"/>
                  <a:pt x="300" y="741"/>
                </a:cubicBezTo>
                <a:cubicBezTo>
                  <a:pt x="299" y="815"/>
                  <a:pt x="299" y="815"/>
                  <a:pt x="299" y="815"/>
                </a:cubicBezTo>
                <a:cubicBezTo>
                  <a:pt x="320" y="821"/>
                  <a:pt x="340" y="825"/>
                  <a:pt x="362" y="828"/>
                </a:cubicBezTo>
                <a:cubicBezTo>
                  <a:pt x="391" y="760"/>
                  <a:pt x="391" y="760"/>
                  <a:pt x="391" y="760"/>
                </a:cubicBezTo>
                <a:cubicBezTo>
                  <a:pt x="399" y="761"/>
                  <a:pt x="407" y="761"/>
                  <a:pt x="416" y="761"/>
                </a:cubicBezTo>
                <a:cubicBezTo>
                  <a:pt x="424" y="761"/>
                  <a:pt x="432" y="761"/>
                  <a:pt x="440" y="760"/>
                </a:cubicBezTo>
                <a:cubicBezTo>
                  <a:pt x="469" y="828"/>
                  <a:pt x="469" y="828"/>
                  <a:pt x="469" y="828"/>
                </a:cubicBezTo>
                <a:cubicBezTo>
                  <a:pt x="491" y="825"/>
                  <a:pt x="511" y="821"/>
                  <a:pt x="532" y="815"/>
                </a:cubicBezTo>
                <a:cubicBezTo>
                  <a:pt x="531" y="741"/>
                  <a:pt x="531" y="741"/>
                  <a:pt x="531" y="741"/>
                </a:cubicBezTo>
                <a:cubicBezTo>
                  <a:pt x="546" y="736"/>
                  <a:pt x="561" y="729"/>
                  <a:pt x="576" y="721"/>
                </a:cubicBezTo>
                <a:cubicBezTo>
                  <a:pt x="631" y="772"/>
                  <a:pt x="631" y="772"/>
                  <a:pt x="631" y="772"/>
                </a:cubicBezTo>
                <a:cubicBezTo>
                  <a:pt x="649" y="761"/>
                  <a:pt x="666" y="749"/>
                  <a:pt x="682" y="735"/>
                </a:cubicBezTo>
                <a:cubicBezTo>
                  <a:pt x="651" y="668"/>
                  <a:pt x="651" y="668"/>
                  <a:pt x="651" y="668"/>
                </a:cubicBezTo>
                <a:cubicBezTo>
                  <a:pt x="663" y="656"/>
                  <a:pt x="675" y="644"/>
                  <a:pt x="685" y="631"/>
                </a:cubicBezTo>
                <a:cubicBezTo>
                  <a:pt x="756" y="655"/>
                  <a:pt x="756" y="655"/>
                  <a:pt x="756" y="655"/>
                </a:cubicBezTo>
                <a:cubicBezTo>
                  <a:pt x="768" y="638"/>
                  <a:pt x="779" y="620"/>
                  <a:pt x="788" y="601"/>
                </a:cubicBezTo>
                <a:cubicBezTo>
                  <a:pt x="733" y="552"/>
                  <a:pt x="733" y="552"/>
                  <a:pt x="733" y="552"/>
                </a:cubicBezTo>
                <a:cubicBezTo>
                  <a:pt x="739" y="536"/>
                  <a:pt x="745" y="520"/>
                  <a:pt x="749" y="503"/>
                </a:cubicBezTo>
                <a:lnTo>
                  <a:pt x="824" y="496"/>
                </a:lnTo>
                <a:close/>
                <a:moveTo>
                  <a:pt x="416" y="692"/>
                </a:moveTo>
                <a:cubicBezTo>
                  <a:pt x="262" y="692"/>
                  <a:pt x="138" y="567"/>
                  <a:pt x="138" y="414"/>
                </a:cubicBezTo>
                <a:cubicBezTo>
                  <a:pt x="138" y="261"/>
                  <a:pt x="262" y="136"/>
                  <a:pt x="416" y="136"/>
                </a:cubicBezTo>
                <a:cubicBezTo>
                  <a:pt x="569" y="136"/>
                  <a:pt x="693" y="261"/>
                  <a:pt x="693" y="414"/>
                </a:cubicBezTo>
                <a:cubicBezTo>
                  <a:pt x="693" y="567"/>
                  <a:pt x="569" y="692"/>
                  <a:pt x="416" y="692"/>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ID" sz="1351"/>
          </a:p>
        </p:txBody>
      </p:sp>
      <p:sp>
        <p:nvSpPr>
          <p:cNvPr id="8" name="Freeform 13">
            <a:extLst>
              <a:ext uri="{FF2B5EF4-FFF2-40B4-BE49-F238E27FC236}">
                <a16:creationId xmlns:a16="http://schemas.microsoft.com/office/drawing/2014/main" id="{4BDC1CD0-3D5A-709D-28F4-98C5E9EC3887}"/>
              </a:ext>
            </a:extLst>
          </p:cNvPr>
          <p:cNvSpPr>
            <a:spLocks noEditPoints="1"/>
          </p:cNvSpPr>
          <p:nvPr/>
        </p:nvSpPr>
        <p:spPr bwMode="auto">
          <a:xfrm>
            <a:off x="6275559" y="3203122"/>
            <a:ext cx="1683937" cy="1680437"/>
          </a:xfrm>
          <a:custGeom>
            <a:avLst/>
            <a:gdLst>
              <a:gd name="T0" fmla="*/ 819 w 819"/>
              <a:gd name="T1" fmla="*/ 409 h 817"/>
              <a:gd name="T2" fmla="*/ 754 w 819"/>
              <a:gd name="T3" fmla="*/ 340 h 817"/>
              <a:gd name="T4" fmla="*/ 791 w 819"/>
              <a:gd name="T5" fmla="*/ 260 h 817"/>
              <a:gd name="T6" fmla="*/ 706 w 819"/>
              <a:gd name="T7" fmla="*/ 220 h 817"/>
              <a:gd name="T8" fmla="*/ 710 w 819"/>
              <a:gd name="T9" fmla="*/ 132 h 817"/>
              <a:gd name="T10" fmla="*/ 617 w 819"/>
              <a:gd name="T11" fmla="*/ 126 h 817"/>
              <a:gd name="T12" fmla="*/ 588 w 819"/>
              <a:gd name="T13" fmla="*/ 41 h 817"/>
              <a:gd name="T14" fmla="*/ 499 w 819"/>
              <a:gd name="T15" fmla="*/ 70 h 817"/>
              <a:gd name="T16" fmla="*/ 441 w 819"/>
              <a:gd name="T17" fmla="*/ 2 h 817"/>
              <a:gd name="T18" fmla="*/ 379 w 819"/>
              <a:gd name="T19" fmla="*/ 2 h 817"/>
              <a:gd name="T20" fmla="*/ 321 w 819"/>
              <a:gd name="T21" fmla="*/ 70 h 817"/>
              <a:gd name="T22" fmla="*/ 231 w 819"/>
              <a:gd name="T23" fmla="*/ 41 h 817"/>
              <a:gd name="T24" fmla="*/ 203 w 819"/>
              <a:gd name="T25" fmla="*/ 126 h 817"/>
              <a:gd name="T26" fmla="*/ 109 w 819"/>
              <a:gd name="T27" fmla="*/ 132 h 817"/>
              <a:gd name="T28" fmla="*/ 114 w 819"/>
              <a:gd name="T29" fmla="*/ 220 h 817"/>
              <a:gd name="T30" fmla="*/ 28 w 819"/>
              <a:gd name="T31" fmla="*/ 260 h 817"/>
              <a:gd name="T32" fmla="*/ 65 w 819"/>
              <a:gd name="T33" fmla="*/ 340 h 817"/>
              <a:gd name="T34" fmla="*/ 0 w 819"/>
              <a:gd name="T35" fmla="*/ 409 h 817"/>
              <a:gd name="T36" fmla="*/ 63 w 819"/>
              <a:gd name="T37" fmla="*/ 469 h 817"/>
              <a:gd name="T38" fmla="*/ 27 w 819"/>
              <a:gd name="T39" fmla="*/ 557 h 817"/>
              <a:gd name="T40" fmla="*/ 107 w 819"/>
              <a:gd name="T41" fmla="*/ 589 h 817"/>
              <a:gd name="T42" fmla="*/ 106 w 819"/>
              <a:gd name="T43" fmla="*/ 685 h 817"/>
              <a:gd name="T44" fmla="*/ 191 w 819"/>
              <a:gd name="T45" fmla="*/ 685 h 817"/>
              <a:gd name="T46" fmla="*/ 225 w 819"/>
              <a:gd name="T47" fmla="*/ 776 h 817"/>
              <a:gd name="T48" fmla="*/ 304 w 819"/>
              <a:gd name="T49" fmla="*/ 745 h 817"/>
              <a:gd name="T50" fmla="*/ 368 w 819"/>
              <a:gd name="T51" fmla="*/ 817 h 817"/>
              <a:gd name="T52" fmla="*/ 410 w 819"/>
              <a:gd name="T53" fmla="*/ 762 h 817"/>
              <a:gd name="T54" fmla="*/ 451 w 819"/>
              <a:gd name="T55" fmla="*/ 817 h 817"/>
              <a:gd name="T56" fmla="*/ 516 w 819"/>
              <a:gd name="T57" fmla="*/ 745 h 817"/>
              <a:gd name="T58" fmla="*/ 594 w 819"/>
              <a:gd name="T59" fmla="*/ 776 h 817"/>
              <a:gd name="T60" fmla="*/ 628 w 819"/>
              <a:gd name="T61" fmla="*/ 685 h 817"/>
              <a:gd name="T62" fmla="*/ 713 w 819"/>
              <a:gd name="T63" fmla="*/ 685 h 817"/>
              <a:gd name="T64" fmla="*/ 712 w 819"/>
              <a:gd name="T65" fmla="*/ 589 h 817"/>
              <a:gd name="T66" fmla="*/ 792 w 819"/>
              <a:gd name="T67" fmla="*/ 557 h 817"/>
              <a:gd name="T68" fmla="*/ 756 w 819"/>
              <a:gd name="T69" fmla="*/ 469 h 817"/>
              <a:gd name="T70" fmla="*/ 410 w 819"/>
              <a:gd name="T71" fmla="*/ 704 h 817"/>
              <a:gd name="T72" fmla="*/ 410 w 819"/>
              <a:gd name="T73" fmla="*/ 114 h 817"/>
              <a:gd name="T74" fmla="*/ 410 w 819"/>
              <a:gd name="T75" fmla="*/ 704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9" h="817">
                <a:moveTo>
                  <a:pt x="761" y="425"/>
                </a:moveTo>
                <a:cubicBezTo>
                  <a:pt x="819" y="409"/>
                  <a:pt x="819" y="409"/>
                  <a:pt x="819" y="409"/>
                </a:cubicBezTo>
                <a:cubicBezTo>
                  <a:pt x="819" y="387"/>
                  <a:pt x="818" y="366"/>
                  <a:pt x="814" y="345"/>
                </a:cubicBezTo>
                <a:cubicBezTo>
                  <a:pt x="754" y="340"/>
                  <a:pt x="754" y="340"/>
                  <a:pt x="754" y="340"/>
                </a:cubicBezTo>
                <a:cubicBezTo>
                  <a:pt x="751" y="325"/>
                  <a:pt x="748" y="311"/>
                  <a:pt x="743" y="297"/>
                </a:cubicBezTo>
                <a:cubicBezTo>
                  <a:pt x="791" y="260"/>
                  <a:pt x="791" y="260"/>
                  <a:pt x="791" y="260"/>
                </a:cubicBezTo>
                <a:cubicBezTo>
                  <a:pt x="783" y="241"/>
                  <a:pt x="774" y="222"/>
                  <a:pt x="764" y="204"/>
                </a:cubicBezTo>
                <a:cubicBezTo>
                  <a:pt x="706" y="220"/>
                  <a:pt x="706" y="220"/>
                  <a:pt x="706" y="220"/>
                </a:cubicBezTo>
                <a:cubicBezTo>
                  <a:pt x="698" y="207"/>
                  <a:pt x="688" y="195"/>
                  <a:pt x="678" y="183"/>
                </a:cubicBezTo>
                <a:cubicBezTo>
                  <a:pt x="710" y="132"/>
                  <a:pt x="710" y="132"/>
                  <a:pt x="710" y="132"/>
                </a:cubicBezTo>
                <a:cubicBezTo>
                  <a:pt x="696" y="116"/>
                  <a:pt x="681" y="102"/>
                  <a:pt x="664" y="89"/>
                </a:cubicBezTo>
                <a:cubicBezTo>
                  <a:pt x="617" y="126"/>
                  <a:pt x="617" y="126"/>
                  <a:pt x="617" y="126"/>
                </a:cubicBezTo>
                <a:cubicBezTo>
                  <a:pt x="604" y="116"/>
                  <a:pt x="591" y="108"/>
                  <a:pt x="577" y="100"/>
                </a:cubicBezTo>
                <a:cubicBezTo>
                  <a:pt x="588" y="41"/>
                  <a:pt x="588" y="41"/>
                  <a:pt x="588" y="41"/>
                </a:cubicBezTo>
                <a:cubicBezTo>
                  <a:pt x="569" y="32"/>
                  <a:pt x="550" y="24"/>
                  <a:pt x="530" y="18"/>
                </a:cubicBezTo>
                <a:cubicBezTo>
                  <a:pt x="499" y="70"/>
                  <a:pt x="499" y="70"/>
                  <a:pt x="499" y="70"/>
                </a:cubicBezTo>
                <a:cubicBezTo>
                  <a:pt x="483" y="66"/>
                  <a:pt x="468" y="63"/>
                  <a:pt x="452" y="61"/>
                </a:cubicBezTo>
                <a:cubicBezTo>
                  <a:pt x="441" y="2"/>
                  <a:pt x="441" y="2"/>
                  <a:pt x="441" y="2"/>
                </a:cubicBezTo>
                <a:cubicBezTo>
                  <a:pt x="431" y="1"/>
                  <a:pt x="420" y="0"/>
                  <a:pt x="410" y="0"/>
                </a:cubicBezTo>
                <a:cubicBezTo>
                  <a:pt x="399" y="0"/>
                  <a:pt x="389" y="1"/>
                  <a:pt x="379" y="2"/>
                </a:cubicBezTo>
                <a:cubicBezTo>
                  <a:pt x="368" y="61"/>
                  <a:pt x="368" y="61"/>
                  <a:pt x="368" y="61"/>
                </a:cubicBezTo>
                <a:cubicBezTo>
                  <a:pt x="352" y="63"/>
                  <a:pt x="336" y="66"/>
                  <a:pt x="321" y="70"/>
                </a:cubicBezTo>
                <a:cubicBezTo>
                  <a:pt x="289" y="18"/>
                  <a:pt x="289" y="18"/>
                  <a:pt x="289" y="18"/>
                </a:cubicBezTo>
                <a:cubicBezTo>
                  <a:pt x="269" y="24"/>
                  <a:pt x="250" y="32"/>
                  <a:pt x="231" y="41"/>
                </a:cubicBezTo>
                <a:cubicBezTo>
                  <a:pt x="243" y="100"/>
                  <a:pt x="243" y="100"/>
                  <a:pt x="243" y="100"/>
                </a:cubicBezTo>
                <a:cubicBezTo>
                  <a:pt x="229" y="108"/>
                  <a:pt x="216" y="116"/>
                  <a:pt x="203" y="126"/>
                </a:cubicBezTo>
                <a:cubicBezTo>
                  <a:pt x="155" y="89"/>
                  <a:pt x="155" y="89"/>
                  <a:pt x="155" y="89"/>
                </a:cubicBezTo>
                <a:cubicBezTo>
                  <a:pt x="139" y="102"/>
                  <a:pt x="123" y="116"/>
                  <a:pt x="109" y="132"/>
                </a:cubicBezTo>
                <a:cubicBezTo>
                  <a:pt x="141" y="183"/>
                  <a:pt x="141" y="183"/>
                  <a:pt x="141" y="183"/>
                </a:cubicBezTo>
                <a:cubicBezTo>
                  <a:pt x="131" y="195"/>
                  <a:pt x="122" y="207"/>
                  <a:pt x="114" y="220"/>
                </a:cubicBezTo>
                <a:cubicBezTo>
                  <a:pt x="56" y="204"/>
                  <a:pt x="56" y="204"/>
                  <a:pt x="56" y="204"/>
                </a:cubicBezTo>
                <a:cubicBezTo>
                  <a:pt x="45" y="222"/>
                  <a:pt x="36" y="241"/>
                  <a:pt x="28" y="260"/>
                </a:cubicBezTo>
                <a:cubicBezTo>
                  <a:pt x="77" y="297"/>
                  <a:pt x="77" y="297"/>
                  <a:pt x="77" y="297"/>
                </a:cubicBezTo>
                <a:cubicBezTo>
                  <a:pt x="72" y="311"/>
                  <a:pt x="68" y="325"/>
                  <a:pt x="65" y="340"/>
                </a:cubicBezTo>
                <a:cubicBezTo>
                  <a:pt x="5" y="345"/>
                  <a:pt x="5" y="345"/>
                  <a:pt x="5" y="345"/>
                </a:cubicBezTo>
                <a:cubicBezTo>
                  <a:pt x="2" y="366"/>
                  <a:pt x="0" y="387"/>
                  <a:pt x="0" y="409"/>
                </a:cubicBezTo>
                <a:cubicBezTo>
                  <a:pt x="58" y="425"/>
                  <a:pt x="58" y="425"/>
                  <a:pt x="58" y="425"/>
                </a:cubicBezTo>
                <a:cubicBezTo>
                  <a:pt x="59" y="440"/>
                  <a:pt x="61" y="455"/>
                  <a:pt x="63" y="469"/>
                </a:cubicBezTo>
                <a:cubicBezTo>
                  <a:pt x="9" y="495"/>
                  <a:pt x="9" y="495"/>
                  <a:pt x="9" y="495"/>
                </a:cubicBezTo>
                <a:cubicBezTo>
                  <a:pt x="14" y="517"/>
                  <a:pt x="20" y="537"/>
                  <a:pt x="27" y="557"/>
                </a:cubicBezTo>
                <a:cubicBezTo>
                  <a:pt x="88" y="551"/>
                  <a:pt x="88" y="551"/>
                  <a:pt x="88" y="551"/>
                </a:cubicBezTo>
                <a:cubicBezTo>
                  <a:pt x="93" y="564"/>
                  <a:pt x="100" y="577"/>
                  <a:pt x="107" y="589"/>
                </a:cubicBezTo>
                <a:cubicBezTo>
                  <a:pt x="66" y="633"/>
                  <a:pt x="66" y="633"/>
                  <a:pt x="66" y="633"/>
                </a:cubicBezTo>
                <a:cubicBezTo>
                  <a:pt x="78" y="652"/>
                  <a:pt x="92" y="669"/>
                  <a:pt x="106" y="685"/>
                </a:cubicBezTo>
                <a:cubicBezTo>
                  <a:pt x="160" y="658"/>
                  <a:pt x="160" y="658"/>
                  <a:pt x="160" y="658"/>
                </a:cubicBezTo>
                <a:cubicBezTo>
                  <a:pt x="170" y="668"/>
                  <a:pt x="180" y="677"/>
                  <a:pt x="191" y="685"/>
                </a:cubicBezTo>
                <a:cubicBezTo>
                  <a:pt x="169" y="741"/>
                  <a:pt x="169" y="741"/>
                  <a:pt x="169" y="741"/>
                </a:cubicBezTo>
                <a:cubicBezTo>
                  <a:pt x="187" y="754"/>
                  <a:pt x="205" y="766"/>
                  <a:pt x="225" y="776"/>
                </a:cubicBezTo>
                <a:cubicBezTo>
                  <a:pt x="265" y="731"/>
                  <a:pt x="265" y="731"/>
                  <a:pt x="265" y="731"/>
                </a:cubicBezTo>
                <a:cubicBezTo>
                  <a:pt x="278" y="736"/>
                  <a:pt x="291" y="741"/>
                  <a:pt x="304" y="745"/>
                </a:cubicBezTo>
                <a:cubicBezTo>
                  <a:pt x="303" y="806"/>
                  <a:pt x="303" y="806"/>
                  <a:pt x="303" y="806"/>
                </a:cubicBezTo>
                <a:cubicBezTo>
                  <a:pt x="324" y="811"/>
                  <a:pt x="346" y="815"/>
                  <a:pt x="368" y="817"/>
                </a:cubicBezTo>
                <a:cubicBezTo>
                  <a:pt x="389" y="761"/>
                  <a:pt x="389" y="761"/>
                  <a:pt x="389" y="761"/>
                </a:cubicBezTo>
                <a:cubicBezTo>
                  <a:pt x="396" y="761"/>
                  <a:pt x="403" y="762"/>
                  <a:pt x="410" y="762"/>
                </a:cubicBezTo>
                <a:cubicBezTo>
                  <a:pt x="417" y="762"/>
                  <a:pt x="423" y="761"/>
                  <a:pt x="430" y="761"/>
                </a:cubicBezTo>
                <a:cubicBezTo>
                  <a:pt x="451" y="817"/>
                  <a:pt x="451" y="817"/>
                  <a:pt x="451" y="817"/>
                </a:cubicBezTo>
                <a:cubicBezTo>
                  <a:pt x="474" y="815"/>
                  <a:pt x="495" y="811"/>
                  <a:pt x="516" y="806"/>
                </a:cubicBezTo>
                <a:cubicBezTo>
                  <a:pt x="516" y="745"/>
                  <a:pt x="516" y="745"/>
                  <a:pt x="516" y="745"/>
                </a:cubicBezTo>
                <a:cubicBezTo>
                  <a:pt x="529" y="741"/>
                  <a:pt x="542" y="736"/>
                  <a:pt x="554" y="731"/>
                </a:cubicBezTo>
                <a:cubicBezTo>
                  <a:pt x="594" y="776"/>
                  <a:pt x="594" y="776"/>
                  <a:pt x="594" y="776"/>
                </a:cubicBezTo>
                <a:cubicBezTo>
                  <a:pt x="614" y="766"/>
                  <a:pt x="633" y="754"/>
                  <a:pt x="650" y="741"/>
                </a:cubicBezTo>
                <a:cubicBezTo>
                  <a:pt x="628" y="685"/>
                  <a:pt x="628" y="685"/>
                  <a:pt x="628" y="685"/>
                </a:cubicBezTo>
                <a:cubicBezTo>
                  <a:pt x="639" y="677"/>
                  <a:pt x="649" y="668"/>
                  <a:pt x="659" y="658"/>
                </a:cubicBezTo>
                <a:cubicBezTo>
                  <a:pt x="713" y="685"/>
                  <a:pt x="713" y="685"/>
                  <a:pt x="713" y="685"/>
                </a:cubicBezTo>
                <a:cubicBezTo>
                  <a:pt x="728" y="669"/>
                  <a:pt x="741" y="652"/>
                  <a:pt x="753" y="633"/>
                </a:cubicBezTo>
                <a:cubicBezTo>
                  <a:pt x="712" y="589"/>
                  <a:pt x="712" y="589"/>
                  <a:pt x="712" y="589"/>
                </a:cubicBezTo>
                <a:cubicBezTo>
                  <a:pt x="719" y="577"/>
                  <a:pt x="726" y="564"/>
                  <a:pt x="732" y="551"/>
                </a:cubicBezTo>
                <a:cubicBezTo>
                  <a:pt x="792" y="557"/>
                  <a:pt x="792" y="557"/>
                  <a:pt x="792" y="557"/>
                </a:cubicBezTo>
                <a:cubicBezTo>
                  <a:pt x="800" y="537"/>
                  <a:pt x="806" y="517"/>
                  <a:pt x="810" y="495"/>
                </a:cubicBezTo>
                <a:cubicBezTo>
                  <a:pt x="756" y="469"/>
                  <a:pt x="756" y="469"/>
                  <a:pt x="756" y="469"/>
                </a:cubicBezTo>
                <a:cubicBezTo>
                  <a:pt x="759" y="455"/>
                  <a:pt x="760" y="440"/>
                  <a:pt x="761" y="425"/>
                </a:cubicBezTo>
                <a:close/>
                <a:moveTo>
                  <a:pt x="410" y="704"/>
                </a:moveTo>
                <a:cubicBezTo>
                  <a:pt x="247" y="704"/>
                  <a:pt x="114" y="572"/>
                  <a:pt x="114" y="409"/>
                </a:cubicBezTo>
                <a:cubicBezTo>
                  <a:pt x="114" y="246"/>
                  <a:pt x="247" y="114"/>
                  <a:pt x="410" y="114"/>
                </a:cubicBezTo>
                <a:cubicBezTo>
                  <a:pt x="573" y="114"/>
                  <a:pt x="705" y="246"/>
                  <a:pt x="705" y="409"/>
                </a:cubicBezTo>
                <a:cubicBezTo>
                  <a:pt x="705" y="572"/>
                  <a:pt x="573" y="704"/>
                  <a:pt x="410" y="704"/>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ID" sz="1351"/>
          </a:p>
        </p:txBody>
      </p:sp>
      <p:sp>
        <p:nvSpPr>
          <p:cNvPr id="9" name="Freeform 15">
            <a:extLst>
              <a:ext uri="{FF2B5EF4-FFF2-40B4-BE49-F238E27FC236}">
                <a16:creationId xmlns:a16="http://schemas.microsoft.com/office/drawing/2014/main" id="{D4259A94-C460-7E8E-F45C-7AF12F349C56}"/>
              </a:ext>
            </a:extLst>
          </p:cNvPr>
          <p:cNvSpPr>
            <a:spLocks noEditPoints="1"/>
          </p:cNvSpPr>
          <p:nvPr/>
        </p:nvSpPr>
        <p:spPr bwMode="auto">
          <a:xfrm>
            <a:off x="2346366" y="2539899"/>
            <a:ext cx="1685688" cy="1678687"/>
          </a:xfrm>
          <a:custGeom>
            <a:avLst/>
            <a:gdLst>
              <a:gd name="T0" fmla="*/ 820 w 820"/>
              <a:gd name="T1" fmla="*/ 409 h 817"/>
              <a:gd name="T2" fmla="*/ 755 w 820"/>
              <a:gd name="T3" fmla="*/ 340 h 817"/>
              <a:gd name="T4" fmla="*/ 791 w 820"/>
              <a:gd name="T5" fmla="*/ 260 h 817"/>
              <a:gd name="T6" fmla="*/ 706 w 820"/>
              <a:gd name="T7" fmla="*/ 220 h 817"/>
              <a:gd name="T8" fmla="*/ 711 w 820"/>
              <a:gd name="T9" fmla="*/ 131 h 817"/>
              <a:gd name="T10" fmla="*/ 617 w 820"/>
              <a:gd name="T11" fmla="*/ 125 h 817"/>
              <a:gd name="T12" fmla="*/ 588 w 820"/>
              <a:gd name="T13" fmla="*/ 41 h 817"/>
              <a:gd name="T14" fmla="*/ 499 w 820"/>
              <a:gd name="T15" fmla="*/ 69 h 817"/>
              <a:gd name="T16" fmla="*/ 441 w 820"/>
              <a:gd name="T17" fmla="*/ 1 h 817"/>
              <a:gd name="T18" fmla="*/ 379 w 820"/>
              <a:gd name="T19" fmla="*/ 1 h 817"/>
              <a:gd name="T20" fmla="*/ 321 w 820"/>
              <a:gd name="T21" fmla="*/ 69 h 817"/>
              <a:gd name="T22" fmla="*/ 232 w 820"/>
              <a:gd name="T23" fmla="*/ 41 h 817"/>
              <a:gd name="T24" fmla="*/ 203 w 820"/>
              <a:gd name="T25" fmla="*/ 125 h 817"/>
              <a:gd name="T26" fmla="*/ 109 w 820"/>
              <a:gd name="T27" fmla="*/ 131 h 817"/>
              <a:gd name="T28" fmla="*/ 114 w 820"/>
              <a:gd name="T29" fmla="*/ 220 h 817"/>
              <a:gd name="T30" fmla="*/ 28 w 820"/>
              <a:gd name="T31" fmla="*/ 260 h 817"/>
              <a:gd name="T32" fmla="*/ 65 w 820"/>
              <a:gd name="T33" fmla="*/ 340 h 817"/>
              <a:gd name="T34" fmla="*/ 0 w 820"/>
              <a:gd name="T35" fmla="*/ 409 h 817"/>
              <a:gd name="T36" fmla="*/ 63 w 820"/>
              <a:gd name="T37" fmla="*/ 468 h 817"/>
              <a:gd name="T38" fmla="*/ 28 w 820"/>
              <a:gd name="T39" fmla="*/ 557 h 817"/>
              <a:gd name="T40" fmla="*/ 107 w 820"/>
              <a:gd name="T41" fmla="*/ 589 h 817"/>
              <a:gd name="T42" fmla="*/ 106 w 820"/>
              <a:gd name="T43" fmla="*/ 684 h 817"/>
              <a:gd name="T44" fmla="*/ 191 w 820"/>
              <a:gd name="T45" fmla="*/ 685 h 817"/>
              <a:gd name="T46" fmla="*/ 225 w 820"/>
              <a:gd name="T47" fmla="*/ 775 h 817"/>
              <a:gd name="T48" fmla="*/ 304 w 820"/>
              <a:gd name="T49" fmla="*/ 745 h 817"/>
              <a:gd name="T50" fmla="*/ 368 w 820"/>
              <a:gd name="T51" fmla="*/ 817 h 817"/>
              <a:gd name="T52" fmla="*/ 410 w 820"/>
              <a:gd name="T53" fmla="*/ 761 h 817"/>
              <a:gd name="T54" fmla="*/ 452 w 820"/>
              <a:gd name="T55" fmla="*/ 817 h 817"/>
              <a:gd name="T56" fmla="*/ 516 w 820"/>
              <a:gd name="T57" fmla="*/ 745 h 817"/>
              <a:gd name="T58" fmla="*/ 595 w 820"/>
              <a:gd name="T59" fmla="*/ 775 h 817"/>
              <a:gd name="T60" fmla="*/ 629 w 820"/>
              <a:gd name="T61" fmla="*/ 685 h 817"/>
              <a:gd name="T62" fmla="*/ 713 w 820"/>
              <a:gd name="T63" fmla="*/ 684 h 817"/>
              <a:gd name="T64" fmla="*/ 712 w 820"/>
              <a:gd name="T65" fmla="*/ 589 h 817"/>
              <a:gd name="T66" fmla="*/ 792 w 820"/>
              <a:gd name="T67" fmla="*/ 557 h 817"/>
              <a:gd name="T68" fmla="*/ 757 w 820"/>
              <a:gd name="T69" fmla="*/ 468 h 817"/>
              <a:gd name="T70" fmla="*/ 410 w 820"/>
              <a:gd name="T71" fmla="*/ 694 h 817"/>
              <a:gd name="T72" fmla="*/ 410 w 820"/>
              <a:gd name="T73" fmla="*/ 122 h 817"/>
              <a:gd name="T74" fmla="*/ 410 w 820"/>
              <a:gd name="T75" fmla="*/ 694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20" h="817">
                <a:moveTo>
                  <a:pt x="761" y="425"/>
                </a:moveTo>
                <a:cubicBezTo>
                  <a:pt x="820" y="409"/>
                  <a:pt x="820" y="409"/>
                  <a:pt x="820" y="409"/>
                </a:cubicBezTo>
                <a:cubicBezTo>
                  <a:pt x="819" y="387"/>
                  <a:pt x="818" y="366"/>
                  <a:pt x="814" y="345"/>
                </a:cubicBezTo>
                <a:cubicBezTo>
                  <a:pt x="755" y="340"/>
                  <a:pt x="755" y="340"/>
                  <a:pt x="755" y="340"/>
                </a:cubicBezTo>
                <a:cubicBezTo>
                  <a:pt x="752" y="325"/>
                  <a:pt x="748" y="310"/>
                  <a:pt x="743" y="296"/>
                </a:cubicBezTo>
                <a:cubicBezTo>
                  <a:pt x="791" y="260"/>
                  <a:pt x="791" y="260"/>
                  <a:pt x="791" y="260"/>
                </a:cubicBezTo>
                <a:cubicBezTo>
                  <a:pt x="784" y="240"/>
                  <a:pt x="774" y="221"/>
                  <a:pt x="764" y="203"/>
                </a:cubicBezTo>
                <a:cubicBezTo>
                  <a:pt x="706" y="220"/>
                  <a:pt x="706" y="220"/>
                  <a:pt x="706" y="220"/>
                </a:cubicBezTo>
                <a:cubicBezTo>
                  <a:pt x="698" y="207"/>
                  <a:pt x="688" y="194"/>
                  <a:pt x="678" y="182"/>
                </a:cubicBezTo>
                <a:cubicBezTo>
                  <a:pt x="711" y="131"/>
                  <a:pt x="711" y="131"/>
                  <a:pt x="711" y="131"/>
                </a:cubicBezTo>
                <a:cubicBezTo>
                  <a:pt x="696" y="116"/>
                  <a:pt x="681" y="102"/>
                  <a:pt x="665" y="89"/>
                </a:cubicBezTo>
                <a:cubicBezTo>
                  <a:pt x="617" y="125"/>
                  <a:pt x="617" y="125"/>
                  <a:pt x="617" y="125"/>
                </a:cubicBezTo>
                <a:cubicBezTo>
                  <a:pt x="604" y="116"/>
                  <a:pt x="591" y="107"/>
                  <a:pt x="577" y="100"/>
                </a:cubicBezTo>
                <a:cubicBezTo>
                  <a:pt x="588" y="41"/>
                  <a:pt x="588" y="41"/>
                  <a:pt x="588" y="41"/>
                </a:cubicBezTo>
                <a:cubicBezTo>
                  <a:pt x="570" y="31"/>
                  <a:pt x="550" y="24"/>
                  <a:pt x="530" y="18"/>
                </a:cubicBezTo>
                <a:cubicBezTo>
                  <a:pt x="499" y="69"/>
                  <a:pt x="499" y="69"/>
                  <a:pt x="499" y="69"/>
                </a:cubicBezTo>
                <a:cubicBezTo>
                  <a:pt x="484" y="65"/>
                  <a:pt x="468" y="62"/>
                  <a:pt x="452" y="60"/>
                </a:cubicBezTo>
                <a:cubicBezTo>
                  <a:pt x="441" y="1"/>
                  <a:pt x="441" y="1"/>
                  <a:pt x="441" y="1"/>
                </a:cubicBezTo>
                <a:cubicBezTo>
                  <a:pt x="431" y="0"/>
                  <a:pt x="420" y="0"/>
                  <a:pt x="410" y="0"/>
                </a:cubicBezTo>
                <a:cubicBezTo>
                  <a:pt x="399" y="0"/>
                  <a:pt x="389" y="0"/>
                  <a:pt x="379" y="1"/>
                </a:cubicBezTo>
                <a:cubicBezTo>
                  <a:pt x="368" y="60"/>
                  <a:pt x="368" y="60"/>
                  <a:pt x="368" y="60"/>
                </a:cubicBezTo>
                <a:cubicBezTo>
                  <a:pt x="352" y="62"/>
                  <a:pt x="336" y="65"/>
                  <a:pt x="321" y="69"/>
                </a:cubicBezTo>
                <a:cubicBezTo>
                  <a:pt x="290" y="18"/>
                  <a:pt x="290" y="18"/>
                  <a:pt x="290" y="18"/>
                </a:cubicBezTo>
                <a:cubicBezTo>
                  <a:pt x="270" y="24"/>
                  <a:pt x="250" y="31"/>
                  <a:pt x="232" y="41"/>
                </a:cubicBezTo>
                <a:cubicBezTo>
                  <a:pt x="243" y="100"/>
                  <a:pt x="243" y="100"/>
                  <a:pt x="243" y="100"/>
                </a:cubicBezTo>
                <a:cubicBezTo>
                  <a:pt x="229" y="107"/>
                  <a:pt x="216" y="116"/>
                  <a:pt x="203" y="125"/>
                </a:cubicBezTo>
                <a:cubicBezTo>
                  <a:pt x="155" y="89"/>
                  <a:pt x="155" y="89"/>
                  <a:pt x="155" y="89"/>
                </a:cubicBezTo>
                <a:cubicBezTo>
                  <a:pt x="139" y="102"/>
                  <a:pt x="123" y="116"/>
                  <a:pt x="109" y="131"/>
                </a:cubicBezTo>
                <a:cubicBezTo>
                  <a:pt x="141" y="182"/>
                  <a:pt x="141" y="182"/>
                  <a:pt x="141" y="182"/>
                </a:cubicBezTo>
                <a:cubicBezTo>
                  <a:pt x="131" y="194"/>
                  <a:pt x="122" y="207"/>
                  <a:pt x="114" y="220"/>
                </a:cubicBezTo>
                <a:cubicBezTo>
                  <a:pt x="56" y="203"/>
                  <a:pt x="56" y="203"/>
                  <a:pt x="56" y="203"/>
                </a:cubicBezTo>
                <a:cubicBezTo>
                  <a:pt x="46" y="221"/>
                  <a:pt x="36" y="240"/>
                  <a:pt x="28" y="260"/>
                </a:cubicBezTo>
                <a:cubicBezTo>
                  <a:pt x="77" y="296"/>
                  <a:pt x="77" y="296"/>
                  <a:pt x="77" y="296"/>
                </a:cubicBezTo>
                <a:cubicBezTo>
                  <a:pt x="72" y="310"/>
                  <a:pt x="68" y="325"/>
                  <a:pt x="65" y="340"/>
                </a:cubicBezTo>
                <a:cubicBezTo>
                  <a:pt x="5" y="345"/>
                  <a:pt x="5" y="345"/>
                  <a:pt x="5" y="345"/>
                </a:cubicBezTo>
                <a:cubicBezTo>
                  <a:pt x="2" y="366"/>
                  <a:pt x="0" y="387"/>
                  <a:pt x="0" y="409"/>
                </a:cubicBezTo>
                <a:cubicBezTo>
                  <a:pt x="59" y="425"/>
                  <a:pt x="59" y="425"/>
                  <a:pt x="59" y="425"/>
                </a:cubicBezTo>
                <a:cubicBezTo>
                  <a:pt x="59" y="440"/>
                  <a:pt x="61" y="454"/>
                  <a:pt x="63" y="468"/>
                </a:cubicBezTo>
                <a:cubicBezTo>
                  <a:pt x="9" y="495"/>
                  <a:pt x="9" y="495"/>
                  <a:pt x="9" y="495"/>
                </a:cubicBezTo>
                <a:cubicBezTo>
                  <a:pt x="14" y="516"/>
                  <a:pt x="20" y="537"/>
                  <a:pt x="28" y="557"/>
                </a:cubicBezTo>
                <a:cubicBezTo>
                  <a:pt x="88" y="551"/>
                  <a:pt x="88" y="551"/>
                  <a:pt x="88" y="551"/>
                </a:cubicBezTo>
                <a:cubicBezTo>
                  <a:pt x="94" y="564"/>
                  <a:pt x="100" y="577"/>
                  <a:pt x="107" y="589"/>
                </a:cubicBezTo>
                <a:cubicBezTo>
                  <a:pt x="67" y="633"/>
                  <a:pt x="67" y="633"/>
                  <a:pt x="67" y="633"/>
                </a:cubicBezTo>
                <a:cubicBezTo>
                  <a:pt x="79" y="651"/>
                  <a:pt x="92" y="668"/>
                  <a:pt x="106" y="684"/>
                </a:cubicBezTo>
                <a:cubicBezTo>
                  <a:pt x="160" y="657"/>
                  <a:pt x="160" y="657"/>
                  <a:pt x="160" y="657"/>
                </a:cubicBezTo>
                <a:cubicBezTo>
                  <a:pt x="170" y="667"/>
                  <a:pt x="180" y="676"/>
                  <a:pt x="191" y="685"/>
                </a:cubicBezTo>
                <a:cubicBezTo>
                  <a:pt x="169" y="741"/>
                  <a:pt x="169" y="741"/>
                  <a:pt x="169" y="741"/>
                </a:cubicBezTo>
                <a:cubicBezTo>
                  <a:pt x="187" y="754"/>
                  <a:pt x="206" y="765"/>
                  <a:pt x="225" y="775"/>
                </a:cubicBezTo>
                <a:cubicBezTo>
                  <a:pt x="266" y="730"/>
                  <a:pt x="266" y="730"/>
                  <a:pt x="266" y="730"/>
                </a:cubicBezTo>
                <a:cubicBezTo>
                  <a:pt x="278" y="736"/>
                  <a:pt x="291" y="741"/>
                  <a:pt x="304" y="745"/>
                </a:cubicBezTo>
                <a:cubicBezTo>
                  <a:pt x="303" y="805"/>
                  <a:pt x="303" y="805"/>
                  <a:pt x="303" y="805"/>
                </a:cubicBezTo>
                <a:cubicBezTo>
                  <a:pt x="324" y="811"/>
                  <a:pt x="346" y="815"/>
                  <a:pt x="368" y="817"/>
                </a:cubicBezTo>
                <a:cubicBezTo>
                  <a:pt x="390" y="760"/>
                  <a:pt x="390" y="760"/>
                  <a:pt x="390" y="760"/>
                </a:cubicBezTo>
                <a:cubicBezTo>
                  <a:pt x="396" y="761"/>
                  <a:pt x="403" y="761"/>
                  <a:pt x="410" y="761"/>
                </a:cubicBezTo>
                <a:cubicBezTo>
                  <a:pt x="417" y="761"/>
                  <a:pt x="423" y="761"/>
                  <a:pt x="430" y="760"/>
                </a:cubicBezTo>
                <a:cubicBezTo>
                  <a:pt x="452" y="817"/>
                  <a:pt x="452" y="817"/>
                  <a:pt x="452" y="817"/>
                </a:cubicBezTo>
                <a:cubicBezTo>
                  <a:pt x="474" y="815"/>
                  <a:pt x="495" y="811"/>
                  <a:pt x="516" y="805"/>
                </a:cubicBezTo>
                <a:cubicBezTo>
                  <a:pt x="516" y="745"/>
                  <a:pt x="516" y="745"/>
                  <a:pt x="516" y="745"/>
                </a:cubicBezTo>
                <a:cubicBezTo>
                  <a:pt x="529" y="741"/>
                  <a:pt x="542" y="736"/>
                  <a:pt x="554" y="730"/>
                </a:cubicBezTo>
                <a:cubicBezTo>
                  <a:pt x="595" y="775"/>
                  <a:pt x="595" y="775"/>
                  <a:pt x="595" y="775"/>
                </a:cubicBezTo>
                <a:cubicBezTo>
                  <a:pt x="614" y="765"/>
                  <a:pt x="633" y="754"/>
                  <a:pt x="651" y="741"/>
                </a:cubicBezTo>
                <a:cubicBezTo>
                  <a:pt x="629" y="685"/>
                  <a:pt x="629" y="685"/>
                  <a:pt x="629" y="685"/>
                </a:cubicBezTo>
                <a:cubicBezTo>
                  <a:pt x="639" y="676"/>
                  <a:pt x="650" y="667"/>
                  <a:pt x="659" y="657"/>
                </a:cubicBezTo>
                <a:cubicBezTo>
                  <a:pt x="713" y="684"/>
                  <a:pt x="713" y="684"/>
                  <a:pt x="713" y="684"/>
                </a:cubicBezTo>
                <a:cubicBezTo>
                  <a:pt x="728" y="668"/>
                  <a:pt x="741" y="651"/>
                  <a:pt x="753" y="633"/>
                </a:cubicBezTo>
                <a:cubicBezTo>
                  <a:pt x="712" y="589"/>
                  <a:pt x="712" y="589"/>
                  <a:pt x="712" y="589"/>
                </a:cubicBezTo>
                <a:cubicBezTo>
                  <a:pt x="720" y="577"/>
                  <a:pt x="726" y="564"/>
                  <a:pt x="732" y="551"/>
                </a:cubicBezTo>
                <a:cubicBezTo>
                  <a:pt x="792" y="557"/>
                  <a:pt x="792" y="557"/>
                  <a:pt x="792" y="557"/>
                </a:cubicBezTo>
                <a:cubicBezTo>
                  <a:pt x="800" y="537"/>
                  <a:pt x="806" y="516"/>
                  <a:pt x="811" y="495"/>
                </a:cubicBezTo>
                <a:cubicBezTo>
                  <a:pt x="757" y="468"/>
                  <a:pt x="757" y="468"/>
                  <a:pt x="757" y="468"/>
                </a:cubicBezTo>
                <a:cubicBezTo>
                  <a:pt x="759" y="454"/>
                  <a:pt x="761" y="440"/>
                  <a:pt x="761" y="425"/>
                </a:cubicBezTo>
                <a:close/>
                <a:moveTo>
                  <a:pt x="410" y="694"/>
                </a:moveTo>
                <a:cubicBezTo>
                  <a:pt x="252" y="694"/>
                  <a:pt x="124" y="566"/>
                  <a:pt x="124" y="408"/>
                </a:cubicBezTo>
                <a:cubicBezTo>
                  <a:pt x="124" y="250"/>
                  <a:pt x="252" y="122"/>
                  <a:pt x="410" y="122"/>
                </a:cubicBezTo>
                <a:cubicBezTo>
                  <a:pt x="568" y="122"/>
                  <a:pt x="696" y="250"/>
                  <a:pt x="696" y="408"/>
                </a:cubicBezTo>
                <a:cubicBezTo>
                  <a:pt x="696" y="566"/>
                  <a:pt x="568" y="694"/>
                  <a:pt x="410" y="694"/>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ID" sz="1351"/>
          </a:p>
        </p:txBody>
      </p:sp>
      <p:sp>
        <p:nvSpPr>
          <p:cNvPr id="10" name="Freeform 9">
            <a:extLst>
              <a:ext uri="{FF2B5EF4-FFF2-40B4-BE49-F238E27FC236}">
                <a16:creationId xmlns:a16="http://schemas.microsoft.com/office/drawing/2014/main" id="{0CFBD774-618F-19F7-5B2A-BF429901031C}"/>
              </a:ext>
            </a:extLst>
          </p:cNvPr>
          <p:cNvSpPr>
            <a:spLocks noEditPoints="1"/>
          </p:cNvSpPr>
          <p:nvPr/>
        </p:nvSpPr>
        <p:spPr bwMode="auto">
          <a:xfrm>
            <a:off x="7865277" y="4193202"/>
            <a:ext cx="1010012" cy="1013513"/>
          </a:xfrm>
          <a:custGeom>
            <a:avLst/>
            <a:gdLst>
              <a:gd name="T0" fmla="*/ 491 w 491"/>
              <a:gd name="T1" fmla="*/ 209 h 493"/>
              <a:gd name="T2" fmla="*/ 473 w 491"/>
              <a:gd name="T3" fmla="*/ 147 h 493"/>
              <a:gd name="T4" fmla="*/ 425 w 491"/>
              <a:gd name="T5" fmla="*/ 153 h 493"/>
              <a:gd name="T6" fmla="*/ 389 w 491"/>
              <a:gd name="T7" fmla="*/ 104 h 493"/>
              <a:gd name="T8" fmla="*/ 409 w 491"/>
              <a:gd name="T9" fmla="*/ 61 h 493"/>
              <a:gd name="T10" fmla="*/ 356 w 491"/>
              <a:gd name="T11" fmla="*/ 25 h 493"/>
              <a:gd name="T12" fmla="*/ 323 w 491"/>
              <a:gd name="T13" fmla="*/ 61 h 493"/>
              <a:gd name="T14" fmla="*/ 264 w 491"/>
              <a:gd name="T15" fmla="*/ 47 h 493"/>
              <a:gd name="T16" fmla="*/ 252 w 491"/>
              <a:gd name="T17" fmla="*/ 0 h 493"/>
              <a:gd name="T18" fmla="*/ 188 w 491"/>
              <a:gd name="T19" fmla="*/ 6 h 493"/>
              <a:gd name="T20" fmla="*/ 185 w 491"/>
              <a:gd name="T21" fmla="*/ 56 h 493"/>
              <a:gd name="T22" fmla="*/ 132 w 491"/>
              <a:gd name="T23" fmla="*/ 83 h 493"/>
              <a:gd name="T24" fmla="*/ 92 w 491"/>
              <a:gd name="T25" fmla="*/ 54 h 493"/>
              <a:gd name="T26" fmla="*/ 47 w 491"/>
              <a:gd name="T27" fmla="*/ 101 h 493"/>
              <a:gd name="T28" fmla="*/ 78 w 491"/>
              <a:gd name="T29" fmla="*/ 141 h 493"/>
              <a:gd name="T30" fmla="*/ 55 w 491"/>
              <a:gd name="T31" fmla="*/ 195 h 493"/>
              <a:gd name="T32" fmla="*/ 4 w 491"/>
              <a:gd name="T33" fmla="*/ 199 h 493"/>
              <a:gd name="T34" fmla="*/ 0 w 491"/>
              <a:gd name="T35" fmla="*/ 263 h 493"/>
              <a:gd name="T36" fmla="*/ 50 w 491"/>
              <a:gd name="T37" fmla="*/ 275 h 493"/>
              <a:gd name="T38" fmla="*/ 56 w 491"/>
              <a:gd name="T39" fmla="*/ 301 h 493"/>
              <a:gd name="T40" fmla="*/ 67 w 491"/>
              <a:gd name="T41" fmla="*/ 330 h 493"/>
              <a:gd name="T42" fmla="*/ 30 w 491"/>
              <a:gd name="T43" fmla="*/ 366 h 493"/>
              <a:gd name="T44" fmla="*/ 68 w 491"/>
              <a:gd name="T45" fmla="*/ 418 h 493"/>
              <a:gd name="T46" fmla="*/ 114 w 491"/>
              <a:gd name="T47" fmla="*/ 394 h 493"/>
              <a:gd name="T48" fmla="*/ 162 w 491"/>
              <a:gd name="T49" fmla="*/ 427 h 493"/>
              <a:gd name="T50" fmla="*/ 157 w 491"/>
              <a:gd name="T51" fmla="*/ 477 h 493"/>
              <a:gd name="T52" fmla="*/ 220 w 491"/>
              <a:gd name="T53" fmla="*/ 493 h 493"/>
              <a:gd name="T54" fmla="*/ 240 w 491"/>
              <a:gd name="T55" fmla="*/ 446 h 493"/>
              <a:gd name="T56" fmla="*/ 298 w 491"/>
              <a:gd name="T57" fmla="*/ 440 h 493"/>
              <a:gd name="T58" fmla="*/ 327 w 491"/>
              <a:gd name="T59" fmla="*/ 481 h 493"/>
              <a:gd name="T60" fmla="*/ 384 w 491"/>
              <a:gd name="T61" fmla="*/ 453 h 493"/>
              <a:gd name="T62" fmla="*/ 370 w 491"/>
              <a:gd name="T63" fmla="*/ 405 h 493"/>
              <a:gd name="T64" fmla="*/ 411 w 491"/>
              <a:gd name="T65" fmla="*/ 362 h 493"/>
              <a:gd name="T66" fmla="*/ 458 w 491"/>
              <a:gd name="T67" fmla="*/ 375 h 493"/>
              <a:gd name="T68" fmla="*/ 485 w 491"/>
              <a:gd name="T69" fmla="*/ 316 h 493"/>
              <a:gd name="T70" fmla="*/ 443 w 491"/>
              <a:gd name="T71" fmla="*/ 290 h 493"/>
              <a:gd name="T72" fmla="*/ 447 w 491"/>
              <a:gd name="T73" fmla="*/ 229 h 493"/>
              <a:gd name="T74" fmla="*/ 491 w 491"/>
              <a:gd name="T75" fmla="*/ 209 h 493"/>
              <a:gd name="T76" fmla="*/ 288 w 491"/>
              <a:gd name="T77" fmla="*/ 387 h 493"/>
              <a:gd name="T78" fmla="*/ 107 w 491"/>
              <a:gd name="T79" fmla="*/ 286 h 493"/>
              <a:gd name="T80" fmla="*/ 208 w 491"/>
              <a:gd name="T81" fmla="*/ 105 h 493"/>
              <a:gd name="T82" fmla="*/ 389 w 491"/>
              <a:gd name="T83" fmla="*/ 206 h 493"/>
              <a:gd name="T84" fmla="*/ 288 w 491"/>
              <a:gd name="T85" fmla="*/ 387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1" h="493">
                <a:moveTo>
                  <a:pt x="491" y="209"/>
                </a:moveTo>
                <a:cubicBezTo>
                  <a:pt x="473" y="147"/>
                  <a:pt x="473" y="147"/>
                  <a:pt x="473" y="147"/>
                </a:cubicBezTo>
                <a:cubicBezTo>
                  <a:pt x="425" y="153"/>
                  <a:pt x="425" y="153"/>
                  <a:pt x="425" y="153"/>
                </a:cubicBezTo>
                <a:cubicBezTo>
                  <a:pt x="416" y="135"/>
                  <a:pt x="403" y="118"/>
                  <a:pt x="389" y="104"/>
                </a:cubicBezTo>
                <a:cubicBezTo>
                  <a:pt x="409" y="61"/>
                  <a:pt x="409" y="61"/>
                  <a:pt x="409" y="61"/>
                </a:cubicBezTo>
                <a:cubicBezTo>
                  <a:pt x="356" y="25"/>
                  <a:pt x="356" y="25"/>
                  <a:pt x="356" y="25"/>
                </a:cubicBezTo>
                <a:cubicBezTo>
                  <a:pt x="323" y="61"/>
                  <a:pt x="323" y="61"/>
                  <a:pt x="323" y="61"/>
                </a:cubicBezTo>
                <a:cubicBezTo>
                  <a:pt x="304" y="53"/>
                  <a:pt x="284" y="48"/>
                  <a:pt x="264" y="47"/>
                </a:cubicBezTo>
                <a:cubicBezTo>
                  <a:pt x="252" y="0"/>
                  <a:pt x="252" y="0"/>
                  <a:pt x="252" y="0"/>
                </a:cubicBezTo>
                <a:cubicBezTo>
                  <a:pt x="188" y="6"/>
                  <a:pt x="188" y="6"/>
                  <a:pt x="188" y="6"/>
                </a:cubicBezTo>
                <a:cubicBezTo>
                  <a:pt x="185" y="56"/>
                  <a:pt x="185" y="56"/>
                  <a:pt x="185" y="56"/>
                </a:cubicBezTo>
                <a:cubicBezTo>
                  <a:pt x="166" y="63"/>
                  <a:pt x="148" y="72"/>
                  <a:pt x="132" y="83"/>
                </a:cubicBezTo>
                <a:cubicBezTo>
                  <a:pt x="92" y="54"/>
                  <a:pt x="92" y="54"/>
                  <a:pt x="92" y="54"/>
                </a:cubicBezTo>
                <a:cubicBezTo>
                  <a:pt x="47" y="101"/>
                  <a:pt x="47" y="101"/>
                  <a:pt x="47" y="101"/>
                </a:cubicBezTo>
                <a:cubicBezTo>
                  <a:pt x="78" y="141"/>
                  <a:pt x="78" y="141"/>
                  <a:pt x="78" y="141"/>
                </a:cubicBezTo>
                <a:cubicBezTo>
                  <a:pt x="68" y="158"/>
                  <a:pt x="60" y="176"/>
                  <a:pt x="55" y="195"/>
                </a:cubicBezTo>
                <a:cubicBezTo>
                  <a:pt x="4" y="199"/>
                  <a:pt x="4" y="199"/>
                  <a:pt x="4" y="199"/>
                </a:cubicBezTo>
                <a:cubicBezTo>
                  <a:pt x="0" y="263"/>
                  <a:pt x="0" y="263"/>
                  <a:pt x="0" y="263"/>
                </a:cubicBezTo>
                <a:cubicBezTo>
                  <a:pt x="50" y="275"/>
                  <a:pt x="50" y="275"/>
                  <a:pt x="50" y="275"/>
                </a:cubicBezTo>
                <a:cubicBezTo>
                  <a:pt x="51" y="283"/>
                  <a:pt x="53" y="292"/>
                  <a:pt x="56" y="301"/>
                </a:cubicBezTo>
                <a:cubicBezTo>
                  <a:pt x="59" y="311"/>
                  <a:pt x="62" y="321"/>
                  <a:pt x="67" y="330"/>
                </a:cubicBezTo>
                <a:cubicBezTo>
                  <a:pt x="30" y="366"/>
                  <a:pt x="30" y="366"/>
                  <a:pt x="30" y="366"/>
                </a:cubicBezTo>
                <a:cubicBezTo>
                  <a:pt x="68" y="418"/>
                  <a:pt x="68" y="418"/>
                  <a:pt x="68" y="418"/>
                </a:cubicBezTo>
                <a:cubicBezTo>
                  <a:pt x="114" y="394"/>
                  <a:pt x="114" y="394"/>
                  <a:pt x="114" y="394"/>
                </a:cubicBezTo>
                <a:cubicBezTo>
                  <a:pt x="128" y="408"/>
                  <a:pt x="145" y="418"/>
                  <a:pt x="162" y="427"/>
                </a:cubicBezTo>
                <a:cubicBezTo>
                  <a:pt x="157" y="477"/>
                  <a:pt x="157" y="477"/>
                  <a:pt x="157" y="477"/>
                </a:cubicBezTo>
                <a:cubicBezTo>
                  <a:pt x="220" y="493"/>
                  <a:pt x="220" y="493"/>
                  <a:pt x="220" y="493"/>
                </a:cubicBezTo>
                <a:cubicBezTo>
                  <a:pt x="240" y="446"/>
                  <a:pt x="240" y="446"/>
                  <a:pt x="240" y="446"/>
                </a:cubicBezTo>
                <a:cubicBezTo>
                  <a:pt x="259" y="447"/>
                  <a:pt x="279" y="445"/>
                  <a:pt x="298" y="440"/>
                </a:cubicBezTo>
                <a:cubicBezTo>
                  <a:pt x="327" y="481"/>
                  <a:pt x="327" y="481"/>
                  <a:pt x="327" y="481"/>
                </a:cubicBezTo>
                <a:cubicBezTo>
                  <a:pt x="384" y="453"/>
                  <a:pt x="384" y="453"/>
                  <a:pt x="384" y="453"/>
                </a:cubicBezTo>
                <a:cubicBezTo>
                  <a:pt x="370" y="405"/>
                  <a:pt x="370" y="405"/>
                  <a:pt x="370" y="405"/>
                </a:cubicBezTo>
                <a:cubicBezTo>
                  <a:pt x="386" y="393"/>
                  <a:pt x="400" y="378"/>
                  <a:pt x="411" y="362"/>
                </a:cubicBezTo>
                <a:cubicBezTo>
                  <a:pt x="458" y="375"/>
                  <a:pt x="458" y="375"/>
                  <a:pt x="458" y="375"/>
                </a:cubicBezTo>
                <a:cubicBezTo>
                  <a:pt x="485" y="316"/>
                  <a:pt x="485" y="316"/>
                  <a:pt x="485" y="316"/>
                </a:cubicBezTo>
                <a:cubicBezTo>
                  <a:pt x="443" y="290"/>
                  <a:pt x="443" y="290"/>
                  <a:pt x="443" y="290"/>
                </a:cubicBezTo>
                <a:cubicBezTo>
                  <a:pt x="448" y="270"/>
                  <a:pt x="449" y="249"/>
                  <a:pt x="447" y="229"/>
                </a:cubicBezTo>
                <a:lnTo>
                  <a:pt x="491" y="209"/>
                </a:lnTo>
                <a:close/>
                <a:moveTo>
                  <a:pt x="288" y="387"/>
                </a:moveTo>
                <a:cubicBezTo>
                  <a:pt x="210" y="409"/>
                  <a:pt x="129" y="364"/>
                  <a:pt x="107" y="286"/>
                </a:cubicBezTo>
                <a:cubicBezTo>
                  <a:pt x="85" y="208"/>
                  <a:pt x="130" y="127"/>
                  <a:pt x="208" y="105"/>
                </a:cubicBezTo>
                <a:cubicBezTo>
                  <a:pt x="286" y="83"/>
                  <a:pt x="367" y="128"/>
                  <a:pt x="389" y="206"/>
                </a:cubicBezTo>
                <a:cubicBezTo>
                  <a:pt x="411" y="284"/>
                  <a:pt x="366" y="365"/>
                  <a:pt x="288" y="387"/>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D" sz="1351"/>
          </a:p>
        </p:txBody>
      </p:sp>
      <p:sp>
        <p:nvSpPr>
          <p:cNvPr id="11" name="Freeform 7">
            <a:extLst>
              <a:ext uri="{FF2B5EF4-FFF2-40B4-BE49-F238E27FC236}">
                <a16:creationId xmlns:a16="http://schemas.microsoft.com/office/drawing/2014/main" id="{4EA1D1DA-9431-5CAE-0B3D-CE49C2F8FC9D}"/>
              </a:ext>
            </a:extLst>
          </p:cNvPr>
          <p:cNvSpPr>
            <a:spLocks noEditPoints="1"/>
          </p:cNvSpPr>
          <p:nvPr/>
        </p:nvSpPr>
        <p:spPr bwMode="auto">
          <a:xfrm>
            <a:off x="9432746" y="3586425"/>
            <a:ext cx="1001259" cy="1017016"/>
          </a:xfrm>
          <a:custGeom>
            <a:avLst/>
            <a:gdLst>
              <a:gd name="T0" fmla="*/ 487 w 487"/>
              <a:gd name="T1" fmla="*/ 277 h 494"/>
              <a:gd name="T2" fmla="*/ 487 w 487"/>
              <a:gd name="T3" fmla="*/ 213 h 494"/>
              <a:gd name="T4" fmla="*/ 439 w 487"/>
              <a:gd name="T5" fmla="*/ 206 h 494"/>
              <a:gd name="T6" fmla="*/ 418 w 487"/>
              <a:gd name="T7" fmla="*/ 149 h 494"/>
              <a:gd name="T8" fmla="*/ 449 w 487"/>
              <a:gd name="T9" fmla="*/ 113 h 494"/>
              <a:gd name="T10" fmla="*/ 408 w 487"/>
              <a:gd name="T11" fmla="*/ 63 h 494"/>
              <a:gd name="T12" fmla="*/ 366 w 487"/>
              <a:gd name="T13" fmla="*/ 89 h 494"/>
              <a:gd name="T14" fmla="*/ 313 w 487"/>
              <a:gd name="T15" fmla="*/ 59 h 494"/>
              <a:gd name="T16" fmla="*/ 314 w 487"/>
              <a:gd name="T17" fmla="*/ 11 h 494"/>
              <a:gd name="T18" fmla="*/ 251 w 487"/>
              <a:gd name="T19" fmla="*/ 0 h 494"/>
              <a:gd name="T20" fmla="*/ 235 w 487"/>
              <a:gd name="T21" fmla="*/ 47 h 494"/>
              <a:gd name="T22" fmla="*/ 176 w 487"/>
              <a:gd name="T23" fmla="*/ 59 h 494"/>
              <a:gd name="T24" fmla="*/ 145 w 487"/>
              <a:gd name="T25" fmla="*/ 20 h 494"/>
              <a:gd name="T26" fmla="*/ 90 w 487"/>
              <a:gd name="T27" fmla="*/ 52 h 494"/>
              <a:gd name="T28" fmla="*/ 108 w 487"/>
              <a:gd name="T29" fmla="*/ 100 h 494"/>
              <a:gd name="T30" fmla="*/ 71 w 487"/>
              <a:gd name="T31" fmla="*/ 145 h 494"/>
              <a:gd name="T32" fmla="*/ 22 w 487"/>
              <a:gd name="T33" fmla="*/ 135 h 494"/>
              <a:gd name="T34" fmla="*/ 0 w 487"/>
              <a:gd name="T35" fmla="*/ 196 h 494"/>
              <a:gd name="T36" fmla="*/ 45 w 487"/>
              <a:gd name="T37" fmla="*/ 220 h 494"/>
              <a:gd name="T38" fmla="*/ 43 w 487"/>
              <a:gd name="T39" fmla="*/ 247 h 494"/>
              <a:gd name="T40" fmla="*/ 46 w 487"/>
              <a:gd name="T41" fmla="*/ 279 h 494"/>
              <a:gd name="T42" fmla="*/ 1 w 487"/>
              <a:gd name="T43" fmla="*/ 303 h 494"/>
              <a:gd name="T44" fmla="*/ 23 w 487"/>
              <a:gd name="T45" fmla="*/ 363 h 494"/>
              <a:gd name="T46" fmla="*/ 74 w 487"/>
              <a:gd name="T47" fmla="*/ 353 h 494"/>
              <a:gd name="T48" fmla="*/ 112 w 487"/>
              <a:gd name="T49" fmla="*/ 398 h 494"/>
              <a:gd name="T50" fmla="*/ 93 w 487"/>
              <a:gd name="T51" fmla="*/ 445 h 494"/>
              <a:gd name="T52" fmla="*/ 149 w 487"/>
              <a:gd name="T53" fmla="*/ 477 h 494"/>
              <a:gd name="T54" fmla="*/ 181 w 487"/>
              <a:gd name="T55" fmla="*/ 437 h 494"/>
              <a:gd name="T56" fmla="*/ 239 w 487"/>
              <a:gd name="T57" fmla="*/ 447 h 494"/>
              <a:gd name="T58" fmla="*/ 255 w 487"/>
              <a:gd name="T59" fmla="*/ 494 h 494"/>
              <a:gd name="T60" fmla="*/ 318 w 487"/>
              <a:gd name="T61" fmla="*/ 483 h 494"/>
              <a:gd name="T62" fmla="*/ 317 w 487"/>
              <a:gd name="T63" fmla="*/ 433 h 494"/>
              <a:gd name="T64" fmla="*/ 369 w 487"/>
              <a:gd name="T65" fmla="*/ 403 h 494"/>
              <a:gd name="T66" fmla="*/ 411 w 487"/>
              <a:gd name="T67" fmla="*/ 428 h 494"/>
              <a:gd name="T68" fmla="*/ 452 w 487"/>
              <a:gd name="T69" fmla="*/ 379 h 494"/>
              <a:gd name="T70" fmla="*/ 419 w 487"/>
              <a:gd name="T71" fmla="*/ 342 h 494"/>
              <a:gd name="T72" fmla="*/ 440 w 487"/>
              <a:gd name="T73" fmla="*/ 285 h 494"/>
              <a:gd name="T74" fmla="*/ 487 w 487"/>
              <a:gd name="T75" fmla="*/ 277 h 494"/>
              <a:gd name="T76" fmla="*/ 243 w 487"/>
              <a:gd name="T77" fmla="*/ 393 h 494"/>
              <a:gd name="T78" fmla="*/ 97 w 487"/>
              <a:gd name="T79" fmla="*/ 247 h 494"/>
              <a:gd name="T80" fmla="*/ 243 w 487"/>
              <a:gd name="T81" fmla="*/ 101 h 494"/>
              <a:gd name="T82" fmla="*/ 390 w 487"/>
              <a:gd name="T83" fmla="*/ 247 h 494"/>
              <a:gd name="T84" fmla="*/ 243 w 487"/>
              <a:gd name="T85" fmla="*/ 39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7" h="494">
                <a:moveTo>
                  <a:pt x="487" y="277"/>
                </a:moveTo>
                <a:cubicBezTo>
                  <a:pt x="487" y="213"/>
                  <a:pt x="487" y="213"/>
                  <a:pt x="487" y="213"/>
                </a:cubicBezTo>
                <a:cubicBezTo>
                  <a:pt x="439" y="206"/>
                  <a:pt x="439" y="206"/>
                  <a:pt x="439" y="206"/>
                </a:cubicBezTo>
                <a:cubicBezTo>
                  <a:pt x="435" y="186"/>
                  <a:pt x="428" y="166"/>
                  <a:pt x="418" y="149"/>
                </a:cubicBezTo>
                <a:cubicBezTo>
                  <a:pt x="449" y="113"/>
                  <a:pt x="449" y="113"/>
                  <a:pt x="449" y="113"/>
                </a:cubicBezTo>
                <a:cubicBezTo>
                  <a:pt x="408" y="63"/>
                  <a:pt x="408" y="63"/>
                  <a:pt x="408" y="63"/>
                </a:cubicBezTo>
                <a:cubicBezTo>
                  <a:pt x="366" y="89"/>
                  <a:pt x="366" y="89"/>
                  <a:pt x="366" y="89"/>
                </a:cubicBezTo>
                <a:cubicBezTo>
                  <a:pt x="350" y="77"/>
                  <a:pt x="332" y="67"/>
                  <a:pt x="313" y="59"/>
                </a:cubicBezTo>
                <a:cubicBezTo>
                  <a:pt x="314" y="11"/>
                  <a:pt x="314" y="11"/>
                  <a:pt x="314" y="11"/>
                </a:cubicBezTo>
                <a:cubicBezTo>
                  <a:pt x="251" y="0"/>
                  <a:pt x="251" y="0"/>
                  <a:pt x="251" y="0"/>
                </a:cubicBezTo>
                <a:cubicBezTo>
                  <a:pt x="235" y="47"/>
                  <a:pt x="235" y="47"/>
                  <a:pt x="235" y="47"/>
                </a:cubicBezTo>
                <a:cubicBezTo>
                  <a:pt x="214" y="48"/>
                  <a:pt x="195" y="52"/>
                  <a:pt x="176" y="59"/>
                </a:cubicBezTo>
                <a:cubicBezTo>
                  <a:pt x="145" y="20"/>
                  <a:pt x="145" y="20"/>
                  <a:pt x="145" y="20"/>
                </a:cubicBezTo>
                <a:cubicBezTo>
                  <a:pt x="90" y="52"/>
                  <a:pt x="90" y="52"/>
                  <a:pt x="90" y="52"/>
                </a:cubicBezTo>
                <a:cubicBezTo>
                  <a:pt x="108" y="100"/>
                  <a:pt x="108" y="100"/>
                  <a:pt x="108" y="100"/>
                </a:cubicBezTo>
                <a:cubicBezTo>
                  <a:pt x="94" y="113"/>
                  <a:pt x="81" y="128"/>
                  <a:pt x="71" y="145"/>
                </a:cubicBezTo>
                <a:cubicBezTo>
                  <a:pt x="22" y="135"/>
                  <a:pt x="22" y="135"/>
                  <a:pt x="22" y="135"/>
                </a:cubicBezTo>
                <a:cubicBezTo>
                  <a:pt x="0" y="196"/>
                  <a:pt x="0" y="196"/>
                  <a:pt x="0" y="196"/>
                </a:cubicBezTo>
                <a:cubicBezTo>
                  <a:pt x="45" y="220"/>
                  <a:pt x="45" y="220"/>
                  <a:pt x="45" y="220"/>
                </a:cubicBezTo>
                <a:cubicBezTo>
                  <a:pt x="44" y="229"/>
                  <a:pt x="43" y="238"/>
                  <a:pt x="43" y="247"/>
                </a:cubicBezTo>
                <a:cubicBezTo>
                  <a:pt x="43" y="258"/>
                  <a:pt x="44" y="268"/>
                  <a:pt x="46" y="279"/>
                </a:cubicBezTo>
                <a:cubicBezTo>
                  <a:pt x="1" y="303"/>
                  <a:pt x="1" y="303"/>
                  <a:pt x="1" y="303"/>
                </a:cubicBezTo>
                <a:cubicBezTo>
                  <a:pt x="23" y="363"/>
                  <a:pt x="23" y="363"/>
                  <a:pt x="23" y="363"/>
                </a:cubicBezTo>
                <a:cubicBezTo>
                  <a:pt x="74" y="353"/>
                  <a:pt x="74" y="353"/>
                  <a:pt x="74" y="353"/>
                </a:cubicBezTo>
                <a:cubicBezTo>
                  <a:pt x="84" y="370"/>
                  <a:pt x="97" y="385"/>
                  <a:pt x="112" y="398"/>
                </a:cubicBezTo>
                <a:cubicBezTo>
                  <a:pt x="93" y="445"/>
                  <a:pt x="93" y="445"/>
                  <a:pt x="93" y="445"/>
                </a:cubicBezTo>
                <a:cubicBezTo>
                  <a:pt x="149" y="477"/>
                  <a:pt x="149" y="477"/>
                  <a:pt x="149" y="477"/>
                </a:cubicBezTo>
                <a:cubicBezTo>
                  <a:pt x="181" y="437"/>
                  <a:pt x="181" y="437"/>
                  <a:pt x="181" y="437"/>
                </a:cubicBezTo>
                <a:cubicBezTo>
                  <a:pt x="199" y="443"/>
                  <a:pt x="219" y="446"/>
                  <a:pt x="239" y="447"/>
                </a:cubicBezTo>
                <a:cubicBezTo>
                  <a:pt x="255" y="494"/>
                  <a:pt x="255" y="494"/>
                  <a:pt x="255" y="494"/>
                </a:cubicBezTo>
                <a:cubicBezTo>
                  <a:pt x="318" y="483"/>
                  <a:pt x="318" y="483"/>
                  <a:pt x="318" y="483"/>
                </a:cubicBezTo>
                <a:cubicBezTo>
                  <a:pt x="317" y="433"/>
                  <a:pt x="317" y="433"/>
                  <a:pt x="317" y="433"/>
                </a:cubicBezTo>
                <a:cubicBezTo>
                  <a:pt x="336" y="426"/>
                  <a:pt x="353" y="415"/>
                  <a:pt x="369" y="403"/>
                </a:cubicBezTo>
                <a:cubicBezTo>
                  <a:pt x="411" y="428"/>
                  <a:pt x="411" y="428"/>
                  <a:pt x="411" y="428"/>
                </a:cubicBezTo>
                <a:cubicBezTo>
                  <a:pt x="452" y="379"/>
                  <a:pt x="452" y="379"/>
                  <a:pt x="452" y="379"/>
                </a:cubicBezTo>
                <a:cubicBezTo>
                  <a:pt x="419" y="342"/>
                  <a:pt x="419" y="342"/>
                  <a:pt x="419" y="342"/>
                </a:cubicBezTo>
                <a:cubicBezTo>
                  <a:pt x="429" y="324"/>
                  <a:pt x="436" y="305"/>
                  <a:pt x="440" y="285"/>
                </a:cubicBezTo>
                <a:lnTo>
                  <a:pt x="487" y="277"/>
                </a:lnTo>
                <a:close/>
                <a:moveTo>
                  <a:pt x="243" y="393"/>
                </a:moveTo>
                <a:cubicBezTo>
                  <a:pt x="163" y="393"/>
                  <a:pt x="97" y="328"/>
                  <a:pt x="97" y="247"/>
                </a:cubicBezTo>
                <a:cubicBezTo>
                  <a:pt x="97" y="166"/>
                  <a:pt x="163" y="101"/>
                  <a:pt x="243" y="101"/>
                </a:cubicBezTo>
                <a:cubicBezTo>
                  <a:pt x="324" y="101"/>
                  <a:pt x="390" y="166"/>
                  <a:pt x="390" y="247"/>
                </a:cubicBezTo>
                <a:cubicBezTo>
                  <a:pt x="390" y="328"/>
                  <a:pt x="324" y="393"/>
                  <a:pt x="243" y="393"/>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D" sz="1351"/>
          </a:p>
        </p:txBody>
      </p:sp>
      <p:sp>
        <p:nvSpPr>
          <p:cNvPr id="12" name="TextBox 38">
            <a:extLst>
              <a:ext uri="{FF2B5EF4-FFF2-40B4-BE49-F238E27FC236}">
                <a16:creationId xmlns:a16="http://schemas.microsoft.com/office/drawing/2014/main" id="{990B44BD-EB43-DB99-5E0E-697A664A2DA4}"/>
              </a:ext>
            </a:extLst>
          </p:cNvPr>
          <p:cNvSpPr txBox="1"/>
          <p:nvPr/>
        </p:nvSpPr>
        <p:spPr>
          <a:xfrm>
            <a:off x="86143" y="1604659"/>
            <a:ext cx="1833112" cy="1569660"/>
          </a:xfrm>
          <a:prstGeom prst="rect">
            <a:avLst/>
          </a:prstGeom>
          <a:noFill/>
        </p:spPr>
        <p:txBody>
          <a:bodyPr wrap="square" rtlCol="0">
            <a:spAutoFit/>
          </a:bodyPr>
          <a:lstStyle/>
          <a:p>
            <a:pPr algn="ctr"/>
            <a:r>
              <a:rPr lang="es-ES_tradnl" sz="2400" b="1" dirty="0">
                <a:solidFill>
                  <a:srgbClr val="333333"/>
                </a:solidFill>
                <a:latin typeface="Arial" panose="020B0604020202020204" pitchFamily="34" charset="0"/>
                <a:cs typeface="Arial" panose="020B0604020202020204" pitchFamily="34" charset="0"/>
              </a:rPr>
              <a:t>Límites</a:t>
            </a:r>
          </a:p>
          <a:p>
            <a:pPr algn="ctr"/>
            <a:r>
              <a:rPr lang="es-ES_tradnl" sz="2400" b="1" dirty="0">
                <a:solidFill>
                  <a:srgbClr val="333333"/>
                </a:solidFill>
                <a:latin typeface="Arial" panose="020B0604020202020204" pitchFamily="34" charset="0"/>
                <a:cs typeface="Arial" panose="020B0604020202020204" pitchFamily="34" charset="0"/>
              </a:rPr>
              <a:t>Superan ISO 7919-5</a:t>
            </a:r>
          </a:p>
          <a:p>
            <a:pPr algn="ctr"/>
            <a:r>
              <a:rPr lang="es-ES_tradnl" sz="2400" b="1" dirty="0">
                <a:solidFill>
                  <a:srgbClr val="333333"/>
                </a:solidFill>
                <a:latin typeface="Arial" panose="020B0604020202020204" pitchFamily="34" charset="0"/>
                <a:cs typeface="Arial" panose="020B0604020202020204" pitchFamily="34" charset="0"/>
              </a:rPr>
              <a:t>(2013)</a:t>
            </a:r>
          </a:p>
        </p:txBody>
      </p:sp>
      <p:sp>
        <p:nvSpPr>
          <p:cNvPr id="13" name="TextBox 39">
            <a:extLst>
              <a:ext uri="{FF2B5EF4-FFF2-40B4-BE49-F238E27FC236}">
                <a16:creationId xmlns:a16="http://schemas.microsoft.com/office/drawing/2014/main" id="{52EE056F-A71A-9D68-A65B-D8EA70C12437}"/>
              </a:ext>
            </a:extLst>
          </p:cNvPr>
          <p:cNvSpPr txBox="1"/>
          <p:nvPr/>
        </p:nvSpPr>
        <p:spPr>
          <a:xfrm>
            <a:off x="3959931" y="1246599"/>
            <a:ext cx="1592511" cy="1569660"/>
          </a:xfrm>
          <a:prstGeom prst="rect">
            <a:avLst/>
          </a:prstGeom>
          <a:noFill/>
        </p:spPr>
        <p:txBody>
          <a:bodyPr wrap="square" rtlCol="0">
            <a:spAutoFit/>
          </a:bodyPr>
          <a:lstStyle/>
          <a:p>
            <a:pPr algn="ctr"/>
            <a:r>
              <a:rPr lang="es-ES_tradnl" sz="2400" b="1" dirty="0">
                <a:solidFill>
                  <a:srgbClr val="333333"/>
                </a:solidFill>
                <a:latin typeface="Arial" panose="020B0604020202020204" pitchFamily="34" charset="0"/>
                <a:cs typeface="Arial" panose="020B0604020202020204" pitchFamily="34" charset="0"/>
              </a:rPr>
              <a:t>Sensores Vibración Absoluta</a:t>
            </a:r>
          </a:p>
          <a:p>
            <a:pPr algn="ctr"/>
            <a:r>
              <a:rPr lang="es-ES_tradnl" sz="2400" b="1" dirty="0">
                <a:solidFill>
                  <a:srgbClr val="333333"/>
                </a:solidFill>
                <a:latin typeface="Arial" panose="020B0604020202020204" pitchFamily="34" charset="0"/>
                <a:cs typeface="Arial" panose="020B0604020202020204" pitchFamily="34" charset="0"/>
              </a:rPr>
              <a:t>(2019)</a:t>
            </a:r>
          </a:p>
        </p:txBody>
      </p:sp>
      <p:sp>
        <p:nvSpPr>
          <p:cNvPr id="14" name="TextBox 40">
            <a:extLst>
              <a:ext uri="{FF2B5EF4-FFF2-40B4-BE49-F238E27FC236}">
                <a16:creationId xmlns:a16="http://schemas.microsoft.com/office/drawing/2014/main" id="{A36DACF7-5806-E453-7AFE-1ACEAA50FA62}"/>
              </a:ext>
            </a:extLst>
          </p:cNvPr>
          <p:cNvSpPr txBox="1"/>
          <p:nvPr/>
        </p:nvSpPr>
        <p:spPr>
          <a:xfrm>
            <a:off x="6203203" y="5228315"/>
            <a:ext cx="2498464" cy="1938992"/>
          </a:xfrm>
          <a:prstGeom prst="rect">
            <a:avLst/>
          </a:prstGeom>
          <a:noFill/>
        </p:spPr>
        <p:txBody>
          <a:bodyPr wrap="square" rtlCol="0">
            <a:spAutoFit/>
          </a:bodyPr>
          <a:lstStyle/>
          <a:p>
            <a:pPr algn="ctr"/>
            <a:r>
              <a:rPr lang="es-ES_tradnl" sz="2400" b="1" dirty="0">
                <a:solidFill>
                  <a:srgbClr val="333333"/>
                </a:solidFill>
                <a:latin typeface="Arial" panose="020B0604020202020204" pitchFamily="34" charset="0"/>
                <a:cs typeface="Arial" panose="020B0604020202020204" pitchFamily="34" charset="0"/>
              </a:rPr>
              <a:t>Falla a Tierra</a:t>
            </a:r>
          </a:p>
          <a:p>
            <a:pPr algn="ctr"/>
            <a:r>
              <a:rPr lang="es-ES_tradnl" sz="2400" b="1" dirty="0">
                <a:solidFill>
                  <a:srgbClr val="333333"/>
                </a:solidFill>
                <a:latin typeface="Arial" panose="020B0604020202020204" pitchFamily="34" charset="0"/>
                <a:cs typeface="Arial" panose="020B0604020202020204" pitchFamily="34" charset="0"/>
              </a:rPr>
              <a:t>Estator</a:t>
            </a:r>
          </a:p>
          <a:p>
            <a:pPr algn="ctr"/>
            <a:r>
              <a:rPr lang="es-ES_tradnl" sz="2400" b="1" dirty="0">
                <a:solidFill>
                  <a:srgbClr val="333333"/>
                </a:solidFill>
                <a:latin typeface="Arial" panose="020B0604020202020204" pitchFamily="34" charset="0"/>
                <a:cs typeface="Arial" panose="020B0604020202020204" pitchFamily="34" charset="0"/>
              </a:rPr>
              <a:t>Relé - 64F</a:t>
            </a:r>
          </a:p>
          <a:p>
            <a:pPr algn="ctr"/>
            <a:r>
              <a:rPr lang="es-ES_tradnl" sz="2400" b="1" dirty="0">
                <a:solidFill>
                  <a:srgbClr val="333333"/>
                </a:solidFill>
                <a:latin typeface="Arial" panose="020B0604020202020204" pitchFamily="34" charset="0"/>
                <a:cs typeface="Arial" panose="020B0604020202020204" pitchFamily="34" charset="0"/>
              </a:rPr>
              <a:t>(Oct. 2019)</a:t>
            </a:r>
          </a:p>
          <a:p>
            <a:pPr algn="ctr"/>
            <a:endParaRPr lang="es-ES_tradnl" sz="2400" b="1" dirty="0">
              <a:solidFill>
                <a:srgbClr val="333333"/>
              </a:solidFill>
              <a:latin typeface="Arial" panose="020B0604020202020204" pitchFamily="34" charset="0"/>
              <a:cs typeface="Arial" panose="020B0604020202020204" pitchFamily="34" charset="0"/>
            </a:endParaRPr>
          </a:p>
        </p:txBody>
      </p:sp>
      <p:sp>
        <p:nvSpPr>
          <p:cNvPr id="15" name="TextBox 42">
            <a:extLst>
              <a:ext uri="{FF2B5EF4-FFF2-40B4-BE49-F238E27FC236}">
                <a16:creationId xmlns:a16="http://schemas.microsoft.com/office/drawing/2014/main" id="{71475B3A-722A-80FE-09B8-605EB70D494A}"/>
              </a:ext>
            </a:extLst>
          </p:cNvPr>
          <p:cNvSpPr txBox="1"/>
          <p:nvPr/>
        </p:nvSpPr>
        <p:spPr>
          <a:xfrm>
            <a:off x="9579888" y="1536551"/>
            <a:ext cx="2525964" cy="1938992"/>
          </a:xfrm>
          <a:prstGeom prst="rect">
            <a:avLst/>
          </a:prstGeom>
          <a:noFill/>
        </p:spPr>
        <p:txBody>
          <a:bodyPr wrap="square" rtlCol="0">
            <a:spAutoFit/>
          </a:bodyPr>
          <a:lstStyle/>
          <a:p>
            <a:pPr algn="ctr"/>
            <a:r>
              <a:rPr lang="es-ES_tradnl" sz="2400" b="1" dirty="0">
                <a:solidFill>
                  <a:srgbClr val="333333"/>
                </a:solidFill>
                <a:latin typeface="Arial" panose="020B0604020202020204" pitchFamily="34" charset="0"/>
                <a:cs typeface="Arial" panose="020B0604020202020204" pitchFamily="34" charset="0"/>
              </a:rPr>
              <a:t>Unidad 1</a:t>
            </a:r>
          </a:p>
          <a:p>
            <a:pPr algn="ctr"/>
            <a:r>
              <a:rPr lang="es-ES_tradnl" sz="2400" b="1" dirty="0">
                <a:solidFill>
                  <a:srgbClr val="333333"/>
                </a:solidFill>
                <a:latin typeface="Arial" panose="020B0604020202020204" pitchFamily="34" charset="0"/>
                <a:cs typeface="Arial" panose="020B0604020202020204" pitchFamily="34" charset="0"/>
              </a:rPr>
              <a:t>Revisión del Generador</a:t>
            </a:r>
          </a:p>
          <a:p>
            <a:pPr algn="ctr"/>
            <a:r>
              <a:rPr lang="es-ES_tradnl" sz="2400" b="1" dirty="0">
                <a:solidFill>
                  <a:srgbClr val="333333"/>
                </a:solidFill>
                <a:latin typeface="Arial" panose="020B0604020202020204" pitchFamily="34" charset="0"/>
                <a:cs typeface="Arial" panose="020B0604020202020204" pitchFamily="34" charset="0"/>
              </a:rPr>
              <a:t>(Jun.-Ago. 2019)</a:t>
            </a:r>
          </a:p>
        </p:txBody>
      </p:sp>
      <p:sp>
        <p:nvSpPr>
          <p:cNvPr id="16" name="Oval 16">
            <a:extLst>
              <a:ext uri="{FF2B5EF4-FFF2-40B4-BE49-F238E27FC236}">
                <a16:creationId xmlns:a16="http://schemas.microsoft.com/office/drawing/2014/main" id="{FE3A05F2-BA3E-B11D-55CB-DB00A0EAD523}"/>
              </a:ext>
            </a:extLst>
          </p:cNvPr>
          <p:cNvSpPr>
            <a:spLocks noChangeArrowheads="1"/>
          </p:cNvSpPr>
          <p:nvPr/>
        </p:nvSpPr>
        <p:spPr bwMode="auto">
          <a:xfrm>
            <a:off x="2711334" y="2901368"/>
            <a:ext cx="955749" cy="955749"/>
          </a:xfrm>
          <a:prstGeom prst="ellipse">
            <a:avLst/>
          </a:prstGeom>
          <a:solidFill>
            <a:srgbClr val="333333"/>
          </a:solidFill>
          <a:ln>
            <a:noFill/>
          </a:ln>
        </p:spPr>
        <p:txBody>
          <a:bodyPr vert="horz" wrap="square" lIns="91440" tIns="45720" rIns="91440" bIns="45720" numCol="1" anchor="t" anchorCtr="0" compatLnSpc="1">
            <a:prstTxWarp prst="textNoShape">
              <a:avLst/>
            </a:prstTxWarp>
          </a:bodyPr>
          <a:lstStyle/>
          <a:p>
            <a:endParaRPr lang="en-ID" sz="1351" dirty="0"/>
          </a:p>
        </p:txBody>
      </p:sp>
      <p:sp>
        <p:nvSpPr>
          <p:cNvPr id="18" name="Oval 6">
            <a:extLst>
              <a:ext uri="{FF2B5EF4-FFF2-40B4-BE49-F238E27FC236}">
                <a16:creationId xmlns:a16="http://schemas.microsoft.com/office/drawing/2014/main" id="{3E9AA4BA-5BB3-24A1-4D32-922A4E20F686}"/>
              </a:ext>
            </a:extLst>
          </p:cNvPr>
          <p:cNvSpPr>
            <a:spLocks noChangeArrowheads="1"/>
          </p:cNvSpPr>
          <p:nvPr/>
        </p:nvSpPr>
        <p:spPr bwMode="auto">
          <a:xfrm>
            <a:off x="4127934" y="3781372"/>
            <a:ext cx="1334631" cy="1336545"/>
          </a:xfrm>
          <a:prstGeom prst="ellipse">
            <a:avLst/>
          </a:prstGeom>
          <a:solidFill>
            <a:srgbClr val="024921"/>
          </a:solidFill>
          <a:ln>
            <a:noFill/>
          </a:ln>
        </p:spPr>
        <p:txBody>
          <a:bodyPr vert="horz" wrap="square" lIns="91440" tIns="45720" rIns="91440" bIns="45720" numCol="1" anchor="t" anchorCtr="0" compatLnSpc="1">
            <a:prstTxWarp prst="textNoShape">
              <a:avLst/>
            </a:prstTxWarp>
          </a:bodyPr>
          <a:lstStyle/>
          <a:p>
            <a:endParaRPr lang="en-ID" sz="1351"/>
          </a:p>
        </p:txBody>
      </p:sp>
      <p:sp>
        <p:nvSpPr>
          <p:cNvPr id="20" name="Oval 14">
            <a:extLst>
              <a:ext uri="{FF2B5EF4-FFF2-40B4-BE49-F238E27FC236}">
                <a16:creationId xmlns:a16="http://schemas.microsoft.com/office/drawing/2014/main" id="{FE52E9DE-992D-7346-1848-E83038A52BC9}"/>
              </a:ext>
            </a:extLst>
          </p:cNvPr>
          <p:cNvSpPr>
            <a:spLocks noChangeArrowheads="1"/>
          </p:cNvSpPr>
          <p:nvPr/>
        </p:nvSpPr>
        <p:spPr bwMode="auto">
          <a:xfrm>
            <a:off x="6621196" y="3547883"/>
            <a:ext cx="992672" cy="990919"/>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ID" sz="1351" dirty="0"/>
          </a:p>
        </p:txBody>
      </p:sp>
      <p:sp>
        <p:nvSpPr>
          <p:cNvPr id="22" name="Oval 14">
            <a:extLst>
              <a:ext uri="{FF2B5EF4-FFF2-40B4-BE49-F238E27FC236}">
                <a16:creationId xmlns:a16="http://schemas.microsoft.com/office/drawing/2014/main" id="{09D5565B-C6E3-15E3-E07B-6754080617E5}"/>
              </a:ext>
            </a:extLst>
          </p:cNvPr>
          <p:cNvSpPr>
            <a:spLocks noChangeArrowheads="1"/>
          </p:cNvSpPr>
          <p:nvPr/>
        </p:nvSpPr>
        <p:spPr bwMode="auto">
          <a:xfrm>
            <a:off x="8229839" y="2870606"/>
            <a:ext cx="943669" cy="942002"/>
          </a:xfrm>
          <a:prstGeom prst="ellipse">
            <a:avLst/>
          </a:prstGeom>
          <a:solidFill>
            <a:srgbClr val="A12982"/>
          </a:solidFill>
          <a:ln>
            <a:noFill/>
          </a:ln>
        </p:spPr>
        <p:txBody>
          <a:bodyPr vert="horz" wrap="square" lIns="91440" tIns="45720" rIns="91440" bIns="45720" numCol="1" anchor="t" anchorCtr="0" compatLnSpc="1">
            <a:prstTxWarp prst="textNoShape">
              <a:avLst/>
            </a:prstTxWarp>
          </a:bodyPr>
          <a:lstStyle/>
          <a:p>
            <a:endParaRPr lang="en-ID" sz="1351"/>
          </a:p>
        </p:txBody>
      </p:sp>
      <p:cxnSp>
        <p:nvCxnSpPr>
          <p:cNvPr id="24" name="Straight Connector 31">
            <a:extLst>
              <a:ext uri="{FF2B5EF4-FFF2-40B4-BE49-F238E27FC236}">
                <a16:creationId xmlns:a16="http://schemas.microsoft.com/office/drawing/2014/main" id="{23D2B340-B508-C885-C673-19D28C19860B}"/>
              </a:ext>
            </a:extLst>
          </p:cNvPr>
          <p:cNvCxnSpPr>
            <a:cxnSpLocks/>
          </p:cNvCxnSpPr>
          <p:nvPr/>
        </p:nvCxnSpPr>
        <p:spPr>
          <a:xfrm>
            <a:off x="3191296" y="4247980"/>
            <a:ext cx="0" cy="972933"/>
          </a:xfrm>
          <a:prstGeom prst="line">
            <a:avLst/>
          </a:prstGeom>
          <a:ln w="12700">
            <a:solidFill>
              <a:schemeClr val="bg1">
                <a:lumMod val="65000"/>
              </a:schemeClr>
            </a:solidFill>
            <a:tailEnd type="diamond"/>
          </a:ln>
        </p:spPr>
        <p:style>
          <a:lnRef idx="1">
            <a:schemeClr val="accent1"/>
          </a:lnRef>
          <a:fillRef idx="0">
            <a:schemeClr val="accent1"/>
          </a:fillRef>
          <a:effectRef idx="0">
            <a:schemeClr val="accent1"/>
          </a:effectRef>
          <a:fontRef idx="minor">
            <a:schemeClr val="tx1"/>
          </a:fontRef>
        </p:style>
      </p:cxnSp>
      <p:cxnSp>
        <p:nvCxnSpPr>
          <p:cNvPr id="25" name="Straight Connector 51">
            <a:extLst>
              <a:ext uri="{FF2B5EF4-FFF2-40B4-BE49-F238E27FC236}">
                <a16:creationId xmlns:a16="http://schemas.microsoft.com/office/drawing/2014/main" id="{6CF8FA08-5239-DF7F-E598-EEAD634852FD}"/>
              </a:ext>
            </a:extLst>
          </p:cNvPr>
          <p:cNvCxnSpPr>
            <a:cxnSpLocks/>
          </p:cNvCxnSpPr>
          <p:nvPr/>
        </p:nvCxnSpPr>
        <p:spPr>
          <a:xfrm>
            <a:off x="5267007" y="2988238"/>
            <a:ext cx="0" cy="824370"/>
          </a:xfrm>
          <a:prstGeom prst="line">
            <a:avLst/>
          </a:prstGeom>
          <a:ln w="12700">
            <a:solidFill>
              <a:schemeClr val="bg1">
                <a:lumMod val="65000"/>
              </a:schemeClr>
            </a:solidFill>
            <a:headEnd type="diamond"/>
          </a:ln>
        </p:spPr>
        <p:style>
          <a:lnRef idx="1">
            <a:schemeClr val="accent1"/>
          </a:lnRef>
          <a:fillRef idx="0">
            <a:schemeClr val="accent1"/>
          </a:fillRef>
          <a:effectRef idx="0">
            <a:schemeClr val="accent1"/>
          </a:effectRef>
          <a:fontRef idx="minor">
            <a:schemeClr val="tx1"/>
          </a:fontRef>
        </p:style>
      </p:cxnSp>
      <p:cxnSp>
        <p:nvCxnSpPr>
          <p:cNvPr id="26" name="Straight Connector 61">
            <a:extLst>
              <a:ext uri="{FF2B5EF4-FFF2-40B4-BE49-F238E27FC236}">
                <a16:creationId xmlns:a16="http://schemas.microsoft.com/office/drawing/2014/main" id="{C66EDAC0-0B87-00DD-BA61-2AF264970185}"/>
              </a:ext>
            </a:extLst>
          </p:cNvPr>
          <p:cNvCxnSpPr>
            <a:cxnSpLocks/>
            <a:stCxn id="14" idx="0"/>
          </p:cNvCxnSpPr>
          <p:nvPr/>
        </p:nvCxnSpPr>
        <p:spPr>
          <a:xfrm flipH="1" flipV="1">
            <a:off x="7081349" y="4600185"/>
            <a:ext cx="371086" cy="628130"/>
          </a:xfrm>
          <a:prstGeom prst="line">
            <a:avLst/>
          </a:prstGeom>
          <a:ln w="12700">
            <a:solidFill>
              <a:schemeClr val="bg1">
                <a:lumMod val="65000"/>
              </a:schemeClr>
            </a:solidFill>
            <a:headEnd type="diamond"/>
          </a:ln>
        </p:spPr>
        <p:style>
          <a:lnRef idx="1">
            <a:schemeClr val="accent1"/>
          </a:lnRef>
          <a:fillRef idx="0">
            <a:schemeClr val="accent1"/>
          </a:fillRef>
          <a:effectRef idx="0">
            <a:schemeClr val="accent1"/>
          </a:effectRef>
          <a:fontRef idx="minor">
            <a:schemeClr val="tx1"/>
          </a:fontRef>
        </p:style>
      </p:cxnSp>
      <p:cxnSp>
        <p:nvCxnSpPr>
          <p:cNvPr id="27" name="Straight Connector 63">
            <a:extLst>
              <a:ext uri="{FF2B5EF4-FFF2-40B4-BE49-F238E27FC236}">
                <a16:creationId xmlns:a16="http://schemas.microsoft.com/office/drawing/2014/main" id="{84D62C4E-6BED-EF96-4E2F-5370AC81BFE2}"/>
              </a:ext>
            </a:extLst>
          </p:cNvPr>
          <p:cNvCxnSpPr>
            <a:cxnSpLocks/>
          </p:cNvCxnSpPr>
          <p:nvPr/>
        </p:nvCxnSpPr>
        <p:spPr>
          <a:xfrm rot="16200000" flipH="1" flipV="1">
            <a:off x="9160256" y="1788166"/>
            <a:ext cx="2815" cy="919995"/>
          </a:xfrm>
          <a:prstGeom prst="line">
            <a:avLst/>
          </a:prstGeom>
          <a:ln w="12700">
            <a:solidFill>
              <a:schemeClr val="bg1">
                <a:lumMod val="65000"/>
              </a:schemeClr>
            </a:solidFill>
            <a:headEnd type="diamond"/>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64">
            <a:extLst>
              <a:ext uri="{FF2B5EF4-FFF2-40B4-BE49-F238E27FC236}">
                <a16:creationId xmlns:a16="http://schemas.microsoft.com/office/drawing/2014/main" id="{342E09BF-D95E-E143-D081-9EE8D95896FB}"/>
              </a:ext>
            </a:extLst>
          </p:cNvPr>
          <p:cNvCxnSpPr>
            <a:cxnSpLocks/>
          </p:cNvCxnSpPr>
          <p:nvPr/>
        </p:nvCxnSpPr>
        <p:spPr>
          <a:xfrm rot="16200000" flipH="1" flipV="1">
            <a:off x="8573431" y="2377807"/>
            <a:ext cx="25648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29" name="TextBox 42">
            <a:extLst>
              <a:ext uri="{FF2B5EF4-FFF2-40B4-BE49-F238E27FC236}">
                <a16:creationId xmlns:a16="http://schemas.microsoft.com/office/drawing/2014/main" id="{6B2B7259-AFEF-CAFE-DCE6-60F2A8617594}"/>
              </a:ext>
            </a:extLst>
          </p:cNvPr>
          <p:cNvSpPr txBox="1"/>
          <p:nvPr/>
        </p:nvSpPr>
        <p:spPr>
          <a:xfrm>
            <a:off x="2313149" y="5194045"/>
            <a:ext cx="1756293" cy="1569660"/>
          </a:xfrm>
          <a:prstGeom prst="rect">
            <a:avLst/>
          </a:prstGeom>
          <a:noFill/>
        </p:spPr>
        <p:txBody>
          <a:bodyPr wrap="square" rtlCol="0">
            <a:spAutoFit/>
          </a:bodyPr>
          <a:lstStyle/>
          <a:p>
            <a:pPr algn="ctr"/>
            <a:r>
              <a:rPr lang="es-ES_tradnl" sz="2400" b="1" dirty="0">
                <a:solidFill>
                  <a:srgbClr val="333333"/>
                </a:solidFill>
                <a:latin typeface="Arial" panose="020B0604020202020204" pitchFamily="34" charset="0"/>
                <a:cs typeface="Arial" panose="020B0604020202020204" pitchFamily="34" charset="0"/>
              </a:rPr>
              <a:t>Análisis</a:t>
            </a:r>
          </a:p>
          <a:p>
            <a:pPr algn="ctr"/>
            <a:r>
              <a:rPr lang="es-ES_tradnl" sz="2400" b="1" dirty="0">
                <a:solidFill>
                  <a:srgbClr val="333333"/>
                </a:solidFill>
                <a:latin typeface="Arial" panose="020B0604020202020204" pitchFamily="34" charset="0"/>
                <a:cs typeface="Arial" panose="020B0604020202020204" pitchFamily="34" charset="0"/>
              </a:rPr>
              <a:t>De</a:t>
            </a:r>
          </a:p>
          <a:p>
            <a:pPr algn="ctr"/>
            <a:r>
              <a:rPr lang="es-ES_tradnl" sz="2400" b="1" dirty="0">
                <a:solidFill>
                  <a:srgbClr val="333333"/>
                </a:solidFill>
                <a:latin typeface="Arial" panose="020B0604020202020204" pitchFamily="34" charset="0"/>
                <a:cs typeface="Arial" panose="020B0604020202020204" pitchFamily="34" charset="0"/>
              </a:rPr>
              <a:t>Vibración</a:t>
            </a:r>
          </a:p>
          <a:p>
            <a:pPr algn="ctr"/>
            <a:r>
              <a:rPr lang="es-ES_tradnl" sz="2400" b="1" dirty="0">
                <a:solidFill>
                  <a:srgbClr val="333333"/>
                </a:solidFill>
                <a:latin typeface="Arial" panose="020B0604020202020204" pitchFamily="34" charset="0"/>
                <a:cs typeface="Arial" panose="020B0604020202020204" pitchFamily="34" charset="0"/>
              </a:rPr>
              <a:t>(2013)</a:t>
            </a:r>
          </a:p>
        </p:txBody>
      </p:sp>
      <p:cxnSp>
        <p:nvCxnSpPr>
          <p:cNvPr id="30" name="Straight Connector 63">
            <a:extLst>
              <a:ext uri="{FF2B5EF4-FFF2-40B4-BE49-F238E27FC236}">
                <a16:creationId xmlns:a16="http://schemas.microsoft.com/office/drawing/2014/main" id="{2E79FBC2-808D-73E6-71DE-0384BA5363B0}"/>
              </a:ext>
            </a:extLst>
          </p:cNvPr>
          <p:cNvCxnSpPr>
            <a:cxnSpLocks/>
          </p:cNvCxnSpPr>
          <p:nvPr/>
        </p:nvCxnSpPr>
        <p:spPr>
          <a:xfrm>
            <a:off x="1321573" y="3232182"/>
            <a:ext cx="535679" cy="0"/>
          </a:xfrm>
          <a:prstGeom prst="line">
            <a:avLst/>
          </a:prstGeom>
          <a:ln w="12700">
            <a:solidFill>
              <a:schemeClr val="bg1">
                <a:lumMod val="65000"/>
              </a:schemeClr>
            </a:solidFill>
            <a:headEnd type="diamond"/>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64">
            <a:extLst>
              <a:ext uri="{FF2B5EF4-FFF2-40B4-BE49-F238E27FC236}">
                <a16:creationId xmlns:a16="http://schemas.microsoft.com/office/drawing/2014/main" id="{43835C29-0EA1-6696-43C1-7D802FB9EF4D}"/>
              </a:ext>
            </a:extLst>
          </p:cNvPr>
          <p:cNvCxnSpPr>
            <a:cxnSpLocks/>
          </p:cNvCxnSpPr>
          <p:nvPr/>
        </p:nvCxnSpPr>
        <p:spPr>
          <a:xfrm rot="16200000" flipH="1" flipV="1">
            <a:off x="1729012" y="3360421"/>
            <a:ext cx="25648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33" name="Título 32">
            <a:extLst>
              <a:ext uri="{FF2B5EF4-FFF2-40B4-BE49-F238E27FC236}">
                <a16:creationId xmlns:a16="http://schemas.microsoft.com/office/drawing/2014/main" id="{B933EA18-D2A5-5BB4-2080-759ED2F94D42}"/>
              </a:ext>
            </a:extLst>
          </p:cNvPr>
          <p:cNvSpPr>
            <a:spLocks noGrp="1"/>
          </p:cNvSpPr>
          <p:nvPr>
            <p:ph type="ctrTitle"/>
          </p:nvPr>
        </p:nvSpPr>
        <p:spPr/>
        <p:txBody>
          <a:bodyPr/>
          <a:lstStyle/>
          <a:p>
            <a:r>
              <a:rPr lang="es-CR" dirty="0"/>
              <a:t>Cadena de Eventos: Unidad 1</a:t>
            </a:r>
          </a:p>
        </p:txBody>
      </p:sp>
      <p:pic>
        <p:nvPicPr>
          <p:cNvPr id="3" name="Imagen 2" descr="Logotipo, Icono, nombre de la empresa&#10;&#10;Descripción generada automáticamente">
            <a:extLst>
              <a:ext uri="{FF2B5EF4-FFF2-40B4-BE49-F238E27FC236}">
                <a16:creationId xmlns:a16="http://schemas.microsoft.com/office/drawing/2014/main" id="{546692D4-9511-F3D8-1FBF-3388E8005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9928" y="3106158"/>
            <a:ext cx="819913" cy="500718"/>
          </a:xfrm>
          <a:prstGeom prst="rect">
            <a:avLst/>
          </a:prstGeom>
        </p:spPr>
      </p:pic>
      <p:pic>
        <p:nvPicPr>
          <p:cNvPr id="23" name="Imagen 22" descr="Icono&#10;&#10;Descripción generada automáticamente">
            <a:extLst>
              <a:ext uri="{FF2B5EF4-FFF2-40B4-BE49-F238E27FC236}">
                <a16:creationId xmlns:a16="http://schemas.microsoft.com/office/drawing/2014/main" id="{C3D1142C-6663-ADB0-0A59-C89F119277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995" y="4084489"/>
            <a:ext cx="963010" cy="690357"/>
          </a:xfrm>
          <a:prstGeom prst="rect">
            <a:avLst/>
          </a:prstGeom>
        </p:spPr>
      </p:pic>
      <p:pic>
        <p:nvPicPr>
          <p:cNvPr id="36" name="Imagen 35" descr="Icono&#10;&#10;Descripción generada automáticamente">
            <a:extLst>
              <a:ext uri="{FF2B5EF4-FFF2-40B4-BE49-F238E27FC236}">
                <a16:creationId xmlns:a16="http://schemas.microsoft.com/office/drawing/2014/main" id="{D23D8336-8186-1890-1FBF-7EB3910878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6342" y="3660120"/>
            <a:ext cx="664620" cy="729235"/>
          </a:xfrm>
          <a:prstGeom prst="rect">
            <a:avLst/>
          </a:prstGeom>
        </p:spPr>
      </p:pic>
      <p:pic>
        <p:nvPicPr>
          <p:cNvPr id="38" name="Imagen 37" descr="Logotipo&#10;&#10;Descripción generada automáticamente">
            <a:extLst>
              <a:ext uri="{FF2B5EF4-FFF2-40B4-BE49-F238E27FC236}">
                <a16:creationId xmlns:a16="http://schemas.microsoft.com/office/drawing/2014/main" id="{C2158166-DECC-8217-A1B5-9A878F226C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3300" y="3106158"/>
            <a:ext cx="683818" cy="470650"/>
          </a:xfrm>
          <a:prstGeom prst="rect">
            <a:avLst/>
          </a:prstGeom>
        </p:spPr>
      </p:pic>
    </p:spTree>
    <p:extLst>
      <p:ext uri="{BB962C8B-B14F-4D97-AF65-F5344CB8AC3E}">
        <p14:creationId xmlns:p14="http://schemas.microsoft.com/office/powerpoint/2010/main" val="4029063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4FF208-9EF2-4FB9-9A8B-04C2663FFF1C}"/>
              </a:ext>
            </a:extLst>
          </p:cNvPr>
          <p:cNvSpPr>
            <a:spLocks noGrp="1"/>
          </p:cNvSpPr>
          <p:nvPr>
            <p:ph type="ctrTitle"/>
          </p:nvPr>
        </p:nvSpPr>
        <p:spPr>
          <a:xfrm>
            <a:off x="1524000" y="2369974"/>
            <a:ext cx="9136566" cy="2893401"/>
          </a:xfrm>
        </p:spPr>
        <p:txBody>
          <a:bodyPr/>
          <a:lstStyle/>
          <a:p>
            <a:r>
              <a:rPr lang="es-CR" dirty="0">
                <a:solidFill>
                  <a:schemeClr val="bg1"/>
                </a:solidFill>
              </a:rPr>
              <a:t>Unidad 1</a:t>
            </a:r>
            <a:br>
              <a:rPr lang="es-CR" dirty="0">
                <a:solidFill>
                  <a:schemeClr val="bg1"/>
                </a:solidFill>
              </a:rPr>
            </a:br>
            <a:r>
              <a:rPr lang="es-CR" dirty="0">
                <a:solidFill>
                  <a:schemeClr val="bg1"/>
                </a:solidFill>
              </a:rPr>
              <a:t>Límites superan ISO 7919-5 </a:t>
            </a:r>
            <a:br>
              <a:rPr lang="es-CR" dirty="0">
                <a:solidFill>
                  <a:schemeClr val="bg1"/>
                </a:solidFill>
              </a:rPr>
            </a:br>
            <a:r>
              <a:rPr lang="es-CR" dirty="0">
                <a:solidFill>
                  <a:schemeClr val="bg1"/>
                </a:solidFill>
              </a:rPr>
              <a:t>(2013)</a:t>
            </a:r>
          </a:p>
        </p:txBody>
      </p:sp>
    </p:spTree>
    <p:extLst>
      <p:ext uri="{BB962C8B-B14F-4D97-AF65-F5344CB8AC3E}">
        <p14:creationId xmlns:p14="http://schemas.microsoft.com/office/powerpoint/2010/main" val="1477867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D0ECD1FE-8CBE-5E62-43F0-2EDE0F7B0E0B}"/>
              </a:ext>
            </a:extLst>
          </p:cNvPr>
          <p:cNvSpPr>
            <a:spLocks noGrp="1"/>
          </p:cNvSpPr>
          <p:nvPr>
            <p:ph type="ctrTitle"/>
          </p:nvPr>
        </p:nvSpPr>
        <p:spPr/>
        <p:txBody>
          <a:bodyPr/>
          <a:lstStyle/>
          <a:p>
            <a:r>
              <a:rPr lang="es-CR" dirty="0"/>
              <a:t>ISO 7919-5 – Vibraciones relativas</a:t>
            </a:r>
          </a:p>
        </p:txBody>
      </p:sp>
      <p:sp>
        <p:nvSpPr>
          <p:cNvPr id="5" name="Subtítulo 4">
            <a:extLst>
              <a:ext uri="{FF2B5EF4-FFF2-40B4-BE49-F238E27FC236}">
                <a16:creationId xmlns:a16="http://schemas.microsoft.com/office/drawing/2014/main" id="{E298C282-5694-ABC8-18B7-80E7F06BB03E}"/>
              </a:ext>
            </a:extLst>
          </p:cNvPr>
          <p:cNvSpPr>
            <a:spLocks noGrp="1"/>
          </p:cNvSpPr>
          <p:nvPr>
            <p:ph type="subTitle" idx="1"/>
          </p:nvPr>
        </p:nvSpPr>
        <p:spPr/>
        <p:txBody>
          <a:bodyPr/>
          <a:lstStyle/>
          <a:p>
            <a:pPr marL="457200" indent="-457200">
              <a:buFontTx/>
              <a:buChar char="-"/>
            </a:pPr>
            <a:r>
              <a:rPr lang="es-CR" dirty="0"/>
              <a:t>En 2013 evaluamos la severidad de vibración con respecto a esta norma (reemplazada en el 2018 por la ISO 20816-5)</a:t>
            </a:r>
          </a:p>
          <a:p>
            <a:pPr marL="457200" indent="-457200">
              <a:buFontTx/>
              <a:buChar char="-"/>
            </a:pPr>
            <a:r>
              <a:rPr lang="es-CR" dirty="0"/>
              <a:t>Los límites para 150 rpm (Fig. A.2 pág. 7 de la 7919-5) son:</a:t>
            </a:r>
          </a:p>
          <a:p>
            <a:pPr marL="457200" indent="-457200">
              <a:buFontTx/>
              <a:buChar char="-"/>
            </a:pPr>
            <a:endParaRPr lang="es-CR" dirty="0"/>
          </a:p>
        </p:txBody>
      </p:sp>
      <p:graphicFrame>
        <p:nvGraphicFramePr>
          <p:cNvPr id="6" name="Tabla 3">
            <a:extLst>
              <a:ext uri="{FF2B5EF4-FFF2-40B4-BE49-F238E27FC236}">
                <a16:creationId xmlns:a16="http://schemas.microsoft.com/office/drawing/2014/main" id="{92417E3B-5E66-E189-CBAB-26F6D08F5B1A}"/>
              </a:ext>
            </a:extLst>
          </p:cNvPr>
          <p:cNvGraphicFramePr>
            <a:graphicFrameLocks noGrp="1"/>
          </p:cNvGraphicFramePr>
          <p:nvPr>
            <p:extLst>
              <p:ext uri="{D42A27DB-BD31-4B8C-83A1-F6EECF244321}">
                <p14:modId xmlns:p14="http://schemas.microsoft.com/office/powerpoint/2010/main" val="1790437992"/>
              </p:ext>
            </p:extLst>
          </p:nvPr>
        </p:nvGraphicFramePr>
        <p:xfrm>
          <a:off x="227012" y="2920639"/>
          <a:ext cx="11587484" cy="3742416"/>
        </p:xfrm>
        <a:graphic>
          <a:graphicData uri="http://schemas.openxmlformats.org/drawingml/2006/table">
            <a:tbl>
              <a:tblPr firstRow="1" bandRow="1">
                <a:tableStyleId>{073A0DAA-6AF3-43AB-8588-CEC1D06C72B9}</a:tableStyleId>
              </a:tblPr>
              <a:tblGrid>
                <a:gridCol w="3698217">
                  <a:extLst>
                    <a:ext uri="{9D8B030D-6E8A-4147-A177-3AD203B41FA5}">
                      <a16:colId xmlns:a16="http://schemas.microsoft.com/office/drawing/2014/main" val="2031707544"/>
                    </a:ext>
                  </a:extLst>
                </a:gridCol>
                <a:gridCol w="1237786">
                  <a:extLst>
                    <a:ext uri="{9D8B030D-6E8A-4147-A177-3AD203B41FA5}">
                      <a16:colId xmlns:a16="http://schemas.microsoft.com/office/drawing/2014/main" val="2862364177"/>
                    </a:ext>
                  </a:extLst>
                </a:gridCol>
                <a:gridCol w="3980985">
                  <a:extLst>
                    <a:ext uri="{9D8B030D-6E8A-4147-A177-3AD203B41FA5}">
                      <a16:colId xmlns:a16="http://schemas.microsoft.com/office/drawing/2014/main" val="3746322984"/>
                    </a:ext>
                  </a:extLst>
                </a:gridCol>
                <a:gridCol w="2670496">
                  <a:extLst>
                    <a:ext uri="{9D8B030D-6E8A-4147-A177-3AD203B41FA5}">
                      <a16:colId xmlns:a16="http://schemas.microsoft.com/office/drawing/2014/main" val="2961612824"/>
                    </a:ext>
                  </a:extLst>
                </a:gridCol>
              </a:tblGrid>
              <a:tr h="725611">
                <a:tc>
                  <a:txBody>
                    <a:bodyPr/>
                    <a:lstStyle/>
                    <a:p>
                      <a:pPr algn="ctr"/>
                      <a:r>
                        <a:rPr lang="es-MX" sz="2400" dirty="0">
                          <a:latin typeface="Arial" panose="020B0604020202020204" pitchFamily="34" charset="0"/>
                          <a:cs typeface="Arial" panose="020B0604020202020204" pitchFamily="34" charset="0"/>
                        </a:rPr>
                        <a:t>Condición</a:t>
                      </a:r>
                    </a:p>
                  </a:txBody>
                  <a:tcPr>
                    <a:solidFill>
                      <a:srgbClr val="024921"/>
                    </a:solidFill>
                  </a:tcPr>
                </a:tc>
                <a:tc>
                  <a:txBody>
                    <a:bodyPr/>
                    <a:lstStyle/>
                    <a:p>
                      <a:pPr algn="ctr"/>
                      <a:r>
                        <a:rPr lang="es-MX" sz="2400" dirty="0">
                          <a:latin typeface="Arial" panose="020B0604020202020204" pitchFamily="34" charset="0"/>
                          <a:cs typeface="Arial" panose="020B0604020202020204" pitchFamily="34" charset="0"/>
                        </a:rPr>
                        <a:t>Límite</a:t>
                      </a:r>
                    </a:p>
                  </a:txBody>
                  <a:tcPr>
                    <a:solidFill>
                      <a:srgbClr val="024921"/>
                    </a:solidFill>
                  </a:tcPr>
                </a:tc>
                <a:tc>
                  <a:txBody>
                    <a:bodyPr/>
                    <a:lstStyle/>
                    <a:p>
                      <a:pPr algn="ctr"/>
                      <a:r>
                        <a:rPr lang="es-MX" sz="2400" dirty="0">
                          <a:latin typeface="Arial" panose="020B0604020202020204" pitchFamily="34" charset="0"/>
                          <a:cs typeface="Arial" panose="020B0604020202020204" pitchFamily="34" charset="0"/>
                        </a:rPr>
                        <a:t>Valor Sp-p (𝛍m p-p)</a:t>
                      </a:r>
                    </a:p>
                  </a:txBody>
                  <a:tcPr>
                    <a:solidFill>
                      <a:srgbClr val="024921"/>
                    </a:solidFill>
                  </a:tcPr>
                </a:tc>
                <a:tc>
                  <a:txBody>
                    <a:bodyPr/>
                    <a:lstStyle/>
                    <a:p>
                      <a:pPr algn="ctr"/>
                      <a:r>
                        <a:rPr lang="es-MX" sz="2400" dirty="0">
                          <a:latin typeface="Arial" panose="020B0604020202020204" pitchFamily="34" charset="0"/>
                          <a:cs typeface="Arial" panose="020B0604020202020204" pitchFamily="34" charset="0"/>
                        </a:rPr>
                        <a:t>Nivel Máximo alcanzado</a:t>
                      </a:r>
                    </a:p>
                    <a:p>
                      <a:endParaRPr lang="es-MX" sz="1600" dirty="0"/>
                    </a:p>
                  </a:txBody>
                  <a:tcPr>
                    <a:solidFill>
                      <a:srgbClr val="024921"/>
                    </a:solidFill>
                  </a:tcPr>
                </a:tc>
                <a:extLst>
                  <a:ext uri="{0D108BD9-81ED-4DB2-BD59-A6C34878D82A}">
                    <a16:rowId xmlns:a16="http://schemas.microsoft.com/office/drawing/2014/main" val="3644693979"/>
                  </a:ext>
                </a:extLst>
              </a:tr>
              <a:tr h="450576">
                <a:tc>
                  <a:txBody>
                    <a:bodyPr/>
                    <a:lstStyle/>
                    <a:p>
                      <a:pPr algn="ctr"/>
                      <a:r>
                        <a:rPr lang="es-MX" sz="1600" dirty="0"/>
                        <a:t>Máquinas Nuevas</a:t>
                      </a:r>
                    </a:p>
                  </a:txBody>
                  <a:tcPr>
                    <a:solidFill>
                      <a:schemeClr val="bg1">
                        <a:lumMod val="85000"/>
                      </a:schemeClr>
                    </a:solidFill>
                  </a:tcPr>
                </a:tc>
                <a:tc>
                  <a:txBody>
                    <a:bodyPr/>
                    <a:lstStyle/>
                    <a:p>
                      <a:pPr algn="ctr"/>
                      <a:r>
                        <a:rPr lang="es-MX" sz="1600" dirty="0"/>
                        <a:t>A</a:t>
                      </a:r>
                    </a:p>
                  </a:txBody>
                  <a:tcPr>
                    <a:solidFill>
                      <a:schemeClr val="bg1">
                        <a:lumMod val="85000"/>
                      </a:schemeClr>
                    </a:solidFill>
                  </a:tcPr>
                </a:tc>
                <a:tc>
                  <a:txBody>
                    <a:bodyPr/>
                    <a:lstStyle/>
                    <a:p>
                      <a:pPr algn="ctr"/>
                      <a:endParaRPr lang="es-MX" sz="1600" dirty="0"/>
                    </a:p>
                  </a:txBody>
                  <a:tcPr>
                    <a:solidFill>
                      <a:schemeClr val="bg1">
                        <a:lumMod val="85000"/>
                      </a:schemeClr>
                    </a:solidFill>
                  </a:tcPr>
                </a:tc>
                <a:tc>
                  <a:txBody>
                    <a:bodyPr/>
                    <a:lstStyle/>
                    <a:p>
                      <a:pPr algn="ctr"/>
                      <a:endParaRPr lang="es-MX" sz="1600" dirty="0"/>
                    </a:p>
                  </a:txBody>
                  <a:tcPr>
                    <a:solidFill>
                      <a:schemeClr val="bg1">
                        <a:lumMod val="85000"/>
                      </a:schemeClr>
                    </a:solidFill>
                  </a:tcPr>
                </a:tc>
                <a:extLst>
                  <a:ext uri="{0D108BD9-81ED-4DB2-BD59-A6C34878D82A}">
                    <a16:rowId xmlns:a16="http://schemas.microsoft.com/office/drawing/2014/main" val="3729162163"/>
                  </a:ext>
                </a:extLst>
              </a:tr>
              <a:tr h="4754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dirty="0"/>
                        <a:t>Aceptable – Operación sin restricción por largo tiempo</a:t>
                      </a:r>
                    </a:p>
                    <a:p>
                      <a:pPr algn="ctr"/>
                      <a:endParaRPr lang="es-MX" sz="1600" dirty="0"/>
                    </a:p>
                  </a:txBody>
                  <a:tcPr>
                    <a:solidFill>
                      <a:schemeClr val="bg1">
                        <a:lumMod val="85000"/>
                      </a:schemeClr>
                    </a:solidFill>
                  </a:tcPr>
                </a:tc>
                <a:tc>
                  <a:txBody>
                    <a:bodyPr/>
                    <a:lstStyle/>
                    <a:p>
                      <a:pPr algn="ctr"/>
                      <a:r>
                        <a:rPr lang="es-MX" sz="1600" dirty="0"/>
                        <a:t>B</a:t>
                      </a:r>
                    </a:p>
                  </a:txBody>
                  <a:tcPr>
                    <a:solidFill>
                      <a:schemeClr val="bg1">
                        <a:lumMod val="85000"/>
                      </a:schemeClr>
                    </a:solidFill>
                  </a:tcPr>
                </a:tc>
                <a:tc>
                  <a:txBody>
                    <a:bodyPr/>
                    <a:lstStyle/>
                    <a:p>
                      <a:pPr algn="ctr"/>
                      <a:r>
                        <a:rPr lang="es-MX" sz="1600" dirty="0"/>
                        <a:t>155</a:t>
                      </a:r>
                    </a:p>
                  </a:txBody>
                  <a:tcPr>
                    <a:solidFill>
                      <a:schemeClr val="bg1">
                        <a:lumMod val="85000"/>
                      </a:schemeClr>
                    </a:solidFill>
                  </a:tcPr>
                </a:tc>
                <a:tc>
                  <a:txBody>
                    <a:bodyPr/>
                    <a:lstStyle/>
                    <a:p>
                      <a:pPr algn="ctr"/>
                      <a:endParaRPr lang="es-MX" sz="1600" dirty="0"/>
                    </a:p>
                  </a:txBody>
                  <a:tcPr>
                    <a:solidFill>
                      <a:schemeClr val="bg1">
                        <a:lumMod val="85000"/>
                      </a:schemeClr>
                    </a:solidFill>
                  </a:tcPr>
                </a:tc>
                <a:extLst>
                  <a:ext uri="{0D108BD9-81ED-4DB2-BD59-A6C34878D82A}">
                    <a16:rowId xmlns:a16="http://schemas.microsoft.com/office/drawing/2014/main" val="4124028463"/>
                  </a:ext>
                </a:extLst>
              </a:tr>
              <a:tr h="4754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dirty="0"/>
                        <a:t>No satisfactorio – Operación por largo tiempo con restricción</a:t>
                      </a:r>
                    </a:p>
                    <a:p>
                      <a:pPr algn="ctr"/>
                      <a:endParaRPr lang="es-MX" sz="1600" dirty="0"/>
                    </a:p>
                  </a:txBody>
                  <a:tcPr>
                    <a:solidFill>
                      <a:schemeClr val="bg1">
                        <a:lumMod val="85000"/>
                      </a:schemeClr>
                    </a:solidFill>
                  </a:tcPr>
                </a:tc>
                <a:tc>
                  <a:txBody>
                    <a:bodyPr/>
                    <a:lstStyle/>
                    <a:p>
                      <a:pPr algn="ctr"/>
                      <a:r>
                        <a:rPr lang="es-MX" sz="1600" dirty="0"/>
                        <a:t>C</a:t>
                      </a:r>
                    </a:p>
                  </a:txBody>
                  <a:tcPr>
                    <a:solidFill>
                      <a:schemeClr val="bg1">
                        <a:lumMod val="85000"/>
                      </a:schemeClr>
                    </a:solidFill>
                  </a:tcPr>
                </a:tc>
                <a:tc>
                  <a:txBody>
                    <a:bodyPr/>
                    <a:lstStyle/>
                    <a:p>
                      <a:pPr algn="ctr"/>
                      <a:r>
                        <a:rPr lang="es-MX" sz="1600" dirty="0"/>
                        <a:t>250</a:t>
                      </a:r>
                    </a:p>
                  </a:txBody>
                  <a:tcPr>
                    <a:solidFill>
                      <a:schemeClr val="bg1">
                        <a:lumMod val="85000"/>
                      </a:schemeClr>
                    </a:solidFill>
                  </a:tcPr>
                </a:tc>
                <a:tc>
                  <a:txBody>
                    <a:bodyPr/>
                    <a:lstStyle/>
                    <a:p>
                      <a:pPr algn="ctr"/>
                      <a:endParaRPr lang="es-MX" sz="1600" dirty="0"/>
                    </a:p>
                  </a:txBody>
                  <a:tcPr>
                    <a:solidFill>
                      <a:schemeClr val="bg1">
                        <a:lumMod val="85000"/>
                      </a:schemeClr>
                    </a:solidFill>
                  </a:tcPr>
                </a:tc>
                <a:extLst>
                  <a:ext uri="{0D108BD9-81ED-4DB2-BD59-A6C34878D82A}">
                    <a16:rowId xmlns:a16="http://schemas.microsoft.com/office/drawing/2014/main" val="235222372"/>
                  </a:ext>
                </a:extLst>
              </a:tr>
              <a:tr h="475450">
                <a:tc>
                  <a:txBody>
                    <a:bodyPr/>
                    <a:lstStyle/>
                    <a:p>
                      <a:pPr algn="ctr"/>
                      <a:r>
                        <a:rPr lang="es-MX" sz="1600" dirty="0"/>
                        <a:t>Vibración con nivel suficiente para causar daño</a:t>
                      </a:r>
                    </a:p>
                  </a:txBody>
                  <a:tcPr>
                    <a:solidFill>
                      <a:schemeClr val="bg1">
                        <a:lumMod val="85000"/>
                      </a:schemeClr>
                    </a:solidFill>
                  </a:tcPr>
                </a:tc>
                <a:tc>
                  <a:txBody>
                    <a:bodyPr/>
                    <a:lstStyle/>
                    <a:p>
                      <a:pPr algn="ctr"/>
                      <a:r>
                        <a:rPr lang="es-MX" sz="1600" dirty="0"/>
                        <a:t>D</a:t>
                      </a:r>
                    </a:p>
                  </a:txBody>
                  <a:tcPr>
                    <a:solidFill>
                      <a:schemeClr val="bg1">
                        <a:lumMod val="85000"/>
                      </a:schemeClr>
                    </a:solidFill>
                  </a:tcPr>
                </a:tc>
                <a:tc>
                  <a:txBody>
                    <a:bodyPr/>
                    <a:lstStyle/>
                    <a:p>
                      <a:pPr algn="ctr"/>
                      <a:r>
                        <a:rPr lang="es-MX" sz="1600" dirty="0"/>
                        <a:t>510</a:t>
                      </a:r>
                    </a:p>
                  </a:txBody>
                  <a:tcPr>
                    <a:solidFill>
                      <a:schemeClr val="bg1">
                        <a:lumMod val="85000"/>
                      </a:schemeClr>
                    </a:solidFill>
                  </a:tcPr>
                </a:tc>
                <a:tc>
                  <a:txBody>
                    <a:bodyPr/>
                    <a:lstStyle/>
                    <a:p>
                      <a:pPr algn="ctr"/>
                      <a:r>
                        <a:rPr lang="es-MX" sz="1600" b="1" dirty="0">
                          <a:solidFill>
                            <a:srgbClr val="FF0000"/>
                          </a:solidFill>
                        </a:rPr>
                        <a:t>D</a:t>
                      </a:r>
                    </a:p>
                  </a:txBody>
                  <a:tcPr>
                    <a:solidFill>
                      <a:schemeClr val="bg1">
                        <a:lumMod val="85000"/>
                      </a:schemeClr>
                    </a:solidFill>
                  </a:tcPr>
                </a:tc>
                <a:extLst>
                  <a:ext uri="{0D108BD9-81ED-4DB2-BD59-A6C34878D82A}">
                    <a16:rowId xmlns:a16="http://schemas.microsoft.com/office/drawing/2014/main" val="1912709847"/>
                  </a:ext>
                </a:extLst>
              </a:tr>
            </a:tbl>
          </a:graphicData>
        </a:graphic>
      </p:graphicFrame>
    </p:spTree>
    <p:extLst>
      <p:ext uri="{BB962C8B-B14F-4D97-AF65-F5344CB8AC3E}">
        <p14:creationId xmlns:p14="http://schemas.microsoft.com/office/powerpoint/2010/main" val="2895729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D0ECD1FE-8CBE-5E62-43F0-2EDE0F7B0E0B}"/>
              </a:ext>
            </a:extLst>
          </p:cNvPr>
          <p:cNvSpPr>
            <a:spLocks noGrp="1"/>
          </p:cNvSpPr>
          <p:nvPr>
            <p:ph type="ctrTitle"/>
          </p:nvPr>
        </p:nvSpPr>
        <p:spPr/>
        <p:txBody>
          <a:bodyPr/>
          <a:lstStyle/>
          <a:p>
            <a:r>
              <a:rPr lang="es-CR" dirty="0"/>
              <a:t>ISO 7919-5 – Vibraciones relativas</a:t>
            </a:r>
          </a:p>
        </p:txBody>
      </p:sp>
      <p:sp>
        <p:nvSpPr>
          <p:cNvPr id="5" name="Subtítulo 4">
            <a:extLst>
              <a:ext uri="{FF2B5EF4-FFF2-40B4-BE49-F238E27FC236}">
                <a16:creationId xmlns:a16="http://schemas.microsoft.com/office/drawing/2014/main" id="{E298C282-5694-ABC8-18B7-80E7F06BB03E}"/>
              </a:ext>
            </a:extLst>
          </p:cNvPr>
          <p:cNvSpPr>
            <a:spLocks noGrp="1"/>
          </p:cNvSpPr>
          <p:nvPr>
            <p:ph type="subTitle" idx="1"/>
          </p:nvPr>
        </p:nvSpPr>
        <p:spPr/>
        <p:txBody>
          <a:bodyPr/>
          <a:lstStyle/>
          <a:p>
            <a:pPr marL="457200" indent="-457200">
              <a:buFontTx/>
              <a:buChar char="-"/>
            </a:pPr>
            <a:r>
              <a:rPr lang="es-CR" dirty="0"/>
              <a:t>Su comparación con la unidad no. 2 mostró que estábamos en presencia de un problema evidente</a:t>
            </a:r>
          </a:p>
          <a:p>
            <a:pPr marL="457200" indent="-457200">
              <a:buFontTx/>
              <a:buChar char="-"/>
            </a:pPr>
            <a:r>
              <a:rPr lang="es-CR" dirty="0"/>
              <a:t>Si usáramos la nueva ISO 20816-5 el resultado sería el mismo.  </a:t>
            </a:r>
            <a:r>
              <a:rPr lang="es-CR" b="1" dirty="0">
                <a:solidFill>
                  <a:srgbClr val="FF0000"/>
                </a:solidFill>
              </a:rPr>
              <a:t>Detener la unidad</a:t>
            </a:r>
          </a:p>
          <a:p>
            <a:pPr marL="457200" indent="-457200">
              <a:buFontTx/>
              <a:buChar char="-"/>
            </a:pPr>
            <a:endParaRPr lang="es-CR" dirty="0"/>
          </a:p>
        </p:txBody>
      </p:sp>
      <p:pic>
        <p:nvPicPr>
          <p:cNvPr id="2" name="Imagen 1">
            <a:extLst>
              <a:ext uri="{FF2B5EF4-FFF2-40B4-BE49-F238E27FC236}">
                <a16:creationId xmlns:a16="http://schemas.microsoft.com/office/drawing/2014/main" id="{9364CF4C-BCDD-4B20-2005-543EF49AFE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4363" y="3178425"/>
            <a:ext cx="11637637" cy="3454150"/>
          </a:xfrm>
          <a:prstGeom prst="rect">
            <a:avLst/>
          </a:prstGeom>
          <a:noFill/>
          <a:ln>
            <a:noFill/>
          </a:ln>
        </p:spPr>
      </p:pic>
    </p:spTree>
    <p:extLst>
      <p:ext uri="{BB962C8B-B14F-4D97-AF65-F5344CB8AC3E}">
        <p14:creationId xmlns:p14="http://schemas.microsoft.com/office/powerpoint/2010/main" val="603446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4FF208-9EF2-4FB9-9A8B-04C2663FFF1C}"/>
              </a:ext>
            </a:extLst>
          </p:cNvPr>
          <p:cNvSpPr>
            <a:spLocks noGrp="1"/>
          </p:cNvSpPr>
          <p:nvPr>
            <p:ph type="ctrTitle"/>
          </p:nvPr>
        </p:nvSpPr>
        <p:spPr>
          <a:xfrm>
            <a:off x="1524000" y="2787225"/>
            <a:ext cx="9144000" cy="1942420"/>
          </a:xfrm>
        </p:spPr>
        <p:txBody>
          <a:bodyPr/>
          <a:lstStyle/>
          <a:p>
            <a:r>
              <a:rPr lang="es-CR" dirty="0">
                <a:solidFill>
                  <a:schemeClr val="bg1"/>
                </a:solidFill>
              </a:rPr>
              <a:t>Unidad 1</a:t>
            </a:r>
            <a:br>
              <a:rPr lang="es-CR" dirty="0">
                <a:solidFill>
                  <a:schemeClr val="bg1"/>
                </a:solidFill>
              </a:rPr>
            </a:br>
            <a:r>
              <a:rPr lang="es-CR" dirty="0">
                <a:solidFill>
                  <a:schemeClr val="bg1"/>
                </a:solidFill>
              </a:rPr>
              <a:t>Análisis de Vibración</a:t>
            </a:r>
            <a:br>
              <a:rPr lang="es-CR" dirty="0">
                <a:solidFill>
                  <a:schemeClr val="bg1"/>
                </a:solidFill>
              </a:rPr>
            </a:br>
            <a:r>
              <a:rPr lang="es-CR" dirty="0">
                <a:solidFill>
                  <a:schemeClr val="bg1"/>
                </a:solidFill>
              </a:rPr>
              <a:t>(2013)</a:t>
            </a:r>
          </a:p>
        </p:txBody>
      </p:sp>
    </p:spTree>
    <p:extLst>
      <p:ext uri="{BB962C8B-B14F-4D97-AF65-F5344CB8AC3E}">
        <p14:creationId xmlns:p14="http://schemas.microsoft.com/office/powerpoint/2010/main" val="2693561830"/>
      </p:ext>
    </p:extLst>
  </p:cSld>
  <p:clrMapOvr>
    <a:masterClrMapping/>
  </p:clrMapOvr>
</p:sld>
</file>

<file path=ppt/theme/theme1.xml><?xml version="1.0" encoding="utf-8"?>
<a:theme xmlns:a="http://schemas.openxmlformats.org/drawingml/2006/main" name="NOMBRE DE LA SESIÓ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I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o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921BBA0-5A31-486C-863B-090134E247C8}" vid="{907E2952-6B3F-4848-9602-458F2C50C277}"/>
    </a:ext>
  </a:extLst>
</a:theme>
</file>

<file path=ppt/theme/theme3.xml><?xml version="1.0" encoding="utf-8"?>
<a:theme xmlns:a="http://schemas.openxmlformats.org/drawingml/2006/main" name="TEXTO IMPORTAN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GRADECIMIENT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o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ctr">
          <a:defRPr sz="2800" dirty="0" smtClean="0">
            <a:solidFill>
              <a:schemeClr val="bg1"/>
            </a:solidFill>
          </a:defRPr>
        </a:defPPr>
      </a:lstStyle>
    </a:txDef>
  </a:objectDefaults>
  <a:extraClrSchemeLst/>
  <a:extLst>
    <a:ext uri="{05A4C25C-085E-4340-85A3-A5531E510DB2}">
      <thm15:themeFamily xmlns:thm15="http://schemas.microsoft.com/office/thememl/2012/main" name="Presentación1" id="{C921BBA0-5A31-486C-863B-090134E247C8}" vid="{4EBB50FC-20BC-4E67-B0F0-0A77393A8D9C}"/>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B3C33CA3215034A9B71065C3BBCF5A3" ma:contentTypeVersion="17" ma:contentTypeDescription="Create a new document." ma:contentTypeScope="" ma:versionID="bb65f4b05e2913185a6aec88cab1cc9d">
  <xsd:schema xmlns:xsd="http://www.w3.org/2001/XMLSchema" xmlns:xs="http://www.w3.org/2001/XMLSchema" xmlns:p="http://schemas.microsoft.com/office/2006/metadata/properties" xmlns:ns2="cde33698-54d1-4413-9454-ee6d5558439e" xmlns:ns3="d0569b8d-7120-4068-b452-55feebc5ffa4" targetNamespace="http://schemas.microsoft.com/office/2006/metadata/properties" ma:root="true" ma:fieldsID="7fd0dd3b12698c0161a7b6c6535424fa" ns2:_="" ns3:_="">
    <xsd:import namespace="cde33698-54d1-4413-9454-ee6d5558439e"/>
    <xsd:import namespace="d0569b8d-7120-4068-b452-55feebc5ffa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e33698-54d1-4413-9454-ee6d555843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8d14f57-bdb1-4570-a063-f73ac05c6f3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569b8d-7120-4068-b452-55feebc5ffa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27f1afe-7377-4824-bd59-0f1a45788c2a}" ma:internalName="TaxCatchAll" ma:showField="CatchAllData" ma:web="d0569b8d-7120-4068-b452-55feebc5ff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0569b8d-7120-4068-b452-55feebc5ffa4" xsi:nil="true"/>
    <lcf76f155ced4ddcb4097134ff3c332f xmlns="cde33698-54d1-4413-9454-ee6d5558439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4F46AEB-6936-4761-AF3F-EE5630578746}">
  <ds:schemaRefs>
    <ds:schemaRef ds:uri="http://schemas.microsoft.com/sharepoint/v3/contenttype/forms"/>
  </ds:schemaRefs>
</ds:datastoreItem>
</file>

<file path=customXml/itemProps2.xml><?xml version="1.0" encoding="utf-8"?>
<ds:datastoreItem xmlns:ds="http://schemas.openxmlformats.org/officeDocument/2006/customXml" ds:itemID="{60208F10-59F7-446D-B0C2-C42DB956A6BC}"/>
</file>

<file path=customXml/itemProps3.xml><?xml version="1.0" encoding="utf-8"?>
<ds:datastoreItem xmlns:ds="http://schemas.openxmlformats.org/officeDocument/2006/customXml" ds:itemID="{0832C7AD-33DE-4566-B3AE-B947A46E4298}">
  <ds:schemaRefs>
    <ds:schemaRef ds:uri="http://schemas.openxmlformats.org/package/2006/metadata/core-properties"/>
    <ds:schemaRef ds:uri="d0569b8d-7120-4068-b452-55feebc5ffa4"/>
    <ds:schemaRef ds:uri="http://schemas.microsoft.com/office/infopath/2007/PartnerControls"/>
    <ds:schemaRef ds:uri="http://purl.org/dc/elements/1.1/"/>
    <ds:schemaRef ds:uri="http://purl.org/dc/terms/"/>
    <ds:schemaRef ds:uri="http://schemas.microsoft.com/office/2006/documentManagement/types"/>
    <ds:schemaRef ds:uri="http://purl.org/dc/dcmitype/"/>
    <ds:schemaRef ds:uri="cde33698-54d1-4413-9454-ee6d5558439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TOOL</Template>
  <TotalTime>8918</TotalTime>
  <Words>1401</Words>
  <Application>Microsoft Office PowerPoint</Application>
  <PresentationFormat>Panorámica</PresentationFormat>
  <Paragraphs>182</Paragraphs>
  <Slides>29</Slides>
  <Notes>2</Notes>
  <HiddenSlides>0</HiddenSlides>
  <MMClips>0</MMClips>
  <ScaleCrop>false</ScaleCrop>
  <HeadingPairs>
    <vt:vector size="6" baseType="variant">
      <vt:variant>
        <vt:lpstr>Fuentes usadas</vt:lpstr>
      </vt:variant>
      <vt:variant>
        <vt:i4>6</vt:i4>
      </vt:variant>
      <vt:variant>
        <vt:lpstr>Tema</vt:lpstr>
      </vt:variant>
      <vt:variant>
        <vt:i4>4</vt:i4>
      </vt:variant>
      <vt:variant>
        <vt:lpstr>Títulos de diapositiva</vt:lpstr>
      </vt:variant>
      <vt:variant>
        <vt:i4>29</vt:i4>
      </vt:variant>
    </vt:vector>
  </HeadingPairs>
  <TitlesOfParts>
    <vt:vector size="39" baseType="lpstr">
      <vt:lpstr>Arial</vt:lpstr>
      <vt:lpstr>Arial Black</vt:lpstr>
      <vt:lpstr>Calibri</vt:lpstr>
      <vt:lpstr>Calibri Light</vt:lpstr>
      <vt:lpstr>Times</vt:lpstr>
      <vt:lpstr>Times New Roman</vt:lpstr>
      <vt:lpstr>NOMBRE DE LA SESIÓN</vt:lpstr>
      <vt:lpstr>CONTENIDO</vt:lpstr>
      <vt:lpstr>TEXTO IMPORTANTE</vt:lpstr>
      <vt:lpstr>AGRADECIMIENTO</vt:lpstr>
      <vt:lpstr>Presentación de PowerPoint</vt:lpstr>
      <vt:lpstr>Introducción</vt:lpstr>
      <vt:lpstr>Datos técnicos de CH Cerrón Grande</vt:lpstr>
      <vt:lpstr>Presentación de PowerPoint</vt:lpstr>
      <vt:lpstr>Cadena de Eventos: Unidad 1</vt:lpstr>
      <vt:lpstr>Unidad 1 Límites superan ISO 7919-5  (2013)</vt:lpstr>
      <vt:lpstr>ISO 7919-5 – Vibraciones relativas</vt:lpstr>
      <vt:lpstr>ISO 7919-5 – Vibraciones relativas</vt:lpstr>
      <vt:lpstr>Unidad 1 Análisis de Vibración (2013)</vt:lpstr>
      <vt:lpstr>Análisis 1x – Gráfica Polar</vt:lpstr>
      <vt:lpstr>Análisis 1x – Gráfica Polar Unidad 2</vt:lpstr>
      <vt:lpstr>Análisis 1x – Gráfica Polar Unidad 2</vt:lpstr>
      <vt:lpstr>Análisis 1x – Gráfica Polar Unidad 1</vt:lpstr>
      <vt:lpstr>Análisis 1x – Gráfica Polar Unidad 1</vt:lpstr>
      <vt:lpstr>Otras causas posibles</vt:lpstr>
      <vt:lpstr>Límites Superan ISO 20816-5 (2019)</vt:lpstr>
      <vt:lpstr>ISO 20816-5 – Vibraciones relativas</vt:lpstr>
      <vt:lpstr>Falla a Tierra Estator Relé 64F (Oct. 2019)</vt:lpstr>
      <vt:lpstr>Falla de estator a tierra – Relé 64F</vt:lpstr>
      <vt:lpstr>Unidad 1 Revisión del Generador (Jun.-Ago. 2019)</vt:lpstr>
      <vt:lpstr>Presentación de PowerPoint</vt:lpstr>
      <vt:lpstr>Presentación de PowerPoint</vt:lpstr>
      <vt:lpstr>Diagrama de Conductancia a tierra de polos</vt:lpstr>
      <vt:lpstr>Presentación de PowerPoint</vt:lpstr>
      <vt:lpstr>Niveles de Vibración después de reparación</vt:lpstr>
      <vt:lpstr>Niveles de vibración</vt:lpstr>
      <vt:lpstr>Conclusiones</vt:lpstr>
      <vt:lpstr>Conclusiones</vt:lpstr>
      <vt:lpstr>Ing. Juan C Hidalgo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AMEYALLI LAMADRID SANCHEZ</dc:creator>
  <cp:lastModifiedBy>Marisol León</cp:lastModifiedBy>
  <cp:revision>6</cp:revision>
  <dcterms:created xsi:type="dcterms:W3CDTF">2023-04-25T22:56:27Z</dcterms:created>
  <dcterms:modified xsi:type="dcterms:W3CDTF">2023-08-28T18:34:01Z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0x0101004B3C33CA3215034A9B71065C3BBCF5A3</vt:lpwstr>
  </property>
  <property fmtid="{D5CDD505-2E9C-101B-9397-08002B2CF9AE}" pid="3" name="MediaServiceImageTags">
    <vt:lpwstr/>
  </property>
</Properties>
</file>