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51" r:id="rId6"/>
    <p:sldMasterId id="2147483681" r:id="rId7"/>
    <p:sldMasterId id="2147483661" r:id="rId8"/>
  </p:sldMasterIdLst>
  <p:notesMasterIdLst>
    <p:notesMasterId r:id="rId26"/>
  </p:notesMasterIdLst>
  <p:sldIdLst>
    <p:sldId id="256" r:id="rId9"/>
    <p:sldId id="281" r:id="rId10"/>
    <p:sldId id="291" r:id="rId11"/>
    <p:sldId id="292" r:id="rId12"/>
    <p:sldId id="293" r:id="rId13"/>
    <p:sldId id="294" r:id="rId14"/>
    <p:sldId id="295" r:id="rId15"/>
    <p:sldId id="296" r:id="rId16"/>
    <p:sldId id="297" r:id="rId17"/>
    <p:sldId id="299" r:id="rId18"/>
    <p:sldId id="301" r:id="rId19"/>
    <p:sldId id="300" r:id="rId20"/>
    <p:sldId id="298" r:id="rId21"/>
    <p:sldId id="289" r:id="rId22"/>
    <p:sldId id="283" r:id="rId23"/>
    <p:sldId id="290" r:id="rId24"/>
    <p:sldId id="279"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112"/>
    <a:srgbClr val="204969"/>
    <a:srgbClr val="515151"/>
    <a:srgbClr val="942978"/>
    <a:srgbClr val="A12982"/>
    <a:srgbClr val="B1B1B1"/>
    <a:srgbClr val="333333"/>
    <a:srgbClr val="01331B"/>
    <a:srgbClr val="024921"/>
    <a:srgbClr val="AF4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12EA2-ADE4-45EA-B207-6847A084D4BA}" v="4" dt="2023-08-23T15:19:0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49" autoAdjust="0"/>
  </p:normalViewPr>
  <p:slideViewPr>
    <p:cSldViewPr snapToGrid="0">
      <p:cViewPr varScale="1">
        <p:scale>
          <a:sx n="114" d="100"/>
          <a:sy n="114"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YALLI LAMADRID SANCHEZ" userId="490b3eab-2d75-45dc-8c0b-3b055a3e558b" providerId="ADAL" clId="{85812EA2-ADE4-45EA-B207-6847A084D4BA}"/>
    <pc:docChg chg="undo custSel modSld">
      <pc:chgData name="AMEYALLI LAMADRID SANCHEZ" userId="490b3eab-2d75-45dc-8c0b-3b055a3e558b" providerId="ADAL" clId="{85812EA2-ADE4-45EA-B207-6847A084D4BA}" dt="2023-08-23T15:19:15.141" v="144" actId="1076"/>
      <pc:docMkLst>
        <pc:docMk/>
      </pc:docMkLst>
      <pc:sldChg chg="modSp">
        <pc:chgData name="AMEYALLI LAMADRID SANCHEZ" userId="490b3eab-2d75-45dc-8c0b-3b055a3e558b" providerId="ADAL" clId="{85812EA2-ADE4-45EA-B207-6847A084D4BA}" dt="2023-08-23T15:14:11.200" v="0" actId="14826"/>
        <pc:sldMkLst>
          <pc:docMk/>
          <pc:sldMk cId="33528087" sldId="281"/>
        </pc:sldMkLst>
        <pc:picChg chg="mod">
          <ac:chgData name="AMEYALLI LAMADRID SANCHEZ" userId="490b3eab-2d75-45dc-8c0b-3b055a3e558b" providerId="ADAL" clId="{85812EA2-ADE4-45EA-B207-6847A084D4BA}" dt="2023-08-23T15:14:11.200" v="0" actId="14826"/>
          <ac:picMkLst>
            <pc:docMk/>
            <pc:sldMk cId="33528087" sldId="281"/>
            <ac:picMk id="5" creationId="{AAB9210A-348C-ABA3-F945-1765B570CD77}"/>
          </ac:picMkLst>
        </pc:picChg>
      </pc:sldChg>
      <pc:sldChg chg="addSp modSp mod">
        <pc:chgData name="AMEYALLI LAMADRID SANCHEZ" userId="490b3eab-2d75-45dc-8c0b-3b055a3e558b" providerId="ADAL" clId="{85812EA2-ADE4-45EA-B207-6847A084D4BA}" dt="2023-08-23T15:19:15.141" v="144" actId="1076"/>
        <pc:sldMkLst>
          <pc:docMk/>
          <pc:sldMk cId="2158171630" sldId="294"/>
        </pc:sldMkLst>
        <pc:spChg chg="add mod">
          <ac:chgData name="AMEYALLI LAMADRID SANCHEZ" userId="490b3eab-2d75-45dc-8c0b-3b055a3e558b" providerId="ADAL" clId="{85812EA2-ADE4-45EA-B207-6847A084D4BA}" dt="2023-08-23T15:17:56.910" v="112" actId="1076"/>
          <ac:spMkLst>
            <pc:docMk/>
            <pc:sldMk cId="2158171630" sldId="294"/>
            <ac:spMk id="2" creationId="{2CC85A72-A8E8-75B1-3C25-8B70DAA7D912}"/>
          </ac:spMkLst>
        </pc:spChg>
        <pc:spChg chg="add mod">
          <ac:chgData name="AMEYALLI LAMADRID SANCHEZ" userId="490b3eab-2d75-45dc-8c0b-3b055a3e558b" providerId="ADAL" clId="{85812EA2-ADE4-45EA-B207-6847A084D4BA}" dt="2023-08-23T15:18:39.653" v="141" actId="1076"/>
          <ac:spMkLst>
            <pc:docMk/>
            <pc:sldMk cId="2158171630" sldId="294"/>
            <ac:spMk id="3" creationId="{BBB23AB8-2A1A-457B-D229-5A682B720E94}"/>
          </ac:spMkLst>
        </pc:spChg>
        <pc:spChg chg="mod">
          <ac:chgData name="AMEYALLI LAMADRID SANCHEZ" userId="490b3eab-2d75-45dc-8c0b-3b055a3e558b" providerId="ADAL" clId="{85812EA2-ADE4-45EA-B207-6847A084D4BA}" dt="2023-08-23T15:15:24.127" v="3" actId="1076"/>
          <ac:spMkLst>
            <pc:docMk/>
            <pc:sldMk cId="2158171630" sldId="294"/>
            <ac:spMk id="7" creationId="{6C927F28-9598-50B0-954F-3003999A439C}"/>
          </ac:spMkLst>
        </pc:spChg>
        <pc:picChg chg="mod">
          <ac:chgData name="AMEYALLI LAMADRID SANCHEZ" userId="490b3eab-2d75-45dc-8c0b-3b055a3e558b" providerId="ADAL" clId="{85812EA2-ADE4-45EA-B207-6847A084D4BA}" dt="2023-08-23T15:19:15.141" v="144" actId="1076"/>
          <ac:picMkLst>
            <pc:docMk/>
            <pc:sldMk cId="2158171630" sldId="294"/>
            <ac:picMk id="6" creationId="{B091BD93-1E80-B245-168D-77B407611F3B}"/>
          </ac:picMkLst>
        </pc:picChg>
      </pc:sldChg>
    </pc:docChg>
  </pc:docChgLst>
  <pc:docChgLst>
    <pc:chgData name="AMEYALLI LAMADRID SANCHEZ" userId="S::dgrafico@noria.mx::490b3eab-2d75-45dc-8c0b-3b055a3e558b" providerId="AD" clId="Web-{F66C1883-D7BA-0A1C-ABA1-249B38009BC8}"/>
    <pc:docChg chg="modSld">
      <pc:chgData name="AMEYALLI LAMADRID SANCHEZ" userId="S::dgrafico@noria.mx::490b3eab-2d75-45dc-8c0b-3b055a3e558b" providerId="AD" clId="Web-{F66C1883-D7BA-0A1C-ABA1-249B38009BC8}" dt="2023-06-23T21:34:42.430" v="6" actId="20577"/>
      <pc:docMkLst>
        <pc:docMk/>
      </pc:docMkLst>
      <pc:sldChg chg="modSp">
        <pc:chgData name="AMEYALLI LAMADRID SANCHEZ" userId="S::dgrafico@noria.mx::490b3eab-2d75-45dc-8c0b-3b055a3e558b" providerId="AD" clId="Web-{F66C1883-D7BA-0A1C-ABA1-249B38009BC8}" dt="2023-06-23T21:34:42.430" v="6" actId="20577"/>
        <pc:sldMkLst>
          <pc:docMk/>
          <pc:sldMk cId="1483286969" sldId="289"/>
        </pc:sldMkLst>
        <pc:spChg chg="mod">
          <ac:chgData name="AMEYALLI LAMADRID SANCHEZ" userId="S::dgrafico@noria.mx::490b3eab-2d75-45dc-8c0b-3b055a3e558b" providerId="AD" clId="Web-{F66C1883-D7BA-0A1C-ABA1-249B38009BC8}" dt="2023-06-23T21:34:42.430" v="6" actId="20577"/>
          <ac:spMkLst>
            <pc:docMk/>
            <pc:sldMk cId="1483286969" sldId="289"/>
            <ac:spMk id="4" creationId="{C54A5C67-BC68-C0E2-E761-5B1437255175}"/>
          </ac:spMkLst>
        </pc:spChg>
      </pc:sldChg>
      <pc:sldChg chg="modSp">
        <pc:chgData name="AMEYALLI LAMADRID SANCHEZ" userId="S::dgrafico@noria.mx::490b3eab-2d75-45dc-8c0b-3b055a3e558b" providerId="AD" clId="Web-{F66C1883-D7BA-0A1C-ABA1-249B38009BC8}" dt="2023-06-23T21:32:22.408" v="0" actId="20577"/>
        <pc:sldMkLst>
          <pc:docMk/>
          <pc:sldMk cId="3953890565" sldId="292"/>
        </pc:sldMkLst>
        <pc:spChg chg="mod">
          <ac:chgData name="AMEYALLI LAMADRID SANCHEZ" userId="S::dgrafico@noria.mx::490b3eab-2d75-45dc-8c0b-3b055a3e558b" providerId="AD" clId="Web-{F66C1883-D7BA-0A1C-ABA1-249B38009BC8}" dt="2023-06-23T21:32:22.408" v="0" actId="20577"/>
          <ac:spMkLst>
            <pc:docMk/>
            <pc:sldMk cId="3953890565" sldId="292"/>
            <ac:spMk id="3" creationId="{D5373BB7-1CB5-A74E-B6C3-F2AD25175909}"/>
          </ac:spMkLst>
        </pc:spChg>
      </pc:sldChg>
      <pc:sldChg chg="modSp">
        <pc:chgData name="AMEYALLI LAMADRID SANCHEZ" userId="S::dgrafico@noria.mx::490b3eab-2d75-45dc-8c0b-3b055a3e558b" providerId="AD" clId="Web-{F66C1883-D7BA-0A1C-ABA1-249B38009BC8}" dt="2023-06-23T21:32:36.440" v="3" actId="20577"/>
        <pc:sldMkLst>
          <pc:docMk/>
          <pc:sldMk cId="2481368778" sldId="293"/>
        </pc:sldMkLst>
        <pc:spChg chg="mod">
          <ac:chgData name="AMEYALLI LAMADRID SANCHEZ" userId="S::dgrafico@noria.mx::490b3eab-2d75-45dc-8c0b-3b055a3e558b" providerId="AD" clId="Web-{F66C1883-D7BA-0A1C-ABA1-249B38009BC8}" dt="2023-06-23T21:32:36.440" v="3" actId="20577"/>
          <ac:spMkLst>
            <pc:docMk/>
            <pc:sldMk cId="2481368778" sldId="293"/>
            <ac:spMk id="3" creationId="{2E7EE899-A45B-0002-3273-D47F9184155A}"/>
          </ac:spMkLst>
        </pc:spChg>
      </pc:sldChg>
    </pc:docChg>
  </pc:docChgLst>
  <pc:docChgLst>
    <pc:chgData name="Ana Jimena  Estrada Fuerte" userId="66cbb74c-f403-455f-9431-05505c8a10b1" providerId="ADAL" clId="{9D2E4DFC-3C80-446B-BC00-CFC8EA81FC0D}"/>
    <pc:docChg chg="undo custSel modSld modMainMaster">
      <pc:chgData name="Ana Jimena  Estrada Fuerte" userId="66cbb74c-f403-455f-9431-05505c8a10b1" providerId="ADAL" clId="{9D2E4DFC-3C80-446B-BC00-CFC8EA81FC0D}" dt="2023-06-22T15:32:07.202" v="224" actId="14100"/>
      <pc:docMkLst>
        <pc:docMk/>
      </pc:docMkLst>
      <pc:sldChg chg="modSp">
        <pc:chgData name="Ana Jimena  Estrada Fuerte" userId="66cbb74c-f403-455f-9431-05505c8a10b1" providerId="ADAL" clId="{9D2E4DFC-3C80-446B-BC00-CFC8EA81FC0D}" dt="2023-06-22T14:54:35.014" v="125" actId="11530"/>
        <pc:sldMkLst>
          <pc:docMk/>
          <pc:sldMk cId="33528087" sldId="281"/>
        </pc:sldMkLst>
        <pc:picChg chg="mod">
          <ac:chgData name="Ana Jimena  Estrada Fuerte" userId="66cbb74c-f403-455f-9431-05505c8a10b1" providerId="ADAL" clId="{9D2E4DFC-3C80-446B-BC00-CFC8EA81FC0D}" dt="2023-06-22T14:54:35.014" v="125" actId="11530"/>
          <ac:picMkLst>
            <pc:docMk/>
            <pc:sldMk cId="33528087" sldId="281"/>
            <ac:picMk id="5" creationId="{AAB9210A-348C-ABA3-F945-1765B570CD77}"/>
          </ac:picMkLst>
        </pc:picChg>
      </pc:sldChg>
      <pc:sldChg chg="modSp mod modClrScheme chgLayout">
        <pc:chgData name="Ana Jimena  Estrada Fuerte" userId="66cbb74c-f403-455f-9431-05505c8a10b1" providerId="ADAL" clId="{9D2E4DFC-3C80-446B-BC00-CFC8EA81FC0D}" dt="2023-06-22T15:04:25.737" v="206" actId="14100"/>
        <pc:sldMkLst>
          <pc:docMk/>
          <pc:sldMk cId="1477867676" sldId="283"/>
        </pc:sldMkLst>
        <pc:spChg chg="mod ord">
          <ac:chgData name="Ana Jimena  Estrada Fuerte" userId="66cbb74c-f403-455f-9431-05505c8a10b1" providerId="ADAL" clId="{9D2E4DFC-3C80-446B-BC00-CFC8EA81FC0D}" dt="2023-06-22T15:03:30.281" v="185" actId="1076"/>
          <ac:spMkLst>
            <pc:docMk/>
            <pc:sldMk cId="1477867676" sldId="283"/>
            <ac:spMk id="2" creationId="{68352BF4-C7B2-1369-FB39-3B6BD1C3CF41}"/>
          </ac:spMkLst>
        </pc:spChg>
        <pc:spChg chg="mod ord">
          <ac:chgData name="Ana Jimena  Estrada Fuerte" userId="66cbb74c-f403-455f-9431-05505c8a10b1" providerId="ADAL" clId="{9D2E4DFC-3C80-446B-BC00-CFC8EA81FC0D}" dt="2023-06-22T15:04:25.737" v="206" actId="14100"/>
          <ac:spMkLst>
            <pc:docMk/>
            <pc:sldMk cId="1477867676" sldId="283"/>
            <ac:spMk id="3" creationId="{0718261B-3527-BC1D-97A8-C061D22D5970}"/>
          </ac:spMkLst>
        </pc:spChg>
      </pc:sldChg>
      <pc:sldChg chg="modSp mod">
        <pc:chgData name="Ana Jimena  Estrada Fuerte" userId="66cbb74c-f403-455f-9431-05505c8a10b1" providerId="ADAL" clId="{9D2E4DFC-3C80-446B-BC00-CFC8EA81FC0D}" dt="2023-06-22T15:03:07.922" v="180" actId="1076"/>
        <pc:sldMkLst>
          <pc:docMk/>
          <pc:sldMk cId="1483286969" sldId="289"/>
        </pc:sldMkLst>
        <pc:spChg chg="mod">
          <ac:chgData name="Ana Jimena  Estrada Fuerte" userId="66cbb74c-f403-455f-9431-05505c8a10b1" providerId="ADAL" clId="{9D2E4DFC-3C80-446B-BC00-CFC8EA81FC0D}" dt="2023-06-22T14:59:00.762" v="154" actId="1076"/>
          <ac:spMkLst>
            <pc:docMk/>
            <pc:sldMk cId="1483286969" sldId="289"/>
            <ac:spMk id="2" creationId="{6B9E3603-345C-14B4-1218-46E380030D23}"/>
          </ac:spMkLst>
        </pc:spChg>
        <pc:spChg chg="mod">
          <ac:chgData name="Ana Jimena  Estrada Fuerte" userId="66cbb74c-f403-455f-9431-05505c8a10b1" providerId="ADAL" clId="{9D2E4DFC-3C80-446B-BC00-CFC8EA81FC0D}" dt="2023-06-22T15:03:07.922" v="180" actId="1076"/>
          <ac:spMkLst>
            <pc:docMk/>
            <pc:sldMk cId="1483286969" sldId="289"/>
            <ac:spMk id="3" creationId="{2CA53D90-E308-E41C-78F9-FDD1D3CAE3EC}"/>
          </ac:spMkLst>
        </pc:spChg>
        <pc:spChg chg="mod">
          <ac:chgData name="Ana Jimena  Estrada Fuerte" userId="66cbb74c-f403-455f-9431-05505c8a10b1" providerId="ADAL" clId="{9D2E4DFC-3C80-446B-BC00-CFC8EA81FC0D}" dt="2023-06-22T15:03:06.473" v="179" actId="1076"/>
          <ac:spMkLst>
            <pc:docMk/>
            <pc:sldMk cId="1483286969" sldId="289"/>
            <ac:spMk id="4" creationId="{C54A5C67-BC68-C0E2-E761-5B1437255175}"/>
          </ac:spMkLst>
        </pc:spChg>
      </pc:sldChg>
      <pc:sldChg chg="modSp mod">
        <pc:chgData name="Ana Jimena  Estrada Fuerte" userId="66cbb74c-f403-455f-9431-05505c8a10b1" providerId="ADAL" clId="{9D2E4DFC-3C80-446B-BC00-CFC8EA81FC0D}" dt="2023-06-22T15:10:46.707" v="207" actId="1076"/>
        <pc:sldMkLst>
          <pc:docMk/>
          <pc:sldMk cId="1525883864" sldId="290"/>
        </pc:sldMkLst>
        <pc:spChg chg="mod">
          <ac:chgData name="Ana Jimena  Estrada Fuerte" userId="66cbb74c-f403-455f-9431-05505c8a10b1" providerId="ADAL" clId="{9D2E4DFC-3C80-446B-BC00-CFC8EA81FC0D}" dt="2023-06-22T15:10:46.707" v="207" actId="1076"/>
          <ac:spMkLst>
            <pc:docMk/>
            <pc:sldMk cId="1525883864" sldId="290"/>
            <ac:spMk id="2" creationId="{2333E918-EEBE-B1E3-4CD3-49C4DEE5E21F}"/>
          </ac:spMkLst>
        </pc:spChg>
      </pc:sldChg>
      <pc:sldChg chg="modSp mod">
        <pc:chgData name="Ana Jimena  Estrada Fuerte" userId="66cbb74c-f403-455f-9431-05505c8a10b1" providerId="ADAL" clId="{9D2E4DFC-3C80-446B-BC00-CFC8EA81FC0D}" dt="2023-06-22T14:36:24.073" v="124" actId="1076"/>
        <pc:sldMkLst>
          <pc:docMk/>
          <pc:sldMk cId="349330822" sldId="291"/>
        </pc:sldMkLst>
        <pc:spChg chg="mod">
          <ac:chgData name="Ana Jimena  Estrada Fuerte" userId="66cbb74c-f403-455f-9431-05505c8a10b1" providerId="ADAL" clId="{9D2E4DFC-3C80-446B-BC00-CFC8EA81FC0D}" dt="2023-06-22T14:36:24.073" v="124" actId="1076"/>
          <ac:spMkLst>
            <pc:docMk/>
            <pc:sldMk cId="349330822" sldId="291"/>
            <ac:spMk id="2" creationId="{B1E65261-A30C-258E-1F17-F8D50B984EA8}"/>
          </ac:spMkLst>
        </pc:spChg>
      </pc:sldChg>
      <pc:sldChg chg="modSp mod">
        <pc:chgData name="Ana Jimena  Estrada Fuerte" userId="66cbb74c-f403-455f-9431-05505c8a10b1" providerId="ADAL" clId="{9D2E4DFC-3C80-446B-BC00-CFC8EA81FC0D}" dt="2023-06-22T15:27:03.099" v="223" actId="255"/>
        <pc:sldMkLst>
          <pc:docMk/>
          <pc:sldMk cId="3953890565" sldId="292"/>
        </pc:sldMkLst>
        <pc:spChg chg="mod">
          <ac:chgData name="Ana Jimena  Estrada Fuerte" userId="66cbb74c-f403-455f-9431-05505c8a10b1" providerId="ADAL" clId="{9D2E4DFC-3C80-446B-BC00-CFC8EA81FC0D}" dt="2023-06-22T14:36:19.201" v="123" actId="1076"/>
          <ac:spMkLst>
            <pc:docMk/>
            <pc:sldMk cId="3953890565" sldId="292"/>
            <ac:spMk id="2" creationId="{B371D489-7314-88E8-53E8-53C58D981ED4}"/>
          </ac:spMkLst>
        </pc:spChg>
        <pc:spChg chg="mod">
          <ac:chgData name="Ana Jimena  Estrada Fuerte" userId="66cbb74c-f403-455f-9431-05505c8a10b1" providerId="ADAL" clId="{9D2E4DFC-3C80-446B-BC00-CFC8EA81FC0D}" dt="2023-06-22T15:27:03.099" v="223" actId="255"/>
          <ac:spMkLst>
            <pc:docMk/>
            <pc:sldMk cId="3953890565" sldId="292"/>
            <ac:spMk id="3" creationId="{D5373BB7-1CB5-A74E-B6C3-F2AD25175909}"/>
          </ac:spMkLst>
        </pc:spChg>
      </pc:sldChg>
      <pc:sldChg chg="modSp mod">
        <pc:chgData name="Ana Jimena  Estrada Fuerte" userId="66cbb74c-f403-455f-9431-05505c8a10b1" providerId="ADAL" clId="{9D2E4DFC-3C80-446B-BC00-CFC8EA81FC0D}" dt="2023-06-22T14:36:16.346" v="122" actId="1076"/>
        <pc:sldMkLst>
          <pc:docMk/>
          <pc:sldMk cId="2481368778" sldId="293"/>
        </pc:sldMkLst>
        <pc:spChg chg="mod">
          <ac:chgData name="Ana Jimena  Estrada Fuerte" userId="66cbb74c-f403-455f-9431-05505c8a10b1" providerId="ADAL" clId="{9D2E4DFC-3C80-446B-BC00-CFC8EA81FC0D}" dt="2023-06-22T14:36:16.346" v="122" actId="1076"/>
          <ac:spMkLst>
            <pc:docMk/>
            <pc:sldMk cId="2481368778" sldId="293"/>
            <ac:spMk id="2" creationId="{C34FDF49-6B81-7C09-F70B-5D6BA07151D9}"/>
          </ac:spMkLst>
        </pc:spChg>
        <pc:spChg chg="mod">
          <ac:chgData name="Ana Jimena  Estrada Fuerte" userId="66cbb74c-f403-455f-9431-05505c8a10b1" providerId="ADAL" clId="{9D2E4DFC-3C80-446B-BC00-CFC8EA81FC0D}" dt="2023-06-22T14:23:25.523" v="28" actId="14100"/>
          <ac:spMkLst>
            <pc:docMk/>
            <pc:sldMk cId="2481368778" sldId="293"/>
            <ac:spMk id="3" creationId="{2E7EE899-A45B-0002-3273-D47F9184155A}"/>
          </ac:spMkLst>
        </pc:spChg>
      </pc:sldChg>
      <pc:sldChg chg="modSp mod">
        <pc:chgData name="Ana Jimena  Estrada Fuerte" userId="66cbb74c-f403-455f-9431-05505c8a10b1" providerId="ADAL" clId="{9D2E4DFC-3C80-446B-BC00-CFC8EA81FC0D}" dt="2023-06-22T14:36:10.410" v="121" actId="1076"/>
        <pc:sldMkLst>
          <pc:docMk/>
          <pc:sldMk cId="2158171630" sldId="294"/>
        </pc:sldMkLst>
        <pc:spChg chg="mod">
          <ac:chgData name="Ana Jimena  Estrada Fuerte" userId="66cbb74c-f403-455f-9431-05505c8a10b1" providerId="ADAL" clId="{9D2E4DFC-3C80-446B-BC00-CFC8EA81FC0D}" dt="2023-06-22T14:23:55.995" v="30" actId="1076"/>
          <ac:spMkLst>
            <pc:docMk/>
            <pc:sldMk cId="2158171630" sldId="294"/>
            <ac:spMk id="7" creationId="{6C927F28-9598-50B0-954F-3003999A439C}"/>
          </ac:spMkLst>
        </pc:spChg>
        <pc:spChg chg="mod">
          <ac:chgData name="Ana Jimena  Estrada Fuerte" userId="66cbb74c-f403-455f-9431-05505c8a10b1" providerId="ADAL" clId="{9D2E4DFC-3C80-446B-BC00-CFC8EA81FC0D}" dt="2023-06-22T14:23:55.995" v="30" actId="1076"/>
          <ac:spMkLst>
            <pc:docMk/>
            <pc:sldMk cId="2158171630" sldId="294"/>
            <ac:spMk id="8" creationId="{225BB838-C802-101B-EDB4-1EF1F963B495}"/>
          </ac:spMkLst>
        </pc:spChg>
        <pc:spChg chg="mod">
          <ac:chgData name="Ana Jimena  Estrada Fuerte" userId="66cbb74c-f403-455f-9431-05505c8a10b1" providerId="ADAL" clId="{9D2E4DFC-3C80-446B-BC00-CFC8EA81FC0D}" dt="2023-06-22T14:36:10.410" v="121" actId="1076"/>
          <ac:spMkLst>
            <pc:docMk/>
            <pc:sldMk cId="2158171630" sldId="294"/>
            <ac:spMk id="9" creationId="{E5AE3781-91AA-4025-60C2-100856625035}"/>
          </ac:spMkLst>
        </pc:spChg>
        <pc:picChg chg="mod">
          <ac:chgData name="Ana Jimena  Estrada Fuerte" userId="66cbb74c-f403-455f-9431-05505c8a10b1" providerId="ADAL" clId="{9D2E4DFC-3C80-446B-BC00-CFC8EA81FC0D}" dt="2023-06-22T14:23:55.995" v="30" actId="1076"/>
          <ac:picMkLst>
            <pc:docMk/>
            <pc:sldMk cId="2158171630" sldId="294"/>
            <ac:picMk id="6" creationId="{B091BD93-1E80-B245-168D-77B407611F3B}"/>
          </ac:picMkLst>
        </pc:picChg>
      </pc:sldChg>
      <pc:sldChg chg="modSp mod modClrScheme chgLayout">
        <pc:chgData name="Ana Jimena  Estrada Fuerte" userId="66cbb74c-f403-455f-9431-05505c8a10b1" providerId="ADAL" clId="{9D2E4DFC-3C80-446B-BC00-CFC8EA81FC0D}" dt="2023-06-22T15:14:59.867" v="220" actId="14100"/>
        <pc:sldMkLst>
          <pc:docMk/>
          <pc:sldMk cId="2189824720" sldId="295"/>
        </pc:sldMkLst>
        <pc:spChg chg="mod ord">
          <ac:chgData name="Ana Jimena  Estrada Fuerte" userId="66cbb74c-f403-455f-9431-05505c8a10b1" providerId="ADAL" clId="{9D2E4DFC-3C80-446B-BC00-CFC8EA81FC0D}" dt="2023-06-22T14:36:05.385" v="120" actId="1076"/>
          <ac:spMkLst>
            <pc:docMk/>
            <pc:sldMk cId="2189824720" sldId="295"/>
            <ac:spMk id="2" creationId="{B1A20B86-E470-CE00-8201-37D2E0BA5C67}"/>
          </ac:spMkLst>
        </pc:spChg>
        <pc:spChg chg="mod ord">
          <ac:chgData name="Ana Jimena  Estrada Fuerte" userId="66cbb74c-f403-455f-9431-05505c8a10b1" providerId="ADAL" clId="{9D2E4DFC-3C80-446B-BC00-CFC8EA81FC0D}" dt="2023-06-22T14:27:02.578" v="39" actId="1076"/>
          <ac:spMkLst>
            <pc:docMk/>
            <pc:sldMk cId="2189824720" sldId="295"/>
            <ac:spMk id="4" creationId="{8B197AAE-6EA2-EF95-C6E4-6C8C7E76D4CD}"/>
          </ac:spMkLst>
        </pc:spChg>
        <pc:picChg chg="mod">
          <ac:chgData name="Ana Jimena  Estrada Fuerte" userId="66cbb74c-f403-455f-9431-05505c8a10b1" providerId="ADAL" clId="{9D2E4DFC-3C80-446B-BC00-CFC8EA81FC0D}" dt="2023-06-22T15:14:59.867" v="220" actId="14100"/>
          <ac:picMkLst>
            <pc:docMk/>
            <pc:sldMk cId="2189824720" sldId="295"/>
            <ac:picMk id="3" creationId="{5AFE87A9-A888-42E2-F48E-D6D82BD71681}"/>
          </ac:picMkLst>
        </pc:picChg>
      </pc:sldChg>
      <pc:sldChg chg="modSp mod">
        <pc:chgData name="Ana Jimena  Estrada Fuerte" userId="66cbb74c-f403-455f-9431-05505c8a10b1" providerId="ADAL" clId="{9D2E4DFC-3C80-446B-BC00-CFC8EA81FC0D}" dt="2023-06-22T15:14:51.465" v="218" actId="1076"/>
        <pc:sldMkLst>
          <pc:docMk/>
          <pc:sldMk cId="2012745255" sldId="296"/>
        </pc:sldMkLst>
        <pc:spChg chg="mod">
          <ac:chgData name="Ana Jimena  Estrada Fuerte" userId="66cbb74c-f403-455f-9431-05505c8a10b1" providerId="ADAL" clId="{9D2E4DFC-3C80-446B-BC00-CFC8EA81FC0D}" dt="2023-06-22T15:14:51.465" v="218" actId="1076"/>
          <ac:spMkLst>
            <pc:docMk/>
            <pc:sldMk cId="2012745255" sldId="296"/>
            <ac:spMk id="2" creationId="{854D9890-F28C-640D-DB52-70A6577732F8}"/>
          </ac:spMkLst>
        </pc:spChg>
        <pc:spChg chg="mod">
          <ac:chgData name="Ana Jimena  Estrada Fuerte" userId="66cbb74c-f403-455f-9431-05505c8a10b1" providerId="ADAL" clId="{9D2E4DFC-3C80-446B-BC00-CFC8EA81FC0D}" dt="2023-06-22T15:14:47.172" v="217" actId="404"/>
          <ac:spMkLst>
            <pc:docMk/>
            <pc:sldMk cId="2012745255" sldId="296"/>
            <ac:spMk id="3" creationId="{70902FCE-7F55-C962-D3CE-9817001E7563}"/>
          </ac:spMkLst>
        </pc:spChg>
      </pc:sldChg>
      <pc:sldChg chg="modSp mod modClrScheme chgLayout">
        <pc:chgData name="Ana Jimena  Estrada Fuerte" userId="66cbb74c-f403-455f-9431-05505c8a10b1" providerId="ADAL" clId="{9D2E4DFC-3C80-446B-BC00-CFC8EA81FC0D}" dt="2023-06-22T14:29:06.034" v="52" actId="1076"/>
        <pc:sldMkLst>
          <pc:docMk/>
          <pc:sldMk cId="3560155569" sldId="297"/>
        </pc:sldMkLst>
        <pc:spChg chg="mod ord">
          <ac:chgData name="Ana Jimena  Estrada Fuerte" userId="66cbb74c-f403-455f-9431-05505c8a10b1" providerId="ADAL" clId="{9D2E4DFC-3C80-446B-BC00-CFC8EA81FC0D}" dt="2023-06-22T14:29:06.034" v="52" actId="1076"/>
          <ac:spMkLst>
            <pc:docMk/>
            <pc:sldMk cId="3560155569" sldId="297"/>
            <ac:spMk id="6" creationId="{BAEB02FB-8DA6-90AF-D750-9684B3363452}"/>
          </ac:spMkLst>
        </pc:spChg>
        <pc:picChg chg="mod">
          <ac:chgData name="Ana Jimena  Estrada Fuerte" userId="66cbb74c-f403-455f-9431-05505c8a10b1" providerId="ADAL" clId="{9D2E4DFC-3C80-446B-BC00-CFC8EA81FC0D}" dt="2023-06-22T14:29:02.401" v="51" actId="14100"/>
          <ac:picMkLst>
            <pc:docMk/>
            <pc:sldMk cId="3560155569" sldId="297"/>
            <ac:picMk id="5" creationId="{79E60607-263E-D46F-AD1D-6B00704280FE}"/>
          </ac:picMkLst>
        </pc:picChg>
      </pc:sldChg>
      <pc:sldChg chg="addSp delSp modSp mod modClrScheme chgLayout">
        <pc:chgData name="Ana Jimena  Estrada Fuerte" userId="66cbb74c-f403-455f-9431-05505c8a10b1" providerId="ADAL" clId="{9D2E4DFC-3C80-446B-BC00-CFC8EA81FC0D}" dt="2023-06-22T14:56:44.610" v="146" actId="1076"/>
        <pc:sldMkLst>
          <pc:docMk/>
          <pc:sldMk cId="585025074" sldId="298"/>
        </pc:sldMkLst>
        <pc:spChg chg="mod ord">
          <ac:chgData name="Ana Jimena  Estrada Fuerte" userId="66cbb74c-f403-455f-9431-05505c8a10b1" providerId="ADAL" clId="{9D2E4DFC-3C80-446B-BC00-CFC8EA81FC0D}" dt="2023-06-22T14:55:25.513" v="129" actId="1036"/>
          <ac:spMkLst>
            <pc:docMk/>
            <pc:sldMk cId="585025074" sldId="298"/>
            <ac:spMk id="2" creationId="{CCEBD4BC-F8B3-85FA-3CB3-ABBEF227AFA2}"/>
          </ac:spMkLst>
        </pc:spChg>
        <pc:spChg chg="add del mod ord">
          <ac:chgData name="Ana Jimena  Estrada Fuerte" userId="66cbb74c-f403-455f-9431-05505c8a10b1" providerId="ADAL" clId="{9D2E4DFC-3C80-446B-BC00-CFC8EA81FC0D}" dt="2023-06-22T14:55:58.170" v="130" actId="478"/>
          <ac:spMkLst>
            <pc:docMk/>
            <pc:sldMk cId="585025074" sldId="298"/>
            <ac:spMk id="3" creationId="{0594C1E3-7D09-69D5-3075-679A81E9C0A1}"/>
          </ac:spMkLst>
        </pc:spChg>
        <pc:spChg chg="mod">
          <ac:chgData name="Ana Jimena  Estrada Fuerte" userId="66cbb74c-f403-455f-9431-05505c8a10b1" providerId="ADAL" clId="{9D2E4DFC-3C80-446B-BC00-CFC8EA81FC0D}" dt="2023-06-22T14:56:44.610" v="146" actId="1076"/>
          <ac:spMkLst>
            <pc:docMk/>
            <pc:sldMk cId="585025074" sldId="298"/>
            <ac:spMk id="5" creationId="{4F483CAE-4B03-1B45-5A2F-E2AD8C1D3BE3}"/>
          </ac:spMkLst>
        </pc:spChg>
        <pc:picChg chg="mod">
          <ac:chgData name="Ana Jimena  Estrada Fuerte" userId="66cbb74c-f403-455f-9431-05505c8a10b1" providerId="ADAL" clId="{9D2E4DFC-3C80-446B-BC00-CFC8EA81FC0D}" dt="2023-06-22T14:56:11.618" v="139" actId="1035"/>
          <ac:picMkLst>
            <pc:docMk/>
            <pc:sldMk cId="585025074" sldId="298"/>
            <ac:picMk id="4" creationId="{F8433500-E53F-A2CC-55F6-AD02EEC496F6}"/>
          </ac:picMkLst>
        </pc:picChg>
      </pc:sldChg>
      <pc:sldChg chg="modSp mod">
        <pc:chgData name="Ana Jimena  Estrada Fuerte" userId="66cbb74c-f403-455f-9431-05505c8a10b1" providerId="ADAL" clId="{9D2E4DFC-3C80-446B-BC00-CFC8EA81FC0D}" dt="2023-06-22T14:32:35.266" v="94" actId="1076"/>
        <pc:sldMkLst>
          <pc:docMk/>
          <pc:sldMk cId="923104066" sldId="299"/>
        </pc:sldMkLst>
        <pc:spChg chg="mod">
          <ac:chgData name="Ana Jimena  Estrada Fuerte" userId="66cbb74c-f403-455f-9431-05505c8a10b1" providerId="ADAL" clId="{9D2E4DFC-3C80-446B-BC00-CFC8EA81FC0D}" dt="2023-06-22T14:31:22.170" v="92" actId="179"/>
          <ac:spMkLst>
            <pc:docMk/>
            <pc:sldMk cId="923104066" sldId="299"/>
            <ac:spMk id="2" creationId="{42608709-E8D5-3C28-6508-5CE70F9713E5}"/>
          </ac:spMkLst>
        </pc:spChg>
        <pc:spChg chg="mod">
          <ac:chgData name="Ana Jimena  Estrada Fuerte" userId="66cbb74c-f403-455f-9431-05505c8a10b1" providerId="ADAL" clId="{9D2E4DFC-3C80-446B-BC00-CFC8EA81FC0D}" dt="2023-06-22T14:32:35.266" v="94" actId="1076"/>
          <ac:spMkLst>
            <pc:docMk/>
            <pc:sldMk cId="923104066" sldId="299"/>
            <ac:spMk id="3" creationId="{7AD43550-F639-DEFA-9F77-2DBB1F8DA773}"/>
          </ac:spMkLst>
        </pc:spChg>
        <pc:spChg chg="mod">
          <ac:chgData name="Ana Jimena  Estrada Fuerte" userId="66cbb74c-f403-455f-9431-05505c8a10b1" providerId="ADAL" clId="{9D2E4DFC-3C80-446B-BC00-CFC8EA81FC0D}" dt="2023-06-22T14:31:42.471" v="93" actId="554"/>
          <ac:spMkLst>
            <pc:docMk/>
            <pc:sldMk cId="923104066" sldId="299"/>
            <ac:spMk id="4" creationId="{AA6C04F2-C701-AD98-8D2A-CEEC7CBA47A5}"/>
          </ac:spMkLst>
        </pc:spChg>
      </pc:sldChg>
      <pc:sldChg chg="addSp delSp modSp mod modClrScheme chgLayout">
        <pc:chgData name="Ana Jimena  Estrada Fuerte" userId="66cbb74c-f403-455f-9431-05505c8a10b1" providerId="ADAL" clId="{9D2E4DFC-3C80-446B-BC00-CFC8EA81FC0D}" dt="2023-06-22T14:58:48.987" v="152" actId="1076"/>
        <pc:sldMkLst>
          <pc:docMk/>
          <pc:sldMk cId="1807534523" sldId="300"/>
        </pc:sldMkLst>
        <pc:spChg chg="mod ord">
          <ac:chgData name="Ana Jimena  Estrada Fuerte" userId="66cbb74c-f403-455f-9431-05505c8a10b1" providerId="ADAL" clId="{9D2E4DFC-3C80-446B-BC00-CFC8EA81FC0D}" dt="2023-06-22T14:34:53.801" v="119" actId="1035"/>
          <ac:spMkLst>
            <pc:docMk/>
            <pc:sldMk cId="1807534523" sldId="300"/>
            <ac:spMk id="2" creationId="{B4AF4335-BB48-BCBC-110E-743D07F938FE}"/>
          </ac:spMkLst>
        </pc:spChg>
        <pc:spChg chg="mod">
          <ac:chgData name="Ana Jimena  Estrada Fuerte" userId="66cbb74c-f403-455f-9431-05505c8a10b1" providerId="ADAL" clId="{9D2E4DFC-3C80-446B-BC00-CFC8EA81FC0D}" dt="2023-06-22T14:58:48.987" v="152" actId="1076"/>
          <ac:spMkLst>
            <pc:docMk/>
            <pc:sldMk cId="1807534523" sldId="300"/>
            <ac:spMk id="4" creationId="{DDF7A5EA-002A-3D2F-E4CC-74A14FF4675A}"/>
          </ac:spMkLst>
        </pc:spChg>
        <pc:spChg chg="add del mod ord">
          <ac:chgData name="Ana Jimena  Estrada Fuerte" userId="66cbb74c-f403-455f-9431-05505c8a10b1" providerId="ADAL" clId="{9D2E4DFC-3C80-446B-BC00-CFC8EA81FC0D}" dt="2023-06-22T14:34:44.810" v="110" actId="700"/>
          <ac:spMkLst>
            <pc:docMk/>
            <pc:sldMk cId="1807534523" sldId="300"/>
            <ac:spMk id="5" creationId="{CFA8FD8E-C6FC-9EDB-7293-C5544B25B38E}"/>
          </ac:spMkLst>
        </pc:spChg>
        <pc:spChg chg="add del mod ord">
          <ac:chgData name="Ana Jimena  Estrada Fuerte" userId="66cbb74c-f403-455f-9431-05505c8a10b1" providerId="ADAL" clId="{9D2E4DFC-3C80-446B-BC00-CFC8EA81FC0D}" dt="2023-06-22T14:58:22.498" v="147" actId="478"/>
          <ac:spMkLst>
            <pc:docMk/>
            <pc:sldMk cId="1807534523" sldId="300"/>
            <ac:spMk id="6" creationId="{A3AD02FB-BB39-208F-1144-1B9F4E67E963}"/>
          </ac:spMkLst>
        </pc:spChg>
        <pc:graphicFrameChg chg="mod">
          <ac:chgData name="Ana Jimena  Estrada Fuerte" userId="66cbb74c-f403-455f-9431-05505c8a10b1" providerId="ADAL" clId="{9D2E4DFC-3C80-446B-BC00-CFC8EA81FC0D}" dt="2023-06-22T14:58:48.987" v="152" actId="1076"/>
          <ac:graphicFrameMkLst>
            <pc:docMk/>
            <pc:sldMk cId="1807534523" sldId="300"/>
            <ac:graphicFrameMk id="3" creationId="{EBC91E9D-69ED-A39F-A553-CD40401C620A}"/>
          </ac:graphicFrameMkLst>
        </pc:graphicFrameChg>
      </pc:sldChg>
      <pc:sldChg chg="modSp mod">
        <pc:chgData name="Ana Jimena  Estrada Fuerte" userId="66cbb74c-f403-455f-9431-05505c8a10b1" providerId="ADAL" clId="{9D2E4DFC-3C80-446B-BC00-CFC8EA81FC0D}" dt="2023-06-22T14:33:50.587" v="106" actId="14100"/>
        <pc:sldMkLst>
          <pc:docMk/>
          <pc:sldMk cId="2073868866" sldId="301"/>
        </pc:sldMkLst>
        <pc:spChg chg="mod">
          <ac:chgData name="Ana Jimena  Estrada Fuerte" userId="66cbb74c-f403-455f-9431-05505c8a10b1" providerId="ADAL" clId="{9D2E4DFC-3C80-446B-BC00-CFC8EA81FC0D}" dt="2023-06-22T14:32:52.034" v="95" actId="1076"/>
          <ac:spMkLst>
            <pc:docMk/>
            <pc:sldMk cId="2073868866" sldId="301"/>
            <ac:spMk id="2" creationId="{36BAE680-ADA5-5836-F533-4DDE18FA1661}"/>
          </ac:spMkLst>
        </pc:spChg>
        <pc:spChg chg="mod">
          <ac:chgData name="Ana Jimena  Estrada Fuerte" userId="66cbb74c-f403-455f-9431-05505c8a10b1" providerId="ADAL" clId="{9D2E4DFC-3C80-446B-BC00-CFC8EA81FC0D}" dt="2023-06-22T14:33:49.862" v="105" actId="14100"/>
          <ac:spMkLst>
            <pc:docMk/>
            <pc:sldMk cId="2073868866" sldId="301"/>
            <ac:spMk id="20" creationId="{66D107D0-7BCD-51FE-8B5C-62E96040ADBE}"/>
          </ac:spMkLst>
        </pc:spChg>
        <pc:grpChg chg="mod">
          <ac:chgData name="Ana Jimena  Estrada Fuerte" userId="66cbb74c-f403-455f-9431-05505c8a10b1" providerId="ADAL" clId="{9D2E4DFC-3C80-446B-BC00-CFC8EA81FC0D}" dt="2023-06-22T14:33:50.587" v="106" actId="14100"/>
          <ac:grpSpMkLst>
            <pc:docMk/>
            <pc:sldMk cId="2073868866" sldId="301"/>
            <ac:grpSpMk id="3" creationId="{A71C94BA-BBB7-7D7C-5B90-76D5A1756AEA}"/>
          </ac:grpSpMkLst>
        </pc:grpChg>
      </pc:sldChg>
      <pc:sldMasterChg chg="modSp mod modSldLayout">
        <pc:chgData name="Ana Jimena  Estrada Fuerte" userId="66cbb74c-f403-455f-9431-05505c8a10b1" providerId="ADAL" clId="{9D2E4DFC-3C80-446B-BC00-CFC8EA81FC0D}" dt="2023-06-22T15:32:07.202" v="224" actId="14100"/>
        <pc:sldMasterMkLst>
          <pc:docMk/>
          <pc:sldMasterMk cId="1109098328" sldId="2147483651"/>
        </pc:sldMasterMkLst>
        <pc:picChg chg="mod">
          <ac:chgData name="Ana Jimena  Estrada Fuerte" userId="66cbb74c-f403-455f-9431-05505c8a10b1" providerId="ADAL" clId="{9D2E4DFC-3C80-446B-BC00-CFC8EA81FC0D}" dt="2023-06-22T15:32:07.202" v="224" actId="14100"/>
          <ac:picMkLst>
            <pc:docMk/>
            <pc:sldMasterMk cId="1109098328" sldId="2147483651"/>
            <ac:picMk id="4" creationId="{09B2AD08-4137-96F9-9482-34DD13049F0E}"/>
          </ac:picMkLst>
        </pc:picChg>
        <pc:sldLayoutChg chg="modSp mod">
          <pc:chgData name="Ana Jimena  Estrada Fuerte" userId="66cbb74c-f403-455f-9431-05505c8a10b1" providerId="ADAL" clId="{9D2E4DFC-3C80-446B-BC00-CFC8EA81FC0D}" dt="2023-06-22T14:31:10.209" v="88" actId="1036"/>
          <pc:sldLayoutMkLst>
            <pc:docMk/>
            <pc:sldMasterMk cId="1109098328" sldId="2147483651"/>
            <pc:sldLayoutMk cId="434777638" sldId="2147483687"/>
          </pc:sldLayoutMkLst>
          <pc:spChg chg="mod">
            <ac:chgData name="Ana Jimena  Estrada Fuerte" userId="66cbb74c-f403-455f-9431-05505c8a10b1" providerId="ADAL" clId="{9D2E4DFC-3C80-446B-BC00-CFC8EA81FC0D}" dt="2023-06-22T14:31:10.209" v="88" actId="1036"/>
            <ac:spMkLst>
              <pc:docMk/>
              <pc:sldMasterMk cId="1109098328" sldId="2147483651"/>
              <pc:sldLayoutMk cId="434777638" sldId="2147483687"/>
              <ac:spMk id="6" creationId="{19ACE370-9294-2504-598F-16DB39A434A0}"/>
            </ac:spMkLst>
          </pc:spChg>
        </pc:sldLayoutChg>
        <pc:sldLayoutChg chg="addSp delSp modSp mod">
          <pc:chgData name="Ana Jimena  Estrada Fuerte" userId="66cbb74c-f403-455f-9431-05505c8a10b1" providerId="ADAL" clId="{9D2E4DFC-3C80-446B-BC00-CFC8EA81FC0D}" dt="2023-06-22T14:31:18.023" v="91"/>
          <pc:sldLayoutMkLst>
            <pc:docMk/>
            <pc:sldMasterMk cId="1109098328" sldId="2147483651"/>
            <pc:sldLayoutMk cId="3999159034" sldId="2147483689"/>
          </pc:sldLayoutMkLst>
          <pc:spChg chg="mod">
            <ac:chgData name="Ana Jimena  Estrada Fuerte" userId="66cbb74c-f403-455f-9431-05505c8a10b1" providerId="ADAL" clId="{9D2E4DFC-3C80-446B-BC00-CFC8EA81FC0D}" dt="2023-06-22T14:31:11.602" v="89" actId="1076"/>
            <ac:spMkLst>
              <pc:docMk/>
              <pc:sldMasterMk cId="1109098328" sldId="2147483651"/>
              <pc:sldLayoutMk cId="3999159034" sldId="2147483689"/>
              <ac:spMk id="2" creationId="{EB34EA81-293C-F993-0895-91AF73AA5EA4}"/>
            </ac:spMkLst>
          </pc:spChg>
          <pc:spChg chg="add mod">
            <ac:chgData name="Ana Jimena  Estrada Fuerte" userId="66cbb74c-f403-455f-9431-05505c8a10b1" providerId="ADAL" clId="{9D2E4DFC-3C80-446B-BC00-CFC8EA81FC0D}" dt="2023-06-22T14:31:18.023" v="91"/>
            <ac:spMkLst>
              <pc:docMk/>
              <pc:sldMasterMk cId="1109098328" sldId="2147483651"/>
              <pc:sldLayoutMk cId="3999159034" sldId="2147483689"/>
              <ac:spMk id="4" creationId="{CA6D6403-7C21-7CD1-9847-CBBEC1D3A8DC}"/>
            </ac:spMkLst>
          </pc:spChg>
          <pc:spChg chg="del mod">
            <ac:chgData name="Ana Jimena  Estrada Fuerte" userId="66cbb74c-f403-455f-9431-05505c8a10b1" providerId="ADAL" clId="{9D2E4DFC-3C80-446B-BC00-CFC8EA81FC0D}" dt="2023-06-22T14:31:17.570" v="90" actId="478"/>
            <ac:spMkLst>
              <pc:docMk/>
              <pc:sldMasterMk cId="1109098328" sldId="2147483651"/>
              <pc:sldLayoutMk cId="3999159034" sldId="2147483689"/>
              <ac:spMk id="6" creationId="{19ACE370-9294-2504-598F-16DB39A434A0}"/>
            </ac:spMkLst>
          </pc:spChg>
        </pc:sldLayoutChg>
        <pc:sldLayoutChg chg="modSp mod">
          <pc:chgData name="Ana Jimena  Estrada Fuerte" userId="66cbb74c-f403-455f-9431-05505c8a10b1" providerId="ADAL" clId="{9D2E4DFC-3C80-446B-BC00-CFC8EA81FC0D}" dt="2023-06-22T14:34:34.929" v="108" actId="1076"/>
          <pc:sldLayoutMkLst>
            <pc:docMk/>
            <pc:sldMasterMk cId="1109098328" sldId="2147483651"/>
            <pc:sldLayoutMk cId="1778161573" sldId="2147483690"/>
          </pc:sldLayoutMkLst>
          <pc:spChg chg="mod">
            <ac:chgData name="Ana Jimena  Estrada Fuerte" userId="66cbb74c-f403-455f-9431-05505c8a10b1" providerId="ADAL" clId="{9D2E4DFC-3C80-446B-BC00-CFC8EA81FC0D}" dt="2023-06-22T14:34:34.929" v="108" actId="1076"/>
            <ac:spMkLst>
              <pc:docMk/>
              <pc:sldMasterMk cId="1109098328" sldId="2147483651"/>
              <pc:sldLayoutMk cId="1778161573" sldId="2147483690"/>
              <ac:spMk id="4" creationId="{CA6D6403-7C21-7CD1-9847-CBBEC1D3A8DC}"/>
            </ac:spMkLst>
          </pc:spChg>
        </pc:sldLayoutChg>
      </pc:sldMasterChg>
    </pc:docChg>
  </pc:docChgLst>
  <pc:docChgLst>
    <pc:chgData name="AMEYALLI LAMADRID SANCHEZ" userId="S::dgrafico@noria.mx::490b3eab-2d75-45dc-8c0b-3b055a3e558b" providerId="AD" clId="Web-{A78E5EE3-D773-4CE1-8474-4D9604F22B32}"/>
    <pc:docChg chg="modSld">
      <pc:chgData name="AMEYALLI LAMADRID SANCHEZ" userId="S::dgrafico@noria.mx::490b3eab-2d75-45dc-8c0b-3b055a3e558b" providerId="AD" clId="Web-{A78E5EE3-D773-4CE1-8474-4D9604F22B32}" dt="2023-06-21T23:04:51.527" v="38" actId="1076"/>
      <pc:docMkLst>
        <pc:docMk/>
      </pc:docMkLst>
      <pc:sldChg chg="addSp delSp modSp">
        <pc:chgData name="AMEYALLI LAMADRID SANCHEZ" userId="S::dgrafico@noria.mx::490b3eab-2d75-45dc-8c0b-3b055a3e558b" providerId="AD" clId="Web-{A78E5EE3-D773-4CE1-8474-4D9604F22B32}" dt="2023-06-21T23:04:51.527" v="38" actId="1076"/>
        <pc:sldMkLst>
          <pc:docMk/>
          <pc:sldMk cId="33528087" sldId="281"/>
        </pc:sldMkLst>
        <pc:spChg chg="mod">
          <ac:chgData name="AMEYALLI LAMADRID SANCHEZ" userId="S::dgrafico@noria.mx::490b3eab-2d75-45dc-8c0b-3b055a3e558b" providerId="AD" clId="Web-{A78E5EE3-D773-4CE1-8474-4D9604F22B32}" dt="2023-06-21T22:59:36.768" v="1" actId="20577"/>
          <ac:spMkLst>
            <pc:docMk/>
            <pc:sldMk cId="33528087" sldId="281"/>
            <ac:spMk id="2" creationId="{262D93C4-DB86-9B97-7E83-B4E8FEFDBBB2}"/>
          </ac:spMkLst>
        </pc:spChg>
        <pc:spChg chg="add del">
          <ac:chgData name="AMEYALLI LAMADRID SANCHEZ" userId="S::dgrafico@noria.mx::490b3eab-2d75-45dc-8c0b-3b055a3e558b" providerId="AD" clId="Web-{A78E5EE3-D773-4CE1-8474-4D9604F22B32}" dt="2023-06-21T23:02:23.273" v="14"/>
          <ac:spMkLst>
            <pc:docMk/>
            <pc:sldMk cId="33528087" sldId="281"/>
            <ac:spMk id="8" creationId="{BE1B368E-1BE9-E882-68F7-02AA57244688}"/>
          </ac:spMkLst>
        </pc:spChg>
        <pc:picChg chg="mod ord">
          <ac:chgData name="AMEYALLI LAMADRID SANCHEZ" userId="S::dgrafico@noria.mx::490b3eab-2d75-45dc-8c0b-3b055a3e558b" providerId="AD" clId="Web-{A78E5EE3-D773-4CE1-8474-4D9604F22B32}" dt="2023-06-21T23:04:51.527" v="38" actId="1076"/>
          <ac:picMkLst>
            <pc:docMk/>
            <pc:sldMk cId="33528087" sldId="281"/>
            <ac:picMk id="5" creationId="{AAB9210A-348C-ABA3-F945-1765B570CD77}"/>
          </ac:picMkLst>
        </pc:picChg>
        <pc:picChg chg="add del mod">
          <ac:chgData name="AMEYALLI LAMADRID SANCHEZ" userId="S::dgrafico@noria.mx::490b3eab-2d75-45dc-8c0b-3b055a3e558b" providerId="AD" clId="Web-{A78E5EE3-D773-4CE1-8474-4D9604F22B32}" dt="2023-06-21T23:00:09.722" v="4"/>
          <ac:picMkLst>
            <pc:docMk/>
            <pc:sldMk cId="33528087" sldId="281"/>
            <ac:picMk id="6" creationId="{C6186763-4465-539D-6F6C-697E0DBAF262}"/>
          </ac:picMkLst>
        </pc:picChg>
        <pc:picChg chg="add mod ord">
          <ac:chgData name="AMEYALLI LAMADRID SANCHEZ" userId="S::dgrafico@noria.mx::490b3eab-2d75-45dc-8c0b-3b055a3e558b" providerId="AD" clId="Web-{A78E5EE3-D773-4CE1-8474-4D9604F22B32}" dt="2023-06-21T23:00:55.911" v="9" actId="1076"/>
          <ac:picMkLst>
            <pc:docMk/>
            <pc:sldMk cId="33528087" sldId="281"/>
            <ac:picMk id="7" creationId="{C1BC8322-9123-39C4-1B79-29CFC91B4787}"/>
          </ac:picMkLst>
        </pc:picChg>
      </pc:sldChg>
      <pc:sldChg chg="modSp">
        <pc:chgData name="AMEYALLI LAMADRID SANCHEZ" userId="S::dgrafico@noria.mx::490b3eab-2d75-45dc-8c0b-3b055a3e558b" providerId="AD" clId="Web-{A78E5EE3-D773-4CE1-8474-4D9604F22B32}" dt="2023-06-21T23:04:30.089" v="31" actId="20577"/>
        <pc:sldMkLst>
          <pc:docMk/>
          <pc:sldMk cId="1525883864" sldId="290"/>
        </pc:sldMkLst>
        <pc:spChg chg="mod">
          <ac:chgData name="AMEYALLI LAMADRID SANCHEZ" userId="S::dgrafico@noria.mx::490b3eab-2d75-45dc-8c0b-3b055a3e558b" providerId="AD" clId="Web-{A78E5EE3-D773-4CE1-8474-4D9604F22B32}" dt="2023-06-21T23:04:30.089" v="31" actId="20577"/>
          <ac:spMkLst>
            <pc:docMk/>
            <pc:sldMk cId="1525883864" sldId="290"/>
            <ac:spMk id="3" creationId="{59ECB3BC-D8D1-F46C-948E-7A3E9C5326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Vanessa%20Rojas\Desktop\grafic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solidFill>
            <a:schemeClr val="accent4"/>
          </a:solidFill>
        </a:ln>
        <a:effectLst/>
        <a:sp3d>
          <a:contourClr>
            <a:schemeClr val="accent4"/>
          </a:contourClr>
        </a:sp3d>
      </c:spPr>
    </c:floor>
    <c:sideWall>
      <c:thickness val="0"/>
      <c:spPr>
        <a:solidFill>
          <a:schemeClr val="bg1"/>
        </a:solidFill>
        <a:ln>
          <a:solidFill>
            <a:schemeClr val="accent4"/>
          </a:solidFill>
        </a:ln>
        <a:effectLst/>
        <a:sp3d>
          <a:contourClr>
            <a:schemeClr val="accent4"/>
          </a:contourClr>
        </a:sp3d>
      </c:spPr>
    </c:sideWall>
    <c:backWall>
      <c:thickness val="0"/>
      <c:spPr>
        <a:solidFill>
          <a:schemeClr val="bg1"/>
        </a:solidFill>
        <a:ln>
          <a:solidFill>
            <a:schemeClr val="accent4"/>
          </a:solidFill>
        </a:ln>
        <a:effectLst/>
        <a:sp3d>
          <a:contourClr>
            <a:schemeClr val="accent4"/>
          </a:contourClr>
        </a:sp3d>
      </c:spPr>
    </c:backWall>
    <c:plotArea>
      <c:layout>
        <c:manualLayout>
          <c:layoutTarget val="inner"/>
          <c:xMode val="edge"/>
          <c:yMode val="edge"/>
          <c:x val="0.12530962951315833"/>
          <c:y val="1.6686180054897342E-2"/>
          <c:w val="0.86924143324930458"/>
          <c:h val="0.7923577732357493"/>
        </c:manualLayout>
      </c:layout>
      <c:bar3DChart>
        <c:barDir val="col"/>
        <c:grouping val="standard"/>
        <c:varyColors val="0"/>
        <c:ser>
          <c:idx val="0"/>
          <c:order val="0"/>
          <c:tx>
            <c:strRef>
              <c:f>Hoja2!$C$2</c:f>
              <c:strCache>
                <c:ptCount val="1"/>
                <c:pt idx="0">
                  <c:v>Typical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5100000"/>
              </a:lightRig>
            </a:scene3d>
            <a:sp3d/>
          </c:spPr>
          <c:invertIfNegative val="0"/>
          <c:cat>
            <c:strRef>
              <c:f>Hoja2!$B$3:$B$10</c:f>
              <c:strCache>
                <c:ptCount val="8"/>
                <c:pt idx="0">
                  <c:v>Personal time</c:v>
                </c:pt>
                <c:pt idx="1">
                  <c:v>Get tolls-tool crib</c:v>
                </c:pt>
                <c:pt idx="2">
                  <c:v>Clock in/out &amp; clean up</c:v>
                </c:pt>
                <c:pt idx="3">
                  <c:v>Receive instructions</c:v>
                </c:pt>
                <c:pt idx="4">
                  <c:v>Get parts-stores</c:v>
                </c:pt>
                <c:pt idx="5">
                  <c:v>Travel to/from job</c:v>
                </c:pt>
                <c:pt idx="6">
                  <c:v>Breaks &amp; lunch</c:v>
                </c:pt>
                <c:pt idx="7">
                  <c:v>Working time</c:v>
                </c:pt>
              </c:strCache>
            </c:strRef>
          </c:cat>
          <c:val>
            <c:numRef>
              <c:f>Hoja2!$C$3:$C$10</c:f>
              <c:numCache>
                <c:formatCode>0%</c:formatCode>
                <c:ptCount val="8"/>
                <c:pt idx="0">
                  <c:v>0.04</c:v>
                </c:pt>
                <c:pt idx="1">
                  <c:v>0.04</c:v>
                </c:pt>
                <c:pt idx="2">
                  <c:v>0.06</c:v>
                </c:pt>
                <c:pt idx="3">
                  <c:v>0.06</c:v>
                </c:pt>
                <c:pt idx="4">
                  <c:v>0.13</c:v>
                </c:pt>
                <c:pt idx="5">
                  <c:v>0.17</c:v>
                </c:pt>
                <c:pt idx="6">
                  <c:v>0.19</c:v>
                </c:pt>
                <c:pt idx="7">
                  <c:v>0.31</c:v>
                </c:pt>
              </c:numCache>
            </c:numRef>
          </c:val>
          <c:extLst>
            <c:ext xmlns:c16="http://schemas.microsoft.com/office/drawing/2014/chart" uri="{C3380CC4-5D6E-409C-BE32-E72D297353CC}">
              <c16:uniqueId val="{00000000-E7C0-419A-BD51-22EE84282BD7}"/>
            </c:ext>
          </c:extLst>
        </c:ser>
        <c:ser>
          <c:idx val="1"/>
          <c:order val="1"/>
          <c:tx>
            <c:strRef>
              <c:f>Hoja2!$D$2</c:f>
              <c:strCache>
                <c:ptCount val="1"/>
                <c:pt idx="0">
                  <c:v>Improved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5100000"/>
              </a:lightRig>
            </a:scene3d>
            <a:sp3d/>
          </c:spPr>
          <c:invertIfNegative val="0"/>
          <c:cat>
            <c:strRef>
              <c:f>Hoja2!$B$3:$B$10</c:f>
              <c:strCache>
                <c:ptCount val="8"/>
                <c:pt idx="0">
                  <c:v>Personal time</c:v>
                </c:pt>
                <c:pt idx="1">
                  <c:v>Get tolls-tool crib</c:v>
                </c:pt>
                <c:pt idx="2">
                  <c:v>Clock in/out &amp; clean up</c:v>
                </c:pt>
                <c:pt idx="3">
                  <c:v>Receive instructions</c:v>
                </c:pt>
                <c:pt idx="4">
                  <c:v>Get parts-stores</c:v>
                </c:pt>
                <c:pt idx="5">
                  <c:v>Travel to/from job</c:v>
                </c:pt>
                <c:pt idx="6">
                  <c:v>Breaks &amp; lunch</c:v>
                </c:pt>
                <c:pt idx="7">
                  <c:v>Working time</c:v>
                </c:pt>
              </c:strCache>
            </c:strRef>
          </c:cat>
          <c:val>
            <c:numRef>
              <c:f>Hoja2!$D$3:$D$10</c:f>
              <c:numCache>
                <c:formatCode>0%</c:formatCode>
                <c:ptCount val="8"/>
                <c:pt idx="0">
                  <c:v>0.04</c:v>
                </c:pt>
                <c:pt idx="1">
                  <c:v>0.02</c:v>
                </c:pt>
                <c:pt idx="2">
                  <c:v>0.06</c:v>
                </c:pt>
                <c:pt idx="3">
                  <c:v>0.01</c:v>
                </c:pt>
                <c:pt idx="4">
                  <c:v>0.01</c:v>
                </c:pt>
                <c:pt idx="5">
                  <c:v>0.09</c:v>
                </c:pt>
                <c:pt idx="6">
                  <c:v>0.19</c:v>
                </c:pt>
                <c:pt idx="7">
                  <c:v>0.56999999999999995</c:v>
                </c:pt>
              </c:numCache>
            </c:numRef>
          </c:val>
          <c:extLst>
            <c:ext xmlns:c16="http://schemas.microsoft.com/office/drawing/2014/chart" uri="{C3380CC4-5D6E-409C-BE32-E72D297353CC}">
              <c16:uniqueId val="{00000001-E7C0-419A-BD51-22EE84282BD7}"/>
            </c:ext>
          </c:extLst>
        </c:ser>
        <c:dLbls>
          <c:showLegendKey val="0"/>
          <c:showVal val="0"/>
          <c:showCatName val="0"/>
          <c:showSerName val="0"/>
          <c:showPercent val="0"/>
          <c:showBubbleSize val="0"/>
        </c:dLbls>
        <c:gapWidth val="150"/>
        <c:shape val="box"/>
        <c:axId val="173463728"/>
        <c:axId val="173465296"/>
        <c:axId val="175516792"/>
      </c:bar3DChart>
      <c:catAx>
        <c:axId val="17346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3465296"/>
        <c:crosses val="autoZero"/>
        <c:auto val="1"/>
        <c:lblAlgn val="ctr"/>
        <c:lblOffset val="100"/>
        <c:noMultiLvlLbl val="0"/>
      </c:catAx>
      <c:valAx>
        <c:axId val="173465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lumMod val="10000"/>
                  </a:schemeClr>
                </a:solidFill>
                <a:latin typeface="+mn-lt"/>
                <a:ea typeface="+mn-ea"/>
                <a:cs typeface="+mn-cs"/>
              </a:defRPr>
            </a:pPr>
            <a:endParaRPr lang="es-MX"/>
          </a:p>
        </c:txPr>
        <c:crossAx val="173463728"/>
        <c:crosses val="autoZero"/>
        <c:crossBetween val="between"/>
      </c:valAx>
      <c:serAx>
        <c:axId val="175516792"/>
        <c:scaling>
          <c:orientation val="minMax"/>
        </c:scaling>
        <c:delete val="1"/>
        <c:axPos val="b"/>
        <c:majorTickMark val="none"/>
        <c:minorTickMark val="none"/>
        <c:tickLblPos val="nextTo"/>
        <c:crossAx val="173465296"/>
        <c:crosses val="autoZero"/>
      </c:serAx>
      <c:dTable>
        <c:showHorzBorder val="1"/>
        <c:showVertBorder val="1"/>
        <c:showOutline val="1"/>
        <c:showKeys val="1"/>
        <c:spPr>
          <a:solidFill>
            <a:schemeClr val="bg2"/>
          </a:solidFill>
          <a:ln w="9525" cap="flat" cmpd="sng" algn="ctr">
            <a:solidFill>
              <a:schemeClr val="accent4"/>
            </a:solidFill>
            <a:round/>
          </a:ln>
          <a:effectLst/>
        </c:spPr>
        <c:txPr>
          <a:bodyPr rot="0" spcFirstLastPara="1" vertOverflow="ellipsis" vert="horz" wrap="square" anchor="ctr" anchorCtr="1"/>
          <a:lstStyle/>
          <a:p>
            <a:pPr rtl="0">
              <a:defRPr sz="1197" b="0" i="0" u="none" strike="noStrike" kern="1200" baseline="0">
                <a:solidFill>
                  <a:schemeClr val="accent6">
                    <a:lumMod val="10000"/>
                  </a:schemeClr>
                </a:solidFill>
                <a:latin typeface="+mn-lt"/>
                <a:ea typeface="+mn-ea"/>
                <a:cs typeface="+mn-cs"/>
              </a:defRPr>
            </a:pPr>
            <a:endParaRPr lang="es-MX"/>
          </a:p>
        </c:txPr>
      </c:dTable>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251DD-65A1-4DD0-9D8A-569D63C90E48}" type="datetimeFigureOut">
              <a:rPr lang="en-CA" smtClean="0"/>
              <a:t>2023-08-23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083B0-85CA-4542-9899-1845A299CAE4}" type="slidenum">
              <a:rPr lang="en-CA" smtClean="0"/>
              <a:t>‹Nº›</a:t>
            </a:fld>
            <a:endParaRPr lang="en-CA"/>
          </a:p>
        </p:txBody>
      </p:sp>
    </p:spTree>
    <p:extLst>
      <p:ext uri="{BB962C8B-B14F-4D97-AF65-F5344CB8AC3E}">
        <p14:creationId xmlns:p14="http://schemas.microsoft.com/office/powerpoint/2010/main" val="217589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 maintainers we know there is a lot of value in what we do. Without our work, plant and equipment will soon stop and our companies will then go out of business. What we do impacts on safety, health, revenues, costs and company reputation. A dirty little truth about maintenance is that it is only us who work in it, that really know the value of what we do – or do we? </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We do know our value in qualitative terms, but can we quantify it? Most maintenance can be improved and we know it. We can do things more efficiently, and we can keep things running more reliably. We often know how to do that, but when we want to make those improvements there is no money for them. Why?</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Most business people know very little about what we do and how it impacts their business. They see maintenance as a repair shop. We fix what breaks. And they know little, or nothing, more. They may know that maintenance represents a significant cost, and they may even know that they can’t get away with cutting it too much. But they do not know the full value of what maintenance can deliver, nor what it takes to deliver it. </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If you want to make improvements you need a decision maker, someone with executive level authority, to back you up. To get that, you will need explain what value you can deliver, and in terms they can understand. You will need to show them the savings that are possible from doing things more efficiently, </a:t>
            </a:r>
            <a:endParaRPr lang="en-CA" dirty="0"/>
          </a:p>
        </p:txBody>
      </p:sp>
      <p:sp>
        <p:nvSpPr>
          <p:cNvPr id="4" name="Slide Number Placeholder 3"/>
          <p:cNvSpPr>
            <a:spLocks noGrp="1"/>
          </p:cNvSpPr>
          <p:nvPr>
            <p:ph type="sldNum" sz="quarter" idx="5"/>
          </p:nvPr>
        </p:nvSpPr>
        <p:spPr/>
        <p:txBody>
          <a:bodyPr/>
          <a:lstStyle/>
          <a:p>
            <a:fld id="{35B083B0-85CA-4542-9899-1845A299CAE4}" type="slidenum">
              <a:rPr lang="en-CA" smtClean="0"/>
              <a:t>3</a:t>
            </a:fld>
            <a:endParaRPr lang="en-CA"/>
          </a:p>
        </p:txBody>
      </p:sp>
    </p:spTree>
    <p:extLst>
      <p:ext uri="{BB962C8B-B14F-4D97-AF65-F5344CB8AC3E}">
        <p14:creationId xmlns:p14="http://schemas.microsoft.com/office/powerpoint/2010/main" val="2273521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236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PORTAN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chemeClr val="bg1"/>
                </a:solidFill>
                <a:latin typeface="Arial Black" panose="020B0A04020102020204" pitchFamily="34" charset="0"/>
              </a:defRPr>
            </a:lvl1pPr>
          </a:lstStyle>
          <a:p>
            <a:r>
              <a:rPr lang="es-ES" dirty="0"/>
              <a:t>THIS TEXT IS VERY IMPORTANT</a:t>
            </a:r>
            <a:endParaRPr lang="es-MX" dirty="0"/>
          </a:p>
        </p:txBody>
      </p:sp>
    </p:spTree>
    <p:extLst>
      <p:ext uri="{BB962C8B-B14F-4D97-AF65-F5344CB8AC3E}">
        <p14:creationId xmlns:p14="http://schemas.microsoft.com/office/powerpoint/2010/main" val="132739538"/>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pos="143" userDrawn="1">
          <p15:clr>
            <a:srgbClr val="FBAE40"/>
          </p15:clr>
        </p15:guide>
        <p15:guide id="4" orient="horz" pos="1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B03F2-BB9D-3027-3598-C5F320D02E51}"/>
              </a:ext>
            </a:extLst>
          </p:cNvPr>
          <p:cNvSpPr>
            <a:spLocks noGrp="1"/>
          </p:cNvSpPr>
          <p:nvPr>
            <p:ph type="title" hasCustomPrompt="1"/>
          </p:nvPr>
        </p:nvSpPr>
        <p:spPr>
          <a:xfrm>
            <a:off x="2986346" y="5460943"/>
            <a:ext cx="6219305" cy="557588"/>
          </a:xfrm>
          <a:prstGeom prst="rect">
            <a:avLst/>
          </a:prstGeom>
        </p:spPr>
        <p:txBody>
          <a:bodyPr/>
          <a:lstStyle>
            <a:lvl1pPr algn="ctr">
              <a:defRPr sz="3000" b="1">
                <a:solidFill>
                  <a:schemeClr val="bg1"/>
                </a:solidFill>
              </a:defRPr>
            </a:lvl1pPr>
          </a:lstStyle>
          <a:p>
            <a:r>
              <a:rPr lang="es-ES"/>
              <a:t>Escribe aquí tu nombre</a:t>
            </a:r>
            <a:endParaRPr lang="es-MX"/>
          </a:p>
        </p:txBody>
      </p:sp>
      <p:sp>
        <p:nvSpPr>
          <p:cNvPr id="4" name="Marcador de texto 3">
            <a:extLst>
              <a:ext uri="{FF2B5EF4-FFF2-40B4-BE49-F238E27FC236}">
                <a16:creationId xmlns:a16="http://schemas.microsoft.com/office/drawing/2014/main" id="{E92CC355-4360-14F9-0E5E-F658F8E7D962}"/>
              </a:ext>
            </a:extLst>
          </p:cNvPr>
          <p:cNvSpPr>
            <a:spLocks noGrp="1"/>
          </p:cNvSpPr>
          <p:nvPr>
            <p:ph type="body" sz="quarter" idx="10" hasCustomPrompt="1"/>
          </p:nvPr>
        </p:nvSpPr>
        <p:spPr>
          <a:xfrm>
            <a:off x="2562744" y="6018531"/>
            <a:ext cx="7066511" cy="557588"/>
          </a:xfrm>
          <a:prstGeom prst="rect">
            <a:avLst/>
          </a:prstGeom>
        </p:spPr>
        <p:txBody>
          <a:bodyPr/>
          <a:lstStyle>
            <a:lvl1pPr marL="0" indent="0" algn="ctr">
              <a:buFontTx/>
              <a:buNone/>
              <a:defRPr>
                <a:solidFill>
                  <a:schemeClr val="bg1"/>
                </a:solidFill>
              </a:defRPr>
            </a:lvl1pPr>
          </a:lstStyle>
          <a:p>
            <a:pPr lvl="0"/>
            <a:r>
              <a:rPr lang="es-ES"/>
              <a:t>Escribe aquí tu email</a:t>
            </a:r>
            <a:endParaRPr lang="es-MX"/>
          </a:p>
        </p:txBody>
      </p:sp>
    </p:spTree>
    <p:extLst>
      <p:ext uri="{BB962C8B-B14F-4D97-AF65-F5344CB8AC3E}">
        <p14:creationId xmlns:p14="http://schemas.microsoft.com/office/powerpoint/2010/main" val="152044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Marcador de texto 3">
            <a:extLst>
              <a:ext uri="{FF2B5EF4-FFF2-40B4-BE49-F238E27FC236}">
                <a16:creationId xmlns:a16="http://schemas.microsoft.com/office/drawing/2014/main" id="{BF6D3F5C-0474-E767-278E-127AAE0C6F41}"/>
              </a:ext>
            </a:extLst>
          </p:cNvPr>
          <p:cNvSpPr>
            <a:spLocks noGrp="1"/>
          </p:cNvSpPr>
          <p:nvPr>
            <p:ph type="body" sz="quarter" idx="10" hasCustomPrompt="1"/>
          </p:nvPr>
        </p:nvSpPr>
        <p:spPr>
          <a:xfrm>
            <a:off x="3873500" y="1715589"/>
            <a:ext cx="7766050" cy="2751635"/>
          </a:xfrm>
          <a:prstGeom prst="rect">
            <a:avLst/>
          </a:prstGeom>
        </p:spPr>
        <p:txBody>
          <a:bodyPr/>
          <a:lstStyle>
            <a:lvl1pPr marL="0" indent="0">
              <a:buNone/>
              <a:defRPr sz="5400">
                <a:latin typeface="Arial Black" panose="020B0A04020102020204" pitchFamily="34" charset="0"/>
              </a:defRPr>
            </a:lvl1pPr>
            <a:lvl2pPr>
              <a:defRPr sz="4000"/>
            </a:lvl2pPr>
            <a:lvl3pPr>
              <a:defRPr sz="4000"/>
            </a:lvl3pPr>
            <a:lvl4pPr>
              <a:defRPr sz="4000"/>
            </a:lvl4pPr>
            <a:lvl5pPr>
              <a:defRPr sz="4000"/>
            </a:lvl5pPr>
          </a:lstStyle>
          <a:p>
            <a:pPr lvl="0"/>
            <a:r>
              <a:rPr lang="es-ES" dirty="0"/>
              <a:t>SESSION NAME</a:t>
            </a:r>
            <a:endParaRPr lang="es-MX" dirty="0"/>
          </a:p>
        </p:txBody>
      </p:sp>
      <p:sp>
        <p:nvSpPr>
          <p:cNvPr id="8" name="Marcador de texto 5">
            <a:extLst>
              <a:ext uri="{FF2B5EF4-FFF2-40B4-BE49-F238E27FC236}">
                <a16:creationId xmlns:a16="http://schemas.microsoft.com/office/drawing/2014/main" id="{8E36183A-B695-C852-6A04-2FD7F40F6A0F}"/>
              </a:ext>
            </a:extLst>
          </p:cNvPr>
          <p:cNvSpPr>
            <a:spLocks noGrp="1"/>
          </p:cNvSpPr>
          <p:nvPr>
            <p:ph type="body" sz="quarter" idx="11" hasCustomPrompt="1"/>
          </p:nvPr>
        </p:nvSpPr>
        <p:spPr>
          <a:xfrm>
            <a:off x="3873499" y="4811567"/>
            <a:ext cx="7766049" cy="407670"/>
          </a:xfrm>
          <a:prstGeom prst="rect">
            <a:avLst/>
          </a:prstGeom>
        </p:spPr>
        <p:txBody>
          <a:bodyPr/>
          <a:lstStyle>
            <a:lvl1pPr marL="0" indent="0">
              <a:buNone/>
              <a:defRPr b="1">
                <a:solidFill>
                  <a:srgbClr val="02492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Name</a:t>
            </a:r>
            <a:endParaRPr lang="es-MX" dirty="0"/>
          </a:p>
        </p:txBody>
      </p:sp>
      <p:sp>
        <p:nvSpPr>
          <p:cNvPr id="9" name="Marcador de texto 7">
            <a:extLst>
              <a:ext uri="{FF2B5EF4-FFF2-40B4-BE49-F238E27FC236}">
                <a16:creationId xmlns:a16="http://schemas.microsoft.com/office/drawing/2014/main" id="{33AED996-E632-DDE3-0078-A39DDCEBF375}"/>
              </a:ext>
            </a:extLst>
          </p:cNvPr>
          <p:cNvSpPr>
            <a:spLocks noGrp="1"/>
          </p:cNvSpPr>
          <p:nvPr>
            <p:ph type="body" sz="quarter" idx="12" hasCustomPrompt="1"/>
          </p:nvPr>
        </p:nvSpPr>
        <p:spPr>
          <a:xfrm>
            <a:off x="3873500" y="5302250"/>
            <a:ext cx="7766048" cy="431800"/>
          </a:xfrm>
          <a:prstGeom prst="rect">
            <a:avLst/>
          </a:prstGeom>
        </p:spPr>
        <p:txBody>
          <a:bodyPr/>
          <a:lstStyle>
            <a:lvl1pPr marL="0" indent="0">
              <a:buNone/>
              <a:defRPr sz="24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Job position</a:t>
            </a:r>
            <a:endParaRPr lang="es-MX" dirty="0"/>
          </a:p>
        </p:txBody>
      </p:sp>
    </p:spTree>
    <p:extLst>
      <p:ext uri="{BB962C8B-B14F-4D97-AF65-F5344CB8AC3E}">
        <p14:creationId xmlns:p14="http://schemas.microsoft.com/office/powerpoint/2010/main" val="149080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4790632" y="894311"/>
            <a:ext cx="7171901" cy="858982"/>
          </a:xfrm>
          <a:prstGeom prst="rect">
            <a:avLst/>
          </a:prstGeom>
        </p:spPr>
        <p:txBody>
          <a:bodyPr anchor="b"/>
          <a:lstStyle>
            <a:lvl1pPr algn="l">
              <a:defRPr sz="4000" b="1">
                <a:solidFill>
                  <a:srgbClr val="333333"/>
                </a:solidFill>
              </a:defRPr>
            </a:lvl1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title</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4790632" y="2086495"/>
            <a:ext cx="7171901" cy="4175759"/>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text</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4790632" y="1851315"/>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665742856"/>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188849"/>
            <a:ext cx="9754591" cy="858982"/>
          </a:xfrm>
          <a:prstGeom prst="rect">
            <a:avLst/>
          </a:prstGeom>
        </p:spPr>
        <p:txBody>
          <a:bodyPr anchor="b"/>
          <a:lstStyle>
            <a:lvl1pPr algn="l">
              <a:defRPr sz="4000" b="1">
                <a:solidFill>
                  <a:srgbClr val="333333"/>
                </a:solidFill>
              </a:defRPr>
            </a:lvl1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title</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227012" y="1429789"/>
            <a:ext cx="11735521" cy="4832465"/>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text</a:t>
            </a:r>
            <a:endParaRPr lang="es-MX" dirty="0"/>
          </a:p>
        </p:txBody>
      </p:sp>
      <p:sp>
        <p:nvSpPr>
          <p:cNvPr id="4" name="Rectángulo: esquinas redondeadas 3">
            <a:extLst>
              <a:ext uri="{FF2B5EF4-FFF2-40B4-BE49-F238E27FC236}">
                <a16:creationId xmlns:a16="http://schemas.microsoft.com/office/drawing/2014/main" id="{CA6D6403-7C21-7CD1-9847-CBBEC1D3A8DC}"/>
              </a:ext>
            </a:extLst>
          </p:cNvPr>
          <p:cNvSpPr/>
          <p:nvPr userDrawn="1"/>
        </p:nvSpPr>
        <p:spPr>
          <a:xfrm>
            <a:off x="227012" y="832947"/>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99159034"/>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188849"/>
            <a:ext cx="9754591" cy="858982"/>
          </a:xfrm>
          <a:prstGeom prst="rect">
            <a:avLst/>
          </a:prstGeom>
        </p:spPr>
        <p:txBody>
          <a:bodyPr anchor="b"/>
          <a:lstStyle>
            <a:lvl1pPr algn="l">
              <a:defRPr sz="4000" b="1">
                <a:solidFill>
                  <a:srgbClr val="333333"/>
                </a:solidFill>
              </a:defRPr>
            </a:lvl1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title</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227012" y="1429789"/>
            <a:ext cx="11735521" cy="4832465"/>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text</a:t>
            </a:r>
            <a:endParaRPr lang="es-MX" dirty="0"/>
          </a:p>
        </p:txBody>
      </p:sp>
      <p:sp>
        <p:nvSpPr>
          <p:cNvPr id="4" name="Rectángulo: esquinas redondeadas 3">
            <a:extLst>
              <a:ext uri="{FF2B5EF4-FFF2-40B4-BE49-F238E27FC236}">
                <a16:creationId xmlns:a16="http://schemas.microsoft.com/office/drawing/2014/main" id="{CA6D6403-7C21-7CD1-9847-CBBEC1D3A8DC}"/>
              </a:ext>
            </a:extLst>
          </p:cNvPr>
          <p:cNvSpPr/>
          <p:nvPr userDrawn="1"/>
        </p:nvSpPr>
        <p:spPr>
          <a:xfrm>
            <a:off x="227012" y="1047831"/>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778161573"/>
      </p:ext>
    </p:extLst>
  </p:cSld>
  <p:clrMapOvr>
    <a:masterClrMapping/>
  </p:clrMapOvr>
  <p:extLst>
    <p:ext uri="{DCECCB84-F9BA-43D5-87BE-67443E8EF086}">
      <p15:sldGuideLst xmlns:p15="http://schemas.microsoft.com/office/powerpoint/2012/main">
        <p15:guide id="1" orient="horz" pos="3952">
          <p15:clr>
            <a:srgbClr val="FBAE40"/>
          </p15:clr>
        </p15:guide>
        <p15:guide id="2" pos="143">
          <p15:clr>
            <a:srgbClr val="FBAE40"/>
          </p15:clr>
        </p15:guide>
        <p15:guide id="3" orient="horz" pos="142">
          <p15:clr>
            <a:srgbClr val="FBAE40"/>
          </p15:clr>
        </p15:guide>
        <p15:guide id="4" orient="horz" pos="1117">
          <p15:clr>
            <a:srgbClr val="FBAE40"/>
          </p15:clr>
        </p15:guide>
        <p15:guide id="5" pos="7537">
          <p15:clr>
            <a:srgbClr val="FBAE40"/>
          </p15:clr>
        </p15:guide>
        <p15:guide id="6"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225425"/>
            <a:ext cx="9754591" cy="858982"/>
          </a:xfrm>
          <a:prstGeom prst="rect">
            <a:avLst/>
          </a:prstGeom>
        </p:spPr>
        <p:txBody>
          <a:bodyPr anchor="b"/>
          <a:lstStyle>
            <a:lvl1pPr algn="l">
              <a:defRPr sz="4000" b="1">
                <a:solidFill>
                  <a:srgbClr val="333333"/>
                </a:solidFill>
              </a:defRPr>
            </a:lvl1pPr>
          </a:lstStyle>
          <a:p>
            <a:r>
              <a:rPr lang="es-ES" dirty="0"/>
              <a:t>Clic </a:t>
            </a:r>
            <a:r>
              <a:rPr lang="es-ES" dirty="0" err="1"/>
              <a:t>to</a:t>
            </a:r>
            <a:r>
              <a:rPr lang="es-ES" dirty="0"/>
              <a:t> </a:t>
            </a:r>
            <a:r>
              <a:rPr lang="es-ES" dirty="0" err="1"/>
              <a:t>edit</a:t>
            </a:r>
            <a:r>
              <a:rPr lang="es-ES" dirty="0"/>
              <a:t> </a:t>
            </a:r>
            <a:r>
              <a:rPr lang="es-ES" dirty="0" err="1"/>
              <a:t>the</a:t>
            </a:r>
            <a:r>
              <a:rPr lang="es-ES" dirty="0"/>
              <a:t> </a:t>
            </a:r>
            <a:r>
              <a:rPr lang="es-ES" dirty="0" err="1"/>
              <a:t>title</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227012" y="832947"/>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34777638"/>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978711"/>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ORTAN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rgbClr val="333333"/>
                </a:solidFill>
                <a:latin typeface="Arial Black" panose="020B0A04020102020204" pitchFamily="34" charset="0"/>
              </a:defRPr>
            </a:lvl1pPr>
          </a:lstStyle>
          <a:p>
            <a:r>
              <a:rPr lang="es-ES" dirty="0"/>
              <a:t>THIS TEXT IS VERY IMPORTANT</a:t>
            </a:r>
            <a:endParaRPr lang="es-MX" dirty="0"/>
          </a:p>
        </p:txBody>
      </p:sp>
    </p:spTree>
    <p:extLst>
      <p:ext uri="{BB962C8B-B14F-4D97-AF65-F5344CB8AC3E}">
        <p14:creationId xmlns:p14="http://schemas.microsoft.com/office/powerpoint/2010/main" val="3842656187"/>
      </p:ext>
    </p:extLst>
  </p:cSld>
  <p:clrMapOvr>
    <a:masterClrMapping/>
  </p:clrMapOvr>
  <p:extLst>
    <p:ext uri="{DCECCB84-F9BA-43D5-87BE-67443E8EF086}">
      <p15:sldGuideLst xmlns:p15="http://schemas.microsoft.com/office/powerpoint/2012/main">
        <p15:guide id="1" pos="143" userDrawn="1">
          <p15:clr>
            <a:srgbClr val="FBAE40"/>
          </p15:clr>
        </p15:guide>
        <p15:guide id="2" orient="horz" pos="164" userDrawn="1">
          <p15:clr>
            <a:srgbClr val="FBAE40"/>
          </p15:clr>
        </p15:guide>
        <p15:guide id="3" orient="horz" pos="4178" userDrawn="1">
          <p15:clr>
            <a:srgbClr val="FBAE40"/>
          </p15:clr>
        </p15:guide>
        <p15:guide id="4" pos="753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ORTAN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chemeClr val="bg1"/>
                </a:solidFill>
                <a:latin typeface="Arial Black" panose="020B0A04020102020204" pitchFamily="34" charset="0"/>
              </a:defRPr>
            </a:lvl1pPr>
          </a:lstStyle>
          <a:p>
            <a:r>
              <a:rPr lang="es-ES" dirty="0"/>
              <a:t>THIS TEXT IS VERY IMPORTANT</a:t>
            </a:r>
            <a:endParaRPr lang="es-MX" dirty="0"/>
          </a:p>
        </p:txBody>
      </p:sp>
    </p:spTree>
    <p:extLst>
      <p:ext uri="{BB962C8B-B14F-4D97-AF65-F5344CB8AC3E}">
        <p14:creationId xmlns:p14="http://schemas.microsoft.com/office/powerpoint/2010/main" val="2602931957"/>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pos="143" userDrawn="1">
          <p15:clr>
            <a:srgbClr val="FBAE40"/>
          </p15:clr>
        </p15:guide>
        <p15:guide id="4" orient="horz" pos="1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5.xml"/><Relationship Id="rId7"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76103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96547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B2AD08-4137-96F9-9482-34DD13049F0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03535" y="6330859"/>
            <a:ext cx="1918077" cy="284971"/>
          </a:xfrm>
          <a:prstGeom prst="rect">
            <a:avLst/>
          </a:prstGeom>
        </p:spPr>
      </p:pic>
    </p:spTree>
    <p:extLst>
      <p:ext uri="{BB962C8B-B14F-4D97-AF65-F5344CB8AC3E}">
        <p14:creationId xmlns:p14="http://schemas.microsoft.com/office/powerpoint/2010/main" val="1109098328"/>
      </p:ext>
    </p:extLst>
  </p:cSld>
  <p:clrMap bg1="lt1" tx1="dk1" bg2="lt2" tx2="dk2" accent1="accent1" accent2="accent2" accent3="accent3" accent4="accent4" accent5="accent5" accent6="accent6" hlink="hlink" folHlink="folHlink"/>
  <p:sldLayoutIdLst>
    <p:sldLayoutId id="2147483652" r:id="rId1"/>
    <p:sldLayoutId id="2147483689" r:id="rId2"/>
    <p:sldLayoutId id="2147483690" r:id="rId3"/>
    <p:sldLayoutId id="2147483687"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43160"/>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47747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1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8709-E8D5-3C28-6508-5CE70F9713E5}"/>
              </a:ext>
            </a:extLst>
          </p:cNvPr>
          <p:cNvSpPr>
            <a:spLocks noGrp="1"/>
          </p:cNvSpPr>
          <p:nvPr>
            <p:ph type="ctrTitle"/>
          </p:nvPr>
        </p:nvSpPr>
        <p:spPr>
          <a:xfrm>
            <a:off x="227012" y="225425"/>
            <a:ext cx="9754591" cy="646430"/>
          </a:xfrm>
        </p:spPr>
        <p:txBody>
          <a:bodyPr/>
          <a:lstStyle/>
          <a:p>
            <a:pPr>
              <a:tabLst>
                <a:tab pos="2687638" algn="l"/>
              </a:tabLst>
            </a:pPr>
            <a:r>
              <a:rPr lang="en-CA" sz="3200" dirty="0"/>
              <a:t>Strategic move towards proactive is the key</a:t>
            </a:r>
          </a:p>
        </p:txBody>
      </p:sp>
      <p:sp>
        <p:nvSpPr>
          <p:cNvPr id="3" name="Subtitle 2">
            <a:extLst>
              <a:ext uri="{FF2B5EF4-FFF2-40B4-BE49-F238E27FC236}">
                <a16:creationId xmlns:a16="http://schemas.microsoft.com/office/drawing/2014/main" id="{7AD43550-F639-DEFA-9F77-2DBB1F8DA773}"/>
              </a:ext>
            </a:extLst>
          </p:cNvPr>
          <p:cNvSpPr>
            <a:spLocks noGrp="1"/>
          </p:cNvSpPr>
          <p:nvPr>
            <p:ph type="subTitle" idx="1"/>
          </p:nvPr>
        </p:nvSpPr>
        <p:spPr>
          <a:xfrm>
            <a:off x="457921" y="1153680"/>
            <a:ext cx="5226137" cy="5376429"/>
          </a:xfrm>
        </p:spPr>
        <p:txBody>
          <a:bodyPr/>
          <a:lstStyle/>
          <a:p>
            <a:r>
              <a:rPr lang="en-CA" sz="2400" b="1" dirty="0"/>
              <a:t>Proactive</a:t>
            </a:r>
          </a:p>
          <a:p>
            <a:pPr marL="457200" indent="-457200">
              <a:buFont typeface="Arial" panose="020B0604020202020204" pitchFamily="34" charset="0"/>
              <a:buChar char="•"/>
            </a:pPr>
            <a:r>
              <a:rPr lang="en-CA" sz="2400" dirty="0"/>
              <a:t>Precise timing, planning and scheduling</a:t>
            </a:r>
          </a:p>
          <a:p>
            <a:pPr marL="457200" indent="-457200">
              <a:buFont typeface="Arial" panose="020B0604020202020204" pitchFamily="34" charset="0"/>
              <a:buChar char="•"/>
            </a:pPr>
            <a:r>
              <a:rPr lang="en-CA" sz="2400" dirty="0"/>
              <a:t>Eliminates serious breakdowns</a:t>
            </a:r>
          </a:p>
          <a:p>
            <a:pPr marL="457200" indent="-457200">
              <a:buFont typeface="Arial" panose="020B0604020202020204" pitchFamily="34" charset="0"/>
              <a:buChar char="•"/>
            </a:pPr>
            <a:r>
              <a:rPr lang="en-CA" sz="2400" dirty="0"/>
              <a:t>Reduces impact of most breakdowns</a:t>
            </a:r>
          </a:p>
          <a:p>
            <a:pPr marL="457200" indent="-457200">
              <a:buFont typeface="Arial" panose="020B0604020202020204" pitchFamily="34" charset="0"/>
              <a:buChar char="•"/>
            </a:pPr>
            <a:r>
              <a:rPr lang="en-CA" sz="2400" dirty="0"/>
              <a:t>Reduces all risks</a:t>
            </a:r>
          </a:p>
          <a:p>
            <a:pPr marL="457200" indent="-457200">
              <a:buFont typeface="Arial" panose="020B0604020202020204" pitchFamily="34" charset="0"/>
              <a:buChar char="•"/>
            </a:pPr>
            <a:r>
              <a:rPr lang="en-CA" sz="2400" dirty="0"/>
              <a:t>Stabilizes availability and production rates (lowers variability)</a:t>
            </a:r>
          </a:p>
          <a:p>
            <a:pPr marL="457200" indent="-457200">
              <a:buFont typeface="Arial" panose="020B0604020202020204" pitchFamily="34" charset="0"/>
              <a:buChar char="•"/>
            </a:pPr>
            <a:r>
              <a:rPr lang="en-CA" sz="2400" dirty="0"/>
              <a:t>Lowest cost form of maintenance</a:t>
            </a:r>
          </a:p>
          <a:p>
            <a:pPr marL="457200" indent="-457200">
              <a:buFont typeface="Arial" panose="020B0604020202020204" pitchFamily="34" charset="0"/>
              <a:buChar char="•"/>
            </a:pPr>
            <a:r>
              <a:rPr lang="en-CA" sz="2400" dirty="0"/>
              <a:t>Enables maximum revenue generation</a:t>
            </a:r>
          </a:p>
        </p:txBody>
      </p:sp>
      <p:sp>
        <p:nvSpPr>
          <p:cNvPr id="4" name="Subtitle 2">
            <a:extLst>
              <a:ext uri="{FF2B5EF4-FFF2-40B4-BE49-F238E27FC236}">
                <a16:creationId xmlns:a16="http://schemas.microsoft.com/office/drawing/2014/main" id="{AA6C04F2-C701-AD98-8D2A-CEEC7CBA47A5}"/>
              </a:ext>
            </a:extLst>
          </p:cNvPr>
          <p:cNvSpPr txBox="1">
            <a:spLocks/>
          </p:cNvSpPr>
          <p:nvPr/>
        </p:nvSpPr>
        <p:spPr>
          <a:xfrm>
            <a:off x="6096000" y="1153680"/>
            <a:ext cx="5868988" cy="48324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400" b="1" dirty="0"/>
              <a:t>Reactive</a:t>
            </a:r>
          </a:p>
          <a:p>
            <a:pPr marL="457200" indent="-457200">
              <a:buFont typeface="Arial" panose="020B0604020202020204" pitchFamily="34" charset="0"/>
              <a:buChar char="•"/>
            </a:pPr>
            <a:r>
              <a:rPr lang="en-CA" sz="2400" dirty="0"/>
              <a:t>Surprise timing </a:t>
            </a:r>
          </a:p>
          <a:p>
            <a:pPr marL="457200" indent="-457200">
              <a:buFont typeface="Arial" panose="020B0604020202020204" pitchFamily="34" charset="0"/>
              <a:buChar char="•"/>
            </a:pPr>
            <a:r>
              <a:rPr lang="en-CA" sz="2400" dirty="0"/>
              <a:t>Some planning possible but scheduling impossible</a:t>
            </a:r>
          </a:p>
          <a:p>
            <a:pPr marL="457200" indent="-457200">
              <a:buFont typeface="Arial" panose="020B0604020202020204" pitchFamily="34" charset="0"/>
              <a:buChar char="•"/>
            </a:pPr>
            <a:r>
              <a:rPr lang="en-CA" sz="2400" dirty="0"/>
              <a:t>Breakdowns normal</a:t>
            </a:r>
          </a:p>
          <a:p>
            <a:pPr marL="457200" indent="-457200">
              <a:buFont typeface="Arial" panose="020B0604020202020204" pitchFamily="34" charset="0"/>
              <a:buChar char="•"/>
            </a:pPr>
            <a:r>
              <a:rPr lang="en-CA" sz="2400" dirty="0"/>
              <a:t>Frequent disruption of production (high variability in output)</a:t>
            </a:r>
          </a:p>
          <a:p>
            <a:pPr marL="457200" indent="-457200">
              <a:buFont typeface="Arial" panose="020B0604020202020204" pitchFamily="34" charset="0"/>
              <a:buChar char="•"/>
            </a:pPr>
            <a:r>
              <a:rPr lang="en-CA" sz="2400" dirty="0"/>
              <a:t>Increased risks to quality, safety, environment and business</a:t>
            </a:r>
          </a:p>
          <a:p>
            <a:pPr marL="457200" indent="-457200">
              <a:buFont typeface="Arial" panose="020B0604020202020204" pitchFamily="34" charset="0"/>
              <a:buChar char="•"/>
            </a:pPr>
            <a:r>
              <a:rPr lang="en-CA" sz="2400" dirty="0"/>
              <a:t>Highest cost form of maintenance</a:t>
            </a:r>
          </a:p>
          <a:p>
            <a:pPr marL="457200" indent="-457200">
              <a:buFont typeface="Arial" panose="020B0604020202020204" pitchFamily="34" charset="0"/>
              <a:buChar char="•"/>
            </a:pPr>
            <a:r>
              <a:rPr lang="en-CA" sz="2400" dirty="0"/>
              <a:t>Difficult to forecast revenue</a:t>
            </a:r>
          </a:p>
          <a:p>
            <a:pPr marL="457200" indent="-457200">
              <a:buFont typeface="Arial" panose="020B0604020202020204" pitchFamily="34" charset="0"/>
              <a:buChar char="•"/>
            </a:pPr>
            <a:r>
              <a:rPr lang="en-CA" sz="2400" dirty="0"/>
              <a:t>Can harm public image, attract regulatory attention</a:t>
            </a:r>
          </a:p>
        </p:txBody>
      </p:sp>
    </p:spTree>
    <p:extLst>
      <p:ext uri="{BB962C8B-B14F-4D97-AF65-F5344CB8AC3E}">
        <p14:creationId xmlns:p14="http://schemas.microsoft.com/office/powerpoint/2010/main" val="92310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E680-ADA5-5836-F533-4DDE18FA1661}"/>
              </a:ext>
            </a:extLst>
          </p:cNvPr>
          <p:cNvSpPr>
            <a:spLocks noGrp="1"/>
          </p:cNvSpPr>
          <p:nvPr>
            <p:ph type="ctrTitle"/>
          </p:nvPr>
        </p:nvSpPr>
        <p:spPr>
          <a:xfrm>
            <a:off x="227012" y="20793"/>
            <a:ext cx="9754591" cy="858982"/>
          </a:xfrm>
        </p:spPr>
        <p:txBody>
          <a:bodyPr/>
          <a:lstStyle/>
          <a:p>
            <a:r>
              <a:rPr lang="en-CA" sz="3600" dirty="0"/>
              <a:t>Proactive shift improves work identification</a:t>
            </a:r>
          </a:p>
        </p:txBody>
      </p:sp>
      <p:grpSp>
        <p:nvGrpSpPr>
          <p:cNvPr id="3" name="Group 2">
            <a:extLst>
              <a:ext uri="{FF2B5EF4-FFF2-40B4-BE49-F238E27FC236}">
                <a16:creationId xmlns:a16="http://schemas.microsoft.com/office/drawing/2014/main" id="{A71C94BA-BBB7-7D7C-5B90-76D5A1756AEA}"/>
              </a:ext>
            </a:extLst>
          </p:cNvPr>
          <p:cNvGrpSpPr/>
          <p:nvPr/>
        </p:nvGrpSpPr>
        <p:grpSpPr>
          <a:xfrm>
            <a:off x="227012" y="1506814"/>
            <a:ext cx="6183024" cy="4178481"/>
            <a:chOff x="1547664" y="1600853"/>
            <a:chExt cx="5688632" cy="3844371"/>
          </a:xfrm>
        </p:grpSpPr>
        <p:sp>
          <p:nvSpPr>
            <p:cNvPr id="4" name="Rectangle 3">
              <a:extLst>
                <a:ext uri="{FF2B5EF4-FFF2-40B4-BE49-F238E27FC236}">
                  <a16:creationId xmlns:a16="http://schemas.microsoft.com/office/drawing/2014/main" id="{BB9BB6BA-9DEE-7BEC-BF59-0894622C9BD7}"/>
                </a:ext>
              </a:extLst>
            </p:cNvPr>
            <p:cNvSpPr/>
            <p:nvPr/>
          </p:nvSpPr>
          <p:spPr>
            <a:xfrm>
              <a:off x="1547664" y="2276872"/>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Identify</a:t>
              </a:r>
              <a:endParaRPr lang="en-CA" sz="2000" dirty="0"/>
            </a:p>
          </p:txBody>
        </p:sp>
        <p:sp>
          <p:nvSpPr>
            <p:cNvPr id="5" name="Rectangle 4">
              <a:extLst>
                <a:ext uri="{FF2B5EF4-FFF2-40B4-BE49-F238E27FC236}">
                  <a16:creationId xmlns:a16="http://schemas.microsoft.com/office/drawing/2014/main" id="{7CB6B0EF-14A5-ADA1-86C3-B43BD3C306E7}"/>
                </a:ext>
              </a:extLst>
            </p:cNvPr>
            <p:cNvSpPr/>
            <p:nvPr/>
          </p:nvSpPr>
          <p:spPr>
            <a:xfrm>
              <a:off x="1547664" y="4518810"/>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Learn</a:t>
              </a:r>
              <a:endParaRPr lang="en-CA" sz="2000" dirty="0"/>
            </a:p>
          </p:txBody>
        </p:sp>
        <p:sp>
          <p:nvSpPr>
            <p:cNvPr id="6" name="Rectangle 5">
              <a:extLst>
                <a:ext uri="{FF2B5EF4-FFF2-40B4-BE49-F238E27FC236}">
                  <a16:creationId xmlns:a16="http://schemas.microsoft.com/office/drawing/2014/main" id="{72034BC2-72F6-357A-C4D1-8A0A1C6FC267}"/>
                </a:ext>
              </a:extLst>
            </p:cNvPr>
            <p:cNvSpPr/>
            <p:nvPr/>
          </p:nvSpPr>
          <p:spPr>
            <a:xfrm>
              <a:off x="3563888" y="4530824"/>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Execute</a:t>
              </a:r>
              <a:endParaRPr lang="en-CA" sz="2000" dirty="0"/>
            </a:p>
          </p:txBody>
        </p:sp>
        <p:sp>
          <p:nvSpPr>
            <p:cNvPr id="7" name="Rectangle 6">
              <a:extLst>
                <a:ext uri="{FF2B5EF4-FFF2-40B4-BE49-F238E27FC236}">
                  <a16:creationId xmlns:a16="http://schemas.microsoft.com/office/drawing/2014/main" id="{1384C27C-726C-1798-E7AB-DFF1E8C75A5C}"/>
                </a:ext>
              </a:extLst>
            </p:cNvPr>
            <p:cNvSpPr/>
            <p:nvPr/>
          </p:nvSpPr>
          <p:spPr>
            <a:xfrm>
              <a:off x="5580112" y="4530824"/>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Assign</a:t>
              </a:r>
              <a:endParaRPr lang="en-CA" sz="2000" dirty="0"/>
            </a:p>
          </p:txBody>
        </p:sp>
        <p:sp>
          <p:nvSpPr>
            <p:cNvPr id="8" name="Rectangle 7">
              <a:extLst>
                <a:ext uri="{FF2B5EF4-FFF2-40B4-BE49-F238E27FC236}">
                  <a16:creationId xmlns:a16="http://schemas.microsoft.com/office/drawing/2014/main" id="{083AB307-5437-9A2B-5285-F33E1C76DD37}"/>
                </a:ext>
              </a:extLst>
            </p:cNvPr>
            <p:cNvSpPr/>
            <p:nvPr/>
          </p:nvSpPr>
          <p:spPr>
            <a:xfrm>
              <a:off x="5580112" y="2276872"/>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Schedule</a:t>
              </a:r>
              <a:endParaRPr lang="en-CA" sz="2000" dirty="0"/>
            </a:p>
          </p:txBody>
        </p:sp>
        <p:sp>
          <p:nvSpPr>
            <p:cNvPr id="9" name="Rectangle 8">
              <a:extLst>
                <a:ext uri="{FF2B5EF4-FFF2-40B4-BE49-F238E27FC236}">
                  <a16:creationId xmlns:a16="http://schemas.microsoft.com/office/drawing/2014/main" id="{A745E51B-0600-15BD-5D1E-8167901E1202}"/>
                </a:ext>
              </a:extLst>
            </p:cNvPr>
            <p:cNvSpPr/>
            <p:nvPr/>
          </p:nvSpPr>
          <p:spPr>
            <a:xfrm>
              <a:off x="3563888" y="2276872"/>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Plan</a:t>
              </a:r>
              <a:endParaRPr lang="en-CA" sz="2000" dirty="0"/>
            </a:p>
          </p:txBody>
        </p:sp>
        <p:cxnSp>
          <p:nvCxnSpPr>
            <p:cNvPr id="10" name="Straight Arrow Connector 9">
              <a:extLst>
                <a:ext uri="{FF2B5EF4-FFF2-40B4-BE49-F238E27FC236}">
                  <a16:creationId xmlns:a16="http://schemas.microsoft.com/office/drawing/2014/main" id="{75154C2C-8A8B-89F7-20C8-D4CC25F568E0}"/>
                </a:ext>
              </a:extLst>
            </p:cNvPr>
            <p:cNvCxnSpPr>
              <a:stCxn id="4" idx="3"/>
              <a:endCxn id="9" idx="1"/>
            </p:cNvCxnSpPr>
            <p:nvPr/>
          </p:nvCxnSpPr>
          <p:spPr>
            <a:xfrm>
              <a:off x="3203848" y="273407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5C9168E-1E1C-F532-83EF-B979B7B16D8C}"/>
                </a:ext>
              </a:extLst>
            </p:cNvPr>
            <p:cNvCxnSpPr>
              <a:stCxn id="9" idx="3"/>
            </p:cNvCxnSpPr>
            <p:nvPr/>
          </p:nvCxnSpPr>
          <p:spPr>
            <a:xfrm>
              <a:off x="5220072" y="273407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A24134-8836-FFCC-390C-9D5A409CFCDA}"/>
                </a:ext>
              </a:extLst>
            </p:cNvPr>
            <p:cNvCxnSpPr>
              <a:stCxn id="8" idx="2"/>
              <a:endCxn id="7" idx="0"/>
            </p:cNvCxnSpPr>
            <p:nvPr/>
          </p:nvCxnSpPr>
          <p:spPr>
            <a:xfrm>
              <a:off x="6408204" y="3191272"/>
              <a:ext cx="0" cy="1339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D50DDB-20B8-03C1-E302-ACDD3502B0E7}"/>
                </a:ext>
              </a:extLst>
            </p:cNvPr>
            <p:cNvCxnSpPr>
              <a:stCxn id="7" idx="1"/>
              <a:endCxn id="6" idx="3"/>
            </p:cNvCxnSpPr>
            <p:nvPr/>
          </p:nvCxnSpPr>
          <p:spPr>
            <a:xfrm flipH="1">
              <a:off x="5220072" y="4988024"/>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826BED-7693-AA19-883C-1766AA2722A2}"/>
                </a:ext>
              </a:extLst>
            </p:cNvPr>
            <p:cNvCxnSpPr>
              <a:stCxn id="6" idx="1"/>
              <a:endCxn id="5" idx="3"/>
            </p:cNvCxnSpPr>
            <p:nvPr/>
          </p:nvCxnSpPr>
          <p:spPr>
            <a:xfrm flipH="1" flipV="1">
              <a:off x="3203848" y="4976010"/>
              <a:ext cx="360040" cy="12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F80A554-EE8E-F346-B537-8CE8A39D6A45}"/>
                </a:ext>
              </a:extLst>
            </p:cNvPr>
            <p:cNvCxnSpPr>
              <a:stCxn id="5" idx="0"/>
              <a:endCxn id="4" idx="2"/>
            </p:cNvCxnSpPr>
            <p:nvPr/>
          </p:nvCxnSpPr>
          <p:spPr>
            <a:xfrm flipV="1">
              <a:off x="2375756" y="3191272"/>
              <a:ext cx="0" cy="1327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DE88169-90CF-3E90-EB9F-4CC1F06CB098}"/>
                </a:ext>
              </a:extLst>
            </p:cNvPr>
            <p:cNvSpPr/>
            <p:nvPr/>
          </p:nvSpPr>
          <p:spPr>
            <a:xfrm>
              <a:off x="3563888" y="3403848"/>
              <a:ext cx="1656184" cy="914400"/>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Immediate</a:t>
              </a:r>
              <a:endParaRPr lang="en-CA" sz="2000" dirty="0"/>
            </a:p>
          </p:txBody>
        </p:sp>
        <p:cxnSp>
          <p:nvCxnSpPr>
            <p:cNvPr id="17" name="Elbow Connector 39">
              <a:extLst>
                <a:ext uri="{FF2B5EF4-FFF2-40B4-BE49-F238E27FC236}">
                  <a16:creationId xmlns:a16="http://schemas.microsoft.com/office/drawing/2014/main" id="{5F3ECE25-12D2-D13D-94E4-BBB7E508CF93}"/>
                </a:ext>
              </a:extLst>
            </p:cNvPr>
            <p:cNvCxnSpPr>
              <a:stCxn id="4" idx="3"/>
              <a:endCxn id="16" idx="1"/>
            </p:cNvCxnSpPr>
            <p:nvPr/>
          </p:nvCxnSpPr>
          <p:spPr>
            <a:xfrm>
              <a:off x="3203848" y="2734072"/>
              <a:ext cx="360040" cy="11269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41">
              <a:extLst>
                <a:ext uri="{FF2B5EF4-FFF2-40B4-BE49-F238E27FC236}">
                  <a16:creationId xmlns:a16="http://schemas.microsoft.com/office/drawing/2014/main" id="{D2DB46D0-E7BF-2136-72F7-2404F44581F1}"/>
                </a:ext>
              </a:extLst>
            </p:cNvPr>
            <p:cNvCxnSpPr>
              <a:stCxn id="16" idx="3"/>
              <a:endCxn id="7" idx="0"/>
            </p:cNvCxnSpPr>
            <p:nvPr/>
          </p:nvCxnSpPr>
          <p:spPr>
            <a:xfrm>
              <a:off x="5220072" y="3861048"/>
              <a:ext cx="1188132" cy="6697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D3B46D7-C3D0-F552-4BF9-B14907321C67}"/>
                </a:ext>
              </a:extLst>
            </p:cNvPr>
            <p:cNvSpPr txBox="1"/>
            <p:nvPr/>
          </p:nvSpPr>
          <p:spPr>
            <a:xfrm>
              <a:off x="2188139" y="1600853"/>
              <a:ext cx="4407681" cy="461665"/>
            </a:xfrm>
            <a:prstGeom prst="rect">
              <a:avLst/>
            </a:prstGeom>
            <a:noFill/>
          </p:spPr>
          <p:txBody>
            <a:bodyPr wrap="none" rtlCol="0">
              <a:spAutoFit/>
            </a:bodyPr>
            <a:lstStyle/>
            <a:p>
              <a:r>
                <a:rPr lang="en-US" sz="2400" b="1" dirty="0"/>
                <a:t>Maintenance Work Management</a:t>
              </a:r>
              <a:endParaRPr lang="en-CA" sz="2400" b="1" dirty="0"/>
            </a:p>
          </p:txBody>
        </p:sp>
      </p:grpSp>
      <p:sp>
        <p:nvSpPr>
          <p:cNvPr id="20" name="TextBox 19">
            <a:extLst>
              <a:ext uri="{FF2B5EF4-FFF2-40B4-BE49-F238E27FC236}">
                <a16:creationId xmlns:a16="http://schemas.microsoft.com/office/drawing/2014/main" id="{66D107D0-7BCD-51FE-8B5C-62E96040ADBE}"/>
              </a:ext>
            </a:extLst>
          </p:cNvPr>
          <p:cNvSpPr txBox="1"/>
          <p:nvPr/>
        </p:nvSpPr>
        <p:spPr>
          <a:xfrm flipH="1">
            <a:off x="6916839" y="1083254"/>
            <a:ext cx="5048149" cy="5324535"/>
          </a:xfrm>
          <a:prstGeom prst="rect">
            <a:avLst/>
          </a:prstGeom>
          <a:noFill/>
        </p:spPr>
        <p:txBody>
          <a:bodyPr wrap="square" rtlCol="0">
            <a:spAutoFit/>
          </a:bodyPr>
          <a:lstStyle/>
          <a:p>
            <a:r>
              <a:rPr lang="en-CA" sz="2000" dirty="0"/>
              <a:t>WM is tactical, but shifting to proactive turns it into a strategic advantage.</a:t>
            </a:r>
          </a:p>
          <a:p>
            <a:endParaRPr lang="en-CA" sz="2000" dirty="0"/>
          </a:p>
          <a:p>
            <a:r>
              <a:rPr lang="en-CA" sz="2000" dirty="0"/>
              <a:t>Identification of all likely breakdowns is a part of identifying the proactive work that is needed.</a:t>
            </a:r>
          </a:p>
          <a:p>
            <a:endParaRPr lang="en-CA" sz="2000" dirty="0"/>
          </a:p>
          <a:p>
            <a:r>
              <a:rPr lang="en-CA" sz="2000" dirty="0"/>
              <a:t>This increases ratio of proactive to breakdown substantially.</a:t>
            </a:r>
          </a:p>
          <a:p>
            <a:endParaRPr lang="en-CA" sz="2000" dirty="0"/>
          </a:p>
          <a:p>
            <a:r>
              <a:rPr lang="en-CA" sz="2000" dirty="0"/>
              <a:t>Since proactive and breakdown (reactive) work are identified both can be planned for. </a:t>
            </a:r>
          </a:p>
          <a:p>
            <a:endParaRPr lang="en-CA" sz="2000" dirty="0"/>
          </a:p>
          <a:p>
            <a:r>
              <a:rPr lang="en-CA" sz="2000" dirty="0"/>
              <a:t>Proactive can be scheduled.</a:t>
            </a:r>
          </a:p>
          <a:p>
            <a:endParaRPr lang="en-CA" sz="2000" dirty="0"/>
          </a:p>
          <a:p>
            <a:r>
              <a:rPr lang="en-CA" sz="2000" dirty="0"/>
              <a:t>Reactive will arise randomly, but you can be ready for it.</a:t>
            </a:r>
          </a:p>
        </p:txBody>
      </p:sp>
    </p:spTree>
    <p:extLst>
      <p:ext uri="{BB962C8B-B14F-4D97-AF65-F5344CB8AC3E}">
        <p14:creationId xmlns:p14="http://schemas.microsoft.com/office/powerpoint/2010/main" val="207386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4335-BB48-BCBC-110E-743D07F938FE}"/>
              </a:ext>
            </a:extLst>
          </p:cNvPr>
          <p:cNvSpPr>
            <a:spLocks noGrp="1"/>
          </p:cNvSpPr>
          <p:nvPr>
            <p:ph type="ctrTitle"/>
          </p:nvPr>
        </p:nvSpPr>
        <p:spPr>
          <a:xfrm>
            <a:off x="227012" y="244265"/>
            <a:ext cx="9754591" cy="858982"/>
          </a:xfrm>
        </p:spPr>
        <p:txBody>
          <a:bodyPr/>
          <a:lstStyle/>
          <a:p>
            <a:r>
              <a:rPr lang="en-CA" sz="3600" dirty="0"/>
              <a:t>Good planning of all work, and process discipline improve productivity</a:t>
            </a:r>
          </a:p>
        </p:txBody>
      </p:sp>
      <p:graphicFrame>
        <p:nvGraphicFramePr>
          <p:cNvPr id="3" name="Gráfico 11">
            <a:extLst>
              <a:ext uri="{FF2B5EF4-FFF2-40B4-BE49-F238E27FC236}">
                <a16:creationId xmlns:a16="http://schemas.microsoft.com/office/drawing/2014/main" id="{EBC91E9D-69ED-A39F-A553-CD40401C620A}"/>
              </a:ext>
            </a:extLst>
          </p:cNvPr>
          <p:cNvGraphicFramePr>
            <a:graphicFrameLocks/>
          </p:cNvGraphicFramePr>
          <p:nvPr>
            <p:extLst>
              <p:ext uri="{D42A27DB-BD31-4B8C-83A1-F6EECF244321}">
                <p14:modId xmlns:p14="http://schemas.microsoft.com/office/powerpoint/2010/main" val="699263950"/>
              </p:ext>
            </p:extLst>
          </p:nvPr>
        </p:nvGraphicFramePr>
        <p:xfrm>
          <a:off x="724682" y="858983"/>
          <a:ext cx="9256921" cy="665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DF7A5EA-002A-3D2F-E4CC-74A14FF4675A}"/>
              </a:ext>
            </a:extLst>
          </p:cNvPr>
          <p:cNvSpPr txBox="1"/>
          <p:nvPr/>
        </p:nvSpPr>
        <p:spPr>
          <a:xfrm>
            <a:off x="5151141" y="2933203"/>
            <a:ext cx="3738164" cy="369332"/>
          </a:xfrm>
          <a:prstGeom prst="rect">
            <a:avLst/>
          </a:prstGeom>
          <a:noFill/>
        </p:spPr>
        <p:txBody>
          <a:bodyPr wrap="square" rtlCol="0">
            <a:spAutoFit/>
          </a:bodyPr>
          <a:lstStyle/>
          <a:p>
            <a:r>
              <a:rPr lang="en-CA" dirty="0"/>
              <a:t>Can almost double “wrench time”</a:t>
            </a:r>
          </a:p>
        </p:txBody>
      </p:sp>
    </p:spTree>
    <p:extLst>
      <p:ext uri="{BB962C8B-B14F-4D97-AF65-F5344CB8AC3E}">
        <p14:creationId xmlns:p14="http://schemas.microsoft.com/office/powerpoint/2010/main" val="180753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D4BC-F8B3-85FA-3CB3-ABBEF227AFA2}"/>
              </a:ext>
            </a:extLst>
          </p:cNvPr>
          <p:cNvSpPr>
            <a:spLocks noGrp="1"/>
          </p:cNvSpPr>
          <p:nvPr>
            <p:ph type="ctrTitle"/>
          </p:nvPr>
        </p:nvSpPr>
        <p:spPr>
          <a:xfrm>
            <a:off x="227012" y="216557"/>
            <a:ext cx="9754591" cy="858982"/>
          </a:xfrm>
        </p:spPr>
        <p:txBody>
          <a:bodyPr/>
          <a:lstStyle/>
          <a:p>
            <a:r>
              <a:rPr lang="en-CA" sz="3600" dirty="0"/>
              <a:t>Better planning of more proactive work helps solve the #1 complaint (i.e.: parts)</a:t>
            </a:r>
          </a:p>
        </p:txBody>
      </p:sp>
      <p:pic>
        <p:nvPicPr>
          <p:cNvPr id="4" name="Picture 3">
            <a:extLst>
              <a:ext uri="{FF2B5EF4-FFF2-40B4-BE49-F238E27FC236}">
                <a16:creationId xmlns:a16="http://schemas.microsoft.com/office/drawing/2014/main" id="{F8433500-E53F-A2CC-55F6-AD02EEC49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509" y="1136915"/>
            <a:ext cx="7912657" cy="5384562"/>
          </a:xfrm>
          <a:prstGeom prst="rect">
            <a:avLst/>
          </a:prstGeom>
        </p:spPr>
      </p:pic>
      <p:sp>
        <p:nvSpPr>
          <p:cNvPr id="5" name="TextBox 4">
            <a:extLst>
              <a:ext uri="{FF2B5EF4-FFF2-40B4-BE49-F238E27FC236}">
                <a16:creationId xmlns:a16="http://schemas.microsoft.com/office/drawing/2014/main" id="{4F483CAE-4B03-1B45-5A2F-E2AD8C1D3BE3}"/>
              </a:ext>
            </a:extLst>
          </p:cNvPr>
          <p:cNvSpPr txBox="1"/>
          <p:nvPr/>
        </p:nvSpPr>
        <p:spPr>
          <a:xfrm>
            <a:off x="227012" y="4179230"/>
            <a:ext cx="6284422" cy="2462213"/>
          </a:xfrm>
          <a:prstGeom prst="rect">
            <a:avLst/>
          </a:prstGeom>
          <a:noFill/>
        </p:spPr>
        <p:txBody>
          <a:bodyPr wrap="square" rtlCol="0">
            <a:spAutoFit/>
          </a:bodyPr>
          <a:lstStyle/>
          <a:p>
            <a:r>
              <a:rPr lang="en-CA" sz="2200" dirty="0"/>
              <a:t>Proactive approach leads to more predictable demand, lower probability of stock out. </a:t>
            </a:r>
          </a:p>
          <a:p>
            <a:endParaRPr lang="en-CA" sz="2200" dirty="0"/>
          </a:p>
          <a:p>
            <a:r>
              <a:rPr lang="en-CA" sz="2200" dirty="0"/>
              <a:t>Correct identification of proactive work also results in better understanding of what will breakdown and how. Improves readiness for breakdowns.</a:t>
            </a:r>
          </a:p>
        </p:txBody>
      </p:sp>
    </p:spTree>
    <p:extLst>
      <p:ext uri="{BB962C8B-B14F-4D97-AF65-F5344CB8AC3E}">
        <p14:creationId xmlns:p14="http://schemas.microsoft.com/office/powerpoint/2010/main" val="58502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9E3603-345C-14B4-1218-46E380030D23}"/>
              </a:ext>
            </a:extLst>
          </p:cNvPr>
          <p:cNvSpPr>
            <a:spLocks noGrp="1"/>
          </p:cNvSpPr>
          <p:nvPr>
            <p:ph type="ctrTitle"/>
          </p:nvPr>
        </p:nvSpPr>
        <p:spPr>
          <a:xfrm>
            <a:off x="227012" y="288201"/>
            <a:ext cx="9754591" cy="463695"/>
          </a:xfrm>
        </p:spPr>
        <p:txBody>
          <a:bodyPr/>
          <a:lstStyle/>
          <a:p>
            <a:r>
              <a:rPr lang="es-MX" dirty="0"/>
              <a:t>Big </a:t>
            </a:r>
            <a:r>
              <a:rPr lang="es-MX" dirty="0" err="1"/>
              <a:t>cost</a:t>
            </a:r>
            <a:r>
              <a:rPr lang="es-MX" dirty="0"/>
              <a:t> </a:t>
            </a:r>
            <a:r>
              <a:rPr lang="es-MX" dirty="0" err="1"/>
              <a:t>savings</a:t>
            </a:r>
            <a:r>
              <a:rPr lang="es-MX" dirty="0"/>
              <a:t> are posible (</a:t>
            </a:r>
            <a:r>
              <a:rPr lang="es-MX" dirty="0" err="1"/>
              <a:t>example</a:t>
            </a:r>
            <a:r>
              <a:rPr lang="es-MX" dirty="0"/>
              <a:t>)</a:t>
            </a:r>
          </a:p>
        </p:txBody>
      </p:sp>
      <p:sp>
        <p:nvSpPr>
          <p:cNvPr id="3" name="Content Placeholder 5">
            <a:extLst>
              <a:ext uri="{FF2B5EF4-FFF2-40B4-BE49-F238E27FC236}">
                <a16:creationId xmlns:a16="http://schemas.microsoft.com/office/drawing/2014/main" id="{2CA53D90-E308-E41C-78F9-FDD1D3CAE3EC}"/>
              </a:ext>
            </a:extLst>
          </p:cNvPr>
          <p:cNvSpPr txBox="1">
            <a:spLocks/>
          </p:cNvSpPr>
          <p:nvPr/>
        </p:nvSpPr>
        <p:spPr>
          <a:xfrm>
            <a:off x="381770" y="1181532"/>
            <a:ext cx="5327651" cy="51269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“As is” and “future” states</a:t>
            </a:r>
          </a:p>
          <a:p>
            <a:pPr marL="0" indent="0">
              <a:buNone/>
            </a:pPr>
            <a:endParaRPr lang="en-US" sz="400" dirty="0"/>
          </a:p>
          <a:p>
            <a:r>
              <a:rPr lang="en-US" sz="2400" b="1" dirty="0"/>
              <a:t>As is</a:t>
            </a:r>
          </a:p>
          <a:p>
            <a:pPr lvl="1"/>
            <a:r>
              <a:rPr lang="en-US" dirty="0"/>
              <a:t>20% planned &amp; scheduled</a:t>
            </a:r>
          </a:p>
          <a:p>
            <a:pPr lvl="2"/>
            <a:r>
              <a:rPr lang="en-US" sz="2400" dirty="0"/>
              <a:t>10% (half) is PM</a:t>
            </a:r>
          </a:p>
          <a:p>
            <a:pPr lvl="1"/>
            <a:r>
              <a:rPr lang="en-US" dirty="0"/>
              <a:t>80% unplanned &amp; unscheduled</a:t>
            </a:r>
          </a:p>
          <a:p>
            <a:pPr lvl="1"/>
            <a:endParaRPr lang="en-US" dirty="0"/>
          </a:p>
          <a:p>
            <a:r>
              <a:rPr lang="en-US" sz="2400" b="1" dirty="0"/>
              <a:t>Future (goal)</a:t>
            </a:r>
          </a:p>
          <a:p>
            <a:pPr lvl="1"/>
            <a:r>
              <a:rPr lang="en-US" dirty="0"/>
              <a:t>80% planned &amp; scheduled</a:t>
            </a:r>
          </a:p>
          <a:p>
            <a:pPr lvl="2"/>
            <a:r>
              <a:rPr lang="en-US" sz="2400" dirty="0"/>
              <a:t>50% to 60% is PM</a:t>
            </a:r>
          </a:p>
          <a:p>
            <a:pPr lvl="2"/>
            <a:r>
              <a:rPr lang="en-US" sz="2400" dirty="0"/>
              <a:t>Includes “found” work from PM</a:t>
            </a:r>
          </a:p>
          <a:p>
            <a:pPr lvl="1"/>
            <a:r>
              <a:rPr lang="en-US" dirty="0"/>
              <a:t>20% unplanned &amp; unscheduled</a:t>
            </a:r>
          </a:p>
        </p:txBody>
      </p:sp>
      <p:sp>
        <p:nvSpPr>
          <p:cNvPr id="4" name="Content Placeholder 7">
            <a:extLst>
              <a:ext uri="{FF2B5EF4-FFF2-40B4-BE49-F238E27FC236}">
                <a16:creationId xmlns:a16="http://schemas.microsoft.com/office/drawing/2014/main" id="{C54A5C67-BC68-C0E2-E761-5B1437255175}"/>
              </a:ext>
            </a:extLst>
          </p:cNvPr>
          <p:cNvSpPr txBox="1">
            <a:spLocks/>
          </p:cNvSpPr>
          <p:nvPr/>
        </p:nvSpPr>
        <p:spPr>
          <a:xfrm>
            <a:off x="6217420" y="822036"/>
            <a:ext cx="5746751" cy="53962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Cost unit assumption</a:t>
            </a:r>
          </a:p>
          <a:p>
            <a:pPr marL="514350" lvl="1" indent="0">
              <a:buFont typeface="Arial" panose="020B0604020202020204" pitchFamily="34" charset="0"/>
              <a:buNone/>
            </a:pPr>
            <a:r>
              <a:rPr lang="en-US" sz="2000" dirty="0"/>
              <a:t>1 work unit of P&amp;S work = 1 $unit</a:t>
            </a:r>
          </a:p>
          <a:p>
            <a:pPr marL="514350" lvl="1" indent="0">
              <a:buFont typeface="Arial" panose="020B0604020202020204" pitchFamily="34" charset="0"/>
              <a:buNone/>
            </a:pPr>
            <a:r>
              <a:rPr lang="en-US" sz="2000" dirty="0"/>
              <a:t>1 work unit of </a:t>
            </a:r>
            <a:r>
              <a:rPr lang="en-US" sz="2000" dirty="0" err="1"/>
              <a:t>unP&amp;unS</a:t>
            </a:r>
            <a:r>
              <a:rPr lang="en-US" sz="2000" dirty="0"/>
              <a:t> work = 3 $units</a:t>
            </a:r>
          </a:p>
          <a:p>
            <a:endParaRPr lang="en-US" sz="1000" dirty="0"/>
          </a:p>
          <a:p>
            <a:r>
              <a:rPr lang="en-US" sz="2000" b="1" dirty="0"/>
              <a:t>Old Budget = </a:t>
            </a:r>
            <a:r>
              <a:rPr lang="en-US" sz="2000" b="1" dirty="0">
                <a:solidFill>
                  <a:srgbClr val="FF0000"/>
                </a:solidFill>
              </a:rPr>
              <a:t>$10 million</a:t>
            </a:r>
            <a:endParaRPr lang="en-US" sz="2000" b="1" dirty="0">
              <a:solidFill>
                <a:srgbClr val="FF0000"/>
              </a:solidFill>
              <a:cs typeface="Arial"/>
            </a:endParaRPr>
          </a:p>
          <a:p>
            <a:pPr marL="400050" lvl="1" indent="0">
              <a:buFont typeface="Arial" panose="020B0604020202020204" pitchFamily="34" charset="0"/>
              <a:buNone/>
            </a:pPr>
            <a:r>
              <a:rPr lang="en-US" sz="2000" dirty="0"/>
              <a:t>= 20 x 1 $unit + 80 x 3 $units</a:t>
            </a:r>
          </a:p>
          <a:p>
            <a:pPr marL="400050" lvl="1" indent="0">
              <a:buFont typeface="Arial" panose="020B0604020202020204" pitchFamily="34" charset="0"/>
              <a:buNone/>
            </a:pPr>
            <a:r>
              <a:rPr lang="en-US" sz="2000" dirty="0"/>
              <a:t>= (20 + 80 x 3) x 1 $unit</a:t>
            </a:r>
          </a:p>
          <a:p>
            <a:pPr marL="400050" lvl="1" indent="0">
              <a:buFont typeface="Arial" panose="020B0604020202020204" pitchFamily="34" charset="0"/>
              <a:buNone/>
            </a:pPr>
            <a:endParaRPr lang="en-US" sz="2000" dirty="0"/>
          </a:p>
          <a:p>
            <a:pPr marL="400050" lvl="1" indent="0">
              <a:buFont typeface="Arial" panose="020B0604020202020204" pitchFamily="34" charset="0"/>
              <a:buNone/>
            </a:pPr>
            <a:r>
              <a:rPr lang="en-US" sz="2000" dirty="0"/>
              <a:t>$unit = $10 m / 260 units</a:t>
            </a:r>
          </a:p>
          <a:p>
            <a:pPr marL="400050" lvl="1" indent="0">
              <a:buFont typeface="Arial" panose="020B0604020202020204" pitchFamily="34" charset="0"/>
              <a:buNone/>
            </a:pPr>
            <a:r>
              <a:rPr lang="en-US" sz="2000" dirty="0"/>
              <a:t>         = $38,462 / unit</a:t>
            </a:r>
          </a:p>
          <a:p>
            <a:endParaRPr lang="en-US" sz="1000" dirty="0"/>
          </a:p>
          <a:p>
            <a:r>
              <a:rPr lang="en-US" sz="2000" b="1" dirty="0"/>
              <a:t>New Budget = 80 x 1 $unit + 20 x 3 $unit</a:t>
            </a:r>
            <a:endParaRPr lang="en-US" sz="2000" b="1" dirty="0">
              <a:cs typeface="Arial"/>
            </a:endParaRPr>
          </a:p>
          <a:p>
            <a:pPr marL="400050" lvl="1" indent="0">
              <a:buFont typeface="Arial" panose="020B0604020202020204" pitchFamily="34" charset="0"/>
              <a:buNone/>
            </a:pPr>
            <a:r>
              <a:rPr lang="en-US" sz="2000" dirty="0"/>
              <a:t>= (80 + 20 x 3) x $38,462</a:t>
            </a:r>
          </a:p>
          <a:p>
            <a:pPr marL="400050" lvl="1" indent="0">
              <a:buFont typeface="Arial" panose="020B0604020202020204" pitchFamily="34" charset="0"/>
              <a:buNone/>
            </a:pPr>
            <a:r>
              <a:rPr lang="en-US" sz="2000" dirty="0"/>
              <a:t>= 140 x $38,462 = </a:t>
            </a:r>
            <a:r>
              <a:rPr lang="en-US" sz="2000" dirty="0">
                <a:solidFill>
                  <a:srgbClr val="FF0000"/>
                </a:solidFill>
              </a:rPr>
              <a:t>$5,384,615</a:t>
            </a:r>
          </a:p>
          <a:p>
            <a:pPr marL="400050" lvl="1" indent="0">
              <a:buFont typeface="Arial" panose="020B0604020202020204" pitchFamily="34" charset="0"/>
              <a:buNone/>
            </a:pPr>
            <a:endParaRPr lang="en-US" sz="1600" dirty="0">
              <a:solidFill>
                <a:srgbClr val="FF0000"/>
              </a:solidFill>
            </a:endParaRPr>
          </a:p>
          <a:p>
            <a:pPr indent="-285750"/>
            <a:r>
              <a:rPr lang="en-US" dirty="0">
                <a:solidFill>
                  <a:srgbClr val="FF0000"/>
                </a:solidFill>
              </a:rPr>
              <a:t>Saves $4.62 million</a:t>
            </a:r>
          </a:p>
        </p:txBody>
      </p:sp>
    </p:spTree>
    <p:extLst>
      <p:ext uri="{BB962C8B-B14F-4D97-AF65-F5344CB8AC3E}">
        <p14:creationId xmlns:p14="http://schemas.microsoft.com/office/powerpoint/2010/main" val="14832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2BF4-C7B2-1369-FB39-3B6BD1C3CF41}"/>
              </a:ext>
            </a:extLst>
          </p:cNvPr>
          <p:cNvSpPr>
            <a:spLocks noGrp="1"/>
          </p:cNvSpPr>
          <p:nvPr>
            <p:ph type="ctrTitle"/>
          </p:nvPr>
        </p:nvSpPr>
        <p:spPr>
          <a:xfrm>
            <a:off x="227012" y="0"/>
            <a:ext cx="9754591" cy="858982"/>
          </a:xfrm>
        </p:spPr>
        <p:txBody>
          <a:bodyPr/>
          <a:lstStyle/>
          <a:p>
            <a:r>
              <a:rPr lang="en-CA" dirty="0"/>
              <a:t>Revenue gains</a:t>
            </a:r>
          </a:p>
        </p:txBody>
      </p:sp>
      <p:sp>
        <p:nvSpPr>
          <p:cNvPr id="3" name="Subtitle 2">
            <a:extLst>
              <a:ext uri="{FF2B5EF4-FFF2-40B4-BE49-F238E27FC236}">
                <a16:creationId xmlns:a16="http://schemas.microsoft.com/office/drawing/2014/main" id="{0718261B-3527-BC1D-97A8-C061D22D5970}"/>
              </a:ext>
            </a:extLst>
          </p:cNvPr>
          <p:cNvSpPr>
            <a:spLocks noGrp="1"/>
          </p:cNvSpPr>
          <p:nvPr>
            <p:ph type="subTitle" idx="4294967295"/>
          </p:nvPr>
        </p:nvSpPr>
        <p:spPr>
          <a:xfrm>
            <a:off x="960582" y="1219200"/>
            <a:ext cx="10774218" cy="5043488"/>
          </a:xfrm>
          <a:prstGeom prst="rect">
            <a:avLst/>
          </a:prstGeom>
        </p:spPr>
        <p:txBody>
          <a:bodyPr/>
          <a:lstStyle/>
          <a:p>
            <a:r>
              <a:rPr lang="en-CA" sz="2400" dirty="0"/>
              <a:t>Shifting to proactive enables increased availability (uptime).</a:t>
            </a:r>
          </a:p>
          <a:p>
            <a:endParaRPr lang="en-CA" sz="400" dirty="0"/>
          </a:p>
          <a:p>
            <a:r>
              <a:rPr lang="en-CA" sz="2400" dirty="0"/>
              <a:t>If your operations can utilize that added availability then production output will increase.</a:t>
            </a:r>
          </a:p>
          <a:p>
            <a:r>
              <a:rPr lang="en-CA" sz="2400" dirty="0"/>
              <a:t>Utilization is often improved with higher availability because there are fewer disruptions.</a:t>
            </a:r>
          </a:p>
          <a:p>
            <a:endParaRPr lang="en-CA" sz="400" dirty="0"/>
          </a:p>
          <a:p>
            <a:r>
              <a:rPr lang="en-CA" sz="2400" dirty="0"/>
              <a:t>Rule of thumb: 1% increase in Av means 1% increase in revenue.</a:t>
            </a:r>
          </a:p>
          <a:p>
            <a:endParaRPr lang="en-CA" sz="400" dirty="0"/>
          </a:p>
          <a:p>
            <a:r>
              <a:rPr lang="en-CA" sz="2400" dirty="0"/>
              <a:t>Plants: Av &gt; 95% (some like utilities better than 98%)</a:t>
            </a:r>
          </a:p>
          <a:p>
            <a:r>
              <a:rPr lang="en-CA" sz="2400" dirty="0"/>
              <a:t>Fleets: Av &gt; 85% (90% if new)</a:t>
            </a:r>
          </a:p>
          <a:p>
            <a:r>
              <a:rPr lang="en-CA" sz="2400" dirty="0"/>
              <a:t>Discrete manufacturing: Av &gt; 91%</a:t>
            </a:r>
          </a:p>
          <a:p>
            <a:endParaRPr lang="en-CA" sz="400" dirty="0"/>
          </a:p>
          <a:p>
            <a:r>
              <a:rPr lang="en-CA" sz="2400" dirty="0"/>
              <a:t>Av (target) - Av (today) x Revenue (today) / 100 = Potential revenue gain</a:t>
            </a:r>
          </a:p>
        </p:txBody>
      </p:sp>
    </p:spTree>
    <p:extLst>
      <p:ext uri="{BB962C8B-B14F-4D97-AF65-F5344CB8AC3E}">
        <p14:creationId xmlns:p14="http://schemas.microsoft.com/office/powerpoint/2010/main" val="147786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227012" y="0"/>
            <a:ext cx="9754591" cy="858982"/>
          </a:xfrm>
        </p:spPr>
        <p:txBody>
          <a:bodyPr/>
          <a:lstStyle/>
          <a:p>
            <a:br>
              <a:rPr lang="es-MX" dirty="0"/>
            </a:br>
            <a:r>
              <a:rPr lang="es-MX" dirty="0" err="1"/>
              <a:t>It</a:t>
            </a:r>
            <a:r>
              <a:rPr lang="es-MX" dirty="0"/>
              <a:t> </a:t>
            </a:r>
            <a:r>
              <a:rPr lang="es-MX" dirty="0" err="1"/>
              <a:t>is</a:t>
            </a:r>
            <a:r>
              <a:rPr lang="es-MX" dirty="0"/>
              <a:t> </a:t>
            </a:r>
            <a:r>
              <a:rPr lang="es-MX" dirty="0" err="1"/>
              <a:t>achievable</a:t>
            </a:r>
            <a:endParaRPr lang="es-MX" dirty="0"/>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p:txBody>
          <a:bodyPr/>
          <a:lstStyle/>
          <a:p>
            <a:r>
              <a:rPr lang="es-MX" dirty="0" err="1"/>
              <a:t>One</a:t>
            </a:r>
            <a:r>
              <a:rPr lang="es-MX" dirty="0"/>
              <a:t> </a:t>
            </a:r>
            <a:r>
              <a:rPr lang="es-MX" dirty="0" err="1"/>
              <a:t>customer</a:t>
            </a:r>
            <a:r>
              <a:rPr lang="es-MX" dirty="0"/>
              <a:t> </a:t>
            </a:r>
            <a:r>
              <a:rPr lang="es-MX" dirty="0" err="1"/>
              <a:t>operating</a:t>
            </a:r>
            <a:r>
              <a:rPr lang="es-MX" dirty="0"/>
              <a:t> 6 (</a:t>
            </a:r>
            <a:r>
              <a:rPr lang="es-MX" dirty="0" err="1"/>
              <a:t>gold</a:t>
            </a:r>
            <a:r>
              <a:rPr lang="es-MX" dirty="0"/>
              <a:t>) mines (</a:t>
            </a:r>
            <a:r>
              <a:rPr lang="es-MX" dirty="0" err="1"/>
              <a:t>all</a:t>
            </a:r>
            <a:r>
              <a:rPr lang="es-MX" dirty="0"/>
              <a:t> médium </a:t>
            </a:r>
            <a:r>
              <a:rPr lang="es-MX" dirty="0" err="1"/>
              <a:t>scale</a:t>
            </a:r>
            <a:r>
              <a:rPr lang="es-MX" dirty="0"/>
              <a:t> </a:t>
            </a:r>
            <a:r>
              <a:rPr lang="es-MX" dirty="0" err="1"/>
              <a:t>operations</a:t>
            </a:r>
            <a:r>
              <a:rPr lang="es-MX" dirty="0"/>
              <a:t>):</a:t>
            </a:r>
          </a:p>
          <a:p>
            <a:pPr marL="457200" indent="-457200">
              <a:buFont typeface="Arial" panose="020B0604020202020204" pitchFamily="34" charset="0"/>
              <a:buChar char="•"/>
            </a:pPr>
            <a:r>
              <a:rPr lang="es-MX" dirty="0" err="1"/>
              <a:t>Annual</a:t>
            </a:r>
            <a:r>
              <a:rPr lang="es-MX" dirty="0"/>
              <a:t> </a:t>
            </a:r>
            <a:r>
              <a:rPr lang="es-MX" dirty="0" err="1"/>
              <a:t>maintenance</a:t>
            </a:r>
            <a:r>
              <a:rPr lang="es-MX" dirty="0"/>
              <a:t> </a:t>
            </a:r>
            <a:r>
              <a:rPr lang="es-MX" dirty="0" err="1"/>
              <a:t>costs</a:t>
            </a:r>
            <a:r>
              <a:rPr lang="es-MX" dirty="0"/>
              <a:t> </a:t>
            </a:r>
            <a:r>
              <a:rPr lang="es-MX" dirty="0" err="1"/>
              <a:t>savings</a:t>
            </a:r>
            <a:r>
              <a:rPr lang="es-MX" dirty="0"/>
              <a:t> </a:t>
            </a:r>
            <a:r>
              <a:rPr lang="es-MX" dirty="0" err="1"/>
              <a:t>were</a:t>
            </a:r>
            <a:r>
              <a:rPr lang="es-MX" dirty="0"/>
              <a:t> $100 </a:t>
            </a:r>
            <a:r>
              <a:rPr lang="es-MX" dirty="0" err="1"/>
              <a:t>million</a:t>
            </a:r>
            <a:endParaRPr lang="es-MX" dirty="0"/>
          </a:p>
          <a:p>
            <a:pPr marL="457200" indent="-457200">
              <a:buFont typeface="Arial" panose="020B0604020202020204" pitchFamily="34" charset="0"/>
              <a:buChar char="•"/>
            </a:pPr>
            <a:r>
              <a:rPr lang="es-MX" dirty="0" err="1"/>
              <a:t>Annual</a:t>
            </a:r>
            <a:r>
              <a:rPr lang="es-MX" dirty="0"/>
              <a:t> </a:t>
            </a:r>
            <a:r>
              <a:rPr lang="es-MX" dirty="0" err="1"/>
              <a:t>potential</a:t>
            </a:r>
            <a:r>
              <a:rPr lang="es-MX" dirty="0"/>
              <a:t> </a:t>
            </a:r>
            <a:r>
              <a:rPr lang="es-MX" dirty="0" err="1"/>
              <a:t>revenue</a:t>
            </a:r>
            <a:r>
              <a:rPr lang="es-MX" dirty="0"/>
              <a:t> </a:t>
            </a:r>
            <a:r>
              <a:rPr lang="es-MX" dirty="0" err="1"/>
              <a:t>gain</a:t>
            </a:r>
            <a:r>
              <a:rPr lang="es-MX" dirty="0"/>
              <a:t> </a:t>
            </a:r>
            <a:r>
              <a:rPr lang="es-MX" dirty="0" err="1"/>
              <a:t>was</a:t>
            </a:r>
            <a:r>
              <a:rPr lang="es-MX" dirty="0"/>
              <a:t> &gt; $900 </a:t>
            </a:r>
            <a:r>
              <a:rPr lang="es-MX" dirty="0" err="1"/>
              <a:t>million</a:t>
            </a:r>
            <a:endParaRPr lang="es-MX" dirty="0"/>
          </a:p>
          <a:p>
            <a:pPr marL="914400" lvl="1" indent="-457200" algn="l">
              <a:buFont typeface="Arial" panose="020B0604020202020204" pitchFamily="34" charset="0"/>
              <a:buChar char="•"/>
            </a:pPr>
            <a:r>
              <a:rPr lang="es-MX" dirty="0" err="1"/>
              <a:t>That</a:t>
            </a:r>
            <a:r>
              <a:rPr lang="es-MX" dirty="0"/>
              <a:t> </a:t>
            </a:r>
            <a:r>
              <a:rPr lang="es-MX" dirty="0" err="1"/>
              <a:t>was</a:t>
            </a:r>
            <a:r>
              <a:rPr lang="es-MX" dirty="0"/>
              <a:t> </a:t>
            </a:r>
            <a:r>
              <a:rPr lang="es-MX" dirty="0" err="1"/>
              <a:t>the</a:t>
            </a:r>
            <a:r>
              <a:rPr lang="es-MX" dirty="0"/>
              <a:t> </a:t>
            </a:r>
            <a:r>
              <a:rPr lang="es-MX" dirty="0" err="1"/>
              <a:t>equvalent</a:t>
            </a:r>
            <a:r>
              <a:rPr lang="es-MX" dirty="0"/>
              <a:t> </a:t>
            </a:r>
            <a:r>
              <a:rPr lang="es-MX" dirty="0" err="1"/>
              <a:t>of</a:t>
            </a:r>
            <a:r>
              <a:rPr lang="es-MX" dirty="0"/>
              <a:t> </a:t>
            </a:r>
            <a:r>
              <a:rPr lang="es-MX" dirty="0" err="1"/>
              <a:t>adding</a:t>
            </a:r>
            <a:r>
              <a:rPr lang="es-MX" dirty="0"/>
              <a:t> </a:t>
            </a:r>
            <a:r>
              <a:rPr lang="es-MX" dirty="0" err="1"/>
              <a:t>another</a:t>
            </a:r>
            <a:r>
              <a:rPr lang="es-MX" dirty="0"/>
              <a:t> mine </a:t>
            </a:r>
            <a:r>
              <a:rPr lang="es-MX" dirty="0" err="1"/>
              <a:t>to</a:t>
            </a:r>
            <a:r>
              <a:rPr lang="es-MX" dirty="0"/>
              <a:t> </a:t>
            </a:r>
            <a:r>
              <a:rPr lang="es-MX" dirty="0" err="1"/>
              <a:t>the</a:t>
            </a:r>
            <a:r>
              <a:rPr lang="es-MX" dirty="0"/>
              <a:t> </a:t>
            </a:r>
            <a:r>
              <a:rPr lang="es-MX" dirty="0" err="1"/>
              <a:t>company</a:t>
            </a:r>
            <a:r>
              <a:rPr lang="es-MX" dirty="0"/>
              <a:t> portfolio </a:t>
            </a:r>
            <a:r>
              <a:rPr lang="es-MX" dirty="0" err="1"/>
              <a:t>with</a:t>
            </a:r>
            <a:r>
              <a:rPr lang="es-MX" dirty="0"/>
              <a:t> NO capital </a:t>
            </a:r>
            <a:r>
              <a:rPr lang="es-MX" dirty="0" err="1"/>
              <a:t>investment</a:t>
            </a:r>
            <a:r>
              <a:rPr lang="es-MX" dirty="0"/>
              <a:t> </a:t>
            </a:r>
            <a:r>
              <a:rPr lang="es-MX" dirty="0" err="1"/>
              <a:t>required</a:t>
            </a:r>
            <a:r>
              <a:rPr lang="es-MX" dirty="0"/>
              <a:t>.</a:t>
            </a:r>
          </a:p>
          <a:p>
            <a:endParaRPr lang="es-MX" dirty="0"/>
          </a:p>
          <a:p>
            <a:r>
              <a:rPr lang="es-MX" dirty="0" err="1"/>
              <a:t>Another</a:t>
            </a:r>
            <a:r>
              <a:rPr lang="es-MX" dirty="0"/>
              <a:t> </a:t>
            </a:r>
            <a:r>
              <a:rPr lang="es-MX" dirty="0" err="1"/>
              <a:t>customer</a:t>
            </a:r>
            <a:r>
              <a:rPr lang="es-MX" dirty="0"/>
              <a:t> </a:t>
            </a:r>
            <a:r>
              <a:rPr lang="es-MX" dirty="0" err="1"/>
              <a:t>operating</a:t>
            </a:r>
            <a:r>
              <a:rPr lang="es-MX" dirty="0"/>
              <a:t> 4 (</a:t>
            </a:r>
            <a:r>
              <a:rPr lang="es-MX" dirty="0" err="1"/>
              <a:t>diamond</a:t>
            </a:r>
            <a:r>
              <a:rPr lang="es-MX" dirty="0"/>
              <a:t>) mines (2 </a:t>
            </a:r>
            <a:r>
              <a:rPr lang="es-MX" dirty="0" err="1"/>
              <a:t>large</a:t>
            </a:r>
            <a:r>
              <a:rPr lang="es-MX" dirty="0"/>
              <a:t>, 2 </a:t>
            </a:r>
            <a:r>
              <a:rPr lang="es-MX" dirty="0" err="1"/>
              <a:t>small</a:t>
            </a:r>
            <a:r>
              <a:rPr lang="es-MX" dirty="0"/>
              <a:t>):</a:t>
            </a:r>
          </a:p>
          <a:p>
            <a:pPr marL="457200" indent="-457200">
              <a:buFont typeface="Arial" panose="020B0604020202020204" pitchFamily="34" charset="0"/>
              <a:buChar char="•"/>
            </a:pPr>
            <a:r>
              <a:rPr lang="es-MX" dirty="0" err="1"/>
              <a:t>First</a:t>
            </a:r>
            <a:r>
              <a:rPr lang="es-MX" dirty="0"/>
              <a:t> </a:t>
            </a:r>
            <a:r>
              <a:rPr lang="es-MX" dirty="0" err="1"/>
              <a:t>year</a:t>
            </a:r>
            <a:r>
              <a:rPr lang="es-MX" dirty="0"/>
              <a:t> </a:t>
            </a:r>
            <a:r>
              <a:rPr lang="es-MX" dirty="0" err="1"/>
              <a:t>revenue</a:t>
            </a:r>
            <a:r>
              <a:rPr lang="es-MX" dirty="0"/>
              <a:t> </a:t>
            </a:r>
            <a:r>
              <a:rPr lang="es-MX" dirty="0" err="1"/>
              <a:t>gain</a:t>
            </a:r>
            <a:r>
              <a:rPr lang="es-MX" dirty="0"/>
              <a:t> </a:t>
            </a:r>
            <a:r>
              <a:rPr lang="es-MX" dirty="0" err="1"/>
              <a:t>was</a:t>
            </a:r>
            <a:r>
              <a:rPr lang="es-MX" dirty="0"/>
              <a:t> $600 </a:t>
            </a:r>
            <a:r>
              <a:rPr lang="es-MX" dirty="0" err="1"/>
              <a:t>million</a:t>
            </a:r>
            <a:endParaRPr lang="es-MX" dirty="0"/>
          </a:p>
          <a:p>
            <a:pPr marL="457200" indent="-457200">
              <a:buFont typeface="Arial" panose="020B0604020202020204" pitchFamily="34" charset="0"/>
              <a:buChar char="•"/>
            </a:pPr>
            <a:endParaRPr lang="es-MX" dirty="0"/>
          </a:p>
          <a:p>
            <a:r>
              <a:rPr lang="es-MX" dirty="0" err="1"/>
              <a:t>Utilities</a:t>
            </a:r>
            <a:r>
              <a:rPr lang="es-MX" dirty="0"/>
              <a:t> (</a:t>
            </a:r>
            <a:r>
              <a:rPr lang="es-MX" dirty="0" err="1"/>
              <a:t>elec</a:t>
            </a:r>
            <a:r>
              <a:rPr lang="es-MX" dirty="0"/>
              <a:t> and gas) </a:t>
            </a:r>
            <a:r>
              <a:rPr lang="es-MX" dirty="0" err="1"/>
              <a:t>upwards</a:t>
            </a:r>
            <a:r>
              <a:rPr lang="es-MX" dirty="0"/>
              <a:t> </a:t>
            </a:r>
            <a:r>
              <a:rPr lang="es-MX" dirty="0" err="1"/>
              <a:t>of</a:t>
            </a:r>
            <a:r>
              <a:rPr lang="es-MX" dirty="0"/>
              <a:t> 20% </a:t>
            </a:r>
            <a:r>
              <a:rPr lang="es-MX" dirty="0" err="1"/>
              <a:t>cost</a:t>
            </a:r>
            <a:r>
              <a:rPr lang="es-MX" dirty="0"/>
              <a:t> </a:t>
            </a:r>
            <a:r>
              <a:rPr lang="es-MX" dirty="0" err="1"/>
              <a:t>savings</a:t>
            </a:r>
            <a:endParaRPr lang="es-MX" dirty="0"/>
          </a:p>
          <a:p>
            <a:endParaRPr lang="es-MX" dirty="0"/>
          </a:p>
          <a:p>
            <a:pPr lvl="1" algn="l"/>
            <a:endParaRPr lang="es-MX" dirty="0"/>
          </a:p>
        </p:txBody>
      </p:sp>
    </p:spTree>
    <p:extLst>
      <p:ext uri="{BB962C8B-B14F-4D97-AF65-F5344CB8AC3E}">
        <p14:creationId xmlns:p14="http://schemas.microsoft.com/office/powerpoint/2010/main" val="152588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9CBB3-464A-107A-1C82-C7CE55668D4D}"/>
              </a:ext>
            </a:extLst>
          </p:cNvPr>
          <p:cNvSpPr>
            <a:spLocks noGrp="1"/>
          </p:cNvSpPr>
          <p:nvPr>
            <p:ph type="title"/>
          </p:nvPr>
        </p:nvSpPr>
        <p:spPr/>
        <p:txBody>
          <a:bodyPr/>
          <a:lstStyle/>
          <a:p>
            <a:r>
              <a:rPr lang="es-MX" dirty="0"/>
              <a:t>James Reyes-Picknell</a:t>
            </a:r>
          </a:p>
        </p:txBody>
      </p:sp>
      <p:sp>
        <p:nvSpPr>
          <p:cNvPr id="3" name="Marcador de texto 2">
            <a:extLst>
              <a:ext uri="{FF2B5EF4-FFF2-40B4-BE49-F238E27FC236}">
                <a16:creationId xmlns:a16="http://schemas.microsoft.com/office/drawing/2014/main" id="{E24007F2-547D-9B74-F2D4-E3B688C36DA4}"/>
              </a:ext>
            </a:extLst>
          </p:cNvPr>
          <p:cNvSpPr>
            <a:spLocks noGrp="1"/>
          </p:cNvSpPr>
          <p:nvPr>
            <p:ph type="body" sz="quarter" idx="10"/>
          </p:nvPr>
        </p:nvSpPr>
        <p:spPr/>
        <p:txBody>
          <a:bodyPr/>
          <a:lstStyle/>
          <a:p>
            <a:r>
              <a:rPr lang="es-MX" dirty="0"/>
              <a:t>james@consciousasset.com</a:t>
            </a:r>
          </a:p>
        </p:txBody>
      </p:sp>
    </p:spTree>
    <p:extLst>
      <p:ext uri="{BB962C8B-B14F-4D97-AF65-F5344CB8AC3E}">
        <p14:creationId xmlns:p14="http://schemas.microsoft.com/office/powerpoint/2010/main" val="129919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7">
            <a:extLst>
              <a:ext uri="{FF2B5EF4-FFF2-40B4-BE49-F238E27FC236}">
                <a16:creationId xmlns:a16="http://schemas.microsoft.com/office/drawing/2014/main" id="{C1BC8322-9123-39C4-1B79-29CFC91B4787}"/>
              </a:ext>
            </a:extLst>
          </p:cNvPr>
          <p:cNvPicPr>
            <a:picLocks noChangeAspect="1"/>
          </p:cNvPicPr>
          <p:nvPr/>
        </p:nvPicPr>
        <p:blipFill>
          <a:blip r:embed="rId2"/>
          <a:stretch>
            <a:fillRect/>
          </a:stretch>
        </p:blipFill>
        <p:spPr>
          <a:xfrm>
            <a:off x="383721" y="1848373"/>
            <a:ext cx="2743200" cy="3324540"/>
          </a:xfrm>
          <a:prstGeom prst="rect">
            <a:avLst/>
          </a:prstGeom>
        </p:spPr>
      </p:pic>
      <p:sp>
        <p:nvSpPr>
          <p:cNvPr id="2" name="Marcador de texto 1">
            <a:extLst>
              <a:ext uri="{FF2B5EF4-FFF2-40B4-BE49-F238E27FC236}">
                <a16:creationId xmlns:a16="http://schemas.microsoft.com/office/drawing/2014/main" id="{262D93C4-DB86-9B97-7E83-B4E8FEFDBBB2}"/>
              </a:ext>
            </a:extLst>
          </p:cNvPr>
          <p:cNvSpPr>
            <a:spLocks noGrp="1"/>
          </p:cNvSpPr>
          <p:nvPr>
            <p:ph type="body" sz="quarter" idx="10"/>
          </p:nvPr>
        </p:nvSpPr>
        <p:spPr/>
        <p:txBody>
          <a:bodyPr lIns="91440" tIns="45720" rIns="91440" bIns="45720" anchor="t"/>
          <a:lstStyle/>
          <a:p>
            <a:r>
              <a:rPr lang="es-MX" sz="4800" err="1">
                <a:latin typeface="Arial Black"/>
              </a:rPr>
              <a:t>Is</a:t>
            </a:r>
            <a:r>
              <a:rPr lang="es-MX" sz="4800" dirty="0">
                <a:latin typeface="Arial Black"/>
              </a:rPr>
              <a:t> </a:t>
            </a:r>
            <a:r>
              <a:rPr lang="es-MX" sz="4800" err="1">
                <a:latin typeface="Arial Black"/>
              </a:rPr>
              <a:t>maintenance</a:t>
            </a:r>
            <a:r>
              <a:rPr lang="es-MX" sz="4800" dirty="0">
                <a:latin typeface="Arial Black"/>
              </a:rPr>
              <a:t> </a:t>
            </a:r>
            <a:r>
              <a:rPr lang="es-MX" sz="4800" err="1">
                <a:latin typeface="Arial Black"/>
              </a:rPr>
              <a:t>just</a:t>
            </a:r>
            <a:r>
              <a:rPr lang="es-MX" sz="4800" dirty="0">
                <a:latin typeface="Arial Black"/>
              </a:rPr>
              <a:t> a </a:t>
            </a:r>
            <a:r>
              <a:rPr lang="es-MX" sz="4800" err="1">
                <a:latin typeface="Arial Black"/>
              </a:rPr>
              <a:t>cost</a:t>
            </a:r>
            <a:r>
              <a:rPr lang="es-MX" sz="4800" dirty="0">
                <a:latin typeface="Arial Black"/>
              </a:rPr>
              <a:t> center?</a:t>
            </a:r>
            <a:br>
              <a:rPr lang="es-MX" sz="4800" dirty="0"/>
            </a:br>
            <a:endParaRPr lang="es-MX" sz="4800" dirty="0"/>
          </a:p>
          <a:p>
            <a:r>
              <a:rPr lang="es-MX" sz="4800" err="1">
                <a:latin typeface="Arial Black"/>
              </a:rPr>
              <a:t>Where’s</a:t>
            </a:r>
            <a:r>
              <a:rPr lang="es-MX" sz="4800" dirty="0">
                <a:latin typeface="Arial Black"/>
              </a:rPr>
              <a:t> </a:t>
            </a:r>
            <a:r>
              <a:rPr lang="es-MX" sz="4800" err="1">
                <a:latin typeface="Arial Black"/>
              </a:rPr>
              <a:t>the</a:t>
            </a:r>
            <a:r>
              <a:rPr lang="es-MX" sz="4800" dirty="0">
                <a:latin typeface="Arial Black"/>
              </a:rPr>
              <a:t> </a:t>
            </a:r>
            <a:r>
              <a:rPr lang="es-MX" sz="4800" err="1">
                <a:latin typeface="Arial Black"/>
              </a:rPr>
              <a:t>value</a:t>
            </a:r>
            <a:r>
              <a:rPr lang="es-MX" sz="4800" dirty="0">
                <a:latin typeface="Arial Black"/>
              </a:rPr>
              <a:t>?</a:t>
            </a:r>
          </a:p>
          <a:p>
            <a:endParaRPr lang="es-MX" dirty="0"/>
          </a:p>
        </p:txBody>
      </p:sp>
      <p:sp>
        <p:nvSpPr>
          <p:cNvPr id="3" name="Marcador de texto 2">
            <a:extLst>
              <a:ext uri="{FF2B5EF4-FFF2-40B4-BE49-F238E27FC236}">
                <a16:creationId xmlns:a16="http://schemas.microsoft.com/office/drawing/2014/main" id="{73371A35-0110-579F-70D5-304E50FD139F}"/>
              </a:ext>
            </a:extLst>
          </p:cNvPr>
          <p:cNvSpPr>
            <a:spLocks noGrp="1"/>
          </p:cNvSpPr>
          <p:nvPr>
            <p:ph type="body" sz="quarter" idx="11"/>
          </p:nvPr>
        </p:nvSpPr>
        <p:spPr/>
        <p:txBody>
          <a:bodyPr/>
          <a:lstStyle/>
          <a:p>
            <a:r>
              <a:rPr lang="es-MX" dirty="0"/>
              <a:t>James Reyes-Picknell</a:t>
            </a:r>
          </a:p>
        </p:txBody>
      </p:sp>
      <p:pic>
        <p:nvPicPr>
          <p:cNvPr id="5" name="Picture 4">
            <a:extLst>
              <a:ext uri="{FF2B5EF4-FFF2-40B4-BE49-F238E27FC236}">
                <a16:creationId xmlns:a16="http://schemas.microsoft.com/office/drawing/2014/main" id="{AAB9210A-348C-ABA3-F945-1765B570CD77}"/>
              </a:ext>
            </a:extLst>
          </p:cNvPr>
          <p:cNvPicPr>
            <a:picLocks noChangeAspect="1"/>
          </p:cNvPicPr>
          <p:nvPr/>
        </p:nvPicPr>
        <p:blipFill>
          <a:blip r:embed="rId3">
            <a:extLst>
              <a:ext uri="{28A0092B-C50C-407E-A947-70E740481C1C}">
                <a14:useLocalDpi xmlns:a14="http://schemas.microsoft.com/office/drawing/2010/main" val="0"/>
              </a:ext>
            </a:extLst>
          </a:blip>
          <a:srcRect l="9951" r="9951"/>
          <a:stretch/>
        </p:blipFill>
        <p:spPr>
          <a:xfrm>
            <a:off x="347862" y="1807817"/>
            <a:ext cx="2779402" cy="3474252"/>
          </a:xfrm>
          <a:prstGeom prst="round2DiagRect">
            <a:avLst/>
          </a:prstGeom>
        </p:spPr>
      </p:pic>
      <p:sp>
        <p:nvSpPr>
          <p:cNvPr id="4" name="Marcador de texto 3">
            <a:extLst>
              <a:ext uri="{FF2B5EF4-FFF2-40B4-BE49-F238E27FC236}">
                <a16:creationId xmlns:a16="http://schemas.microsoft.com/office/drawing/2014/main" id="{F2FEDE23-BBDD-9C32-C089-07E746F9FED1}"/>
              </a:ext>
            </a:extLst>
          </p:cNvPr>
          <p:cNvSpPr>
            <a:spLocks noGrp="1"/>
          </p:cNvSpPr>
          <p:nvPr>
            <p:ph type="body" sz="quarter" idx="12"/>
          </p:nvPr>
        </p:nvSpPr>
        <p:spPr/>
        <p:txBody>
          <a:bodyPr/>
          <a:lstStyle/>
          <a:p>
            <a:r>
              <a:rPr lang="es-MX" dirty="0"/>
              <a:t>Principal </a:t>
            </a:r>
            <a:r>
              <a:rPr lang="es-MX" dirty="0" err="1"/>
              <a:t>Consultant</a:t>
            </a:r>
            <a:endParaRPr lang="es-MX" dirty="0"/>
          </a:p>
        </p:txBody>
      </p:sp>
    </p:spTree>
    <p:extLst>
      <p:ext uri="{BB962C8B-B14F-4D97-AF65-F5344CB8AC3E}">
        <p14:creationId xmlns:p14="http://schemas.microsoft.com/office/powerpoint/2010/main" val="3352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5261-A30C-258E-1F17-F8D50B984EA8}"/>
              </a:ext>
            </a:extLst>
          </p:cNvPr>
          <p:cNvSpPr>
            <a:spLocks noGrp="1"/>
          </p:cNvSpPr>
          <p:nvPr>
            <p:ph type="ctrTitle"/>
          </p:nvPr>
        </p:nvSpPr>
        <p:spPr>
          <a:xfrm>
            <a:off x="227012" y="0"/>
            <a:ext cx="9754591" cy="858982"/>
          </a:xfrm>
        </p:spPr>
        <p:txBody>
          <a:bodyPr/>
          <a:lstStyle/>
          <a:p>
            <a:r>
              <a:rPr lang="en-CA" dirty="0"/>
              <a:t>Published Abstract</a:t>
            </a:r>
          </a:p>
        </p:txBody>
      </p:sp>
      <p:sp>
        <p:nvSpPr>
          <p:cNvPr id="3" name="Subtitle 2">
            <a:extLst>
              <a:ext uri="{FF2B5EF4-FFF2-40B4-BE49-F238E27FC236}">
                <a16:creationId xmlns:a16="http://schemas.microsoft.com/office/drawing/2014/main" id="{A8C24DC3-8DCE-A6A9-0AED-EA2893EB65B1}"/>
              </a:ext>
            </a:extLst>
          </p:cNvPr>
          <p:cNvSpPr>
            <a:spLocks noGrp="1"/>
          </p:cNvSpPr>
          <p:nvPr>
            <p:ph type="subTitle" idx="1"/>
          </p:nvPr>
        </p:nvSpPr>
        <p:spPr/>
        <p:txBody>
          <a:bodyPr/>
          <a:lstStyle/>
          <a:p>
            <a:r>
              <a:rPr lang="en-CA" sz="2400" b="0" i="0" dirty="0">
                <a:solidFill>
                  <a:srgbClr val="4E4E4E"/>
                </a:solidFill>
                <a:effectLst/>
                <a:latin typeface="Lato" panose="020F0502020204030203" pitchFamily="34" charset="0"/>
              </a:rPr>
              <a:t>As maintainers we know that there is a lot of value in what we do. Without our work, the plant and equipment will soon stand still and our businesses will close. This Compass Session addresses the issue of </a:t>
            </a:r>
            <a:r>
              <a:rPr lang="en-CA" sz="2400" b="1" i="0" dirty="0">
                <a:solidFill>
                  <a:srgbClr val="4E4E4E"/>
                </a:solidFill>
                <a:effectLst/>
                <a:latin typeface="Lato" panose="020F0502020204030203" pitchFamily="34" charset="0"/>
              </a:rPr>
              <a:t>maintenance from the perspective of the value</a:t>
            </a:r>
            <a:r>
              <a:rPr lang="en-CA" sz="2400" b="0" i="0" dirty="0">
                <a:solidFill>
                  <a:srgbClr val="4E4E4E"/>
                </a:solidFill>
                <a:effectLst/>
                <a:latin typeface="Lato" panose="020F0502020204030203" pitchFamily="34" charset="0"/>
              </a:rPr>
              <a:t> that we know is being delivered in </a:t>
            </a:r>
            <a:r>
              <a:rPr lang="en-CA" sz="2400" b="1" i="0" dirty="0">
                <a:solidFill>
                  <a:srgbClr val="4E4E4E"/>
                </a:solidFill>
                <a:effectLst/>
                <a:latin typeface="Lato" panose="020F0502020204030203" pitchFamily="34" charset="0"/>
              </a:rPr>
              <a:t>qualitative terms (it impacts on safety, health, revenue, costs and the company's reputation)</a:t>
            </a:r>
            <a:r>
              <a:rPr lang="en-CA" sz="2400" b="0" i="0" dirty="0">
                <a:solidFill>
                  <a:srgbClr val="4E4E4E"/>
                </a:solidFill>
                <a:effectLst/>
                <a:latin typeface="Lato" panose="020F0502020204030203" pitchFamily="34" charset="0"/>
              </a:rPr>
              <a:t> , and the difficulties in quantifying it. We all know </a:t>
            </a:r>
            <a:r>
              <a:rPr lang="en-CA" sz="2400" b="1" i="0" dirty="0">
                <a:solidFill>
                  <a:srgbClr val="4E4E4E"/>
                </a:solidFill>
                <a:effectLst/>
                <a:latin typeface="Lato" panose="020F0502020204030203" pitchFamily="34" charset="0"/>
              </a:rPr>
              <a:t>maintenance can be improved</a:t>
            </a:r>
            <a:r>
              <a:rPr lang="en-CA" sz="2400" b="0" i="0" dirty="0">
                <a:solidFill>
                  <a:srgbClr val="4E4E4E"/>
                </a:solidFill>
                <a:effectLst/>
                <a:latin typeface="Lato" panose="020F0502020204030203" pitchFamily="34" charset="0"/>
              </a:rPr>
              <a:t> , that we can do things </a:t>
            </a:r>
            <a:r>
              <a:rPr lang="en-CA" sz="2400" b="1" i="0" dirty="0">
                <a:solidFill>
                  <a:srgbClr val="4E4E4E"/>
                </a:solidFill>
                <a:effectLst/>
                <a:latin typeface="Lato" panose="020F0502020204030203" pitchFamily="34" charset="0"/>
              </a:rPr>
              <a:t>more efficiently, and make machines more reliable</a:t>
            </a:r>
            <a:r>
              <a:rPr lang="en-CA" sz="2400" b="0" i="0" dirty="0">
                <a:solidFill>
                  <a:srgbClr val="4E4E4E"/>
                </a:solidFill>
                <a:effectLst/>
                <a:latin typeface="Lato" panose="020F0502020204030203" pitchFamily="34" charset="0"/>
              </a:rPr>
              <a:t> , but there's no money for projects. You will learn to </a:t>
            </a:r>
            <a:r>
              <a:rPr lang="en-CA" sz="2400" b="1" i="0" dirty="0">
                <a:solidFill>
                  <a:srgbClr val="4E4E4E"/>
                </a:solidFill>
                <a:effectLst/>
                <a:latin typeface="Lato" panose="020F0502020204030203" pitchFamily="34" charset="0"/>
              </a:rPr>
              <a:t>demonstrate the savings that are possible when things are done more efficiently,</a:t>
            </a:r>
            <a:r>
              <a:rPr lang="en-CA" sz="2400" b="0" i="0" dirty="0">
                <a:solidFill>
                  <a:srgbClr val="4E4E4E"/>
                </a:solidFill>
                <a:effectLst/>
                <a:latin typeface="Lato" panose="020F0502020204030203" pitchFamily="34" charset="0"/>
              </a:rPr>
              <a:t> and the additional income that can arise from the investment in the definition of the correct work. You'll also </a:t>
            </a:r>
            <a:r>
              <a:rPr lang="en-CA" sz="2400" b="1" i="0" dirty="0">
                <a:solidFill>
                  <a:srgbClr val="4E4E4E"/>
                </a:solidFill>
                <a:effectLst/>
                <a:latin typeface="Lato" panose="020F0502020204030203" pitchFamily="34" charset="0"/>
              </a:rPr>
              <a:t>learn how to enlist support to integrate operators and supply chain into the team</a:t>
            </a:r>
            <a:r>
              <a:rPr lang="en-CA" sz="2400" b="0" i="0" dirty="0">
                <a:solidFill>
                  <a:srgbClr val="4E4E4E"/>
                </a:solidFill>
                <a:effectLst/>
                <a:latin typeface="Lato" panose="020F0502020204030203" pitchFamily="34" charset="0"/>
              </a:rPr>
              <a:t> , to make those changes happen and the benefits realized. This session shows where value is generated and how the roles of operations and supply chain are essential to capturing that value.</a:t>
            </a:r>
            <a:endParaRPr lang="en-CA" sz="2400" dirty="0"/>
          </a:p>
        </p:txBody>
      </p:sp>
    </p:spTree>
    <p:extLst>
      <p:ext uri="{BB962C8B-B14F-4D97-AF65-F5344CB8AC3E}">
        <p14:creationId xmlns:p14="http://schemas.microsoft.com/office/powerpoint/2010/main" val="34933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D489-7314-88E8-53E8-53C58D981ED4}"/>
              </a:ext>
            </a:extLst>
          </p:cNvPr>
          <p:cNvSpPr>
            <a:spLocks noGrp="1"/>
          </p:cNvSpPr>
          <p:nvPr>
            <p:ph type="ctrTitle"/>
          </p:nvPr>
        </p:nvSpPr>
        <p:spPr>
          <a:xfrm>
            <a:off x="227012" y="0"/>
            <a:ext cx="10047519" cy="858982"/>
          </a:xfrm>
        </p:spPr>
        <p:txBody>
          <a:bodyPr/>
          <a:lstStyle/>
          <a:p>
            <a:r>
              <a:rPr lang="en-CA" dirty="0"/>
              <a:t>What are we spending on maintenance?</a:t>
            </a:r>
          </a:p>
        </p:txBody>
      </p:sp>
      <p:sp>
        <p:nvSpPr>
          <p:cNvPr id="3" name="Subtitle 2">
            <a:extLst>
              <a:ext uri="{FF2B5EF4-FFF2-40B4-BE49-F238E27FC236}">
                <a16:creationId xmlns:a16="http://schemas.microsoft.com/office/drawing/2014/main" id="{D5373BB7-1CB5-A74E-B6C3-F2AD25175909}"/>
              </a:ext>
            </a:extLst>
          </p:cNvPr>
          <p:cNvSpPr>
            <a:spLocks noGrp="1"/>
          </p:cNvSpPr>
          <p:nvPr>
            <p:ph type="subTitle" idx="1"/>
          </p:nvPr>
        </p:nvSpPr>
        <p:spPr>
          <a:xfrm>
            <a:off x="227012" y="1365135"/>
            <a:ext cx="11735521" cy="4832465"/>
          </a:xfrm>
        </p:spPr>
        <p:txBody>
          <a:bodyPr lIns="91440" tIns="45720" rIns="91440" bIns="45720" anchor="t"/>
          <a:lstStyle/>
          <a:p>
            <a:r>
              <a:rPr lang="en-CA" sz="2600" b="1" dirty="0"/>
              <a:t>5 to 40% of non-energy operating costs</a:t>
            </a:r>
          </a:p>
          <a:p>
            <a:pPr marL="514350" indent="-514350">
              <a:buFont typeface="Arial" panose="020B0604020202020204" pitchFamily="34" charset="0"/>
              <a:buChar char="•"/>
            </a:pPr>
            <a:r>
              <a:rPr lang="en-CA" sz="2600" dirty="0"/>
              <a:t>Lowest in static infrastructure, highest in heavy mobile equipment</a:t>
            </a:r>
          </a:p>
          <a:p>
            <a:pPr marL="514350" indent="-514350">
              <a:buFont typeface="Arial" panose="020B0604020202020204" pitchFamily="34" charset="0"/>
              <a:buChar char="•"/>
            </a:pPr>
            <a:endParaRPr lang="en-CA" sz="1000" dirty="0"/>
          </a:p>
          <a:p>
            <a:r>
              <a:rPr lang="en-CA" sz="2600" b="1" dirty="0"/>
              <a:t>We spend it on:</a:t>
            </a:r>
          </a:p>
          <a:p>
            <a:pPr marL="457200" indent="-457200">
              <a:buFont typeface="Arial" panose="020B0604020202020204" pitchFamily="34" charset="0"/>
              <a:buChar char="•"/>
            </a:pPr>
            <a:r>
              <a:rPr lang="en-CA" sz="2600" dirty="0"/>
              <a:t>Labor (including overtime)</a:t>
            </a:r>
          </a:p>
          <a:p>
            <a:pPr marL="457200" indent="-457200">
              <a:buFont typeface="Arial" panose="020B0604020202020204" pitchFamily="34" charset="0"/>
              <a:buChar char="•"/>
            </a:pPr>
            <a:r>
              <a:rPr lang="en-CA" sz="2600" dirty="0"/>
              <a:t>Materials (usually close to 50/50 ratio with labor costs) &amp; equipment</a:t>
            </a:r>
          </a:p>
          <a:p>
            <a:pPr marL="457200" indent="-457200">
              <a:buFont typeface="Arial" panose="020B0604020202020204" pitchFamily="34" charset="0"/>
              <a:buChar char="•"/>
            </a:pPr>
            <a:r>
              <a:rPr lang="en-CA" sz="2600" dirty="0"/>
              <a:t>Overheads (management, administrative, IT support)</a:t>
            </a:r>
          </a:p>
          <a:p>
            <a:endParaRPr lang="en-CA" sz="1000" dirty="0"/>
          </a:p>
          <a:p>
            <a:r>
              <a:rPr lang="en-CA" sz="2600" b="1" dirty="0"/>
              <a:t>We spend it through:</a:t>
            </a:r>
          </a:p>
          <a:p>
            <a:pPr marL="457200" indent="-457200">
              <a:buFont typeface="Arial" panose="020B0604020202020204" pitchFamily="34" charset="0"/>
              <a:buChar char="•"/>
            </a:pPr>
            <a:r>
              <a:rPr lang="en-CA" sz="2600" dirty="0"/>
              <a:t>Our own staff, support equipment, and stores / purchases</a:t>
            </a:r>
          </a:p>
          <a:p>
            <a:pPr marL="457200" indent="-457200">
              <a:buFont typeface="Arial" panose="020B0604020202020204" pitchFamily="34" charset="0"/>
              <a:buChar char="•"/>
            </a:pPr>
            <a:r>
              <a:rPr lang="en-CA" sz="2600" dirty="0"/>
              <a:t>Contractor staff, purchases and rental equipment</a:t>
            </a:r>
          </a:p>
        </p:txBody>
      </p:sp>
    </p:spTree>
    <p:extLst>
      <p:ext uri="{BB962C8B-B14F-4D97-AF65-F5344CB8AC3E}">
        <p14:creationId xmlns:p14="http://schemas.microsoft.com/office/powerpoint/2010/main" val="39538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DF49-6B81-7C09-F70B-5D6BA07151D9}"/>
              </a:ext>
            </a:extLst>
          </p:cNvPr>
          <p:cNvSpPr>
            <a:spLocks noGrp="1"/>
          </p:cNvSpPr>
          <p:nvPr>
            <p:ph type="ctrTitle"/>
          </p:nvPr>
        </p:nvSpPr>
        <p:spPr>
          <a:xfrm>
            <a:off x="97703" y="0"/>
            <a:ext cx="9754591" cy="858982"/>
          </a:xfrm>
        </p:spPr>
        <p:txBody>
          <a:bodyPr/>
          <a:lstStyle/>
          <a:p>
            <a:r>
              <a:rPr lang="en-CA" dirty="0"/>
              <a:t>What do we get for that spending?</a:t>
            </a:r>
          </a:p>
        </p:txBody>
      </p:sp>
      <p:sp>
        <p:nvSpPr>
          <p:cNvPr id="3" name="Subtitle 2">
            <a:extLst>
              <a:ext uri="{FF2B5EF4-FFF2-40B4-BE49-F238E27FC236}">
                <a16:creationId xmlns:a16="http://schemas.microsoft.com/office/drawing/2014/main" id="{2E7EE899-A45B-0002-3273-D47F9184155A}"/>
              </a:ext>
            </a:extLst>
          </p:cNvPr>
          <p:cNvSpPr>
            <a:spLocks noGrp="1"/>
          </p:cNvSpPr>
          <p:nvPr>
            <p:ph type="subTitle" idx="1"/>
          </p:nvPr>
        </p:nvSpPr>
        <p:spPr>
          <a:xfrm>
            <a:off x="227012" y="1542473"/>
            <a:ext cx="11735521" cy="4719781"/>
          </a:xfrm>
        </p:spPr>
        <p:txBody>
          <a:bodyPr lIns="91440" tIns="45720" rIns="91440" bIns="45720" anchor="t"/>
          <a:lstStyle/>
          <a:p>
            <a:r>
              <a:rPr lang="en-CA" b="1" dirty="0"/>
              <a:t>Uptime on our productive assets (availability)</a:t>
            </a:r>
          </a:p>
          <a:p>
            <a:pPr marL="457200" indent="-457200">
              <a:buFont typeface="Arial" panose="020B0604020202020204" pitchFamily="34" charset="0"/>
              <a:buChar char="•"/>
            </a:pPr>
            <a:r>
              <a:rPr lang="en-CA" b="1" dirty="0"/>
              <a:t>Return to service after breakdowns</a:t>
            </a:r>
            <a:endParaRPr lang="en-CA" b="1" dirty="0">
              <a:cs typeface="Arial"/>
            </a:endParaRPr>
          </a:p>
          <a:p>
            <a:pPr marL="914400" lvl="1" indent="-457200" algn="l">
              <a:buFont typeface="Arial" panose="020B0604020202020204" pitchFamily="34" charset="0"/>
              <a:buChar char="•"/>
            </a:pPr>
            <a:r>
              <a:rPr lang="en-CA" sz="2200" dirty="0"/>
              <a:t>Tends to be expensive and disruptive to operations</a:t>
            </a:r>
          </a:p>
          <a:p>
            <a:pPr marL="914400" lvl="1" indent="-457200" algn="l">
              <a:buFont typeface="Arial" panose="020B0604020202020204" pitchFamily="34" charset="0"/>
              <a:buChar char="•"/>
            </a:pPr>
            <a:r>
              <a:rPr lang="en-CA" sz="2200" dirty="0"/>
              <a:t>Breakdowns happen naturally, through abuse, and through excessive maintenance</a:t>
            </a:r>
          </a:p>
          <a:p>
            <a:pPr marL="914400" lvl="1" indent="-457200" algn="l">
              <a:buFont typeface="Arial" panose="020B0604020202020204" pitchFamily="34" charset="0"/>
              <a:buChar char="•"/>
            </a:pPr>
            <a:r>
              <a:rPr lang="en-CA" sz="2200" dirty="0"/>
              <a:t>Focus on Work Management will reduce downtime per incident, but won’t reduce incidents</a:t>
            </a:r>
          </a:p>
          <a:p>
            <a:pPr marL="457200" indent="-457200">
              <a:buFont typeface="Arial" panose="020B0604020202020204" pitchFamily="34" charset="0"/>
              <a:buChar char="•"/>
            </a:pPr>
            <a:r>
              <a:rPr lang="en-CA" b="1" dirty="0"/>
              <a:t>Avoidance of breakdowns through proactive maintenance</a:t>
            </a:r>
            <a:endParaRPr lang="en-CA" b="1" dirty="0">
              <a:cs typeface="Arial"/>
            </a:endParaRPr>
          </a:p>
          <a:p>
            <a:pPr marL="914400" lvl="1" indent="-457200" algn="l">
              <a:buFont typeface="Arial" panose="020B0604020202020204" pitchFamily="34" charset="0"/>
              <a:buChar char="•"/>
            </a:pPr>
            <a:r>
              <a:rPr lang="en-CA" sz="2200" dirty="0"/>
              <a:t>Much less expensive than breakdown work if we do the right proactive maintenance</a:t>
            </a:r>
          </a:p>
          <a:p>
            <a:pPr marL="914400" lvl="1" indent="-457200" algn="l">
              <a:buFont typeface="Arial" panose="020B0604020202020204" pitchFamily="34" charset="0"/>
              <a:buChar char="•"/>
            </a:pPr>
            <a:r>
              <a:rPr lang="en-CA" sz="2200" dirty="0"/>
              <a:t>Focus on the right maintenance will reduce frequency and severity of breakdowns</a:t>
            </a:r>
          </a:p>
          <a:p>
            <a:pPr>
              <a:lnSpc>
                <a:spcPct val="100000"/>
              </a:lnSpc>
            </a:pPr>
            <a:endParaRPr lang="en-CA" sz="1100" dirty="0"/>
          </a:p>
          <a:p>
            <a:r>
              <a:rPr lang="en-CA" dirty="0"/>
              <a:t>Fewer asset related downtime incidents means less disruption to operations, longer run times, and more revenue generation</a:t>
            </a:r>
          </a:p>
        </p:txBody>
      </p:sp>
    </p:spTree>
    <p:extLst>
      <p:ext uri="{BB962C8B-B14F-4D97-AF65-F5344CB8AC3E}">
        <p14:creationId xmlns:p14="http://schemas.microsoft.com/office/powerpoint/2010/main" val="248136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91BD93-1E80-B245-168D-77B407611F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0957" y="858982"/>
            <a:ext cx="5991451" cy="6080256"/>
          </a:xfrm>
          <a:prstGeom prst="rect">
            <a:avLst/>
          </a:prstGeom>
        </p:spPr>
      </p:pic>
      <p:sp>
        <p:nvSpPr>
          <p:cNvPr id="7" name="Rectangle 6">
            <a:extLst>
              <a:ext uri="{FF2B5EF4-FFF2-40B4-BE49-F238E27FC236}">
                <a16:creationId xmlns:a16="http://schemas.microsoft.com/office/drawing/2014/main" id="{6C927F28-9598-50B0-954F-3003999A439C}"/>
              </a:ext>
            </a:extLst>
          </p:cNvPr>
          <p:cNvSpPr/>
          <p:nvPr/>
        </p:nvSpPr>
        <p:spPr>
          <a:xfrm>
            <a:off x="0" y="2228671"/>
            <a:ext cx="3890356"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Tactical Improvements</a:t>
            </a:r>
          </a:p>
        </p:txBody>
      </p:sp>
      <p:sp>
        <p:nvSpPr>
          <p:cNvPr id="8" name="Rectangle 7">
            <a:extLst>
              <a:ext uri="{FF2B5EF4-FFF2-40B4-BE49-F238E27FC236}">
                <a16:creationId xmlns:a16="http://schemas.microsoft.com/office/drawing/2014/main" id="{225BB838-C802-101B-EDB4-1EF1F963B495}"/>
              </a:ext>
            </a:extLst>
          </p:cNvPr>
          <p:cNvSpPr/>
          <p:nvPr/>
        </p:nvSpPr>
        <p:spPr>
          <a:xfrm>
            <a:off x="8301646" y="2228671"/>
            <a:ext cx="3890356"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Strategic Improvements</a:t>
            </a:r>
          </a:p>
        </p:txBody>
      </p:sp>
      <p:sp>
        <p:nvSpPr>
          <p:cNvPr id="9" name="Title 8">
            <a:extLst>
              <a:ext uri="{FF2B5EF4-FFF2-40B4-BE49-F238E27FC236}">
                <a16:creationId xmlns:a16="http://schemas.microsoft.com/office/drawing/2014/main" id="{E5AE3781-91AA-4025-60C2-100856625035}"/>
              </a:ext>
            </a:extLst>
          </p:cNvPr>
          <p:cNvSpPr>
            <a:spLocks noGrp="1"/>
          </p:cNvSpPr>
          <p:nvPr>
            <p:ph type="ctrTitle"/>
          </p:nvPr>
        </p:nvSpPr>
        <p:spPr>
          <a:xfrm>
            <a:off x="125412" y="0"/>
            <a:ext cx="9754591" cy="858982"/>
          </a:xfrm>
        </p:spPr>
        <p:txBody>
          <a:bodyPr/>
          <a:lstStyle/>
          <a:p>
            <a:r>
              <a:rPr lang="en-CA" dirty="0"/>
              <a:t>Can we do better?</a:t>
            </a:r>
          </a:p>
        </p:txBody>
      </p:sp>
      <p:sp>
        <p:nvSpPr>
          <p:cNvPr id="2" name="Rectangle 6">
            <a:extLst>
              <a:ext uri="{FF2B5EF4-FFF2-40B4-BE49-F238E27FC236}">
                <a16:creationId xmlns:a16="http://schemas.microsoft.com/office/drawing/2014/main" id="{2CC85A72-A8E8-75B1-3C25-8B70DAA7D912}"/>
              </a:ext>
            </a:extLst>
          </p:cNvPr>
          <p:cNvSpPr/>
          <p:nvPr/>
        </p:nvSpPr>
        <p:spPr>
          <a:xfrm>
            <a:off x="125412" y="1673504"/>
            <a:ext cx="3345073"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ln/>
                <a:latin typeface="+mj-lt"/>
              </a:rPr>
              <a:t>Efficiency </a:t>
            </a:r>
            <a:r>
              <a:rPr lang="es-MX" b="1" i="0" dirty="0">
                <a:effectLst/>
                <a:latin typeface="+mj-lt"/>
              </a:rPr>
              <a:t>=&gt; O&amp;M </a:t>
            </a:r>
            <a:r>
              <a:rPr lang="es-MX" b="1" i="0" dirty="0" err="1">
                <a:effectLst/>
                <a:latin typeface="+mj-lt"/>
              </a:rPr>
              <a:t>Costs</a:t>
            </a:r>
            <a:endParaRPr lang="en-US" b="1" cap="none" spc="0" dirty="0">
              <a:ln/>
              <a:effectLst/>
              <a:latin typeface="+mj-lt"/>
            </a:endParaRPr>
          </a:p>
        </p:txBody>
      </p:sp>
      <p:sp>
        <p:nvSpPr>
          <p:cNvPr id="3" name="Rectangle 6">
            <a:extLst>
              <a:ext uri="{FF2B5EF4-FFF2-40B4-BE49-F238E27FC236}">
                <a16:creationId xmlns:a16="http://schemas.microsoft.com/office/drawing/2014/main" id="{BBB23AB8-2A1A-457B-D229-5A682B720E94}"/>
              </a:ext>
            </a:extLst>
          </p:cNvPr>
          <p:cNvSpPr/>
          <p:nvPr/>
        </p:nvSpPr>
        <p:spPr>
          <a:xfrm>
            <a:off x="8752537" y="1588572"/>
            <a:ext cx="3345073"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err="1">
                <a:ln/>
                <a:latin typeface="+mj-lt"/>
              </a:rPr>
              <a:t>Efectiveness</a:t>
            </a:r>
            <a:r>
              <a:rPr lang="en-US" b="1" dirty="0">
                <a:ln/>
                <a:latin typeface="+mj-lt"/>
              </a:rPr>
              <a:t> </a:t>
            </a:r>
            <a:r>
              <a:rPr lang="es-MX" b="1" i="0" dirty="0">
                <a:effectLst/>
                <a:latin typeface="+mj-lt"/>
              </a:rPr>
              <a:t>=&gt; </a:t>
            </a:r>
            <a:r>
              <a:rPr lang="es-MX" b="1" i="0" dirty="0" err="1">
                <a:effectLst/>
                <a:latin typeface="+mj-lt"/>
              </a:rPr>
              <a:t>Revenues</a:t>
            </a:r>
            <a:endParaRPr lang="en-US" b="1" cap="none" spc="0" dirty="0">
              <a:ln/>
              <a:effectLst/>
              <a:latin typeface="+mj-lt"/>
            </a:endParaRPr>
          </a:p>
        </p:txBody>
      </p:sp>
    </p:spTree>
    <p:extLst>
      <p:ext uri="{BB962C8B-B14F-4D97-AF65-F5344CB8AC3E}">
        <p14:creationId xmlns:p14="http://schemas.microsoft.com/office/powerpoint/2010/main" val="215817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0B86-E470-CE00-8201-37D2E0BA5C67}"/>
              </a:ext>
            </a:extLst>
          </p:cNvPr>
          <p:cNvSpPr>
            <a:spLocks noGrp="1"/>
          </p:cNvSpPr>
          <p:nvPr>
            <p:ph type="ctrTitle"/>
          </p:nvPr>
        </p:nvSpPr>
        <p:spPr>
          <a:xfrm>
            <a:off x="139432" y="0"/>
            <a:ext cx="9754591" cy="858982"/>
          </a:xfrm>
        </p:spPr>
        <p:txBody>
          <a:bodyPr/>
          <a:lstStyle/>
          <a:p>
            <a:r>
              <a:rPr lang="en-CA" dirty="0"/>
              <a:t>Safety can improve</a:t>
            </a:r>
          </a:p>
        </p:txBody>
      </p:sp>
      <p:sp>
        <p:nvSpPr>
          <p:cNvPr id="4" name="Subtitle 3">
            <a:extLst>
              <a:ext uri="{FF2B5EF4-FFF2-40B4-BE49-F238E27FC236}">
                <a16:creationId xmlns:a16="http://schemas.microsoft.com/office/drawing/2014/main" id="{8B197AAE-6EA2-EF95-C6E4-6C8C7E76D4CD}"/>
              </a:ext>
            </a:extLst>
          </p:cNvPr>
          <p:cNvSpPr>
            <a:spLocks noGrp="1"/>
          </p:cNvSpPr>
          <p:nvPr>
            <p:ph type="subTitle" idx="1"/>
          </p:nvPr>
        </p:nvSpPr>
        <p:spPr>
          <a:xfrm>
            <a:off x="505980" y="5708073"/>
            <a:ext cx="9388043" cy="655781"/>
          </a:xfrm>
        </p:spPr>
        <p:txBody>
          <a:bodyPr/>
          <a:lstStyle/>
          <a:p>
            <a:r>
              <a:rPr lang="en-CA" dirty="0"/>
              <a:t>From: Ron Moore, “Making Common Sense, Common Practice”, May 2004, Elsevier</a:t>
            </a:r>
          </a:p>
        </p:txBody>
      </p:sp>
      <p:pic>
        <p:nvPicPr>
          <p:cNvPr id="3" name="Picture 2">
            <a:extLst>
              <a:ext uri="{FF2B5EF4-FFF2-40B4-BE49-F238E27FC236}">
                <a16:creationId xmlns:a16="http://schemas.microsoft.com/office/drawing/2014/main" id="{5AFE87A9-A888-42E2-F48E-D6D82BD71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57" b="4222"/>
          <a:stretch/>
        </p:blipFill>
        <p:spPr bwMode="auto">
          <a:xfrm>
            <a:off x="1745530" y="942109"/>
            <a:ext cx="8700797" cy="4566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982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9890-F28C-640D-DB52-70A6577732F8}"/>
              </a:ext>
            </a:extLst>
          </p:cNvPr>
          <p:cNvSpPr>
            <a:spLocks noGrp="1"/>
          </p:cNvSpPr>
          <p:nvPr>
            <p:ph type="ctrTitle"/>
          </p:nvPr>
        </p:nvSpPr>
        <p:spPr>
          <a:xfrm>
            <a:off x="227012" y="0"/>
            <a:ext cx="9754591" cy="858982"/>
          </a:xfrm>
        </p:spPr>
        <p:txBody>
          <a:bodyPr/>
          <a:lstStyle/>
          <a:p>
            <a:r>
              <a:rPr lang="en-CA" dirty="0"/>
              <a:t>Other “risks” can be reduced</a:t>
            </a:r>
          </a:p>
        </p:txBody>
      </p:sp>
      <p:sp>
        <p:nvSpPr>
          <p:cNvPr id="3" name="Subtitle 2">
            <a:extLst>
              <a:ext uri="{FF2B5EF4-FFF2-40B4-BE49-F238E27FC236}">
                <a16:creationId xmlns:a16="http://schemas.microsoft.com/office/drawing/2014/main" id="{70902FCE-7F55-C962-D3CE-9817001E7563}"/>
              </a:ext>
            </a:extLst>
          </p:cNvPr>
          <p:cNvSpPr>
            <a:spLocks noGrp="1"/>
          </p:cNvSpPr>
          <p:nvPr>
            <p:ph type="subTitle" idx="1"/>
          </p:nvPr>
        </p:nvSpPr>
        <p:spPr/>
        <p:txBody>
          <a:bodyPr/>
          <a:lstStyle/>
          <a:p>
            <a:r>
              <a:rPr lang="en-CA" dirty="0"/>
              <a:t>Reliability improves safety through less exposure to equipment in an abnormal state (failed). Less bad happens if the equipment runs as it should.</a:t>
            </a:r>
          </a:p>
          <a:p>
            <a:endParaRPr lang="en-CA" sz="900" dirty="0"/>
          </a:p>
          <a:p>
            <a:r>
              <a:rPr lang="en-CA" b="1" dirty="0"/>
              <a:t>Similar risks are also reduced:</a:t>
            </a:r>
          </a:p>
          <a:p>
            <a:pPr marL="457200" indent="-457200">
              <a:buFont typeface="Arial" panose="020B0604020202020204" pitchFamily="34" charset="0"/>
              <a:buChar char="•"/>
            </a:pPr>
            <a:r>
              <a:rPr lang="en-CA" dirty="0"/>
              <a:t>Environmental incidents (containment, emissions, energy consumption)</a:t>
            </a:r>
          </a:p>
          <a:p>
            <a:pPr marL="457200" indent="-457200">
              <a:buFont typeface="Arial" panose="020B0604020202020204" pitchFamily="34" charset="0"/>
              <a:buChar char="•"/>
            </a:pPr>
            <a:r>
              <a:rPr lang="en-CA" dirty="0"/>
              <a:t>Business loss (less risk to insured and uninsured business losses)</a:t>
            </a:r>
          </a:p>
          <a:p>
            <a:pPr marL="457200" indent="-457200">
              <a:buFont typeface="Arial" panose="020B0604020202020204" pitchFamily="34" charset="0"/>
              <a:buChar char="•"/>
            </a:pPr>
            <a:r>
              <a:rPr lang="en-CA" dirty="0"/>
              <a:t>Stock/spare parts outages (greater stability in demand forecasting)</a:t>
            </a:r>
          </a:p>
          <a:p>
            <a:pPr marL="457200" indent="-457200">
              <a:buFont typeface="Arial" panose="020B0604020202020204" pitchFamily="34" charset="0"/>
              <a:buChar char="•"/>
            </a:pPr>
            <a:r>
              <a:rPr lang="en-CA" dirty="0"/>
              <a:t>Customer/public image</a:t>
            </a:r>
          </a:p>
        </p:txBody>
      </p:sp>
    </p:spTree>
    <p:extLst>
      <p:ext uri="{BB962C8B-B14F-4D97-AF65-F5344CB8AC3E}">
        <p14:creationId xmlns:p14="http://schemas.microsoft.com/office/powerpoint/2010/main" val="201274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EB02FB-8DA6-90AF-D750-9684B3363452}"/>
              </a:ext>
            </a:extLst>
          </p:cNvPr>
          <p:cNvSpPr>
            <a:spLocks noGrp="1"/>
          </p:cNvSpPr>
          <p:nvPr>
            <p:ph type="ctrTitle" idx="4294967295"/>
          </p:nvPr>
        </p:nvSpPr>
        <p:spPr>
          <a:xfrm>
            <a:off x="221673" y="253135"/>
            <a:ext cx="9755188" cy="858838"/>
          </a:xfrm>
          <a:prstGeom prst="rect">
            <a:avLst/>
          </a:prstGeom>
        </p:spPr>
        <p:txBody>
          <a:bodyPr/>
          <a:lstStyle/>
          <a:p>
            <a:r>
              <a:rPr lang="en-CA" sz="3600" dirty="0"/>
              <a:t>We improve through a deliberate approach</a:t>
            </a:r>
          </a:p>
        </p:txBody>
      </p:sp>
      <p:pic>
        <p:nvPicPr>
          <p:cNvPr id="5" name="Picture 4">
            <a:extLst>
              <a:ext uri="{FF2B5EF4-FFF2-40B4-BE49-F238E27FC236}">
                <a16:creationId xmlns:a16="http://schemas.microsoft.com/office/drawing/2014/main" id="{79E60607-263E-D46F-AD1D-6B007042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552" y="785092"/>
            <a:ext cx="8206633" cy="6072908"/>
          </a:xfrm>
          <a:prstGeom prst="rect">
            <a:avLst/>
          </a:prstGeom>
        </p:spPr>
      </p:pic>
    </p:spTree>
    <p:extLst>
      <p:ext uri="{BB962C8B-B14F-4D97-AF65-F5344CB8AC3E}">
        <p14:creationId xmlns:p14="http://schemas.microsoft.com/office/powerpoint/2010/main" val="3560155569"/>
      </p:ext>
    </p:extLst>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921BBA0-5A31-486C-863B-090134E247C8}" vid="{65C458A9-8C75-47A0-AD39-E4909CFF5489}"/>
    </a:ext>
  </a:extLst>
</a:theme>
</file>

<file path=ppt/theme/theme2.xml><?xml version="1.0" encoding="utf-8"?>
<a:theme xmlns:a="http://schemas.openxmlformats.org/drawingml/2006/main" name="NOMBRE DE LA SESIÓ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I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921BBA0-5A31-486C-863B-090134E247C8}" vid="{907E2952-6B3F-4848-9602-458F2C50C277}"/>
    </a:ext>
  </a:extLst>
</a:theme>
</file>

<file path=ppt/theme/theme4.xml><?xml version="1.0" encoding="utf-8"?>
<a:theme xmlns:a="http://schemas.openxmlformats.org/drawingml/2006/main" name="TEXTO IMPORTAN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GRADECIMIEN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ctr">
          <a:defRPr sz="2800" dirty="0" smtClean="0">
            <a:solidFill>
              <a:schemeClr val="bg1"/>
            </a:solidFill>
          </a:defRPr>
        </a:defPPr>
      </a:lstStyle>
    </a:txDef>
  </a:objectDefaults>
  <a:extraClrSchemeLst/>
  <a:extLst>
    <a:ext uri="{05A4C25C-085E-4340-85A3-A5531E510DB2}">
      <thm15:themeFamily xmlns:thm15="http://schemas.microsoft.com/office/thememl/2012/main" name="Presentación1" id="{C921BBA0-5A31-486C-863B-090134E247C8}" vid="{4EBB50FC-20BC-4E67-B0F0-0A77393A8D9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0569b8d-7120-4068-b452-55feebc5ffa4" xsi:nil="true"/>
    <lcf76f155ced4ddcb4097134ff3c332f xmlns="cde33698-54d1-4413-9454-ee6d5558439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3C33CA3215034A9B71065C3BBCF5A3" ma:contentTypeVersion="17" ma:contentTypeDescription="Create a new document." ma:contentTypeScope="" ma:versionID="bb65f4b05e2913185a6aec88cab1cc9d">
  <xsd:schema xmlns:xsd="http://www.w3.org/2001/XMLSchema" xmlns:xs="http://www.w3.org/2001/XMLSchema" xmlns:p="http://schemas.microsoft.com/office/2006/metadata/properties" xmlns:ns2="cde33698-54d1-4413-9454-ee6d5558439e" xmlns:ns3="d0569b8d-7120-4068-b452-55feebc5ffa4" targetNamespace="http://schemas.microsoft.com/office/2006/metadata/properties" ma:root="true" ma:fieldsID="7fd0dd3b12698c0161a7b6c6535424fa" ns2:_="" ns3:_="">
    <xsd:import namespace="cde33698-54d1-4413-9454-ee6d5558439e"/>
    <xsd:import namespace="d0569b8d-7120-4068-b452-55feebc5ff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33698-54d1-4413-9454-ee6d55584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d14f57-bdb1-4570-a063-f73ac05c6f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569b8d-7120-4068-b452-55feebc5ff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f1afe-7377-4824-bd59-0f1a45788c2a}" ma:internalName="TaxCatchAll" ma:showField="CatchAllData" ma:web="d0569b8d-7120-4068-b452-55feebc5f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46AEB-6936-4761-AF3F-EE5630578746}">
  <ds:schemaRefs>
    <ds:schemaRef ds:uri="http://schemas.microsoft.com/sharepoint/v3/contenttype/forms"/>
  </ds:schemaRefs>
</ds:datastoreItem>
</file>

<file path=customXml/itemProps2.xml><?xml version="1.0" encoding="utf-8"?>
<ds:datastoreItem xmlns:ds="http://schemas.openxmlformats.org/officeDocument/2006/customXml" ds:itemID="{0832C7AD-33DE-4566-B3AE-B947A46E4298}">
  <ds:schemaRefs>
    <ds:schemaRef ds:uri="http://schemas.openxmlformats.org/package/2006/metadata/core-properties"/>
    <ds:schemaRef ds:uri="http://schemas.microsoft.com/office/2006/documentManagement/types"/>
    <ds:schemaRef ds:uri="http://schemas.microsoft.com/office/infopath/2007/PartnerControls"/>
    <ds:schemaRef ds:uri="cde33698-54d1-4413-9454-ee6d5558439e"/>
    <ds:schemaRef ds:uri="http://purl.org/dc/elements/1.1/"/>
    <ds:schemaRef ds:uri="http://schemas.microsoft.com/office/2006/metadata/properties"/>
    <ds:schemaRef ds:uri="http://purl.org/dc/terms/"/>
    <ds:schemaRef ds:uri="d0569b8d-7120-4068-b452-55feebc5ffa4"/>
    <ds:schemaRef ds:uri="http://www.w3.org/XML/1998/namespace"/>
    <ds:schemaRef ds:uri="http://purl.org/dc/dcmitype/"/>
  </ds:schemaRefs>
</ds:datastoreItem>
</file>

<file path=customXml/itemProps3.xml><?xml version="1.0" encoding="utf-8"?>
<ds:datastoreItem xmlns:ds="http://schemas.openxmlformats.org/officeDocument/2006/customXml" ds:itemID="{1CA8402D-92EA-4D1C-9394-9A7A79ECFBE9}"/>
</file>

<file path=docProps/app.xml><?xml version="1.0" encoding="utf-8"?>
<Properties xmlns="http://schemas.openxmlformats.org/officeDocument/2006/extended-properties" xmlns:vt="http://schemas.openxmlformats.org/officeDocument/2006/docPropsVTypes">
  <Template>TOOL</Template>
  <TotalTime>1145</TotalTime>
  <Words>1445</Words>
  <Application>Microsoft Office PowerPoint</Application>
  <PresentationFormat>Panorámica</PresentationFormat>
  <Paragraphs>151</Paragraphs>
  <Slides>17</Slides>
  <Notes>1</Notes>
  <HiddenSlides>1</HiddenSlides>
  <MMClips>0</MMClips>
  <ScaleCrop>false</ScaleCrop>
  <HeadingPairs>
    <vt:vector size="6" baseType="variant">
      <vt:variant>
        <vt:lpstr>Fuentes usadas</vt:lpstr>
      </vt:variant>
      <vt:variant>
        <vt:i4>4</vt:i4>
      </vt:variant>
      <vt:variant>
        <vt:lpstr>Tema</vt:lpstr>
      </vt:variant>
      <vt:variant>
        <vt:i4>5</vt:i4>
      </vt:variant>
      <vt:variant>
        <vt:lpstr>Títulos de diapositiva</vt:lpstr>
      </vt:variant>
      <vt:variant>
        <vt:i4>17</vt:i4>
      </vt:variant>
    </vt:vector>
  </HeadingPairs>
  <TitlesOfParts>
    <vt:vector size="26" baseType="lpstr">
      <vt:lpstr>Arial</vt:lpstr>
      <vt:lpstr>Arial Black</vt:lpstr>
      <vt:lpstr>Calibri</vt:lpstr>
      <vt:lpstr>Lato</vt:lpstr>
      <vt:lpstr>PORTADA</vt:lpstr>
      <vt:lpstr>NOMBRE DE LA SESIÓN</vt:lpstr>
      <vt:lpstr>CONTENIDO</vt:lpstr>
      <vt:lpstr>TEXTO IMPORTANTE</vt:lpstr>
      <vt:lpstr>AGRADECIMIENTO</vt:lpstr>
      <vt:lpstr>Presentación de PowerPoint</vt:lpstr>
      <vt:lpstr>Presentación de PowerPoint</vt:lpstr>
      <vt:lpstr>Published Abstract</vt:lpstr>
      <vt:lpstr>What are we spending on maintenance?</vt:lpstr>
      <vt:lpstr>What do we get for that spending?</vt:lpstr>
      <vt:lpstr>Can we do better?</vt:lpstr>
      <vt:lpstr>Safety can improve</vt:lpstr>
      <vt:lpstr>Other “risks” can be reduced</vt:lpstr>
      <vt:lpstr>We improve through a deliberate approach</vt:lpstr>
      <vt:lpstr>Strategic move towards proactive is the key</vt:lpstr>
      <vt:lpstr>Proactive shift improves work identification</vt:lpstr>
      <vt:lpstr>Good planning of all work, and process discipline improve productivity</vt:lpstr>
      <vt:lpstr>Better planning of more proactive work helps solve the #1 complaint (i.e.: parts)</vt:lpstr>
      <vt:lpstr>Big cost savings are posible (example)</vt:lpstr>
      <vt:lpstr>Revenue gains</vt:lpstr>
      <vt:lpstr> It is achievable</vt:lpstr>
      <vt:lpstr>James Reyes-Picknell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AMEYALLI LAMADRID SANCHEZ</dc:creator>
  <cp:lastModifiedBy>AMEYALLI LAMADRID SANCHEZ</cp:lastModifiedBy>
  <cp:revision>43</cp:revision>
  <dcterms:created xsi:type="dcterms:W3CDTF">2023-04-25T22:56:27Z</dcterms:created>
  <dcterms:modified xsi:type="dcterms:W3CDTF">2023-08-23T15:19:18Z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0x0101004B3C33CA3215034A9B71065C3BBCF5A3</vt:lpwstr>
  </property>
  <property fmtid="{D5CDD505-2E9C-101B-9397-08002B2CF9AE}" pid="3" name="MediaServiceImageTags">
    <vt:lpwstr/>
  </property>
</Properties>
</file>