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3" r:id="rId5"/>
    <p:sldMasterId id="2147483651" r:id="rId6"/>
    <p:sldMasterId id="2147483681" r:id="rId7"/>
    <p:sldMasterId id="2147483661" r:id="rId8"/>
  </p:sldMasterIdLst>
  <p:sldIdLst>
    <p:sldId id="256" r:id="rId9"/>
    <p:sldId id="281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20" r:id="rId37"/>
    <p:sldId id="321" r:id="rId38"/>
    <p:sldId id="322" r:id="rId39"/>
    <p:sldId id="323" r:id="rId40"/>
    <p:sldId id="324" r:id="rId41"/>
    <p:sldId id="317" r:id="rId42"/>
    <p:sldId id="279" r:id="rId4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1B1"/>
    <a:srgbClr val="515151"/>
    <a:srgbClr val="204969"/>
    <a:srgbClr val="942978"/>
    <a:srgbClr val="611112"/>
    <a:srgbClr val="A12982"/>
    <a:srgbClr val="333333"/>
    <a:srgbClr val="01331B"/>
    <a:srgbClr val="024921"/>
    <a:srgbClr val="AF4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723D9-9B64-4667-9760-84CA2D6A2856}" v="32" dt="2023-08-01T20:32:00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98" d="100"/>
          <a:sy n="98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Jimena  Estrada Fuerte" userId="66cbb74c-f403-455f-9431-05505c8a10b1" providerId="ADAL" clId="{390E753A-5F7E-45C4-B949-25CEF032D983}"/>
    <pc:docChg chg="modSld">
      <pc:chgData name="Ana Jimena  Estrada Fuerte" userId="66cbb74c-f403-455f-9431-05505c8a10b1" providerId="ADAL" clId="{390E753A-5F7E-45C4-B949-25CEF032D983}" dt="2023-06-23T16:52:13.509" v="10" actId="1076"/>
      <pc:docMkLst>
        <pc:docMk/>
      </pc:docMkLst>
      <pc:sldChg chg="modSp mod">
        <pc:chgData name="Ana Jimena  Estrada Fuerte" userId="66cbb74c-f403-455f-9431-05505c8a10b1" providerId="ADAL" clId="{390E753A-5F7E-45C4-B949-25CEF032D983}" dt="2023-06-23T15:49:17.026" v="0" actId="14100"/>
        <pc:sldMkLst>
          <pc:docMk/>
          <pc:sldMk cId="33528087" sldId="281"/>
        </pc:sldMkLst>
        <pc:spChg chg="mod">
          <ac:chgData name="Ana Jimena  Estrada Fuerte" userId="66cbb74c-f403-455f-9431-05505c8a10b1" providerId="ADAL" clId="{390E753A-5F7E-45C4-B949-25CEF032D983}" dt="2023-06-23T15:49:17.026" v="0" actId="14100"/>
          <ac:spMkLst>
            <pc:docMk/>
            <pc:sldMk cId="33528087" sldId="281"/>
            <ac:spMk id="2" creationId="{262D93C4-DB86-9B97-7E83-B4E8FEFDBBB2}"/>
          </ac:spMkLst>
        </pc:spChg>
      </pc:sldChg>
      <pc:sldChg chg="modSp mod">
        <pc:chgData name="Ana Jimena  Estrada Fuerte" userId="66cbb74c-f403-455f-9431-05505c8a10b1" providerId="ADAL" clId="{390E753A-5F7E-45C4-B949-25CEF032D983}" dt="2023-06-23T15:49:27.134" v="2" actId="14100"/>
        <pc:sldMkLst>
          <pc:docMk/>
          <pc:sldMk cId="1525883864" sldId="290"/>
        </pc:sldMkLst>
        <pc:spChg chg="mod">
          <ac:chgData name="Ana Jimena  Estrada Fuerte" userId="66cbb74c-f403-455f-9431-05505c8a10b1" providerId="ADAL" clId="{390E753A-5F7E-45C4-B949-25CEF032D983}" dt="2023-06-23T15:49:27.134" v="2" actId="14100"/>
          <ac:spMkLst>
            <pc:docMk/>
            <pc:sldMk cId="1525883864" sldId="290"/>
            <ac:spMk id="3" creationId="{59ECB3BC-D8D1-F46C-948E-7A3E9C5326A2}"/>
          </ac:spMkLst>
        </pc:spChg>
      </pc:sldChg>
      <pc:sldChg chg="modSp">
        <pc:chgData name="Ana Jimena  Estrada Fuerte" userId="66cbb74c-f403-455f-9431-05505c8a10b1" providerId="ADAL" clId="{390E753A-5F7E-45C4-B949-25CEF032D983}" dt="2023-06-23T15:49:54.014" v="4" actId="14100"/>
        <pc:sldMkLst>
          <pc:docMk/>
          <pc:sldMk cId="3768355353" sldId="291"/>
        </pc:sldMkLst>
        <pc:picChg chg="mod">
          <ac:chgData name="Ana Jimena  Estrada Fuerte" userId="66cbb74c-f403-455f-9431-05505c8a10b1" providerId="ADAL" clId="{390E753A-5F7E-45C4-B949-25CEF032D983}" dt="2023-06-23T15:49:54.014" v="4" actId="14100"/>
          <ac:picMkLst>
            <pc:docMk/>
            <pc:sldMk cId="3768355353" sldId="291"/>
            <ac:picMk id="4" creationId="{31B4A04C-B9F9-ADF3-9407-91946103CC42}"/>
          </ac:picMkLst>
        </pc:picChg>
      </pc:sldChg>
      <pc:sldChg chg="modSp mod">
        <pc:chgData name="Ana Jimena  Estrada Fuerte" userId="66cbb74c-f403-455f-9431-05505c8a10b1" providerId="ADAL" clId="{390E753A-5F7E-45C4-B949-25CEF032D983}" dt="2023-06-23T15:54:31.470" v="7" actId="14100"/>
        <pc:sldMkLst>
          <pc:docMk/>
          <pc:sldMk cId="2900808702" sldId="295"/>
        </pc:sldMkLst>
        <pc:spChg chg="mod">
          <ac:chgData name="Ana Jimena  Estrada Fuerte" userId="66cbb74c-f403-455f-9431-05505c8a10b1" providerId="ADAL" clId="{390E753A-5F7E-45C4-B949-25CEF032D983}" dt="2023-06-23T15:54:31.470" v="7" actId="14100"/>
          <ac:spMkLst>
            <pc:docMk/>
            <pc:sldMk cId="2900808702" sldId="295"/>
            <ac:spMk id="3" creationId="{59ECB3BC-D8D1-F46C-948E-7A3E9C5326A2}"/>
          </ac:spMkLst>
        </pc:spChg>
      </pc:sldChg>
      <pc:sldChg chg="modSp mod">
        <pc:chgData name="Ana Jimena  Estrada Fuerte" userId="66cbb74c-f403-455f-9431-05505c8a10b1" providerId="ADAL" clId="{390E753A-5F7E-45C4-B949-25CEF032D983}" dt="2023-06-23T15:54:45.599" v="9" actId="113"/>
        <pc:sldMkLst>
          <pc:docMk/>
          <pc:sldMk cId="2920882990" sldId="297"/>
        </pc:sldMkLst>
        <pc:spChg chg="mod">
          <ac:chgData name="Ana Jimena  Estrada Fuerte" userId="66cbb74c-f403-455f-9431-05505c8a10b1" providerId="ADAL" clId="{390E753A-5F7E-45C4-B949-25CEF032D983}" dt="2023-06-23T15:54:45.599" v="9" actId="113"/>
          <ac:spMkLst>
            <pc:docMk/>
            <pc:sldMk cId="2920882990" sldId="297"/>
            <ac:spMk id="3" creationId="{59ECB3BC-D8D1-F46C-948E-7A3E9C5326A2}"/>
          </ac:spMkLst>
        </pc:spChg>
      </pc:sldChg>
      <pc:sldChg chg="modSp mod">
        <pc:chgData name="Ana Jimena  Estrada Fuerte" userId="66cbb74c-f403-455f-9431-05505c8a10b1" providerId="ADAL" clId="{390E753A-5F7E-45C4-B949-25CEF032D983}" dt="2023-06-23T16:52:13.509" v="10" actId="1076"/>
        <pc:sldMkLst>
          <pc:docMk/>
          <pc:sldMk cId="4273187649" sldId="317"/>
        </pc:sldMkLst>
        <pc:spChg chg="mod">
          <ac:chgData name="Ana Jimena  Estrada Fuerte" userId="66cbb74c-f403-455f-9431-05505c8a10b1" providerId="ADAL" clId="{390E753A-5F7E-45C4-B949-25CEF032D983}" dt="2023-06-23T16:52:13.509" v="10" actId="1076"/>
          <ac:spMkLst>
            <pc:docMk/>
            <pc:sldMk cId="4273187649" sldId="317"/>
            <ac:spMk id="3" creationId="{59ECB3BC-D8D1-F46C-948E-7A3E9C5326A2}"/>
          </ac:spMkLst>
        </pc:spChg>
      </pc:sldChg>
    </pc:docChg>
  </pc:docChgLst>
  <pc:docChgLst>
    <pc:chgData name="Ana Jimena  Estrada Fuerte" userId="66cbb74c-f403-455f-9431-05505c8a10b1" providerId="ADAL" clId="{50C723D9-9B64-4667-9760-84CA2D6A2856}"/>
    <pc:docChg chg="undo custSel modSld">
      <pc:chgData name="Ana Jimena  Estrada Fuerte" userId="66cbb74c-f403-455f-9431-05505c8a10b1" providerId="ADAL" clId="{50C723D9-9B64-4667-9760-84CA2D6A2856}" dt="2023-08-01T20:32:22.790" v="53" actId="1076"/>
      <pc:docMkLst>
        <pc:docMk/>
      </pc:docMkLst>
      <pc:sldChg chg="modSp mod">
        <pc:chgData name="Ana Jimena  Estrada Fuerte" userId="66cbb74c-f403-455f-9431-05505c8a10b1" providerId="ADAL" clId="{50C723D9-9B64-4667-9760-84CA2D6A2856}" dt="2023-08-01T20:28:46.255" v="34" actId="14100"/>
        <pc:sldMkLst>
          <pc:docMk/>
          <pc:sldMk cId="1299191843" sldId="279"/>
        </pc:sldMkLst>
        <pc:picChg chg="mod">
          <ac:chgData name="Ana Jimena  Estrada Fuerte" userId="66cbb74c-f403-455f-9431-05505c8a10b1" providerId="ADAL" clId="{50C723D9-9B64-4667-9760-84CA2D6A2856}" dt="2023-08-01T20:28:46.255" v="34" actId="14100"/>
          <ac:picMkLst>
            <pc:docMk/>
            <pc:sldMk cId="1299191843" sldId="279"/>
            <ac:picMk id="5" creationId="{E2BBC232-13F7-1D2A-E1B5-7B2021BD049F}"/>
          </ac:picMkLst>
        </pc:picChg>
      </pc:sldChg>
      <pc:sldChg chg="modSp mod">
        <pc:chgData name="Ana Jimena  Estrada Fuerte" userId="66cbb74c-f403-455f-9431-05505c8a10b1" providerId="ADAL" clId="{50C723D9-9B64-4667-9760-84CA2D6A2856}" dt="2023-08-01T20:27:22.253" v="20" actId="1076"/>
        <pc:sldMkLst>
          <pc:docMk/>
          <pc:sldMk cId="221433335" sldId="299"/>
        </pc:sldMkLst>
        <pc:spChg chg="mod">
          <ac:chgData name="Ana Jimena  Estrada Fuerte" userId="66cbb74c-f403-455f-9431-05505c8a10b1" providerId="ADAL" clId="{50C723D9-9B64-4667-9760-84CA2D6A2856}" dt="2023-08-01T20:27:15.863" v="17" actId="14100"/>
          <ac:spMkLst>
            <pc:docMk/>
            <pc:sldMk cId="221433335" sldId="299"/>
            <ac:spMk id="3" creationId="{59ECB3BC-D8D1-F46C-948E-7A3E9C5326A2}"/>
          </ac:spMkLst>
        </pc:spChg>
        <pc:picChg chg="mod">
          <ac:chgData name="Ana Jimena  Estrada Fuerte" userId="66cbb74c-f403-455f-9431-05505c8a10b1" providerId="ADAL" clId="{50C723D9-9B64-4667-9760-84CA2D6A2856}" dt="2023-08-01T20:27:22.253" v="20" actId="1076"/>
          <ac:picMkLst>
            <pc:docMk/>
            <pc:sldMk cId="221433335" sldId="299"/>
            <ac:picMk id="4" creationId="{AD640A7F-B9D3-FE44-0433-60D68A468C26}"/>
          </ac:picMkLst>
        </pc:picChg>
      </pc:sldChg>
      <pc:sldChg chg="modSp mod">
        <pc:chgData name="Ana Jimena  Estrada Fuerte" userId="66cbb74c-f403-455f-9431-05505c8a10b1" providerId="ADAL" clId="{50C723D9-9B64-4667-9760-84CA2D6A2856}" dt="2023-08-01T20:27:27.031" v="21" actId="14100"/>
        <pc:sldMkLst>
          <pc:docMk/>
          <pc:sldMk cId="386190903" sldId="300"/>
        </pc:sldMkLst>
        <pc:spChg chg="mod">
          <ac:chgData name="Ana Jimena  Estrada Fuerte" userId="66cbb74c-f403-455f-9431-05505c8a10b1" providerId="ADAL" clId="{50C723D9-9B64-4667-9760-84CA2D6A2856}" dt="2023-08-01T20:27:27.031" v="21" actId="14100"/>
          <ac:spMkLst>
            <pc:docMk/>
            <pc:sldMk cId="386190903" sldId="300"/>
            <ac:spMk id="3" creationId="{59ECB3BC-D8D1-F46C-948E-7A3E9C5326A2}"/>
          </ac:spMkLst>
        </pc:spChg>
      </pc:sldChg>
      <pc:sldChg chg="modSp mod">
        <pc:chgData name="Ana Jimena  Estrada Fuerte" userId="66cbb74c-f403-455f-9431-05505c8a10b1" providerId="ADAL" clId="{50C723D9-9B64-4667-9760-84CA2D6A2856}" dt="2023-08-01T20:27:29.758" v="22" actId="14100"/>
        <pc:sldMkLst>
          <pc:docMk/>
          <pc:sldMk cId="1677859211" sldId="301"/>
        </pc:sldMkLst>
        <pc:spChg chg="mod">
          <ac:chgData name="Ana Jimena  Estrada Fuerte" userId="66cbb74c-f403-455f-9431-05505c8a10b1" providerId="ADAL" clId="{50C723D9-9B64-4667-9760-84CA2D6A2856}" dt="2023-08-01T20:27:29.758" v="22" actId="14100"/>
          <ac:spMkLst>
            <pc:docMk/>
            <pc:sldMk cId="1677859211" sldId="301"/>
            <ac:spMk id="3" creationId="{59ECB3BC-D8D1-F46C-948E-7A3E9C5326A2}"/>
          </ac:spMkLst>
        </pc:spChg>
      </pc:sldChg>
      <pc:sldChg chg="modSp mod">
        <pc:chgData name="Ana Jimena  Estrada Fuerte" userId="66cbb74c-f403-455f-9431-05505c8a10b1" providerId="ADAL" clId="{50C723D9-9B64-4667-9760-84CA2D6A2856}" dt="2023-08-01T20:26:59.647" v="13" actId="1076"/>
        <pc:sldMkLst>
          <pc:docMk/>
          <pc:sldMk cId="682344209" sldId="303"/>
        </pc:sldMkLst>
        <pc:spChg chg="mod">
          <ac:chgData name="Ana Jimena  Estrada Fuerte" userId="66cbb74c-f403-455f-9431-05505c8a10b1" providerId="ADAL" clId="{50C723D9-9B64-4667-9760-84CA2D6A2856}" dt="2023-08-01T20:26:53.792" v="8" actId="20577"/>
          <ac:spMkLst>
            <pc:docMk/>
            <pc:sldMk cId="682344209" sldId="303"/>
            <ac:spMk id="3" creationId="{59ECB3BC-D8D1-F46C-948E-7A3E9C5326A2}"/>
          </ac:spMkLst>
        </pc:spChg>
        <pc:picChg chg="mod">
          <ac:chgData name="Ana Jimena  Estrada Fuerte" userId="66cbb74c-f403-455f-9431-05505c8a10b1" providerId="ADAL" clId="{50C723D9-9B64-4667-9760-84CA2D6A2856}" dt="2023-08-01T20:26:59.647" v="13" actId="1076"/>
          <ac:picMkLst>
            <pc:docMk/>
            <pc:sldMk cId="682344209" sldId="303"/>
            <ac:picMk id="4" creationId="{38C95CB7-EE9E-7148-C5B3-85D7152DC5CC}"/>
          </ac:picMkLst>
        </pc:picChg>
      </pc:sldChg>
      <pc:sldChg chg="modSp mod">
        <pc:chgData name="Ana Jimena  Estrada Fuerte" userId="66cbb74c-f403-455f-9431-05505c8a10b1" providerId="ADAL" clId="{50C723D9-9B64-4667-9760-84CA2D6A2856}" dt="2023-08-01T20:26:47.166" v="6" actId="1076"/>
        <pc:sldMkLst>
          <pc:docMk/>
          <pc:sldMk cId="1519680386" sldId="305"/>
        </pc:sldMkLst>
        <pc:spChg chg="mod">
          <ac:chgData name="Ana Jimena  Estrada Fuerte" userId="66cbb74c-f403-455f-9431-05505c8a10b1" providerId="ADAL" clId="{50C723D9-9B64-4667-9760-84CA2D6A2856}" dt="2023-08-01T20:26:40.936" v="2" actId="14100"/>
          <ac:spMkLst>
            <pc:docMk/>
            <pc:sldMk cId="1519680386" sldId="305"/>
            <ac:spMk id="3" creationId="{59ECB3BC-D8D1-F46C-948E-7A3E9C5326A2}"/>
          </ac:spMkLst>
        </pc:spChg>
        <pc:spChg chg="mod">
          <ac:chgData name="Ana Jimena  Estrada Fuerte" userId="66cbb74c-f403-455f-9431-05505c8a10b1" providerId="ADAL" clId="{50C723D9-9B64-4667-9760-84CA2D6A2856}" dt="2023-08-01T20:26:47.166" v="6" actId="1076"/>
          <ac:spMkLst>
            <pc:docMk/>
            <pc:sldMk cId="1519680386" sldId="305"/>
            <ac:spMk id="5" creationId="{C8C0B1F9-127E-59F0-D677-B20D04336B74}"/>
          </ac:spMkLst>
        </pc:spChg>
        <pc:spChg chg="mod">
          <ac:chgData name="Ana Jimena  Estrada Fuerte" userId="66cbb74c-f403-455f-9431-05505c8a10b1" providerId="ADAL" clId="{50C723D9-9B64-4667-9760-84CA2D6A2856}" dt="2023-08-01T20:26:47.166" v="6" actId="1076"/>
          <ac:spMkLst>
            <pc:docMk/>
            <pc:sldMk cId="1519680386" sldId="305"/>
            <ac:spMk id="6" creationId="{C22E6A48-D76F-F23E-16D3-ED1F40612B4F}"/>
          </ac:spMkLst>
        </pc:spChg>
        <pc:spChg chg="mod">
          <ac:chgData name="Ana Jimena  Estrada Fuerte" userId="66cbb74c-f403-455f-9431-05505c8a10b1" providerId="ADAL" clId="{50C723D9-9B64-4667-9760-84CA2D6A2856}" dt="2023-08-01T20:26:47.166" v="6" actId="1076"/>
          <ac:spMkLst>
            <pc:docMk/>
            <pc:sldMk cId="1519680386" sldId="305"/>
            <ac:spMk id="7" creationId="{E0670B73-21F8-F00A-1C9E-14A90EA2A0BB}"/>
          </ac:spMkLst>
        </pc:spChg>
        <pc:spChg chg="mod">
          <ac:chgData name="Ana Jimena  Estrada Fuerte" userId="66cbb74c-f403-455f-9431-05505c8a10b1" providerId="ADAL" clId="{50C723D9-9B64-4667-9760-84CA2D6A2856}" dt="2023-08-01T20:26:47.166" v="6" actId="1076"/>
          <ac:spMkLst>
            <pc:docMk/>
            <pc:sldMk cId="1519680386" sldId="305"/>
            <ac:spMk id="8" creationId="{B7009D18-2BDF-80A9-3D33-661FA13AFA8A}"/>
          </ac:spMkLst>
        </pc:spChg>
        <pc:spChg chg="mod">
          <ac:chgData name="Ana Jimena  Estrada Fuerte" userId="66cbb74c-f403-455f-9431-05505c8a10b1" providerId="ADAL" clId="{50C723D9-9B64-4667-9760-84CA2D6A2856}" dt="2023-08-01T20:26:47.166" v="6" actId="1076"/>
          <ac:spMkLst>
            <pc:docMk/>
            <pc:sldMk cId="1519680386" sldId="305"/>
            <ac:spMk id="9" creationId="{85CEC473-AB57-811C-E84B-C965B4D46B75}"/>
          </ac:spMkLst>
        </pc:spChg>
        <pc:spChg chg="mod">
          <ac:chgData name="Ana Jimena  Estrada Fuerte" userId="66cbb74c-f403-455f-9431-05505c8a10b1" providerId="ADAL" clId="{50C723D9-9B64-4667-9760-84CA2D6A2856}" dt="2023-08-01T20:26:47.166" v="6" actId="1076"/>
          <ac:spMkLst>
            <pc:docMk/>
            <pc:sldMk cId="1519680386" sldId="305"/>
            <ac:spMk id="10" creationId="{02D4A6FD-E67D-B597-5B5E-A4597E808964}"/>
          </ac:spMkLst>
        </pc:spChg>
        <pc:spChg chg="mod">
          <ac:chgData name="Ana Jimena  Estrada Fuerte" userId="66cbb74c-f403-455f-9431-05505c8a10b1" providerId="ADAL" clId="{50C723D9-9B64-4667-9760-84CA2D6A2856}" dt="2023-08-01T20:26:47.166" v="6" actId="1076"/>
          <ac:spMkLst>
            <pc:docMk/>
            <pc:sldMk cId="1519680386" sldId="305"/>
            <ac:spMk id="11" creationId="{C0A0F4C1-6111-ABF0-7B0A-0F5730C98EE7}"/>
          </ac:spMkLst>
        </pc:spChg>
        <pc:spChg chg="mod">
          <ac:chgData name="Ana Jimena  Estrada Fuerte" userId="66cbb74c-f403-455f-9431-05505c8a10b1" providerId="ADAL" clId="{50C723D9-9B64-4667-9760-84CA2D6A2856}" dt="2023-08-01T20:26:47.166" v="6" actId="1076"/>
          <ac:spMkLst>
            <pc:docMk/>
            <pc:sldMk cId="1519680386" sldId="305"/>
            <ac:spMk id="12" creationId="{DC9D0086-41BF-C825-BF0A-67416C3DAE32}"/>
          </ac:spMkLst>
        </pc:spChg>
        <pc:spChg chg="mod">
          <ac:chgData name="Ana Jimena  Estrada Fuerte" userId="66cbb74c-f403-455f-9431-05505c8a10b1" providerId="ADAL" clId="{50C723D9-9B64-4667-9760-84CA2D6A2856}" dt="2023-08-01T20:26:47.166" v="6" actId="1076"/>
          <ac:spMkLst>
            <pc:docMk/>
            <pc:sldMk cId="1519680386" sldId="305"/>
            <ac:spMk id="13" creationId="{828177C0-B7B8-BBD3-B11A-311576FB6584}"/>
          </ac:spMkLst>
        </pc:spChg>
        <pc:spChg chg="mod">
          <ac:chgData name="Ana Jimena  Estrada Fuerte" userId="66cbb74c-f403-455f-9431-05505c8a10b1" providerId="ADAL" clId="{50C723D9-9B64-4667-9760-84CA2D6A2856}" dt="2023-08-01T20:26:47.166" v="6" actId="1076"/>
          <ac:spMkLst>
            <pc:docMk/>
            <pc:sldMk cId="1519680386" sldId="305"/>
            <ac:spMk id="14" creationId="{36B76BEE-8938-66E2-FC16-4075F7D896BC}"/>
          </ac:spMkLst>
        </pc:spChg>
        <pc:grpChg chg="mod">
          <ac:chgData name="Ana Jimena  Estrada Fuerte" userId="66cbb74c-f403-455f-9431-05505c8a10b1" providerId="ADAL" clId="{50C723D9-9B64-4667-9760-84CA2D6A2856}" dt="2023-08-01T20:26:47.166" v="6" actId="1076"/>
          <ac:grpSpMkLst>
            <pc:docMk/>
            <pc:sldMk cId="1519680386" sldId="305"/>
            <ac:grpSpMk id="4" creationId="{0A6A3279-361C-2748-D677-4853BD6B1CEC}"/>
          </ac:grpSpMkLst>
        </pc:grpChg>
      </pc:sldChg>
      <pc:sldChg chg="addSp delSp modSp mod">
        <pc:chgData name="Ana Jimena  Estrada Fuerte" userId="66cbb74c-f403-455f-9431-05505c8a10b1" providerId="ADAL" clId="{50C723D9-9B64-4667-9760-84CA2D6A2856}" dt="2023-08-01T20:32:07.022" v="49" actId="1076"/>
        <pc:sldMkLst>
          <pc:docMk/>
          <pc:sldMk cId="926106928" sldId="310"/>
        </pc:sldMkLst>
        <pc:spChg chg="mod">
          <ac:chgData name="Ana Jimena  Estrada Fuerte" userId="66cbb74c-f403-455f-9431-05505c8a10b1" providerId="ADAL" clId="{50C723D9-9B64-4667-9760-84CA2D6A2856}" dt="2023-08-01T20:29:36.206" v="35" actId="1076"/>
          <ac:spMkLst>
            <pc:docMk/>
            <pc:sldMk cId="926106928" sldId="310"/>
            <ac:spMk id="5" creationId="{F07BA703-C16D-4108-262A-F618CB12986F}"/>
          </ac:spMkLst>
        </pc:spChg>
        <pc:spChg chg="mod">
          <ac:chgData name="Ana Jimena  Estrada Fuerte" userId="66cbb74c-f403-455f-9431-05505c8a10b1" providerId="ADAL" clId="{50C723D9-9B64-4667-9760-84CA2D6A2856}" dt="2023-08-01T20:29:36.206" v="35" actId="1076"/>
          <ac:spMkLst>
            <pc:docMk/>
            <pc:sldMk cId="926106928" sldId="310"/>
            <ac:spMk id="6" creationId="{207832A0-0057-19A8-A111-72F6AD58272C}"/>
          </ac:spMkLst>
        </pc:spChg>
        <pc:spChg chg="mod">
          <ac:chgData name="Ana Jimena  Estrada Fuerte" userId="66cbb74c-f403-455f-9431-05505c8a10b1" providerId="ADAL" clId="{50C723D9-9B64-4667-9760-84CA2D6A2856}" dt="2023-08-01T20:29:36.206" v="35" actId="1076"/>
          <ac:spMkLst>
            <pc:docMk/>
            <pc:sldMk cId="926106928" sldId="310"/>
            <ac:spMk id="7" creationId="{48AD7C64-BF1E-F384-A81A-DD6DD96364C7}"/>
          </ac:spMkLst>
        </pc:spChg>
        <pc:spChg chg="mod">
          <ac:chgData name="Ana Jimena  Estrada Fuerte" userId="66cbb74c-f403-455f-9431-05505c8a10b1" providerId="ADAL" clId="{50C723D9-9B64-4667-9760-84CA2D6A2856}" dt="2023-08-01T20:29:36.206" v="35" actId="1076"/>
          <ac:spMkLst>
            <pc:docMk/>
            <pc:sldMk cId="926106928" sldId="310"/>
            <ac:spMk id="8" creationId="{49214607-D3CF-34DD-778B-12088A30FA22}"/>
          </ac:spMkLst>
        </pc:spChg>
        <pc:spChg chg="mod">
          <ac:chgData name="Ana Jimena  Estrada Fuerte" userId="66cbb74c-f403-455f-9431-05505c8a10b1" providerId="ADAL" clId="{50C723D9-9B64-4667-9760-84CA2D6A2856}" dt="2023-08-01T20:29:36.206" v="35" actId="1076"/>
          <ac:spMkLst>
            <pc:docMk/>
            <pc:sldMk cId="926106928" sldId="310"/>
            <ac:spMk id="9" creationId="{F239ECA0-5DC4-1372-BF60-E1C4021FC97B}"/>
          </ac:spMkLst>
        </pc:spChg>
        <pc:spChg chg="mod">
          <ac:chgData name="Ana Jimena  Estrada Fuerte" userId="66cbb74c-f403-455f-9431-05505c8a10b1" providerId="ADAL" clId="{50C723D9-9B64-4667-9760-84CA2D6A2856}" dt="2023-08-01T20:32:00.926" v="48" actId="1076"/>
          <ac:spMkLst>
            <pc:docMk/>
            <pc:sldMk cId="926106928" sldId="310"/>
            <ac:spMk id="11" creationId="{F61E0F42-28DC-C004-648A-EFCEB93E30D3}"/>
          </ac:spMkLst>
        </pc:spChg>
        <pc:spChg chg="mod">
          <ac:chgData name="Ana Jimena  Estrada Fuerte" userId="66cbb74c-f403-455f-9431-05505c8a10b1" providerId="ADAL" clId="{50C723D9-9B64-4667-9760-84CA2D6A2856}" dt="2023-08-01T20:32:00.926" v="48" actId="1076"/>
          <ac:spMkLst>
            <pc:docMk/>
            <pc:sldMk cId="926106928" sldId="310"/>
            <ac:spMk id="12" creationId="{DF90DFD5-D257-5AC0-F801-E7E433C311D5}"/>
          </ac:spMkLst>
        </pc:spChg>
        <pc:spChg chg="mod">
          <ac:chgData name="Ana Jimena  Estrada Fuerte" userId="66cbb74c-f403-455f-9431-05505c8a10b1" providerId="ADAL" clId="{50C723D9-9B64-4667-9760-84CA2D6A2856}" dt="2023-08-01T20:32:00.926" v="48" actId="1076"/>
          <ac:spMkLst>
            <pc:docMk/>
            <pc:sldMk cId="926106928" sldId="310"/>
            <ac:spMk id="13" creationId="{E2F98D16-CAB0-6B4D-F2E6-8FD260209C04}"/>
          </ac:spMkLst>
        </pc:spChg>
        <pc:spChg chg="mod">
          <ac:chgData name="Ana Jimena  Estrada Fuerte" userId="66cbb74c-f403-455f-9431-05505c8a10b1" providerId="ADAL" clId="{50C723D9-9B64-4667-9760-84CA2D6A2856}" dt="2023-08-01T20:32:00.926" v="48" actId="1076"/>
          <ac:spMkLst>
            <pc:docMk/>
            <pc:sldMk cId="926106928" sldId="310"/>
            <ac:spMk id="14" creationId="{7AD7938D-1E29-D0BB-9918-54BDA38F922D}"/>
          </ac:spMkLst>
        </pc:spChg>
        <pc:spChg chg="mod">
          <ac:chgData name="Ana Jimena  Estrada Fuerte" userId="66cbb74c-f403-455f-9431-05505c8a10b1" providerId="ADAL" clId="{50C723D9-9B64-4667-9760-84CA2D6A2856}" dt="2023-08-01T20:32:00.926" v="48" actId="1076"/>
          <ac:spMkLst>
            <pc:docMk/>
            <pc:sldMk cId="926106928" sldId="310"/>
            <ac:spMk id="15" creationId="{2D267850-FFF5-CAD9-2F3D-F475EB49023E}"/>
          </ac:spMkLst>
        </pc:spChg>
        <pc:spChg chg="add mod">
          <ac:chgData name="Ana Jimena  Estrada Fuerte" userId="66cbb74c-f403-455f-9431-05505c8a10b1" providerId="ADAL" clId="{50C723D9-9B64-4667-9760-84CA2D6A2856}" dt="2023-08-01T20:32:07.022" v="49" actId="1076"/>
          <ac:spMkLst>
            <pc:docMk/>
            <pc:sldMk cId="926106928" sldId="310"/>
            <ac:spMk id="16" creationId="{8BC195B4-2B3B-5A09-7232-2200AA5D940E}"/>
          </ac:spMkLst>
        </pc:spChg>
        <pc:grpChg chg="del mod">
          <ac:chgData name="Ana Jimena  Estrada Fuerte" userId="66cbb74c-f403-455f-9431-05505c8a10b1" providerId="ADAL" clId="{50C723D9-9B64-4667-9760-84CA2D6A2856}" dt="2023-08-01T20:31:39.529" v="41" actId="478"/>
          <ac:grpSpMkLst>
            <pc:docMk/>
            <pc:sldMk cId="926106928" sldId="310"/>
            <ac:grpSpMk id="4" creationId="{125AE77E-CBD5-F45A-C931-F333159BA11E}"/>
          </ac:grpSpMkLst>
        </pc:grpChg>
        <pc:grpChg chg="add mod">
          <ac:chgData name="Ana Jimena  Estrada Fuerte" userId="66cbb74c-f403-455f-9431-05505c8a10b1" providerId="ADAL" clId="{50C723D9-9B64-4667-9760-84CA2D6A2856}" dt="2023-08-01T20:32:00.926" v="48" actId="1076"/>
          <ac:grpSpMkLst>
            <pc:docMk/>
            <pc:sldMk cId="926106928" sldId="310"/>
            <ac:grpSpMk id="10" creationId="{E4076A29-74CE-2B2D-AF21-29A8A80D191C}"/>
          </ac:grpSpMkLst>
        </pc:grpChg>
      </pc:sldChg>
      <pc:sldChg chg="modSp mod">
        <pc:chgData name="Ana Jimena  Estrada Fuerte" userId="66cbb74c-f403-455f-9431-05505c8a10b1" providerId="ADAL" clId="{50C723D9-9B64-4667-9760-84CA2D6A2856}" dt="2023-08-01T20:32:15.102" v="51" actId="1076"/>
        <pc:sldMkLst>
          <pc:docMk/>
          <pc:sldMk cId="2177562440" sldId="312"/>
        </pc:sldMkLst>
        <pc:spChg chg="mod">
          <ac:chgData name="Ana Jimena  Estrada Fuerte" userId="66cbb74c-f403-455f-9431-05505c8a10b1" providerId="ADAL" clId="{50C723D9-9B64-4667-9760-84CA2D6A2856}" dt="2023-08-01T20:32:15.102" v="51" actId="1076"/>
          <ac:spMkLst>
            <pc:docMk/>
            <pc:sldMk cId="2177562440" sldId="312"/>
            <ac:spMk id="3" creationId="{59ECB3BC-D8D1-F46C-948E-7A3E9C5326A2}"/>
          </ac:spMkLst>
        </pc:spChg>
      </pc:sldChg>
      <pc:sldChg chg="modSp">
        <pc:chgData name="Ana Jimena  Estrada Fuerte" userId="66cbb74c-f403-455f-9431-05505c8a10b1" providerId="ADAL" clId="{50C723D9-9B64-4667-9760-84CA2D6A2856}" dt="2023-08-01T20:27:50.319" v="27" actId="14100"/>
        <pc:sldMkLst>
          <pc:docMk/>
          <pc:sldMk cId="1315220130" sldId="313"/>
        </pc:sldMkLst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4" creationId="{2F0A939F-EDF6-FE55-1CC1-194E5EACCD38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5" creationId="{715230FF-53B3-1235-5223-61044D3A56EB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6" creationId="{380E2DBB-B32F-D469-9118-A57A00D613EA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7" creationId="{135AABE6-E687-6CDC-E6A2-9A9416B983B9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8" creationId="{F8CE2CCC-13F9-012D-4174-E866D11A505E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9" creationId="{047432F6-B119-5662-FF3D-CDF9713D89ED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10" creationId="{15473E38-316D-EEE7-6B7F-C88A35C7E449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11" creationId="{F9A88457-C01B-57CD-8BC3-E1AF1796EA75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12" creationId="{844AA8EF-59BB-EE37-C313-24DBCBF913A3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13" creationId="{758BDE30-2E7A-55F5-9C2A-E0B04C6FCB0F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14" creationId="{01E7FA81-7C89-4F48-922F-2AAF850EF07B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15" creationId="{2028FA9D-1D07-9A1A-52EE-B5DD10A46049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16" creationId="{98256D35-08D0-74BC-0A9F-100D5AE54863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17" creationId="{9C0F9E62-06D2-4C60-6E19-29180001D7BD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18" creationId="{BE375D50-97BF-E6E6-4B5A-7512E3872F3A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19" creationId="{8C262144-84A0-EABB-4913-E33AC36C5B94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20" creationId="{0AD1A7DE-70CD-3423-6CFE-82D952883494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21" creationId="{D898BA76-41FF-371C-F3E3-FEC2ADB362D4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22" creationId="{162BB915-F710-8A7D-D3DD-4A9E1CD20040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23" creationId="{3AA935D0-C122-5E49-5400-CA4C45F27DF8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24" creationId="{C02C68AE-2D17-48C2-BBC6-66CE5E0AB4DB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25" creationId="{F98AA0DF-E6F7-E8B5-A1AB-D8C2EBCA0F17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26" creationId="{CAC05477-FABD-1949-843B-10B506B9F856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27" creationId="{6D35A9E2-B935-2606-B34F-3E0B9454CD96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28" creationId="{5E439EAE-FE41-FD2E-60BA-6CB699E07DCD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29" creationId="{AD6FAB34-747C-7EA8-1A29-E10435EC154F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30" creationId="{07E3B536-CEB1-FB29-B488-2584BD74F405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31" creationId="{83C54803-484F-2E71-7CD9-BB33E1178261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32" creationId="{31410AE2-EE36-96E1-429F-2C9C2E64E9C9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33" creationId="{C633CE29-52D0-AC8A-1BF2-8DC25022DB7B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34" creationId="{707C4A54-B758-2D54-38A4-A668B176CB4D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35" creationId="{E99FAD5E-2A7B-7455-6F44-07D17E9AECB9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36" creationId="{4C812213-FF93-7AF0-B4AC-C6E99DABA165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37" creationId="{35CBD5A8-388E-88A8-4C8F-46F9ECCD85E8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38" creationId="{692F386E-6FDE-BFEA-C620-F3ACE3809701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39" creationId="{1DD40C1B-7774-F012-ED63-D886A3B64938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40" creationId="{B0A84D66-A41B-437E-5BAF-71001EB7030E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41" creationId="{AF2369C8-8335-D657-3BF8-6BEEC9BB6E17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42" creationId="{978FAE81-C7A5-0D8F-C2D5-BA329A19C3F9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43" creationId="{D38A6211-F86D-1F06-8766-50E3248CE552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44" creationId="{5D8FD696-B5D4-4536-5010-9255A0022E02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45" creationId="{F661C463-28C0-0DB4-91C9-931AE9C4C168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46" creationId="{EF439071-F57D-86CD-8D6A-75690466B066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47" creationId="{518350DB-CC43-5A08-AF18-6A6489F6CD31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48" creationId="{AF03FCB8-2883-F95E-D54E-711971D482EA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49" creationId="{C9B46CC1-8FA9-B44C-9DE6-56D2351470E4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50" creationId="{74E9200B-AB25-2798-227A-C7ABF4EE68E5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51" creationId="{71EE746B-6F79-484C-9CAF-E0128999ECB3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52" creationId="{0A90A476-E709-B6A6-1F2D-2B53D9942700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53" creationId="{C188EDFF-2CD3-D1F2-DEA5-7B69D8FE8D97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54" creationId="{49C44D81-6297-5AE4-CC72-385CE4DE8F71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55" creationId="{020EC7E1-7936-A335-F0C1-D1D3C66B50BA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56" creationId="{47AEF004-6682-2E41-3398-ABA6DA21C713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57" creationId="{3A3C13E1-BF85-F1D9-F588-CD2FB99D39B3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58" creationId="{495C596A-84B8-BFD0-6C5C-FF64D84F7C36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59" creationId="{1C9173E5-F5DC-35C5-AD02-F5BCA6D94F83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60" creationId="{063AE670-8E12-DFBB-EB23-F321317EA4AB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61" creationId="{9BB27885-9998-75F3-EB97-2F8FC1CBC5B2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62" creationId="{13FB6C24-7584-037F-F8C9-BDE148A5699E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63" creationId="{8B3D2410-BFA0-E891-2AD9-4C44F6B788C3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64" creationId="{39C1BE6B-9CE8-F1BF-E2A2-D79C2F77E063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65" creationId="{93AD7DDB-87EA-0F8B-D170-69D5ED7C72D3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66" creationId="{63C5471C-55A4-19EB-1377-F9AD57EC8BB6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67" creationId="{395648F9-A4E8-442B-1F8E-8C92ABB1B5E9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68" creationId="{76B334A4-EADA-A21B-E3DC-BB677D416239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69" creationId="{FD0F58B2-1D0D-76B5-FE24-4E043721171E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70" creationId="{F1653DE3-B04E-EDB1-155C-B6C8A2134A56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71" creationId="{17E519EE-E3D8-BD85-65F6-BC7859376FA7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72" creationId="{233614A5-C62B-DB61-4526-4B1496205C75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73" creationId="{65A9FEDF-0F2D-F359-CDA0-1820A646515F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74" creationId="{D7079DD6-EBF7-A493-1D49-16A67A24202D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75" creationId="{BAECC676-4B2E-5555-C103-40C1C8C9A50C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77" creationId="{FA7DD89A-6F8A-F413-412B-0708DECDA6DA}"/>
          </ac:spMkLst>
        </pc:spChg>
        <pc:spChg chg="mod">
          <ac:chgData name="Ana Jimena  Estrada Fuerte" userId="66cbb74c-f403-455f-9431-05505c8a10b1" providerId="ADAL" clId="{50C723D9-9B64-4667-9760-84CA2D6A2856}" dt="2023-08-01T20:27:50.319" v="27" actId="14100"/>
          <ac:spMkLst>
            <pc:docMk/>
            <pc:sldMk cId="1315220130" sldId="313"/>
            <ac:spMk id="78" creationId="{181E341B-F895-7EFE-C035-8581D7B34623}"/>
          </ac:spMkLst>
        </pc:spChg>
        <pc:grpChg chg="mod">
          <ac:chgData name="Ana Jimena  Estrada Fuerte" userId="66cbb74c-f403-455f-9431-05505c8a10b1" providerId="ADAL" clId="{50C723D9-9B64-4667-9760-84CA2D6A2856}" dt="2023-08-01T20:27:50.319" v="27" actId="14100"/>
          <ac:grpSpMkLst>
            <pc:docMk/>
            <pc:sldMk cId="1315220130" sldId="313"/>
            <ac:grpSpMk id="76" creationId="{65F38B61-8D72-1F2D-5A2E-6BD4818396C7}"/>
          </ac:grpSpMkLst>
        </pc:grpChg>
        <pc:grpChg chg="mod">
          <ac:chgData name="Ana Jimena  Estrada Fuerte" userId="66cbb74c-f403-455f-9431-05505c8a10b1" providerId="ADAL" clId="{50C723D9-9B64-4667-9760-84CA2D6A2856}" dt="2023-08-01T20:27:50.319" v="27" actId="14100"/>
          <ac:grpSpMkLst>
            <pc:docMk/>
            <pc:sldMk cId="1315220130" sldId="313"/>
            <ac:grpSpMk id="79" creationId="{271BCFF9-7402-E912-D5AC-D554C699D40E}"/>
          </ac:grpSpMkLst>
        </pc:grpChg>
      </pc:sldChg>
      <pc:sldChg chg="modSp mod">
        <pc:chgData name="Ana Jimena  Estrada Fuerte" userId="66cbb74c-f403-455f-9431-05505c8a10b1" providerId="ADAL" clId="{50C723D9-9B64-4667-9760-84CA2D6A2856}" dt="2023-08-01T20:32:22.790" v="53" actId="1076"/>
        <pc:sldMkLst>
          <pc:docMk/>
          <pc:sldMk cId="2603282773" sldId="314"/>
        </pc:sldMkLst>
        <pc:spChg chg="mod">
          <ac:chgData name="Ana Jimena  Estrada Fuerte" userId="66cbb74c-f403-455f-9431-05505c8a10b1" providerId="ADAL" clId="{50C723D9-9B64-4667-9760-84CA2D6A2856}" dt="2023-08-01T20:32:22.790" v="53" actId="1076"/>
          <ac:spMkLst>
            <pc:docMk/>
            <pc:sldMk cId="2603282773" sldId="314"/>
            <ac:spMk id="3" creationId="{59ECB3BC-D8D1-F46C-948E-7A3E9C5326A2}"/>
          </ac:spMkLst>
        </pc:spChg>
      </pc:sldChg>
      <pc:sldChg chg="modSp mod">
        <pc:chgData name="Ana Jimena  Estrada Fuerte" userId="66cbb74c-f403-455f-9431-05505c8a10b1" providerId="ADAL" clId="{50C723D9-9B64-4667-9760-84CA2D6A2856}" dt="2023-08-01T20:28:07.647" v="31" actId="14100"/>
        <pc:sldMkLst>
          <pc:docMk/>
          <pc:sldMk cId="3181159766" sldId="316"/>
        </pc:sldMkLst>
        <pc:spChg chg="mod">
          <ac:chgData name="Ana Jimena  Estrada Fuerte" userId="66cbb74c-f403-455f-9431-05505c8a10b1" providerId="ADAL" clId="{50C723D9-9B64-4667-9760-84CA2D6A2856}" dt="2023-08-01T20:28:07.647" v="31" actId="14100"/>
          <ac:spMkLst>
            <pc:docMk/>
            <pc:sldMk cId="3181159766" sldId="316"/>
            <ac:spMk id="3" creationId="{59ECB3BC-D8D1-F46C-948E-7A3E9C5326A2}"/>
          </ac:spMkLst>
        </pc:spChg>
      </pc:sldChg>
      <pc:sldChg chg="modSp mod">
        <pc:chgData name="Ana Jimena  Estrada Fuerte" userId="66cbb74c-f403-455f-9431-05505c8a10b1" providerId="ADAL" clId="{50C723D9-9B64-4667-9760-84CA2D6A2856}" dt="2023-08-01T20:28:31.470" v="32" actId="14100"/>
        <pc:sldMkLst>
          <pc:docMk/>
          <pc:sldMk cId="2123506743" sldId="320"/>
        </pc:sldMkLst>
        <pc:spChg chg="mod">
          <ac:chgData name="Ana Jimena  Estrada Fuerte" userId="66cbb74c-f403-455f-9431-05505c8a10b1" providerId="ADAL" clId="{50C723D9-9B64-4667-9760-84CA2D6A2856}" dt="2023-08-01T20:28:31.470" v="32" actId="14100"/>
          <ac:spMkLst>
            <pc:docMk/>
            <pc:sldMk cId="2123506743" sldId="320"/>
            <ac:spMk id="3" creationId="{59ECB3BC-D8D1-F46C-948E-7A3E9C5326A2}"/>
          </ac:spMkLst>
        </pc:spChg>
      </pc:sldChg>
    </pc:docChg>
  </pc:docChgLst>
  <pc:docChgLst>
    <pc:chgData name="AMEYALLI LAMADRID SANCHEZ" userId="S::dgrafico@noria.mx::490b3eab-2d75-45dc-8c0b-3b055a3e558b" providerId="AD" clId="Web-{B9008C8D-D9C0-C710-7DB2-798F130C4A67}"/>
    <pc:docChg chg="modSld">
      <pc:chgData name="AMEYALLI LAMADRID SANCHEZ" userId="S::dgrafico@noria.mx::490b3eab-2d75-45dc-8c0b-3b055a3e558b" providerId="AD" clId="Web-{B9008C8D-D9C0-C710-7DB2-798F130C4A67}" dt="2023-06-27T21:21:37.972" v="3" actId="20577"/>
      <pc:docMkLst>
        <pc:docMk/>
      </pc:docMkLst>
      <pc:sldChg chg="modSp">
        <pc:chgData name="AMEYALLI LAMADRID SANCHEZ" userId="S::dgrafico@noria.mx::490b3eab-2d75-45dc-8c0b-3b055a3e558b" providerId="AD" clId="Web-{B9008C8D-D9C0-C710-7DB2-798F130C4A67}" dt="2023-06-27T21:21:37.972" v="3" actId="20577"/>
        <pc:sldMkLst>
          <pc:docMk/>
          <pc:sldMk cId="2284740824" sldId="293"/>
        </pc:sldMkLst>
        <pc:spChg chg="mod">
          <ac:chgData name="AMEYALLI LAMADRID SANCHEZ" userId="S::dgrafico@noria.mx::490b3eab-2d75-45dc-8c0b-3b055a3e558b" providerId="AD" clId="Web-{B9008C8D-D9C0-C710-7DB2-798F130C4A67}" dt="2023-06-27T21:21:37.972" v="3" actId="20577"/>
          <ac:spMkLst>
            <pc:docMk/>
            <pc:sldMk cId="2284740824" sldId="293"/>
            <ac:spMk id="3" creationId="{59ECB3BC-D8D1-F46C-948E-7A3E9C5326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23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03F2-BB9D-3027-3598-C5F320D02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346" y="5460943"/>
            <a:ext cx="6219305" cy="557588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Escribe aquí tu nombre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2CC355-4360-14F9-0E5E-F658F8E7D9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2744" y="6018531"/>
            <a:ext cx="7066511" cy="5575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Escribe aquí tu email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44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BF6D3F5C-0474-E767-278E-127AAE0C6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0" y="1715589"/>
            <a:ext cx="7766050" cy="2751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latin typeface="Arial Black" panose="020B0A040201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s-ES" dirty="0"/>
              <a:t>SESSION NAME</a:t>
            </a:r>
            <a:endParaRPr lang="es-MX" dirty="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8E36183A-B695-C852-6A04-2FD7F40F6A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499" y="4811567"/>
            <a:ext cx="7766049" cy="40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2492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Name</a:t>
            </a:r>
            <a:endParaRPr lang="es-MX" dirty="0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33AED996-E632-DDE3-0078-A39DDCEBF3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0" y="5302250"/>
            <a:ext cx="7766048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Job position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080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0632" y="894311"/>
            <a:ext cx="717190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Clic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479E3-F92E-087A-48CB-360AE9F13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0632" y="2086495"/>
            <a:ext cx="7171901" cy="41757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Clic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4790632" y="1851315"/>
            <a:ext cx="3314210" cy="45719"/>
          </a:xfrm>
          <a:prstGeom prst="round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5742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12" y="225425"/>
            <a:ext cx="975459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Clic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479E3-F92E-087A-48CB-360AE9F13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012" y="1429789"/>
            <a:ext cx="11735521" cy="48324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Clic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227012" y="1172095"/>
            <a:ext cx="3314210" cy="45719"/>
          </a:xfrm>
          <a:prstGeom prst="round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915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12" y="225425"/>
            <a:ext cx="975459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Clic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227012" y="1172095"/>
            <a:ext cx="3314210" cy="45719"/>
          </a:xfrm>
          <a:prstGeom prst="round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477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rgbClr val="33333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THIS TEXT IS VERY IMPORTANT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2656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 userDrawn="1">
          <p15:clr>
            <a:srgbClr val="FBAE40"/>
          </p15:clr>
        </p15:guide>
        <p15:guide id="2" orient="horz" pos="164" userDrawn="1">
          <p15:clr>
            <a:srgbClr val="FBAE40"/>
          </p15:clr>
        </p15:guide>
        <p15:guide id="3" orient="horz" pos="4178" userDrawn="1">
          <p15:clr>
            <a:srgbClr val="FBAE40"/>
          </p15:clr>
        </p15:guide>
        <p15:guide id="4" pos="753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THIS TEXT IS VERY IMPORTANT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293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ORT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THIS TEXT IS VERY IMPORTANT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739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7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96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0A063-3F71-9ACD-21AE-D747C76013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656" y="5734050"/>
            <a:ext cx="755094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9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9" r:id="rId2"/>
    <p:sldLayoutId id="2147483687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0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4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docpalmer@palmerplanning.com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61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b="1" dirty="0"/>
              <a:t>Purpose: </a:t>
            </a:r>
            <a:r>
              <a:rPr lang="en-CA" sz="4000" b="1" u="sng" dirty="0"/>
              <a:t>Bump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30 Mechanics Yielding the Effect of 47 Mechanics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800" dirty="0"/>
              <a:t>   (17 Extra Mechanics for free)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137 Craftspersons Yielding the Effect of 215 Craftspersons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800" dirty="0"/>
              <a:t>   (78 Extra Craftspersons for free)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    </a:t>
            </a:r>
            <a:r>
              <a:rPr lang="en-US" sz="2800" b="1" dirty="0"/>
              <a:t>CAUTION:</a:t>
            </a:r>
            <a:r>
              <a:rPr lang="en-US" sz="2800" dirty="0"/>
              <a:t> Be careful pushing for productivity. </a:t>
            </a:r>
            <a:br>
              <a:rPr lang="en-US" sz="2800" dirty="0"/>
            </a:br>
            <a:r>
              <a:rPr lang="en-US" sz="2800" dirty="0"/>
              <a:t>                There </a:t>
            </a:r>
            <a:r>
              <a:rPr lang="en-US" sz="2800" u="sng" dirty="0"/>
              <a:t>must</a:t>
            </a:r>
            <a:r>
              <a:rPr lang="en-US" sz="2800" dirty="0"/>
              <a:t> be a quality pushback in workforce</a:t>
            </a:r>
          </a:p>
          <a:p>
            <a:endParaRPr lang="es-MX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556381B-1791-DB69-596A-684F909E3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88" y="4342290"/>
            <a:ext cx="1180920" cy="1085921"/>
          </a:xfrm>
          <a:prstGeom prst="octagon">
            <a:avLst>
              <a:gd name="adj" fmla="val 29282"/>
            </a:avLst>
          </a:prstGeom>
          <a:solidFill>
            <a:srgbClr val="FF0000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Stop</a:t>
            </a:r>
            <a:endParaRPr lang="en-US" sz="2133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8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b="1" dirty="0"/>
              <a:t>Purpose: </a:t>
            </a:r>
            <a:r>
              <a:rPr lang="en-CA" sz="4000" b="1" u="sng" dirty="0"/>
              <a:t>Better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Beyond productivity, there is also quality input from P&amp;S</a:t>
            </a:r>
          </a:p>
          <a:p>
            <a:r>
              <a:rPr lang="en-US" sz="2800" dirty="0"/>
              <a:t>	A “better” selection of parts and tools</a:t>
            </a:r>
          </a:p>
          <a:p>
            <a:r>
              <a:rPr lang="en-US" sz="2800" dirty="0"/>
              <a:t>	Helpful instructions you might not remember or know</a:t>
            </a:r>
          </a:p>
          <a:p>
            <a:r>
              <a:rPr lang="en-US" sz="2800" dirty="0"/>
              <a:t>	More proactive work (actually coming from the productivity bump)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734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b="1" dirty="0"/>
              <a:t>Purpose: </a:t>
            </a:r>
            <a:r>
              <a:rPr lang="en-CA" sz="4000" b="1" u="sng" dirty="0"/>
              <a:t>Wrench Time Opportunity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3" y="1429789"/>
            <a:ext cx="7175736" cy="48324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Feeling: "Our wrench time is above 80%”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800" dirty="0"/>
              <a:t>                      Variations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800" dirty="0"/>
              <a:t>    "But we're always busy working"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800" dirty="0"/>
              <a:t>    "We're working as well as we can”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dirty="0"/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2800" dirty="0"/>
              <a:t>Reality: Industry average for wrench time is 25 - 35%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2800" dirty="0"/>
              <a:t>Best practice wrench time: 50 to 55%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2800" dirty="0"/>
          </a:p>
          <a:p>
            <a:endParaRPr lang="es-MX" dirty="0"/>
          </a:p>
        </p:txBody>
      </p:sp>
      <p:pic>
        <p:nvPicPr>
          <p:cNvPr id="4" name="Picture 2" descr="D:\Documents D\RP&amp;A\Wrench time study stuff\WrenchDoor0409100808.jpg">
            <a:extLst>
              <a:ext uri="{FF2B5EF4-FFF2-40B4-BE49-F238E27FC236}">
                <a16:creationId xmlns:a16="http://schemas.microsoft.com/office/drawing/2014/main" id="{AD640A7F-B9D3-FE44-0433-60D68A468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770" y="2294544"/>
            <a:ext cx="3346315" cy="251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Purpose: The Leverage of Planning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2" y="1887166"/>
            <a:ext cx="11735521" cy="4375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Three Mechanics without “Planning”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800" dirty="0"/>
              <a:t>         3 X 35% = 105%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One Planner, Two Mechanics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800" dirty="0"/>
              <a:t>         1 X 0% + 2 X 55% = 110%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Ratio Planner to Mechanics 1 : 20 - 30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55% / 35% = 1.57  (57% Improvement)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30 Mechanics X 1.57 = 47 Mechanics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19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Purpose: The Leverage of Planning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2" y="1809345"/>
            <a:ext cx="11735521" cy="445290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Value in salaries of 17 persons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Presume $75/</a:t>
            </a:r>
            <a:r>
              <a:rPr lang="en-US" sz="2800" dirty="0" err="1"/>
              <a:t>hr</a:t>
            </a:r>
            <a:r>
              <a:rPr lang="en-US" sz="2800" dirty="0"/>
              <a:t> </a:t>
            </a:r>
            <a:r>
              <a:rPr lang="en-US" sz="2800" dirty="0" err="1"/>
              <a:t>incldg</a:t>
            </a:r>
            <a:r>
              <a:rPr lang="en-US" sz="2800" dirty="0"/>
              <a:t> benefits (in 2022)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17 persons X </a:t>
            </a:r>
            <a:r>
              <a:rPr lang="en-US" sz="2800" u="sng" dirty="0"/>
              <a:t>$75/</a:t>
            </a:r>
            <a:r>
              <a:rPr lang="en-US" sz="2800" u="sng" dirty="0" err="1"/>
              <a:t>hr</a:t>
            </a:r>
            <a:r>
              <a:rPr lang="en-US" sz="2800" u="sng" dirty="0"/>
              <a:t> </a:t>
            </a:r>
            <a:r>
              <a:rPr lang="en-US" sz="2800" dirty="0"/>
              <a:t>X 2080 </a:t>
            </a:r>
            <a:r>
              <a:rPr lang="en-US" sz="2800" dirty="0" err="1"/>
              <a:t>hr</a:t>
            </a:r>
            <a:r>
              <a:rPr lang="en-US" sz="2800" dirty="0"/>
              <a:t>/</a:t>
            </a:r>
            <a:r>
              <a:rPr lang="en-US" sz="2800" dirty="0" err="1"/>
              <a:t>yr</a:t>
            </a:r>
            <a:r>
              <a:rPr lang="en-US" sz="2800" dirty="0"/>
              <a:t> = $2,652,000 per year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785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b="1" dirty="0"/>
              <a:t>Purpose: </a:t>
            </a:r>
            <a:r>
              <a:rPr lang="en-US" sz="4000" b="1" dirty="0"/>
              <a:t>The Leverage of Planning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$2,652,000 per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Industry “1:10 Rule”  Extra PROACTIVE work is worth 10 times input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800" dirty="0"/>
              <a:t>     </a:t>
            </a:r>
            <a:r>
              <a:rPr lang="en-US" dirty="0"/>
              <a:t>(Properly grease instead of replace, collateral damage, lost product)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Value of 1 planner for 30 persons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3200" dirty="0"/>
              <a:t>                   </a:t>
            </a:r>
            <a:endParaRPr lang="en-US" sz="3600" b="1" i="1" dirty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3600" b="1" i="1" dirty="0"/>
              <a:t>26,520,000 per year</a:t>
            </a:r>
          </a:p>
          <a:p>
            <a:endParaRPr lang="es-MX" dirty="0"/>
          </a:p>
        </p:txBody>
      </p:sp>
      <p:pic>
        <p:nvPicPr>
          <p:cNvPr id="4" name="Picture 3" descr="C:\Users\17Seventeen17\AppData\Local\Microsoft\Windows\INetCache\IE\4PNDH6BM\Make-Money-online1[1].jpg">
            <a:extLst>
              <a:ext uri="{FF2B5EF4-FFF2-40B4-BE49-F238E27FC236}">
                <a16:creationId xmlns:a16="http://schemas.microsoft.com/office/drawing/2014/main" id="{38C95CB7-EE9E-7148-C5B3-85D7152DC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88" y="3661245"/>
            <a:ext cx="3674859" cy="24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4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CA" sz="4000" dirty="0"/>
              <a:t>Planning Principles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SzPts val="1800"/>
              <a:buFont typeface="Arial" panose="020B0604020202020204" pitchFamily="34" charset="0"/>
              <a:buNone/>
            </a:pPr>
            <a:r>
              <a:rPr lang="en-US" sz="3200" b="1" i="1" dirty="0"/>
              <a:t>Principle 1 Protect planners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Planners not on craft crews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Planners not pulling wrenches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Not doing other stuff</a:t>
            </a:r>
            <a:endParaRPr lang="en-US" sz="2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454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dirty="0"/>
              <a:t>Planning Principles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3" y="1429789"/>
            <a:ext cx="6948254" cy="4832465"/>
          </a:xfrm>
        </p:spPr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sz="3200" b="1" i="1" dirty="0"/>
              <a:t>Principle 2 Focus on future work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Run the Deming Cycle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Don’t help jobs in progress at the </a:t>
            </a:r>
            <a:br>
              <a:rPr lang="en-US" sz="2800" dirty="0"/>
            </a:br>
            <a:r>
              <a:rPr lang="en-US" sz="2800" dirty="0"/>
              <a:t>expense of planning the new work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Not ‘Planner” but “Craft Historian”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Not “perfect plans” but “growing better plans”</a:t>
            </a:r>
          </a:p>
          <a:p>
            <a:endParaRPr lang="es-MX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6A3279-361C-2748-D677-4853BD6B1CEC}"/>
              </a:ext>
            </a:extLst>
          </p:cNvPr>
          <p:cNvGrpSpPr/>
          <p:nvPr/>
        </p:nvGrpSpPr>
        <p:grpSpPr>
          <a:xfrm>
            <a:off x="7830319" y="1663430"/>
            <a:ext cx="3923131" cy="3093395"/>
            <a:chOff x="3650423" y="2861841"/>
            <a:chExt cx="4467662" cy="3219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C0B1F9-127E-59F0-D677-B20D04336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625" y="2861841"/>
              <a:ext cx="1992215" cy="60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434" tIns="39511" rIns="80434" bIns="39511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Do Job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2E6A48-D76F-F23E-16D3-ED1F40612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9706" y="4078667"/>
              <a:ext cx="1398379" cy="60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Learn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670B73-21F8-F00A-1C9E-14A90EA2A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768" y="5477496"/>
              <a:ext cx="2227977" cy="60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Feedback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009D18-2BDF-80A9-3D33-661FA13AF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423" y="4140092"/>
              <a:ext cx="1146201" cy="60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Plan</a:t>
              </a: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85CEC473-AB57-811C-E84B-C965B4D46B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4169873" y="3444523"/>
              <a:ext cx="826911" cy="395111"/>
            </a:xfrm>
            <a:prstGeom prst="rightArrow">
              <a:avLst>
                <a:gd name="adj1" fmla="val 50000"/>
                <a:gd name="adj2" fmla="val 10465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02D4A6FD-E67D-B597-5B5E-A4597E8089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379694" y="3444530"/>
              <a:ext cx="826911" cy="395111"/>
            </a:xfrm>
            <a:prstGeom prst="rightArrow">
              <a:avLst>
                <a:gd name="adj1" fmla="val 50000"/>
                <a:gd name="adj2" fmla="val 10465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C0A0F4C1-6111-ABF0-7B0A-0F5730C98E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20000">
              <a:off x="6532094" y="5002444"/>
              <a:ext cx="826911" cy="395111"/>
            </a:xfrm>
            <a:prstGeom prst="rightArrow">
              <a:avLst>
                <a:gd name="adj1" fmla="val 50000"/>
                <a:gd name="adj2" fmla="val 10465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DC9D0086-41BF-C825-BF0A-67416C3DAE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500000">
              <a:off x="4093694" y="5070177"/>
              <a:ext cx="826911" cy="395111"/>
            </a:xfrm>
            <a:prstGeom prst="rightArrow">
              <a:avLst>
                <a:gd name="adj1" fmla="val 50000"/>
                <a:gd name="adj2" fmla="val 104653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828177C0-B7B8-BBD3-B11A-311576FB6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3903134"/>
              <a:ext cx="1066800" cy="88053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B76BEE-8938-66E2-FC16-4075F7D8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2378" y="4535311"/>
              <a:ext cx="335844" cy="293511"/>
            </a:xfrm>
            <a:prstGeom prst="ellipse">
              <a:avLst/>
            </a:prstGeom>
            <a:solidFill>
              <a:srgbClr val="FFFFFF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68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dirty="0"/>
              <a:t>Planning Principles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sz="3200" b="1" i="1" dirty="0"/>
              <a:t>Principle 3 Save plans at the asset level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Planners personalize information we have learned for each asset</a:t>
            </a:r>
          </a:p>
          <a:p>
            <a:endParaRPr lang="es-MX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FDF2F6-73CE-1048-CDAF-DC5B47AAAA2A}"/>
              </a:ext>
            </a:extLst>
          </p:cNvPr>
          <p:cNvGrpSpPr/>
          <p:nvPr/>
        </p:nvGrpSpPr>
        <p:grpSpPr>
          <a:xfrm>
            <a:off x="2047875" y="3103801"/>
            <a:ext cx="7759702" cy="2923830"/>
            <a:chOff x="623888" y="1988256"/>
            <a:chExt cx="7759702" cy="2923830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10854E2C-D638-CAED-6278-9B7272BD1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8" y="1988256"/>
              <a:ext cx="1363662" cy="2843388"/>
            </a:xfrm>
            <a:custGeom>
              <a:avLst/>
              <a:gdLst>
                <a:gd name="T0" fmla="*/ 858 w 859"/>
                <a:gd name="T1" fmla="*/ 1 h 2015"/>
                <a:gd name="T2" fmla="*/ 618 w 859"/>
                <a:gd name="T3" fmla="*/ 0 h 2015"/>
                <a:gd name="T4" fmla="*/ 598 w 859"/>
                <a:gd name="T5" fmla="*/ 1 h 2015"/>
                <a:gd name="T6" fmla="*/ 577 w 859"/>
                <a:gd name="T7" fmla="*/ 5 h 2015"/>
                <a:gd name="T8" fmla="*/ 559 w 859"/>
                <a:gd name="T9" fmla="*/ 9 h 2015"/>
                <a:gd name="T10" fmla="*/ 544 w 859"/>
                <a:gd name="T11" fmla="*/ 17 h 2015"/>
                <a:gd name="T12" fmla="*/ 535 w 859"/>
                <a:gd name="T13" fmla="*/ 25 h 2015"/>
                <a:gd name="T14" fmla="*/ 526 w 859"/>
                <a:gd name="T15" fmla="*/ 35 h 2015"/>
                <a:gd name="T16" fmla="*/ 520 w 859"/>
                <a:gd name="T17" fmla="*/ 48 h 2015"/>
                <a:gd name="T18" fmla="*/ 514 w 859"/>
                <a:gd name="T19" fmla="*/ 64 h 2015"/>
                <a:gd name="T20" fmla="*/ 4 w 859"/>
                <a:gd name="T21" fmla="*/ 1959 h 2015"/>
                <a:gd name="T22" fmla="*/ 0 w 859"/>
                <a:gd name="T23" fmla="*/ 1978 h 2015"/>
                <a:gd name="T24" fmla="*/ 1 w 859"/>
                <a:gd name="T25" fmla="*/ 1990 h 2015"/>
                <a:gd name="T26" fmla="*/ 9 w 859"/>
                <a:gd name="T27" fmla="*/ 2001 h 2015"/>
                <a:gd name="T28" fmla="*/ 19 w 859"/>
                <a:gd name="T29" fmla="*/ 2008 h 2015"/>
                <a:gd name="T30" fmla="*/ 37 w 859"/>
                <a:gd name="T31" fmla="*/ 2012 h 2015"/>
                <a:gd name="T32" fmla="*/ 61 w 859"/>
                <a:gd name="T33" fmla="*/ 2014 h 2015"/>
                <a:gd name="T34" fmla="*/ 301 w 859"/>
                <a:gd name="T35" fmla="*/ 2012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9" h="2015">
                  <a:moveTo>
                    <a:pt x="858" y="1"/>
                  </a:moveTo>
                  <a:lnTo>
                    <a:pt x="618" y="0"/>
                  </a:lnTo>
                  <a:lnTo>
                    <a:pt x="598" y="1"/>
                  </a:lnTo>
                  <a:lnTo>
                    <a:pt x="577" y="5"/>
                  </a:lnTo>
                  <a:lnTo>
                    <a:pt x="559" y="9"/>
                  </a:lnTo>
                  <a:lnTo>
                    <a:pt x="544" y="17"/>
                  </a:lnTo>
                  <a:lnTo>
                    <a:pt x="535" y="25"/>
                  </a:lnTo>
                  <a:lnTo>
                    <a:pt x="526" y="35"/>
                  </a:lnTo>
                  <a:lnTo>
                    <a:pt x="520" y="48"/>
                  </a:lnTo>
                  <a:lnTo>
                    <a:pt x="514" y="64"/>
                  </a:lnTo>
                  <a:lnTo>
                    <a:pt x="4" y="1959"/>
                  </a:lnTo>
                  <a:lnTo>
                    <a:pt x="0" y="1978"/>
                  </a:lnTo>
                  <a:lnTo>
                    <a:pt x="1" y="1990"/>
                  </a:lnTo>
                  <a:lnTo>
                    <a:pt x="9" y="2001"/>
                  </a:lnTo>
                  <a:lnTo>
                    <a:pt x="19" y="2008"/>
                  </a:lnTo>
                  <a:lnTo>
                    <a:pt x="37" y="2012"/>
                  </a:lnTo>
                  <a:lnTo>
                    <a:pt x="61" y="2014"/>
                  </a:lnTo>
                  <a:lnTo>
                    <a:pt x="301" y="2012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C2754921-83FD-F498-2201-656462FA1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4" y="1991086"/>
              <a:ext cx="7050088" cy="2921000"/>
            </a:xfrm>
            <a:custGeom>
              <a:avLst/>
              <a:gdLst>
                <a:gd name="T0" fmla="*/ 72 w 4441"/>
                <a:gd name="T1" fmla="*/ 2069 h 2070"/>
                <a:gd name="T2" fmla="*/ 0 w 4441"/>
                <a:gd name="T3" fmla="*/ 2010 h 2070"/>
                <a:gd name="T4" fmla="*/ 552 w 4441"/>
                <a:gd name="T5" fmla="*/ 0 h 2070"/>
                <a:gd name="T6" fmla="*/ 4440 w 4441"/>
                <a:gd name="T7" fmla="*/ 0 h 2070"/>
                <a:gd name="T8" fmla="*/ 4344 w 4441"/>
                <a:gd name="T9" fmla="*/ 254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1" h="2070">
                  <a:moveTo>
                    <a:pt x="72" y="2069"/>
                  </a:moveTo>
                  <a:lnTo>
                    <a:pt x="0" y="2010"/>
                  </a:lnTo>
                  <a:lnTo>
                    <a:pt x="552" y="0"/>
                  </a:lnTo>
                  <a:lnTo>
                    <a:pt x="4440" y="0"/>
                  </a:lnTo>
                  <a:lnTo>
                    <a:pt x="4344" y="25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499F74E-B889-EB8E-5C1F-83B0B9276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02" y="2349500"/>
              <a:ext cx="7164388" cy="2562578"/>
            </a:xfrm>
            <a:custGeom>
              <a:avLst/>
              <a:gdLst>
                <a:gd name="T0" fmla="*/ 1104 w 4513"/>
                <a:gd name="T1" fmla="*/ 0 h 1816"/>
                <a:gd name="T2" fmla="*/ 0 w 4513"/>
                <a:gd name="T3" fmla="*/ 1815 h 1816"/>
                <a:gd name="T4" fmla="*/ 3408 w 4513"/>
                <a:gd name="T5" fmla="*/ 1815 h 1816"/>
                <a:gd name="T6" fmla="*/ 4512 w 4513"/>
                <a:gd name="T7" fmla="*/ 0 h 1816"/>
                <a:gd name="T8" fmla="*/ 1104 w 4513"/>
                <a:gd name="T9" fmla="*/ 0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3" h="1816">
                  <a:moveTo>
                    <a:pt x="1104" y="0"/>
                  </a:moveTo>
                  <a:lnTo>
                    <a:pt x="0" y="1815"/>
                  </a:lnTo>
                  <a:lnTo>
                    <a:pt x="3408" y="1815"/>
                  </a:lnTo>
                  <a:lnTo>
                    <a:pt x="4512" y="0"/>
                  </a:lnTo>
                  <a:lnTo>
                    <a:pt x="1104" y="0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BFF1AAD-5942-6862-F65A-2A87C1D16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2856149"/>
              <a:ext cx="744538" cy="263878"/>
            </a:xfrm>
            <a:custGeom>
              <a:avLst/>
              <a:gdLst>
                <a:gd name="T0" fmla="*/ 0 w 469"/>
                <a:gd name="T1" fmla="*/ 41 h 187"/>
                <a:gd name="T2" fmla="*/ 96 w 469"/>
                <a:gd name="T3" fmla="*/ 0 h 187"/>
                <a:gd name="T4" fmla="*/ 108 w 469"/>
                <a:gd name="T5" fmla="*/ 64 h 187"/>
                <a:gd name="T6" fmla="*/ 190 w 469"/>
                <a:gd name="T7" fmla="*/ 24 h 187"/>
                <a:gd name="T8" fmla="*/ 218 w 469"/>
                <a:gd name="T9" fmla="*/ 98 h 187"/>
                <a:gd name="T10" fmla="*/ 318 w 469"/>
                <a:gd name="T11" fmla="*/ 65 h 187"/>
                <a:gd name="T12" fmla="*/ 340 w 469"/>
                <a:gd name="T13" fmla="*/ 142 h 187"/>
                <a:gd name="T14" fmla="*/ 446 w 469"/>
                <a:gd name="T15" fmla="*/ 103 h 187"/>
                <a:gd name="T16" fmla="*/ 468 w 469"/>
                <a:gd name="T1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187">
                  <a:moveTo>
                    <a:pt x="0" y="41"/>
                  </a:moveTo>
                  <a:lnTo>
                    <a:pt x="96" y="0"/>
                  </a:lnTo>
                  <a:lnTo>
                    <a:pt x="108" y="64"/>
                  </a:lnTo>
                  <a:lnTo>
                    <a:pt x="190" y="24"/>
                  </a:lnTo>
                  <a:lnTo>
                    <a:pt x="218" y="98"/>
                  </a:lnTo>
                  <a:lnTo>
                    <a:pt x="318" y="65"/>
                  </a:lnTo>
                  <a:lnTo>
                    <a:pt x="340" y="142"/>
                  </a:lnTo>
                  <a:lnTo>
                    <a:pt x="446" y="103"/>
                  </a:lnTo>
                  <a:lnTo>
                    <a:pt x="468" y="18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95E81246-F017-5002-649E-86E9D6632E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1250" y="2861733"/>
              <a:ext cx="730250" cy="19755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0CC0FE85-8EBD-5116-335C-87E02E84BD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8715" y="2939345"/>
              <a:ext cx="738187" cy="1906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4F7D97FE-D0AE-AF24-B916-BDF899E03C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9859" y="2891367"/>
              <a:ext cx="855663" cy="1964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62DEE5A4-4B22-78A6-99B0-99E70F09B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4113" y="2994378"/>
              <a:ext cx="889000" cy="1868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0069806B-4B6B-B191-C89B-03F65D9FA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6847" y="2947818"/>
              <a:ext cx="1030287" cy="19275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AF004883-E873-B795-B281-495EF9488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2688" y="3057878"/>
              <a:ext cx="1052512" cy="1827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B8C8764F-CDF4-93E1-EAE4-4BA3F509C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153" y="3007078"/>
              <a:ext cx="1200150" cy="18908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6CB3500-66C7-D52C-AC6A-159D7C81B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822" y="2074333"/>
              <a:ext cx="579437" cy="316089"/>
            </a:xfrm>
            <a:custGeom>
              <a:avLst/>
              <a:gdLst>
                <a:gd name="T0" fmla="*/ 57 w 365"/>
                <a:gd name="T1" fmla="*/ 0 h 224"/>
                <a:gd name="T2" fmla="*/ 364 w 365"/>
                <a:gd name="T3" fmla="*/ 1 h 224"/>
                <a:gd name="T4" fmla="*/ 304 w 365"/>
                <a:gd name="T5" fmla="*/ 222 h 224"/>
                <a:gd name="T6" fmla="*/ 0 w 365"/>
                <a:gd name="T7" fmla="*/ 223 h 224"/>
                <a:gd name="T8" fmla="*/ 57 w 365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224">
                  <a:moveTo>
                    <a:pt x="57" y="0"/>
                  </a:moveTo>
                  <a:lnTo>
                    <a:pt x="364" y="1"/>
                  </a:lnTo>
                  <a:lnTo>
                    <a:pt x="304" y="222"/>
                  </a:lnTo>
                  <a:lnTo>
                    <a:pt x="0" y="223"/>
                  </a:lnTo>
                  <a:lnTo>
                    <a:pt x="57" y="0"/>
                  </a:lnTo>
                </a:path>
              </a:pathLst>
            </a:custGeom>
            <a:solidFill>
              <a:srgbClr val="FE9B03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1ED51518-07B5-58F4-A0D2-F3A808563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539" y="2029237"/>
              <a:ext cx="393271" cy="46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2489" b="1" i="1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4826927-D6EE-BF1F-9376-1B0B8EA3E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72" y="2401711"/>
              <a:ext cx="579437" cy="316089"/>
            </a:xfrm>
            <a:custGeom>
              <a:avLst/>
              <a:gdLst>
                <a:gd name="T0" fmla="*/ 57 w 365"/>
                <a:gd name="T1" fmla="*/ 0 h 224"/>
                <a:gd name="T2" fmla="*/ 364 w 365"/>
                <a:gd name="T3" fmla="*/ 1 h 224"/>
                <a:gd name="T4" fmla="*/ 304 w 365"/>
                <a:gd name="T5" fmla="*/ 222 h 224"/>
                <a:gd name="T6" fmla="*/ 0 w 365"/>
                <a:gd name="T7" fmla="*/ 223 h 224"/>
                <a:gd name="T8" fmla="*/ 57 w 365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224">
                  <a:moveTo>
                    <a:pt x="57" y="0"/>
                  </a:moveTo>
                  <a:lnTo>
                    <a:pt x="364" y="1"/>
                  </a:lnTo>
                  <a:lnTo>
                    <a:pt x="304" y="222"/>
                  </a:lnTo>
                  <a:lnTo>
                    <a:pt x="0" y="223"/>
                  </a:lnTo>
                  <a:lnTo>
                    <a:pt x="57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92CBA18C-A81F-DFDE-8E6C-A19D03FDA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288" y="2355204"/>
              <a:ext cx="322739" cy="46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2489" b="1" i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F466E163-0171-9453-79DC-201B1A52C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794" y="2727678"/>
              <a:ext cx="579437" cy="316089"/>
            </a:xfrm>
            <a:custGeom>
              <a:avLst/>
              <a:gdLst>
                <a:gd name="T0" fmla="*/ 57 w 365"/>
                <a:gd name="T1" fmla="*/ 0 h 224"/>
                <a:gd name="T2" fmla="*/ 364 w 365"/>
                <a:gd name="T3" fmla="*/ 1 h 224"/>
                <a:gd name="T4" fmla="*/ 304 w 365"/>
                <a:gd name="T5" fmla="*/ 222 h 224"/>
                <a:gd name="T6" fmla="*/ 0 w 365"/>
                <a:gd name="T7" fmla="*/ 223 h 224"/>
                <a:gd name="T8" fmla="*/ 57 w 365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224">
                  <a:moveTo>
                    <a:pt x="57" y="0"/>
                  </a:moveTo>
                  <a:lnTo>
                    <a:pt x="364" y="1"/>
                  </a:lnTo>
                  <a:lnTo>
                    <a:pt x="304" y="222"/>
                  </a:lnTo>
                  <a:lnTo>
                    <a:pt x="0" y="223"/>
                  </a:lnTo>
                  <a:lnTo>
                    <a:pt x="57" y="0"/>
                  </a:lnTo>
                </a:path>
              </a:pathLst>
            </a:custGeom>
            <a:solidFill>
              <a:srgbClr val="114FFB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686AAAAF-32AE-130E-94C9-F0CE3E54F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2681171"/>
              <a:ext cx="322739" cy="46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2489" b="1" i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C9D5C3B-98F7-BF76-87E9-279C9930E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47" y="3053644"/>
              <a:ext cx="579437" cy="316089"/>
            </a:xfrm>
            <a:custGeom>
              <a:avLst/>
              <a:gdLst>
                <a:gd name="T0" fmla="*/ 57 w 365"/>
                <a:gd name="T1" fmla="*/ 0 h 224"/>
                <a:gd name="T2" fmla="*/ 364 w 365"/>
                <a:gd name="T3" fmla="*/ 1 h 224"/>
                <a:gd name="T4" fmla="*/ 304 w 365"/>
                <a:gd name="T5" fmla="*/ 222 h 224"/>
                <a:gd name="T6" fmla="*/ 0 w 365"/>
                <a:gd name="T7" fmla="*/ 223 h 224"/>
                <a:gd name="T8" fmla="*/ 57 w 365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224">
                  <a:moveTo>
                    <a:pt x="57" y="0"/>
                  </a:moveTo>
                  <a:lnTo>
                    <a:pt x="364" y="1"/>
                  </a:lnTo>
                  <a:lnTo>
                    <a:pt x="304" y="222"/>
                  </a:lnTo>
                  <a:lnTo>
                    <a:pt x="0" y="223"/>
                  </a:lnTo>
                  <a:lnTo>
                    <a:pt x="57" y="0"/>
                  </a:lnTo>
                </a:path>
              </a:pathLst>
            </a:custGeom>
            <a:solidFill>
              <a:srgbClr val="A3F25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3DC70322-73C0-F1FF-105E-C98510BD2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264" y="3008549"/>
              <a:ext cx="375639" cy="46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2489" b="1" i="1">
                  <a:solidFill>
                    <a:srgbClr val="FFFFFF"/>
                  </a:solidFill>
                </a:rPr>
                <a:t>F</a:t>
              </a: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FD46274A-A1D4-9367-8E91-FE18CA69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72" y="3381022"/>
              <a:ext cx="579437" cy="316089"/>
            </a:xfrm>
            <a:custGeom>
              <a:avLst/>
              <a:gdLst>
                <a:gd name="T0" fmla="*/ 57 w 365"/>
                <a:gd name="T1" fmla="*/ 0 h 224"/>
                <a:gd name="T2" fmla="*/ 364 w 365"/>
                <a:gd name="T3" fmla="*/ 1 h 224"/>
                <a:gd name="T4" fmla="*/ 304 w 365"/>
                <a:gd name="T5" fmla="*/ 222 h 224"/>
                <a:gd name="T6" fmla="*/ 0 w 365"/>
                <a:gd name="T7" fmla="*/ 223 h 224"/>
                <a:gd name="T8" fmla="*/ 57 w 365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224">
                  <a:moveTo>
                    <a:pt x="57" y="0"/>
                  </a:moveTo>
                  <a:lnTo>
                    <a:pt x="364" y="1"/>
                  </a:lnTo>
                  <a:lnTo>
                    <a:pt x="304" y="222"/>
                  </a:lnTo>
                  <a:lnTo>
                    <a:pt x="0" y="223"/>
                  </a:lnTo>
                  <a:lnTo>
                    <a:pt x="57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B14ADC9C-8764-FDE9-1A9F-BCB5AFF2F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95" y="3334461"/>
              <a:ext cx="375639" cy="46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2489" b="1" i="1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46C3B85-64B5-8602-08F9-AC11B92A1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" y="3729567"/>
              <a:ext cx="579438" cy="316089"/>
            </a:xfrm>
            <a:custGeom>
              <a:avLst/>
              <a:gdLst>
                <a:gd name="T0" fmla="*/ 57 w 365"/>
                <a:gd name="T1" fmla="*/ 0 h 224"/>
                <a:gd name="T2" fmla="*/ 364 w 365"/>
                <a:gd name="T3" fmla="*/ 1 h 224"/>
                <a:gd name="T4" fmla="*/ 304 w 365"/>
                <a:gd name="T5" fmla="*/ 222 h 224"/>
                <a:gd name="T6" fmla="*/ 0 w 365"/>
                <a:gd name="T7" fmla="*/ 223 h 224"/>
                <a:gd name="T8" fmla="*/ 57 w 365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224">
                  <a:moveTo>
                    <a:pt x="57" y="0"/>
                  </a:moveTo>
                  <a:lnTo>
                    <a:pt x="364" y="1"/>
                  </a:lnTo>
                  <a:lnTo>
                    <a:pt x="304" y="222"/>
                  </a:lnTo>
                  <a:lnTo>
                    <a:pt x="0" y="223"/>
                  </a:lnTo>
                  <a:lnTo>
                    <a:pt x="57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3E4447B1-1591-15FB-201D-CDDD72BF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475" y="3683004"/>
              <a:ext cx="322739" cy="46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2489" b="1" i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D2147C86-54E7-735E-26AA-CDFE71BC2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801" y="2411590"/>
              <a:ext cx="4943684" cy="27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1244" b="1" dirty="0">
                  <a:solidFill>
                    <a:srgbClr val="000000"/>
                  </a:solidFill>
                </a:rPr>
                <a:t>North Unit #2 Control Valve B Strainer   File Created 4/22/XX by Lee </a:t>
              </a: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55F0A2A0-DB56-7249-4E17-0E1670F67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055533"/>
              <a:ext cx="579438" cy="316089"/>
            </a:xfrm>
            <a:custGeom>
              <a:avLst/>
              <a:gdLst>
                <a:gd name="T0" fmla="*/ 57 w 365"/>
                <a:gd name="T1" fmla="*/ 0 h 224"/>
                <a:gd name="T2" fmla="*/ 364 w 365"/>
                <a:gd name="T3" fmla="*/ 1 h 224"/>
                <a:gd name="T4" fmla="*/ 304 w 365"/>
                <a:gd name="T5" fmla="*/ 222 h 224"/>
                <a:gd name="T6" fmla="*/ 0 w 365"/>
                <a:gd name="T7" fmla="*/ 223 h 224"/>
                <a:gd name="T8" fmla="*/ 57 w 365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224">
                  <a:moveTo>
                    <a:pt x="57" y="0"/>
                  </a:moveTo>
                  <a:lnTo>
                    <a:pt x="364" y="1"/>
                  </a:lnTo>
                  <a:lnTo>
                    <a:pt x="304" y="222"/>
                  </a:lnTo>
                  <a:lnTo>
                    <a:pt x="0" y="223"/>
                  </a:lnTo>
                  <a:lnTo>
                    <a:pt x="57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B6DDABA0-2EF9-8345-04C7-BB1323762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225" y="4010437"/>
              <a:ext cx="322739" cy="46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2489" b="1" i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21636799-7559-15EB-EB3F-B87EF25EC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97" y="4382911"/>
              <a:ext cx="579437" cy="316089"/>
            </a:xfrm>
            <a:custGeom>
              <a:avLst/>
              <a:gdLst>
                <a:gd name="T0" fmla="*/ 57 w 365"/>
                <a:gd name="T1" fmla="*/ 0 h 224"/>
                <a:gd name="T2" fmla="*/ 364 w 365"/>
                <a:gd name="T3" fmla="*/ 1 h 224"/>
                <a:gd name="T4" fmla="*/ 304 w 365"/>
                <a:gd name="T5" fmla="*/ 222 h 224"/>
                <a:gd name="T6" fmla="*/ 0 w 365"/>
                <a:gd name="T7" fmla="*/ 223 h 224"/>
                <a:gd name="T8" fmla="*/ 57 w 365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224">
                  <a:moveTo>
                    <a:pt x="57" y="0"/>
                  </a:moveTo>
                  <a:lnTo>
                    <a:pt x="364" y="1"/>
                  </a:lnTo>
                  <a:lnTo>
                    <a:pt x="304" y="222"/>
                  </a:lnTo>
                  <a:lnTo>
                    <a:pt x="0" y="223"/>
                  </a:lnTo>
                  <a:lnTo>
                    <a:pt x="57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133" b="1">
                <a:solidFill>
                  <a:srgbClr val="000000"/>
                </a:solidFill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F5EB9BF1-9E0F-99F4-0FD9-2ABDA7C23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4336404"/>
              <a:ext cx="322739" cy="462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434" tIns="39511" rIns="80434" bIns="39511">
              <a:spAutoFit/>
            </a:bodyPr>
            <a:lstStyle/>
            <a:p>
              <a:r>
                <a:rPr lang="en-US" sz="2489" b="1" i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726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dirty="0"/>
              <a:t>Planning Principles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sz="3200" b="1" i="1" dirty="0"/>
              <a:t>Principle 4 Simple judgments for time estimates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Get all work through the Deming Cycle and do not bog down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 reasonable time guess (SWAG) is “good enough”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Don’t over-think the time estimates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time estimates have a wide variance, but a normal distribution </a:t>
            </a:r>
            <a:br>
              <a:rPr lang="en-US" sz="2800" dirty="0"/>
            </a:br>
            <a:r>
              <a:rPr lang="en-US" sz="2800" dirty="0"/>
              <a:t>	(As many run over as under)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They are “good enough” to generally assign work and build schedules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004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62D93C4-DB86-9B97-7E83-B4E8FEFDB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500" y="1715589"/>
            <a:ext cx="7673232" cy="2751635"/>
          </a:xfrm>
        </p:spPr>
        <p:txBody>
          <a:bodyPr/>
          <a:lstStyle/>
          <a:p>
            <a:r>
              <a:rPr lang="en-US" dirty="0"/>
              <a:t>Principles of Maintenance </a:t>
            </a:r>
            <a:br>
              <a:rPr lang="en-US" dirty="0"/>
            </a:br>
            <a:r>
              <a:rPr lang="en-US" dirty="0"/>
              <a:t>Planning &amp; Scheduling</a:t>
            </a:r>
          </a:p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371A35-0110-579F-70D5-304E50FD1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Doc Palmer PE, MBA, CMRP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FEDE23-BBDD-9C32-C089-07E746F9FE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dirty="0" err="1"/>
              <a:t>Author</a:t>
            </a:r>
            <a:r>
              <a:rPr lang="es-MX" dirty="0"/>
              <a:t> McGraw-Hill </a:t>
            </a:r>
            <a:r>
              <a:rPr lang="es-MX" i="1" dirty="0" err="1"/>
              <a:t>Maintenance</a:t>
            </a:r>
            <a:r>
              <a:rPr lang="es-MX" i="1" dirty="0"/>
              <a:t> </a:t>
            </a:r>
            <a:r>
              <a:rPr lang="es-MX" i="1" dirty="0" err="1"/>
              <a:t>Planning</a:t>
            </a:r>
            <a:r>
              <a:rPr lang="es-MX" i="1" dirty="0"/>
              <a:t> and </a:t>
            </a:r>
            <a:r>
              <a:rPr lang="es-MX" i="1" dirty="0" err="1"/>
              <a:t>Scheduling</a:t>
            </a:r>
            <a:r>
              <a:rPr lang="es-MX" i="1" dirty="0"/>
              <a:t> </a:t>
            </a:r>
            <a:r>
              <a:rPr lang="es-MX" i="1" dirty="0" err="1"/>
              <a:t>Handbook</a:t>
            </a:r>
            <a:endParaRPr lang="es-MX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15DDDF-D32C-6A43-71A3-2AA14EE13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8689"/>
          <a:stretch/>
        </p:blipFill>
        <p:spPr>
          <a:xfrm>
            <a:off x="428625" y="1958975"/>
            <a:ext cx="2762249" cy="3343275"/>
          </a:xfrm>
          <a:custGeom>
            <a:avLst/>
            <a:gdLst>
              <a:gd name="connsiteX0" fmla="*/ 621230 w 2629989"/>
              <a:gd name="connsiteY0" fmla="*/ 0 h 3326674"/>
              <a:gd name="connsiteX1" fmla="*/ 2629989 w 2629989"/>
              <a:gd name="connsiteY1" fmla="*/ 0 h 3326674"/>
              <a:gd name="connsiteX2" fmla="*/ 2629989 w 2629989"/>
              <a:gd name="connsiteY2" fmla="*/ 2705444 h 3326674"/>
              <a:gd name="connsiteX3" fmla="*/ 2008759 w 2629989"/>
              <a:gd name="connsiteY3" fmla="*/ 3326674 h 3326674"/>
              <a:gd name="connsiteX4" fmla="*/ 0 w 2629989"/>
              <a:gd name="connsiteY4" fmla="*/ 3326674 h 3326674"/>
              <a:gd name="connsiteX5" fmla="*/ 0 w 2629989"/>
              <a:gd name="connsiteY5" fmla="*/ 621230 h 3326674"/>
              <a:gd name="connsiteX6" fmla="*/ 621230 w 2629989"/>
              <a:gd name="connsiteY6" fmla="*/ 0 h 332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9989" h="3326674">
                <a:moveTo>
                  <a:pt x="621230" y="0"/>
                </a:moveTo>
                <a:lnTo>
                  <a:pt x="2629989" y="0"/>
                </a:lnTo>
                <a:lnTo>
                  <a:pt x="2629989" y="2705444"/>
                </a:lnTo>
                <a:cubicBezTo>
                  <a:pt x="2629989" y="3048540"/>
                  <a:pt x="2351855" y="3326674"/>
                  <a:pt x="2008759" y="3326674"/>
                </a:cubicBezTo>
                <a:lnTo>
                  <a:pt x="0" y="3326674"/>
                </a:lnTo>
                <a:lnTo>
                  <a:pt x="0" y="621230"/>
                </a:lnTo>
                <a:cubicBezTo>
                  <a:pt x="0" y="278134"/>
                  <a:pt x="278134" y="0"/>
                  <a:pt x="62123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2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dirty="0"/>
              <a:t>Planning Principles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sz="3200" b="1" i="1" dirty="0"/>
              <a:t>Principle 5 Plan as much detail as possible, subject to constraint of planning all the work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Get all work through the Deming Cycle and do not bog down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We’d like a great plan as a guide for a new person and reference for a senior person, but there is not enough time to plan each job to that level at the start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Trust the skilled craftspersons to know what to do as we build </a:t>
            </a:r>
            <a:r>
              <a:rPr lang="en-US" sz="2800" u="sng" dirty="0"/>
              <a:t>better plans over the years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Pass work requiring design change to engineers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2920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dirty="0"/>
              <a:t>Planning Principles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sz="3200" b="1" i="1" dirty="0"/>
              <a:t>Principle 6 If measured, measure wrench time with statistical sampling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You don’t have to measure it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You can’t have people report their own wrench time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You can’t just follow people around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Measuring it doesn’t improve it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/>
              <a:t>Planning work alone doesn’t improve wrench time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That’s why scheduling is needed…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58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CA" sz="4000" dirty="0"/>
              <a:t>Scheduling Principles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SzPts val="1800"/>
              <a:buFont typeface="Arial" panose="020B0604020202020204" pitchFamily="34" charset="0"/>
              <a:buNone/>
            </a:pPr>
            <a:r>
              <a:rPr lang="en-US" sz="3200" b="1" i="1" dirty="0"/>
              <a:t>Principle 1 You need job plans 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endParaRPr lang="en-US" sz="3200" dirty="0"/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You need the time estimates</a:t>
            </a:r>
          </a:p>
          <a:p>
            <a:endParaRPr lang="es-MX" dirty="0"/>
          </a:p>
        </p:txBody>
      </p:sp>
      <p:grpSp>
        <p:nvGrpSpPr>
          <p:cNvPr id="10" name="Group 136">
            <a:extLst>
              <a:ext uri="{FF2B5EF4-FFF2-40B4-BE49-F238E27FC236}">
                <a16:creationId xmlns:a16="http://schemas.microsoft.com/office/drawing/2014/main" id="{E4076A29-74CE-2B2D-AF21-29A8A80D191C}"/>
              </a:ext>
            </a:extLst>
          </p:cNvPr>
          <p:cNvGrpSpPr/>
          <p:nvPr/>
        </p:nvGrpSpPr>
        <p:grpSpPr>
          <a:xfrm>
            <a:off x="7813543" y="3852407"/>
            <a:ext cx="1641742" cy="1157338"/>
            <a:chOff x="0" y="0"/>
            <a:chExt cx="5681663" cy="4005263"/>
          </a:xfrm>
          <a:solidFill>
            <a:schemeClr val="tx1"/>
          </a:solidFill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61E0F42-28DC-C004-648A-EFCEB93E3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5681663" cy="4005263"/>
            </a:xfrm>
            <a:custGeom>
              <a:avLst/>
              <a:gdLst>
                <a:gd name="T0" fmla="*/ 1383 w 1512"/>
                <a:gd name="T1" fmla="*/ 1065 h 1065"/>
                <a:gd name="T2" fmla="*/ 129 w 1512"/>
                <a:gd name="T3" fmla="*/ 1065 h 1065"/>
                <a:gd name="T4" fmla="*/ 0 w 1512"/>
                <a:gd name="T5" fmla="*/ 936 h 1065"/>
                <a:gd name="T6" fmla="*/ 0 w 1512"/>
                <a:gd name="T7" fmla="*/ 563 h 1065"/>
                <a:gd name="T8" fmla="*/ 469 w 1512"/>
                <a:gd name="T9" fmla="*/ 0 h 1065"/>
                <a:gd name="T10" fmla="*/ 1043 w 1512"/>
                <a:gd name="T11" fmla="*/ 0 h 1065"/>
                <a:gd name="T12" fmla="*/ 1512 w 1512"/>
                <a:gd name="T13" fmla="*/ 563 h 1065"/>
                <a:gd name="T14" fmla="*/ 1512 w 1512"/>
                <a:gd name="T15" fmla="*/ 936 h 1065"/>
                <a:gd name="T16" fmla="*/ 1383 w 1512"/>
                <a:gd name="T17" fmla="*/ 1065 h 1065"/>
                <a:gd name="T18" fmla="*/ 79 w 1512"/>
                <a:gd name="T19" fmla="*/ 592 h 1065"/>
                <a:gd name="T20" fmla="*/ 79 w 1512"/>
                <a:gd name="T21" fmla="*/ 936 h 1065"/>
                <a:gd name="T22" fmla="*/ 129 w 1512"/>
                <a:gd name="T23" fmla="*/ 986 h 1065"/>
                <a:gd name="T24" fmla="*/ 1383 w 1512"/>
                <a:gd name="T25" fmla="*/ 986 h 1065"/>
                <a:gd name="T26" fmla="*/ 1433 w 1512"/>
                <a:gd name="T27" fmla="*/ 936 h 1065"/>
                <a:gd name="T28" fmla="*/ 1433 w 1512"/>
                <a:gd name="T29" fmla="*/ 592 h 1065"/>
                <a:gd name="T30" fmla="*/ 1006 w 1512"/>
                <a:gd name="T31" fmla="*/ 79 h 1065"/>
                <a:gd name="T32" fmla="*/ 506 w 1512"/>
                <a:gd name="T33" fmla="*/ 79 h 1065"/>
                <a:gd name="T34" fmla="*/ 79 w 1512"/>
                <a:gd name="T35" fmla="*/ 59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2" h="1065">
                  <a:moveTo>
                    <a:pt x="1383" y="1065"/>
                  </a:moveTo>
                  <a:cubicBezTo>
                    <a:pt x="129" y="1065"/>
                    <a:pt x="129" y="1065"/>
                    <a:pt x="129" y="1065"/>
                  </a:cubicBezTo>
                  <a:cubicBezTo>
                    <a:pt x="58" y="1065"/>
                    <a:pt x="0" y="1007"/>
                    <a:pt x="0" y="936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1043" y="0"/>
                    <a:pt x="1043" y="0"/>
                    <a:pt x="1043" y="0"/>
                  </a:cubicBezTo>
                  <a:cubicBezTo>
                    <a:pt x="1512" y="563"/>
                    <a:pt x="1512" y="563"/>
                    <a:pt x="1512" y="563"/>
                  </a:cubicBezTo>
                  <a:cubicBezTo>
                    <a:pt x="1512" y="936"/>
                    <a:pt x="1512" y="936"/>
                    <a:pt x="1512" y="936"/>
                  </a:cubicBezTo>
                  <a:cubicBezTo>
                    <a:pt x="1512" y="1007"/>
                    <a:pt x="1454" y="1065"/>
                    <a:pt x="1383" y="1065"/>
                  </a:cubicBezTo>
                  <a:close/>
                  <a:moveTo>
                    <a:pt x="79" y="592"/>
                  </a:moveTo>
                  <a:cubicBezTo>
                    <a:pt x="79" y="936"/>
                    <a:pt x="79" y="936"/>
                    <a:pt x="79" y="936"/>
                  </a:cubicBezTo>
                  <a:cubicBezTo>
                    <a:pt x="79" y="963"/>
                    <a:pt x="101" y="986"/>
                    <a:pt x="129" y="986"/>
                  </a:cubicBezTo>
                  <a:cubicBezTo>
                    <a:pt x="1383" y="986"/>
                    <a:pt x="1383" y="986"/>
                    <a:pt x="1383" y="986"/>
                  </a:cubicBezTo>
                  <a:cubicBezTo>
                    <a:pt x="1411" y="986"/>
                    <a:pt x="1433" y="963"/>
                    <a:pt x="1433" y="936"/>
                  </a:cubicBezTo>
                  <a:cubicBezTo>
                    <a:pt x="1433" y="592"/>
                    <a:pt x="1433" y="592"/>
                    <a:pt x="1433" y="592"/>
                  </a:cubicBezTo>
                  <a:cubicBezTo>
                    <a:pt x="1006" y="79"/>
                    <a:pt x="1006" y="79"/>
                    <a:pt x="1006" y="79"/>
                  </a:cubicBezTo>
                  <a:cubicBezTo>
                    <a:pt x="506" y="79"/>
                    <a:pt x="506" y="79"/>
                    <a:pt x="506" y="79"/>
                  </a:cubicBezTo>
                  <a:lnTo>
                    <a:pt x="79" y="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F90DFD5-D257-5AC0-F801-E7E433C31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2588" y="2433638"/>
              <a:ext cx="2374900" cy="484188"/>
            </a:xfrm>
            <a:custGeom>
              <a:avLst/>
              <a:gdLst>
                <a:gd name="T0" fmla="*/ 1191 w 1496"/>
                <a:gd name="T1" fmla="*/ 305 h 305"/>
                <a:gd name="T2" fmla="*/ 306 w 1496"/>
                <a:gd name="T3" fmla="*/ 305 h 305"/>
                <a:gd name="T4" fmla="*/ 0 w 1496"/>
                <a:gd name="T5" fmla="*/ 0 h 305"/>
                <a:gd name="T6" fmla="*/ 1496 w 1496"/>
                <a:gd name="T7" fmla="*/ 0 h 305"/>
                <a:gd name="T8" fmla="*/ 1191 w 1496"/>
                <a:gd name="T9" fmla="*/ 305 h 305"/>
                <a:gd name="T10" fmla="*/ 343 w 1496"/>
                <a:gd name="T11" fmla="*/ 213 h 305"/>
                <a:gd name="T12" fmla="*/ 1153 w 1496"/>
                <a:gd name="T13" fmla="*/ 213 h 305"/>
                <a:gd name="T14" fmla="*/ 1271 w 1496"/>
                <a:gd name="T15" fmla="*/ 94 h 305"/>
                <a:gd name="T16" fmla="*/ 225 w 1496"/>
                <a:gd name="T17" fmla="*/ 94 h 305"/>
                <a:gd name="T18" fmla="*/ 343 w 1496"/>
                <a:gd name="T19" fmla="*/ 21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6" h="305">
                  <a:moveTo>
                    <a:pt x="1191" y="305"/>
                  </a:moveTo>
                  <a:lnTo>
                    <a:pt x="306" y="305"/>
                  </a:lnTo>
                  <a:lnTo>
                    <a:pt x="0" y="0"/>
                  </a:lnTo>
                  <a:lnTo>
                    <a:pt x="1496" y="0"/>
                  </a:lnTo>
                  <a:lnTo>
                    <a:pt x="1191" y="305"/>
                  </a:lnTo>
                  <a:close/>
                  <a:moveTo>
                    <a:pt x="343" y="213"/>
                  </a:moveTo>
                  <a:lnTo>
                    <a:pt x="1153" y="213"/>
                  </a:lnTo>
                  <a:lnTo>
                    <a:pt x="1271" y="94"/>
                  </a:lnTo>
                  <a:lnTo>
                    <a:pt x="225" y="94"/>
                  </a:lnTo>
                  <a:lnTo>
                    <a:pt x="343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E2F98D16-CAB0-6B4D-F2E6-8FD260209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038" y="412750"/>
              <a:ext cx="4826000" cy="1831975"/>
            </a:xfrm>
            <a:custGeom>
              <a:avLst/>
              <a:gdLst>
                <a:gd name="T0" fmla="*/ 3040 w 3040"/>
                <a:gd name="T1" fmla="*/ 1154 h 1154"/>
                <a:gd name="T2" fmla="*/ 0 w 3040"/>
                <a:gd name="T3" fmla="*/ 1154 h 1154"/>
                <a:gd name="T4" fmla="*/ 962 w 3040"/>
                <a:gd name="T5" fmla="*/ 0 h 1154"/>
                <a:gd name="T6" fmla="*/ 2079 w 3040"/>
                <a:gd name="T7" fmla="*/ 0 h 1154"/>
                <a:gd name="T8" fmla="*/ 3040 w 3040"/>
                <a:gd name="T9" fmla="*/ 1154 h 1154"/>
                <a:gd name="T10" fmla="*/ 199 w 3040"/>
                <a:gd name="T11" fmla="*/ 1062 h 1154"/>
                <a:gd name="T12" fmla="*/ 2841 w 3040"/>
                <a:gd name="T13" fmla="*/ 1062 h 1154"/>
                <a:gd name="T14" fmla="*/ 2036 w 3040"/>
                <a:gd name="T15" fmla="*/ 93 h 1154"/>
                <a:gd name="T16" fmla="*/ 1006 w 3040"/>
                <a:gd name="T17" fmla="*/ 93 h 1154"/>
                <a:gd name="T18" fmla="*/ 199 w 3040"/>
                <a:gd name="T19" fmla="*/ 106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0" h="1154">
                  <a:moveTo>
                    <a:pt x="3040" y="1154"/>
                  </a:moveTo>
                  <a:lnTo>
                    <a:pt x="0" y="1154"/>
                  </a:lnTo>
                  <a:lnTo>
                    <a:pt x="962" y="0"/>
                  </a:lnTo>
                  <a:lnTo>
                    <a:pt x="2079" y="0"/>
                  </a:lnTo>
                  <a:lnTo>
                    <a:pt x="3040" y="1154"/>
                  </a:lnTo>
                  <a:close/>
                  <a:moveTo>
                    <a:pt x="199" y="1062"/>
                  </a:moveTo>
                  <a:lnTo>
                    <a:pt x="2841" y="1062"/>
                  </a:lnTo>
                  <a:lnTo>
                    <a:pt x="2036" y="93"/>
                  </a:lnTo>
                  <a:lnTo>
                    <a:pt x="1006" y="93"/>
                  </a:lnTo>
                  <a:lnTo>
                    <a:pt x="199" y="10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AD7938D-1E29-D0BB-9918-54BDA38F92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1475" y="747713"/>
              <a:ext cx="2397125" cy="485775"/>
            </a:xfrm>
            <a:custGeom>
              <a:avLst/>
              <a:gdLst>
                <a:gd name="T0" fmla="*/ 1510 w 1510"/>
                <a:gd name="T1" fmla="*/ 306 h 306"/>
                <a:gd name="T2" fmla="*/ 0 w 1510"/>
                <a:gd name="T3" fmla="*/ 306 h 306"/>
                <a:gd name="T4" fmla="*/ 225 w 1510"/>
                <a:gd name="T5" fmla="*/ 0 h 306"/>
                <a:gd name="T6" fmla="*/ 1285 w 1510"/>
                <a:gd name="T7" fmla="*/ 0 h 306"/>
                <a:gd name="T8" fmla="*/ 1510 w 1510"/>
                <a:gd name="T9" fmla="*/ 306 h 306"/>
                <a:gd name="T10" fmla="*/ 185 w 1510"/>
                <a:gd name="T11" fmla="*/ 214 h 306"/>
                <a:gd name="T12" fmla="*/ 1326 w 1510"/>
                <a:gd name="T13" fmla="*/ 214 h 306"/>
                <a:gd name="T14" fmla="*/ 1238 w 1510"/>
                <a:gd name="T15" fmla="*/ 95 h 306"/>
                <a:gd name="T16" fmla="*/ 272 w 1510"/>
                <a:gd name="T17" fmla="*/ 95 h 306"/>
                <a:gd name="T18" fmla="*/ 185 w 1510"/>
                <a:gd name="T19" fmla="*/ 21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0" h="306">
                  <a:moveTo>
                    <a:pt x="1510" y="306"/>
                  </a:moveTo>
                  <a:lnTo>
                    <a:pt x="0" y="306"/>
                  </a:lnTo>
                  <a:lnTo>
                    <a:pt x="225" y="0"/>
                  </a:lnTo>
                  <a:lnTo>
                    <a:pt x="1285" y="0"/>
                  </a:lnTo>
                  <a:lnTo>
                    <a:pt x="1510" y="306"/>
                  </a:lnTo>
                  <a:close/>
                  <a:moveTo>
                    <a:pt x="185" y="214"/>
                  </a:moveTo>
                  <a:lnTo>
                    <a:pt x="1326" y="214"/>
                  </a:lnTo>
                  <a:lnTo>
                    <a:pt x="1238" y="95"/>
                  </a:lnTo>
                  <a:lnTo>
                    <a:pt x="272" y="95"/>
                  </a:lnTo>
                  <a:lnTo>
                    <a:pt x="185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2D267850-FFF5-CAD9-2F3D-F475EB490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9350" y="1420813"/>
              <a:ext cx="3381375" cy="488950"/>
            </a:xfrm>
            <a:custGeom>
              <a:avLst/>
              <a:gdLst>
                <a:gd name="T0" fmla="*/ 2130 w 2130"/>
                <a:gd name="T1" fmla="*/ 308 h 308"/>
                <a:gd name="T2" fmla="*/ 0 w 2130"/>
                <a:gd name="T3" fmla="*/ 308 h 308"/>
                <a:gd name="T4" fmla="*/ 222 w 2130"/>
                <a:gd name="T5" fmla="*/ 0 h 308"/>
                <a:gd name="T6" fmla="*/ 1908 w 2130"/>
                <a:gd name="T7" fmla="*/ 0 h 308"/>
                <a:gd name="T8" fmla="*/ 2130 w 2130"/>
                <a:gd name="T9" fmla="*/ 308 h 308"/>
                <a:gd name="T10" fmla="*/ 185 w 2130"/>
                <a:gd name="T11" fmla="*/ 214 h 308"/>
                <a:gd name="T12" fmla="*/ 1946 w 2130"/>
                <a:gd name="T13" fmla="*/ 214 h 308"/>
                <a:gd name="T14" fmla="*/ 1860 w 2130"/>
                <a:gd name="T15" fmla="*/ 95 h 308"/>
                <a:gd name="T16" fmla="*/ 270 w 2130"/>
                <a:gd name="T17" fmla="*/ 95 h 308"/>
                <a:gd name="T18" fmla="*/ 185 w 2130"/>
                <a:gd name="T19" fmla="*/ 21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0" h="308">
                  <a:moveTo>
                    <a:pt x="2130" y="308"/>
                  </a:moveTo>
                  <a:lnTo>
                    <a:pt x="0" y="308"/>
                  </a:lnTo>
                  <a:lnTo>
                    <a:pt x="222" y="0"/>
                  </a:lnTo>
                  <a:lnTo>
                    <a:pt x="1908" y="0"/>
                  </a:lnTo>
                  <a:lnTo>
                    <a:pt x="2130" y="308"/>
                  </a:lnTo>
                  <a:close/>
                  <a:moveTo>
                    <a:pt x="185" y="214"/>
                  </a:moveTo>
                  <a:lnTo>
                    <a:pt x="1946" y="214"/>
                  </a:lnTo>
                  <a:lnTo>
                    <a:pt x="1860" y="95"/>
                  </a:lnTo>
                  <a:lnTo>
                    <a:pt x="270" y="95"/>
                  </a:lnTo>
                  <a:lnTo>
                    <a:pt x="185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6" name="Freeform 12">
            <a:extLst>
              <a:ext uri="{FF2B5EF4-FFF2-40B4-BE49-F238E27FC236}">
                <a16:creationId xmlns:a16="http://schemas.microsoft.com/office/drawing/2014/main" id="{8BC195B4-2B3B-5A09-7232-2200AA5D940E}"/>
              </a:ext>
            </a:extLst>
          </p:cNvPr>
          <p:cNvSpPr>
            <a:spLocks noEditPoints="1"/>
          </p:cNvSpPr>
          <p:nvPr/>
        </p:nvSpPr>
        <p:spPr bwMode="auto">
          <a:xfrm>
            <a:off x="7988183" y="2044431"/>
            <a:ext cx="1270853" cy="1555829"/>
          </a:xfrm>
          <a:custGeom>
            <a:avLst/>
            <a:gdLst>
              <a:gd name="T0" fmla="*/ 28 w 144"/>
              <a:gd name="T1" fmla="*/ 120 h 176"/>
              <a:gd name="T2" fmla="*/ 28 w 144"/>
              <a:gd name="T3" fmla="*/ 128 h 176"/>
              <a:gd name="T4" fmla="*/ 80 w 144"/>
              <a:gd name="T5" fmla="*/ 124 h 176"/>
              <a:gd name="T6" fmla="*/ 60 w 144"/>
              <a:gd name="T7" fmla="*/ 144 h 176"/>
              <a:gd name="T8" fmla="*/ 24 w 144"/>
              <a:gd name="T9" fmla="*/ 148 h 176"/>
              <a:gd name="T10" fmla="*/ 60 w 144"/>
              <a:gd name="T11" fmla="*/ 152 h 176"/>
              <a:gd name="T12" fmla="*/ 60 w 144"/>
              <a:gd name="T13" fmla="*/ 144 h 176"/>
              <a:gd name="T14" fmla="*/ 44 w 144"/>
              <a:gd name="T15" fmla="*/ 80 h 176"/>
              <a:gd name="T16" fmla="*/ 44 w 144"/>
              <a:gd name="T17" fmla="*/ 72 h 176"/>
              <a:gd name="T18" fmla="*/ 24 w 144"/>
              <a:gd name="T19" fmla="*/ 76 h 176"/>
              <a:gd name="T20" fmla="*/ 24 w 144"/>
              <a:gd name="T21" fmla="*/ 100 h 176"/>
              <a:gd name="T22" fmla="*/ 76 w 144"/>
              <a:gd name="T23" fmla="*/ 104 h 176"/>
              <a:gd name="T24" fmla="*/ 76 w 144"/>
              <a:gd name="T25" fmla="*/ 96 h 176"/>
              <a:gd name="T26" fmla="*/ 24 w 144"/>
              <a:gd name="T27" fmla="*/ 100 h 176"/>
              <a:gd name="T28" fmla="*/ 56 w 144"/>
              <a:gd name="T29" fmla="*/ 0 h 176"/>
              <a:gd name="T30" fmla="*/ 40 w 144"/>
              <a:gd name="T31" fmla="*/ 28 h 176"/>
              <a:gd name="T32" fmla="*/ 48 w 144"/>
              <a:gd name="T33" fmla="*/ 28 h 176"/>
              <a:gd name="T34" fmla="*/ 56 w 144"/>
              <a:gd name="T35" fmla="*/ 8 h 176"/>
              <a:gd name="T36" fmla="*/ 104 w 144"/>
              <a:gd name="T37" fmla="*/ 32 h 176"/>
              <a:gd name="T38" fmla="*/ 136 w 144"/>
              <a:gd name="T39" fmla="*/ 40 h 176"/>
              <a:gd name="T40" fmla="*/ 128 w 144"/>
              <a:gd name="T41" fmla="*/ 128 h 176"/>
              <a:gd name="T42" fmla="*/ 112 w 144"/>
              <a:gd name="T43" fmla="*/ 132 h 176"/>
              <a:gd name="T44" fmla="*/ 128 w 144"/>
              <a:gd name="T45" fmla="*/ 136 h 176"/>
              <a:gd name="T46" fmla="*/ 144 w 144"/>
              <a:gd name="T47" fmla="*/ 32 h 176"/>
              <a:gd name="T48" fmla="*/ 112 w 144"/>
              <a:gd name="T49" fmla="*/ 32 h 176"/>
              <a:gd name="T50" fmla="*/ 133 w 144"/>
              <a:gd name="T51" fmla="*/ 32 h 176"/>
              <a:gd name="T52" fmla="*/ 16 w 144"/>
              <a:gd name="T53" fmla="*/ 40 h 176"/>
              <a:gd name="T54" fmla="*/ 0 w 144"/>
              <a:gd name="T55" fmla="*/ 160 h 176"/>
              <a:gd name="T56" fmla="*/ 88 w 144"/>
              <a:gd name="T57" fmla="*/ 176 h 176"/>
              <a:gd name="T58" fmla="*/ 104 w 144"/>
              <a:gd name="T59" fmla="*/ 72 h 176"/>
              <a:gd name="T60" fmla="*/ 16 w 144"/>
              <a:gd name="T61" fmla="*/ 40 h 176"/>
              <a:gd name="T62" fmla="*/ 88 w 144"/>
              <a:gd name="T63" fmla="*/ 168 h 176"/>
              <a:gd name="T64" fmla="*/ 8 w 144"/>
              <a:gd name="T65" fmla="*/ 160 h 176"/>
              <a:gd name="T66" fmla="*/ 16 w 144"/>
              <a:gd name="T67" fmla="*/ 48 h 176"/>
              <a:gd name="T68" fmla="*/ 64 w 144"/>
              <a:gd name="T69" fmla="*/ 72 h 176"/>
              <a:gd name="T70" fmla="*/ 96 w 144"/>
              <a:gd name="T71" fmla="*/ 80 h 176"/>
              <a:gd name="T72" fmla="*/ 72 w 144"/>
              <a:gd name="T73" fmla="*/ 72 h 176"/>
              <a:gd name="T74" fmla="*/ 93 w 144"/>
              <a:gd name="T7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76">
                <a:moveTo>
                  <a:pt x="76" y="120"/>
                </a:moveTo>
                <a:cubicBezTo>
                  <a:pt x="28" y="120"/>
                  <a:pt x="28" y="120"/>
                  <a:pt x="28" y="120"/>
                </a:cubicBezTo>
                <a:cubicBezTo>
                  <a:pt x="26" y="120"/>
                  <a:pt x="24" y="122"/>
                  <a:pt x="24" y="124"/>
                </a:cubicBezTo>
                <a:cubicBezTo>
                  <a:pt x="24" y="126"/>
                  <a:pt x="26" y="128"/>
                  <a:pt x="28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moveTo>
                  <a:pt x="60" y="144"/>
                </a:moveTo>
                <a:cubicBezTo>
                  <a:pt x="28" y="144"/>
                  <a:pt x="28" y="144"/>
                  <a:pt x="28" y="144"/>
                </a:cubicBezTo>
                <a:cubicBezTo>
                  <a:pt x="26" y="144"/>
                  <a:pt x="24" y="146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46"/>
                  <a:pt x="62" y="144"/>
                  <a:pt x="60" y="144"/>
                </a:cubicBezTo>
                <a:moveTo>
                  <a:pt x="28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6" y="80"/>
                  <a:pt x="48" y="78"/>
                  <a:pt x="48" y="76"/>
                </a:cubicBezTo>
                <a:cubicBezTo>
                  <a:pt x="48" y="74"/>
                  <a:pt x="46" y="72"/>
                  <a:pt x="44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4" y="100"/>
                </a:moveTo>
                <a:cubicBezTo>
                  <a:pt x="24" y="102"/>
                  <a:pt x="26" y="104"/>
                  <a:pt x="28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7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6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6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4"/>
                  <a:pt x="132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  <a:moveTo>
                  <a:pt x="16" y="40"/>
                </a:moveTo>
                <a:cubicBezTo>
                  <a:pt x="7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4"/>
                  <a:pt x="92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6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06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CA" sz="4000" dirty="0"/>
              <a:t>Scheduling Principles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SzPts val="1800"/>
              <a:buFont typeface="Arial" panose="020B0604020202020204" pitchFamily="34" charset="0"/>
              <a:buNone/>
            </a:pPr>
            <a:r>
              <a:rPr lang="en-US" sz="3200" b="1" i="1" dirty="0"/>
              <a:t>Principle 2 You need a credible priority system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endParaRPr lang="en-US" dirty="0"/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Not too simple, not too complicated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At least 4 levels</a:t>
            </a:r>
          </a:p>
          <a:p>
            <a:pPr marL="114300">
              <a:buSzPts val="1800"/>
            </a:pPr>
            <a:r>
              <a:rPr lang="en-US" sz="2800" dirty="0"/>
              <a:t>                     Now, This Week, Next Week, Longer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I like 5 levels</a:t>
            </a:r>
          </a:p>
          <a:p>
            <a:pPr marL="571500" lvl="1">
              <a:buSzPts val="1800"/>
            </a:pPr>
            <a:r>
              <a:rPr lang="en-US" sz="2800" dirty="0"/>
              <a:t>Now, This Week, Next Week, This Month, Longer</a:t>
            </a:r>
          </a:p>
          <a:p>
            <a:pPr marL="571500" lvl="1" algn="l">
              <a:buSzPts val="1800"/>
            </a:pPr>
            <a:r>
              <a:rPr lang="en-US" sz="2800" dirty="0"/>
              <a:t>               (Emergency, Urgent, Next Week, This Month, Longer)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8921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CA" sz="4000" dirty="0"/>
              <a:t>Scheduling Principles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43" y="1429789"/>
            <a:ext cx="10979252" cy="4832465"/>
          </a:xfrm>
        </p:spPr>
        <p:txBody>
          <a:bodyPr/>
          <a:lstStyle/>
          <a:p>
            <a:pPr marL="114300">
              <a:buSzPts val="1800"/>
            </a:pPr>
            <a:r>
              <a:rPr lang="en-US" sz="3200" b="1" i="1" dirty="0"/>
              <a:t>Principle 3 A week is the right time frame for productivity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endParaRPr lang="en-US" sz="2800" dirty="0"/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Long enough to smooth estimates and provide for bundling of common work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Short enough to provide for a reasonable goal, a sense of mission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7562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CA" sz="4000" dirty="0"/>
              <a:t>Scheduling Principles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SzPts val="1800"/>
              <a:buFont typeface="Arial" panose="020B0604020202020204" pitchFamily="34" charset="0"/>
              <a:buNone/>
            </a:pPr>
            <a:r>
              <a:rPr lang="en-US" sz="3200" b="1" i="1" dirty="0"/>
              <a:t>Principle 4 Load schedule to 100% of labor capacity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endParaRPr lang="en-US" sz="3200" dirty="0"/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Mostly as a simple “batch” of work</a:t>
            </a:r>
          </a:p>
          <a:p>
            <a:endParaRPr lang="es-MX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71BCFF9-7402-E912-D5AC-D554C699D40E}"/>
              </a:ext>
            </a:extLst>
          </p:cNvPr>
          <p:cNvGrpSpPr/>
          <p:nvPr/>
        </p:nvGrpSpPr>
        <p:grpSpPr>
          <a:xfrm>
            <a:off x="6102543" y="3191751"/>
            <a:ext cx="4782707" cy="3101429"/>
            <a:chOff x="2270166" y="2915356"/>
            <a:chExt cx="4587834" cy="3155244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2F0A939F-EDF6-FE55-1CC1-194E5EACC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3225800"/>
              <a:ext cx="0" cy="264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715230FF-53B3-1235-5223-61044D3A56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400" y="3225800"/>
              <a:ext cx="0" cy="264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380E2DBB-B32F-D469-9118-A57A00D61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225800"/>
              <a:ext cx="0" cy="264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135AABE6-E687-6CDC-E6A2-9A9416B98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3225800"/>
              <a:ext cx="0" cy="264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F8CE2CCC-13F9-012D-4174-E866D11A5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3225800"/>
              <a:ext cx="0" cy="264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047432F6-B119-5662-FF3D-CDF9713D8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0" y="3225800"/>
              <a:ext cx="0" cy="264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15473E38-316D-EEE7-6B7F-C88A35C7E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759" y="2915356"/>
              <a:ext cx="399660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M	T	W	Th	F</a:t>
              </a: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F9A88457-C01B-57CD-8BC3-E1AF1796E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3225800"/>
              <a:ext cx="457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844AA8EF-59BB-EE37-C313-24DBCBF91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5867400"/>
              <a:ext cx="457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758BDE30-2E7A-55F5-9C2A-E0B04C6FC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35644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01E7FA81-7C89-4F48-922F-2AAF850EF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39116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2028FA9D-1D07-9A1A-52EE-B5DD10A4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44450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98256D35-08D0-74BC-0A9F-100D5AE54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4715933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9C0F9E62-06D2-4C60-6E19-29180001D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52578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BE375D50-97BF-E6E6-4B5A-7512E3872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55964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8C262144-84A0-EABB-4913-E33AC36C5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400" y="34290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0AD1A7DE-70CD-3423-6CFE-82D952883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400" y="40470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D898BA76-41FF-371C-F3E3-FEC2ADB362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400" y="45804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162BB915-F710-8A7D-D3DD-4A9E1CD20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400" y="48514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3AA935D0-C122-5E49-5400-CA4C45F27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400" y="53932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C02C68AE-2D17-48C2-BBC6-66CE5E0AB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400" y="5731933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F98AA0DF-E6F7-E8B5-A1AB-D8C2EBCA0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35644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" name="Line 27">
              <a:extLst>
                <a:ext uri="{FF2B5EF4-FFF2-40B4-BE49-F238E27FC236}">
                  <a16:creationId xmlns:a16="http://schemas.microsoft.com/office/drawing/2014/main" id="{CAC05477-FABD-1949-843B-10B506B9F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43772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" name="Line 28">
              <a:extLst>
                <a:ext uri="{FF2B5EF4-FFF2-40B4-BE49-F238E27FC236}">
                  <a16:creationId xmlns:a16="http://schemas.microsoft.com/office/drawing/2014/main" id="{6D35A9E2-B935-2606-B34F-3E0B9454C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49868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5E439EAE-FE41-FD2E-60BA-6CB699E07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53932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AD6FAB34-747C-7EA8-1A29-E10435EC1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600" y="55964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07E3B536-CEB1-FB29-B488-2584BD74F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5644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83C54803-484F-2E71-7CD9-BB33E1178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9708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31410AE2-EE36-96E1-429F-2C9C2E64E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715933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C633CE29-52D0-AC8A-1BF2-8DC25022D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0546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707C4A54-B758-2D54-38A4-A668B176C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578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E99FAD5E-2A7B-7455-6F44-07D17E9AE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5964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4C812213-FF93-7AF0-B4AC-C6E99DABA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3699933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7" name="Line 38">
              <a:extLst>
                <a:ext uri="{FF2B5EF4-FFF2-40B4-BE49-F238E27FC236}">
                  <a16:creationId xmlns:a16="http://schemas.microsoft.com/office/drawing/2014/main" id="{35CBD5A8-388E-88A8-4C8F-46F9ECCD8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40470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8" name="Line 39">
              <a:extLst>
                <a:ext uri="{FF2B5EF4-FFF2-40B4-BE49-F238E27FC236}">
                  <a16:creationId xmlns:a16="http://schemas.microsoft.com/office/drawing/2014/main" id="{692F386E-6FDE-BFEA-C620-F3ACE3809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45804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9" name="Line 40">
              <a:extLst>
                <a:ext uri="{FF2B5EF4-FFF2-40B4-BE49-F238E27FC236}">
                  <a16:creationId xmlns:a16="http://schemas.microsoft.com/office/drawing/2014/main" id="{1DD40C1B-7774-F012-ED63-D886A3B64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48514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0" name="Line 41">
              <a:extLst>
                <a:ext uri="{FF2B5EF4-FFF2-40B4-BE49-F238E27FC236}">
                  <a16:creationId xmlns:a16="http://schemas.microsoft.com/office/drawing/2014/main" id="{B0A84D66-A41B-437E-5BAF-71001EB70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5393267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AF2369C8-8335-D657-3BF8-6BEEC9BB6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5731933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42" name="Text Box 44">
              <a:extLst>
                <a:ext uri="{FF2B5EF4-FFF2-40B4-BE49-F238E27FC236}">
                  <a16:creationId xmlns:a16="http://schemas.microsoft.com/office/drawing/2014/main" id="{978FAE81-C7A5-0D8F-C2D5-BA329A19C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166" y="3276664"/>
              <a:ext cx="838691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Fred #15678</a:t>
              </a: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D38A6211-F86D-1F06-8766-50E3248CE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7" y="3618096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#15983</a:t>
              </a:r>
            </a:p>
          </p:txBody>
        </p:sp>
        <p:sp>
          <p:nvSpPr>
            <p:cNvPr id="44" name="Text Box 46">
              <a:extLst>
                <a:ext uri="{FF2B5EF4-FFF2-40B4-BE49-F238E27FC236}">
                  <a16:creationId xmlns:a16="http://schemas.microsoft.com/office/drawing/2014/main" id="{5D8FD696-B5D4-4536-5010-9255A0022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41" y="3903141"/>
              <a:ext cx="867545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Jack  #15893</a:t>
              </a:r>
            </a:p>
          </p:txBody>
        </p:sp>
        <p:sp>
          <p:nvSpPr>
            <p:cNvPr id="45" name="Text Box 47">
              <a:extLst>
                <a:ext uri="{FF2B5EF4-FFF2-40B4-BE49-F238E27FC236}">
                  <a16:creationId xmlns:a16="http://schemas.microsoft.com/office/drawing/2014/main" id="{F661C463-28C0-0DB4-91C9-931AE9C4C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40" y="4445064"/>
              <a:ext cx="838691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Fred #16222</a:t>
              </a:r>
            </a:p>
          </p:txBody>
        </p:sp>
        <p:sp>
          <p:nvSpPr>
            <p:cNvPr id="46" name="Text Box 48">
              <a:extLst>
                <a:ext uri="{FF2B5EF4-FFF2-40B4-BE49-F238E27FC236}">
                  <a16:creationId xmlns:a16="http://schemas.microsoft.com/office/drawing/2014/main" id="{EF439071-F57D-86CD-8D6A-75690466B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41" y="4701886"/>
              <a:ext cx="867545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Jack  #14567</a:t>
              </a:r>
            </a:p>
          </p:txBody>
        </p:sp>
        <p:sp>
          <p:nvSpPr>
            <p:cNvPr id="47" name="Text Box 49">
              <a:extLst>
                <a:ext uri="{FF2B5EF4-FFF2-40B4-BE49-F238E27FC236}">
                  <a16:creationId xmlns:a16="http://schemas.microsoft.com/office/drawing/2014/main" id="{518350DB-CC43-5A08-AF18-6A6489F6C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7" y="5243753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#13456</a:t>
              </a:r>
            </a:p>
          </p:txBody>
        </p:sp>
        <p:sp>
          <p:nvSpPr>
            <p:cNvPr id="48" name="Text Box 50">
              <a:extLst>
                <a:ext uri="{FF2B5EF4-FFF2-40B4-BE49-F238E27FC236}">
                  <a16:creationId xmlns:a16="http://schemas.microsoft.com/office/drawing/2014/main" id="{AF03FCB8-2883-F95E-D54E-711971D48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7" y="5582419"/>
              <a:ext cx="901209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Jason #18395</a:t>
              </a:r>
            </a:p>
          </p:txBody>
        </p:sp>
        <p:sp>
          <p:nvSpPr>
            <p:cNvPr id="49" name="Text Box 51">
              <a:extLst>
                <a:ext uri="{FF2B5EF4-FFF2-40B4-BE49-F238E27FC236}">
                  <a16:creationId xmlns:a16="http://schemas.microsoft.com/office/drawing/2014/main" id="{C9B46CC1-8FA9-B44C-9DE6-56D23514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4527" y="3225864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#14356</a:t>
              </a:r>
            </a:p>
          </p:txBody>
        </p:sp>
        <p:sp>
          <p:nvSpPr>
            <p:cNvPr id="50" name="Text Box 52">
              <a:extLst>
                <a:ext uri="{FF2B5EF4-FFF2-40B4-BE49-F238E27FC236}">
                  <a16:creationId xmlns:a16="http://schemas.microsoft.com/office/drawing/2014/main" id="{74E9200B-AB25-2798-227A-C7ABF4EE6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31" y="3482626"/>
              <a:ext cx="832279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Jack #13456</a:t>
              </a:r>
            </a:p>
          </p:txBody>
        </p:sp>
        <p:sp>
          <p:nvSpPr>
            <p:cNvPr id="51" name="Text Box 53">
              <a:extLst>
                <a:ext uri="{FF2B5EF4-FFF2-40B4-BE49-F238E27FC236}">
                  <a16:creationId xmlns:a16="http://schemas.microsoft.com/office/drawing/2014/main" id="{71EE746B-6F79-484C-9CAF-E0128999E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7" y="4013264"/>
              <a:ext cx="901209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Jason #12356</a:t>
              </a:r>
            </a:p>
          </p:txBody>
        </p:sp>
        <p:sp>
          <p:nvSpPr>
            <p:cNvPr id="52" name="Text Box 54">
              <a:extLst>
                <a:ext uri="{FF2B5EF4-FFF2-40B4-BE49-F238E27FC236}">
                  <a16:creationId xmlns:a16="http://schemas.microsoft.com/office/drawing/2014/main" id="{0A90A476-E709-B6A6-1F2D-2B53D9942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7" y="4555130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#15467</a:t>
              </a: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C188EDFF-2CD3-D1F2-DEA5-7B69D8FE8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39" y="4811953"/>
              <a:ext cx="838691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Fred #18796</a:t>
              </a:r>
            </a:p>
          </p:txBody>
        </p:sp>
        <p:sp>
          <p:nvSpPr>
            <p:cNvPr id="54" name="Text Box 56">
              <a:extLst>
                <a:ext uri="{FF2B5EF4-FFF2-40B4-BE49-F238E27FC236}">
                  <a16:creationId xmlns:a16="http://schemas.microsoft.com/office/drawing/2014/main" id="{49C44D81-6297-5AE4-CC72-385CE4DE8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31" y="5353819"/>
              <a:ext cx="832279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Jack #18976</a:t>
              </a:r>
            </a:p>
          </p:txBody>
        </p:sp>
        <p:sp>
          <p:nvSpPr>
            <p:cNvPr id="55" name="Text Box 57">
              <a:extLst>
                <a:ext uri="{FF2B5EF4-FFF2-40B4-BE49-F238E27FC236}">
                  <a16:creationId xmlns:a16="http://schemas.microsoft.com/office/drawing/2014/main" id="{020EC7E1-7936-A335-F0C1-D1D3C66B5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7" y="5692486"/>
              <a:ext cx="901209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Jason #12359</a:t>
              </a:r>
            </a:p>
          </p:txBody>
        </p:sp>
        <p:sp>
          <p:nvSpPr>
            <p:cNvPr id="56" name="Text Box 58">
              <a:extLst>
                <a:ext uri="{FF2B5EF4-FFF2-40B4-BE49-F238E27FC236}">
                  <a16:creationId xmlns:a16="http://schemas.microsoft.com/office/drawing/2014/main" id="{47AEF004-6682-2E41-3398-ABA6DA21C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8927" y="3276664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#14682</a:t>
              </a:r>
            </a:p>
          </p:txBody>
        </p:sp>
        <p:sp>
          <p:nvSpPr>
            <p:cNvPr id="57" name="Text Box 59">
              <a:extLst>
                <a:ext uri="{FF2B5EF4-FFF2-40B4-BE49-F238E27FC236}">
                  <a16:creationId xmlns:a16="http://schemas.microsoft.com/office/drawing/2014/main" id="{3A3C13E1-BF85-F1D9-F588-CD2FB99D3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46" y="3618096"/>
              <a:ext cx="873957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Fred  #15234</a:t>
              </a:r>
            </a:p>
          </p:txBody>
        </p:sp>
        <p:sp>
          <p:nvSpPr>
            <p:cNvPr id="58" name="Text Box 60">
              <a:extLst>
                <a:ext uri="{FF2B5EF4-FFF2-40B4-BE49-F238E27FC236}">
                  <a16:creationId xmlns:a16="http://schemas.microsoft.com/office/drawing/2014/main" id="{495C596A-84B8-BFD0-6C5C-FF64D84F7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46" y="5054664"/>
              <a:ext cx="873957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Fred  #13478</a:t>
              </a:r>
            </a:p>
          </p:txBody>
        </p:sp>
        <p:sp>
          <p:nvSpPr>
            <p:cNvPr id="59" name="Text Box 61">
              <a:extLst>
                <a:ext uri="{FF2B5EF4-FFF2-40B4-BE49-F238E27FC236}">
                  <a16:creationId xmlns:a16="http://schemas.microsoft.com/office/drawing/2014/main" id="{1C9173E5-F5DC-35C5-AD02-F5BCA6D94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7" y="3970872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#15790</a:t>
              </a:r>
            </a:p>
          </p:txBody>
        </p:sp>
        <p:sp>
          <p:nvSpPr>
            <p:cNvPr id="60" name="Text Box 62">
              <a:extLst>
                <a:ext uri="{FF2B5EF4-FFF2-40B4-BE49-F238E27FC236}">
                  <a16:creationId xmlns:a16="http://schemas.microsoft.com/office/drawing/2014/main" id="{063AE670-8E12-DFBB-EB23-F321317EA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7" y="4701886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#13458</a:t>
              </a:r>
            </a:p>
          </p:txBody>
        </p:sp>
        <p:sp>
          <p:nvSpPr>
            <p:cNvPr id="61" name="Text Box 63">
              <a:extLst>
                <a:ext uri="{FF2B5EF4-FFF2-40B4-BE49-F238E27FC236}">
                  <a16:creationId xmlns:a16="http://schemas.microsoft.com/office/drawing/2014/main" id="{9BB27885-9998-75F3-EB97-2F8FC1CBC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1" y="5243753"/>
              <a:ext cx="901209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Jason #17689</a:t>
              </a:r>
            </a:p>
          </p:txBody>
        </p:sp>
        <p:sp>
          <p:nvSpPr>
            <p:cNvPr id="62" name="Text Box 64">
              <a:extLst>
                <a:ext uri="{FF2B5EF4-FFF2-40B4-BE49-F238E27FC236}">
                  <a16:creationId xmlns:a16="http://schemas.microsoft.com/office/drawing/2014/main" id="{13FB6C24-7584-037F-F8C9-BDE148A56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7" y="5582419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#14579</a:t>
              </a:r>
            </a:p>
          </p:txBody>
        </p:sp>
        <p:sp>
          <p:nvSpPr>
            <p:cNvPr id="63" name="Text Box 65">
              <a:extLst>
                <a:ext uri="{FF2B5EF4-FFF2-40B4-BE49-F238E27FC236}">
                  <a16:creationId xmlns:a16="http://schemas.microsoft.com/office/drawing/2014/main" id="{8B3D2410-BFA0-E891-2AD9-4C44F6B78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327" y="3225864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#19765</a:t>
              </a:r>
            </a:p>
          </p:txBody>
        </p:sp>
        <p:sp>
          <p:nvSpPr>
            <p:cNvPr id="64" name="Text Box 66">
              <a:extLst>
                <a:ext uri="{FF2B5EF4-FFF2-40B4-BE49-F238E27FC236}">
                  <a16:creationId xmlns:a16="http://schemas.microsoft.com/office/drawing/2014/main" id="{39C1BE6B-9CE8-F1BF-E2A2-D79C2F77E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9679" y="5689664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#14567</a:t>
              </a:r>
            </a:p>
          </p:txBody>
        </p:sp>
        <p:sp>
          <p:nvSpPr>
            <p:cNvPr id="65" name="Text Box 67">
              <a:extLst>
                <a:ext uri="{FF2B5EF4-FFF2-40B4-BE49-F238E27FC236}">
                  <a16:creationId xmlns:a16="http://schemas.microsoft.com/office/drawing/2014/main" id="{93AD7DDB-87EA-0F8B-D170-69D5ED7C7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7" y="3699942"/>
              <a:ext cx="901209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Jason #18764</a:t>
              </a:r>
            </a:p>
          </p:txBody>
        </p:sp>
        <p:sp>
          <p:nvSpPr>
            <p:cNvPr id="66" name="Text Box 68">
              <a:extLst>
                <a:ext uri="{FF2B5EF4-FFF2-40B4-BE49-F238E27FC236}">
                  <a16:creationId xmlns:a16="http://schemas.microsoft.com/office/drawing/2014/main" id="{63C5471C-55A4-19EB-1377-F9AD57EC8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46" y="4038664"/>
              <a:ext cx="873957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Fred  #16387</a:t>
              </a:r>
            </a:p>
          </p:txBody>
        </p:sp>
        <p:sp>
          <p:nvSpPr>
            <p:cNvPr id="67" name="Text Box 69">
              <a:extLst>
                <a:ext uri="{FF2B5EF4-FFF2-40B4-BE49-F238E27FC236}">
                  <a16:creationId xmlns:a16="http://schemas.microsoft.com/office/drawing/2014/main" id="{395648F9-A4E8-442B-1F8E-8C92ABB1B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7" y="4580530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#17865</a:t>
              </a:r>
            </a:p>
          </p:txBody>
        </p:sp>
        <p:sp>
          <p:nvSpPr>
            <p:cNvPr id="68" name="Text Box 70">
              <a:extLst>
                <a:ext uri="{FF2B5EF4-FFF2-40B4-BE49-F238E27FC236}">
                  <a16:creationId xmlns:a16="http://schemas.microsoft.com/office/drawing/2014/main" id="{76B334A4-EADA-A21B-E3DC-BB677D416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7" y="4851464"/>
              <a:ext cx="901209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Jason #15689</a:t>
              </a:r>
            </a:p>
          </p:txBody>
        </p:sp>
        <p:sp>
          <p:nvSpPr>
            <p:cNvPr id="69" name="Text Box 71">
              <a:extLst>
                <a:ext uri="{FF2B5EF4-FFF2-40B4-BE49-F238E27FC236}">
                  <a16:creationId xmlns:a16="http://schemas.microsoft.com/office/drawing/2014/main" id="{FD0F58B2-1D0D-76B5-FE24-4E0437211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36" y="5393330"/>
              <a:ext cx="832279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Jack #15672</a:t>
              </a:r>
            </a:p>
          </p:txBody>
        </p:sp>
        <p:sp>
          <p:nvSpPr>
            <p:cNvPr id="70" name="Text Box 72">
              <a:extLst>
                <a:ext uri="{FF2B5EF4-FFF2-40B4-BE49-F238E27FC236}">
                  <a16:creationId xmlns:a16="http://schemas.microsoft.com/office/drawing/2014/main" id="{F1653DE3-B04E-EDB1-155C-B6C8A2134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7727" y="3208930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#12345</a:t>
              </a:r>
            </a:p>
          </p:txBody>
        </p:sp>
        <p:sp>
          <p:nvSpPr>
            <p:cNvPr id="71" name="Text Box 73">
              <a:extLst>
                <a:ext uri="{FF2B5EF4-FFF2-40B4-BE49-F238E27FC236}">
                  <a16:creationId xmlns:a16="http://schemas.microsoft.com/office/drawing/2014/main" id="{17E519EE-E3D8-BD85-65F6-BC7859376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36" y="3550357"/>
              <a:ext cx="832279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Jack #11123</a:t>
              </a:r>
            </a:p>
          </p:txBody>
        </p:sp>
        <p:sp>
          <p:nvSpPr>
            <p:cNvPr id="72" name="Text Box 74">
              <a:extLst>
                <a:ext uri="{FF2B5EF4-FFF2-40B4-BE49-F238E27FC236}">
                  <a16:creationId xmlns:a16="http://schemas.microsoft.com/office/drawing/2014/main" id="{233614A5-C62B-DB61-4526-4B1496205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39" y="5393330"/>
              <a:ext cx="838691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Fred #15470</a:t>
              </a:r>
            </a:p>
          </p:txBody>
        </p:sp>
        <p:sp>
          <p:nvSpPr>
            <p:cNvPr id="73" name="Text Box 75">
              <a:extLst>
                <a:ext uri="{FF2B5EF4-FFF2-40B4-BE49-F238E27FC236}">
                  <a16:creationId xmlns:a16="http://schemas.microsoft.com/office/drawing/2014/main" id="{65A9FEDF-0F2D-F359-CDA0-1820A6465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46" y="4377330"/>
              <a:ext cx="873957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Fred  #13456</a:t>
              </a:r>
            </a:p>
          </p:txBody>
        </p:sp>
        <p:sp>
          <p:nvSpPr>
            <p:cNvPr id="74" name="Text Box 77">
              <a:extLst>
                <a:ext uri="{FF2B5EF4-FFF2-40B4-BE49-F238E27FC236}">
                  <a16:creationId xmlns:a16="http://schemas.microsoft.com/office/drawing/2014/main" id="{D7079DD6-EBF7-A493-1D49-16A67A242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7" y="4919197"/>
              <a:ext cx="845103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Mike #17856</a:t>
              </a:r>
            </a:p>
          </p:txBody>
        </p:sp>
        <p:sp>
          <p:nvSpPr>
            <p:cNvPr id="75" name="Text Box 78">
              <a:extLst>
                <a:ext uri="{FF2B5EF4-FFF2-40B4-BE49-F238E27FC236}">
                  <a16:creationId xmlns:a16="http://schemas.microsoft.com/office/drawing/2014/main" id="{BAECC676-4B2E-5555-C103-40C1C8C9A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7" y="5582419"/>
              <a:ext cx="901209" cy="229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889">
                  <a:solidFill>
                    <a:srgbClr val="000000"/>
                  </a:solidFill>
                </a:rPr>
                <a:t>Jason #13600</a:t>
              </a:r>
            </a:p>
          </p:txBody>
        </p:sp>
        <p:grpSp>
          <p:nvGrpSpPr>
            <p:cNvPr id="76" name="Group 79">
              <a:extLst>
                <a:ext uri="{FF2B5EF4-FFF2-40B4-BE49-F238E27FC236}">
                  <a16:creationId xmlns:a16="http://schemas.microsoft.com/office/drawing/2014/main" id="{65F38B61-8D72-1F2D-5A2E-6BD4818396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3200" y="2954867"/>
              <a:ext cx="3352800" cy="3115733"/>
              <a:chOff x="1728" y="1248"/>
              <a:chExt cx="2112" cy="2208"/>
            </a:xfrm>
          </p:grpSpPr>
          <p:sp>
            <p:nvSpPr>
              <p:cNvPr id="77" name="Line 80">
                <a:extLst>
                  <a:ext uri="{FF2B5EF4-FFF2-40B4-BE49-F238E27FC236}">
                    <a16:creationId xmlns:a16="http://schemas.microsoft.com/office/drawing/2014/main" id="{FA7DD89A-6F8A-F413-412B-0708DECDA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1248"/>
                <a:ext cx="2016" cy="2208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78" name="Line 81">
                <a:extLst>
                  <a:ext uri="{FF2B5EF4-FFF2-40B4-BE49-F238E27FC236}">
                    <a16:creationId xmlns:a16="http://schemas.microsoft.com/office/drawing/2014/main" id="{181E341B-F895-7EFE-C035-8581D7B34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296"/>
                <a:ext cx="2112" cy="2112"/>
              </a:xfrm>
              <a:prstGeom prst="line">
                <a:avLst/>
              </a:prstGeom>
              <a:noFill/>
              <a:ln w="1143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80" name="Group 11">
            <a:extLst>
              <a:ext uri="{FF2B5EF4-FFF2-40B4-BE49-F238E27FC236}">
                <a16:creationId xmlns:a16="http://schemas.microsoft.com/office/drawing/2014/main" id="{706DE861-8157-94CA-9CB3-A0FC2A6AF3E7}"/>
              </a:ext>
            </a:extLst>
          </p:cNvPr>
          <p:cNvGrpSpPr>
            <a:grpSpLocks/>
          </p:cNvGrpSpPr>
          <p:nvPr/>
        </p:nvGrpSpPr>
        <p:grpSpPr bwMode="auto">
          <a:xfrm>
            <a:off x="2690844" y="3546110"/>
            <a:ext cx="1473200" cy="2008012"/>
            <a:chOff x="4071" y="1609"/>
            <a:chExt cx="928" cy="1423"/>
          </a:xfrm>
        </p:grpSpPr>
        <p:sp>
          <p:nvSpPr>
            <p:cNvPr id="81" name="Oval 12">
              <a:extLst>
                <a:ext uri="{FF2B5EF4-FFF2-40B4-BE49-F238E27FC236}">
                  <a16:creationId xmlns:a16="http://schemas.microsoft.com/office/drawing/2014/main" id="{BCDA8116-947F-8E0C-1DA3-3504FA9C8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773"/>
              <a:ext cx="920" cy="259"/>
            </a:xfrm>
            <a:prstGeom prst="ellipse">
              <a:avLst/>
            </a:prstGeom>
            <a:solidFill>
              <a:srgbClr val="A0A0A0"/>
            </a:solidFill>
            <a:ln w="127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E45C488A-A7D6-6766-1779-61B66EDD2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1737"/>
              <a:ext cx="923" cy="1283"/>
            </a:xfrm>
            <a:custGeom>
              <a:avLst/>
              <a:gdLst>
                <a:gd name="T0" fmla="*/ 922 w 923"/>
                <a:gd name="T1" fmla="*/ 4 h 1283"/>
                <a:gd name="T2" fmla="*/ 922 w 923"/>
                <a:gd name="T3" fmla="*/ 1150 h 1283"/>
                <a:gd name="T4" fmla="*/ 919 w 923"/>
                <a:gd name="T5" fmla="*/ 1158 h 1283"/>
                <a:gd name="T6" fmla="*/ 917 w 923"/>
                <a:gd name="T7" fmla="*/ 1166 h 1283"/>
                <a:gd name="T8" fmla="*/ 911 w 923"/>
                <a:gd name="T9" fmla="*/ 1176 h 1283"/>
                <a:gd name="T10" fmla="*/ 903 w 923"/>
                <a:gd name="T11" fmla="*/ 1185 h 1283"/>
                <a:gd name="T12" fmla="*/ 895 w 923"/>
                <a:gd name="T13" fmla="*/ 1192 h 1283"/>
                <a:gd name="T14" fmla="*/ 883 w 923"/>
                <a:gd name="T15" fmla="*/ 1202 h 1283"/>
                <a:gd name="T16" fmla="*/ 869 w 923"/>
                <a:gd name="T17" fmla="*/ 1208 h 1283"/>
                <a:gd name="T18" fmla="*/ 853 w 923"/>
                <a:gd name="T19" fmla="*/ 1217 h 1283"/>
                <a:gd name="T20" fmla="*/ 838 w 923"/>
                <a:gd name="T21" fmla="*/ 1223 h 1283"/>
                <a:gd name="T22" fmla="*/ 822 w 923"/>
                <a:gd name="T23" fmla="*/ 1230 h 1283"/>
                <a:gd name="T24" fmla="*/ 807 w 923"/>
                <a:gd name="T25" fmla="*/ 1236 h 1283"/>
                <a:gd name="T26" fmla="*/ 785 w 923"/>
                <a:gd name="T27" fmla="*/ 1242 h 1283"/>
                <a:gd name="T28" fmla="*/ 768 w 923"/>
                <a:gd name="T29" fmla="*/ 1248 h 1283"/>
                <a:gd name="T30" fmla="*/ 742 w 923"/>
                <a:gd name="T31" fmla="*/ 1254 h 1283"/>
                <a:gd name="T32" fmla="*/ 717 w 923"/>
                <a:gd name="T33" fmla="*/ 1259 h 1283"/>
                <a:gd name="T34" fmla="*/ 695 w 923"/>
                <a:gd name="T35" fmla="*/ 1263 h 1283"/>
                <a:gd name="T36" fmla="*/ 667 w 923"/>
                <a:gd name="T37" fmla="*/ 1266 h 1283"/>
                <a:gd name="T38" fmla="*/ 635 w 923"/>
                <a:gd name="T39" fmla="*/ 1272 h 1283"/>
                <a:gd name="T40" fmla="*/ 598 w 923"/>
                <a:gd name="T41" fmla="*/ 1275 h 1283"/>
                <a:gd name="T42" fmla="*/ 561 w 923"/>
                <a:gd name="T43" fmla="*/ 1278 h 1283"/>
                <a:gd name="T44" fmla="*/ 517 w 923"/>
                <a:gd name="T45" fmla="*/ 1280 h 1283"/>
                <a:gd name="T46" fmla="*/ 479 w 923"/>
                <a:gd name="T47" fmla="*/ 1282 h 1283"/>
                <a:gd name="T48" fmla="*/ 442 w 923"/>
                <a:gd name="T49" fmla="*/ 1282 h 1283"/>
                <a:gd name="T50" fmla="*/ 386 w 923"/>
                <a:gd name="T51" fmla="*/ 1279 h 1283"/>
                <a:gd name="T52" fmla="*/ 327 w 923"/>
                <a:gd name="T53" fmla="*/ 1275 h 1283"/>
                <a:gd name="T54" fmla="*/ 274 w 923"/>
                <a:gd name="T55" fmla="*/ 1270 h 1283"/>
                <a:gd name="T56" fmla="*/ 224 w 923"/>
                <a:gd name="T57" fmla="*/ 1263 h 1283"/>
                <a:gd name="T58" fmla="*/ 196 w 923"/>
                <a:gd name="T59" fmla="*/ 1257 h 1283"/>
                <a:gd name="T60" fmla="*/ 166 w 923"/>
                <a:gd name="T61" fmla="*/ 1249 h 1283"/>
                <a:gd name="T62" fmla="*/ 138 w 923"/>
                <a:gd name="T63" fmla="*/ 1242 h 1283"/>
                <a:gd name="T64" fmla="*/ 104 w 923"/>
                <a:gd name="T65" fmla="*/ 1231 h 1283"/>
                <a:gd name="T66" fmla="*/ 69 w 923"/>
                <a:gd name="T67" fmla="*/ 1217 h 1283"/>
                <a:gd name="T68" fmla="*/ 41 w 923"/>
                <a:gd name="T69" fmla="*/ 1204 h 1283"/>
                <a:gd name="T70" fmla="*/ 21 w 923"/>
                <a:gd name="T71" fmla="*/ 1189 h 1283"/>
                <a:gd name="T72" fmla="*/ 8 w 923"/>
                <a:gd name="T73" fmla="*/ 1173 h 1283"/>
                <a:gd name="T74" fmla="*/ 0 w 923"/>
                <a:gd name="T75" fmla="*/ 1156 h 1283"/>
                <a:gd name="T76" fmla="*/ 0 w 923"/>
                <a:gd name="T77" fmla="*/ 0 h 12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3" h="1283">
                  <a:moveTo>
                    <a:pt x="0" y="0"/>
                  </a:moveTo>
                  <a:lnTo>
                    <a:pt x="922" y="4"/>
                  </a:lnTo>
                  <a:lnTo>
                    <a:pt x="921" y="1145"/>
                  </a:lnTo>
                  <a:lnTo>
                    <a:pt x="922" y="1150"/>
                  </a:lnTo>
                  <a:lnTo>
                    <a:pt x="920" y="1154"/>
                  </a:lnTo>
                  <a:lnTo>
                    <a:pt x="919" y="1158"/>
                  </a:lnTo>
                  <a:lnTo>
                    <a:pt x="919" y="1162"/>
                  </a:lnTo>
                  <a:lnTo>
                    <a:pt x="917" y="1166"/>
                  </a:lnTo>
                  <a:lnTo>
                    <a:pt x="914" y="1172"/>
                  </a:lnTo>
                  <a:lnTo>
                    <a:pt x="911" y="1176"/>
                  </a:lnTo>
                  <a:lnTo>
                    <a:pt x="907" y="1180"/>
                  </a:lnTo>
                  <a:lnTo>
                    <a:pt x="903" y="1185"/>
                  </a:lnTo>
                  <a:lnTo>
                    <a:pt x="900" y="1188"/>
                  </a:lnTo>
                  <a:lnTo>
                    <a:pt x="895" y="1192"/>
                  </a:lnTo>
                  <a:lnTo>
                    <a:pt x="889" y="1196"/>
                  </a:lnTo>
                  <a:lnTo>
                    <a:pt x="883" y="1202"/>
                  </a:lnTo>
                  <a:lnTo>
                    <a:pt x="877" y="1204"/>
                  </a:lnTo>
                  <a:lnTo>
                    <a:pt x="869" y="1208"/>
                  </a:lnTo>
                  <a:lnTo>
                    <a:pt x="861" y="1214"/>
                  </a:lnTo>
                  <a:lnTo>
                    <a:pt x="853" y="1217"/>
                  </a:lnTo>
                  <a:lnTo>
                    <a:pt x="847" y="1221"/>
                  </a:lnTo>
                  <a:lnTo>
                    <a:pt x="838" y="1223"/>
                  </a:lnTo>
                  <a:lnTo>
                    <a:pt x="829" y="1227"/>
                  </a:lnTo>
                  <a:lnTo>
                    <a:pt x="822" y="1230"/>
                  </a:lnTo>
                  <a:lnTo>
                    <a:pt x="814" y="1232"/>
                  </a:lnTo>
                  <a:lnTo>
                    <a:pt x="807" y="1236"/>
                  </a:lnTo>
                  <a:lnTo>
                    <a:pt x="797" y="1239"/>
                  </a:lnTo>
                  <a:lnTo>
                    <a:pt x="785" y="1242"/>
                  </a:lnTo>
                  <a:lnTo>
                    <a:pt x="775" y="1245"/>
                  </a:lnTo>
                  <a:lnTo>
                    <a:pt x="768" y="1248"/>
                  </a:lnTo>
                  <a:lnTo>
                    <a:pt x="758" y="1249"/>
                  </a:lnTo>
                  <a:lnTo>
                    <a:pt x="742" y="1254"/>
                  </a:lnTo>
                  <a:lnTo>
                    <a:pt x="729" y="1257"/>
                  </a:lnTo>
                  <a:lnTo>
                    <a:pt x="717" y="1259"/>
                  </a:lnTo>
                  <a:lnTo>
                    <a:pt x="706" y="1261"/>
                  </a:lnTo>
                  <a:lnTo>
                    <a:pt x="695" y="1263"/>
                  </a:lnTo>
                  <a:lnTo>
                    <a:pt x="680" y="1265"/>
                  </a:lnTo>
                  <a:lnTo>
                    <a:pt x="667" y="1266"/>
                  </a:lnTo>
                  <a:lnTo>
                    <a:pt x="652" y="1269"/>
                  </a:lnTo>
                  <a:lnTo>
                    <a:pt x="635" y="1272"/>
                  </a:lnTo>
                  <a:lnTo>
                    <a:pt x="615" y="1273"/>
                  </a:lnTo>
                  <a:lnTo>
                    <a:pt x="598" y="1275"/>
                  </a:lnTo>
                  <a:lnTo>
                    <a:pt x="580" y="1276"/>
                  </a:lnTo>
                  <a:lnTo>
                    <a:pt x="561" y="1278"/>
                  </a:lnTo>
                  <a:lnTo>
                    <a:pt x="538" y="1279"/>
                  </a:lnTo>
                  <a:lnTo>
                    <a:pt x="517" y="1280"/>
                  </a:lnTo>
                  <a:lnTo>
                    <a:pt x="494" y="1281"/>
                  </a:lnTo>
                  <a:lnTo>
                    <a:pt x="479" y="1282"/>
                  </a:lnTo>
                  <a:lnTo>
                    <a:pt x="461" y="1282"/>
                  </a:lnTo>
                  <a:lnTo>
                    <a:pt x="442" y="1282"/>
                  </a:lnTo>
                  <a:lnTo>
                    <a:pt x="416" y="1280"/>
                  </a:lnTo>
                  <a:lnTo>
                    <a:pt x="386" y="1279"/>
                  </a:lnTo>
                  <a:lnTo>
                    <a:pt x="358" y="1278"/>
                  </a:lnTo>
                  <a:lnTo>
                    <a:pt x="327" y="1275"/>
                  </a:lnTo>
                  <a:lnTo>
                    <a:pt x="301" y="1273"/>
                  </a:lnTo>
                  <a:lnTo>
                    <a:pt x="274" y="1270"/>
                  </a:lnTo>
                  <a:lnTo>
                    <a:pt x="246" y="1266"/>
                  </a:lnTo>
                  <a:lnTo>
                    <a:pt x="224" y="1263"/>
                  </a:lnTo>
                  <a:lnTo>
                    <a:pt x="212" y="1261"/>
                  </a:lnTo>
                  <a:lnTo>
                    <a:pt x="196" y="1257"/>
                  </a:lnTo>
                  <a:lnTo>
                    <a:pt x="181" y="1254"/>
                  </a:lnTo>
                  <a:lnTo>
                    <a:pt x="166" y="1249"/>
                  </a:lnTo>
                  <a:lnTo>
                    <a:pt x="151" y="1246"/>
                  </a:lnTo>
                  <a:lnTo>
                    <a:pt x="138" y="1242"/>
                  </a:lnTo>
                  <a:lnTo>
                    <a:pt x="121" y="1238"/>
                  </a:lnTo>
                  <a:lnTo>
                    <a:pt x="104" y="1231"/>
                  </a:lnTo>
                  <a:lnTo>
                    <a:pt x="86" y="1225"/>
                  </a:lnTo>
                  <a:lnTo>
                    <a:pt x="69" y="1217"/>
                  </a:lnTo>
                  <a:lnTo>
                    <a:pt x="53" y="1209"/>
                  </a:lnTo>
                  <a:lnTo>
                    <a:pt x="41" y="1204"/>
                  </a:lnTo>
                  <a:lnTo>
                    <a:pt x="30" y="1196"/>
                  </a:lnTo>
                  <a:lnTo>
                    <a:pt x="21" y="1189"/>
                  </a:lnTo>
                  <a:lnTo>
                    <a:pt x="14" y="1181"/>
                  </a:lnTo>
                  <a:lnTo>
                    <a:pt x="8" y="1173"/>
                  </a:lnTo>
                  <a:lnTo>
                    <a:pt x="3" y="1166"/>
                  </a:lnTo>
                  <a:lnTo>
                    <a:pt x="0" y="1156"/>
                  </a:lnTo>
                  <a:lnTo>
                    <a:pt x="0" y="1146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6E4BC756-6B33-76D0-ED0F-CA534B11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1853"/>
              <a:ext cx="118" cy="1158"/>
            </a:xfrm>
            <a:custGeom>
              <a:avLst/>
              <a:gdLst>
                <a:gd name="T0" fmla="*/ 0 w 118"/>
                <a:gd name="T1" fmla="*/ 0 h 1158"/>
                <a:gd name="T2" fmla="*/ 19 w 118"/>
                <a:gd name="T3" fmla="*/ 3 h 1158"/>
                <a:gd name="T4" fmla="*/ 36 w 118"/>
                <a:gd name="T5" fmla="*/ 6 h 1158"/>
                <a:gd name="T6" fmla="*/ 56 w 118"/>
                <a:gd name="T7" fmla="*/ 8 h 1158"/>
                <a:gd name="T8" fmla="*/ 73 w 118"/>
                <a:gd name="T9" fmla="*/ 11 h 1158"/>
                <a:gd name="T10" fmla="*/ 93 w 118"/>
                <a:gd name="T11" fmla="*/ 14 h 1158"/>
                <a:gd name="T12" fmla="*/ 117 w 118"/>
                <a:gd name="T13" fmla="*/ 17 h 1158"/>
                <a:gd name="T14" fmla="*/ 117 w 118"/>
                <a:gd name="T15" fmla="*/ 1157 h 1158"/>
                <a:gd name="T16" fmla="*/ 109 w 118"/>
                <a:gd name="T17" fmla="*/ 1157 h 1158"/>
                <a:gd name="T18" fmla="*/ 99 w 118"/>
                <a:gd name="T19" fmla="*/ 1156 h 1158"/>
                <a:gd name="T20" fmla="*/ 93 w 118"/>
                <a:gd name="T21" fmla="*/ 1155 h 1158"/>
                <a:gd name="T22" fmla="*/ 85 w 118"/>
                <a:gd name="T23" fmla="*/ 1155 h 1158"/>
                <a:gd name="T24" fmla="*/ 78 w 118"/>
                <a:gd name="T25" fmla="*/ 1153 h 1158"/>
                <a:gd name="T26" fmla="*/ 71 w 118"/>
                <a:gd name="T27" fmla="*/ 1152 h 1158"/>
                <a:gd name="T28" fmla="*/ 63 w 118"/>
                <a:gd name="T29" fmla="*/ 1151 h 1158"/>
                <a:gd name="T30" fmla="*/ 53 w 118"/>
                <a:gd name="T31" fmla="*/ 1149 h 1158"/>
                <a:gd name="T32" fmla="*/ 45 w 118"/>
                <a:gd name="T33" fmla="*/ 1148 h 1158"/>
                <a:gd name="T34" fmla="*/ 37 w 118"/>
                <a:gd name="T35" fmla="*/ 1148 h 1158"/>
                <a:gd name="T36" fmla="*/ 29 w 118"/>
                <a:gd name="T37" fmla="*/ 1146 h 1158"/>
                <a:gd name="T38" fmla="*/ 19 w 118"/>
                <a:gd name="T39" fmla="*/ 1144 h 1158"/>
                <a:gd name="T40" fmla="*/ 10 w 118"/>
                <a:gd name="T41" fmla="*/ 1142 h 1158"/>
                <a:gd name="T42" fmla="*/ 0 w 118"/>
                <a:gd name="T43" fmla="*/ 1140 h 1158"/>
                <a:gd name="T44" fmla="*/ 0 w 118"/>
                <a:gd name="T45" fmla="*/ 0 h 1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8" h="1158">
                  <a:moveTo>
                    <a:pt x="0" y="0"/>
                  </a:moveTo>
                  <a:lnTo>
                    <a:pt x="19" y="3"/>
                  </a:lnTo>
                  <a:lnTo>
                    <a:pt x="36" y="6"/>
                  </a:lnTo>
                  <a:lnTo>
                    <a:pt x="56" y="8"/>
                  </a:lnTo>
                  <a:lnTo>
                    <a:pt x="73" y="11"/>
                  </a:lnTo>
                  <a:lnTo>
                    <a:pt x="93" y="14"/>
                  </a:lnTo>
                  <a:lnTo>
                    <a:pt x="117" y="17"/>
                  </a:lnTo>
                  <a:lnTo>
                    <a:pt x="117" y="1157"/>
                  </a:lnTo>
                  <a:lnTo>
                    <a:pt x="109" y="1157"/>
                  </a:lnTo>
                  <a:lnTo>
                    <a:pt x="99" y="1156"/>
                  </a:lnTo>
                  <a:lnTo>
                    <a:pt x="93" y="1155"/>
                  </a:lnTo>
                  <a:lnTo>
                    <a:pt x="85" y="1155"/>
                  </a:lnTo>
                  <a:lnTo>
                    <a:pt x="78" y="1153"/>
                  </a:lnTo>
                  <a:lnTo>
                    <a:pt x="71" y="1152"/>
                  </a:lnTo>
                  <a:lnTo>
                    <a:pt x="63" y="1151"/>
                  </a:lnTo>
                  <a:lnTo>
                    <a:pt x="53" y="1149"/>
                  </a:lnTo>
                  <a:lnTo>
                    <a:pt x="45" y="1148"/>
                  </a:lnTo>
                  <a:lnTo>
                    <a:pt x="37" y="1148"/>
                  </a:lnTo>
                  <a:lnTo>
                    <a:pt x="29" y="1146"/>
                  </a:lnTo>
                  <a:lnTo>
                    <a:pt x="19" y="1144"/>
                  </a:lnTo>
                  <a:lnTo>
                    <a:pt x="10" y="1142"/>
                  </a:lnTo>
                  <a:lnTo>
                    <a:pt x="0" y="1140"/>
                  </a:lnTo>
                  <a:lnTo>
                    <a:pt x="0" y="0"/>
                  </a:lnTo>
                </a:path>
              </a:pathLst>
            </a:custGeom>
            <a:solidFill>
              <a:srgbClr val="A0A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FE21FF7-F776-00E0-F84C-111AC04A1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2123"/>
              <a:ext cx="923" cy="721"/>
            </a:xfrm>
            <a:custGeom>
              <a:avLst/>
              <a:gdLst>
                <a:gd name="T0" fmla="*/ 4 w 923"/>
                <a:gd name="T1" fmla="*/ 15 h 721"/>
                <a:gd name="T2" fmla="*/ 23 w 923"/>
                <a:gd name="T3" fmla="*/ 34 h 721"/>
                <a:gd name="T4" fmla="*/ 61 w 923"/>
                <a:gd name="T5" fmla="*/ 59 h 721"/>
                <a:gd name="T6" fmla="*/ 107 w 923"/>
                <a:gd name="T7" fmla="*/ 77 h 721"/>
                <a:gd name="T8" fmla="*/ 168 w 923"/>
                <a:gd name="T9" fmla="*/ 96 h 721"/>
                <a:gd name="T10" fmla="*/ 209 w 923"/>
                <a:gd name="T11" fmla="*/ 103 h 721"/>
                <a:gd name="T12" fmla="*/ 266 w 923"/>
                <a:gd name="T13" fmla="*/ 113 h 721"/>
                <a:gd name="T14" fmla="*/ 337 w 923"/>
                <a:gd name="T15" fmla="*/ 120 h 721"/>
                <a:gd name="T16" fmla="*/ 429 w 923"/>
                <a:gd name="T17" fmla="*/ 125 h 721"/>
                <a:gd name="T18" fmla="*/ 515 w 923"/>
                <a:gd name="T19" fmla="*/ 125 h 721"/>
                <a:gd name="T20" fmla="*/ 613 w 923"/>
                <a:gd name="T21" fmla="*/ 117 h 721"/>
                <a:gd name="T22" fmla="*/ 680 w 923"/>
                <a:gd name="T23" fmla="*/ 110 h 721"/>
                <a:gd name="T24" fmla="*/ 747 w 923"/>
                <a:gd name="T25" fmla="*/ 97 h 721"/>
                <a:gd name="T26" fmla="*/ 792 w 923"/>
                <a:gd name="T27" fmla="*/ 85 h 721"/>
                <a:gd name="T28" fmla="*/ 844 w 923"/>
                <a:gd name="T29" fmla="*/ 66 h 721"/>
                <a:gd name="T30" fmla="*/ 878 w 923"/>
                <a:gd name="T31" fmla="*/ 48 h 721"/>
                <a:gd name="T32" fmla="*/ 902 w 923"/>
                <a:gd name="T33" fmla="*/ 31 h 721"/>
                <a:gd name="T34" fmla="*/ 917 w 923"/>
                <a:gd name="T35" fmla="*/ 13 h 721"/>
                <a:gd name="T36" fmla="*/ 921 w 923"/>
                <a:gd name="T37" fmla="*/ 585 h 721"/>
                <a:gd name="T38" fmla="*/ 919 w 923"/>
                <a:gd name="T39" fmla="*/ 598 h 721"/>
                <a:gd name="T40" fmla="*/ 914 w 923"/>
                <a:gd name="T41" fmla="*/ 611 h 721"/>
                <a:gd name="T42" fmla="*/ 903 w 923"/>
                <a:gd name="T43" fmla="*/ 623 h 721"/>
                <a:gd name="T44" fmla="*/ 889 w 923"/>
                <a:gd name="T45" fmla="*/ 636 h 721"/>
                <a:gd name="T46" fmla="*/ 869 w 923"/>
                <a:gd name="T47" fmla="*/ 649 h 721"/>
                <a:gd name="T48" fmla="*/ 847 w 923"/>
                <a:gd name="T49" fmla="*/ 661 h 721"/>
                <a:gd name="T50" fmla="*/ 822 w 923"/>
                <a:gd name="T51" fmla="*/ 671 h 721"/>
                <a:gd name="T52" fmla="*/ 797 w 923"/>
                <a:gd name="T53" fmla="*/ 679 h 721"/>
                <a:gd name="T54" fmla="*/ 768 w 923"/>
                <a:gd name="T55" fmla="*/ 687 h 721"/>
                <a:gd name="T56" fmla="*/ 729 w 923"/>
                <a:gd name="T57" fmla="*/ 696 h 721"/>
                <a:gd name="T58" fmla="*/ 695 w 923"/>
                <a:gd name="T59" fmla="*/ 703 h 721"/>
                <a:gd name="T60" fmla="*/ 652 w 923"/>
                <a:gd name="T61" fmla="*/ 709 h 721"/>
                <a:gd name="T62" fmla="*/ 598 w 923"/>
                <a:gd name="T63" fmla="*/ 715 h 721"/>
                <a:gd name="T64" fmla="*/ 538 w 923"/>
                <a:gd name="T65" fmla="*/ 719 h 721"/>
                <a:gd name="T66" fmla="*/ 479 w 923"/>
                <a:gd name="T67" fmla="*/ 720 h 721"/>
                <a:gd name="T68" fmla="*/ 416 w 923"/>
                <a:gd name="T69" fmla="*/ 719 h 721"/>
                <a:gd name="T70" fmla="*/ 327 w 923"/>
                <a:gd name="T71" fmla="*/ 715 h 721"/>
                <a:gd name="T72" fmla="*/ 246 w 923"/>
                <a:gd name="T73" fmla="*/ 706 h 721"/>
                <a:gd name="T74" fmla="*/ 196 w 923"/>
                <a:gd name="T75" fmla="*/ 696 h 721"/>
                <a:gd name="T76" fmla="*/ 151 w 923"/>
                <a:gd name="T77" fmla="*/ 685 h 721"/>
                <a:gd name="T78" fmla="*/ 104 w 923"/>
                <a:gd name="T79" fmla="*/ 672 h 721"/>
                <a:gd name="T80" fmla="*/ 53 w 923"/>
                <a:gd name="T81" fmla="*/ 651 h 721"/>
                <a:gd name="T82" fmla="*/ 21 w 923"/>
                <a:gd name="T83" fmla="*/ 629 h 721"/>
                <a:gd name="T84" fmla="*/ 3 w 923"/>
                <a:gd name="T85" fmla="*/ 606 h 721"/>
                <a:gd name="T86" fmla="*/ 0 w 923"/>
                <a:gd name="T87" fmla="*/ 0 h 7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3" h="721">
                  <a:moveTo>
                    <a:pt x="0" y="0"/>
                  </a:moveTo>
                  <a:lnTo>
                    <a:pt x="2" y="8"/>
                  </a:lnTo>
                  <a:lnTo>
                    <a:pt x="4" y="15"/>
                  </a:lnTo>
                  <a:lnTo>
                    <a:pt x="9" y="23"/>
                  </a:lnTo>
                  <a:lnTo>
                    <a:pt x="14" y="27"/>
                  </a:lnTo>
                  <a:lnTo>
                    <a:pt x="23" y="34"/>
                  </a:lnTo>
                  <a:lnTo>
                    <a:pt x="34" y="44"/>
                  </a:lnTo>
                  <a:lnTo>
                    <a:pt x="48" y="52"/>
                  </a:lnTo>
                  <a:lnTo>
                    <a:pt x="61" y="59"/>
                  </a:lnTo>
                  <a:lnTo>
                    <a:pt x="74" y="65"/>
                  </a:lnTo>
                  <a:lnTo>
                    <a:pt x="89" y="72"/>
                  </a:lnTo>
                  <a:lnTo>
                    <a:pt x="107" y="77"/>
                  </a:lnTo>
                  <a:lnTo>
                    <a:pt x="124" y="84"/>
                  </a:lnTo>
                  <a:lnTo>
                    <a:pt x="146" y="90"/>
                  </a:lnTo>
                  <a:lnTo>
                    <a:pt x="168" y="96"/>
                  </a:lnTo>
                  <a:lnTo>
                    <a:pt x="182" y="99"/>
                  </a:lnTo>
                  <a:lnTo>
                    <a:pt x="196" y="102"/>
                  </a:lnTo>
                  <a:lnTo>
                    <a:pt x="209" y="103"/>
                  </a:lnTo>
                  <a:lnTo>
                    <a:pt x="223" y="107"/>
                  </a:lnTo>
                  <a:lnTo>
                    <a:pt x="242" y="110"/>
                  </a:lnTo>
                  <a:lnTo>
                    <a:pt x="266" y="113"/>
                  </a:lnTo>
                  <a:lnTo>
                    <a:pt x="292" y="117"/>
                  </a:lnTo>
                  <a:lnTo>
                    <a:pt x="316" y="119"/>
                  </a:lnTo>
                  <a:lnTo>
                    <a:pt x="337" y="120"/>
                  </a:lnTo>
                  <a:lnTo>
                    <a:pt x="368" y="123"/>
                  </a:lnTo>
                  <a:lnTo>
                    <a:pt x="396" y="125"/>
                  </a:lnTo>
                  <a:lnTo>
                    <a:pt x="429" y="125"/>
                  </a:lnTo>
                  <a:lnTo>
                    <a:pt x="461" y="125"/>
                  </a:lnTo>
                  <a:lnTo>
                    <a:pt x="486" y="125"/>
                  </a:lnTo>
                  <a:lnTo>
                    <a:pt x="515" y="125"/>
                  </a:lnTo>
                  <a:lnTo>
                    <a:pt x="551" y="123"/>
                  </a:lnTo>
                  <a:lnTo>
                    <a:pt x="582" y="120"/>
                  </a:lnTo>
                  <a:lnTo>
                    <a:pt x="613" y="117"/>
                  </a:lnTo>
                  <a:lnTo>
                    <a:pt x="632" y="116"/>
                  </a:lnTo>
                  <a:lnTo>
                    <a:pt x="655" y="113"/>
                  </a:lnTo>
                  <a:lnTo>
                    <a:pt x="680" y="110"/>
                  </a:lnTo>
                  <a:lnTo>
                    <a:pt x="700" y="107"/>
                  </a:lnTo>
                  <a:lnTo>
                    <a:pt x="724" y="102"/>
                  </a:lnTo>
                  <a:lnTo>
                    <a:pt x="747" y="97"/>
                  </a:lnTo>
                  <a:lnTo>
                    <a:pt x="768" y="92"/>
                  </a:lnTo>
                  <a:lnTo>
                    <a:pt x="780" y="89"/>
                  </a:lnTo>
                  <a:lnTo>
                    <a:pt x="792" y="85"/>
                  </a:lnTo>
                  <a:lnTo>
                    <a:pt x="812" y="79"/>
                  </a:lnTo>
                  <a:lnTo>
                    <a:pt x="829" y="73"/>
                  </a:lnTo>
                  <a:lnTo>
                    <a:pt x="844" y="66"/>
                  </a:lnTo>
                  <a:lnTo>
                    <a:pt x="859" y="59"/>
                  </a:lnTo>
                  <a:lnTo>
                    <a:pt x="871" y="53"/>
                  </a:lnTo>
                  <a:lnTo>
                    <a:pt x="878" y="48"/>
                  </a:lnTo>
                  <a:lnTo>
                    <a:pt x="887" y="43"/>
                  </a:lnTo>
                  <a:lnTo>
                    <a:pt x="895" y="38"/>
                  </a:lnTo>
                  <a:lnTo>
                    <a:pt x="902" y="31"/>
                  </a:lnTo>
                  <a:lnTo>
                    <a:pt x="909" y="24"/>
                  </a:lnTo>
                  <a:lnTo>
                    <a:pt x="913" y="18"/>
                  </a:lnTo>
                  <a:lnTo>
                    <a:pt x="917" y="13"/>
                  </a:lnTo>
                  <a:lnTo>
                    <a:pt x="919" y="7"/>
                  </a:lnTo>
                  <a:lnTo>
                    <a:pt x="922" y="1"/>
                  </a:lnTo>
                  <a:lnTo>
                    <a:pt x="921" y="585"/>
                  </a:lnTo>
                  <a:lnTo>
                    <a:pt x="922" y="591"/>
                  </a:lnTo>
                  <a:lnTo>
                    <a:pt x="920" y="594"/>
                  </a:lnTo>
                  <a:lnTo>
                    <a:pt x="919" y="598"/>
                  </a:lnTo>
                  <a:lnTo>
                    <a:pt x="919" y="603"/>
                  </a:lnTo>
                  <a:lnTo>
                    <a:pt x="917" y="606"/>
                  </a:lnTo>
                  <a:lnTo>
                    <a:pt x="914" y="611"/>
                  </a:lnTo>
                  <a:lnTo>
                    <a:pt x="911" y="617"/>
                  </a:lnTo>
                  <a:lnTo>
                    <a:pt x="907" y="620"/>
                  </a:lnTo>
                  <a:lnTo>
                    <a:pt x="903" y="623"/>
                  </a:lnTo>
                  <a:lnTo>
                    <a:pt x="900" y="628"/>
                  </a:lnTo>
                  <a:lnTo>
                    <a:pt x="895" y="632"/>
                  </a:lnTo>
                  <a:lnTo>
                    <a:pt x="889" y="636"/>
                  </a:lnTo>
                  <a:lnTo>
                    <a:pt x="883" y="641"/>
                  </a:lnTo>
                  <a:lnTo>
                    <a:pt x="877" y="645"/>
                  </a:lnTo>
                  <a:lnTo>
                    <a:pt x="869" y="649"/>
                  </a:lnTo>
                  <a:lnTo>
                    <a:pt x="861" y="654"/>
                  </a:lnTo>
                  <a:lnTo>
                    <a:pt x="853" y="657"/>
                  </a:lnTo>
                  <a:lnTo>
                    <a:pt x="847" y="661"/>
                  </a:lnTo>
                  <a:lnTo>
                    <a:pt x="838" y="663"/>
                  </a:lnTo>
                  <a:lnTo>
                    <a:pt x="829" y="667"/>
                  </a:lnTo>
                  <a:lnTo>
                    <a:pt x="822" y="671"/>
                  </a:lnTo>
                  <a:lnTo>
                    <a:pt x="814" y="674"/>
                  </a:lnTo>
                  <a:lnTo>
                    <a:pt x="807" y="675"/>
                  </a:lnTo>
                  <a:lnTo>
                    <a:pt x="797" y="679"/>
                  </a:lnTo>
                  <a:lnTo>
                    <a:pt x="785" y="682"/>
                  </a:lnTo>
                  <a:lnTo>
                    <a:pt x="775" y="685"/>
                  </a:lnTo>
                  <a:lnTo>
                    <a:pt x="768" y="687"/>
                  </a:lnTo>
                  <a:lnTo>
                    <a:pt x="758" y="689"/>
                  </a:lnTo>
                  <a:lnTo>
                    <a:pt x="742" y="693"/>
                  </a:lnTo>
                  <a:lnTo>
                    <a:pt x="729" y="696"/>
                  </a:lnTo>
                  <a:lnTo>
                    <a:pt x="717" y="698"/>
                  </a:lnTo>
                  <a:lnTo>
                    <a:pt x="706" y="700"/>
                  </a:lnTo>
                  <a:lnTo>
                    <a:pt x="695" y="703"/>
                  </a:lnTo>
                  <a:lnTo>
                    <a:pt x="680" y="704"/>
                  </a:lnTo>
                  <a:lnTo>
                    <a:pt x="667" y="706"/>
                  </a:lnTo>
                  <a:lnTo>
                    <a:pt x="652" y="709"/>
                  </a:lnTo>
                  <a:lnTo>
                    <a:pt x="635" y="710"/>
                  </a:lnTo>
                  <a:lnTo>
                    <a:pt x="615" y="713"/>
                  </a:lnTo>
                  <a:lnTo>
                    <a:pt x="598" y="715"/>
                  </a:lnTo>
                  <a:lnTo>
                    <a:pt x="580" y="717"/>
                  </a:lnTo>
                  <a:lnTo>
                    <a:pt x="561" y="718"/>
                  </a:lnTo>
                  <a:lnTo>
                    <a:pt x="538" y="719"/>
                  </a:lnTo>
                  <a:lnTo>
                    <a:pt x="517" y="719"/>
                  </a:lnTo>
                  <a:lnTo>
                    <a:pt x="494" y="720"/>
                  </a:lnTo>
                  <a:lnTo>
                    <a:pt x="479" y="720"/>
                  </a:lnTo>
                  <a:lnTo>
                    <a:pt x="461" y="720"/>
                  </a:lnTo>
                  <a:lnTo>
                    <a:pt x="442" y="720"/>
                  </a:lnTo>
                  <a:lnTo>
                    <a:pt x="416" y="719"/>
                  </a:lnTo>
                  <a:lnTo>
                    <a:pt x="386" y="719"/>
                  </a:lnTo>
                  <a:lnTo>
                    <a:pt x="358" y="717"/>
                  </a:lnTo>
                  <a:lnTo>
                    <a:pt x="327" y="715"/>
                  </a:lnTo>
                  <a:lnTo>
                    <a:pt x="301" y="713"/>
                  </a:lnTo>
                  <a:lnTo>
                    <a:pt x="274" y="709"/>
                  </a:lnTo>
                  <a:lnTo>
                    <a:pt x="246" y="706"/>
                  </a:lnTo>
                  <a:lnTo>
                    <a:pt x="224" y="703"/>
                  </a:lnTo>
                  <a:lnTo>
                    <a:pt x="212" y="699"/>
                  </a:lnTo>
                  <a:lnTo>
                    <a:pt x="196" y="696"/>
                  </a:lnTo>
                  <a:lnTo>
                    <a:pt x="181" y="693"/>
                  </a:lnTo>
                  <a:lnTo>
                    <a:pt x="166" y="689"/>
                  </a:lnTo>
                  <a:lnTo>
                    <a:pt x="151" y="685"/>
                  </a:lnTo>
                  <a:lnTo>
                    <a:pt x="138" y="683"/>
                  </a:lnTo>
                  <a:lnTo>
                    <a:pt x="121" y="677"/>
                  </a:lnTo>
                  <a:lnTo>
                    <a:pt x="104" y="672"/>
                  </a:lnTo>
                  <a:lnTo>
                    <a:pt x="86" y="666"/>
                  </a:lnTo>
                  <a:lnTo>
                    <a:pt x="69" y="657"/>
                  </a:lnTo>
                  <a:lnTo>
                    <a:pt x="53" y="651"/>
                  </a:lnTo>
                  <a:lnTo>
                    <a:pt x="41" y="643"/>
                  </a:lnTo>
                  <a:lnTo>
                    <a:pt x="30" y="636"/>
                  </a:lnTo>
                  <a:lnTo>
                    <a:pt x="21" y="629"/>
                  </a:lnTo>
                  <a:lnTo>
                    <a:pt x="14" y="621"/>
                  </a:lnTo>
                  <a:lnTo>
                    <a:pt x="8" y="611"/>
                  </a:lnTo>
                  <a:lnTo>
                    <a:pt x="3" y="606"/>
                  </a:lnTo>
                  <a:lnTo>
                    <a:pt x="0" y="595"/>
                  </a:lnTo>
                  <a:lnTo>
                    <a:pt x="0" y="586"/>
                  </a:lnTo>
                  <a:lnTo>
                    <a:pt x="0" y="0"/>
                  </a:lnTo>
                </a:path>
              </a:pathLst>
            </a:custGeom>
            <a:solidFill>
              <a:srgbClr val="A0A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D46732DE-6737-818D-6625-2C0F360C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2226"/>
              <a:ext cx="118" cy="613"/>
            </a:xfrm>
            <a:custGeom>
              <a:avLst/>
              <a:gdLst>
                <a:gd name="T0" fmla="*/ 0 w 118"/>
                <a:gd name="T1" fmla="*/ 0 h 613"/>
                <a:gd name="T2" fmla="*/ 10 w 118"/>
                <a:gd name="T3" fmla="*/ 1 h 613"/>
                <a:gd name="T4" fmla="*/ 19 w 118"/>
                <a:gd name="T5" fmla="*/ 3 h 613"/>
                <a:gd name="T6" fmla="*/ 27 w 118"/>
                <a:gd name="T7" fmla="*/ 5 h 613"/>
                <a:gd name="T8" fmla="*/ 36 w 118"/>
                <a:gd name="T9" fmla="*/ 7 h 613"/>
                <a:gd name="T10" fmla="*/ 48 w 118"/>
                <a:gd name="T11" fmla="*/ 8 h 613"/>
                <a:gd name="T12" fmla="*/ 63 w 118"/>
                <a:gd name="T13" fmla="*/ 11 h 613"/>
                <a:gd name="T14" fmla="*/ 74 w 118"/>
                <a:gd name="T15" fmla="*/ 13 h 613"/>
                <a:gd name="T16" fmla="*/ 84 w 118"/>
                <a:gd name="T17" fmla="*/ 14 h 613"/>
                <a:gd name="T18" fmla="*/ 93 w 118"/>
                <a:gd name="T19" fmla="*/ 15 h 613"/>
                <a:gd name="T20" fmla="*/ 106 w 118"/>
                <a:gd name="T21" fmla="*/ 17 h 613"/>
                <a:gd name="T22" fmla="*/ 117 w 118"/>
                <a:gd name="T23" fmla="*/ 17 h 613"/>
                <a:gd name="T24" fmla="*/ 117 w 118"/>
                <a:gd name="T25" fmla="*/ 612 h 613"/>
                <a:gd name="T26" fmla="*/ 109 w 118"/>
                <a:gd name="T27" fmla="*/ 612 h 613"/>
                <a:gd name="T28" fmla="*/ 100 w 118"/>
                <a:gd name="T29" fmla="*/ 610 h 613"/>
                <a:gd name="T30" fmla="*/ 92 w 118"/>
                <a:gd name="T31" fmla="*/ 608 h 613"/>
                <a:gd name="T32" fmla="*/ 85 w 118"/>
                <a:gd name="T33" fmla="*/ 608 h 613"/>
                <a:gd name="T34" fmla="*/ 78 w 118"/>
                <a:gd name="T35" fmla="*/ 607 h 613"/>
                <a:gd name="T36" fmla="*/ 71 w 118"/>
                <a:gd name="T37" fmla="*/ 606 h 613"/>
                <a:gd name="T38" fmla="*/ 63 w 118"/>
                <a:gd name="T39" fmla="*/ 605 h 613"/>
                <a:gd name="T40" fmla="*/ 55 w 118"/>
                <a:gd name="T41" fmla="*/ 604 h 613"/>
                <a:gd name="T42" fmla="*/ 47 w 118"/>
                <a:gd name="T43" fmla="*/ 603 h 613"/>
                <a:gd name="T44" fmla="*/ 38 w 118"/>
                <a:gd name="T45" fmla="*/ 602 h 613"/>
                <a:gd name="T46" fmla="*/ 28 w 118"/>
                <a:gd name="T47" fmla="*/ 600 h 613"/>
                <a:gd name="T48" fmla="*/ 18 w 118"/>
                <a:gd name="T49" fmla="*/ 597 h 613"/>
                <a:gd name="T50" fmla="*/ 10 w 118"/>
                <a:gd name="T51" fmla="*/ 595 h 613"/>
                <a:gd name="T52" fmla="*/ 1 w 118"/>
                <a:gd name="T53" fmla="*/ 593 h 613"/>
                <a:gd name="T54" fmla="*/ 0 w 118"/>
                <a:gd name="T55" fmla="*/ 0 h 6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8" h="613">
                  <a:moveTo>
                    <a:pt x="0" y="0"/>
                  </a:moveTo>
                  <a:lnTo>
                    <a:pt x="10" y="1"/>
                  </a:lnTo>
                  <a:lnTo>
                    <a:pt x="19" y="3"/>
                  </a:lnTo>
                  <a:lnTo>
                    <a:pt x="27" y="5"/>
                  </a:lnTo>
                  <a:lnTo>
                    <a:pt x="36" y="7"/>
                  </a:lnTo>
                  <a:lnTo>
                    <a:pt x="48" y="8"/>
                  </a:lnTo>
                  <a:lnTo>
                    <a:pt x="63" y="11"/>
                  </a:lnTo>
                  <a:lnTo>
                    <a:pt x="74" y="13"/>
                  </a:lnTo>
                  <a:lnTo>
                    <a:pt x="84" y="14"/>
                  </a:lnTo>
                  <a:lnTo>
                    <a:pt x="93" y="15"/>
                  </a:lnTo>
                  <a:lnTo>
                    <a:pt x="106" y="17"/>
                  </a:lnTo>
                  <a:lnTo>
                    <a:pt x="117" y="17"/>
                  </a:lnTo>
                  <a:lnTo>
                    <a:pt x="117" y="612"/>
                  </a:lnTo>
                  <a:lnTo>
                    <a:pt x="109" y="612"/>
                  </a:lnTo>
                  <a:lnTo>
                    <a:pt x="100" y="610"/>
                  </a:lnTo>
                  <a:lnTo>
                    <a:pt x="92" y="608"/>
                  </a:lnTo>
                  <a:lnTo>
                    <a:pt x="85" y="608"/>
                  </a:lnTo>
                  <a:lnTo>
                    <a:pt x="78" y="607"/>
                  </a:lnTo>
                  <a:lnTo>
                    <a:pt x="71" y="606"/>
                  </a:lnTo>
                  <a:lnTo>
                    <a:pt x="63" y="605"/>
                  </a:lnTo>
                  <a:lnTo>
                    <a:pt x="55" y="604"/>
                  </a:lnTo>
                  <a:lnTo>
                    <a:pt x="47" y="603"/>
                  </a:lnTo>
                  <a:lnTo>
                    <a:pt x="38" y="602"/>
                  </a:lnTo>
                  <a:lnTo>
                    <a:pt x="28" y="600"/>
                  </a:lnTo>
                  <a:lnTo>
                    <a:pt x="18" y="597"/>
                  </a:lnTo>
                  <a:lnTo>
                    <a:pt x="10" y="595"/>
                  </a:lnTo>
                  <a:lnTo>
                    <a:pt x="1" y="59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sp>
          <p:nvSpPr>
            <p:cNvPr id="86" name="Arc 17">
              <a:extLst>
                <a:ext uri="{FF2B5EF4-FFF2-40B4-BE49-F238E27FC236}">
                  <a16:creationId xmlns:a16="http://schemas.microsoft.com/office/drawing/2014/main" id="{104F2B01-9D43-EF2A-1A9F-CF8C04BA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1867"/>
              <a:ext cx="412" cy="536"/>
            </a:xfrm>
            <a:custGeom>
              <a:avLst/>
              <a:gdLst>
                <a:gd name="T0" fmla="*/ 412 w 21653"/>
                <a:gd name="T1" fmla="*/ 0 h 21640"/>
                <a:gd name="T2" fmla="*/ 0 w 21653"/>
                <a:gd name="T3" fmla="*/ 536 h 21640"/>
                <a:gd name="T4" fmla="*/ 1 w 21653"/>
                <a:gd name="T5" fmla="*/ 1 h 216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53" h="21640" fill="none" extrusionOk="0">
                  <a:moveTo>
                    <a:pt x="21652" y="0"/>
                  </a:moveTo>
                  <a:cubicBezTo>
                    <a:pt x="21652" y="13"/>
                    <a:pt x="21653" y="26"/>
                    <a:pt x="21653" y="40"/>
                  </a:cubicBezTo>
                  <a:cubicBezTo>
                    <a:pt x="21653" y="11969"/>
                    <a:pt x="11982" y="21640"/>
                    <a:pt x="53" y="21640"/>
                  </a:cubicBezTo>
                  <a:cubicBezTo>
                    <a:pt x="35" y="21640"/>
                    <a:pt x="17" y="21639"/>
                    <a:pt x="0" y="21639"/>
                  </a:cubicBezTo>
                </a:path>
                <a:path w="21653" h="21640" stroke="0" extrusionOk="0">
                  <a:moveTo>
                    <a:pt x="21652" y="0"/>
                  </a:moveTo>
                  <a:cubicBezTo>
                    <a:pt x="21652" y="13"/>
                    <a:pt x="21653" y="26"/>
                    <a:pt x="21653" y="40"/>
                  </a:cubicBezTo>
                  <a:cubicBezTo>
                    <a:pt x="21653" y="11969"/>
                    <a:pt x="11982" y="21640"/>
                    <a:pt x="53" y="21640"/>
                  </a:cubicBezTo>
                  <a:cubicBezTo>
                    <a:pt x="35" y="21640"/>
                    <a:pt x="17" y="21639"/>
                    <a:pt x="0" y="21639"/>
                  </a:cubicBezTo>
                  <a:lnTo>
                    <a:pt x="53" y="40"/>
                  </a:lnTo>
                  <a:lnTo>
                    <a:pt x="21652" y="0"/>
                  </a:lnTo>
                  <a:close/>
                </a:path>
              </a:pathLst>
            </a:custGeom>
            <a:noFill/>
            <a:ln w="12700" cap="rnd">
              <a:solidFill>
                <a:srgbClr val="E0E0E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sp>
          <p:nvSpPr>
            <p:cNvPr id="87" name="Arc 18">
              <a:extLst>
                <a:ext uri="{FF2B5EF4-FFF2-40B4-BE49-F238E27FC236}">
                  <a16:creationId xmlns:a16="http://schemas.microsoft.com/office/drawing/2014/main" id="{0695EA22-942C-116E-2BCF-F8090CCBC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369"/>
              <a:ext cx="32" cy="36"/>
            </a:xfrm>
            <a:custGeom>
              <a:avLst/>
              <a:gdLst>
                <a:gd name="T0" fmla="*/ 31 w 21600"/>
                <a:gd name="T1" fmla="*/ 36 h 22196"/>
                <a:gd name="T2" fmla="*/ 0 w 21600"/>
                <a:gd name="T3" fmla="*/ 0 h 22196"/>
                <a:gd name="T4" fmla="*/ 32 w 21600"/>
                <a:gd name="T5" fmla="*/ 1 h 221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196" fill="none" extrusionOk="0">
                  <a:moveTo>
                    <a:pt x="20914" y="22196"/>
                  </a:moveTo>
                  <a:cubicBezTo>
                    <a:pt x="9258" y="21826"/>
                    <a:pt x="0" y="12269"/>
                    <a:pt x="0" y="607"/>
                  </a:cubicBezTo>
                  <a:cubicBezTo>
                    <a:pt x="-1" y="404"/>
                    <a:pt x="2" y="202"/>
                    <a:pt x="8" y="-1"/>
                  </a:cubicBezTo>
                </a:path>
                <a:path w="21600" h="22196" stroke="0" extrusionOk="0">
                  <a:moveTo>
                    <a:pt x="20914" y="22196"/>
                  </a:moveTo>
                  <a:cubicBezTo>
                    <a:pt x="9258" y="21826"/>
                    <a:pt x="0" y="12269"/>
                    <a:pt x="0" y="607"/>
                  </a:cubicBezTo>
                  <a:cubicBezTo>
                    <a:pt x="-1" y="404"/>
                    <a:pt x="2" y="202"/>
                    <a:pt x="8" y="-1"/>
                  </a:cubicBezTo>
                  <a:lnTo>
                    <a:pt x="21600" y="607"/>
                  </a:lnTo>
                  <a:lnTo>
                    <a:pt x="20914" y="22196"/>
                  </a:lnTo>
                  <a:close/>
                </a:path>
              </a:pathLst>
            </a:custGeom>
            <a:noFill/>
            <a:ln w="12700" cap="rnd">
              <a:solidFill>
                <a:srgbClr val="E0E0E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591208D-7E76-7E3B-98DC-55339D138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875"/>
              <a:ext cx="32" cy="27"/>
            </a:xfrm>
            <a:custGeom>
              <a:avLst/>
              <a:gdLst>
                <a:gd name="T0" fmla="*/ 0 w 32"/>
                <a:gd name="T1" fmla="*/ 0 h 27"/>
                <a:gd name="T2" fmla="*/ 31 w 32"/>
                <a:gd name="T3" fmla="*/ 0 h 27"/>
                <a:gd name="T4" fmla="*/ 31 w 32"/>
                <a:gd name="T5" fmla="*/ 26 h 27"/>
                <a:gd name="T6" fmla="*/ 0 w 32"/>
                <a:gd name="T7" fmla="*/ 26 h 27"/>
                <a:gd name="T8" fmla="*/ 0 w 3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7">
                  <a:moveTo>
                    <a:pt x="0" y="0"/>
                  </a:moveTo>
                  <a:lnTo>
                    <a:pt x="31" y="0"/>
                  </a:lnTo>
                  <a:lnTo>
                    <a:pt x="31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sp>
          <p:nvSpPr>
            <p:cNvPr id="89" name="Oval 20">
              <a:extLst>
                <a:ext uri="{FF2B5EF4-FFF2-40B4-BE49-F238E27FC236}">
                  <a16:creationId xmlns:a16="http://schemas.microsoft.com/office/drawing/2014/main" id="{489B1913-E395-92D4-136E-00C281BB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609"/>
              <a:ext cx="920" cy="259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A0A0A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sp>
          <p:nvSpPr>
            <p:cNvPr id="90" name="Oval 21">
              <a:extLst>
                <a:ext uri="{FF2B5EF4-FFF2-40B4-BE49-F238E27FC236}">
                  <a16:creationId xmlns:a16="http://schemas.microsoft.com/office/drawing/2014/main" id="{BB15F18D-F768-4BA1-704F-05BB02C53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" y="1627"/>
              <a:ext cx="891" cy="222"/>
            </a:xfrm>
            <a:prstGeom prst="ellipse">
              <a:avLst/>
            </a:prstGeom>
            <a:solidFill>
              <a:srgbClr val="606060"/>
            </a:solidFill>
            <a:ln w="12700">
              <a:solidFill>
                <a:srgbClr val="A0A0A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70C0"/>
                </a:solidFill>
                <a:latin typeface="Tahoma" pitchFamily="34" charset="0"/>
              </a:endParaRPr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84BA3D38-A549-2804-420C-5108D1E91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1631"/>
              <a:ext cx="118" cy="213"/>
            </a:xfrm>
            <a:custGeom>
              <a:avLst/>
              <a:gdLst>
                <a:gd name="T0" fmla="*/ 0 w 118"/>
                <a:gd name="T1" fmla="*/ 17 h 213"/>
                <a:gd name="T2" fmla="*/ 17 w 118"/>
                <a:gd name="T3" fmla="*/ 13 h 213"/>
                <a:gd name="T4" fmla="*/ 31 w 118"/>
                <a:gd name="T5" fmla="*/ 12 h 213"/>
                <a:gd name="T6" fmla="*/ 50 w 118"/>
                <a:gd name="T7" fmla="*/ 8 h 213"/>
                <a:gd name="T8" fmla="*/ 69 w 118"/>
                <a:gd name="T9" fmla="*/ 6 h 213"/>
                <a:gd name="T10" fmla="*/ 84 w 118"/>
                <a:gd name="T11" fmla="*/ 4 h 213"/>
                <a:gd name="T12" fmla="*/ 97 w 118"/>
                <a:gd name="T13" fmla="*/ 1 h 213"/>
                <a:gd name="T14" fmla="*/ 117 w 118"/>
                <a:gd name="T15" fmla="*/ 0 h 213"/>
                <a:gd name="T16" fmla="*/ 117 w 118"/>
                <a:gd name="T17" fmla="*/ 212 h 213"/>
                <a:gd name="T18" fmla="*/ 109 w 118"/>
                <a:gd name="T19" fmla="*/ 211 h 213"/>
                <a:gd name="T20" fmla="*/ 99 w 118"/>
                <a:gd name="T21" fmla="*/ 211 h 213"/>
                <a:gd name="T22" fmla="*/ 93 w 118"/>
                <a:gd name="T23" fmla="*/ 209 h 213"/>
                <a:gd name="T24" fmla="*/ 86 w 118"/>
                <a:gd name="T25" fmla="*/ 208 h 213"/>
                <a:gd name="T26" fmla="*/ 78 w 118"/>
                <a:gd name="T27" fmla="*/ 208 h 213"/>
                <a:gd name="T28" fmla="*/ 71 w 118"/>
                <a:gd name="T29" fmla="*/ 207 h 213"/>
                <a:gd name="T30" fmla="*/ 64 w 118"/>
                <a:gd name="T31" fmla="*/ 207 h 213"/>
                <a:gd name="T32" fmla="*/ 53 w 118"/>
                <a:gd name="T33" fmla="*/ 204 h 213"/>
                <a:gd name="T34" fmla="*/ 46 w 118"/>
                <a:gd name="T35" fmla="*/ 203 h 213"/>
                <a:gd name="T36" fmla="*/ 38 w 118"/>
                <a:gd name="T37" fmla="*/ 202 h 213"/>
                <a:gd name="T38" fmla="*/ 29 w 118"/>
                <a:gd name="T39" fmla="*/ 201 h 213"/>
                <a:gd name="T40" fmla="*/ 19 w 118"/>
                <a:gd name="T41" fmla="*/ 200 h 213"/>
                <a:gd name="T42" fmla="*/ 11 w 118"/>
                <a:gd name="T43" fmla="*/ 198 h 213"/>
                <a:gd name="T44" fmla="*/ 0 w 118"/>
                <a:gd name="T45" fmla="*/ 197 h 213"/>
                <a:gd name="T46" fmla="*/ 0 w 118"/>
                <a:gd name="T47" fmla="*/ 17 h 2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8" h="213">
                  <a:moveTo>
                    <a:pt x="0" y="17"/>
                  </a:moveTo>
                  <a:lnTo>
                    <a:pt x="17" y="13"/>
                  </a:lnTo>
                  <a:lnTo>
                    <a:pt x="31" y="12"/>
                  </a:lnTo>
                  <a:lnTo>
                    <a:pt x="50" y="8"/>
                  </a:lnTo>
                  <a:lnTo>
                    <a:pt x="69" y="6"/>
                  </a:lnTo>
                  <a:lnTo>
                    <a:pt x="84" y="4"/>
                  </a:lnTo>
                  <a:lnTo>
                    <a:pt x="97" y="1"/>
                  </a:lnTo>
                  <a:lnTo>
                    <a:pt x="117" y="0"/>
                  </a:lnTo>
                  <a:lnTo>
                    <a:pt x="117" y="212"/>
                  </a:lnTo>
                  <a:lnTo>
                    <a:pt x="109" y="211"/>
                  </a:lnTo>
                  <a:lnTo>
                    <a:pt x="99" y="211"/>
                  </a:lnTo>
                  <a:lnTo>
                    <a:pt x="93" y="209"/>
                  </a:lnTo>
                  <a:lnTo>
                    <a:pt x="86" y="208"/>
                  </a:lnTo>
                  <a:lnTo>
                    <a:pt x="78" y="208"/>
                  </a:lnTo>
                  <a:lnTo>
                    <a:pt x="71" y="207"/>
                  </a:lnTo>
                  <a:lnTo>
                    <a:pt x="64" y="207"/>
                  </a:lnTo>
                  <a:lnTo>
                    <a:pt x="53" y="204"/>
                  </a:lnTo>
                  <a:lnTo>
                    <a:pt x="46" y="203"/>
                  </a:lnTo>
                  <a:lnTo>
                    <a:pt x="38" y="202"/>
                  </a:lnTo>
                  <a:lnTo>
                    <a:pt x="29" y="201"/>
                  </a:lnTo>
                  <a:lnTo>
                    <a:pt x="19" y="200"/>
                  </a:lnTo>
                  <a:lnTo>
                    <a:pt x="11" y="198"/>
                  </a:lnTo>
                  <a:lnTo>
                    <a:pt x="0" y="197"/>
                  </a:lnTo>
                  <a:lnTo>
                    <a:pt x="0" y="17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>
                <a:solidFill>
                  <a:srgbClr val="0070C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2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CA" sz="4000" dirty="0"/>
              <a:t>Scheduling Principles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017" y="1429789"/>
            <a:ext cx="10804154" cy="4832465"/>
          </a:xfrm>
        </p:spPr>
        <p:txBody>
          <a:bodyPr/>
          <a:lstStyle/>
          <a:p>
            <a:pPr marL="114300" indent="0">
              <a:buSzPts val="1800"/>
              <a:buFont typeface="Arial" panose="020B0604020202020204" pitchFamily="34" charset="0"/>
              <a:buNone/>
            </a:pPr>
            <a:r>
              <a:rPr lang="en-US" sz="3200" b="1" i="1" dirty="0"/>
              <a:t>Principle 5 Supervisors make the daily schedules 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endParaRPr lang="en-US" sz="2800" dirty="0"/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There is too much churn in maintenance to schedule or assign daily work too far in advance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3282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CA" sz="4000" dirty="0"/>
              <a:t>Scheduling Principles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SzPts val="1800"/>
              <a:buFont typeface="Arial" panose="020B0604020202020204" pitchFamily="34" charset="0"/>
              <a:buNone/>
            </a:pPr>
            <a:r>
              <a:rPr lang="en-US" sz="3200" b="1" i="1" dirty="0"/>
              <a:t>Principle 6 Get schedule compliance between 40 and 90%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endParaRPr lang="en-US" sz="2800" dirty="0"/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Below 40%: ignoring the schedule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Above 90%: not fully loading the schedule 100%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NOT a school grade where 90-100% = “A”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3814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000" b="1" dirty="0"/>
              <a:t>Reactive Work</a:t>
            </a:r>
            <a:endParaRPr lang="en-US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2" y="1429789"/>
            <a:ext cx="10220494" cy="4832465"/>
          </a:xfrm>
        </p:spPr>
        <p:txBody>
          <a:bodyPr/>
          <a:lstStyle/>
          <a:p>
            <a:pPr marL="114300">
              <a:buSzPts val="1800"/>
            </a:pPr>
            <a:r>
              <a:rPr lang="en-US" sz="3200" dirty="0"/>
              <a:t>Plan some of the reactive work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Urgent (but not emergency) work  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Check with supervisor first &amp; ONLY plan the ones that the supervisor is not about to start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b="1" dirty="0"/>
              <a:t>NEVER tell a supervisor to wait</a:t>
            </a:r>
            <a:endParaRPr lang="en-US" sz="2800" b="1" dirty="0"/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Allows running the Deming Cycle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You don’t have to make perfect plans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Allows more credible schedules for next week if the urgent ones don’t start after all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endParaRPr lang="en-US" sz="2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1159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Reactive Work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664" y="1731523"/>
            <a:ext cx="11271869" cy="4530731"/>
          </a:xfrm>
        </p:spPr>
        <p:txBody>
          <a:bodyPr/>
          <a:lstStyle/>
          <a:p>
            <a:pPr marL="114300">
              <a:buSzPts val="1800"/>
            </a:pPr>
            <a:r>
              <a:rPr lang="en-US" sz="3200" dirty="0"/>
              <a:t>AVOID blanket standing work orders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Blankets make scheduling mushy</a:t>
            </a:r>
          </a:p>
          <a:p>
            <a:pPr marL="114300">
              <a:buSzPts val="1800"/>
            </a:pPr>
            <a:r>
              <a:rPr lang="en-US" dirty="0"/>
              <a:t>                (Difficult to load 100%)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dirty="0"/>
              <a:t>Blankets get abused and you lose vital history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350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Principles of Planning &amp; Scheduling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396" y="1653702"/>
            <a:ext cx="11155137" cy="4608552"/>
          </a:xfrm>
        </p:spPr>
        <p:txBody>
          <a:bodyPr/>
          <a:lstStyle/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3200" dirty="0"/>
              <a:t>Context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dirty="0"/>
              <a:t>Purpose of Planning &amp; Scheduling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dirty="0"/>
              <a:t>Principles of Planning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dirty="0"/>
              <a:t>Principles of Scheduling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dirty="0"/>
              <a:t>Dealing with Reactive Work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dirty="0"/>
              <a:t>Results</a:t>
            </a: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525883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CA" sz="4000" b="1" dirty="0"/>
              <a:t>Results</a:t>
            </a:r>
            <a:r>
              <a:rPr lang="en-CA" sz="4000" dirty="0"/>
              <a:t>: Power Plant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8678CB-1FE3-89A7-34BB-5F7782B0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167303"/>
            <a:ext cx="7472680" cy="536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168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CA" sz="4000" b="1" dirty="0"/>
              <a:t>Results: </a:t>
            </a:r>
            <a:r>
              <a:rPr lang="en-CA" sz="4000" dirty="0"/>
              <a:t>Grain Mill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8FB4890-EEC1-A3CE-2CB3-F69E0E098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67952"/>
            <a:ext cx="9239250" cy="519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84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CA" sz="4000" b="1" dirty="0"/>
              <a:t>Results: </a:t>
            </a:r>
            <a:r>
              <a:rPr lang="en-CA" sz="4000" dirty="0"/>
              <a:t>Pulp Mill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42FFDA5-3C13-D767-0DFA-151894CB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1270281"/>
            <a:ext cx="9124950" cy="526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629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932" y="1450109"/>
            <a:ext cx="11735521" cy="4832465"/>
          </a:xfrm>
        </p:spPr>
        <p:txBody>
          <a:bodyPr/>
          <a:lstStyle/>
          <a:p>
            <a:pPr marL="114300" indent="0">
              <a:buNone/>
            </a:pPr>
            <a:r>
              <a:rPr lang="en-US" sz="3200" b="1" i="1" dirty="0"/>
              <a:t>The concepts to make planning and scheduling </a:t>
            </a:r>
            <a:br>
              <a:rPr lang="en-US" sz="3200" b="1" i="1" dirty="0"/>
            </a:br>
            <a:r>
              <a:rPr lang="en-US" sz="3200" b="1" i="1" dirty="0"/>
              <a:t>work are unusual: </a:t>
            </a:r>
          </a:p>
          <a:p>
            <a:pPr marL="114300" indent="0">
              <a:buNone/>
            </a:pPr>
            <a:r>
              <a:rPr lang="en-US" sz="3200" b="1" i="1" dirty="0"/>
              <a:t>              1 Imperfect plans – </a:t>
            </a:r>
            <a:br>
              <a:rPr lang="en-US" sz="3200" b="1" i="1" dirty="0"/>
            </a:br>
            <a:r>
              <a:rPr lang="en-US" sz="3200" b="1" i="1" dirty="0"/>
              <a:t>				Improve over time</a:t>
            </a:r>
          </a:p>
          <a:p>
            <a:pPr marL="114300" indent="0">
              <a:buNone/>
            </a:pPr>
            <a:r>
              <a:rPr lang="en-US" sz="3200" b="1" i="1" dirty="0"/>
              <a:t>              2 Fully loaded schedules – </a:t>
            </a:r>
            <a:br>
              <a:rPr lang="en-US" sz="3200" b="1" i="1" dirty="0"/>
            </a:br>
            <a:r>
              <a:rPr lang="en-US" sz="3200" b="1" i="1" dirty="0"/>
              <a:t>                               It is okay to break</a:t>
            </a:r>
          </a:p>
          <a:p>
            <a:pPr marL="114300" indent="0">
              <a:buNone/>
            </a:pPr>
            <a:r>
              <a:rPr lang="en-US" sz="3200" b="1" i="1" dirty="0"/>
              <a:t>              3 Plan some of the reactive work – </a:t>
            </a:r>
            <a:br>
              <a:rPr lang="en-US" sz="3200" b="1" i="1" dirty="0"/>
            </a:br>
            <a:r>
              <a:rPr lang="en-US" sz="3200" b="1" i="1" dirty="0"/>
              <a:t>                              Never tell a supervisor to wait </a:t>
            </a:r>
          </a:p>
          <a:p>
            <a:pPr marL="114300" indent="0">
              <a:buNone/>
            </a:pPr>
            <a:r>
              <a:rPr lang="en-US" sz="3200" b="1" i="1" dirty="0"/>
              <a:t>That’s why most companies cannot make them work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695042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2" y="2189217"/>
            <a:ext cx="11735521" cy="3859010"/>
          </a:xfrm>
        </p:spPr>
        <p:txBody>
          <a:bodyPr/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en-US" sz="6600" b="1" i="1" dirty="0"/>
              <a:t>Don’t settle for being a </a:t>
            </a:r>
            <a:br>
              <a:rPr lang="en-US" sz="6600" b="1" i="1" dirty="0"/>
            </a:br>
            <a:r>
              <a:rPr lang="en-US" sz="6600" b="1" i="1" dirty="0"/>
              <a:t>good plant. </a:t>
            </a:r>
            <a:br>
              <a:rPr lang="en-US" sz="6600" b="1" i="1" dirty="0"/>
            </a:br>
            <a:r>
              <a:rPr lang="en-US" sz="6600" b="1" i="1" dirty="0"/>
              <a:t>Be a great plant! </a:t>
            </a:r>
          </a:p>
        </p:txBody>
      </p:sp>
    </p:spTree>
    <p:extLst>
      <p:ext uri="{BB962C8B-B14F-4D97-AF65-F5344CB8AC3E}">
        <p14:creationId xmlns:p14="http://schemas.microsoft.com/office/powerpoint/2010/main" val="4273187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9CBB3-464A-107A-1C82-C7CE5566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346" y="4907280"/>
            <a:ext cx="6219305" cy="1111251"/>
          </a:xfrm>
        </p:spPr>
        <p:txBody>
          <a:bodyPr/>
          <a:lstStyle/>
          <a:p>
            <a:r>
              <a:rPr lang="es-MX" dirty="0"/>
              <a:t>Doc Palmer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4007F2-547D-9B74-F2D4-E3B688C36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2744" y="5464868"/>
            <a:ext cx="7066511" cy="1111251"/>
          </a:xfrm>
        </p:spPr>
        <p:txBody>
          <a:bodyPr/>
          <a:lstStyle/>
          <a:p>
            <a:r>
              <a:rPr lang="es-MX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docpalmer@palmerplanning.com</a:t>
            </a:r>
            <a:endParaRPr lang="es-MX" dirty="0"/>
          </a:p>
          <a:p>
            <a:r>
              <a:rPr lang="es-MX" dirty="0"/>
              <a:t>www.palmerplanning.com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C232-13F7-1D2A-E1B5-7B2021BD0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517" y="5603131"/>
            <a:ext cx="766227" cy="9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9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000" b="1" dirty="0"/>
              <a:t>Context: From Bad to Great Is Easier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Typical electric systems operate at about 85% availability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We were so bad, we were allowed to change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B4A04C-B9F9-ADF3-9407-91946103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37" y="2377321"/>
            <a:ext cx="7372146" cy="437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35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000" b="1" dirty="0"/>
              <a:t>Context: P&amp;S Is Not the “Silver Bullet”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653" y="1901307"/>
            <a:ext cx="5604827" cy="428936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Storeroom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Project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Tools &amp; Tool 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Shops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endParaRPr lang="en-US" sz="2800" dirty="0"/>
          </a:p>
          <a:p>
            <a:endParaRPr lang="es-MX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53A4C71-4D23-DBE4-6703-5C39AC6BB66A}"/>
              </a:ext>
            </a:extLst>
          </p:cNvPr>
          <p:cNvSpPr txBox="1">
            <a:spLocks/>
          </p:cNvSpPr>
          <p:nvPr/>
        </p:nvSpPr>
        <p:spPr>
          <a:xfrm>
            <a:off x="4809173" y="1884219"/>
            <a:ext cx="5604827" cy="4293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Apprenticeship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Technician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Certification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Supervisor Freedom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Scheduling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Equipment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 Work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66EF598-A407-5079-BE7A-C1205A32BDA4}"/>
              </a:ext>
            </a:extLst>
          </p:cNvPr>
          <p:cNvSpPr txBox="1">
            <a:spLocks/>
          </p:cNvSpPr>
          <p:nvPr/>
        </p:nvSpPr>
        <p:spPr>
          <a:xfrm>
            <a:off x="335281" y="1343430"/>
            <a:ext cx="7459186" cy="5384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have to deal with </a:t>
            </a:r>
            <a:r>
              <a:rPr lang="en-US" b="1" dirty="0"/>
              <a:t>all</a:t>
            </a:r>
            <a:r>
              <a:rPr lang="en-US" dirty="0"/>
              <a:t> these areas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180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10044748" cy="8589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sz="4000" b="1" dirty="0"/>
              <a:t>Context: Maintenance vs Fixing Things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2" y="1287549"/>
            <a:ext cx="11735521" cy="4832465"/>
          </a:xfrm>
        </p:spPr>
        <p:txBody>
          <a:bodyPr lIns="91440" tIns="45720" rIns="91440" bIns="45720" anchor="t"/>
          <a:lstStyle/>
          <a:p>
            <a:pPr>
              <a:buSzPts val="1800"/>
              <a:buFont typeface="Arial" panose="020B0604020202020204" pitchFamily="34" charset="0"/>
              <a:buNone/>
            </a:pPr>
            <a:r>
              <a:rPr lang="en-US" sz="2800" dirty="0"/>
              <a:t>“Maintenance” is really things </a:t>
            </a:r>
            <a:r>
              <a:rPr lang="en-US" sz="2800" b="1" dirty="0"/>
              <a:t>not</a:t>
            </a:r>
            <a:r>
              <a:rPr lang="en-US" sz="2800" dirty="0"/>
              <a:t> breaking</a:t>
            </a:r>
          </a:p>
          <a:p>
            <a:pPr>
              <a:buSzPts val="1800"/>
              <a:buFont typeface="Arial" panose="020B0604020202020204" pitchFamily="34" charset="0"/>
              <a:buNone/>
            </a:pPr>
            <a:endParaRPr lang="en-US" sz="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Fixing things is easy (reactive work)</a:t>
            </a:r>
            <a:endParaRPr lang="en-US" b="1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2800" dirty="0"/>
              <a:t>	See what to fix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Get a pat on the back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Allowed to hire staff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Working on things before they break is not easy (proactive work)</a:t>
            </a:r>
            <a:endParaRPr lang="en-US" b="1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2800" dirty="0"/>
              <a:t>	What do you work on?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What do you do?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Who will appreciate what you did?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Not allowed to replace staff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How do we have time to do more proactive work when we </a:t>
            </a:r>
            <a:br>
              <a:rPr lang="en-US" sz="2800" dirty="0"/>
            </a:br>
            <a:r>
              <a:rPr lang="en-US" sz="2800" dirty="0"/>
              <a:t>have our hands full of reactive work?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lvl="1">
              <a:spcBef>
                <a:spcPts val="0"/>
              </a:spcBef>
            </a:pPr>
            <a:endParaRPr lang="en-US" sz="2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474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000" b="1" dirty="0"/>
              <a:t>Purpose: Most People Think P&amp;S 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Getting Parts ready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Getting Tools ready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Getting Instructions ready</a:t>
            </a:r>
          </a:p>
          <a:p>
            <a:endParaRPr lang="es-MX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But this primary focus gives </a:t>
            </a:r>
            <a:r>
              <a:rPr lang="en-US" sz="2800" b="1" i="1" dirty="0"/>
              <a:t>incredible frustration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800" dirty="0"/>
              <a:t>        Planners don’t perfectly identify all the parts and tools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800" dirty="0"/>
              <a:t>        Craftspersons don’t want help with instructions anyway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830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Purpose: What P&amp;S Really Is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928" y="1663430"/>
            <a:ext cx="11398329" cy="4598824"/>
          </a:xfrm>
        </p:spPr>
        <p:txBody>
          <a:bodyPr/>
          <a:lstStyle/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Instead of trying to have all parts, tools, and instructions ready,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the PURPOSE of P&amp;S is to help us complete </a:t>
            </a:r>
            <a:br>
              <a:rPr lang="en-US" sz="2800" dirty="0"/>
            </a:br>
            <a:r>
              <a:rPr lang="en-US" sz="2800" dirty="0"/>
              <a:t>more work and better work than we would normally complete (that proactive work that we never had time to do)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(Sounds like semantics, doesn’t it?)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080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b="1" dirty="0"/>
              <a:t>Purpose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Properly implemented, planning and scheduling gives 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a 50% </a:t>
            </a:r>
            <a:r>
              <a:rPr lang="en-US" sz="2800" b="1" dirty="0"/>
              <a:t>bump</a:t>
            </a:r>
            <a:r>
              <a:rPr lang="en-US" sz="2800" dirty="0"/>
              <a:t> in work order completion rate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“</a:t>
            </a:r>
            <a:r>
              <a:rPr lang="en-US" sz="2800" b="1" dirty="0"/>
              <a:t>better</a:t>
            </a:r>
            <a:r>
              <a:rPr lang="en-US" sz="2800" dirty="0"/>
              <a:t>” plans over the years for a new person guide and a senior person reference</a:t>
            </a: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sz="2800" dirty="0"/>
              <a:t>because of </a:t>
            </a:r>
            <a:r>
              <a:rPr lang="en-US" sz="2800" b="1" dirty="0"/>
              <a:t>wrench time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1522317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921BBA0-5A31-486C-863B-090134E247C8}" vid="{65C458A9-8C75-47A0-AD39-E4909CFF5489}"/>
    </a:ext>
  </a:extLst>
</a:theme>
</file>

<file path=ppt/theme/theme2.xml><?xml version="1.0" encoding="utf-8"?>
<a:theme xmlns:a="http://schemas.openxmlformats.org/drawingml/2006/main" name="NOMBRE DE LA SES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921BBA0-5A31-486C-863B-090134E247C8}" vid="{907E2952-6B3F-4848-9602-458F2C50C277}"/>
    </a:ext>
  </a:extLst>
</a:theme>
</file>

<file path=ppt/theme/theme4.xml><?xml version="1.0" encoding="utf-8"?>
<a:theme xmlns:a="http://schemas.openxmlformats.org/drawingml/2006/main" name="TEXTO IMPORTAN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GRADECIMI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ctr">
          <a:defRPr sz="2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C921BBA0-5A31-486C-863B-090134E247C8}" vid="{4EBB50FC-20BC-4E67-B0F0-0A77393A8D9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569b8d-7120-4068-b452-55feebc5ffa4" xsi:nil="true"/>
    <lcf76f155ced4ddcb4097134ff3c332f xmlns="cde33698-54d1-4413-9454-ee6d5558439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3C33CA3215034A9B71065C3BBCF5A3" ma:contentTypeVersion="17" ma:contentTypeDescription="Create a new document." ma:contentTypeScope="" ma:versionID="bb65f4b05e2913185a6aec88cab1cc9d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7fd0dd3b12698c0161a7b6c6535424fa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32C7AD-33DE-4566-B3AE-B947A46E429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311f3b66-b9ce-4a7a-801f-695e6169ab04"/>
    <ds:schemaRef ds:uri="432ef9d2-f4cf-4aec-b685-2ba08416672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C431E2-0F80-4C5A-AA7C-351399377F99}"/>
</file>

<file path=customXml/itemProps3.xml><?xml version="1.0" encoding="utf-8"?>
<ds:datastoreItem xmlns:ds="http://schemas.openxmlformats.org/officeDocument/2006/customXml" ds:itemID="{84F46AEB-6936-4761-AF3F-EE56305787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TOOL</Template>
  <TotalTime>1146</TotalTime>
  <Words>1503</Words>
  <Application>Microsoft Office PowerPoint</Application>
  <PresentationFormat>Panorámica</PresentationFormat>
  <Paragraphs>254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Tahoma</vt:lpstr>
      <vt:lpstr>PORTADA</vt:lpstr>
      <vt:lpstr>NOMBRE DE LA SESIÓN</vt:lpstr>
      <vt:lpstr>CONTENIDO</vt:lpstr>
      <vt:lpstr>TEXTO IMPORTANTE</vt:lpstr>
      <vt:lpstr>AGRADECIMIENTO</vt:lpstr>
      <vt:lpstr>Presentación de PowerPoint</vt:lpstr>
      <vt:lpstr>Presentación de PowerPoint</vt:lpstr>
      <vt:lpstr>Principles of Planning &amp; Scheduling</vt:lpstr>
      <vt:lpstr>Context: From Bad to Great Is Easier</vt:lpstr>
      <vt:lpstr>Context: P&amp;S Is Not the “Silver Bullet”</vt:lpstr>
      <vt:lpstr>Context: Maintenance vs Fixing Things</vt:lpstr>
      <vt:lpstr>Purpose: Most People Think P&amp;S Is</vt:lpstr>
      <vt:lpstr>Purpose: What P&amp;S Really Is</vt:lpstr>
      <vt:lpstr>Purpose</vt:lpstr>
      <vt:lpstr>Purpose: Bump</vt:lpstr>
      <vt:lpstr>Purpose: Better</vt:lpstr>
      <vt:lpstr>Purpose: Wrench Time Opportunity</vt:lpstr>
      <vt:lpstr>Purpose: The Leverage of Planning</vt:lpstr>
      <vt:lpstr>Purpose: The Leverage of Planning</vt:lpstr>
      <vt:lpstr>Purpose: The Leverage of Planning</vt:lpstr>
      <vt:lpstr>Planning Principles</vt:lpstr>
      <vt:lpstr>Planning Principles</vt:lpstr>
      <vt:lpstr>Planning Principles</vt:lpstr>
      <vt:lpstr>Planning Principles</vt:lpstr>
      <vt:lpstr>Planning Principles</vt:lpstr>
      <vt:lpstr>Planning Principles</vt:lpstr>
      <vt:lpstr>Scheduling Principles</vt:lpstr>
      <vt:lpstr>Scheduling Principles</vt:lpstr>
      <vt:lpstr>Scheduling Principles</vt:lpstr>
      <vt:lpstr>Scheduling Principles</vt:lpstr>
      <vt:lpstr>Scheduling Principles</vt:lpstr>
      <vt:lpstr>Scheduling Principles</vt:lpstr>
      <vt:lpstr>Reactive Work</vt:lpstr>
      <vt:lpstr>Reactive Work</vt:lpstr>
      <vt:lpstr>Results: Power Plant</vt:lpstr>
      <vt:lpstr>Results: Grain Mill</vt:lpstr>
      <vt:lpstr>Results: Pulp Mill</vt:lpstr>
      <vt:lpstr>Conclusion</vt:lpstr>
      <vt:lpstr>Conclusion</vt:lpstr>
      <vt:lpstr>Doc Palmer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AMEYALLI LAMADRID SANCHEZ</dc:creator>
  <cp:lastModifiedBy>Ana Jimena  Estrada Fuerte</cp:lastModifiedBy>
  <cp:revision>14</cp:revision>
  <dcterms:created xsi:type="dcterms:W3CDTF">2023-04-25T22:56:27Z</dcterms:created>
  <dcterms:modified xsi:type="dcterms:W3CDTF">2023-08-01T20:32:28Z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0x0101004B3C33CA3215034A9B71065C3BBCF5A3</vt:lpwstr>
  </property>
  <property fmtid="{D5CDD505-2E9C-101B-9397-08002B2CF9AE}" pid="3" name="MediaServiceImageTags">
    <vt:lpwstr/>
  </property>
</Properties>
</file>