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651" r:id="rId6"/>
    <p:sldMasterId id="2147483681" r:id="rId7"/>
    <p:sldMasterId id="2147483661" r:id="rId8"/>
  </p:sldMasterIdLst>
  <p:sldIdLst>
    <p:sldId id="256" r:id="rId9"/>
    <p:sldId id="281" r:id="rId10"/>
    <p:sldId id="292" r:id="rId11"/>
    <p:sldId id="290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6" r:id="rId21"/>
    <p:sldId id="300" r:id="rId22"/>
    <p:sldId id="303" r:id="rId23"/>
    <p:sldId id="301" r:id="rId24"/>
    <p:sldId id="302" r:id="rId25"/>
    <p:sldId id="269" r:id="rId26"/>
    <p:sldId id="304" r:id="rId27"/>
    <p:sldId id="305" r:id="rId28"/>
    <p:sldId id="279" r:id="rId2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969"/>
    <a:srgbClr val="942978"/>
    <a:srgbClr val="611112"/>
    <a:srgbClr val="A12982"/>
    <a:srgbClr val="515151"/>
    <a:srgbClr val="B1B1B1"/>
    <a:srgbClr val="333333"/>
    <a:srgbClr val="01331B"/>
    <a:srgbClr val="024921"/>
    <a:srgbClr val="AF4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AEA6C-16FA-4995-B4E0-BD8B48BD92B4}" v="21" dt="2023-08-07T14:34:0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Jimena  Estrada Fuerte" userId="66cbb74c-f403-455f-9431-05505c8a10b1" providerId="ADAL" clId="{90EBA05A-7A47-4649-B1B6-880616F0AC76}"/>
    <pc:docChg chg="undo custSel delSld modSld">
      <pc:chgData name="Ana Jimena  Estrada Fuerte" userId="66cbb74c-f403-455f-9431-05505c8a10b1" providerId="ADAL" clId="{90EBA05A-7A47-4649-B1B6-880616F0AC76}" dt="2023-06-22T19:34:13.683" v="192" actId="33524"/>
      <pc:docMkLst>
        <pc:docMk/>
      </pc:docMkLst>
      <pc:sldChg chg="modSp mod">
        <pc:chgData name="Ana Jimena  Estrada Fuerte" userId="66cbb74c-f403-455f-9431-05505c8a10b1" providerId="ADAL" clId="{90EBA05A-7A47-4649-B1B6-880616F0AC76}" dt="2023-06-22T19:32:08.600" v="184" actId="1076"/>
        <pc:sldMkLst>
          <pc:docMk/>
          <pc:sldMk cId="2591345250" sldId="269"/>
        </pc:sldMkLst>
        <pc:graphicFrameChg chg="mod modGraphic">
          <ac:chgData name="Ana Jimena  Estrada Fuerte" userId="66cbb74c-f403-455f-9431-05505c8a10b1" providerId="ADAL" clId="{90EBA05A-7A47-4649-B1B6-880616F0AC76}" dt="2023-06-22T19:32:08.600" v="184" actId="1076"/>
          <ac:graphicFrameMkLst>
            <pc:docMk/>
            <pc:sldMk cId="2591345250" sldId="269"/>
            <ac:graphicFrameMk id="2" creationId="{71348120-70B7-5822-D94A-10FF4376917B}"/>
          </ac:graphicFrameMkLst>
        </pc:graphicFrameChg>
      </pc:sldChg>
      <pc:sldChg chg="del">
        <pc:chgData name="Ana Jimena  Estrada Fuerte" userId="66cbb74c-f403-455f-9431-05505c8a10b1" providerId="ADAL" clId="{90EBA05A-7A47-4649-B1B6-880616F0AC76}" dt="2023-06-22T19:17:03.428" v="35" actId="47"/>
        <pc:sldMkLst>
          <pc:docMk/>
          <pc:sldMk cId="2096161083" sldId="280"/>
        </pc:sldMkLst>
      </pc:sldChg>
      <pc:sldChg chg="delSp modSp mod delAnim">
        <pc:chgData name="Ana Jimena  Estrada Fuerte" userId="66cbb74c-f403-455f-9431-05505c8a10b1" providerId="ADAL" clId="{90EBA05A-7A47-4649-B1B6-880616F0AC76}" dt="2023-06-22T19:14:13.786" v="34" actId="20577"/>
        <pc:sldMkLst>
          <pc:docMk/>
          <pc:sldMk cId="33528087" sldId="281"/>
        </pc:sldMkLst>
        <pc:spChg chg="mod">
          <ac:chgData name="Ana Jimena  Estrada Fuerte" userId="66cbb74c-f403-455f-9431-05505c8a10b1" providerId="ADAL" clId="{90EBA05A-7A47-4649-B1B6-880616F0AC76}" dt="2023-06-22T19:14:13.786" v="34" actId="20577"/>
          <ac:spMkLst>
            <pc:docMk/>
            <pc:sldMk cId="33528087" sldId="281"/>
            <ac:spMk id="2" creationId="{262D93C4-DB86-9B97-7E83-B4E8FEFDBBB2}"/>
          </ac:spMkLst>
        </pc:spChg>
        <pc:spChg chg="mod">
          <ac:chgData name="Ana Jimena  Estrada Fuerte" userId="66cbb74c-f403-455f-9431-05505c8a10b1" providerId="ADAL" clId="{90EBA05A-7A47-4649-B1B6-880616F0AC76}" dt="2023-06-22T19:14:05.454" v="23" actId="552"/>
          <ac:spMkLst>
            <pc:docMk/>
            <pc:sldMk cId="33528087" sldId="281"/>
            <ac:spMk id="3" creationId="{73371A35-0110-579F-70D5-304E50FD139F}"/>
          </ac:spMkLst>
        </pc:spChg>
        <pc:spChg chg="mod">
          <ac:chgData name="Ana Jimena  Estrada Fuerte" userId="66cbb74c-f403-455f-9431-05505c8a10b1" providerId="ADAL" clId="{90EBA05A-7A47-4649-B1B6-880616F0AC76}" dt="2023-06-22T19:14:05.454" v="23" actId="552"/>
          <ac:spMkLst>
            <pc:docMk/>
            <pc:sldMk cId="33528087" sldId="281"/>
            <ac:spMk id="4" creationId="{F2FEDE23-BBDD-9C32-C089-07E746F9FED1}"/>
          </ac:spMkLst>
        </pc:spChg>
        <pc:spChg chg="del">
          <ac:chgData name="Ana Jimena  Estrada Fuerte" userId="66cbb74c-f403-455f-9431-05505c8a10b1" providerId="ADAL" clId="{90EBA05A-7A47-4649-B1B6-880616F0AC76}" dt="2023-06-22T19:12:31.389" v="0" actId="478"/>
          <ac:spMkLst>
            <pc:docMk/>
            <pc:sldMk cId="33528087" sldId="281"/>
            <ac:spMk id="8" creationId="{A2BEE859-6FCE-6B69-6446-2ED077DBA679}"/>
          </ac:spMkLst>
        </pc:spChg>
        <pc:picChg chg="mod">
          <ac:chgData name="Ana Jimena  Estrada Fuerte" userId="66cbb74c-f403-455f-9431-05505c8a10b1" providerId="ADAL" clId="{90EBA05A-7A47-4649-B1B6-880616F0AC76}" dt="2023-06-22T19:12:34.746" v="2" actId="1076"/>
          <ac:picMkLst>
            <pc:docMk/>
            <pc:sldMk cId="33528087" sldId="281"/>
            <ac:picMk id="7" creationId="{8F15DDDF-D32C-6A43-71A3-2AA14EE13482}"/>
          </ac:picMkLst>
        </pc:picChg>
        <pc:cxnChg chg="del">
          <ac:chgData name="Ana Jimena  Estrada Fuerte" userId="66cbb74c-f403-455f-9431-05505c8a10b1" providerId="ADAL" clId="{90EBA05A-7A47-4649-B1B6-880616F0AC76}" dt="2023-06-22T19:12:32.129" v="1" actId="478"/>
          <ac:cxnSpMkLst>
            <pc:docMk/>
            <pc:sldMk cId="33528087" sldId="281"/>
            <ac:cxnSpMk id="9" creationId="{BF8F1DD5-1898-B8F8-C40F-3EED8EC48661}"/>
          </ac:cxnSpMkLst>
        </pc:cxnChg>
      </pc:sldChg>
      <pc:sldChg chg="modSp mod">
        <pc:chgData name="Ana Jimena  Estrada Fuerte" userId="66cbb74c-f403-455f-9431-05505c8a10b1" providerId="ADAL" clId="{90EBA05A-7A47-4649-B1B6-880616F0AC76}" dt="2023-06-22T19:17:48.912" v="53" actId="1037"/>
        <pc:sldMkLst>
          <pc:docMk/>
          <pc:sldMk cId="1525883864" sldId="290"/>
        </pc:sldMkLst>
        <pc:graphicFrameChg chg="mod modGraphic">
          <ac:chgData name="Ana Jimena  Estrada Fuerte" userId="66cbb74c-f403-455f-9431-05505c8a10b1" providerId="ADAL" clId="{90EBA05A-7A47-4649-B1B6-880616F0AC76}" dt="2023-06-22T19:17:48.912" v="53" actId="1037"/>
          <ac:graphicFrameMkLst>
            <pc:docMk/>
            <pc:sldMk cId="1525883864" sldId="290"/>
            <ac:graphicFrameMk id="4" creationId="{152EC35A-CEA1-DD4C-9FFC-2A74787DB726}"/>
          </ac:graphicFrameMkLst>
        </pc:graphicFrameChg>
      </pc:sldChg>
      <pc:sldChg chg="delSp modSp mod">
        <pc:chgData name="Ana Jimena  Estrada Fuerte" userId="66cbb74c-f403-455f-9431-05505c8a10b1" providerId="ADAL" clId="{90EBA05A-7A47-4649-B1B6-880616F0AC76}" dt="2023-06-22T19:19:54.193" v="60" actId="403"/>
        <pc:sldMkLst>
          <pc:docMk/>
          <pc:sldMk cId="3900969809" sldId="291"/>
        </pc:sldMkLst>
        <pc:spChg chg="mod">
          <ac:chgData name="Ana Jimena  Estrada Fuerte" userId="66cbb74c-f403-455f-9431-05505c8a10b1" providerId="ADAL" clId="{90EBA05A-7A47-4649-B1B6-880616F0AC76}" dt="2023-06-22T19:19:54.193" v="60" actId="403"/>
          <ac:spMkLst>
            <pc:docMk/>
            <pc:sldMk cId="3900969809" sldId="291"/>
            <ac:spMk id="6" creationId="{69E1E827-9EB1-F91E-200B-10323C59D033}"/>
          </ac:spMkLst>
        </pc:spChg>
        <pc:picChg chg="mod">
          <ac:chgData name="Ana Jimena  Estrada Fuerte" userId="66cbb74c-f403-455f-9431-05505c8a10b1" providerId="ADAL" clId="{90EBA05A-7A47-4649-B1B6-880616F0AC76}" dt="2023-06-22T19:19:43.264" v="57" actId="1076"/>
          <ac:picMkLst>
            <pc:docMk/>
            <pc:sldMk cId="3900969809" sldId="291"/>
            <ac:picMk id="4" creationId="{B7C453D4-D4E3-5C10-5B87-C409484C13D7}"/>
          </ac:picMkLst>
        </pc:picChg>
        <pc:picChg chg="del mod">
          <ac:chgData name="Ana Jimena  Estrada Fuerte" userId="66cbb74c-f403-455f-9431-05505c8a10b1" providerId="ADAL" clId="{90EBA05A-7A47-4649-B1B6-880616F0AC76}" dt="2023-06-22T19:19:33.839" v="55" actId="478"/>
          <ac:picMkLst>
            <pc:docMk/>
            <pc:sldMk cId="3900969809" sldId="291"/>
            <ac:picMk id="7" creationId="{6526439F-D7E0-9466-BD36-8EFF80097574}"/>
          </ac:picMkLst>
        </pc:picChg>
      </pc:sldChg>
      <pc:sldChg chg="modSp mod">
        <pc:chgData name="Ana Jimena  Estrada Fuerte" userId="66cbb74c-f403-455f-9431-05505c8a10b1" providerId="ADAL" clId="{90EBA05A-7A47-4649-B1B6-880616F0AC76}" dt="2023-06-22T19:20:19.016" v="64" actId="1076"/>
        <pc:sldMkLst>
          <pc:docMk/>
          <pc:sldMk cId="694902288" sldId="293"/>
        </pc:sldMkLst>
        <pc:spChg chg="mod">
          <ac:chgData name="Ana Jimena  Estrada Fuerte" userId="66cbb74c-f403-455f-9431-05505c8a10b1" providerId="ADAL" clId="{90EBA05A-7A47-4649-B1B6-880616F0AC76}" dt="2023-06-22T19:20:19.016" v="64" actId="1076"/>
          <ac:spMkLst>
            <pc:docMk/>
            <pc:sldMk cId="694902288" sldId="293"/>
            <ac:spMk id="3" creationId="{59ECB3BC-D8D1-F46C-948E-7A3E9C5326A2}"/>
          </ac:spMkLst>
        </pc:spChg>
        <pc:picChg chg="mod">
          <ac:chgData name="Ana Jimena  Estrada Fuerte" userId="66cbb74c-f403-455f-9431-05505c8a10b1" providerId="ADAL" clId="{90EBA05A-7A47-4649-B1B6-880616F0AC76}" dt="2023-06-22T19:20:15.167" v="63" actId="1076"/>
          <ac:picMkLst>
            <pc:docMk/>
            <pc:sldMk cId="694902288" sldId="293"/>
            <ac:picMk id="4" creationId="{4012306B-3DA9-EB5A-5A57-37DE48F1AF7C}"/>
          </ac:picMkLst>
        </pc:picChg>
      </pc:sldChg>
      <pc:sldChg chg="delSp modSp mod">
        <pc:chgData name="Ana Jimena  Estrada Fuerte" userId="66cbb74c-f403-455f-9431-05505c8a10b1" providerId="ADAL" clId="{90EBA05A-7A47-4649-B1B6-880616F0AC76}" dt="2023-06-22T19:20:55.096" v="73" actId="1076"/>
        <pc:sldMkLst>
          <pc:docMk/>
          <pc:sldMk cId="3248940575" sldId="295"/>
        </pc:sldMkLst>
        <pc:spChg chg="del">
          <ac:chgData name="Ana Jimena  Estrada Fuerte" userId="66cbb74c-f403-455f-9431-05505c8a10b1" providerId="ADAL" clId="{90EBA05A-7A47-4649-B1B6-880616F0AC76}" dt="2023-06-22T19:20:28.824" v="65" actId="478"/>
          <ac:spMkLst>
            <pc:docMk/>
            <pc:sldMk cId="3248940575" sldId="295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90EBA05A-7A47-4649-B1B6-880616F0AC76}" dt="2023-06-22T19:20:55.096" v="73" actId="1076"/>
          <ac:spMkLst>
            <pc:docMk/>
            <pc:sldMk cId="3248940575" sldId="295"/>
            <ac:spMk id="4" creationId="{17C71BF6-94C1-BE92-6FFF-855245FD756A}"/>
          </ac:spMkLst>
        </pc:spChg>
        <pc:spChg chg="mod">
          <ac:chgData name="Ana Jimena  Estrada Fuerte" userId="66cbb74c-f403-455f-9431-05505c8a10b1" providerId="ADAL" clId="{90EBA05A-7A47-4649-B1B6-880616F0AC76}" dt="2023-06-22T19:20:55.096" v="73" actId="1076"/>
          <ac:spMkLst>
            <pc:docMk/>
            <pc:sldMk cId="3248940575" sldId="295"/>
            <ac:spMk id="5" creationId="{7C2EBB94-A21B-4865-ADD4-C38388C9E1C2}"/>
          </ac:spMkLst>
        </pc:spChg>
        <pc:spChg chg="mod">
          <ac:chgData name="Ana Jimena  Estrada Fuerte" userId="66cbb74c-f403-455f-9431-05505c8a10b1" providerId="ADAL" clId="{90EBA05A-7A47-4649-B1B6-880616F0AC76}" dt="2023-06-22T19:20:55.096" v="73" actId="1076"/>
          <ac:spMkLst>
            <pc:docMk/>
            <pc:sldMk cId="3248940575" sldId="295"/>
            <ac:spMk id="6" creationId="{5501A8C9-6265-F34D-70D2-B7EA04891F71}"/>
          </ac:spMkLst>
        </pc:spChg>
        <pc:spChg chg="mod">
          <ac:chgData name="Ana Jimena  Estrada Fuerte" userId="66cbb74c-f403-455f-9431-05505c8a10b1" providerId="ADAL" clId="{90EBA05A-7A47-4649-B1B6-880616F0AC76}" dt="2023-06-22T19:20:55.096" v="73" actId="1076"/>
          <ac:spMkLst>
            <pc:docMk/>
            <pc:sldMk cId="3248940575" sldId="295"/>
            <ac:spMk id="7" creationId="{9E3F15C2-5851-7BDB-0315-7AFA029A625B}"/>
          </ac:spMkLst>
        </pc:spChg>
        <pc:spChg chg="mod">
          <ac:chgData name="Ana Jimena  Estrada Fuerte" userId="66cbb74c-f403-455f-9431-05505c8a10b1" providerId="ADAL" clId="{90EBA05A-7A47-4649-B1B6-880616F0AC76}" dt="2023-06-22T19:20:55.096" v="73" actId="1076"/>
          <ac:spMkLst>
            <pc:docMk/>
            <pc:sldMk cId="3248940575" sldId="295"/>
            <ac:spMk id="9" creationId="{470BB1CD-5296-0898-8C66-56CF0EAC6712}"/>
          </ac:spMkLst>
        </pc:spChg>
        <pc:picChg chg="mod">
          <ac:chgData name="Ana Jimena  Estrada Fuerte" userId="66cbb74c-f403-455f-9431-05505c8a10b1" providerId="ADAL" clId="{90EBA05A-7A47-4649-B1B6-880616F0AC76}" dt="2023-06-22T19:20:55.096" v="73" actId="1076"/>
          <ac:picMkLst>
            <pc:docMk/>
            <pc:sldMk cId="3248940575" sldId="295"/>
            <ac:picMk id="8" creationId="{C39575C1-DFB2-2424-2F03-FE70DCC05C22}"/>
          </ac:picMkLst>
        </pc:picChg>
      </pc:sldChg>
      <pc:sldChg chg="modSp mod">
        <pc:chgData name="Ana Jimena  Estrada Fuerte" userId="66cbb74c-f403-455f-9431-05505c8a10b1" providerId="ADAL" clId="{90EBA05A-7A47-4649-B1B6-880616F0AC76}" dt="2023-06-22T19:21:36.504" v="91" actId="1036"/>
        <pc:sldMkLst>
          <pc:docMk/>
          <pc:sldMk cId="876705324" sldId="296"/>
        </pc:sldMkLst>
        <pc:spChg chg="mod">
          <ac:chgData name="Ana Jimena  Estrada Fuerte" userId="66cbb74c-f403-455f-9431-05505c8a10b1" providerId="ADAL" clId="{90EBA05A-7A47-4649-B1B6-880616F0AC76}" dt="2023-06-22T19:21:36.504" v="91" actId="1036"/>
          <ac:spMkLst>
            <pc:docMk/>
            <pc:sldMk cId="876705324" sldId="296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90EBA05A-7A47-4649-B1B6-880616F0AC76}" dt="2023-06-22T19:22:00.144" v="102" actId="1036"/>
        <pc:sldMkLst>
          <pc:docMk/>
          <pc:sldMk cId="2321872114" sldId="297"/>
        </pc:sldMkLst>
        <pc:spChg chg="mod">
          <ac:chgData name="Ana Jimena  Estrada Fuerte" userId="66cbb74c-f403-455f-9431-05505c8a10b1" providerId="ADAL" clId="{90EBA05A-7A47-4649-B1B6-880616F0AC76}" dt="2023-06-22T19:22:00.144" v="102" actId="1036"/>
          <ac:spMkLst>
            <pc:docMk/>
            <pc:sldMk cId="2321872114" sldId="297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90EBA05A-7A47-4649-B1B6-880616F0AC76}" dt="2023-06-22T19:21:56.577" v="99" actId="403"/>
          <ac:spMkLst>
            <pc:docMk/>
            <pc:sldMk cId="2321872114" sldId="297"/>
            <ac:spMk id="5" creationId="{3DA9D9C9-9DAF-8B28-654B-1CA238FC840C}"/>
          </ac:spMkLst>
        </pc:spChg>
      </pc:sldChg>
      <pc:sldChg chg="delSp modSp mod">
        <pc:chgData name="Ana Jimena  Estrada Fuerte" userId="66cbb74c-f403-455f-9431-05505c8a10b1" providerId="ADAL" clId="{90EBA05A-7A47-4649-B1B6-880616F0AC76}" dt="2023-06-22T19:23:38.528" v="120" actId="1076"/>
        <pc:sldMkLst>
          <pc:docMk/>
          <pc:sldMk cId="1138089026" sldId="298"/>
        </pc:sldMkLst>
        <pc:spChg chg="mod">
          <ac:chgData name="Ana Jimena  Estrada Fuerte" userId="66cbb74c-f403-455f-9431-05505c8a10b1" providerId="ADAL" clId="{90EBA05A-7A47-4649-B1B6-880616F0AC76}" dt="2023-06-22T19:22:34.320" v="108" actId="14100"/>
          <ac:spMkLst>
            <pc:docMk/>
            <pc:sldMk cId="1138089026" sldId="298"/>
            <ac:spMk id="2" creationId="{2333E918-EEBE-B1E3-4CD3-49C4DEE5E21F}"/>
          </ac:spMkLst>
        </pc:spChg>
        <pc:spChg chg="del">
          <ac:chgData name="Ana Jimena  Estrada Fuerte" userId="66cbb74c-f403-455f-9431-05505c8a10b1" providerId="ADAL" clId="{90EBA05A-7A47-4649-B1B6-880616F0AC76}" dt="2023-06-22T19:22:04.393" v="103" actId="478"/>
          <ac:spMkLst>
            <pc:docMk/>
            <pc:sldMk cId="1138089026" sldId="298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90EBA05A-7A47-4649-B1B6-880616F0AC76}" dt="2023-06-22T19:22:49.866" v="112" actId="1076"/>
          <ac:spMkLst>
            <pc:docMk/>
            <pc:sldMk cId="1138089026" sldId="298"/>
            <ac:spMk id="4" creationId="{33B70274-AB43-306C-D80C-C5E6CB861895}"/>
          </ac:spMkLst>
        </pc:spChg>
        <pc:spChg chg="mod">
          <ac:chgData name="Ana Jimena  Estrada Fuerte" userId="66cbb74c-f403-455f-9431-05505c8a10b1" providerId="ADAL" clId="{90EBA05A-7A47-4649-B1B6-880616F0AC76}" dt="2023-06-22T19:22:22.105" v="106" actId="14100"/>
          <ac:spMkLst>
            <pc:docMk/>
            <pc:sldMk cId="1138089026" sldId="298"/>
            <ac:spMk id="5" creationId="{FDCF0E08-4BF1-C202-3495-336491387C2D}"/>
          </ac:spMkLst>
        </pc:spChg>
        <pc:spChg chg="mod">
          <ac:chgData name="Ana Jimena  Estrada Fuerte" userId="66cbb74c-f403-455f-9431-05505c8a10b1" providerId="ADAL" clId="{90EBA05A-7A47-4649-B1B6-880616F0AC76}" dt="2023-06-22T19:22:49.866" v="112" actId="1076"/>
          <ac:spMkLst>
            <pc:docMk/>
            <pc:sldMk cId="1138089026" sldId="298"/>
            <ac:spMk id="6" creationId="{5C01F1B8-E9BB-47EA-4133-825B04BFA934}"/>
          </ac:spMkLst>
        </pc:spChg>
        <pc:spChg chg="mod">
          <ac:chgData name="Ana Jimena  Estrada Fuerte" userId="66cbb74c-f403-455f-9431-05505c8a10b1" providerId="ADAL" clId="{90EBA05A-7A47-4649-B1B6-880616F0AC76}" dt="2023-06-22T19:22:15.482" v="105" actId="403"/>
          <ac:spMkLst>
            <pc:docMk/>
            <pc:sldMk cId="1138089026" sldId="298"/>
            <ac:spMk id="7" creationId="{3A1DBAA1-E431-51B4-3399-AF651FC51F5B}"/>
          </ac:spMkLst>
        </pc:spChg>
        <pc:spChg chg="mod">
          <ac:chgData name="Ana Jimena  Estrada Fuerte" userId="66cbb74c-f403-455f-9431-05505c8a10b1" providerId="ADAL" clId="{90EBA05A-7A47-4649-B1B6-880616F0AC76}" dt="2023-06-22T19:22:15.482" v="105" actId="403"/>
          <ac:spMkLst>
            <pc:docMk/>
            <pc:sldMk cId="1138089026" sldId="298"/>
            <ac:spMk id="8" creationId="{579F579A-2F0C-1483-A8D0-7B9D338D4503}"/>
          </ac:spMkLst>
        </pc:spChg>
        <pc:spChg chg="mod">
          <ac:chgData name="Ana Jimena  Estrada Fuerte" userId="66cbb74c-f403-455f-9431-05505c8a10b1" providerId="ADAL" clId="{90EBA05A-7A47-4649-B1B6-880616F0AC76}" dt="2023-06-22T19:23:38.528" v="120" actId="1076"/>
          <ac:spMkLst>
            <pc:docMk/>
            <pc:sldMk cId="1138089026" sldId="298"/>
            <ac:spMk id="9" creationId="{EB8E3A14-B9CB-52EA-29F5-BF96B20DD75C}"/>
          </ac:spMkLst>
        </pc:spChg>
        <pc:spChg chg="mod">
          <ac:chgData name="Ana Jimena  Estrada Fuerte" userId="66cbb74c-f403-455f-9431-05505c8a10b1" providerId="ADAL" clId="{90EBA05A-7A47-4649-B1B6-880616F0AC76}" dt="2023-06-22T19:22:49.866" v="112" actId="1076"/>
          <ac:spMkLst>
            <pc:docMk/>
            <pc:sldMk cId="1138089026" sldId="298"/>
            <ac:spMk id="10" creationId="{8578F885-2A6F-8030-D2D8-850C95D52F57}"/>
          </ac:spMkLst>
        </pc:spChg>
      </pc:sldChg>
      <pc:sldChg chg="delSp modSp mod">
        <pc:chgData name="Ana Jimena  Estrada Fuerte" userId="66cbb74c-f403-455f-9431-05505c8a10b1" providerId="ADAL" clId="{90EBA05A-7A47-4649-B1B6-880616F0AC76}" dt="2023-06-22T19:23:59.314" v="122" actId="242"/>
        <pc:sldMkLst>
          <pc:docMk/>
          <pc:sldMk cId="1259175447" sldId="299"/>
        </pc:sldMkLst>
        <pc:spChg chg="del">
          <ac:chgData name="Ana Jimena  Estrada Fuerte" userId="66cbb74c-f403-455f-9431-05505c8a10b1" providerId="ADAL" clId="{90EBA05A-7A47-4649-B1B6-880616F0AC76}" dt="2023-06-22T19:23:43.520" v="121" actId="478"/>
          <ac:spMkLst>
            <pc:docMk/>
            <pc:sldMk cId="1259175447" sldId="299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90EBA05A-7A47-4649-B1B6-880616F0AC76}" dt="2023-06-22T19:23:59.314" v="122" actId="242"/>
          <ac:spMkLst>
            <pc:docMk/>
            <pc:sldMk cId="1259175447" sldId="299"/>
            <ac:spMk id="7" creationId="{45000096-6DED-87DE-D7C8-52F53F493161}"/>
          </ac:spMkLst>
        </pc:spChg>
      </pc:sldChg>
      <pc:sldChg chg="delSp modSp mod">
        <pc:chgData name="Ana Jimena  Estrada Fuerte" userId="66cbb74c-f403-455f-9431-05505c8a10b1" providerId="ADAL" clId="{90EBA05A-7A47-4649-B1B6-880616F0AC76}" dt="2023-06-22T19:26:53.873" v="125" actId="404"/>
        <pc:sldMkLst>
          <pc:docMk/>
          <pc:sldMk cId="3748980715" sldId="300"/>
        </pc:sldMkLst>
        <pc:spChg chg="del">
          <ac:chgData name="Ana Jimena  Estrada Fuerte" userId="66cbb74c-f403-455f-9431-05505c8a10b1" providerId="ADAL" clId="{90EBA05A-7A47-4649-B1B6-880616F0AC76}" dt="2023-06-22T19:26:40.225" v="123" actId="478"/>
          <ac:spMkLst>
            <pc:docMk/>
            <pc:sldMk cId="3748980715" sldId="300"/>
            <ac:spMk id="3" creationId="{59ECB3BC-D8D1-F46C-948E-7A3E9C5326A2}"/>
          </ac:spMkLst>
        </pc:spChg>
        <pc:spChg chg="mod">
          <ac:chgData name="Ana Jimena  Estrada Fuerte" userId="66cbb74c-f403-455f-9431-05505c8a10b1" providerId="ADAL" clId="{90EBA05A-7A47-4649-B1B6-880616F0AC76}" dt="2023-06-22T19:26:53.873" v="125" actId="404"/>
          <ac:spMkLst>
            <pc:docMk/>
            <pc:sldMk cId="3748980715" sldId="300"/>
            <ac:spMk id="4" creationId="{3D6CA9CF-9E82-6C1A-1A82-C765A1F3C602}"/>
          </ac:spMkLst>
        </pc:spChg>
      </pc:sldChg>
      <pc:sldChg chg="modSp mod">
        <pc:chgData name="Ana Jimena  Estrada Fuerte" userId="66cbb74c-f403-455f-9431-05505c8a10b1" providerId="ADAL" clId="{90EBA05A-7A47-4649-B1B6-880616F0AC76}" dt="2023-06-22T19:29:09.840" v="162" actId="1076"/>
        <pc:sldMkLst>
          <pc:docMk/>
          <pc:sldMk cId="3924886654" sldId="301"/>
        </pc:sldMkLst>
        <pc:spChg chg="mod">
          <ac:chgData name="Ana Jimena  Estrada Fuerte" userId="66cbb74c-f403-455f-9431-05505c8a10b1" providerId="ADAL" clId="{90EBA05A-7A47-4649-B1B6-880616F0AC76}" dt="2023-06-22T19:29:09.840" v="162" actId="1076"/>
          <ac:spMkLst>
            <pc:docMk/>
            <pc:sldMk cId="3924886654" sldId="301"/>
            <ac:spMk id="4" creationId="{4A8D6AAF-4E7C-0A3D-82CE-E61F19BE563A}"/>
          </ac:spMkLst>
        </pc:spChg>
        <pc:spChg chg="mod">
          <ac:chgData name="Ana Jimena  Estrada Fuerte" userId="66cbb74c-f403-455f-9431-05505c8a10b1" providerId="ADAL" clId="{90EBA05A-7A47-4649-B1B6-880616F0AC76}" dt="2023-06-22T19:29:03.752" v="160" actId="1076"/>
          <ac:spMkLst>
            <pc:docMk/>
            <pc:sldMk cId="3924886654" sldId="301"/>
            <ac:spMk id="7" creationId="{8AC1189D-8539-7FD1-C463-B3095C55848F}"/>
          </ac:spMkLst>
        </pc:spChg>
      </pc:sldChg>
      <pc:sldChg chg="modSp mod">
        <pc:chgData name="Ana Jimena  Estrada Fuerte" userId="66cbb74c-f403-455f-9431-05505c8a10b1" providerId="ADAL" clId="{90EBA05A-7A47-4649-B1B6-880616F0AC76}" dt="2023-06-22T19:30:42.736" v="179" actId="12788"/>
        <pc:sldMkLst>
          <pc:docMk/>
          <pc:sldMk cId="1898535938" sldId="302"/>
        </pc:sldMkLst>
        <pc:spChg chg="mod">
          <ac:chgData name="Ana Jimena  Estrada Fuerte" userId="66cbb74c-f403-455f-9431-05505c8a10b1" providerId="ADAL" clId="{90EBA05A-7A47-4649-B1B6-880616F0AC76}" dt="2023-06-22T19:30:42.736" v="179" actId="12788"/>
          <ac:spMkLst>
            <pc:docMk/>
            <pc:sldMk cId="1898535938" sldId="302"/>
            <ac:spMk id="4" creationId="{CF5811C9-70B7-FCFC-5D1E-C5BCE90AD7C2}"/>
          </ac:spMkLst>
        </pc:spChg>
        <pc:spChg chg="mod">
          <ac:chgData name="Ana Jimena  Estrada Fuerte" userId="66cbb74c-f403-455f-9431-05505c8a10b1" providerId="ADAL" clId="{90EBA05A-7A47-4649-B1B6-880616F0AC76}" dt="2023-06-22T19:30:42.736" v="179" actId="12788"/>
          <ac:spMkLst>
            <pc:docMk/>
            <pc:sldMk cId="1898535938" sldId="302"/>
            <ac:spMk id="5" creationId="{4AA316FD-FEF9-5B45-BAF7-C9F730BEC2D6}"/>
          </ac:spMkLst>
        </pc:spChg>
        <pc:spChg chg="mod">
          <ac:chgData name="Ana Jimena  Estrada Fuerte" userId="66cbb74c-f403-455f-9431-05505c8a10b1" providerId="ADAL" clId="{90EBA05A-7A47-4649-B1B6-880616F0AC76}" dt="2023-06-22T19:30:35.856" v="178" actId="12788"/>
          <ac:spMkLst>
            <pc:docMk/>
            <pc:sldMk cId="1898535938" sldId="302"/>
            <ac:spMk id="6" creationId="{C4E02105-C713-A4FE-07AB-51D040A0229F}"/>
          </ac:spMkLst>
        </pc:spChg>
        <pc:spChg chg="mod">
          <ac:chgData name="Ana Jimena  Estrada Fuerte" userId="66cbb74c-f403-455f-9431-05505c8a10b1" providerId="ADAL" clId="{90EBA05A-7A47-4649-B1B6-880616F0AC76}" dt="2023-06-22T19:30:35.856" v="178" actId="12788"/>
          <ac:spMkLst>
            <pc:docMk/>
            <pc:sldMk cId="1898535938" sldId="302"/>
            <ac:spMk id="7" creationId="{57A23274-4E91-2A6D-9011-507C59FDBC89}"/>
          </ac:spMkLst>
        </pc:spChg>
      </pc:sldChg>
      <pc:sldChg chg="modSp mod">
        <pc:chgData name="Ana Jimena  Estrada Fuerte" userId="66cbb74c-f403-455f-9431-05505c8a10b1" providerId="ADAL" clId="{90EBA05A-7A47-4649-B1B6-880616F0AC76}" dt="2023-06-22T19:27:59.680" v="146" actId="1076"/>
        <pc:sldMkLst>
          <pc:docMk/>
          <pc:sldMk cId="1174469207" sldId="303"/>
        </pc:sldMkLst>
        <pc:spChg chg="mod">
          <ac:chgData name="Ana Jimena  Estrada Fuerte" userId="66cbb74c-f403-455f-9431-05505c8a10b1" providerId="ADAL" clId="{90EBA05A-7A47-4649-B1B6-880616F0AC76}" dt="2023-06-22T19:27:38.760" v="140" actId="1076"/>
          <ac:spMkLst>
            <pc:docMk/>
            <pc:sldMk cId="1174469207" sldId="303"/>
            <ac:spMk id="6" creationId="{3537ED87-CA6B-3207-6DE8-CC66611F12A5}"/>
          </ac:spMkLst>
        </pc:spChg>
        <pc:picChg chg="mod modCrop">
          <ac:chgData name="Ana Jimena  Estrada Fuerte" userId="66cbb74c-f403-455f-9431-05505c8a10b1" providerId="ADAL" clId="{90EBA05A-7A47-4649-B1B6-880616F0AC76}" dt="2023-06-22T19:27:59.680" v="146" actId="1076"/>
          <ac:picMkLst>
            <pc:docMk/>
            <pc:sldMk cId="1174469207" sldId="303"/>
            <ac:picMk id="4" creationId="{060071CA-1E01-9C3D-B078-CF74204FB19C}"/>
          </ac:picMkLst>
        </pc:picChg>
        <pc:picChg chg="mod">
          <ac:chgData name="Ana Jimena  Estrada Fuerte" userId="66cbb74c-f403-455f-9431-05505c8a10b1" providerId="ADAL" clId="{90EBA05A-7A47-4649-B1B6-880616F0AC76}" dt="2023-06-22T19:27:42.280" v="141" actId="1076"/>
          <ac:picMkLst>
            <pc:docMk/>
            <pc:sldMk cId="1174469207" sldId="303"/>
            <ac:picMk id="5" creationId="{5776EC91-8ECC-791E-0516-4389FC93F10A}"/>
          </ac:picMkLst>
        </pc:picChg>
      </pc:sldChg>
      <pc:sldChg chg="modSp mod">
        <pc:chgData name="Ana Jimena  Estrada Fuerte" userId="66cbb74c-f403-455f-9431-05505c8a10b1" providerId="ADAL" clId="{90EBA05A-7A47-4649-B1B6-880616F0AC76}" dt="2023-06-22T19:32:37.384" v="189" actId="14100"/>
        <pc:sldMkLst>
          <pc:docMk/>
          <pc:sldMk cId="2830966712" sldId="304"/>
        </pc:sldMkLst>
        <pc:spChg chg="mod">
          <ac:chgData name="Ana Jimena  Estrada Fuerte" userId="66cbb74c-f403-455f-9431-05505c8a10b1" providerId="ADAL" clId="{90EBA05A-7A47-4649-B1B6-880616F0AC76}" dt="2023-06-22T19:32:30.296" v="188" actId="255"/>
          <ac:spMkLst>
            <pc:docMk/>
            <pc:sldMk cId="2830966712" sldId="304"/>
            <ac:spMk id="2" creationId="{2333E918-EEBE-B1E3-4CD3-49C4DEE5E21F}"/>
          </ac:spMkLst>
        </pc:spChg>
        <pc:spChg chg="mod">
          <ac:chgData name="Ana Jimena  Estrada Fuerte" userId="66cbb74c-f403-455f-9431-05505c8a10b1" providerId="ADAL" clId="{90EBA05A-7A47-4649-B1B6-880616F0AC76}" dt="2023-06-22T19:32:37.384" v="189" actId="14100"/>
          <ac:spMkLst>
            <pc:docMk/>
            <pc:sldMk cId="2830966712" sldId="304"/>
            <ac:spMk id="3" creationId="{59ECB3BC-D8D1-F46C-948E-7A3E9C5326A2}"/>
          </ac:spMkLst>
        </pc:spChg>
      </pc:sldChg>
      <pc:sldChg chg="modSp mod">
        <pc:chgData name="Ana Jimena  Estrada Fuerte" userId="66cbb74c-f403-455f-9431-05505c8a10b1" providerId="ADAL" clId="{90EBA05A-7A47-4649-B1B6-880616F0AC76}" dt="2023-06-22T19:34:13.683" v="192" actId="33524"/>
        <pc:sldMkLst>
          <pc:docMk/>
          <pc:sldMk cId="2809117273" sldId="305"/>
        </pc:sldMkLst>
        <pc:spChg chg="mod">
          <ac:chgData name="Ana Jimena  Estrada Fuerte" userId="66cbb74c-f403-455f-9431-05505c8a10b1" providerId="ADAL" clId="{90EBA05A-7A47-4649-B1B6-880616F0AC76}" dt="2023-06-22T19:34:13.683" v="192" actId="33524"/>
          <ac:spMkLst>
            <pc:docMk/>
            <pc:sldMk cId="2809117273" sldId="305"/>
            <ac:spMk id="3" creationId="{59ECB3BC-D8D1-F46C-948E-7A3E9C5326A2}"/>
          </ac:spMkLst>
        </pc:spChg>
        <pc:picChg chg="mod">
          <ac:chgData name="Ana Jimena  Estrada Fuerte" userId="66cbb74c-f403-455f-9431-05505c8a10b1" providerId="ADAL" clId="{90EBA05A-7A47-4649-B1B6-880616F0AC76}" dt="2023-06-22T19:32:47.424" v="191" actId="1076"/>
          <ac:picMkLst>
            <pc:docMk/>
            <pc:sldMk cId="2809117273" sldId="305"/>
            <ac:picMk id="5" creationId="{9A21D350-516C-F82F-9D01-37196241DA91}"/>
          </ac:picMkLst>
        </pc:picChg>
      </pc:sldChg>
    </pc:docChg>
  </pc:docChgLst>
  <pc:docChgLst>
    <pc:chgData name="Julio Emmanuel Flores Melendez" userId="96029b51-f4ca-43d4-8b0b-21673638561b" providerId="ADAL" clId="{BF2F9E0D-2CC7-47D0-80E3-A6AAED8B8D63}"/>
    <pc:docChg chg="modSld">
      <pc:chgData name="Julio Emmanuel Flores Melendez" userId="96029b51-f4ca-43d4-8b0b-21673638561b" providerId="ADAL" clId="{BF2F9E0D-2CC7-47D0-80E3-A6AAED8B8D63}" dt="2023-06-19T22:36:23.751" v="48" actId="20577"/>
      <pc:docMkLst>
        <pc:docMk/>
      </pc:docMkLst>
      <pc:sldChg chg="modSp mod">
        <pc:chgData name="Julio Emmanuel Flores Melendez" userId="96029b51-f4ca-43d4-8b0b-21673638561b" providerId="ADAL" clId="{BF2F9E0D-2CC7-47D0-80E3-A6AAED8B8D63}" dt="2023-06-19T21:37:24.164" v="0" actId="20577"/>
        <pc:sldMkLst>
          <pc:docMk/>
          <pc:sldMk cId="33528087" sldId="281"/>
        </pc:sldMkLst>
        <pc:spChg chg="mod">
          <ac:chgData name="Julio Emmanuel Flores Melendez" userId="96029b51-f4ca-43d4-8b0b-21673638561b" providerId="ADAL" clId="{BF2F9E0D-2CC7-47D0-80E3-A6AAED8B8D63}" dt="2023-06-19T21:37:24.164" v="0" actId="20577"/>
          <ac:spMkLst>
            <pc:docMk/>
            <pc:sldMk cId="33528087" sldId="281"/>
            <ac:spMk id="2" creationId="{262D93C4-DB86-9B97-7E83-B4E8FEFDBBB2}"/>
          </ac:spMkLst>
        </pc:spChg>
      </pc:sldChg>
      <pc:sldChg chg="modSp mod">
        <pc:chgData name="Julio Emmanuel Flores Melendez" userId="96029b51-f4ca-43d4-8b0b-21673638561b" providerId="ADAL" clId="{BF2F9E0D-2CC7-47D0-80E3-A6AAED8B8D63}" dt="2023-06-19T21:46:06.578" v="22" actId="20577"/>
        <pc:sldMkLst>
          <pc:docMk/>
          <pc:sldMk cId="1525883864" sldId="290"/>
        </pc:sldMkLst>
        <pc:spChg chg="mod">
          <ac:chgData name="Julio Emmanuel Flores Melendez" userId="96029b51-f4ca-43d4-8b0b-21673638561b" providerId="ADAL" clId="{BF2F9E0D-2CC7-47D0-80E3-A6AAED8B8D63}" dt="2023-06-19T21:44:24.105" v="11" actId="20577"/>
          <ac:spMkLst>
            <pc:docMk/>
            <pc:sldMk cId="1525883864" sldId="290"/>
            <ac:spMk id="2" creationId="{2333E918-EEBE-B1E3-4CD3-49C4DEE5E21F}"/>
          </ac:spMkLst>
        </pc:spChg>
        <pc:graphicFrameChg chg="mod">
          <ac:chgData name="Julio Emmanuel Flores Melendez" userId="96029b51-f4ca-43d4-8b0b-21673638561b" providerId="ADAL" clId="{BF2F9E0D-2CC7-47D0-80E3-A6AAED8B8D63}" dt="2023-06-19T21:46:06.578" v="22" actId="20577"/>
          <ac:graphicFrameMkLst>
            <pc:docMk/>
            <pc:sldMk cId="1525883864" sldId="290"/>
            <ac:graphicFrameMk id="4" creationId="{152EC35A-CEA1-DD4C-9FFC-2A74787DB726}"/>
          </ac:graphicFrameMkLst>
        </pc:graphicFrameChg>
      </pc:sldChg>
      <pc:sldChg chg="modSp mod">
        <pc:chgData name="Julio Emmanuel Flores Melendez" userId="96029b51-f4ca-43d4-8b0b-21673638561b" providerId="ADAL" clId="{BF2F9E0D-2CC7-47D0-80E3-A6AAED8B8D63}" dt="2023-06-19T21:43:23.866" v="10" actId="20577"/>
        <pc:sldMkLst>
          <pc:docMk/>
          <pc:sldMk cId="2296924396" sldId="292"/>
        </pc:sldMkLst>
        <pc:spChg chg="mod">
          <ac:chgData name="Julio Emmanuel Flores Melendez" userId="96029b51-f4ca-43d4-8b0b-21673638561b" providerId="ADAL" clId="{BF2F9E0D-2CC7-47D0-80E3-A6AAED8B8D63}" dt="2023-06-19T21:43:23.866" v="10" actId="20577"/>
          <ac:spMkLst>
            <pc:docMk/>
            <pc:sldMk cId="2296924396" sldId="292"/>
            <ac:spMk id="3" creationId="{59ECB3BC-D8D1-F46C-948E-7A3E9C5326A2}"/>
          </ac:spMkLst>
        </pc:spChg>
      </pc:sldChg>
      <pc:sldChg chg="modSp mod">
        <pc:chgData name="Julio Emmanuel Flores Melendez" userId="96029b51-f4ca-43d4-8b0b-21673638561b" providerId="ADAL" clId="{BF2F9E0D-2CC7-47D0-80E3-A6AAED8B8D63}" dt="2023-06-19T21:54:09.379" v="25" actId="14100"/>
        <pc:sldMkLst>
          <pc:docMk/>
          <pc:sldMk cId="3248940575" sldId="295"/>
        </pc:sldMkLst>
        <pc:spChg chg="mod">
          <ac:chgData name="Julio Emmanuel Flores Melendez" userId="96029b51-f4ca-43d4-8b0b-21673638561b" providerId="ADAL" clId="{BF2F9E0D-2CC7-47D0-80E3-A6AAED8B8D63}" dt="2023-06-19T21:54:09.379" v="25" actId="14100"/>
          <ac:spMkLst>
            <pc:docMk/>
            <pc:sldMk cId="3248940575" sldId="295"/>
            <ac:spMk id="3" creationId="{59ECB3BC-D8D1-F46C-948E-7A3E9C5326A2}"/>
          </ac:spMkLst>
        </pc:spChg>
      </pc:sldChg>
      <pc:sldChg chg="modSp">
        <pc:chgData name="Julio Emmanuel Flores Melendez" userId="96029b51-f4ca-43d4-8b0b-21673638561b" providerId="ADAL" clId="{BF2F9E0D-2CC7-47D0-80E3-A6AAED8B8D63}" dt="2023-06-19T21:55:18.878" v="29" actId="20577"/>
        <pc:sldMkLst>
          <pc:docMk/>
          <pc:sldMk cId="876705324" sldId="296"/>
        </pc:sldMkLst>
        <pc:spChg chg="mod">
          <ac:chgData name="Julio Emmanuel Flores Melendez" userId="96029b51-f4ca-43d4-8b0b-21673638561b" providerId="ADAL" clId="{BF2F9E0D-2CC7-47D0-80E3-A6AAED8B8D63}" dt="2023-06-19T21:55:18.878" v="29" actId="20577"/>
          <ac:spMkLst>
            <pc:docMk/>
            <pc:sldMk cId="876705324" sldId="296"/>
            <ac:spMk id="3" creationId="{59ECB3BC-D8D1-F46C-948E-7A3E9C5326A2}"/>
          </ac:spMkLst>
        </pc:spChg>
      </pc:sldChg>
      <pc:sldChg chg="modSp">
        <pc:chgData name="Julio Emmanuel Flores Melendez" userId="96029b51-f4ca-43d4-8b0b-21673638561b" providerId="ADAL" clId="{BF2F9E0D-2CC7-47D0-80E3-A6AAED8B8D63}" dt="2023-06-19T22:19:28.144" v="41" actId="313"/>
        <pc:sldMkLst>
          <pc:docMk/>
          <pc:sldMk cId="2321872114" sldId="297"/>
        </pc:sldMkLst>
        <pc:spChg chg="mod">
          <ac:chgData name="Julio Emmanuel Flores Melendez" userId="96029b51-f4ca-43d4-8b0b-21673638561b" providerId="ADAL" clId="{BF2F9E0D-2CC7-47D0-80E3-A6AAED8B8D63}" dt="2023-06-19T22:19:28.144" v="41" actId="313"/>
          <ac:spMkLst>
            <pc:docMk/>
            <pc:sldMk cId="2321872114" sldId="297"/>
            <ac:spMk id="3" creationId="{59ECB3BC-D8D1-F46C-948E-7A3E9C5326A2}"/>
          </ac:spMkLst>
        </pc:spChg>
      </pc:sldChg>
      <pc:sldChg chg="modSp mod">
        <pc:chgData name="Julio Emmanuel Flores Melendez" userId="96029b51-f4ca-43d4-8b0b-21673638561b" providerId="ADAL" clId="{BF2F9E0D-2CC7-47D0-80E3-A6AAED8B8D63}" dt="2023-06-19T22:27:28.126" v="42" actId="20577"/>
        <pc:sldMkLst>
          <pc:docMk/>
          <pc:sldMk cId="1138089026" sldId="298"/>
        </pc:sldMkLst>
        <pc:spChg chg="mod">
          <ac:chgData name="Julio Emmanuel Flores Melendez" userId="96029b51-f4ca-43d4-8b0b-21673638561b" providerId="ADAL" clId="{BF2F9E0D-2CC7-47D0-80E3-A6AAED8B8D63}" dt="2023-06-19T22:27:28.126" v="42" actId="20577"/>
          <ac:spMkLst>
            <pc:docMk/>
            <pc:sldMk cId="1138089026" sldId="298"/>
            <ac:spMk id="2" creationId="{2333E918-EEBE-B1E3-4CD3-49C4DEE5E21F}"/>
          </ac:spMkLst>
        </pc:spChg>
      </pc:sldChg>
      <pc:sldChg chg="modSp">
        <pc:chgData name="Julio Emmanuel Flores Melendez" userId="96029b51-f4ca-43d4-8b0b-21673638561b" providerId="ADAL" clId="{BF2F9E0D-2CC7-47D0-80E3-A6AAED8B8D63}" dt="2023-06-19T22:31:13.471" v="44" actId="20577"/>
        <pc:sldMkLst>
          <pc:docMk/>
          <pc:sldMk cId="3748980715" sldId="300"/>
        </pc:sldMkLst>
        <pc:spChg chg="mod">
          <ac:chgData name="Julio Emmanuel Flores Melendez" userId="96029b51-f4ca-43d4-8b0b-21673638561b" providerId="ADAL" clId="{BF2F9E0D-2CC7-47D0-80E3-A6AAED8B8D63}" dt="2023-06-19T22:31:13.471" v="44" actId="20577"/>
          <ac:spMkLst>
            <pc:docMk/>
            <pc:sldMk cId="3748980715" sldId="300"/>
            <ac:spMk id="6" creationId="{C57032AA-1B97-4BF1-D952-022D7C4BC92A}"/>
          </ac:spMkLst>
        </pc:spChg>
      </pc:sldChg>
      <pc:sldChg chg="modSp mod">
        <pc:chgData name="Julio Emmanuel Flores Melendez" userId="96029b51-f4ca-43d4-8b0b-21673638561b" providerId="ADAL" clId="{BF2F9E0D-2CC7-47D0-80E3-A6AAED8B8D63}" dt="2023-06-19T22:35:18.690" v="47" actId="20577"/>
        <pc:sldMkLst>
          <pc:docMk/>
          <pc:sldMk cId="2830966712" sldId="304"/>
        </pc:sldMkLst>
        <pc:spChg chg="mod">
          <ac:chgData name="Julio Emmanuel Flores Melendez" userId="96029b51-f4ca-43d4-8b0b-21673638561b" providerId="ADAL" clId="{BF2F9E0D-2CC7-47D0-80E3-A6AAED8B8D63}" dt="2023-06-19T22:35:07.960" v="45" actId="20577"/>
          <ac:spMkLst>
            <pc:docMk/>
            <pc:sldMk cId="2830966712" sldId="304"/>
            <ac:spMk id="2" creationId="{2333E918-EEBE-B1E3-4CD3-49C4DEE5E21F}"/>
          </ac:spMkLst>
        </pc:spChg>
        <pc:spChg chg="mod">
          <ac:chgData name="Julio Emmanuel Flores Melendez" userId="96029b51-f4ca-43d4-8b0b-21673638561b" providerId="ADAL" clId="{BF2F9E0D-2CC7-47D0-80E3-A6AAED8B8D63}" dt="2023-06-19T22:35:18.690" v="47" actId="20577"/>
          <ac:spMkLst>
            <pc:docMk/>
            <pc:sldMk cId="2830966712" sldId="304"/>
            <ac:spMk id="3" creationId="{59ECB3BC-D8D1-F46C-948E-7A3E9C5326A2}"/>
          </ac:spMkLst>
        </pc:spChg>
      </pc:sldChg>
      <pc:sldChg chg="modSp">
        <pc:chgData name="Julio Emmanuel Flores Melendez" userId="96029b51-f4ca-43d4-8b0b-21673638561b" providerId="ADAL" clId="{BF2F9E0D-2CC7-47D0-80E3-A6AAED8B8D63}" dt="2023-06-19T22:36:23.751" v="48" actId="20577"/>
        <pc:sldMkLst>
          <pc:docMk/>
          <pc:sldMk cId="2809117273" sldId="305"/>
        </pc:sldMkLst>
        <pc:spChg chg="mod">
          <ac:chgData name="Julio Emmanuel Flores Melendez" userId="96029b51-f4ca-43d4-8b0b-21673638561b" providerId="ADAL" clId="{BF2F9E0D-2CC7-47D0-80E3-A6AAED8B8D63}" dt="2023-06-19T22:36:23.751" v="48" actId="20577"/>
          <ac:spMkLst>
            <pc:docMk/>
            <pc:sldMk cId="2809117273" sldId="305"/>
            <ac:spMk id="3" creationId="{59ECB3BC-D8D1-F46C-948E-7A3E9C5326A2}"/>
          </ac:spMkLst>
        </pc:spChg>
      </pc:sldChg>
    </pc:docChg>
  </pc:docChgLst>
  <pc:docChgLst>
    <pc:chgData name="Marisol León" userId="e1084f91-3605-43d1-a7ff-413c940f9801" providerId="ADAL" clId="{358AEA6C-16FA-4995-B4E0-BD8B48BD92B4}"/>
    <pc:docChg chg="undo custSel addSld modSld">
      <pc:chgData name="Marisol León" userId="e1084f91-3605-43d1-a7ff-413c940f9801" providerId="ADAL" clId="{358AEA6C-16FA-4995-B4E0-BD8B48BD92B4}" dt="2023-08-07T14:34:01.672" v="529" actId="20577"/>
      <pc:docMkLst>
        <pc:docMk/>
      </pc:docMkLst>
      <pc:sldChg chg="modSp mod">
        <pc:chgData name="Marisol León" userId="e1084f91-3605-43d1-a7ff-413c940f9801" providerId="ADAL" clId="{358AEA6C-16FA-4995-B4E0-BD8B48BD92B4}" dt="2023-08-07T14:33:16.373" v="525" actId="14100"/>
        <pc:sldMkLst>
          <pc:docMk/>
          <pc:sldMk cId="2591345250" sldId="269"/>
        </pc:sldMkLst>
        <pc:spChg chg="mod">
          <ac:chgData name="Marisol León" userId="e1084f91-3605-43d1-a7ff-413c940f9801" providerId="ADAL" clId="{358AEA6C-16FA-4995-B4E0-BD8B48BD92B4}" dt="2023-08-07T14:33:16.373" v="525" actId="14100"/>
          <ac:spMkLst>
            <pc:docMk/>
            <pc:sldMk cId="2591345250" sldId="269"/>
            <ac:spMk id="3" creationId="{CB83BDBE-6CC8-1418-737B-519BD4A1E57F}"/>
          </ac:spMkLst>
        </pc:spChg>
      </pc:sldChg>
      <pc:sldChg chg="addSp delSp modSp mod">
        <pc:chgData name="Marisol León" userId="e1084f91-3605-43d1-a7ff-413c940f9801" providerId="ADAL" clId="{358AEA6C-16FA-4995-B4E0-BD8B48BD92B4}" dt="2023-08-07T14:12:41.569" v="8" actId="1076"/>
        <pc:sldMkLst>
          <pc:docMk/>
          <pc:sldMk cId="1525883864" sldId="290"/>
        </pc:sldMkLst>
        <pc:spChg chg="add del mod">
          <ac:chgData name="Marisol León" userId="e1084f91-3605-43d1-a7ff-413c940f9801" providerId="ADAL" clId="{358AEA6C-16FA-4995-B4E0-BD8B48BD92B4}" dt="2023-08-07T14:12:33.381" v="6" actId="478"/>
          <ac:spMkLst>
            <pc:docMk/>
            <pc:sldMk cId="1525883864" sldId="290"/>
            <ac:spMk id="6" creationId="{2F5FEE6C-64A4-1F95-6916-CB38732EC631}"/>
          </ac:spMkLst>
        </pc:spChg>
        <pc:picChg chg="del">
          <ac:chgData name="Marisol León" userId="e1084f91-3605-43d1-a7ff-413c940f9801" providerId="ADAL" clId="{358AEA6C-16FA-4995-B4E0-BD8B48BD92B4}" dt="2023-08-07T14:11:37.330" v="0" actId="478"/>
          <ac:picMkLst>
            <pc:docMk/>
            <pc:sldMk cId="1525883864" sldId="290"/>
            <ac:picMk id="5" creationId="{C1855117-5910-B8E9-036F-08ED46DC135A}"/>
          </ac:picMkLst>
        </pc:picChg>
        <pc:picChg chg="del">
          <ac:chgData name="Marisol León" userId="e1084f91-3605-43d1-a7ff-413c940f9801" providerId="ADAL" clId="{358AEA6C-16FA-4995-B4E0-BD8B48BD92B4}" dt="2023-08-07T14:12:35.674" v="7" actId="478"/>
          <ac:picMkLst>
            <pc:docMk/>
            <pc:sldMk cId="1525883864" sldId="290"/>
            <ac:picMk id="8" creationId="{C5941026-8553-B837-8C49-AEC80D226173}"/>
          </ac:picMkLst>
        </pc:picChg>
        <pc:picChg chg="add mod">
          <ac:chgData name="Marisol León" userId="e1084f91-3605-43d1-a7ff-413c940f9801" providerId="ADAL" clId="{358AEA6C-16FA-4995-B4E0-BD8B48BD92B4}" dt="2023-08-07T14:12:41.569" v="8" actId="1076"/>
          <ac:picMkLst>
            <pc:docMk/>
            <pc:sldMk cId="1525883864" sldId="290"/>
            <ac:picMk id="9" creationId="{3CB74AF8-4254-7566-8CA0-D034624A7CF5}"/>
          </ac:picMkLst>
        </pc:picChg>
      </pc:sldChg>
      <pc:sldChg chg="modSp mod">
        <pc:chgData name="Marisol León" userId="e1084f91-3605-43d1-a7ff-413c940f9801" providerId="ADAL" clId="{358AEA6C-16FA-4995-B4E0-BD8B48BD92B4}" dt="2023-08-07T14:16:53.727" v="103" actId="14100"/>
        <pc:sldMkLst>
          <pc:docMk/>
          <pc:sldMk cId="1138089026" sldId="298"/>
        </pc:sldMkLst>
        <pc:spChg chg="mod">
          <ac:chgData name="Marisol León" userId="e1084f91-3605-43d1-a7ff-413c940f9801" providerId="ADAL" clId="{358AEA6C-16FA-4995-B4E0-BD8B48BD92B4}" dt="2023-08-07T14:15:36.691" v="62" actId="2711"/>
          <ac:spMkLst>
            <pc:docMk/>
            <pc:sldMk cId="1138089026" sldId="298"/>
            <ac:spMk id="5" creationId="{FDCF0E08-4BF1-C202-3495-336491387C2D}"/>
          </ac:spMkLst>
        </pc:spChg>
        <pc:spChg chg="mod">
          <ac:chgData name="Marisol León" userId="e1084f91-3605-43d1-a7ff-413c940f9801" providerId="ADAL" clId="{358AEA6C-16FA-4995-B4E0-BD8B48BD92B4}" dt="2023-08-07T14:16:53.727" v="103" actId="14100"/>
          <ac:spMkLst>
            <pc:docMk/>
            <pc:sldMk cId="1138089026" sldId="298"/>
            <ac:spMk id="8" creationId="{579F579A-2F0C-1483-A8D0-7B9D338D4503}"/>
          </ac:spMkLst>
        </pc:spChg>
        <pc:spChg chg="mod ord">
          <ac:chgData name="Marisol León" userId="e1084f91-3605-43d1-a7ff-413c940f9801" providerId="ADAL" clId="{358AEA6C-16FA-4995-B4E0-BD8B48BD92B4}" dt="2023-08-07T14:16:30.780" v="90" actId="171"/>
          <ac:spMkLst>
            <pc:docMk/>
            <pc:sldMk cId="1138089026" sldId="298"/>
            <ac:spMk id="9" creationId="{EB8E3A14-B9CB-52EA-29F5-BF96B20DD75C}"/>
          </ac:spMkLst>
        </pc:spChg>
      </pc:sldChg>
      <pc:sldChg chg="addSp delSp modSp mod modClrScheme delAnim chgLayout">
        <pc:chgData name="Marisol León" userId="e1084f91-3605-43d1-a7ff-413c940f9801" providerId="ADAL" clId="{358AEA6C-16FA-4995-B4E0-BD8B48BD92B4}" dt="2023-08-07T14:32:25.946" v="519" actId="1036"/>
        <pc:sldMkLst>
          <pc:docMk/>
          <pc:sldMk cId="1174469207" sldId="303"/>
        </pc:sldMkLst>
        <pc:spChg chg="mod ord">
          <ac:chgData name="Marisol León" userId="e1084f91-3605-43d1-a7ff-413c940f9801" providerId="ADAL" clId="{358AEA6C-16FA-4995-B4E0-BD8B48BD92B4}" dt="2023-08-07T14:25:23.079" v="233" actId="700"/>
          <ac:spMkLst>
            <pc:docMk/>
            <pc:sldMk cId="1174469207" sldId="303"/>
            <ac:spMk id="2" creationId="{2333E918-EEBE-B1E3-4CD3-49C4DEE5E21F}"/>
          </ac:spMkLst>
        </pc:spChg>
        <pc:spChg chg="add del mod ord">
          <ac:chgData name="Marisol León" userId="e1084f91-3605-43d1-a7ff-413c940f9801" providerId="ADAL" clId="{358AEA6C-16FA-4995-B4E0-BD8B48BD92B4}" dt="2023-08-07T14:25:23.079" v="233" actId="700"/>
          <ac:spMkLst>
            <pc:docMk/>
            <pc:sldMk cId="1174469207" sldId="303"/>
            <ac:spMk id="3" creationId="{623C433C-1139-0266-1B01-D7E627C5C23C}"/>
          </ac:spMkLst>
        </pc:spChg>
        <pc:spChg chg="add mod">
          <ac:chgData name="Marisol León" userId="e1084f91-3605-43d1-a7ff-413c940f9801" providerId="ADAL" clId="{358AEA6C-16FA-4995-B4E0-BD8B48BD92B4}" dt="2023-08-07T14:32:25.946" v="519" actId="1036"/>
          <ac:spMkLst>
            <pc:docMk/>
            <pc:sldMk cId="1174469207" sldId="303"/>
            <ac:spMk id="7" creationId="{D14A4988-8222-1961-6798-03C8F28E999A}"/>
          </ac:spMkLst>
        </pc:spChg>
        <pc:picChg chg="del mod">
          <ac:chgData name="Marisol León" userId="e1084f91-3605-43d1-a7ff-413c940f9801" providerId="ADAL" clId="{358AEA6C-16FA-4995-B4E0-BD8B48BD92B4}" dt="2023-08-07T14:25:13.312" v="231" actId="478"/>
          <ac:picMkLst>
            <pc:docMk/>
            <pc:sldMk cId="1174469207" sldId="303"/>
            <ac:picMk id="5" creationId="{5776EC91-8ECC-791E-0516-4389FC93F10A}"/>
          </ac:picMkLst>
        </pc:picChg>
      </pc:sldChg>
      <pc:sldChg chg="modSp">
        <pc:chgData name="Marisol León" userId="e1084f91-3605-43d1-a7ff-413c940f9801" providerId="ADAL" clId="{358AEA6C-16FA-4995-B4E0-BD8B48BD92B4}" dt="2023-08-07T14:34:01.672" v="529" actId="20577"/>
        <pc:sldMkLst>
          <pc:docMk/>
          <pc:sldMk cId="2809117273" sldId="305"/>
        </pc:sldMkLst>
        <pc:spChg chg="mod">
          <ac:chgData name="Marisol León" userId="e1084f91-3605-43d1-a7ff-413c940f9801" providerId="ADAL" clId="{358AEA6C-16FA-4995-B4E0-BD8B48BD92B4}" dt="2023-08-07T14:34:01.672" v="529" actId="20577"/>
          <ac:spMkLst>
            <pc:docMk/>
            <pc:sldMk cId="2809117273" sldId="305"/>
            <ac:spMk id="3" creationId="{59ECB3BC-D8D1-F46C-948E-7A3E9C5326A2}"/>
          </ac:spMkLst>
        </pc:spChg>
      </pc:sldChg>
      <pc:sldChg chg="addSp delSp modSp new mod">
        <pc:chgData name="Marisol León" userId="e1084f91-3605-43d1-a7ff-413c940f9801" providerId="ADAL" clId="{358AEA6C-16FA-4995-B4E0-BD8B48BD92B4}" dt="2023-08-07T14:24:25.737" v="229" actId="14100"/>
        <pc:sldMkLst>
          <pc:docMk/>
          <pc:sldMk cId="3374371029" sldId="306"/>
        </pc:sldMkLst>
        <pc:spChg chg="mod">
          <ac:chgData name="Marisol León" userId="e1084f91-3605-43d1-a7ff-413c940f9801" providerId="ADAL" clId="{358AEA6C-16FA-4995-B4E0-BD8B48BD92B4}" dt="2023-08-07T14:21:16.838" v="113" actId="14100"/>
          <ac:spMkLst>
            <pc:docMk/>
            <pc:sldMk cId="3374371029" sldId="306"/>
            <ac:spMk id="2" creationId="{3464C4EA-A5F9-7498-8FE2-17DBB59409F6}"/>
          </ac:spMkLst>
        </pc:spChg>
        <pc:spChg chg="del mod">
          <ac:chgData name="Marisol León" userId="e1084f91-3605-43d1-a7ff-413c940f9801" providerId="ADAL" clId="{358AEA6C-16FA-4995-B4E0-BD8B48BD92B4}" dt="2023-08-07T14:22:00.023" v="122" actId="478"/>
          <ac:spMkLst>
            <pc:docMk/>
            <pc:sldMk cId="3374371029" sldId="306"/>
            <ac:spMk id="3" creationId="{8A48F731-2846-7A97-6AE9-6CF8AAC765D3}"/>
          </ac:spMkLst>
        </pc:spChg>
        <pc:graphicFrameChg chg="add mod modGraphic">
          <ac:chgData name="Marisol León" userId="e1084f91-3605-43d1-a7ff-413c940f9801" providerId="ADAL" clId="{358AEA6C-16FA-4995-B4E0-BD8B48BD92B4}" dt="2023-08-07T14:24:25.737" v="229" actId="14100"/>
          <ac:graphicFrameMkLst>
            <pc:docMk/>
            <pc:sldMk cId="3374371029" sldId="306"/>
            <ac:graphicFrameMk id="5" creationId="{4419A4C5-52CB-66C5-2406-1FE05EBF8A9E}"/>
          </ac:graphicFrameMkLst>
        </pc:graphicFrameChg>
        <pc:picChg chg="add del">
          <ac:chgData name="Marisol León" userId="e1084f91-3605-43d1-a7ff-413c940f9801" providerId="ADAL" clId="{358AEA6C-16FA-4995-B4E0-BD8B48BD92B4}" dt="2023-08-07T14:20:46.384" v="106" actId="478"/>
          <ac:picMkLst>
            <pc:docMk/>
            <pc:sldMk cId="3374371029" sldId="306"/>
            <ac:picMk id="4" creationId="{9B3AF9AC-211B-331E-AD5B-B5277359183E}"/>
          </ac:picMkLst>
        </pc:picChg>
      </pc:sldChg>
    </pc:docChg>
  </pc:docChgLst>
  <pc:docChgLst>
    <pc:chgData name="Julio Emmanuel Flores Melendez" userId="96029b51-f4ca-43d4-8b0b-21673638561b" providerId="ADAL" clId="{BE8E19D3-A5F7-4E97-BD9A-B325A3684EFB}"/>
    <pc:docChg chg="modSld">
      <pc:chgData name="Julio Emmanuel Flores Melendez" userId="96029b51-f4ca-43d4-8b0b-21673638561b" providerId="ADAL" clId="{BE8E19D3-A5F7-4E97-BD9A-B325A3684EFB}" dt="2023-06-30T22:08:15.103" v="0" actId="1076"/>
      <pc:docMkLst>
        <pc:docMk/>
      </pc:docMkLst>
      <pc:sldChg chg="modSp mod">
        <pc:chgData name="Julio Emmanuel Flores Melendez" userId="96029b51-f4ca-43d4-8b0b-21673638561b" providerId="ADAL" clId="{BE8E19D3-A5F7-4E97-BD9A-B325A3684EFB}" dt="2023-06-30T22:08:15.103" v="0" actId="1076"/>
        <pc:sldMkLst>
          <pc:docMk/>
          <pc:sldMk cId="1174469207" sldId="303"/>
        </pc:sldMkLst>
        <pc:picChg chg="mod">
          <ac:chgData name="Julio Emmanuel Flores Melendez" userId="96029b51-f4ca-43d4-8b0b-21673638561b" providerId="ADAL" clId="{BE8E19D3-A5F7-4E97-BD9A-B325A3684EFB}" dt="2023-06-30T22:08:15.103" v="0" actId="1076"/>
          <ac:picMkLst>
            <pc:docMk/>
            <pc:sldMk cId="1174469207" sldId="303"/>
            <ac:picMk id="5" creationId="{5776EC91-8ECC-791E-0516-4389FC93F10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640292-51BC-4170-BF3E-60F41B336DC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F97BA6F-90A1-4BCB-A03A-BAE3E0729710}">
      <dgm:prSet phldrT="[Text]" custT="1"/>
      <dgm:spPr>
        <a:xfrm>
          <a:off x="1383538" y="1693"/>
          <a:ext cx="2707640" cy="16245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Debes conocer que en cualquier empresa se trabaja con personas y se logran resultados a través de ellas</a:t>
          </a:r>
        </a:p>
      </dgm:t>
    </dgm:pt>
    <dgm:pt modelId="{78925481-F30B-47A7-B45B-CB95CE3FB28F}" type="parTrans" cxnId="{90B0A943-741C-4938-A3B0-001793259A6B}">
      <dgm:prSet/>
      <dgm:spPr/>
      <dgm:t>
        <a:bodyPr/>
        <a:lstStyle/>
        <a:p>
          <a:endParaRPr lang="es-CR"/>
        </a:p>
      </dgm:t>
    </dgm:pt>
    <dgm:pt modelId="{A58D3D9F-0512-4029-A800-5894DCD7E6BF}" type="sibTrans" cxnId="{90B0A943-741C-4938-A3B0-001793259A6B}">
      <dgm:prSet/>
      <dgm:spPr/>
      <dgm:t>
        <a:bodyPr/>
        <a:lstStyle/>
        <a:p>
          <a:endParaRPr lang="es-CR"/>
        </a:p>
      </dgm:t>
    </dgm:pt>
    <dgm:pt modelId="{3C49CBDA-F1CE-43A1-9605-2AEB0BC9C10C}">
      <dgm:prSet phldrT="[Text]" custT="1"/>
      <dgm:spPr>
        <a:xfrm>
          <a:off x="4361942" y="1693"/>
          <a:ext cx="2707640" cy="16245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Influenciar en las personas de forma adecuada es fundamental para el éxito</a:t>
          </a:r>
        </a:p>
      </dgm:t>
    </dgm:pt>
    <dgm:pt modelId="{B39E54C0-346B-4067-97A9-042482D53218}" type="parTrans" cxnId="{25CAEE53-7EE1-45D5-A2E0-55CBC468A68D}">
      <dgm:prSet/>
      <dgm:spPr/>
      <dgm:t>
        <a:bodyPr/>
        <a:lstStyle/>
        <a:p>
          <a:endParaRPr lang="es-CR"/>
        </a:p>
      </dgm:t>
    </dgm:pt>
    <dgm:pt modelId="{16065412-6E3B-4ABA-894C-63C2522485A9}" type="sibTrans" cxnId="{25CAEE53-7EE1-45D5-A2E0-55CBC468A68D}">
      <dgm:prSet/>
      <dgm:spPr/>
      <dgm:t>
        <a:bodyPr/>
        <a:lstStyle/>
        <a:p>
          <a:endParaRPr lang="es-CR"/>
        </a:p>
      </dgm:t>
    </dgm:pt>
    <dgm:pt modelId="{6EE9CDA8-74D0-4A1F-B381-B5EB5F1517C5}">
      <dgm:prSet phldrT="[Text]" custT="1"/>
      <dgm:spPr>
        <a:xfrm>
          <a:off x="1383538" y="1897041"/>
          <a:ext cx="2707640" cy="16245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 su caso: ¿Quiere como Líder mejorar el desempeño de su grupo de trabajo y no sabe por dónde iniciar?</a:t>
          </a:r>
        </a:p>
      </dgm:t>
    </dgm:pt>
    <dgm:pt modelId="{167F6390-951E-4976-9BA9-B52B6FE64CBE}" type="parTrans" cxnId="{4E0EF128-C6B2-43F6-948D-FA961BDC5143}">
      <dgm:prSet/>
      <dgm:spPr/>
      <dgm:t>
        <a:bodyPr/>
        <a:lstStyle/>
        <a:p>
          <a:endParaRPr lang="es-CR"/>
        </a:p>
      </dgm:t>
    </dgm:pt>
    <dgm:pt modelId="{0D333B98-3D3D-400C-B5C3-A80DB2C7619D}" type="sibTrans" cxnId="{4E0EF128-C6B2-43F6-948D-FA961BDC5143}">
      <dgm:prSet/>
      <dgm:spPr/>
      <dgm:t>
        <a:bodyPr/>
        <a:lstStyle/>
        <a:p>
          <a:endParaRPr lang="es-CR"/>
        </a:p>
      </dgm:t>
    </dgm:pt>
    <dgm:pt modelId="{98EDFB1B-EF34-4994-A441-9DD0C3C27FA4}">
      <dgm:prSet phldrT="[Text]" custT="1"/>
      <dgm:spPr>
        <a:xfrm>
          <a:off x="4361942" y="1897041"/>
          <a:ext cx="2707640" cy="16245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Tiene una estrategia de negocio, con objetivos y </a:t>
          </a:r>
          <a:r>
            <a:rPr lang="es-CR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KPI´s</a:t>
          </a: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¿pero los resultados no son sostenibles en el tiempo?</a:t>
          </a:r>
        </a:p>
      </dgm:t>
    </dgm:pt>
    <dgm:pt modelId="{F3719D63-8771-4066-A9A1-F4F7A4700103}" type="parTrans" cxnId="{138594B4-BA27-4945-BAB3-55DC19FDD5BE}">
      <dgm:prSet/>
      <dgm:spPr/>
      <dgm:t>
        <a:bodyPr/>
        <a:lstStyle/>
        <a:p>
          <a:endParaRPr lang="es-CR"/>
        </a:p>
      </dgm:t>
    </dgm:pt>
    <dgm:pt modelId="{355BFDC1-D1E2-4237-8A76-5479B97480DE}" type="sibTrans" cxnId="{138594B4-BA27-4945-BAB3-55DC19FDD5BE}">
      <dgm:prSet/>
      <dgm:spPr/>
      <dgm:t>
        <a:bodyPr/>
        <a:lstStyle/>
        <a:p>
          <a:endParaRPr lang="es-CR"/>
        </a:p>
      </dgm:t>
    </dgm:pt>
    <dgm:pt modelId="{D7D6CB32-70A6-47A9-B800-4F8069A78B87}">
      <dgm:prSet phldrT="[Text]" custT="1"/>
      <dgm:spPr>
        <a:xfrm>
          <a:off x="2872740" y="3792389"/>
          <a:ext cx="2707640" cy="1624584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pronto no ha valorado la importancia de trabajar con los </a:t>
          </a:r>
          <a:r>
            <a:rPr lang="es-CR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KBI´s</a:t>
          </a: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para que sus </a:t>
          </a:r>
          <a:r>
            <a:rPr lang="es-CR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KPI´s</a:t>
          </a: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sean exitosos.</a:t>
          </a:r>
        </a:p>
        <a:p>
          <a:pPr>
            <a:buNone/>
          </a:pPr>
          <a:r>
            <a:rPr lang="es-CR" sz="2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Veamos como trabajar en los </a:t>
          </a:r>
          <a:r>
            <a:rPr lang="es-CR" sz="20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KBI´s</a:t>
          </a:r>
          <a:endParaRPr lang="es-CR" sz="20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88474D7-4686-4309-91DA-498D44474FB2}" type="parTrans" cxnId="{2987C064-FB3A-48F8-9807-DCEFE93BE41C}">
      <dgm:prSet/>
      <dgm:spPr/>
      <dgm:t>
        <a:bodyPr/>
        <a:lstStyle/>
        <a:p>
          <a:endParaRPr lang="es-CR"/>
        </a:p>
      </dgm:t>
    </dgm:pt>
    <dgm:pt modelId="{481FA131-0ABE-4405-8671-BF638B4ECCD8}" type="sibTrans" cxnId="{2987C064-FB3A-48F8-9807-DCEFE93BE41C}">
      <dgm:prSet/>
      <dgm:spPr/>
      <dgm:t>
        <a:bodyPr/>
        <a:lstStyle/>
        <a:p>
          <a:endParaRPr lang="es-CR"/>
        </a:p>
      </dgm:t>
    </dgm:pt>
    <dgm:pt modelId="{6B273A65-E9B8-416B-8410-B23D5099F6AF}" type="pres">
      <dgm:prSet presAssocID="{DD640292-51BC-4170-BF3E-60F41B336DCA}" presName="diagram" presStyleCnt="0">
        <dgm:presLayoutVars>
          <dgm:dir/>
          <dgm:resizeHandles val="exact"/>
        </dgm:presLayoutVars>
      </dgm:prSet>
      <dgm:spPr/>
    </dgm:pt>
    <dgm:pt modelId="{E964CADA-A3E5-4012-B057-0BFF4D69A486}" type="pres">
      <dgm:prSet presAssocID="{CF97BA6F-90A1-4BCB-A03A-BAE3E0729710}" presName="node" presStyleLbl="node1" presStyleIdx="0" presStyleCnt="5" custScaleX="148848">
        <dgm:presLayoutVars>
          <dgm:bulletEnabled val="1"/>
        </dgm:presLayoutVars>
      </dgm:prSet>
      <dgm:spPr/>
    </dgm:pt>
    <dgm:pt modelId="{328B689C-402F-4425-B814-0A8A1C925B9F}" type="pres">
      <dgm:prSet presAssocID="{A58D3D9F-0512-4029-A800-5894DCD7E6BF}" presName="sibTrans" presStyleCnt="0"/>
      <dgm:spPr/>
    </dgm:pt>
    <dgm:pt modelId="{79DBF724-2CAA-473C-90BB-BB1302B1604F}" type="pres">
      <dgm:prSet presAssocID="{3C49CBDA-F1CE-43A1-9605-2AEB0BC9C10C}" presName="node" presStyleLbl="node1" presStyleIdx="1" presStyleCnt="5" custScaleX="148848">
        <dgm:presLayoutVars>
          <dgm:bulletEnabled val="1"/>
        </dgm:presLayoutVars>
      </dgm:prSet>
      <dgm:spPr/>
    </dgm:pt>
    <dgm:pt modelId="{6C24288A-09CE-439E-BD9F-174A8D60A852}" type="pres">
      <dgm:prSet presAssocID="{16065412-6E3B-4ABA-894C-63C2522485A9}" presName="sibTrans" presStyleCnt="0"/>
      <dgm:spPr/>
    </dgm:pt>
    <dgm:pt modelId="{23896417-A719-4EF0-B691-CD17D2431CAD}" type="pres">
      <dgm:prSet presAssocID="{6EE9CDA8-74D0-4A1F-B381-B5EB5F1517C5}" presName="node" presStyleLbl="node1" presStyleIdx="2" presStyleCnt="5" custScaleX="148848">
        <dgm:presLayoutVars>
          <dgm:bulletEnabled val="1"/>
        </dgm:presLayoutVars>
      </dgm:prSet>
      <dgm:spPr/>
    </dgm:pt>
    <dgm:pt modelId="{9957CCB8-D2B9-4FB4-A710-41A21FCAE0E8}" type="pres">
      <dgm:prSet presAssocID="{0D333B98-3D3D-400C-B5C3-A80DB2C7619D}" presName="sibTrans" presStyleCnt="0"/>
      <dgm:spPr/>
    </dgm:pt>
    <dgm:pt modelId="{429203E9-8581-4D8A-8D05-14543FEC7A4B}" type="pres">
      <dgm:prSet presAssocID="{98EDFB1B-EF34-4994-A441-9DD0C3C27FA4}" presName="node" presStyleLbl="node1" presStyleIdx="3" presStyleCnt="5" custScaleX="148848">
        <dgm:presLayoutVars>
          <dgm:bulletEnabled val="1"/>
        </dgm:presLayoutVars>
      </dgm:prSet>
      <dgm:spPr/>
    </dgm:pt>
    <dgm:pt modelId="{64061A89-B5F9-4EDA-903E-CD22925B2B54}" type="pres">
      <dgm:prSet presAssocID="{355BFDC1-D1E2-4237-8A76-5479B97480DE}" presName="sibTrans" presStyleCnt="0"/>
      <dgm:spPr/>
    </dgm:pt>
    <dgm:pt modelId="{5BD54DBD-68D4-4B72-86B8-C279DF9DBB71}" type="pres">
      <dgm:prSet presAssocID="{D7D6CB32-70A6-47A9-B800-4F8069A78B87}" presName="node" presStyleLbl="node1" presStyleIdx="4" presStyleCnt="5" custScaleX="171838">
        <dgm:presLayoutVars>
          <dgm:bulletEnabled val="1"/>
        </dgm:presLayoutVars>
      </dgm:prSet>
      <dgm:spPr/>
    </dgm:pt>
  </dgm:ptLst>
  <dgm:cxnLst>
    <dgm:cxn modelId="{4E0EF128-C6B2-43F6-948D-FA961BDC5143}" srcId="{DD640292-51BC-4170-BF3E-60F41B336DCA}" destId="{6EE9CDA8-74D0-4A1F-B381-B5EB5F1517C5}" srcOrd="2" destOrd="0" parTransId="{167F6390-951E-4976-9BA9-B52B6FE64CBE}" sibTransId="{0D333B98-3D3D-400C-B5C3-A80DB2C7619D}"/>
    <dgm:cxn modelId="{0A4C1C62-3597-4179-A454-F590B8EBD323}" type="presOf" srcId="{DD640292-51BC-4170-BF3E-60F41B336DCA}" destId="{6B273A65-E9B8-416B-8410-B23D5099F6AF}" srcOrd="0" destOrd="0" presId="urn:microsoft.com/office/officeart/2005/8/layout/default"/>
    <dgm:cxn modelId="{90B0A943-741C-4938-A3B0-001793259A6B}" srcId="{DD640292-51BC-4170-BF3E-60F41B336DCA}" destId="{CF97BA6F-90A1-4BCB-A03A-BAE3E0729710}" srcOrd="0" destOrd="0" parTransId="{78925481-F30B-47A7-B45B-CB95CE3FB28F}" sibTransId="{A58D3D9F-0512-4029-A800-5894DCD7E6BF}"/>
    <dgm:cxn modelId="{2987C064-FB3A-48F8-9807-DCEFE93BE41C}" srcId="{DD640292-51BC-4170-BF3E-60F41B336DCA}" destId="{D7D6CB32-70A6-47A9-B800-4F8069A78B87}" srcOrd="4" destOrd="0" parTransId="{888474D7-4686-4309-91DA-498D44474FB2}" sibTransId="{481FA131-0ABE-4405-8671-BF638B4ECCD8}"/>
    <dgm:cxn modelId="{DA96F249-281F-423B-A6A7-4D67DEC27133}" type="presOf" srcId="{CF97BA6F-90A1-4BCB-A03A-BAE3E0729710}" destId="{E964CADA-A3E5-4012-B057-0BFF4D69A486}" srcOrd="0" destOrd="0" presId="urn:microsoft.com/office/officeart/2005/8/layout/default"/>
    <dgm:cxn modelId="{06B9906A-F3ED-4B48-8868-E462869CB374}" type="presOf" srcId="{98EDFB1B-EF34-4994-A441-9DD0C3C27FA4}" destId="{429203E9-8581-4D8A-8D05-14543FEC7A4B}" srcOrd="0" destOrd="0" presId="urn:microsoft.com/office/officeart/2005/8/layout/default"/>
    <dgm:cxn modelId="{25CAEE53-7EE1-45D5-A2E0-55CBC468A68D}" srcId="{DD640292-51BC-4170-BF3E-60F41B336DCA}" destId="{3C49CBDA-F1CE-43A1-9605-2AEB0BC9C10C}" srcOrd="1" destOrd="0" parTransId="{B39E54C0-346B-4067-97A9-042482D53218}" sibTransId="{16065412-6E3B-4ABA-894C-63C2522485A9}"/>
    <dgm:cxn modelId="{EABF3F98-6D43-4FC5-87E3-A9D96F558F9F}" type="presOf" srcId="{D7D6CB32-70A6-47A9-B800-4F8069A78B87}" destId="{5BD54DBD-68D4-4B72-86B8-C279DF9DBB71}" srcOrd="0" destOrd="0" presId="urn:microsoft.com/office/officeart/2005/8/layout/default"/>
    <dgm:cxn modelId="{F32558A4-99BB-417A-B9FA-B91953FAADDE}" type="presOf" srcId="{3C49CBDA-F1CE-43A1-9605-2AEB0BC9C10C}" destId="{79DBF724-2CAA-473C-90BB-BB1302B1604F}" srcOrd="0" destOrd="0" presId="urn:microsoft.com/office/officeart/2005/8/layout/default"/>
    <dgm:cxn modelId="{138594B4-BA27-4945-BAB3-55DC19FDD5BE}" srcId="{DD640292-51BC-4170-BF3E-60F41B336DCA}" destId="{98EDFB1B-EF34-4994-A441-9DD0C3C27FA4}" srcOrd="3" destOrd="0" parTransId="{F3719D63-8771-4066-A9A1-F4F7A4700103}" sibTransId="{355BFDC1-D1E2-4237-8A76-5479B97480DE}"/>
    <dgm:cxn modelId="{3869D4B8-2FB3-4E4C-898F-CB85C056FA11}" type="presOf" srcId="{6EE9CDA8-74D0-4A1F-B381-B5EB5F1517C5}" destId="{23896417-A719-4EF0-B691-CD17D2431CAD}" srcOrd="0" destOrd="0" presId="urn:microsoft.com/office/officeart/2005/8/layout/default"/>
    <dgm:cxn modelId="{6E55A192-426F-46D4-B1C5-B96417BE2930}" type="presParOf" srcId="{6B273A65-E9B8-416B-8410-B23D5099F6AF}" destId="{E964CADA-A3E5-4012-B057-0BFF4D69A486}" srcOrd="0" destOrd="0" presId="urn:microsoft.com/office/officeart/2005/8/layout/default"/>
    <dgm:cxn modelId="{19F4FB9F-3668-4729-9F5E-72E547B4C3CC}" type="presParOf" srcId="{6B273A65-E9B8-416B-8410-B23D5099F6AF}" destId="{328B689C-402F-4425-B814-0A8A1C925B9F}" srcOrd="1" destOrd="0" presId="urn:microsoft.com/office/officeart/2005/8/layout/default"/>
    <dgm:cxn modelId="{229B83E0-742D-4A35-8B36-424BC5F87FD5}" type="presParOf" srcId="{6B273A65-E9B8-416B-8410-B23D5099F6AF}" destId="{79DBF724-2CAA-473C-90BB-BB1302B1604F}" srcOrd="2" destOrd="0" presId="urn:microsoft.com/office/officeart/2005/8/layout/default"/>
    <dgm:cxn modelId="{97E36CBD-B8DF-4BCD-B698-B5AFA3BE1D7F}" type="presParOf" srcId="{6B273A65-E9B8-416B-8410-B23D5099F6AF}" destId="{6C24288A-09CE-439E-BD9F-174A8D60A852}" srcOrd="3" destOrd="0" presId="urn:microsoft.com/office/officeart/2005/8/layout/default"/>
    <dgm:cxn modelId="{D4202EDC-8C87-4E82-BAE7-C15FC3B19B26}" type="presParOf" srcId="{6B273A65-E9B8-416B-8410-B23D5099F6AF}" destId="{23896417-A719-4EF0-B691-CD17D2431CAD}" srcOrd="4" destOrd="0" presId="urn:microsoft.com/office/officeart/2005/8/layout/default"/>
    <dgm:cxn modelId="{BD33AABF-DB9A-45F7-ADEC-5CCEDE336F8D}" type="presParOf" srcId="{6B273A65-E9B8-416B-8410-B23D5099F6AF}" destId="{9957CCB8-D2B9-4FB4-A710-41A21FCAE0E8}" srcOrd="5" destOrd="0" presId="urn:microsoft.com/office/officeart/2005/8/layout/default"/>
    <dgm:cxn modelId="{1CF525FF-8EC9-4B19-B3E7-DF9CF98B7837}" type="presParOf" srcId="{6B273A65-E9B8-416B-8410-B23D5099F6AF}" destId="{429203E9-8581-4D8A-8D05-14543FEC7A4B}" srcOrd="6" destOrd="0" presId="urn:microsoft.com/office/officeart/2005/8/layout/default"/>
    <dgm:cxn modelId="{FC0C4B07-7922-499C-9377-59ACBB3C89F7}" type="presParOf" srcId="{6B273A65-E9B8-416B-8410-B23D5099F6AF}" destId="{64061A89-B5F9-4EDA-903E-CD22925B2B54}" srcOrd="7" destOrd="0" presId="urn:microsoft.com/office/officeart/2005/8/layout/default"/>
    <dgm:cxn modelId="{11EE5FCF-0235-43CE-96CA-A3C911208CAB}" type="presParOf" srcId="{6B273A65-E9B8-416B-8410-B23D5099F6AF}" destId="{5BD54DBD-68D4-4B72-86B8-C279DF9DBB7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4CADA-A3E5-4012-B057-0BFF4D69A486}">
      <dsp:nvSpPr>
        <dsp:cNvPr id="0" name=""/>
        <dsp:cNvSpPr/>
      </dsp:nvSpPr>
      <dsp:spPr>
        <a:xfrm>
          <a:off x="37130" y="3425"/>
          <a:ext cx="3591274" cy="144762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Debes conocer que en cualquier empresa se trabaja con personas y se logran resultados a través de ellas</a:t>
          </a:r>
        </a:p>
      </dsp:txBody>
      <dsp:txXfrm>
        <a:off x="37130" y="3425"/>
        <a:ext cx="3591274" cy="1447627"/>
      </dsp:txXfrm>
    </dsp:sp>
    <dsp:sp modelId="{79DBF724-2CAA-473C-90BB-BB1302B1604F}">
      <dsp:nvSpPr>
        <dsp:cNvPr id="0" name=""/>
        <dsp:cNvSpPr/>
      </dsp:nvSpPr>
      <dsp:spPr>
        <a:xfrm>
          <a:off x="3869676" y="3425"/>
          <a:ext cx="3591274" cy="144762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Influenciar en las personas de forma adecuada es fundamental para el éxito</a:t>
          </a:r>
        </a:p>
      </dsp:txBody>
      <dsp:txXfrm>
        <a:off x="3869676" y="3425"/>
        <a:ext cx="3591274" cy="1447627"/>
      </dsp:txXfrm>
    </dsp:sp>
    <dsp:sp modelId="{23896417-A719-4EF0-B691-CD17D2431CAD}">
      <dsp:nvSpPr>
        <dsp:cNvPr id="0" name=""/>
        <dsp:cNvSpPr/>
      </dsp:nvSpPr>
      <dsp:spPr>
        <a:xfrm>
          <a:off x="37130" y="1692324"/>
          <a:ext cx="3591274" cy="144762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En su caso: ¿Quiere como Líder mejorar el desempeño de su grupo de trabajo y no sabe por dónde iniciar?</a:t>
          </a:r>
        </a:p>
      </dsp:txBody>
      <dsp:txXfrm>
        <a:off x="37130" y="1692324"/>
        <a:ext cx="3591274" cy="1447627"/>
      </dsp:txXfrm>
    </dsp:sp>
    <dsp:sp modelId="{429203E9-8581-4D8A-8D05-14543FEC7A4B}">
      <dsp:nvSpPr>
        <dsp:cNvPr id="0" name=""/>
        <dsp:cNvSpPr/>
      </dsp:nvSpPr>
      <dsp:spPr>
        <a:xfrm>
          <a:off x="3869676" y="1692324"/>
          <a:ext cx="3591274" cy="144762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Tiene una estrategia de negocio, con objetivos y </a:t>
          </a:r>
          <a:r>
            <a:rPr lang="es-CR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KPI´s</a:t>
          </a: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, ¿pero los resultados no son sostenibles en el tiempo?</a:t>
          </a:r>
        </a:p>
      </dsp:txBody>
      <dsp:txXfrm>
        <a:off x="3869676" y="1692324"/>
        <a:ext cx="3591274" cy="1447627"/>
      </dsp:txXfrm>
    </dsp:sp>
    <dsp:sp modelId="{5BD54DBD-68D4-4B72-86B8-C279DF9DBB71}">
      <dsp:nvSpPr>
        <dsp:cNvPr id="0" name=""/>
        <dsp:cNvSpPr/>
      </dsp:nvSpPr>
      <dsp:spPr>
        <a:xfrm>
          <a:off x="1676062" y="3381223"/>
          <a:ext cx="4145957" cy="1447627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 pronto no ha valorado la importancia de trabajar con los </a:t>
          </a:r>
          <a:r>
            <a:rPr lang="es-CR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KBI´s</a:t>
          </a: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para que sus </a:t>
          </a:r>
          <a:r>
            <a:rPr lang="es-CR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KPI´s</a:t>
          </a: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sean exitosos.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0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Veamos como trabajar en los </a:t>
          </a:r>
          <a:r>
            <a:rPr lang="es-CR" sz="2000" kern="1200" dirty="0" err="1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KBI´s</a:t>
          </a:r>
          <a:endParaRPr lang="es-CR" sz="20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676062" y="3381223"/>
        <a:ext cx="4145957" cy="14476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2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03F2-BB9D-3027-3598-C5F320D02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6346" y="5460943"/>
            <a:ext cx="6219305" cy="557588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s-ES"/>
              <a:t>Escribe aquí tu nombre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92CC355-4360-14F9-0E5E-F658F8E7D9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62744" y="6018531"/>
            <a:ext cx="7066511" cy="5575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Escribe aquí tu email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44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BF6D3F5C-0474-E767-278E-127AAE0C6F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00" y="1715589"/>
            <a:ext cx="7766050" cy="27516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>
                <a:latin typeface="Arial Black" panose="020B0A040201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s-ES" dirty="0"/>
              <a:t>NOMBRE DE LA SESIÓN</a:t>
            </a:r>
            <a:endParaRPr lang="es-MX" dirty="0"/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E36183A-B695-C852-6A04-2FD7F40F6A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3499" y="4811567"/>
            <a:ext cx="7766049" cy="4076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2492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Nombre</a:t>
            </a:r>
            <a:endParaRPr lang="es-MX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id="{33AED996-E632-DDE3-0078-A39DDCEBF3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3500" y="5302250"/>
            <a:ext cx="7766048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/>
              <a:t>Puesto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08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0632" y="894311"/>
            <a:ext cx="717190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0632" y="2086495"/>
            <a:ext cx="7171901" cy="41757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4790632" y="1851315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6574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F479E3-F92E-087A-48CB-360AE9F13A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7012" y="1429789"/>
            <a:ext cx="11735521" cy="483246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texto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99159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4EA81-293C-F993-0895-91AF73AA5E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012" y="225425"/>
            <a:ext cx="9754591" cy="858982"/>
          </a:xfrm>
          <a:prstGeom prst="rect">
            <a:avLst/>
          </a:prstGeom>
        </p:spPr>
        <p:txBody>
          <a:bodyPr anchor="b"/>
          <a:lstStyle>
            <a:lvl1pPr algn="l">
              <a:defRPr sz="4000" b="1">
                <a:solidFill>
                  <a:srgbClr val="333333"/>
                </a:solidFill>
              </a:defRPr>
            </a:lvl1pPr>
          </a:lstStyle>
          <a:p>
            <a:r>
              <a:rPr lang="es-ES" dirty="0"/>
              <a:t>Haga clic para agregar título</a:t>
            </a:r>
            <a:endParaRPr lang="es-MX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9ACE370-9294-2504-598F-16DB39A434A0}"/>
              </a:ext>
            </a:extLst>
          </p:cNvPr>
          <p:cNvSpPr/>
          <p:nvPr userDrawn="1"/>
        </p:nvSpPr>
        <p:spPr>
          <a:xfrm>
            <a:off x="227012" y="1172095"/>
            <a:ext cx="3314210" cy="45719"/>
          </a:xfrm>
          <a:prstGeom prst="roundRect">
            <a:avLst/>
          </a:prstGeom>
          <a:solidFill>
            <a:srgbClr val="204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3477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52" userDrawn="1">
          <p15:clr>
            <a:srgbClr val="FBAE40"/>
          </p15:clr>
        </p15:guide>
        <p15:guide id="2" pos="143" userDrawn="1">
          <p15:clr>
            <a:srgbClr val="FBAE40"/>
          </p15:clr>
        </p15:guide>
        <p15:guide id="3" orient="horz" pos="142" userDrawn="1">
          <p15:clr>
            <a:srgbClr val="FBAE40"/>
          </p15:clr>
        </p15:guide>
        <p15:guide id="4" orient="horz" pos="1117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rgbClr val="333333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42656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3" userDrawn="1">
          <p15:clr>
            <a:srgbClr val="FBAE40"/>
          </p15:clr>
        </p15:guide>
        <p15:guide id="2" orient="horz" pos="164" userDrawn="1">
          <p15:clr>
            <a:srgbClr val="FBAE40"/>
          </p15:clr>
        </p15:guide>
        <p15:guide id="3" orient="horz" pos="4178" userDrawn="1">
          <p15:clr>
            <a:srgbClr val="FBAE40"/>
          </p15:clr>
        </p15:guide>
        <p15:guide id="4" pos="753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02931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ORTAN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D644E-07BF-5C1E-8D60-6AA1FF9A9F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9975"/>
            <a:ext cx="9144000" cy="1942420"/>
          </a:xfrm>
          <a:prstGeom prst="rect">
            <a:avLst/>
          </a:prstGeom>
        </p:spPr>
        <p:txBody>
          <a:bodyPr anchor="b"/>
          <a:lstStyle>
            <a:lvl1pPr algn="ctr">
              <a:defRPr sz="6000" b="1" u="none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s-ES" dirty="0"/>
              <a:t>ESTE TEXTO ES MUY IMPORTANTE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73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8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1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76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96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147CC4-2203-B2BC-24A5-7E49B5BB5528}"/>
              </a:ext>
            </a:extLst>
          </p:cNvPr>
          <p:cNvSpPr txBox="1"/>
          <p:nvPr userDrawn="1"/>
        </p:nvSpPr>
        <p:spPr>
          <a:xfrm>
            <a:off x="9229725" y="6323154"/>
            <a:ext cx="2840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0" dirty="0">
                <a:latin typeface="Aharoni" panose="02010803020104030203" pitchFamily="2" charset="-79"/>
                <a:cs typeface="Aharoni" panose="02010803020104030203" pitchFamily="2" charset="-79"/>
              </a:rPr>
              <a:t>Ing. Adrián Chaves S.</a:t>
            </a:r>
          </a:p>
        </p:txBody>
      </p:sp>
    </p:spTree>
    <p:extLst>
      <p:ext uri="{BB962C8B-B14F-4D97-AF65-F5344CB8AC3E}">
        <p14:creationId xmlns:p14="http://schemas.microsoft.com/office/powerpoint/2010/main" val="1109098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89" r:id="rId2"/>
    <p:sldLayoutId id="2147483687" r:id="rId3"/>
    <p:sldLayoutId id="21474836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04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47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bleau.com/es-mx/learn/articles/what-is-kpi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61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b="1" dirty="0"/>
              <a:t>Comportamientos(elementos base en la cultura)</a:t>
            </a:r>
            <a:endParaRPr lang="es-MX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406769"/>
            <a:ext cx="11735521" cy="4700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b="1" dirty="0">
                <a:solidFill>
                  <a:schemeClr val="accent1"/>
                </a:solidFill>
              </a:rPr>
              <a:t>Comportamiento</a:t>
            </a:r>
            <a:r>
              <a:rPr lang="es-CR" sz="2600" dirty="0">
                <a:solidFill>
                  <a:schemeClr val="accent1"/>
                </a:solidFill>
              </a:rPr>
              <a:t>: la forma de proceder de las personas frente a los estímulos y en relación con su entorno de acción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b="1" dirty="0">
                <a:solidFill>
                  <a:srgbClr val="C00000"/>
                </a:solidFill>
              </a:rPr>
              <a:t>KBI</a:t>
            </a:r>
            <a:r>
              <a:rPr lang="es-CR" sz="2600" dirty="0">
                <a:solidFill>
                  <a:srgbClr val="C00000"/>
                </a:solidFill>
              </a:rPr>
              <a:t>: nos permitirán evaluar, internamente en la empresa, el compromiso y empatía de los equipos, pudiendo generar un protocolo de buenas prácticas y manteniendo la competitividad.(1)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dirty="0">
                <a:solidFill>
                  <a:schemeClr val="accent6">
                    <a:lumMod val="75000"/>
                  </a:schemeClr>
                </a:solidFill>
              </a:rPr>
              <a:t>Los </a:t>
            </a:r>
            <a:r>
              <a:rPr lang="es-CR" sz="2600" dirty="0" err="1">
                <a:solidFill>
                  <a:schemeClr val="accent6">
                    <a:lumMod val="75000"/>
                  </a:schemeClr>
                </a:solidFill>
              </a:rPr>
              <a:t>KBI´s</a:t>
            </a:r>
            <a:r>
              <a:rPr lang="es-CR" sz="2600" dirty="0">
                <a:solidFill>
                  <a:schemeClr val="accent6">
                    <a:lumMod val="75000"/>
                  </a:schemeClr>
                </a:solidFill>
              </a:rPr>
              <a:t> no se limitan a decirnos sobre ‘’cuánto'' se logra, sino que indican el ‘’cómo'' y ‘’cuándo‘’ se logran los </a:t>
            </a:r>
            <a:r>
              <a:rPr lang="es-CR" sz="2600" dirty="0" err="1">
                <a:solidFill>
                  <a:schemeClr val="accent6">
                    <a:lumMod val="75000"/>
                  </a:schemeClr>
                </a:solidFill>
              </a:rPr>
              <a:t>KPI´s</a:t>
            </a:r>
            <a:r>
              <a:rPr lang="es-CR" sz="2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CR" sz="2600" dirty="0"/>
          </a:p>
          <a:p>
            <a:pPr marL="0" indent="0">
              <a:buNone/>
            </a:pPr>
            <a:r>
              <a:rPr lang="es-CR" sz="2600" dirty="0"/>
              <a:t>Características necesarias para identificar un comportamiento: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dirty="0"/>
              <a:t>Observable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dirty="0"/>
              <a:t>Describible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R" sz="2600" dirty="0"/>
              <a:t>Registrable</a:t>
            </a:r>
            <a:endParaRPr lang="es-MX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9D9C9-9DAF-8B28-654B-1CA238FC840C}"/>
              </a:ext>
            </a:extLst>
          </p:cNvPr>
          <p:cNvSpPr txBox="1"/>
          <p:nvPr/>
        </p:nvSpPr>
        <p:spPr>
          <a:xfrm>
            <a:off x="338366" y="6448542"/>
            <a:ext cx="9221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600" dirty="0"/>
              <a:t>(1) https://www.empresaactual.com/kpi-kbi-indicadores-rendimiento-comportamiento/</a:t>
            </a:r>
          </a:p>
        </p:txBody>
      </p:sp>
    </p:spTree>
    <p:extLst>
      <p:ext uri="{BB962C8B-B14F-4D97-AF65-F5344CB8AC3E}">
        <p14:creationId xmlns:p14="http://schemas.microsoft.com/office/powerpoint/2010/main" val="232187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8E3A14-B9CB-52EA-29F5-BF96B20DD75C}"/>
              </a:ext>
            </a:extLst>
          </p:cNvPr>
          <p:cNvSpPr txBox="1"/>
          <p:nvPr/>
        </p:nvSpPr>
        <p:spPr>
          <a:xfrm>
            <a:off x="6591159" y="5960269"/>
            <a:ext cx="515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00" dirty="0"/>
              <a:t>(2) https://es.linkedin.com/pulse/vu%C3%A9lvete-m%C3%A1s-competitivo-con-los-kbis-key-behavior-indicators </a:t>
            </a:r>
            <a:r>
              <a:rPr lang="es-CR" sz="900" dirty="0" err="1"/>
              <a:t>iakl</a:t>
            </a:r>
            <a:r>
              <a:rPr lang="es-CR" sz="900" dirty="0"/>
              <a:t>#:~:text=La%20respuesta%20est%C3%A1%20en%20los,el%20resto%20de%20la%20empresa.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9754591" cy="567055"/>
          </a:xfrm>
        </p:spPr>
        <p:txBody>
          <a:bodyPr/>
          <a:lstStyle/>
          <a:p>
            <a:r>
              <a:rPr lang="es-CR" sz="3200" b="1" dirty="0"/>
              <a:t>KPI </a:t>
            </a:r>
            <a:r>
              <a:rPr lang="es-CR" sz="3200" b="1" dirty="0" err="1"/>
              <a:t>vrs</a:t>
            </a:r>
            <a:r>
              <a:rPr lang="es-CR" sz="3200" b="1" dirty="0"/>
              <a:t> KBI</a:t>
            </a:r>
            <a:endParaRPr lang="es-MX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B70274-AB43-306C-D80C-C5E6CB861895}"/>
              </a:ext>
            </a:extLst>
          </p:cNvPr>
          <p:cNvSpPr/>
          <p:nvPr/>
        </p:nvSpPr>
        <p:spPr>
          <a:xfrm>
            <a:off x="1016000" y="1879600"/>
            <a:ext cx="5080000" cy="17881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 err="1">
                <a:solidFill>
                  <a:srgbClr val="333333"/>
                </a:solidFill>
                <a:effectLst/>
              </a:rPr>
              <a:t>KPI´s</a:t>
            </a:r>
            <a:r>
              <a:rPr lang="es-CR" b="0" i="0" dirty="0">
                <a:solidFill>
                  <a:srgbClr val="333333"/>
                </a:solidFill>
                <a:effectLst/>
              </a:rPr>
              <a:t> son valores que miden el desempeño de los proyectos, actividades y metas de tu negocio, y sirven para saber qué tan cerca estás de tus objetivos empresariales. (1)</a:t>
            </a:r>
            <a:endParaRPr lang="es-C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CF0E08-4BF1-C202-3495-336491387C2D}"/>
              </a:ext>
            </a:extLst>
          </p:cNvPr>
          <p:cNvSpPr txBox="1"/>
          <p:nvPr/>
        </p:nvSpPr>
        <p:spPr>
          <a:xfrm>
            <a:off x="1016000" y="6084634"/>
            <a:ext cx="508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900" dirty="0"/>
              <a:t>(1) </a:t>
            </a:r>
            <a:r>
              <a:rPr lang="es-CR" sz="900" b="0" i="0" dirty="0">
                <a:solidFill>
                  <a:srgbClr val="333333"/>
                </a:solidFill>
                <a:effectLst/>
              </a:rPr>
              <a:t>https://www.tableau.com/es-mx/learn/articles/how-to-create-kpis#:~:text=Repasemos%3A%20los%20KPIs%2C%20siglas%20en,est%C3%A1s%20de%20tus%20objetivos%20empresariales.</a:t>
            </a:r>
            <a:endParaRPr lang="es-CR" sz="9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01F1B8-E9BB-47EA-4133-825B04BFA934}"/>
              </a:ext>
            </a:extLst>
          </p:cNvPr>
          <p:cNvSpPr/>
          <p:nvPr/>
        </p:nvSpPr>
        <p:spPr>
          <a:xfrm>
            <a:off x="934720" y="3972560"/>
            <a:ext cx="5293360" cy="20929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0" i="0" dirty="0">
                <a:solidFill>
                  <a:srgbClr val="333333"/>
                </a:solidFill>
                <a:effectLst/>
              </a:rPr>
              <a:t>Si nos apegamos al método SMART, que busca crear</a:t>
            </a:r>
            <a:r>
              <a:rPr lang="es-CR" b="0" i="0" dirty="0">
                <a:solidFill>
                  <a:schemeClr val="tx1"/>
                </a:solidFill>
                <a:effectLst/>
              </a:rPr>
              <a:t> </a:t>
            </a:r>
            <a:r>
              <a:rPr lang="es-CR" b="0" i="0" dirty="0" err="1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KPIs</a:t>
            </a:r>
            <a:r>
              <a:rPr lang="es-CR" b="0" i="0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específicos</a:t>
            </a:r>
            <a:r>
              <a:rPr lang="es-CR" b="0" i="0" dirty="0">
                <a:solidFill>
                  <a:schemeClr val="tx1"/>
                </a:solidFill>
                <a:effectLst/>
              </a:rPr>
              <a:t>, </a:t>
            </a:r>
            <a:r>
              <a:rPr lang="es-CR" b="0" i="0" dirty="0">
                <a:solidFill>
                  <a:srgbClr val="333333"/>
                </a:solidFill>
                <a:effectLst/>
              </a:rPr>
              <a:t>medibles, alcanzables, relevantes y con tiempo definido, entonces comprenderás que lo ideal no es tener miles de </a:t>
            </a:r>
            <a:r>
              <a:rPr lang="es-CR" b="0" i="0" dirty="0" err="1">
                <a:solidFill>
                  <a:srgbClr val="333333"/>
                </a:solidFill>
                <a:effectLst/>
              </a:rPr>
              <a:t>KPIs</a:t>
            </a:r>
            <a:r>
              <a:rPr lang="es-CR" b="0" i="0" dirty="0">
                <a:solidFill>
                  <a:srgbClr val="333333"/>
                </a:solidFill>
                <a:effectLst/>
              </a:rPr>
              <a:t> para tu empresa: la clave es que sea sencillo, pero efectivo.(1)</a:t>
            </a:r>
            <a:endParaRPr lang="es-CR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A1DBAA1-E431-51B4-3399-AF651FC51F5B}"/>
              </a:ext>
            </a:extLst>
          </p:cNvPr>
          <p:cNvSpPr/>
          <p:nvPr/>
        </p:nvSpPr>
        <p:spPr>
          <a:xfrm>
            <a:off x="6638925" y="1854200"/>
            <a:ext cx="4562475" cy="18764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rgbClr val="333333"/>
                </a:solidFill>
              </a:rPr>
              <a:t>Este indicador detecta los comportamientos clave de una o varias personas para lograr resultados sobresalientes y brinda la tremenda oportunidad de replicar sus buenas prácticas en el resto de la empresa(2)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79F579A-2F0C-1483-A8D0-7B9D338D4503}"/>
              </a:ext>
            </a:extLst>
          </p:cNvPr>
          <p:cNvSpPr/>
          <p:nvPr/>
        </p:nvSpPr>
        <p:spPr>
          <a:xfrm>
            <a:off x="6638924" y="3971099"/>
            <a:ext cx="4562475" cy="19891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rgbClr val="333333"/>
                </a:solidFill>
              </a:rPr>
              <a:t>Criterios para evaluar un KBI: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333333"/>
                </a:solidFill>
              </a:rPr>
              <a:t>Frecuencia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333333"/>
                </a:solidFill>
              </a:rPr>
              <a:t>Alcance del KBI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333333"/>
                </a:solidFill>
              </a:rPr>
              <a:t>Duración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s-CR" dirty="0">
                <a:solidFill>
                  <a:srgbClr val="333333"/>
                </a:solidFill>
              </a:rPr>
              <a:t>Intensidad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578F885-2A6F-8030-D2D8-850C95D52F57}"/>
              </a:ext>
            </a:extLst>
          </p:cNvPr>
          <p:cNvSpPr/>
          <p:nvPr/>
        </p:nvSpPr>
        <p:spPr>
          <a:xfrm>
            <a:off x="1666240" y="1290320"/>
            <a:ext cx="3484880" cy="47783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KPI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FBC19C9-4300-617B-4CBE-B8241790C907}"/>
              </a:ext>
            </a:extLst>
          </p:cNvPr>
          <p:cNvSpPr/>
          <p:nvPr/>
        </p:nvSpPr>
        <p:spPr>
          <a:xfrm>
            <a:off x="7066282" y="1236504"/>
            <a:ext cx="3484880" cy="4778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>
                <a:solidFill>
                  <a:schemeClr val="tx1"/>
                </a:solidFill>
              </a:rPr>
              <a:t>KBI</a:t>
            </a:r>
          </a:p>
        </p:txBody>
      </p:sp>
    </p:spTree>
    <p:extLst>
      <p:ext uri="{BB962C8B-B14F-4D97-AF65-F5344CB8AC3E}">
        <p14:creationId xmlns:p14="http://schemas.microsoft.com/office/powerpoint/2010/main" val="113808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440988" cy="858982"/>
          </a:xfrm>
        </p:spPr>
        <p:txBody>
          <a:bodyPr/>
          <a:lstStyle/>
          <a:p>
            <a:r>
              <a:rPr lang="es-CR" sz="3200" b="1" dirty="0" err="1"/>
              <a:t>KPI´s</a:t>
            </a:r>
            <a:r>
              <a:rPr lang="es-CR" sz="3200" b="1" dirty="0"/>
              <a:t> y la importancia de fomentar comportamientos </a:t>
            </a:r>
            <a:r>
              <a:rPr lang="es-CR" sz="3200" b="1" dirty="0" err="1"/>
              <a:t>KBI´s</a:t>
            </a:r>
            <a:r>
              <a:rPr lang="es-CR" sz="3200" b="1" dirty="0"/>
              <a:t> apropiados en la cultura</a:t>
            </a:r>
            <a:endParaRPr lang="es-MX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8DBA2F0-B830-62BF-A6B8-F981F1B1ED9E}"/>
              </a:ext>
            </a:extLst>
          </p:cNvPr>
          <p:cNvSpPr/>
          <p:nvPr/>
        </p:nvSpPr>
        <p:spPr>
          <a:xfrm>
            <a:off x="904875" y="1392237"/>
            <a:ext cx="5191125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Cultura: </a:t>
            </a:r>
            <a:r>
              <a:rPr lang="es-CR" b="0" i="0" dirty="0">
                <a:effectLst/>
                <a:latin typeface="Arial" panose="020B0604020202020204" pitchFamily="34" charset="0"/>
              </a:rPr>
              <a:t>Todos y cada uno de los comportamientos que se tienen en una empresa</a:t>
            </a:r>
            <a:endParaRPr lang="es-CR" dirty="0"/>
          </a:p>
          <a:p>
            <a:pPr algn="ctr"/>
            <a:endParaRPr lang="es-CR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1ABCAC-A83F-A71B-D859-F0D02D0EC7F3}"/>
              </a:ext>
            </a:extLst>
          </p:cNvPr>
          <p:cNvSpPr/>
          <p:nvPr/>
        </p:nvSpPr>
        <p:spPr>
          <a:xfrm>
            <a:off x="904875" y="3288505"/>
            <a:ext cx="5191125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Es común que se promueva un esfuerzo aislado pero no necesariamente bajo una explicación detallada de un sistema de gestión</a:t>
            </a:r>
          </a:p>
          <a:p>
            <a:pPr algn="ctr"/>
            <a:endParaRPr lang="es-C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ADB26-9457-77D2-DADA-65A975609A5A}"/>
              </a:ext>
            </a:extLst>
          </p:cNvPr>
          <p:cNvSpPr/>
          <p:nvPr/>
        </p:nvSpPr>
        <p:spPr>
          <a:xfrm>
            <a:off x="6339205" y="1392237"/>
            <a:ext cx="5191125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Indicadores de desempeño(</a:t>
            </a:r>
            <a:r>
              <a:rPr lang="es-CR" dirty="0" err="1"/>
              <a:t>KPI´s</a:t>
            </a:r>
            <a:r>
              <a:rPr lang="es-CR" dirty="0"/>
              <a:t>) en Mantenimiento  no siempre son sostenibles en el tiempo porque se trabaja en la meta no necesariamente en comportamientos ganadores para lograr el resultado sostenible a través el tiempo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5000096-6DED-87DE-D7C8-52F53F493161}"/>
              </a:ext>
            </a:extLst>
          </p:cNvPr>
          <p:cNvSpPr/>
          <p:nvPr/>
        </p:nvSpPr>
        <p:spPr>
          <a:xfrm>
            <a:off x="6339205" y="3288505"/>
            <a:ext cx="5191125" cy="17383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R" dirty="0"/>
              <a:t>Se debe promover la cultura apropiada de la empresa implementando el uso de sistemas y herramientas  que ofrezcan resultados deseados y den sustento a la cultura organizacional</a:t>
            </a:r>
          </a:p>
          <a:p>
            <a:pPr algn="ctr"/>
            <a:endParaRPr lang="es-CR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C2AC9C-10FE-86F3-054D-5D03009D4F65}"/>
              </a:ext>
            </a:extLst>
          </p:cNvPr>
          <p:cNvSpPr/>
          <p:nvPr/>
        </p:nvSpPr>
        <p:spPr>
          <a:xfrm>
            <a:off x="3743642" y="5119688"/>
            <a:ext cx="5191125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Es recomendable identificar comportamientos que transformen nuestra cultura y que fomenten resultados sostenibles de los </a:t>
            </a:r>
            <a:r>
              <a:rPr lang="es-CR" dirty="0" err="1"/>
              <a:t>KPI´s</a:t>
            </a:r>
            <a:endParaRPr lang="es-CR" dirty="0"/>
          </a:p>
          <a:p>
            <a:pPr algn="ctr"/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59175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64C4EA-A5F9-7498-8FE2-17DBB5940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069132" cy="858982"/>
          </a:xfrm>
        </p:spPr>
        <p:txBody>
          <a:bodyPr/>
          <a:lstStyle/>
          <a:p>
            <a:r>
              <a:rPr lang="es-CR" sz="3200" dirty="0">
                <a:latin typeface="+mn-lt"/>
              </a:rPr>
              <a:t>Comportamientos a promover en la vida cotidiana</a:t>
            </a:r>
            <a:endParaRPr lang="es-MX" sz="3200" dirty="0">
              <a:latin typeface="+mn-lt"/>
            </a:endParaRPr>
          </a:p>
        </p:txBody>
      </p:sp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4419A4C5-52CB-66C5-2406-1FE05EBF8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315338"/>
              </p:ext>
            </p:extLst>
          </p:nvPr>
        </p:nvGraphicFramePr>
        <p:xfrm>
          <a:off x="227012" y="1206023"/>
          <a:ext cx="11605323" cy="51823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68441">
                  <a:extLst>
                    <a:ext uri="{9D8B030D-6E8A-4147-A177-3AD203B41FA5}">
                      <a16:colId xmlns:a16="http://schemas.microsoft.com/office/drawing/2014/main" val="2031707544"/>
                    </a:ext>
                  </a:extLst>
                </a:gridCol>
                <a:gridCol w="3868441">
                  <a:extLst>
                    <a:ext uri="{9D8B030D-6E8A-4147-A177-3AD203B41FA5}">
                      <a16:colId xmlns:a16="http://schemas.microsoft.com/office/drawing/2014/main" val="2862364177"/>
                    </a:ext>
                  </a:extLst>
                </a:gridCol>
                <a:gridCol w="3868441">
                  <a:extLst>
                    <a:ext uri="{9D8B030D-6E8A-4147-A177-3AD203B41FA5}">
                      <a16:colId xmlns:a16="http://schemas.microsoft.com/office/drawing/2014/main" val="3746322984"/>
                    </a:ext>
                  </a:extLst>
                </a:gridCol>
              </a:tblGrid>
              <a:tr h="449297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KBI</a:t>
                      </a:r>
                    </a:p>
                  </a:txBody>
                  <a:tcPr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Forma medirlo</a:t>
                      </a:r>
                    </a:p>
                  </a:txBody>
                  <a:tcPr anchor="ctr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KPI deseado</a:t>
                      </a:r>
                    </a:p>
                  </a:txBody>
                  <a:tcPr anchor="ctr">
                    <a:solidFill>
                      <a:srgbClr val="024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93979"/>
                  </a:ext>
                </a:extLst>
              </a:tr>
              <a:tr h="808735">
                <a:tc>
                  <a:txBody>
                    <a:bodyPr/>
                    <a:lstStyle/>
                    <a:p>
                      <a:r>
                        <a:rPr lang="es-CR" sz="1600" dirty="0"/>
                        <a:t>Dormir bien, comer bien y hacer ejercicio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Confirmar que se tiene alimentación  adecuada, se hace ejercicio y duerme bien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Exámenes médicos anuales confirman resultados saludables</a:t>
                      </a:r>
                    </a:p>
                    <a:p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62163"/>
                  </a:ext>
                </a:extLst>
              </a:tr>
              <a:tr h="56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Hacer ejercicio al menos 5 veces a la semana</a:t>
                      </a:r>
                      <a:endParaRPr lang="es-MX" sz="1600" dirty="0">
                        <a:solidFill>
                          <a:srgbClr val="EEEEEE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Se realiza ejercicio durante 30 minutos, 5 días a la semana</a:t>
                      </a:r>
                      <a:endParaRPr lang="es-MX" sz="1600" dirty="0">
                        <a:solidFill>
                          <a:srgbClr val="EEEEEE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Exámenes médicos anuales confirman resultados saludables</a:t>
                      </a:r>
                      <a:endParaRPr lang="es-MX" sz="1600" dirty="0">
                        <a:solidFill>
                          <a:srgbClr val="EEEEEE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9705"/>
                  </a:ext>
                </a:extLst>
              </a:tr>
              <a:tr h="6103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Concentrarse en clase y estudiar sistemáticamente a diario en casa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Confirmar que se dedica al menos 1 hora diaria a revisar la lección del día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Ganar el curso con buenas calificaciones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8463"/>
                  </a:ext>
                </a:extLst>
              </a:tr>
              <a:tr h="569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Pagar las responsabilidades de crédito a tiempo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Se paga antes del tiempo establecido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No pago de intereses moratorios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2372"/>
                  </a:ext>
                </a:extLst>
              </a:tr>
              <a:tr h="12879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Investigar para ser experto en Confiabilidad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600" dirty="0"/>
                        <a:t>Número de conversaciones con un coach especializado por trimestre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600" dirty="0"/>
                        <a:t>Mejora en el indicador de disponibilidad operativa de los equipos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600" dirty="0"/>
                        <a:t>Mejora en resultados de  producción/hora</a:t>
                      </a:r>
                      <a:endParaRPr lang="es-MX" sz="1600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09847"/>
                  </a:ext>
                </a:extLst>
              </a:tr>
              <a:tr h="808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Seguir lineamientos sanitarios de mi país para COVID 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/>
                        <a:t>Confirmar que se respeta distanciamiento social y se usa cubrebocas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MX" sz="1600" dirty="0"/>
                        <a:t>No contagio por COVID 19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24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7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dirty="0"/>
              <a:t>Tipos de cultura y comportamientos que pueden promover</a:t>
            </a:r>
            <a:endParaRPr lang="es-MX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D6CA9CF-9E82-6C1A-1A82-C765A1F3C602}"/>
              </a:ext>
            </a:extLst>
          </p:cNvPr>
          <p:cNvSpPr/>
          <p:nvPr/>
        </p:nvSpPr>
        <p:spPr>
          <a:xfrm>
            <a:off x="214631" y="2293934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La cultura de la empresa promueve atender solo emergencias  (apagar incendios)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04F9418-DD56-1854-4BB7-CFFFB8568F86}"/>
              </a:ext>
            </a:extLst>
          </p:cNvPr>
          <p:cNvSpPr/>
          <p:nvPr/>
        </p:nvSpPr>
        <p:spPr>
          <a:xfrm>
            <a:off x="6588285" y="3508217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Cultura en la empresa  promueve puertas abiertas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57032AA-1B97-4BF1-D952-022D7C4BC92A}"/>
              </a:ext>
            </a:extLst>
          </p:cNvPr>
          <p:cNvSpPr/>
          <p:nvPr/>
        </p:nvSpPr>
        <p:spPr>
          <a:xfrm>
            <a:off x="3147141" y="3508217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promueve hacer lo que diga el más fuerte y pedir todo por escrito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8E0DDC2-E5C2-CAF1-1EF6-081382964E1E}"/>
              </a:ext>
            </a:extLst>
          </p:cNvPr>
          <p:cNvSpPr/>
          <p:nvPr/>
        </p:nvSpPr>
        <p:spPr>
          <a:xfrm>
            <a:off x="6588285" y="4722499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Cultura de la empresa promueve el respeto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149E239-8C29-19AE-47F9-4BAA712C80CA}"/>
              </a:ext>
            </a:extLst>
          </p:cNvPr>
          <p:cNvSpPr/>
          <p:nvPr/>
        </p:nvSpPr>
        <p:spPr>
          <a:xfrm>
            <a:off x="6484540" y="2245354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Cultura en la  empresa promueve trabajo en equipo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14FAED3-28A8-FBD4-545F-BBB9DDA29B95}"/>
              </a:ext>
            </a:extLst>
          </p:cNvPr>
          <p:cNvSpPr/>
          <p:nvPr/>
        </p:nvSpPr>
        <p:spPr>
          <a:xfrm>
            <a:off x="3147141" y="2293934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promueve comportamientos de no trabajar en prevención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AA73BF9-8E48-AB9E-C8A9-729BC43E0684}"/>
              </a:ext>
            </a:extLst>
          </p:cNvPr>
          <p:cNvSpPr/>
          <p:nvPr/>
        </p:nvSpPr>
        <p:spPr>
          <a:xfrm>
            <a:off x="214631" y="3483451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La cultura de la empresa promueve que  las personas se reconozcan  por su poder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7D31A5-C8E2-8299-9342-96DA6D3F74FB}"/>
              </a:ext>
            </a:extLst>
          </p:cNvPr>
          <p:cNvSpPr/>
          <p:nvPr/>
        </p:nvSpPr>
        <p:spPr>
          <a:xfrm>
            <a:off x="226853" y="4722499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La cultura de la empresa fomenta el miedo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48598C-09BF-5AE0-2C05-6F975486A3B7}"/>
              </a:ext>
            </a:extLst>
          </p:cNvPr>
          <p:cNvSpPr/>
          <p:nvPr/>
        </p:nvSpPr>
        <p:spPr>
          <a:xfrm>
            <a:off x="3134839" y="4722499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promueve no opinar o sugerir mejoras por miedo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7C5CD9E-0302-EC7B-20DD-421B9CAA8A75}"/>
              </a:ext>
            </a:extLst>
          </p:cNvPr>
          <p:cNvSpPr/>
          <p:nvPr/>
        </p:nvSpPr>
        <p:spPr>
          <a:xfrm>
            <a:off x="9382125" y="2225351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promueven comportamientos de apoyarse entre todos  y reconocer a las personas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8CE63A-B766-32C4-6589-F96CDFB5FFAA}"/>
              </a:ext>
            </a:extLst>
          </p:cNvPr>
          <p:cNvSpPr/>
          <p:nvPr/>
        </p:nvSpPr>
        <p:spPr>
          <a:xfrm>
            <a:off x="9382125" y="4722499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incentiva comportamientos de reconocer a las personas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A97F92-5EDB-71EC-195B-9920A09F2BF3}"/>
              </a:ext>
            </a:extLst>
          </p:cNvPr>
          <p:cNvSpPr/>
          <p:nvPr/>
        </p:nvSpPr>
        <p:spPr>
          <a:xfrm>
            <a:off x="9382125" y="3508217"/>
            <a:ext cx="2647950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1600" dirty="0"/>
              <a:t>Se fomenta comportamiento de aportar ideas de mejora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D68A618-577E-899A-9F2E-4EBC57E29799}"/>
              </a:ext>
            </a:extLst>
          </p:cNvPr>
          <p:cNvSpPr/>
          <p:nvPr/>
        </p:nvSpPr>
        <p:spPr>
          <a:xfrm>
            <a:off x="523719" y="1658500"/>
            <a:ext cx="5222240" cy="44592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Culturas y comportamientos no apropiados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C3F37AA-25A8-C931-BF37-E14622F94D55}"/>
              </a:ext>
            </a:extLst>
          </p:cNvPr>
          <p:cNvSpPr/>
          <p:nvPr/>
        </p:nvSpPr>
        <p:spPr>
          <a:xfrm>
            <a:off x="6588285" y="1626312"/>
            <a:ext cx="5222240" cy="44592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Culturas y comportamientos apropiados</a:t>
            </a:r>
          </a:p>
        </p:txBody>
      </p:sp>
    </p:spTree>
    <p:extLst>
      <p:ext uri="{BB962C8B-B14F-4D97-AF65-F5344CB8AC3E}">
        <p14:creationId xmlns:p14="http://schemas.microsoft.com/office/powerpoint/2010/main" val="37489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dirty="0"/>
              <a:t>Modelo Shingo (Excelencia Operacional)</a:t>
            </a:r>
            <a:endParaRPr lang="es-MX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060071CA-1E01-9C3D-B078-CF74204FB1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31" t="12227" r="3752" b="4064"/>
          <a:stretch/>
        </p:blipFill>
        <p:spPr>
          <a:xfrm>
            <a:off x="422476" y="1537398"/>
            <a:ext cx="4875381" cy="48238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37ED87-CA6B-3207-6DE8-CC66611F12A5}"/>
              </a:ext>
            </a:extLst>
          </p:cNvPr>
          <p:cNvSpPr txBox="1"/>
          <p:nvPr/>
        </p:nvSpPr>
        <p:spPr>
          <a:xfrm>
            <a:off x="5561933" y="5571122"/>
            <a:ext cx="8173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400" dirty="0"/>
              <a:t>https://www.opexacademy.net/index.php/shingo-institute/9-modelo-shingo.html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14A4988-8222-1961-6798-03C8F28E999A}"/>
              </a:ext>
            </a:extLst>
          </p:cNvPr>
          <p:cNvSpPr txBox="1"/>
          <p:nvPr/>
        </p:nvSpPr>
        <p:spPr>
          <a:xfrm>
            <a:off x="5376672" y="1783080"/>
            <a:ext cx="6665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/>
              <a:t>LAS TRES PERSPECTIVAS DE EXCELENCIA EMPRESARIAL</a:t>
            </a:r>
          </a:p>
          <a:p>
            <a:endParaRPr lang="es-MX" sz="2400" dirty="0"/>
          </a:p>
          <a:p>
            <a:r>
              <a:rPr lang="es-MX" sz="2200" dirty="0"/>
              <a:t>1.- Resultados ideales requieren compartimentos ideales.</a:t>
            </a:r>
          </a:p>
          <a:p>
            <a:r>
              <a:rPr lang="es-MX" sz="2200" dirty="0"/>
              <a:t>2.- El propósito y los sistemas impulsan al comportamiento.</a:t>
            </a:r>
          </a:p>
          <a:p>
            <a:r>
              <a:rPr lang="es-MX" sz="2200" dirty="0"/>
              <a:t>3.- Los principios nos conducen al comportamiento ideal </a:t>
            </a:r>
          </a:p>
        </p:txBody>
      </p:sp>
    </p:spTree>
    <p:extLst>
      <p:ext uri="{BB962C8B-B14F-4D97-AF65-F5344CB8AC3E}">
        <p14:creationId xmlns:p14="http://schemas.microsoft.com/office/powerpoint/2010/main" val="11744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b="1" i="0" dirty="0">
                <a:solidFill>
                  <a:srgbClr val="212121"/>
                </a:solidFill>
                <a:effectLst/>
                <a:latin typeface="Muli"/>
              </a:rPr>
              <a:t>Los 10 principios del Shingo</a:t>
            </a:r>
            <a:endParaRPr lang="es-MX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8D6AAF-4E7C-0A3D-82CE-E61F19BE563A}"/>
              </a:ext>
            </a:extLst>
          </p:cNvPr>
          <p:cNvSpPr txBox="1">
            <a:spLocks/>
          </p:cNvSpPr>
          <p:nvPr/>
        </p:nvSpPr>
        <p:spPr>
          <a:xfrm>
            <a:off x="467219" y="1422948"/>
            <a:ext cx="10515600" cy="50984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Respeto a cada individuo.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Liderar con humildad.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Buscar la perfección.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Asegurar la calidad en la fuente 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Mejorar el flujo y el sistema.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Abrazar el pensamiento científico.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Enfoque en el proceso.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Pensar sistémicamente.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Crear constancia de propósito.</a:t>
            </a:r>
          </a:p>
          <a:p>
            <a:pPr>
              <a:buFont typeface="+mj-lt"/>
              <a:buAutoNum type="arabicPeriod"/>
            </a:pPr>
            <a:r>
              <a:rPr lang="es-CR" dirty="0">
                <a:solidFill>
                  <a:srgbClr val="212121"/>
                </a:solidFill>
              </a:rPr>
              <a:t>Crear valor para el cliente.</a:t>
            </a:r>
          </a:p>
          <a:p>
            <a:endParaRPr lang="es-C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0B0B8-1D25-361B-9D91-3A2FF5A33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43" y="1551152"/>
            <a:ext cx="4095750" cy="3971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1189D-8539-7FD1-C463-B3095C55848F}"/>
              </a:ext>
            </a:extLst>
          </p:cNvPr>
          <p:cNvSpPr txBox="1"/>
          <p:nvPr/>
        </p:nvSpPr>
        <p:spPr>
          <a:xfrm>
            <a:off x="7001191" y="5580264"/>
            <a:ext cx="4405830" cy="524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400" dirty="0"/>
              <a:t>https://www.opexacademy.net/index.php/shingo-institute/9-modelo-shingo.html</a:t>
            </a:r>
          </a:p>
        </p:txBody>
      </p:sp>
    </p:spTree>
    <p:extLst>
      <p:ext uri="{BB962C8B-B14F-4D97-AF65-F5344CB8AC3E}">
        <p14:creationId xmlns:p14="http://schemas.microsoft.com/office/powerpoint/2010/main" val="3924886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b="1" dirty="0"/>
              <a:t>Hechos comprobados a través de mi experiencia laboral</a:t>
            </a:r>
            <a:endParaRPr lang="es-MX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5811C9-70B7-FCFC-5D1E-C5BCE90AD7C2}"/>
              </a:ext>
            </a:extLst>
          </p:cNvPr>
          <p:cNvSpPr/>
          <p:nvPr/>
        </p:nvSpPr>
        <p:spPr>
          <a:xfrm>
            <a:off x="913877" y="1547447"/>
            <a:ext cx="4690648" cy="21723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Los resultados sostenibles requieren que se cuente con una cultura  definida con principios sólidos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A316FD-FEF9-5B45-BAF7-C9F730BEC2D6}"/>
              </a:ext>
            </a:extLst>
          </p:cNvPr>
          <p:cNvSpPr/>
          <p:nvPr/>
        </p:nvSpPr>
        <p:spPr>
          <a:xfrm>
            <a:off x="913877" y="3888713"/>
            <a:ext cx="4690648" cy="22495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Al definir bien los </a:t>
            </a:r>
            <a:r>
              <a:rPr lang="es-CR" sz="2400" dirty="0" err="1"/>
              <a:t>KPI´s</a:t>
            </a:r>
            <a:r>
              <a:rPr lang="es-CR" sz="2400" dirty="0"/>
              <a:t> pero se da fuerza a promover los </a:t>
            </a:r>
            <a:r>
              <a:rPr lang="es-CR" sz="2400" dirty="0" err="1"/>
              <a:t>KBI´s</a:t>
            </a:r>
            <a:r>
              <a:rPr lang="es-CR" sz="2400" dirty="0"/>
              <a:t> se pueden lograr resultados sostenibles en el tiempo. Lo que parece imposible lograr se hace posible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E02105-C713-A4FE-07AB-51D040A0229F}"/>
              </a:ext>
            </a:extLst>
          </p:cNvPr>
          <p:cNvSpPr/>
          <p:nvPr/>
        </p:nvSpPr>
        <p:spPr>
          <a:xfrm>
            <a:off x="6583157" y="3888713"/>
            <a:ext cx="4690648" cy="224953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Los Lideres deben identificar los </a:t>
            </a:r>
            <a:r>
              <a:rPr lang="es-CR" sz="2400" dirty="0" err="1"/>
              <a:t>KBI´s</a:t>
            </a:r>
            <a:r>
              <a:rPr lang="es-CR" sz="2400" dirty="0"/>
              <a:t> a impulsar y medir su implementación.</a:t>
            </a:r>
          </a:p>
          <a:p>
            <a:pPr algn="ctr"/>
            <a:r>
              <a:rPr lang="es-CR" sz="2400" dirty="0"/>
              <a:t>Si esto se da los </a:t>
            </a:r>
            <a:r>
              <a:rPr lang="es-CR" sz="2400" dirty="0" err="1"/>
              <a:t>KPI´s</a:t>
            </a:r>
            <a:r>
              <a:rPr lang="es-CR" sz="2400" dirty="0"/>
              <a:t> se podrán lograr sin problema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A23274-4E91-2A6D-9011-507C59FDBC89}"/>
              </a:ext>
            </a:extLst>
          </p:cNvPr>
          <p:cNvSpPr/>
          <p:nvPr/>
        </p:nvSpPr>
        <p:spPr>
          <a:xfrm>
            <a:off x="6583157" y="1547447"/>
            <a:ext cx="4690648" cy="217232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Principios claros y adoptados por la población harán que los sistemas y herramientas funcionen a través de comportamientos ideales</a:t>
            </a:r>
          </a:p>
        </p:txBody>
      </p:sp>
    </p:spTree>
    <p:extLst>
      <p:ext uri="{BB962C8B-B14F-4D97-AF65-F5344CB8AC3E}">
        <p14:creationId xmlns:p14="http://schemas.microsoft.com/office/powerpoint/2010/main" val="189853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71348120-70B7-5822-D94A-10FF43769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671452"/>
              </p:ext>
            </p:extLst>
          </p:nvPr>
        </p:nvGraphicFramePr>
        <p:xfrm>
          <a:off x="252091" y="968916"/>
          <a:ext cx="11687817" cy="5360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95939">
                  <a:extLst>
                    <a:ext uri="{9D8B030D-6E8A-4147-A177-3AD203B41FA5}">
                      <a16:colId xmlns:a16="http://schemas.microsoft.com/office/drawing/2014/main" val="2031707544"/>
                    </a:ext>
                  </a:extLst>
                </a:gridCol>
                <a:gridCol w="3895939">
                  <a:extLst>
                    <a:ext uri="{9D8B030D-6E8A-4147-A177-3AD203B41FA5}">
                      <a16:colId xmlns:a16="http://schemas.microsoft.com/office/drawing/2014/main" val="2862364177"/>
                    </a:ext>
                  </a:extLst>
                </a:gridCol>
                <a:gridCol w="3895939">
                  <a:extLst>
                    <a:ext uri="{9D8B030D-6E8A-4147-A177-3AD203B41FA5}">
                      <a16:colId xmlns:a16="http://schemas.microsoft.com/office/drawing/2014/main" val="3746322984"/>
                    </a:ext>
                  </a:extLst>
                </a:gridCol>
              </a:tblGrid>
              <a:tr h="745678"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KBI</a:t>
                      </a:r>
                    </a:p>
                  </a:txBody>
                  <a:tcPr marL="93969" marR="93969" marT="46985" marB="46985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Forma medirlo</a:t>
                      </a:r>
                    </a:p>
                  </a:txBody>
                  <a:tcPr marL="93969" marR="93969" marT="46985" marB="46985">
                    <a:solidFill>
                      <a:srgbClr val="0249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400" dirty="0"/>
                        <a:t>KPI puede apoyar</a:t>
                      </a:r>
                    </a:p>
                  </a:txBody>
                  <a:tcPr marL="93969" marR="93969" marT="46985" marB="46985">
                    <a:solidFill>
                      <a:srgbClr val="0249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693979"/>
                  </a:ext>
                </a:extLst>
              </a:tr>
              <a:tr h="853204">
                <a:tc>
                  <a:txBody>
                    <a:bodyPr/>
                    <a:lstStyle/>
                    <a:p>
                      <a:r>
                        <a:rPr lang="es-CR" sz="1700" dirty="0"/>
                        <a:t>Identificar posibles riesgos a nivel de seguridad y salud ocupacional(Casi casi)</a:t>
                      </a:r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Confirmar que la gente este aportando Casi casi</a:t>
                      </a:r>
                    </a:p>
                    <a:p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Nivel de accidentes en Mantenimiento</a:t>
                      </a:r>
                    </a:p>
                    <a:p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162163"/>
                  </a:ext>
                </a:extLst>
              </a:tr>
              <a:tr h="853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Reconocer a los compañeros por cosas extraordinarias</a:t>
                      </a:r>
                    </a:p>
                    <a:p>
                      <a:endParaRPr lang="es-MX" sz="1700" dirty="0">
                        <a:solidFill>
                          <a:srgbClr val="EEEEEE"/>
                        </a:solidFill>
                      </a:endParaRPr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Verificar que se den los reconocimientos en el grupo de forma genuina</a:t>
                      </a:r>
                      <a:endParaRPr lang="es-MX" sz="1700" dirty="0">
                        <a:solidFill>
                          <a:srgbClr val="EEEEEE"/>
                        </a:solidFill>
                      </a:endParaRPr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Resultado en la encuesta de clima laboral</a:t>
                      </a:r>
                    </a:p>
                    <a:p>
                      <a:endParaRPr lang="es-MX" sz="1700" dirty="0">
                        <a:solidFill>
                          <a:srgbClr val="EEEEEE"/>
                        </a:solidFill>
                      </a:endParaRPr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959705"/>
                  </a:ext>
                </a:extLst>
              </a:tr>
              <a:tr h="853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Hacer sistemáticamente análisis de riesgo de los equipos o sistemas a cargo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Confirmar que se realicen las actividades de evaluación de riesgo con las personas apropiadas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Mejora en el indicador de disponibilidad operativa de los equipos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28463"/>
                  </a:ext>
                </a:extLst>
              </a:tr>
              <a:tr h="6001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Proponer proyectos de mejora a nivel empresarial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Confirmar que se presenten proyectos de mejora y la gente los proponga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Mejora en el costo de producción</a:t>
                      </a:r>
                    </a:p>
                    <a:p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2372"/>
                  </a:ext>
                </a:extLst>
              </a:tr>
              <a:tr h="13593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Involucrarse activamente en la operación de una línea de producción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700" dirty="0"/>
                        <a:t>Anticiparse a identificar potenciales fallas de la línea y atenderlas antes que suceda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700" dirty="0"/>
                        <a:t>Mejora en el indicador de disponibilidad operativa de los equipos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CR" sz="1700" dirty="0"/>
                        <a:t>Mejora en resultados de  producción/hora</a:t>
                      </a:r>
                      <a:endParaRPr lang="es-MX" sz="1700" dirty="0"/>
                    </a:p>
                  </a:txBody>
                  <a:tcPr marL="93969" marR="93969" marT="46985" marB="46985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709847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B83BDBE-6CC8-1418-737B-519BD4A1E57F}"/>
              </a:ext>
            </a:extLst>
          </p:cNvPr>
          <p:cNvSpPr txBox="1"/>
          <p:nvPr/>
        </p:nvSpPr>
        <p:spPr>
          <a:xfrm>
            <a:off x="227012" y="225425"/>
            <a:ext cx="9922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3200" dirty="0"/>
              <a:t>Comportamientos a promover en Mantenimiento / FM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2591345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4"/>
            <a:ext cx="9931871" cy="869845"/>
          </a:xfrm>
        </p:spPr>
        <p:txBody>
          <a:bodyPr/>
          <a:lstStyle/>
          <a:p>
            <a:r>
              <a:rPr lang="es-CR" sz="3000" b="1" dirty="0"/>
              <a:t>¿Como medir progreso en la cultura organizacional basada en Excelencia Operacional?</a:t>
            </a:r>
            <a:endParaRPr lang="es-MX" sz="3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557495"/>
            <a:ext cx="11735521" cy="470475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Realizando Visitas de los Líderes en el </a:t>
            </a:r>
            <a:r>
              <a:rPr lang="es-CR" dirty="0" err="1"/>
              <a:t>Gemba</a:t>
            </a:r>
            <a:endParaRPr lang="es-C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Encuestas de satisfacción de clima organizacional periódicas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Buscando el </a:t>
            </a:r>
            <a:r>
              <a:rPr lang="es-CR" dirty="0" err="1"/>
              <a:t>feedback</a:t>
            </a:r>
            <a:r>
              <a:rPr lang="es-CR" dirty="0"/>
              <a:t> de la gente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Tener frecuentemente 1:1 con los colaboradores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Política de puertas abiertas a nivel organizacional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Valorar los resultados tanto de los </a:t>
            </a:r>
            <a:r>
              <a:rPr lang="es-CR" dirty="0" err="1"/>
              <a:t>KPI´s</a:t>
            </a:r>
            <a:r>
              <a:rPr lang="es-CR" dirty="0"/>
              <a:t> como de los  </a:t>
            </a:r>
            <a:r>
              <a:rPr lang="es-CR" dirty="0" err="1"/>
              <a:t>KBI´s</a:t>
            </a:r>
            <a:endParaRPr lang="es-CR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Apertura total a la mejora continua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309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62D93C4-DB86-9B97-7E83-B4E8FEFDBB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3499" y="1651662"/>
            <a:ext cx="7766050" cy="2751635"/>
          </a:xfrm>
        </p:spPr>
        <p:txBody>
          <a:bodyPr/>
          <a:lstStyle/>
          <a:p>
            <a:r>
              <a:rPr lang="en-US" sz="4400" dirty="0"/>
              <a:t>¿C</a:t>
            </a:r>
            <a:r>
              <a:rPr lang="es-CR" sz="4400" dirty="0" err="1"/>
              <a:t>ómo</a:t>
            </a:r>
            <a:r>
              <a:rPr lang="es-CR" sz="4400" dirty="0"/>
              <a:t> medir la cultura organizacional?</a:t>
            </a:r>
            <a:br>
              <a:rPr lang="es-CR" sz="4400" dirty="0"/>
            </a:br>
            <a:r>
              <a:rPr lang="es-CR" sz="4400" dirty="0"/>
              <a:t>Indicadores clave de comportamiento</a:t>
            </a:r>
            <a:endParaRPr lang="es-MX" sz="4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71A35-0110-579F-70D5-304E50FD13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499" y="4640745"/>
            <a:ext cx="7766049" cy="407670"/>
          </a:xfrm>
        </p:spPr>
        <p:txBody>
          <a:bodyPr/>
          <a:lstStyle/>
          <a:p>
            <a:r>
              <a:rPr lang="es-CR" sz="3600" dirty="0"/>
              <a:t>Ing. Adrián Chaves S.</a:t>
            </a:r>
          </a:p>
          <a:p>
            <a:endParaRPr lang="es-MX" sz="36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FEDE23-BBDD-9C32-C089-07E746F9FE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3499" y="5302249"/>
            <a:ext cx="7766048" cy="837293"/>
          </a:xfrm>
        </p:spPr>
        <p:txBody>
          <a:bodyPr/>
          <a:lstStyle/>
          <a:p>
            <a:r>
              <a:rPr lang="en-US" sz="2000" dirty="0">
                <a:solidFill>
                  <a:srgbClr val="2F2F2F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 Facilities Director</a:t>
            </a:r>
            <a:r>
              <a:rPr lang="en-US" sz="2000" dirty="0"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, </a:t>
            </a:r>
            <a:r>
              <a:rPr lang="en-US" sz="2000" dirty="0">
                <a:solidFill>
                  <a:srgbClr val="2F2F2F"/>
                </a:solidFill>
                <a:latin typeface="Verdana" panose="020B0604030504040204" pitchFamily="34" charset="0"/>
                <a:cs typeface="Calibri" panose="020F0502020204030204" pitchFamily="34" charset="0"/>
              </a:rPr>
              <a:t>LATAM</a:t>
            </a:r>
          </a:p>
          <a:p>
            <a:r>
              <a:rPr lang="en-US" sz="2000" dirty="0" err="1">
                <a:latin typeface="Segoe UI" panose="020B0502040204020203" pitchFamily="34" charset="0"/>
              </a:rPr>
              <a:t>Industria</a:t>
            </a:r>
            <a:r>
              <a:rPr lang="en-US" sz="2000" dirty="0">
                <a:latin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</a:rPr>
              <a:t>Manufactura</a:t>
            </a:r>
            <a:r>
              <a:rPr lang="en-US" sz="2000" dirty="0">
                <a:latin typeface="Segoe UI" panose="020B0502040204020203" pitchFamily="34" charset="0"/>
              </a:rPr>
              <a:t> de </a:t>
            </a:r>
            <a:r>
              <a:rPr lang="en-US" sz="2000" dirty="0" err="1">
                <a:latin typeface="Segoe UI" panose="020B0502040204020203" pitchFamily="34" charset="0"/>
              </a:rPr>
              <a:t>dispositivos</a:t>
            </a:r>
            <a:r>
              <a:rPr lang="en-US" sz="2000" dirty="0">
                <a:latin typeface="Segoe UI" panose="020B0502040204020203" pitchFamily="34" charset="0"/>
              </a:rPr>
              <a:t> m</a:t>
            </a:r>
            <a:r>
              <a:rPr lang="es-CR" sz="2000" dirty="0">
                <a:latin typeface="Segoe UI" panose="020B0502040204020203" pitchFamily="34" charset="0"/>
              </a:rPr>
              <a:t>é</a:t>
            </a:r>
            <a:r>
              <a:rPr lang="en-US" sz="2000" dirty="0" err="1">
                <a:latin typeface="Segoe UI" panose="020B0502040204020203" pitchFamily="34" charset="0"/>
              </a:rPr>
              <a:t>dicos</a:t>
            </a:r>
            <a:endParaRPr lang="es-MX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F15DDDF-D32C-6A43-71A3-2AA14EE13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2" b="4612"/>
          <a:stretch/>
        </p:blipFill>
        <p:spPr>
          <a:xfrm>
            <a:off x="448722" y="2390775"/>
            <a:ext cx="2762249" cy="3343275"/>
          </a:xfrm>
          <a:custGeom>
            <a:avLst/>
            <a:gdLst>
              <a:gd name="connsiteX0" fmla="*/ 621230 w 2629989"/>
              <a:gd name="connsiteY0" fmla="*/ 0 h 3326674"/>
              <a:gd name="connsiteX1" fmla="*/ 2629989 w 2629989"/>
              <a:gd name="connsiteY1" fmla="*/ 0 h 3326674"/>
              <a:gd name="connsiteX2" fmla="*/ 2629989 w 2629989"/>
              <a:gd name="connsiteY2" fmla="*/ 2705444 h 3326674"/>
              <a:gd name="connsiteX3" fmla="*/ 2008759 w 2629989"/>
              <a:gd name="connsiteY3" fmla="*/ 3326674 h 3326674"/>
              <a:gd name="connsiteX4" fmla="*/ 0 w 2629989"/>
              <a:gd name="connsiteY4" fmla="*/ 3326674 h 3326674"/>
              <a:gd name="connsiteX5" fmla="*/ 0 w 2629989"/>
              <a:gd name="connsiteY5" fmla="*/ 621230 h 3326674"/>
              <a:gd name="connsiteX6" fmla="*/ 621230 w 2629989"/>
              <a:gd name="connsiteY6" fmla="*/ 0 h 332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9989" h="3326674">
                <a:moveTo>
                  <a:pt x="621230" y="0"/>
                </a:moveTo>
                <a:lnTo>
                  <a:pt x="2629989" y="0"/>
                </a:lnTo>
                <a:lnTo>
                  <a:pt x="2629989" y="2705444"/>
                </a:lnTo>
                <a:cubicBezTo>
                  <a:pt x="2629989" y="3048540"/>
                  <a:pt x="2351855" y="3326674"/>
                  <a:pt x="2008759" y="3326674"/>
                </a:cubicBezTo>
                <a:lnTo>
                  <a:pt x="0" y="3326674"/>
                </a:lnTo>
                <a:lnTo>
                  <a:pt x="0" y="621230"/>
                </a:lnTo>
                <a:cubicBezTo>
                  <a:pt x="0" y="278134"/>
                  <a:pt x="278134" y="0"/>
                  <a:pt x="62123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2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b="1" dirty="0"/>
              <a:t>Conclusiones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Los lideres deben definir los </a:t>
            </a:r>
            <a:r>
              <a:rPr lang="es-CR" dirty="0" err="1"/>
              <a:t>KPI´s</a:t>
            </a:r>
            <a:r>
              <a:rPr lang="es-CR" dirty="0"/>
              <a:t> de su gestión, pero deben tener claro los comportamientos a impulsar (</a:t>
            </a:r>
            <a:r>
              <a:rPr lang="es-CR" dirty="0" err="1"/>
              <a:t>KBI´s</a:t>
            </a:r>
            <a:r>
              <a:rPr lang="es-CR" dirty="0"/>
              <a:t>) para lograr resultados sostenibles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Los comportamientos se promueven de forma genuina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Un KPI sin contar con todo un concepto integral de mejora continua puede ser flor de un día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Seguir y estudiar el modelo Shingo de excelencia operacional es una apropiada guía para conseguir resultados sostenibles y lograr una cultura empresarial de excelencia operacional sólida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¡¡¡ Nunca es tarde para empezar !!!</a:t>
            </a:r>
          </a:p>
          <a:p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21D350-516C-F82F-9D01-37196241D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320" y="5068874"/>
            <a:ext cx="1319213" cy="11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9CBB3-464A-107A-1C82-C7CE55668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Ing. Adrián Chaves Serrano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4007F2-547D-9B74-F2D4-E3B688C36D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err="1"/>
              <a:t>Adrianjchaves</a:t>
            </a:r>
            <a:r>
              <a:rPr lang="en-US" dirty="0"/>
              <a:t>@hotmail.com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919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Trascendencia de este tema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En cualquier empresa se trabaja y agrega valor con el apoyo de las personas.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Las personas requieren tener un norte claro y conocer su aporte a la organización.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Las personas si se involucran en los procesos pueden hacer posible lo que parece imposible.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Los líderes se ocupan en lograr los objetivos, pero no necesariamente en el cómo y cuándo lograrlos.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/>
              <a:t>No necesariamente todos en Mantenimiento tenemos claros los conceptos de cultura organizacional, </a:t>
            </a:r>
            <a:r>
              <a:rPr lang="es-CR" dirty="0" err="1"/>
              <a:t>KPI´s</a:t>
            </a:r>
            <a:r>
              <a:rPr lang="es-CR" dirty="0"/>
              <a:t> y </a:t>
            </a:r>
            <a:r>
              <a:rPr lang="es-CR" dirty="0" err="1"/>
              <a:t>KBI´s</a:t>
            </a:r>
            <a:r>
              <a:rPr lang="es-CR" dirty="0"/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692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3200" dirty="0"/>
              <a:t>Conceptos fundamentales para el logro de resultados en las organizaciones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2EC35A-CEA1-DD4C-9FFC-2A74787DB7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9181957"/>
              </p:ext>
            </p:extLst>
          </p:nvPr>
        </p:nvGraphicFramePr>
        <p:xfrm>
          <a:off x="245319" y="1481438"/>
          <a:ext cx="7498082" cy="483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60358C-81E2-BA15-186D-B47BE23E835F}"/>
              </a:ext>
            </a:extLst>
          </p:cNvPr>
          <p:cNvSpPr txBox="1"/>
          <p:nvPr/>
        </p:nvSpPr>
        <p:spPr>
          <a:xfrm>
            <a:off x="7835900" y="5506928"/>
            <a:ext cx="61552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sz="1800" b="1" dirty="0"/>
              <a:t>KBI: </a:t>
            </a:r>
            <a:r>
              <a:rPr lang="es-CR" sz="1800" b="1" dirty="0">
                <a:solidFill>
                  <a:srgbClr val="333333"/>
                </a:solidFill>
                <a:effectLst/>
              </a:rPr>
              <a:t>Key </a:t>
            </a:r>
            <a:r>
              <a:rPr lang="es-CR" sz="1800" b="1" dirty="0" err="1">
                <a:solidFill>
                  <a:srgbClr val="333333"/>
                </a:solidFill>
                <a:effectLst/>
              </a:rPr>
              <a:t>Behavior</a:t>
            </a:r>
            <a:r>
              <a:rPr lang="es-CR" sz="1800" b="1" dirty="0">
                <a:solidFill>
                  <a:srgbClr val="333333"/>
                </a:solidFill>
                <a:effectLst/>
              </a:rPr>
              <a:t>  </a:t>
            </a:r>
            <a:r>
              <a:rPr lang="es-CR" sz="1800" b="1" dirty="0" err="1">
                <a:solidFill>
                  <a:srgbClr val="333333"/>
                </a:solidFill>
                <a:effectLst/>
              </a:rPr>
              <a:t>Indicators</a:t>
            </a:r>
            <a:endParaRPr lang="es-CR" sz="1800" b="1" dirty="0">
              <a:solidFill>
                <a:srgbClr val="333333"/>
              </a:solidFill>
              <a:effectLst/>
            </a:endParaRPr>
          </a:p>
          <a:p>
            <a:r>
              <a:rPr lang="es-CR" sz="1800" b="1" dirty="0">
                <a:solidFill>
                  <a:srgbClr val="333333"/>
                </a:solidFill>
              </a:rPr>
              <a:t>KPI:  K</a:t>
            </a:r>
            <a:r>
              <a:rPr lang="es-CR" sz="1800" b="1" dirty="0">
                <a:solidFill>
                  <a:srgbClr val="333333"/>
                </a:solidFill>
                <a:effectLst/>
              </a:rPr>
              <a:t>ey Performance </a:t>
            </a:r>
            <a:r>
              <a:rPr lang="es-CR" sz="1800" b="1" dirty="0" err="1">
                <a:solidFill>
                  <a:srgbClr val="333333"/>
                </a:solidFill>
                <a:effectLst/>
              </a:rPr>
              <a:t>Iindicators</a:t>
            </a:r>
            <a:endParaRPr lang="es-CR" sz="18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CB74AF8-4254-7566-8CA0-D034624A7C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5900" y="1481438"/>
            <a:ext cx="4144940" cy="38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8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b="1" dirty="0"/>
              <a:t>Principio básico en la Gestión Administrativa</a:t>
            </a:r>
            <a:endParaRPr lang="es-MX" sz="3200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B7C453D4-D4E3-5C10-5B87-C409484C1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622" y="2251667"/>
            <a:ext cx="11580755" cy="214951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E1E827-9EB1-F91E-200B-10323C59D033}"/>
              </a:ext>
            </a:extLst>
          </p:cNvPr>
          <p:cNvSpPr txBox="1"/>
          <p:nvPr/>
        </p:nvSpPr>
        <p:spPr>
          <a:xfrm>
            <a:off x="504651" y="5414549"/>
            <a:ext cx="8864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https://www.empresaactual.com/kpi-kbi-indicadores-rendimiento-comportamiento/</a:t>
            </a:r>
          </a:p>
        </p:txBody>
      </p:sp>
    </p:spTree>
    <p:extLst>
      <p:ext uri="{BB962C8B-B14F-4D97-AF65-F5344CB8AC3E}">
        <p14:creationId xmlns:p14="http://schemas.microsoft.com/office/powerpoint/2010/main" val="390096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dirty="0"/>
              <a:t>La cultura en una organización</a:t>
            </a:r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667" y="1748414"/>
            <a:ext cx="10464800" cy="4332970"/>
          </a:xfrm>
        </p:spPr>
        <p:txBody>
          <a:bodyPr/>
          <a:lstStyle/>
          <a:p>
            <a:r>
              <a:rPr lang="es-CR" sz="3200" b="0" i="0" dirty="0">
                <a:effectLst/>
                <a:latin typeface="+mj-lt"/>
              </a:rPr>
              <a:t>Es una forma de vida, un conjunto compartido de </a:t>
            </a:r>
            <a:r>
              <a:rPr lang="es-CR" sz="3200" b="1" i="0" dirty="0">
                <a:effectLst/>
                <a:latin typeface="+mj-lt"/>
              </a:rPr>
              <a:t>costumbres</a:t>
            </a:r>
            <a:r>
              <a:rPr lang="es-CR" sz="3200" b="0" i="0" dirty="0">
                <a:effectLst/>
                <a:latin typeface="+mj-lt"/>
              </a:rPr>
              <a:t>, </a:t>
            </a:r>
            <a:r>
              <a:rPr lang="es-CR" sz="3200" b="1" i="0" dirty="0">
                <a:solidFill>
                  <a:schemeClr val="accent1"/>
                </a:solidFill>
                <a:effectLst/>
                <a:latin typeface="+mj-lt"/>
              </a:rPr>
              <a:t>creencias</a:t>
            </a:r>
            <a:r>
              <a:rPr lang="es-CR" sz="3200" b="0" i="0" dirty="0">
                <a:effectLst/>
                <a:latin typeface="+mj-lt"/>
              </a:rPr>
              <a:t>, </a:t>
            </a:r>
            <a:r>
              <a:rPr lang="es-CR" sz="3200" b="1" i="0" dirty="0">
                <a:solidFill>
                  <a:srgbClr val="00B050"/>
                </a:solidFill>
                <a:effectLst/>
                <a:latin typeface="+mj-lt"/>
              </a:rPr>
              <a:t>hábitos</a:t>
            </a:r>
            <a:r>
              <a:rPr lang="es-CR" sz="3200" b="0" i="0" dirty="0">
                <a:effectLst/>
                <a:latin typeface="+mj-lt"/>
              </a:rPr>
              <a:t> y </a:t>
            </a:r>
            <a:r>
              <a:rPr lang="es-CR" sz="3200" b="1" i="0" dirty="0">
                <a:solidFill>
                  <a:srgbClr val="C00000"/>
                </a:solidFill>
                <a:effectLst/>
                <a:latin typeface="+mj-lt"/>
              </a:rPr>
              <a:t>comportamientos</a:t>
            </a:r>
            <a:r>
              <a:rPr lang="es-CR" sz="3200" b="0" i="0" dirty="0">
                <a:effectLst/>
                <a:latin typeface="+mj-lt"/>
              </a:rPr>
              <a:t> de un grupo particular de personas en un momento particular.   </a:t>
            </a:r>
            <a:endParaRPr lang="es-CR" sz="3200" i="1" dirty="0">
              <a:latin typeface="+mj-lt"/>
            </a:endParaRPr>
          </a:p>
          <a:p>
            <a:endParaRPr lang="es-MX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2306B-3DA9-EB5A-5A57-37DE48F1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621" y="4146759"/>
            <a:ext cx="3761558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0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026121" cy="858982"/>
          </a:xfrm>
        </p:spPr>
        <p:txBody>
          <a:bodyPr/>
          <a:lstStyle/>
          <a:p>
            <a:r>
              <a:rPr lang="es-CR" sz="3200" dirty="0"/>
              <a:t>Elementos que definen una cultura organizacional</a:t>
            </a:r>
            <a:endParaRPr lang="es-MX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Contar con Misión, visión, valores y principios definidos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Claridad en los objetivos de las organizaciones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Líderes consecuentes con la cultura organizacional y que promueven la cultura en la  empresa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Establecer sistemas y herramientas apropiadas de gestión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Promover comportamientos ideales para obtener resultados ideales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Promover el compromiso e identificación de la gente con la organización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R" dirty="0">
                <a:latin typeface="+mj-lt"/>
              </a:rPr>
              <a:t>El reconocimiento al esfuerzo de las personas es un combustible para el éxito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7772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12" y="225425"/>
            <a:ext cx="10288588" cy="858982"/>
          </a:xfrm>
        </p:spPr>
        <p:txBody>
          <a:bodyPr/>
          <a:lstStyle/>
          <a:p>
            <a:r>
              <a:rPr lang="es-CR" sz="3200" b="1" dirty="0"/>
              <a:t>Elementos que definen una cultura organizacional</a:t>
            </a:r>
            <a:endParaRPr lang="es-MX" sz="3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C71BF6-94C1-BE92-6FFF-855245FD756A}"/>
              </a:ext>
            </a:extLst>
          </p:cNvPr>
          <p:cNvSpPr/>
          <p:nvPr/>
        </p:nvSpPr>
        <p:spPr>
          <a:xfrm>
            <a:off x="718184" y="1740817"/>
            <a:ext cx="2868295" cy="8809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Valores y principios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C2EBB94-A21B-4865-ADD4-C38388C9E1C2}"/>
              </a:ext>
            </a:extLst>
          </p:cNvPr>
          <p:cNvSpPr/>
          <p:nvPr/>
        </p:nvSpPr>
        <p:spPr>
          <a:xfrm>
            <a:off x="723419" y="2971304"/>
            <a:ext cx="2863060" cy="807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Liderazgo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01A8C9-6265-F34D-70D2-B7EA04891F71}"/>
              </a:ext>
            </a:extLst>
          </p:cNvPr>
          <p:cNvSpPr/>
          <p:nvPr/>
        </p:nvSpPr>
        <p:spPr>
          <a:xfrm>
            <a:off x="718184" y="5467253"/>
            <a:ext cx="2849508" cy="92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Comportamientos ideales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3F15C2-5851-7BDB-0315-7AFA029A625B}"/>
              </a:ext>
            </a:extLst>
          </p:cNvPr>
          <p:cNvSpPr/>
          <p:nvPr/>
        </p:nvSpPr>
        <p:spPr>
          <a:xfrm>
            <a:off x="7548235" y="3221583"/>
            <a:ext cx="3920346" cy="14612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800" dirty="0"/>
              <a:t>Cultura organizacional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9575C1-DFB2-2424-2F03-FE70DCC05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12" y="3413084"/>
            <a:ext cx="1922606" cy="107828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70BB1CD-5296-0898-8C66-56CF0EAC6712}"/>
              </a:ext>
            </a:extLst>
          </p:cNvPr>
          <p:cNvSpPr/>
          <p:nvPr/>
        </p:nvSpPr>
        <p:spPr>
          <a:xfrm>
            <a:off x="718184" y="4128805"/>
            <a:ext cx="2849508" cy="924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dirty="0"/>
              <a:t>Sistemas y herramientas</a:t>
            </a:r>
          </a:p>
        </p:txBody>
      </p:sp>
    </p:spTree>
    <p:extLst>
      <p:ext uri="{BB962C8B-B14F-4D97-AF65-F5344CB8AC3E}">
        <p14:creationId xmlns:p14="http://schemas.microsoft.com/office/powerpoint/2010/main" val="32489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3E918-EEBE-B1E3-4CD3-49C4DEE5E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sz="3200" b="1" dirty="0"/>
              <a:t>Viviendo una cultura organizacional genuina</a:t>
            </a:r>
            <a:endParaRPr lang="es-MX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ECB3BC-D8D1-F46C-948E-7A3E9C532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12" y="1507251"/>
            <a:ext cx="11735521" cy="4652843"/>
          </a:xfrm>
        </p:spPr>
        <p:txBody>
          <a:bodyPr/>
          <a:lstStyle/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La cultura la viven las personas y está promovida para y por las personas.</a:t>
            </a:r>
          </a:p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La cultura organizacional es un factor que se comparte, aprende y construye por todos  </a:t>
            </a:r>
          </a:p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La cultura y comportamientos son promovidos por los Líderes pero se enriquece por el trabajo y aporte de todos en la organización</a:t>
            </a:r>
          </a:p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La cultura organizacional se vive y respira. Es claramente identificable con sólo ver el entorno.</a:t>
            </a:r>
          </a:p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La cultura organizacional es un medio de convivencia que motiva, enamora y promueve el desarrollo de las personas. </a:t>
            </a:r>
          </a:p>
          <a:p>
            <a:pPr marL="361950" indent="-361950" fontAlgn="base">
              <a:buFont typeface="Wingdings" panose="05000000000000000000" pitchFamily="2" charset="2"/>
              <a:buChar char="§"/>
            </a:pPr>
            <a:r>
              <a:rPr lang="es-CR" sz="2600" i="0" dirty="0">
                <a:effectLst/>
                <a:latin typeface="+mj-lt"/>
              </a:rPr>
              <a:t>Una cultura organizacional  apropiada genera crecimiento de las personas y de la empresa. </a:t>
            </a:r>
            <a:endParaRPr lang="es-CR" sz="2600" dirty="0">
              <a:latin typeface="+mj-lt"/>
            </a:endParaRPr>
          </a:p>
          <a:p>
            <a:endParaRPr lang="es-MX" sz="2600" dirty="0"/>
          </a:p>
        </p:txBody>
      </p:sp>
    </p:spTree>
    <p:extLst>
      <p:ext uri="{BB962C8B-B14F-4D97-AF65-F5344CB8AC3E}">
        <p14:creationId xmlns:p14="http://schemas.microsoft.com/office/powerpoint/2010/main" val="87670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RTA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65C458A9-8C75-47A0-AD39-E4909CFF5489}"/>
    </a:ext>
  </a:extLst>
</a:theme>
</file>

<file path=ppt/theme/theme2.xml><?xml version="1.0" encoding="utf-8"?>
<a:theme xmlns:a="http://schemas.openxmlformats.org/drawingml/2006/main" name="NOMBRE DE LA SESIÓ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I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921BBA0-5A31-486C-863B-090134E247C8}" vid="{907E2952-6B3F-4848-9602-458F2C50C277}"/>
    </a:ext>
  </a:extLst>
</a:theme>
</file>

<file path=ppt/theme/theme4.xml><?xml version="1.0" encoding="utf-8"?>
<a:theme xmlns:a="http://schemas.openxmlformats.org/drawingml/2006/main" name="TEXTO IMPORTAN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GRADECIMIENT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algn="ctr">
          <a:defRPr sz="28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ción1" id="{C921BBA0-5A31-486C-863B-090134E247C8}" vid="{4EBB50FC-20BC-4E67-B0F0-0A77393A8D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3C33CA3215034A9B71065C3BBCF5A3" ma:contentTypeVersion="17" ma:contentTypeDescription="Create a new document." ma:contentTypeScope="" ma:versionID="bb65f4b05e2913185a6aec88cab1cc9d">
  <xsd:schema xmlns:xsd="http://www.w3.org/2001/XMLSchema" xmlns:xs="http://www.w3.org/2001/XMLSchema" xmlns:p="http://schemas.microsoft.com/office/2006/metadata/properties" xmlns:ns2="cde33698-54d1-4413-9454-ee6d5558439e" xmlns:ns3="d0569b8d-7120-4068-b452-55feebc5ffa4" targetNamespace="http://schemas.microsoft.com/office/2006/metadata/properties" ma:root="true" ma:fieldsID="7fd0dd3b12698c0161a7b6c6535424fa" ns2:_="" ns3:_="">
    <xsd:import namespace="cde33698-54d1-4413-9454-ee6d5558439e"/>
    <xsd:import namespace="d0569b8d-7120-4068-b452-55feebc5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33698-54d1-4413-9454-ee6d555843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8d14f57-bdb1-4570-a063-f73ac05c6f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569b8d-7120-4068-b452-55feebc5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f1afe-7377-4824-bd59-0f1a45788c2a}" ma:internalName="TaxCatchAll" ma:showField="CatchAllData" ma:web="d0569b8d-7120-4068-b452-55feebc5f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569b8d-7120-4068-b452-55feebc5ffa4" xsi:nil="true"/>
    <lcf76f155ced4ddcb4097134ff3c332f xmlns="cde33698-54d1-4413-9454-ee6d5558439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F46AEB-6936-4761-AF3F-EE56305787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3F2A55-2BC6-4ED5-BC50-206EDD317C36}"/>
</file>

<file path=customXml/itemProps3.xml><?xml version="1.0" encoding="utf-8"?>
<ds:datastoreItem xmlns:ds="http://schemas.openxmlformats.org/officeDocument/2006/customXml" ds:itemID="{0832C7AD-33DE-4566-B3AE-B947A46E4298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d0569b8d-7120-4068-b452-55feebc5ffa4"/>
    <ds:schemaRef ds:uri="cde33698-54d1-4413-9454-ee6d5558439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</Template>
  <TotalTime>2083</TotalTime>
  <Words>1854</Words>
  <Application>Microsoft Office PowerPoint</Application>
  <PresentationFormat>Panorámica</PresentationFormat>
  <Paragraphs>171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21</vt:i4>
      </vt:variant>
    </vt:vector>
  </HeadingPairs>
  <TitlesOfParts>
    <vt:vector size="34" baseType="lpstr">
      <vt:lpstr>Aharoni</vt:lpstr>
      <vt:lpstr>Arial</vt:lpstr>
      <vt:lpstr>Arial Black</vt:lpstr>
      <vt:lpstr>Calibri</vt:lpstr>
      <vt:lpstr>Muli</vt:lpstr>
      <vt:lpstr>Segoe UI</vt:lpstr>
      <vt:lpstr>Verdana</vt:lpstr>
      <vt:lpstr>Wingdings</vt:lpstr>
      <vt:lpstr>PORTADA</vt:lpstr>
      <vt:lpstr>NOMBRE DE LA SESIÓN</vt:lpstr>
      <vt:lpstr>CONTENIDO</vt:lpstr>
      <vt:lpstr>TEXTO IMPORTANTE</vt:lpstr>
      <vt:lpstr>AGRADECIMIENTO</vt:lpstr>
      <vt:lpstr>Presentación de PowerPoint</vt:lpstr>
      <vt:lpstr>Presentación de PowerPoint</vt:lpstr>
      <vt:lpstr>Trascendencia de este tema</vt:lpstr>
      <vt:lpstr>Conceptos fundamentales para el logro de resultados en las organizaciones</vt:lpstr>
      <vt:lpstr>Principio básico en la Gestión Administrativa</vt:lpstr>
      <vt:lpstr>La cultura en una organización</vt:lpstr>
      <vt:lpstr>Elementos que definen una cultura organizacional</vt:lpstr>
      <vt:lpstr>Elementos que definen una cultura organizacional</vt:lpstr>
      <vt:lpstr>Viviendo una cultura organizacional genuina</vt:lpstr>
      <vt:lpstr>Comportamientos(elementos base en la cultura)</vt:lpstr>
      <vt:lpstr>KPI vrs KBI</vt:lpstr>
      <vt:lpstr>KPI´s y la importancia de fomentar comportamientos KBI´s apropiados en la cultura</vt:lpstr>
      <vt:lpstr>Comportamientos a promover en la vida cotidiana</vt:lpstr>
      <vt:lpstr>Tipos de cultura y comportamientos que pueden promover</vt:lpstr>
      <vt:lpstr>Modelo Shingo (Excelencia Operacional)</vt:lpstr>
      <vt:lpstr>Los 10 principios del Shingo</vt:lpstr>
      <vt:lpstr>Hechos comprobados a través de mi experiencia laboral</vt:lpstr>
      <vt:lpstr>Presentación de PowerPoint</vt:lpstr>
      <vt:lpstr>¿Como medir progreso en la cultura organizacional basada en Excelencia Operacional?</vt:lpstr>
      <vt:lpstr>Conclusiones</vt:lpstr>
      <vt:lpstr>Ing. Adrián Chaves Serrano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AMEYALLI LAMADRID SANCHEZ</dc:creator>
  <cp:lastModifiedBy>Marisol León</cp:lastModifiedBy>
  <cp:revision>6</cp:revision>
  <dcterms:created xsi:type="dcterms:W3CDTF">2023-04-25T22:56:27Z</dcterms:created>
  <dcterms:modified xsi:type="dcterms:W3CDTF">2023-08-07T14:34:07Z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0x0101004B3C33CA3215034A9B71065C3BBCF5A3</vt:lpwstr>
  </property>
  <property fmtid="{D5CDD505-2E9C-101B-9397-08002B2CF9AE}" pid="3" name="MediaServiceImageTags">
    <vt:lpwstr/>
  </property>
</Properties>
</file>