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3"/>
    <p:sldMasterId id="2147483665" r:id="rId4"/>
    <p:sldMasterId id="2147483672" r:id="rId5"/>
    <p:sldMasterId id="2147483678" r:id="rId6"/>
    <p:sldMasterId id="2147483684" r:id="rId7"/>
    <p:sldMasterId id="2147483690" r:id="rId8"/>
  </p:sldMasterIdLst>
  <p:notesMasterIdLst>
    <p:notesMasterId r:id="rId68"/>
  </p:notesMasterIdLst>
  <p:sldIdLst>
    <p:sldId id="256" r:id="rId9"/>
    <p:sldId id="556" r:id="rId10"/>
    <p:sldId id="1877" r:id="rId11"/>
    <p:sldId id="1862" r:id="rId12"/>
    <p:sldId id="1861" r:id="rId13"/>
    <p:sldId id="910" r:id="rId14"/>
    <p:sldId id="1858" r:id="rId15"/>
    <p:sldId id="981" r:id="rId16"/>
    <p:sldId id="1086" r:id="rId17"/>
    <p:sldId id="992" r:id="rId18"/>
    <p:sldId id="1140" r:id="rId19"/>
    <p:sldId id="1857" r:id="rId20"/>
    <p:sldId id="375" r:id="rId21"/>
    <p:sldId id="267" r:id="rId22"/>
    <p:sldId id="265" r:id="rId23"/>
    <p:sldId id="1860" r:id="rId24"/>
    <p:sldId id="1833" r:id="rId25"/>
    <p:sldId id="1793" r:id="rId26"/>
    <p:sldId id="1794" r:id="rId27"/>
    <p:sldId id="1834" r:id="rId28"/>
    <p:sldId id="1837" r:id="rId29"/>
    <p:sldId id="1836" r:id="rId30"/>
    <p:sldId id="1838" r:id="rId31"/>
    <p:sldId id="1839" r:id="rId32"/>
    <p:sldId id="1840" r:id="rId33"/>
    <p:sldId id="1841" r:id="rId34"/>
    <p:sldId id="1842" r:id="rId35"/>
    <p:sldId id="1843" r:id="rId36"/>
    <p:sldId id="1844" r:id="rId37"/>
    <p:sldId id="1845" r:id="rId38"/>
    <p:sldId id="1863" r:id="rId39"/>
    <p:sldId id="1847" r:id="rId40"/>
    <p:sldId id="1865" r:id="rId41"/>
    <p:sldId id="1866" r:id="rId42"/>
    <p:sldId id="1867" r:id="rId43"/>
    <p:sldId id="1868" r:id="rId44"/>
    <p:sldId id="1864" r:id="rId45"/>
    <p:sldId id="1869" r:id="rId46"/>
    <p:sldId id="1870" r:id="rId47"/>
    <p:sldId id="1871" r:id="rId48"/>
    <p:sldId id="1872" r:id="rId49"/>
    <p:sldId id="1873" r:id="rId50"/>
    <p:sldId id="1875" r:id="rId51"/>
    <p:sldId id="1876" r:id="rId52"/>
    <p:sldId id="1848" r:id="rId53"/>
    <p:sldId id="754" r:id="rId54"/>
    <p:sldId id="1849" r:id="rId55"/>
    <p:sldId id="1850" r:id="rId56"/>
    <p:sldId id="1851" r:id="rId57"/>
    <p:sldId id="1852" r:id="rId58"/>
    <p:sldId id="1853" r:id="rId59"/>
    <p:sldId id="1856" r:id="rId60"/>
    <p:sldId id="1908" r:id="rId61"/>
    <p:sldId id="1910" r:id="rId62"/>
    <p:sldId id="1901" r:id="rId63"/>
    <p:sldId id="1909" r:id="rId64"/>
    <p:sldId id="1911" r:id="rId65"/>
    <p:sldId id="633" r:id="rId66"/>
    <p:sldId id="2134804105"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322B"/>
    <a:srgbClr val="003A1A"/>
    <a:srgbClr val="0073B9"/>
    <a:srgbClr val="92D050"/>
    <a:srgbClr val="FFFF00"/>
    <a:srgbClr val="FFC000"/>
    <a:srgbClr val="FF0000"/>
    <a:srgbClr val="394B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4D9F8B-335B-4141-A8B6-43D6963E896D}" v="5" dt="2022-10-14T00:02:18.639"/>
    <p1510:client id="{6A953000-B28B-DE4A-3514-82DB335D2C2B}" v="2" dt="2022-10-14T14:09:45.6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817" autoAdjust="0"/>
  </p:normalViewPr>
  <p:slideViewPr>
    <p:cSldViewPr>
      <p:cViewPr varScale="1">
        <p:scale>
          <a:sx n="64" d="100"/>
          <a:sy n="64" d="100"/>
        </p:scale>
        <p:origin x="724"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microsoft.com/office/2015/10/relationships/revisionInfo" Target="revisionInfo.xml"/><Relationship Id="rId5" Type="http://schemas.openxmlformats.org/officeDocument/2006/relationships/slideMaster" Target="slideMasters/slideMaster3.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presProps" Target="presProps.xml"/><Relationship Id="rId8" Type="http://schemas.openxmlformats.org/officeDocument/2006/relationships/slideMaster" Target="slideMasters/slideMaster6.xml"/><Relationship Id="rId51" Type="http://schemas.openxmlformats.org/officeDocument/2006/relationships/slide" Target="slides/slide43.xml"/><Relationship Id="rId72" Type="http://schemas.openxmlformats.org/officeDocument/2006/relationships/tableStyles" Target="tableStyles.xml"/><Relationship Id="rId3" Type="http://schemas.openxmlformats.org/officeDocument/2006/relationships/slideMaster" Target="slideMasters/slideMaster1.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4.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microsoft.com/office/2016/11/relationships/changesInfo" Target="changesInfos/changesInfo1.xml"/><Relationship Id="rId4" Type="http://schemas.openxmlformats.org/officeDocument/2006/relationships/slideMaster" Target="slideMasters/slideMaster2.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5.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tuyo, Santiago" userId="16a26127-7d0b-4f4a-aa7f-65611e91b756" providerId="ADAL" clId="{B4B253EE-EDF5-412F-A97D-DD4BDE61B90B}"/>
    <pc:docChg chg="undo custSel addSld delSld modSld sldOrd modMainMaster">
      <pc:chgData name="Sotuyo, Santiago" userId="16a26127-7d0b-4f4a-aa7f-65611e91b756" providerId="ADAL" clId="{B4B253EE-EDF5-412F-A97D-DD4BDE61B90B}" dt="2022-08-18T00:04:34.656" v="106" actId="20577"/>
      <pc:docMkLst>
        <pc:docMk/>
      </pc:docMkLst>
      <pc:sldChg chg="addSp delSp modSp mod">
        <pc:chgData name="Sotuyo, Santiago" userId="16a26127-7d0b-4f4a-aa7f-65611e91b756" providerId="ADAL" clId="{B4B253EE-EDF5-412F-A97D-DD4BDE61B90B}" dt="2022-08-18T00:01:25.738" v="52" actId="1076"/>
        <pc:sldMkLst>
          <pc:docMk/>
          <pc:sldMk cId="1821776931" sldId="256"/>
        </pc:sldMkLst>
        <pc:spChg chg="mod">
          <ac:chgData name="Sotuyo, Santiago" userId="16a26127-7d0b-4f4a-aa7f-65611e91b756" providerId="ADAL" clId="{B4B253EE-EDF5-412F-A97D-DD4BDE61B90B}" dt="2022-08-18T00:01:25.738" v="52" actId="1076"/>
          <ac:spMkLst>
            <pc:docMk/>
            <pc:sldMk cId="1821776931" sldId="256"/>
            <ac:spMk id="6" creationId="{62DF19F1-90C8-4831-BCFA-AAAA15E7DAB4}"/>
          </ac:spMkLst>
        </pc:spChg>
        <pc:picChg chg="add mod">
          <ac:chgData name="Sotuyo, Santiago" userId="16a26127-7d0b-4f4a-aa7f-65611e91b756" providerId="ADAL" clId="{B4B253EE-EDF5-412F-A97D-DD4BDE61B90B}" dt="2022-08-17T21:23:16.063" v="2" actId="14100"/>
          <ac:picMkLst>
            <pc:docMk/>
            <pc:sldMk cId="1821776931" sldId="256"/>
            <ac:picMk id="5" creationId="{EF86B334-F897-44ED-899C-155FB4610AE0}"/>
          </ac:picMkLst>
        </pc:picChg>
        <pc:picChg chg="del">
          <ac:chgData name="Sotuyo, Santiago" userId="16a26127-7d0b-4f4a-aa7f-65611e91b756" providerId="ADAL" clId="{B4B253EE-EDF5-412F-A97D-DD4BDE61B90B}" dt="2022-08-17T21:23:11.759" v="0" actId="478"/>
          <ac:picMkLst>
            <pc:docMk/>
            <pc:sldMk cId="1821776931" sldId="256"/>
            <ac:picMk id="8" creationId="{F21642A8-E204-41EB-BDD9-4A2C7225924A}"/>
          </ac:picMkLst>
        </pc:picChg>
      </pc:sldChg>
      <pc:sldChg chg="add del ord">
        <pc:chgData name="Sotuyo, Santiago" userId="16a26127-7d0b-4f4a-aa7f-65611e91b756" providerId="ADAL" clId="{B4B253EE-EDF5-412F-A97D-DD4BDE61B90B}" dt="2022-08-17T21:33:07.029" v="24"/>
        <pc:sldMkLst>
          <pc:docMk/>
          <pc:sldMk cId="2210815665" sldId="556"/>
        </pc:sldMkLst>
      </pc:sldChg>
      <pc:sldChg chg="modSp mod">
        <pc:chgData name="Sotuyo, Santiago" userId="16a26127-7d0b-4f4a-aa7f-65611e91b756" providerId="ADAL" clId="{B4B253EE-EDF5-412F-A97D-DD4BDE61B90B}" dt="2022-08-18T00:04:34.656" v="106" actId="20577"/>
        <pc:sldMkLst>
          <pc:docMk/>
          <pc:sldMk cId="2602084767" sldId="633"/>
        </pc:sldMkLst>
        <pc:spChg chg="mod">
          <ac:chgData name="Sotuyo, Santiago" userId="16a26127-7d0b-4f4a-aa7f-65611e91b756" providerId="ADAL" clId="{B4B253EE-EDF5-412F-A97D-DD4BDE61B90B}" dt="2022-08-18T00:04:34.656" v="106" actId="20577"/>
          <ac:spMkLst>
            <pc:docMk/>
            <pc:sldMk cId="2602084767" sldId="633"/>
            <ac:spMk id="14" creationId="{722D3C5F-F5A3-4D87-95F0-2F67E57E00CC}"/>
          </ac:spMkLst>
        </pc:spChg>
      </pc:sldChg>
      <pc:sldChg chg="del">
        <pc:chgData name="Sotuyo, Santiago" userId="16a26127-7d0b-4f4a-aa7f-65611e91b756" providerId="ADAL" clId="{B4B253EE-EDF5-412F-A97D-DD4BDE61B90B}" dt="2022-08-17T21:45:31.337" v="46" actId="47"/>
        <pc:sldMkLst>
          <pc:docMk/>
          <pc:sldMk cId="2655974662" sldId="1854"/>
        </pc:sldMkLst>
      </pc:sldChg>
      <pc:sldChg chg="add del">
        <pc:chgData name="Sotuyo, Santiago" userId="16a26127-7d0b-4f4a-aa7f-65611e91b756" providerId="ADAL" clId="{B4B253EE-EDF5-412F-A97D-DD4BDE61B90B}" dt="2022-08-17T21:46:20.290" v="51" actId="47"/>
        <pc:sldMkLst>
          <pc:docMk/>
          <pc:sldMk cId="3345862397" sldId="1855"/>
        </pc:sldMkLst>
      </pc:sldChg>
      <pc:sldChg chg="add del ord">
        <pc:chgData name="Sotuyo, Santiago" userId="16a26127-7d0b-4f4a-aa7f-65611e91b756" providerId="ADAL" clId="{B4B253EE-EDF5-412F-A97D-DD4BDE61B90B}" dt="2022-08-17T21:33:07.029" v="24"/>
        <pc:sldMkLst>
          <pc:docMk/>
          <pc:sldMk cId="890263769" sldId="1877"/>
        </pc:sldMkLst>
      </pc:sldChg>
      <pc:sldChg chg="modSp add mod">
        <pc:chgData name="Sotuyo, Santiago" userId="16a26127-7d0b-4f4a-aa7f-65611e91b756" providerId="ADAL" clId="{B4B253EE-EDF5-412F-A97D-DD4BDE61B90B}" dt="2022-08-17T21:44:58.667" v="30"/>
        <pc:sldMkLst>
          <pc:docMk/>
          <pc:sldMk cId="4008557716" sldId="1901"/>
        </pc:sldMkLst>
        <pc:spChg chg="mod">
          <ac:chgData name="Sotuyo, Santiago" userId="16a26127-7d0b-4f4a-aa7f-65611e91b756" providerId="ADAL" clId="{B4B253EE-EDF5-412F-A97D-DD4BDE61B90B}" dt="2022-08-17T21:44:58.667" v="30"/>
          <ac:spMkLst>
            <pc:docMk/>
            <pc:sldMk cId="4008557716" sldId="1901"/>
            <ac:spMk id="2" creationId="{286F0FDB-E15E-4B98-89DC-DFFDE7196F2D}"/>
          </ac:spMkLst>
        </pc:spChg>
      </pc:sldChg>
      <pc:sldChg chg="modSp add mod ord">
        <pc:chgData name="Sotuyo, Santiago" userId="16a26127-7d0b-4f4a-aa7f-65611e91b756" providerId="ADAL" clId="{B4B253EE-EDF5-412F-A97D-DD4BDE61B90B}" dt="2022-08-17T21:46:16.246" v="50"/>
        <pc:sldMkLst>
          <pc:docMk/>
          <pc:sldMk cId="1074618266" sldId="1908"/>
        </pc:sldMkLst>
        <pc:spChg chg="mod">
          <ac:chgData name="Sotuyo, Santiago" userId="16a26127-7d0b-4f4a-aa7f-65611e91b756" providerId="ADAL" clId="{B4B253EE-EDF5-412F-A97D-DD4BDE61B90B}" dt="2022-08-17T21:45:55.920" v="47"/>
          <ac:spMkLst>
            <pc:docMk/>
            <pc:sldMk cId="1074618266" sldId="1908"/>
            <ac:spMk id="2" creationId="{286F0FDB-E15E-4B98-89DC-DFFDE7196F2D}"/>
          </ac:spMkLst>
        </pc:spChg>
      </pc:sldChg>
      <pc:sldChg chg="modSp add mod ord">
        <pc:chgData name="Sotuyo, Santiago" userId="16a26127-7d0b-4f4a-aa7f-65611e91b756" providerId="ADAL" clId="{B4B253EE-EDF5-412F-A97D-DD4BDE61B90B}" dt="2022-08-17T21:45:10.196" v="33"/>
        <pc:sldMkLst>
          <pc:docMk/>
          <pc:sldMk cId="2905206248" sldId="1909"/>
        </pc:sldMkLst>
        <pc:spChg chg="mod">
          <ac:chgData name="Sotuyo, Santiago" userId="16a26127-7d0b-4f4a-aa7f-65611e91b756" providerId="ADAL" clId="{B4B253EE-EDF5-412F-A97D-DD4BDE61B90B}" dt="2022-08-17T21:45:10.196" v="33"/>
          <ac:spMkLst>
            <pc:docMk/>
            <pc:sldMk cId="2905206248" sldId="1909"/>
            <ac:spMk id="2" creationId="{286F0FDB-E15E-4B98-89DC-DFFDE7196F2D}"/>
          </ac:spMkLst>
        </pc:spChg>
      </pc:sldChg>
      <pc:sldChg chg="modSp add mod ord">
        <pc:chgData name="Sotuyo, Santiago" userId="16a26127-7d0b-4f4a-aa7f-65611e91b756" providerId="ADAL" clId="{B4B253EE-EDF5-412F-A97D-DD4BDE61B90B}" dt="2022-08-17T21:46:16.246" v="50"/>
        <pc:sldMkLst>
          <pc:docMk/>
          <pc:sldMk cId="1816106142" sldId="1910"/>
        </pc:sldMkLst>
        <pc:spChg chg="mod">
          <ac:chgData name="Sotuyo, Santiago" userId="16a26127-7d0b-4f4a-aa7f-65611e91b756" providerId="ADAL" clId="{B4B253EE-EDF5-412F-A97D-DD4BDE61B90B}" dt="2022-08-17T21:46:05.293" v="48"/>
          <ac:spMkLst>
            <pc:docMk/>
            <pc:sldMk cId="1816106142" sldId="1910"/>
            <ac:spMk id="2" creationId="{286F0FDB-E15E-4B98-89DC-DFFDE7196F2D}"/>
          </ac:spMkLst>
        </pc:spChg>
      </pc:sldChg>
      <pc:sldChg chg="modSp add mod ord">
        <pc:chgData name="Sotuyo, Santiago" userId="16a26127-7d0b-4f4a-aa7f-65611e91b756" providerId="ADAL" clId="{B4B253EE-EDF5-412F-A97D-DD4BDE61B90B}" dt="2022-08-17T21:45:23.400" v="45" actId="6549"/>
        <pc:sldMkLst>
          <pc:docMk/>
          <pc:sldMk cId="4234552710" sldId="1911"/>
        </pc:sldMkLst>
        <pc:spChg chg="mod">
          <ac:chgData name="Sotuyo, Santiago" userId="16a26127-7d0b-4f4a-aa7f-65611e91b756" providerId="ADAL" clId="{B4B253EE-EDF5-412F-A97D-DD4BDE61B90B}" dt="2022-08-17T21:45:23.400" v="45" actId="6549"/>
          <ac:spMkLst>
            <pc:docMk/>
            <pc:sldMk cId="4234552710" sldId="1911"/>
            <ac:spMk id="2" creationId="{286F0FDB-E15E-4B98-89DC-DFFDE7196F2D}"/>
          </ac:spMkLst>
        </pc:spChg>
      </pc:sldChg>
      <pc:sldMasterChg chg="addSp delSp modSp mod">
        <pc:chgData name="Sotuyo, Santiago" userId="16a26127-7d0b-4f4a-aa7f-65611e91b756" providerId="ADAL" clId="{B4B253EE-EDF5-412F-A97D-DD4BDE61B90B}" dt="2022-08-17T21:24:30.358" v="10" actId="1076"/>
        <pc:sldMasterMkLst>
          <pc:docMk/>
          <pc:sldMasterMk cId="3531460169" sldId="2147483655"/>
        </pc:sldMasterMkLst>
        <pc:spChg chg="mod">
          <ac:chgData name="Sotuyo, Santiago" userId="16a26127-7d0b-4f4a-aa7f-65611e91b756" providerId="ADAL" clId="{B4B253EE-EDF5-412F-A97D-DD4BDE61B90B}" dt="2022-08-17T21:24:23.430" v="9" actId="1076"/>
          <ac:spMkLst>
            <pc:docMk/>
            <pc:sldMasterMk cId="3531460169" sldId="2147483655"/>
            <ac:spMk id="8" creationId="{00000000-0000-0000-0000-000000000000}"/>
          </ac:spMkLst>
        </pc:spChg>
        <pc:picChg chg="add mod">
          <ac:chgData name="Sotuyo, Santiago" userId="16a26127-7d0b-4f4a-aa7f-65611e91b756" providerId="ADAL" clId="{B4B253EE-EDF5-412F-A97D-DD4BDE61B90B}" dt="2022-08-17T21:24:30.358" v="10" actId="1076"/>
          <ac:picMkLst>
            <pc:docMk/>
            <pc:sldMasterMk cId="3531460169" sldId="2147483655"/>
            <ac:picMk id="7" creationId="{FF994499-7288-4631-922D-20817B2AA73E}"/>
          </ac:picMkLst>
        </pc:picChg>
        <pc:picChg chg="del">
          <ac:chgData name="Sotuyo, Santiago" userId="16a26127-7d0b-4f4a-aa7f-65611e91b756" providerId="ADAL" clId="{B4B253EE-EDF5-412F-A97D-DD4BDE61B90B}" dt="2022-08-17T21:23:47.855" v="3" actId="478"/>
          <ac:picMkLst>
            <pc:docMk/>
            <pc:sldMasterMk cId="3531460169" sldId="2147483655"/>
            <ac:picMk id="10" creationId="{B8842F3B-C56A-47E1-AED9-27F6A9076F78}"/>
          </ac:picMkLst>
        </pc:picChg>
      </pc:sldMasterChg>
      <pc:sldMasterChg chg="addSp delSp modSp mod">
        <pc:chgData name="Sotuyo, Santiago" userId="16a26127-7d0b-4f4a-aa7f-65611e91b756" providerId="ADAL" clId="{B4B253EE-EDF5-412F-A97D-DD4BDE61B90B}" dt="2022-08-17T21:24:56.783" v="14"/>
        <pc:sldMasterMkLst>
          <pc:docMk/>
          <pc:sldMasterMk cId="1307920409" sldId="2147483665"/>
        </pc:sldMasterMkLst>
        <pc:spChg chg="mod">
          <ac:chgData name="Sotuyo, Santiago" userId="16a26127-7d0b-4f4a-aa7f-65611e91b756" providerId="ADAL" clId="{B4B253EE-EDF5-412F-A97D-DD4BDE61B90B}" dt="2022-08-17T21:24:55.876" v="13" actId="1076"/>
          <ac:spMkLst>
            <pc:docMk/>
            <pc:sldMasterMk cId="1307920409" sldId="2147483665"/>
            <ac:spMk id="3" creationId="{00000000-0000-0000-0000-000000000000}"/>
          </ac:spMkLst>
        </pc:spChg>
        <pc:spChg chg="mod">
          <ac:chgData name="Sotuyo, Santiago" userId="16a26127-7d0b-4f4a-aa7f-65611e91b756" providerId="ADAL" clId="{B4B253EE-EDF5-412F-A97D-DD4BDE61B90B}" dt="2022-08-17T21:24:55.033" v="12" actId="1076"/>
          <ac:spMkLst>
            <pc:docMk/>
            <pc:sldMasterMk cId="1307920409" sldId="2147483665"/>
            <ac:spMk id="8" creationId="{00000000-0000-0000-0000-000000000000}"/>
          </ac:spMkLst>
        </pc:spChg>
        <pc:picChg chg="del">
          <ac:chgData name="Sotuyo, Santiago" userId="16a26127-7d0b-4f4a-aa7f-65611e91b756" providerId="ADAL" clId="{B4B253EE-EDF5-412F-A97D-DD4BDE61B90B}" dt="2022-08-17T21:24:49.131" v="11" actId="478"/>
          <ac:picMkLst>
            <pc:docMk/>
            <pc:sldMasterMk cId="1307920409" sldId="2147483665"/>
            <ac:picMk id="9" creationId="{EA064729-7D7F-442F-8452-5B29721CB219}"/>
          </ac:picMkLst>
        </pc:picChg>
        <pc:picChg chg="add mod">
          <ac:chgData name="Sotuyo, Santiago" userId="16a26127-7d0b-4f4a-aa7f-65611e91b756" providerId="ADAL" clId="{B4B253EE-EDF5-412F-A97D-DD4BDE61B90B}" dt="2022-08-17T21:24:56.783" v="14"/>
          <ac:picMkLst>
            <pc:docMk/>
            <pc:sldMasterMk cId="1307920409" sldId="2147483665"/>
            <ac:picMk id="10" creationId="{59B9EC5B-5C13-4040-8CE5-2B480A302110}"/>
          </ac:picMkLst>
        </pc:picChg>
      </pc:sldMasterChg>
      <pc:sldMasterChg chg="addSp delSp modSp mod">
        <pc:chgData name="Sotuyo, Santiago" userId="16a26127-7d0b-4f4a-aa7f-65611e91b756" providerId="ADAL" clId="{B4B253EE-EDF5-412F-A97D-DD4BDE61B90B}" dt="2022-08-17T21:25:11.518" v="16"/>
        <pc:sldMasterMkLst>
          <pc:docMk/>
          <pc:sldMasterMk cId="3948002093" sldId="2147483678"/>
        </pc:sldMasterMkLst>
        <pc:picChg chg="del">
          <ac:chgData name="Sotuyo, Santiago" userId="16a26127-7d0b-4f4a-aa7f-65611e91b756" providerId="ADAL" clId="{B4B253EE-EDF5-412F-A97D-DD4BDE61B90B}" dt="2022-08-17T21:25:07.638" v="15" actId="478"/>
          <ac:picMkLst>
            <pc:docMk/>
            <pc:sldMasterMk cId="3948002093" sldId="2147483678"/>
            <ac:picMk id="7" creationId="{43B1E6B2-4C9A-419E-BFE3-48264A0D9C88}"/>
          </ac:picMkLst>
        </pc:picChg>
        <pc:picChg chg="add mod">
          <ac:chgData name="Sotuyo, Santiago" userId="16a26127-7d0b-4f4a-aa7f-65611e91b756" providerId="ADAL" clId="{B4B253EE-EDF5-412F-A97D-DD4BDE61B90B}" dt="2022-08-17T21:25:11.518" v="16"/>
          <ac:picMkLst>
            <pc:docMk/>
            <pc:sldMasterMk cId="3948002093" sldId="2147483678"/>
            <ac:picMk id="8" creationId="{28327B47-EDA8-47D3-B3B6-16B57EB5999B}"/>
          </ac:picMkLst>
        </pc:picChg>
      </pc:sldMasterChg>
      <pc:sldMasterChg chg="addSp delSp modSp mod">
        <pc:chgData name="Sotuyo, Santiago" userId="16a26127-7d0b-4f4a-aa7f-65611e91b756" providerId="ADAL" clId="{B4B253EE-EDF5-412F-A97D-DD4BDE61B90B}" dt="2022-08-17T21:25:27.555" v="18"/>
        <pc:sldMasterMkLst>
          <pc:docMk/>
          <pc:sldMasterMk cId="3030068324" sldId="2147483690"/>
        </pc:sldMasterMkLst>
        <pc:picChg chg="add mod">
          <ac:chgData name="Sotuyo, Santiago" userId="16a26127-7d0b-4f4a-aa7f-65611e91b756" providerId="ADAL" clId="{B4B253EE-EDF5-412F-A97D-DD4BDE61B90B}" dt="2022-08-17T21:25:27.555" v="18"/>
          <ac:picMkLst>
            <pc:docMk/>
            <pc:sldMasterMk cId="3030068324" sldId="2147483690"/>
            <ac:picMk id="11" creationId="{584F52D9-B638-43B4-B0D1-00B174C08F6F}"/>
          </ac:picMkLst>
        </pc:picChg>
        <pc:picChg chg="del">
          <ac:chgData name="Sotuyo, Santiago" userId="16a26127-7d0b-4f4a-aa7f-65611e91b756" providerId="ADAL" clId="{B4B253EE-EDF5-412F-A97D-DD4BDE61B90B}" dt="2022-08-17T21:25:25.349" v="17" actId="478"/>
          <ac:picMkLst>
            <pc:docMk/>
            <pc:sldMasterMk cId="3030068324" sldId="2147483690"/>
            <ac:picMk id="12" creationId="{44D26588-36E4-4D28-9007-C53D014330EF}"/>
          </ac:picMkLst>
        </pc:picChg>
      </pc:sldMasterChg>
    </pc:docChg>
  </pc:docChgLst>
  <pc:docChgLst>
    <pc:chgData name="Sotuyo, Santiago" userId="16a26127-7d0b-4f4a-aa7f-65611e91b756" providerId="ADAL" clId="{B371ED45-82E6-424D-9562-F7F2C021359D}"/>
    <pc:docChg chg="undo custSel addSld delSld modSld modMainMaster">
      <pc:chgData name="Sotuyo, Santiago" userId="16a26127-7d0b-4f4a-aa7f-65611e91b756" providerId="ADAL" clId="{B371ED45-82E6-424D-9562-F7F2C021359D}" dt="2022-09-26T19:20:34.325" v="107"/>
      <pc:docMkLst>
        <pc:docMk/>
      </pc:docMkLst>
      <pc:sldChg chg="addSp delSp modSp mod">
        <pc:chgData name="Sotuyo, Santiago" userId="16a26127-7d0b-4f4a-aa7f-65611e91b756" providerId="ADAL" clId="{B371ED45-82E6-424D-9562-F7F2C021359D}" dt="2022-09-26T19:14:23.009" v="104" actId="1076"/>
        <pc:sldMkLst>
          <pc:docMk/>
          <pc:sldMk cId="1821776931" sldId="256"/>
        </pc:sldMkLst>
        <pc:picChg chg="del">
          <ac:chgData name="Sotuyo, Santiago" userId="16a26127-7d0b-4f4a-aa7f-65611e91b756" providerId="ADAL" clId="{B371ED45-82E6-424D-9562-F7F2C021359D}" dt="2022-09-26T18:52:12.791" v="0" actId="478"/>
          <ac:picMkLst>
            <pc:docMk/>
            <pc:sldMk cId="1821776931" sldId="256"/>
            <ac:picMk id="5" creationId="{EF86B334-F897-44ED-899C-155FB4610AE0}"/>
          </ac:picMkLst>
        </pc:picChg>
        <pc:picChg chg="add mod">
          <ac:chgData name="Sotuyo, Santiago" userId="16a26127-7d0b-4f4a-aa7f-65611e91b756" providerId="ADAL" clId="{B371ED45-82E6-424D-9562-F7F2C021359D}" dt="2022-09-26T18:52:48.011" v="5" actId="1076"/>
          <ac:picMkLst>
            <pc:docMk/>
            <pc:sldMk cId="1821776931" sldId="256"/>
            <ac:picMk id="7" creationId="{29B1E09A-F354-4B89-A83C-A23BAA20ACA0}"/>
          </ac:picMkLst>
        </pc:picChg>
        <pc:picChg chg="add mod">
          <ac:chgData name="Sotuyo, Santiago" userId="16a26127-7d0b-4f4a-aa7f-65611e91b756" providerId="ADAL" clId="{B371ED45-82E6-424D-9562-F7F2C021359D}" dt="2022-09-26T19:14:23.009" v="104" actId="1076"/>
          <ac:picMkLst>
            <pc:docMk/>
            <pc:sldMk cId="1821776931" sldId="256"/>
            <ac:picMk id="8" creationId="{2DB773F4-2F2B-66EF-65D1-C2D31551D462}"/>
          </ac:picMkLst>
        </pc:picChg>
      </pc:sldChg>
      <pc:sldChg chg="modSp add del mod modClrScheme chgLayout">
        <pc:chgData name="Sotuyo, Santiago" userId="16a26127-7d0b-4f4a-aa7f-65611e91b756" providerId="ADAL" clId="{B371ED45-82E6-424D-9562-F7F2C021359D}" dt="2022-09-26T19:20:34.325" v="107"/>
        <pc:sldMkLst>
          <pc:docMk/>
          <pc:sldMk cId="2210815665" sldId="556"/>
        </pc:sldMkLst>
        <pc:spChg chg="mod ord">
          <ac:chgData name="Sotuyo, Santiago" userId="16a26127-7d0b-4f4a-aa7f-65611e91b756" providerId="ADAL" clId="{B371ED45-82E6-424D-9562-F7F2C021359D}" dt="2022-09-26T18:56:02.860" v="21" actId="700"/>
          <ac:spMkLst>
            <pc:docMk/>
            <pc:sldMk cId="2210815665" sldId="556"/>
            <ac:spMk id="2" creationId="{A3B9B126-CB5A-4A7B-9384-D4753C9F18A5}"/>
          </ac:spMkLst>
        </pc:spChg>
        <pc:spChg chg="mod ord">
          <ac:chgData name="Sotuyo, Santiago" userId="16a26127-7d0b-4f4a-aa7f-65611e91b756" providerId="ADAL" clId="{B371ED45-82E6-424D-9562-F7F2C021359D}" dt="2022-09-26T19:20:34.325" v="107"/>
          <ac:spMkLst>
            <pc:docMk/>
            <pc:sldMk cId="2210815665" sldId="556"/>
            <ac:spMk id="3" creationId="{7C36AB41-5E1C-496A-B68B-4B2D6896A4DB}"/>
          </ac:spMkLst>
        </pc:spChg>
      </pc:sldChg>
      <pc:sldChg chg="addSp delSp modSp add del mod modClrScheme chgLayout">
        <pc:chgData name="Sotuyo, Santiago" userId="16a26127-7d0b-4f4a-aa7f-65611e91b756" providerId="ADAL" clId="{B371ED45-82E6-424D-9562-F7F2C021359D}" dt="2022-09-26T19:09:33.452" v="90" actId="20577"/>
        <pc:sldMkLst>
          <pc:docMk/>
          <pc:sldMk cId="890263769" sldId="1877"/>
        </pc:sldMkLst>
        <pc:spChg chg="mod ord">
          <ac:chgData name="Sotuyo, Santiago" userId="16a26127-7d0b-4f4a-aa7f-65611e91b756" providerId="ADAL" clId="{B371ED45-82E6-424D-9562-F7F2C021359D}" dt="2022-09-26T18:56:02.860" v="21" actId="700"/>
          <ac:spMkLst>
            <pc:docMk/>
            <pc:sldMk cId="890263769" sldId="1877"/>
            <ac:spMk id="2" creationId="{A3B9B126-CB5A-4A7B-9384-D4753C9F18A5}"/>
          </ac:spMkLst>
        </pc:spChg>
        <pc:spChg chg="mod topLvl">
          <ac:chgData name="Sotuyo, Santiago" userId="16a26127-7d0b-4f4a-aa7f-65611e91b756" providerId="ADAL" clId="{B371ED45-82E6-424D-9562-F7F2C021359D}" dt="2022-09-26T18:59:31.761" v="51" actId="164"/>
          <ac:spMkLst>
            <pc:docMk/>
            <pc:sldMk cId="890263769" sldId="1877"/>
            <ac:spMk id="3" creationId="{BD7F4E24-0AC2-4A8F-9EB6-A5B34F31F2D3}"/>
          </ac:spMkLst>
        </pc:spChg>
        <pc:spChg chg="del mod">
          <ac:chgData name="Sotuyo, Santiago" userId="16a26127-7d0b-4f4a-aa7f-65611e91b756" providerId="ADAL" clId="{B371ED45-82E6-424D-9562-F7F2C021359D}" dt="2022-09-26T18:57:26.107" v="32" actId="478"/>
          <ac:spMkLst>
            <pc:docMk/>
            <pc:sldMk cId="890263769" sldId="1877"/>
            <ac:spMk id="5" creationId="{1E25D67A-1D3C-4ED2-93D1-ED87FACE7FB0}"/>
          </ac:spMkLst>
        </pc:spChg>
        <pc:spChg chg="mod ord">
          <ac:chgData name="Sotuyo, Santiago" userId="16a26127-7d0b-4f4a-aa7f-65611e91b756" providerId="ADAL" clId="{B371ED45-82E6-424D-9562-F7F2C021359D}" dt="2022-09-26T19:09:33.452" v="90" actId="20577"/>
          <ac:spMkLst>
            <pc:docMk/>
            <pc:sldMk cId="890263769" sldId="1877"/>
            <ac:spMk id="6" creationId="{EA89FDCE-1F42-44E3-900B-12C00A298F8B}"/>
          </ac:spMkLst>
        </pc:spChg>
        <pc:grpChg chg="add mod">
          <ac:chgData name="Sotuyo, Santiago" userId="16a26127-7d0b-4f4a-aa7f-65611e91b756" providerId="ADAL" clId="{B371ED45-82E6-424D-9562-F7F2C021359D}" dt="2022-09-26T18:59:42.786" v="53" actId="1076"/>
          <ac:grpSpMkLst>
            <pc:docMk/>
            <pc:sldMk cId="890263769" sldId="1877"/>
            <ac:grpSpMk id="4" creationId="{8E7BA69F-AC58-4437-B995-E97C8E942AE5}"/>
          </ac:grpSpMkLst>
        </pc:grpChg>
        <pc:grpChg chg="del mod">
          <ac:chgData name="Sotuyo, Santiago" userId="16a26127-7d0b-4f4a-aa7f-65611e91b756" providerId="ADAL" clId="{B371ED45-82E6-424D-9562-F7F2C021359D}" dt="2022-09-26T18:59:17.312" v="49" actId="165"/>
          <ac:grpSpMkLst>
            <pc:docMk/>
            <pc:sldMk cId="890263769" sldId="1877"/>
            <ac:grpSpMk id="12" creationId="{411DEA73-ED40-4894-B078-3B46C684998A}"/>
          </ac:grpSpMkLst>
        </pc:grpChg>
        <pc:picChg chg="mod topLvl">
          <ac:chgData name="Sotuyo, Santiago" userId="16a26127-7d0b-4f4a-aa7f-65611e91b756" providerId="ADAL" clId="{B371ED45-82E6-424D-9562-F7F2C021359D}" dt="2022-09-26T18:59:31.761" v="51" actId="164"/>
          <ac:picMkLst>
            <pc:docMk/>
            <pc:sldMk cId="890263769" sldId="1877"/>
            <ac:picMk id="11" creationId="{2D6B49B7-67E7-4609-AA70-915BF89F87C8}"/>
          </ac:picMkLst>
        </pc:picChg>
      </pc:sldChg>
      <pc:sldChg chg="addSp delSp modSp add mod setBg modClrScheme chgLayout">
        <pc:chgData name="Sotuyo, Santiago" userId="16a26127-7d0b-4f4a-aa7f-65611e91b756" providerId="ADAL" clId="{B371ED45-82E6-424D-9562-F7F2C021359D}" dt="2022-09-26T19:14:07.182" v="102" actId="1076"/>
        <pc:sldMkLst>
          <pc:docMk/>
          <pc:sldMk cId="785031914" sldId="2134804105"/>
        </pc:sldMkLst>
        <pc:picChg chg="del">
          <ac:chgData name="Sotuyo, Santiago" userId="16a26127-7d0b-4f4a-aa7f-65611e91b756" providerId="ADAL" clId="{B371ED45-82E6-424D-9562-F7F2C021359D}" dt="2022-09-26T19:10:38.154" v="93" actId="478"/>
          <ac:picMkLst>
            <pc:docMk/>
            <pc:sldMk cId="785031914" sldId="2134804105"/>
            <ac:picMk id="2" creationId="{5CF9BA71-7FB4-92C9-B690-5323B8C55F29}"/>
          </ac:picMkLst>
        </pc:picChg>
        <pc:picChg chg="add mod">
          <ac:chgData name="Sotuyo, Santiago" userId="16a26127-7d0b-4f4a-aa7f-65611e91b756" providerId="ADAL" clId="{B371ED45-82E6-424D-9562-F7F2C021359D}" dt="2022-09-26T19:14:07.182" v="102" actId="1076"/>
          <ac:picMkLst>
            <pc:docMk/>
            <pc:sldMk cId="785031914" sldId="2134804105"/>
            <ac:picMk id="4" creationId="{2DB773F4-2F2B-66EF-65D1-C2D31551D462}"/>
          </ac:picMkLst>
        </pc:picChg>
      </pc:sldChg>
      <pc:sldMasterChg chg="addSp delSp modSp mod">
        <pc:chgData name="Sotuyo, Santiago" userId="16a26127-7d0b-4f4a-aa7f-65611e91b756" providerId="ADAL" clId="{B371ED45-82E6-424D-9562-F7F2C021359D}" dt="2022-09-26T18:58:22.235" v="38" actId="1035"/>
        <pc:sldMasterMkLst>
          <pc:docMk/>
          <pc:sldMasterMk cId="3531460169" sldId="2147483655"/>
        </pc:sldMasterMkLst>
        <pc:spChg chg="del">
          <ac:chgData name="Sotuyo, Santiago" userId="16a26127-7d0b-4f4a-aa7f-65611e91b756" providerId="ADAL" clId="{B371ED45-82E6-424D-9562-F7F2C021359D}" dt="2022-09-26T18:58:09.848" v="34" actId="478"/>
          <ac:spMkLst>
            <pc:docMk/>
            <pc:sldMasterMk cId="3531460169" sldId="2147483655"/>
            <ac:spMk id="8" creationId="{00000000-0000-0000-0000-000000000000}"/>
          </ac:spMkLst>
        </pc:spChg>
        <pc:picChg chg="del">
          <ac:chgData name="Sotuyo, Santiago" userId="16a26127-7d0b-4f4a-aa7f-65611e91b756" providerId="ADAL" clId="{B371ED45-82E6-424D-9562-F7F2C021359D}" dt="2022-09-26T18:53:08.532" v="6" actId="478"/>
          <ac:picMkLst>
            <pc:docMk/>
            <pc:sldMasterMk cId="3531460169" sldId="2147483655"/>
            <ac:picMk id="7" creationId="{FF994499-7288-4631-922D-20817B2AA73E}"/>
          </ac:picMkLst>
        </pc:picChg>
        <pc:picChg chg="add del mod">
          <ac:chgData name="Sotuyo, Santiago" userId="16a26127-7d0b-4f4a-aa7f-65611e91b756" providerId="ADAL" clId="{B371ED45-82E6-424D-9562-F7F2C021359D}" dt="2022-09-26T18:53:13.792" v="9" actId="478"/>
          <ac:picMkLst>
            <pc:docMk/>
            <pc:sldMasterMk cId="3531460169" sldId="2147483655"/>
            <ac:picMk id="12" creationId="{2F85FE3C-AA95-4D91-9C08-A1574F3EB3F9}"/>
          </ac:picMkLst>
        </pc:picChg>
        <pc:picChg chg="add mod">
          <ac:chgData name="Sotuyo, Santiago" userId="16a26127-7d0b-4f4a-aa7f-65611e91b756" providerId="ADAL" clId="{B371ED45-82E6-424D-9562-F7F2C021359D}" dt="2022-09-26T18:58:22.235" v="38" actId="1035"/>
          <ac:picMkLst>
            <pc:docMk/>
            <pc:sldMasterMk cId="3531460169" sldId="2147483655"/>
            <ac:picMk id="13" creationId="{7601CB20-D82A-4EE8-AEB7-A0B6DAC533BF}"/>
          </ac:picMkLst>
        </pc:picChg>
      </pc:sldMasterChg>
      <pc:sldMasterChg chg="addSp delSp modSp mod">
        <pc:chgData name="Sotuyo, Santiago" userId="16a26127-7d0b-4f4a-aa7f-65611e91b756" providerId="ADAL" clId="{B371ED45-82E6-424D-9562-F7F2C021359D}" dt="2022-09-26T18:58:34.684" v="41"/>
        <pc:sldMasterMkLst>
          <pc:docMk/>
          <pc:sldMasterMk cId="1307920409" sldId="2147483665"/>
        </pc:sldMasterMkLst>
        <pc:spChg chg="del">
          <ac:chgData name="Sotuyo, Santiago" userId="16a26127-7d0b-4f4a-aa7f-65611e91b756" providerId="ADAL" clId="{B371ED45-82E6-424D-9562-F7F2C021359D}" dt="2022-09-26T18:58:33.491" v="40" actId="478"/>
          <ac:spMkLst>
            <pc:docMk/>
            <pc:sldMasterMk cId="1307920409" sldId="2147483665"/>
            <ac:spMk id="8" creationId="{00000000-0000-0000-0000-000000000000}"/>
          </ac:spMkLst>
        </pc:spChg>
        <pc:picChg chg="add mod">
          <ac:chgData name="Sotuyo, Santiago" userId="16a26127-7d0b-4f4a-aa7f-65611e91b756" providerId="ADAL" clId="{B371ED45-82E6-424D-9562-F7F2C021359D}" dt="2022-09-26T18:58:34.684" v="41"/>
          <ac:picMkLst>
            <pc:docMk/>
            <pc:sldMasterMk cId="1307920409" sldId="2147483665"/>
            <ac:picMk id="9" creationId="{BD6D0B45-1EB6-4DB0-BE12-839FAF54155D}"/>
          </ac:picMkLst>
        </pc:picChg>
        <pc:picChg chg="del">
          <ac:chgData name="Sotuyo, Santiago" userId="16a26127-7d0b-4f4a-aa7f-65611e91b756" providerId="ADAL" clId="{B371ED45-82E6-424D-9562-F7F2C021359D}" dt="2022-09-26T18:58:32.103" v="39" actId="478"/>
          <ac:picMkLst>
            <pc:docMk/>
            <pc:sldMasterMk cId="1307920409" sldId="2147483665"/>
            <ac:picMk id="10" creationId="{59B9EC5B-5C13-4040-8CE5-2B480A302110}"/>
          </ac:picMkLst>
        </pc:picChg>
      </pc:sldMasterChg>
      <pc:sldMasterChg chg="addSp delSp modSp">
        <pc:chgData name="Sotuyo, Santiago" userId="16a26127-7d0b-4f4a-aa7f-65611e91b756" providerId="ADAL" clId="{B371ED45-82E6-424D-9562-F7F2C021359D}" dt="2022-09-26T18:54:39.346" v="14"/>
        <pc:sldMasterMkLst>
          <pc:docMk/>
          <pc:sldMasterMk cId="1803153981" sldId="2147483672"/>
        </pc:sldMasterMkLst>
        <pc:picChg chg="add del mod">
          <ac:chgData name="Sotuyo, Santiago" userId="16a26127-7d0b-4f4a-aa7f-65611e91b756" providerId="ADAL" clId="{B371ED45-82E6-424D-9562-F7F2C021359D}" dt="2022-09-26T18:54:39.346" v="14"/>
          <ac:picMkLst>
            <pc:docMk/>
            <pc:sldMasterMk cId="1803153981" sldId="2147483672"/>
            <ac:picMk id="5" creationId="{354D38A6-237B-442E-AA9D-E3BFCA33A110}"/>
          </ac:picMkLst>
        </pc:picChg>
      </pc:sldMasterChg>
      <pc:sldMasterChg chg="addSp delSp modSp mod">
        <pc:chgData name="Sotuyo, Santiago" userId="16a26127-7d0b-4f4a-aa7f-65611e91b756" providerId="ADAL" clId="{B371ED45-82E6-424D-9562-F7F2C021359D}" dt="2022-09-26T18:58:45.033" v="44"/>
        <pc:sldMasterMkLst>
          <pc:docMk/>
          <pc:sldMasterMk cId="3948002093" sldId="2147483678"/>
        </pc:sldMasterMkLst>
        <pc:spChg chg="del">
          <ac:chgData name="Sotuyo, Santiago" userId="16a26127-7d0b-4f4a-aa7f-65611e91b756" providerId="ADAL" clId="{B371ED45-82E6-424D-9562-F7F2C021359D}" dt="2022-09-26T18:58:44.164" v="43" actId="478"/>
          <ac:spMkLst>
            <pc:docMk/>
            <pc:sldMasterMk cId="3948002093" sldId="2147483678"/>
            <ac:spMk id="9" creationId="{00000000-0000-0000-0000-000000000000}"/>
          </ac:spMkLst>
        </pc:spChg>
        <pc:picChg chg="del">
          <ac:chgData name="Sotuyo, Santiago" userId="16a26127-7d0b-4f4a-aa7f-65611e91b756" providerId="ADAL" clId="{B371ED45-82E6-424D-9562-F7F2C021359D}" dt="2022-09-26T18:54:46.661" v="16" actId="478"/>
          <ac:picMkLst>
            <pc:docMk/>
            <pc:sldMasterMk cId="3948002093" sldId="2147483678"/>
            <ac:picMk id="8" creationId="{28327B47-EDA8-47D3-B3B6-16B57EB5999B}"/>
          </ac:picMkLst>
        </pc:picChg>
        <pc:picChg chg="add del mod">
          <ac:chgData name="Sotuyo, Santiago" userId="16a26127-7d0b-4f4a-aa7f-65611e91b756" providerId="ADAL" clId="{B371ED45-82E6-424D-9562-F7F2C021359D}" dt="2022-09-26T18:58:41.938" v="42" actId="478"/>
          <ac:picMkLst>
            <pc:docMk/>
            <pc:sldMasterMk cId="3948002093" sldId="2147483678"/>
            <ac:picMk id="12" creationId="{C12898BD-D97F-4674-B144-A0C9F3B56A22}"/>
          </ac:picMkLst>
        </pc:picChg>
        <pc:picChg chg="add mod">
          <ac:chgData name="Sotuyo, Santiago" userId="16a26127-7d0b-4f4a-aa7f-65611e91b756" providerId="ADAL" clId="{B371ED45-82E6-424D-9562-F7F2C021359D}" dt="2022-09-26T18:58:45.033" v="44"/>
          <ac:picMkLst>
            <pc:docMk/>
            <pc:sldMasterMk cId="3948002093" sldId="2147483678"/>
            <ac:picMk id="13" creationId="{9E380070-B6DA-4ED6-AA7A-68DD9CFEBC5B}"/>
          </ac:picMkLst>
        </pc:picChg>
      </pc:sldMasterChg>
      <pc:sldMasterChg chg="addSp delSp modSp mod">
        <pc:chgData name="Sotuyo, Santiago" userId="16a26127-7d0b-4f4a-aa7f-65611e91b756" providerId="ADAL" clId="{B371ED45-82E6-424D-9562-F7F2C021359D}" dt="2022-09-26T18:58:54.068" v="47"/>
        <pc:sldMasterMkLst>
          <pc:docMk/>
          <pc:sldMasterMk cId="3030068324" sldId="2147483690"/>
        </pc:sldMasterMkLst>
        <pc:spChg chg="del">
          <ac:chgData name="Sotuyo, Santiago" userId="16a26127-7d0b-4f4a-aa7f-65611e91b756" providerId="ADAL" clId="{B371ED45-82E6-424D-9562-F7F2C021359D}" dt="2022-09-26T18:58:52.903" v="46" actId="478"/>
          <ac:spMkLst>
            <pc:docMk/>
            <pc:sldMasterMk cId="3030068324" sldId="2147483690"/>
            <ac:spMk id="9" creationId="{00000000-0000-0000-0000-000000000000}"/>
          </ac:spMkLst>
        </pc:spChg>
        <pc:picChg chg="del">
          <ac:chgData name="Sotuyo, Santiago" userId="16a26127-7d0b-4f4a-aa7f-65611e91b756" providerId="ADAL" clId="{B371ED45-82E6-424D-9562-F7F2C021359D}" dt="2022-09-26T18:54:57.147" v="17" actId="478"/>
          <ac:picMkLst>
            <pc:docMk/>
            <pc:sldMasterMk cId="3030068324" sldId="2147483690"/>
            <ac:picMk id="11" creationId="{584F52D9-B638-43B4-B0D1-00B174C08F6F}"/>
          </ac:picMkLst>
        </pc:picChg>
        <pc:picChg chg="add del mod">
          <ac:chgData name="Sotuyo, Santiago" userId="16a26127-7d0b-4f4a-aa7f-65611e91b756" providerId="ADAL" clId="{B371ED45-82E6-424D-9562-F7F2C021359D}" dt="2022-09-26T18:58:51.554" v="45" actId="478"/>
          <ac:picMkLst>
            <pc:docMk/>
            <pc:sldMasterMk cId="3030068324" sldId="2147483690"/>
            <ac:picMk id="12" creationId="{D4BED4EC-ABB8-4D4D-A36F-7D668F453B06}"/>
          </ac:picMkLst>
        </pc:picChg>
        <pc:picChg chg="add mod">
          <ac:chgData name="Sotuyo, Santiago" userId="16a26127-7d0b-4f4a-aa7f-65611e91b756" providerId="ADAL" clId="{B371ED45-82E6-424D-9562-F7F2C021359D}" dt="2022-09-26T18:58:54.068" v="47"/>
          <ac:picMkLst>
            <pc:docMk/>
            <pc:sldMasterMk cId="3030068324" sldId="2147483690"/>
            <ac:picMk id="13" creationId="{4A78AC6E-BE0A-4E38-A3F1-9B3B0A88683C}"/>
          </ac:picMkLst>
        </pc:picChg>
      </pc:sldMasterChg>
    </pc:docChg>
  </pc:docChgLst>
  <pc:docChgLst>
    <pc:chgData name="Marisol León" userId="e1084f91-3605-43d1-a7ff-413c940f9801" providerId="ADAL" clId="{584D9F8B-335B-4141-A8B6-43D6963E896D}"/>
    <pc:docChg chg="undo custSel modSld">
      <pc:chgData name="Marisol León" userId="e1084f91-3605-43d1-a7ff-413c940f9801" providerId="ADAL" clId="{584D9F8B-335B-4141-A8B6-43D6963E896D}" dt="2022-10-14T00:02:18.638" v="16" actId="1036"/>
      <pc:docMkLst>
        <pc:docMk/>
      </pc:docMkLst>
      <pc:sldChg chg="modSp mod">
        <pc:chgData name="Marisol León" userId="e1084f91-3605-43d1-a7ff-413c940f9801" providerId="ADAL" clId="{584D9F8B-335B-4141-A8B6-43D6963E896D}" dt="2022-10-14T00:01:43.016" v="11" actId="1035"/>
        <pc:sldMkLst>
          <pc:docMk/>
          <pc:sldMk cId="2917032520" sldId="1849"/>
        </pc:sldMkLst>
        <pc:picChg chg="mod">
          <ac:chgData name="Marisol León" userId="e1084f91-3605-43d1-a7ff-413c940f9801" providerId="ADAL" clId="{584D9F8B-335B-4141-A8B6-43D6963E896D}" dt="2022-10-14T00:01:43.016" v="11" actId="1035"/>
          <ac:picMkLst>
            <pc:docMk/>
            <pc:sldMk cId="2917032520" sldId="1849"/>
            <ac:picMk id="4" creationId="{FDF0E113-C536-4441-863D-DC37CCD75D43}"/>
          </ac:picMkLst>
        </pc:picChg>
      </pc:sldChg>
      <pc:sldChg chg="modSp">
        <pc:chgData name="Marisol León" userId="e1084f91-3605-43d1-a7ff-413c940f9801" providerId="ADAL" clId="{584D9F8B-335B-4141-A8B6-43D6963E896D}" dt="2022-10-14T00:02:18.638" v="16" actId="1036"/>
        <pc:sldMkLst>
          <pc:docMk/>
          <pc:sldMk cId="2602904028" sldId="1851"/>
        </pc:sldMkLst>
        <pc:picChg chg="mod">
          <ac:chgData name="Marisol León" userId="e1084f91-3605-43d1-a7ff-413c940f9801" providerId="ADAL" clId="{584D9F8B-335B-4141-A8B6-43D6963E896D}" dt="2022-10-14T00:02:18.638" v="16" actId="1036"/>
          <ac:picMkLst>
            <pc:docMk/>
            <pc:sldMk cId="2602904028" sldId="1851"/>
            <ac:picMk id="21" creationId="{9B37EB3C-EA14-4266-9CD4-C5F847B704F7}"/>
          </ac:picMkLst>
        </pc:picChg>
      </pc:sldChg>
      <pc:sldChg chg="modSp mod">
        <pc:chgData name="Marisol León" userId="e1084f91-3605-43d1-a7ff-413c940f9801" providerId="ADAL" clId="{584D9F8B-335B-4141-A8B6-43D6963E896D}" dt="2022-10-13T23:59:29.271" v="5" actId="732"/>
        <pc:sldMkLst>
          <pc:docMk/>
          <pc:sldMk cId="313617386" sldId="1865"/>
        </pc:sldMkLst>
        <pc:picChg chg="mod modCrop">
          <ac:chgData name="Marisol León" userId="e1084f91-3605-43d1-a7ff-413c940f9801" providerId="ADAL" clId="{584D9F8B-335B-4141-A8B6-43D6963E896D}" dt="2022-10-13T23:59:29.271" v="5" actId="732"/>
          <ac:picMkLst>
            <pc:docMk/>
            <pc:sldMk cId="313617386" sldId="1865"/>
            <ac:picMk id="9" creationId="{08FC4860-5CF7-4D8E-8B07-6B2E49CE3E08}"/>
          </ac:picMkLst>
        </pc:picChg>
      </pc:sldChg>
      <pc:sldChg chg="modSp mod">
        <pc:chgData name="Marisol León" userId="e1084f91-3605-43d1-a7ff-413c940f9801" providerId="ADAL" clId="{584D9F8B-335B-4141-A8B6-43D6963E896D}" dt="2022-10-13T23:59:58.991" v="6" actId="732"/>
        <pc:sldMkLst>
          <pc:docMk/>
          <pc:sldMk cId="1038471694" sldId="1866"/>
        </pc:sldMkLst>
        <pc:picChg chg="mod modCrop">
          <ac:chgData name="Marisol León" userId="e1084f91-3605-43d1-a7ff-413c940f9801" providerId="ADAL" clId="{584D9F8B-335B-4141-A8B6-43D6963E896D}" dt="2022-10-13T23:59:58.991" v="6" actId="732"/>
          <ac:picMkLst>
            <pc:docMk/>
            <pc:sldMk cId="1038471694" sldId="1866"/>
            <ac:picMk id="5" creationId="{EFC75E02-624B-402C-9A77-E218F042108A}"/>
          </ac:picMkLst>
        </pc:picChg>
      </pc:sldChg>
      <pc:sldChg chg="modSp mod">
        <pc:chgData name="Marisol León" userId="e1084f91-3605-43d1-a7ff-413c940f9801" providerId="ADAL" clId="{584D9F8B-335B-4141-A8B6-43D6963E896D}" dt="2022-10-14T00:00:10.863" v="7" actId="732"/>
        <pc:sldMkLst>
          <pc:docMk/>
          <pc:sldMk cId="830292464" sldId="1867"/>
        </pc:sldMkLst>
        <pc:picChg chg="mod modCrop">
          <ac:chgData name="Marisol León" userId="e1084f91-3605-43d1-a7ff-413c940f9801" providerId="ADAL" clId="{584D9F8B-335B-4141-A8B6-43D6963E896D}" dt="2022-10-14T00:00:10.863" v="7" actId="732"/>
          <ac:picMkLst>
            <pc:docMk/>
            <pc:sldMk cId="830292464" sldId="1867"/>
            <ac:picMk id="5" creationId="{3250D5CD-0EE0-49D8-B43E-E3CCDD3C9B58}"/>
          </ac:picMkLst>
        </pc:picChg>
      </pc:sldChg>
      <pc:sldChg chg="modSp mod">
        <pc:chgData name="Marisol León" userId="e1084f91-3605-43d1-a7ff-413c940f9801" providerId="ADAL" clId="{584D9F8B-335B-4141-A8B6-43D6963E896D}" dt="2022-10-14T00:00:19.031" v="8" actId="732"/>
        <pc:sldMkLst>
          <pc:docMk/>
          <pc:sldMk cId="647909190" sldId="1868"/>
        </pc:sldMkLst>
        <pc:picChg chg="mod modCrop">
          <ac:chgData name="Marisol León" userId="e1084f91-3605-43d1-a7ff-413c940f9801" providerId="ADAL" clId="{584D9F8B-335B-4141-A8B6-43D6963E896D}" dt="2022-10-14T00:00:19.031" v="8" actId="732"/>
          <ac:picMkLst>
            <pc:docMk/>
            <pc:sldMk cId="647909190" sldId="1868"/>
            <ac:picMk id="5" creationId="{EB82C59C-0103-41C2-8CF1-0857B7C06E06}"/>
          </ac:picMkLst>
        </pc:picChg>
      </pc:sldChg>
    </pc:docChg>
  </pc:docChgLst>
  <pc:docChgLst>
    <pc:chgData name="Sergio German Muños Rios" userId="S::dgrafico@noria.mx::490b3eab-2d75-45dc-8c0b-3b055a3e558b" providerId="AD" clId="Web-{6A953000-B28B-DE4A-3514-82DB335D2C2B}"/>
    <pc:docChg chg="modSld">
      <pc:chgData name="Sergio German Muños Rios" userId="S::dgrafico@noria.mx::490b3eab-2d75-45dc-8c0b-3b055a3e558b" providerId="AD" clId="Web-{6A953000-B28B-DE4A-3514-82DB335D2C2B}" dt="2022-10-14T14:09:45.660" v="1"/>
      <pc:docMkLst>
        <pc:docMk/>
      </pc:docMkLst>
      <pc:sldChg chg="modSp">
        <pc:chgData name="Sergio German Muños Rios" userId="S::dgrafico@noria.mx::490b3eab-2d75-45dc-8c0b-3b055a3e558b" providerId="AD" clId="Web-{6A953000-B28B-DE4A-3514-82DB335D2C2B}" dt="2022-10-14T14:09:30.237" v="0"/>
        <pc:sldMkLst>
          <pc:docMk/>
          <pc:sldMk cId="1821776931" sldId="256"/>
        </pc:sldMkLst>
        <pc:picChg chg="mod">
          <ac:chgData name="Sergio German Muños Rios" userId="S::dgrafico@noria.mx::490b3eab-2d75-45dc-8c0b-3b055a3e558b" providerId="AD" clId="Web-{6A953000-B28B-DE4A-3514-82DB335D2C2B}" dt="2022-10-14T14:09:30.237" v="0"/>
          <ac:picMkLst>
            <pc:docMk/>
            <pc:sldMk cId="1821776931" sldId="256"/>
            <ac:picMk id="7" creationId="{29B1E09A-F354-4B89-A83C-A23BAA20ACA0}"/>
          </ac:picMkLst>
        </pc:picChg>
      </pc:sldChg>
      <pc:sldChg chg="modSp">
        <pc:chgData name="Sergio German Muños Rios" userId="S::dgrafico@noria.mx::490b3eab-2d75-45dc-8c0b-3b055a3e558b" providerId="AD" clId="Web-{6A953000-B28B-DE4A-3514-82DB335D2C2B}" dt="2022-10-14T14:09:45.660" v="1"/>
        <pc:sldMkLst>
          <pc:docMk/>
          <pc:sldMk cId="785031914" sldId="2134804105"/>
        </pc:sldMkLst>
        <pc:picChg chg="mod">
          <ac:chgData name="Sergio German Muños Rios" userId="S::dgrafico@noria.mx::490b3eab-2d75-45dc-8c0b-3b055a3e558b" providerId="AD" clId="Web-{6A953000-B28B-DE4A-3514-82DB335D2C2B}" dt="2022-10-14T14:09:45.660" v="1"/>
          <ac:picMkLst>
            <pc:docMk/>
            <pc:sldMk cId="785031914" sldId="2134804105"/>
            <ac:picMk id="3" creationId="{D7D866A4-7E90-4C12-8CA5-D54B0994D4C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DFA325-BDCA-4DFB-9BF7-F7D9A8D7A733}" type="doc">
      <dgm:prSet loTypeId="urn:microsoft.com/office/officeart/2005/8/layout/pyramid1" loCatId="pyramid" qsTypeId="urn:microsoft.com/office/officeart/2005/8/quickstyle/simple1" qsCatId="simple" csTypeId="urn:microsoft.com/office/officeart/2005/8/colors/accent1_2" csCatId="accent1" phldr="1"/>
      <dgm:spPr/>
    </dgm:pt>
    <dgm:pt modelId="{A2FD4CE0-154C-4A23-9C90-9345ABABCDA8}">
      <dgm:prSet phldrT="[Texto]" custT="1"/>
      <dgm:spPr>
        <a:solidFill>
          <a:srgbClr val="FF0000"/>
        </a:solidFill>
      </dgm:spPr>
      <dgm:t>
        <a:bodyPr/>
        <a:lstStyle/>
        <a:p>
          <a:pPr algn="ctr"/>
          <a:r>
            <a:rPr lang="es-UY" sz="4400" dirty="0"/>
            <a:t>1</a:t>
          </a:r>
        </a:p>
      </dgm:t>
    </dgm:pt>
    <dgm:pt modelId="{19097B45-FA52-4016-9C73-A3CFE593CE65}" type="parTrans" cxnId="{FA027AEC-B263-4F14-A5C4-98AC8E7DAD85}">
      <dgm:prSet/>
      <dgm:spPr/>
      <dgm:t>
        <a:bodyPr/>
        <a:lstStyle/>
        <a:p>
          <a:pPr algn="ctr"/>
          <a:endParaRPr lang="es-UY" sz="1100"/>
        </a:p>
      </dgm:t>
    </dgm:pt>
    <dgm:pt modelId="{7BF3528A-CDD9-4709-A892-11EE2F79CACC}" type="sibTrans" cxnId="{FA027AEC-B263-4F14-A5C4-98AC8E7DAD85}">
      <dgm:prSet/>
      <dgm:spPr/>
      <dgm:t>
        <a:bodyPr/>
        <a:lstStyle/>
        <a:p>
          <a:pPr algn="ctr"/>
          <a:endParaRPr lang="es-UY" sz="1100"/>
        </a:p>
      </dgm:t>
    </dgm:pt>
    <dgm:pt modelId="{10208A91-2A3D-45B7-9C62-BDDAE95FFFEC}">
      <dgm:prSet phldrT="[Texto]" custT="1"/>
      <dgm:spPr>
        <a:solidFill>
          <a:srgbClr val="FFC000"/>
        </a:solidFill>
      </dgm:spPr>
      <dgm:t>
        <a:bodyPr/>
        <a:lstStyle/>
        <a:p>
          <a:pPr algn="ctr"/>
          <a:r>
            <a:rPr lang="es-UY" sz="4400" dirty="0"/>
            <a:t>29</a:t>
          </a:r>
        </a:p>
      </dgm:t>
    </dgm:pt>
    <dgm:pt modelId="{42E8669E-DB7F-4834-9596-A6670FC551C7}" type="parTrans" cxnId="{35B5230B-5847-4759-8159-641615F59E72}">
      <dgm:prSet/>
      <dgm:spPr/>
      <dgm:t>
        <a:bodyPr/>
        <a:lstStyle/>
        <a:p>
          <a:pPr algn="ctr"/>
          <a:endParaRPr lang="es-UY" sz="1100"/>
        </a:p>
      </dgm:t>
    </dgm:pt>
    <dgm:pt modelId="{4FB9184C-8654-48DB-9206-5352CE88DB63}" type="sibTrans" cxnId="{35B5230B-5847-4759-8159-641615F59E72}">
      <dgm:prSet/>
      <dgm:spPr/>
      <dgm:t>
        <a:bodyPr/>
        <a:lstStyle/>
        <a:p>
          <a:pPr algn="ctr"/>
          <a:endParaRPr lang="es-UY" sz="1100"/>
        </a:p>
      </dgm:t>
    </dgm:pt>
    <dgm:pt modelId="{C22DF478-E263-4C33-AE86-D16A7A96EC8F}">
      <dgm:prSet phldrT="[Texto]" custT="1"/>
      <dgm:spPr>
        <a:solidFill>
          <a:srgbClr val="FFFF00"/>
        </a:solidFill>
      </dgm:spPr>
      <dgm:t>
        <a:bodyPr/>
        <a:lstStyle/>
        <a:p>
          <a:pPr algn="ctr"/>
          <a:r>
            <a:rPr lang="es-UY" sz="4400" dirty="0"/>
            <a:t>300</a:t>
          </a:r>
        </a:p>
      </dgm:t>
    </dgm:pt>
    <dgm:pt modelId="{82E6F8F7-57FC-4527-AFFB-3453979F0B58}" type="parTrans" cxnId="{670BB340-E3D6-4935-8CD0-77EEBDEB4EB4}">
      <dgm:prSet/>
      <dgm:spPr/>
      <dgm:t>
        <a:bodyPr/>
        <a:lstStyle/>
        <a:p>
          <a:pPr algn="ctr"/>
          <a:endParaRPr lang="es-UY" sz="1100"/>
        </a:p>
      </dgm:t>
    </dgm:pt>
    <dgm:pt modelId="{3F0A855D-878F-4771-B835-72CC6B39724B}" type="sibTrans" cxnId="{670BB340-E3D6-4935-8CD0-77EEBDEB4EB4}">
      <dgm:prSet/>
      <dgm:spPr/>
      <dgm:t>
        <a:bodyPr/>
        <a:lstStyle/>
        <a:p>
          <a:pPr algn="ctr"/>
          <a:endParaRPr lang="es-UY" sz="1100"/>
        </a:p>
      </dgm:t>
    </dgm:pt>
    <dgm:pt modelId="{1230916C-9D9F-4777-AD7F-ED91BE3AAFA1}">
      <dgm:prSet phldrT="[Texto]" custT="1"/>
      <dgm:spPr>
        <a:solidFill>
          <a:srgbClr val="92D050"/>
        </a:solidFill>
      </dgm:spPr>
      <dgm:t>
        <a:bodyPr/>
        <a:lstStyle/>
        <a:p>
          <a:pPr algn="ctr"/>
          <a:r>
            <a:rPr lang="es-UY" sz="4400" dirty="0"/>
            <a:t>3000</a:t>
          </a:r>
        </a:p>
      </dgm:t>
    </dgm:pt>
    <dgm:pt modelId="{7FA1A56E-8E09-4198-B23A-5B4991215AB0}" type="parTrans" cxnId="{3BC1AE16-0840-46ED-88B9-526AD6575EA3}">
      <dgm:prSet/>
      <dgm:spPr/>
      <dgm:t>
        <a:bodyPr/>
        <a:lstStyle/>
        <a:p>
          <a:pPr algn="ctr"/>
          <a:endParaRPr lang="es-UY" sz="1100"/>
        </a:p>
      </dgm:t>
    </dgm:pt>
    <dgm:pt modelId="{4CA7A93B-1DD3-4093-9D2B-AFDAFBF9840A}" type="sibTrans" cxnId="{3BC1AE16-0840-46ED-88B9-526AD6575EA3}">
      <dgm:prSet/>
      <dgm:spPr/>
      <dgm:t>
        <a:bodyPr/>
        <a:lstStyle/>
        <a:p>
          <a:pPr algn="ctr"/>
          <a:endParaRPr lang="es-UY" sz="1100"/>
        </a:p>
      </dgm:t>
    </dgm:pt>
    <dgm:pt modelId="{C5E325EA-FAAA-4035-A422-098B440BC3CD}" type="pres">
      <dgm:prSet presAssocID="{F5DFA325-BDCA-4DFB-9BF7-F7D9A8D7A733}" presName="Name0" presStyleCnt="0">
        <dgm:presLayoutVars>
          <dgm:dir/>
          <dgm:animLvl val="lvl"/>
          <dgm:resizeHandles val="exact"/>
        </dgm:presLayoutVars>
      </dgm:prSet>
      <dgm:spPr/>
    </dgm:pt>
    <dgm:pt modelId="{378067A1-9FBB-4952-BE96-F4B00C77B9F0}" type="pres">
      <dgm:prSet presAssocID="{A2FD4CE0-154C-4A23-9C90-9345ABABCDA8}" presName="Name8" presStyleCnt="0"/>
      <dgm:spPr/>
    </dgm:pt>
    <dgm:pt modelId="{2B074297-4715-4DDC-B79B-394D2D6FAF96}" type="pres">
      <dgm:prSet presAssocID="{A2FD4CE0-154C-4A23-9C90-9345ABABCDA8}" presName="level" presStyleLbl="node1" presStyleIdx="0" presStyleCnt="4">
        <dgm:presLayoutVars>
          <dgm:chMax val="1"/>
          <dgm:bulletEnabled val="1"/>
        </dgm:presLayoutVars>
      </dgm:prSet>
      <dgm:spPr/>
    </dgm:pt>
    <dgm:pt modelId="{80F30CF6-D333-44F9-9EAE-C4FF091956FC}" type="pres">
      <dgm:prSet presAssocID="{A2FD4CE0-154C-4A23-9C90-9345ABABCDA8}" presName="levelTx" presStyleLbl="revTx" presStyleIdx="0" presStyleCnt="0">
        <dgm:presLayoutVars>
          <dgm:chMax val="1"/>
          <dgm:bulletEnabled val="1"/>
        </dgm:presLayoutVars>
      </dgm:prSet>
      <dgm:spPr/>
    </dgm:pt>
    <dgm:pt modelId="{07F0C0E5-5B7D-45C7-A487-6F5ABF54C7C7}" type="pres">
      <dgm:prSet presAssocID="{10208A91-2A3D-45B7-9C62-BDDAE95FFFEC}" presName="Name8" presStyleCnt="0"/>
      <dgm:spPr/>
    </dgm:pt>
    <dgm:pt modelId="{21E71141-7201-471B-A6E0-C8BFE08731A7}" type="pres">
      <dgm:prSet presAssocID="{10208A91-2A3D-45B7-9C62-BDDAE95FFFEC}" presName="level" presStyleLbl="node1" presStyleIdx="1" presStyleCnt="4">
        <dgm:presLayoutVars>
          <dgm:chMax val="1"/>
          <dgm:bulletEnabled val="1"/>
        </dgm:presLayoutVars>
      </dgm:prSet>
      <dgm:spPr/>
    </dgm:pt>
    <dgm:pt modelId="{8E88057A-F4DB-433D-8719-22A087B5DD20}" type="pres">
      <dgm:prSet presAssocID="{10208A91-2A3D-45B7-9C62-BDDAE95FFFEC}" presName="levelTx" presStyleLbl="revTx" presStyleIdx="0" presStyleCnt="0">
        <dgm:presLayoutVars>
          <dgm:chMax val="1"/>
          <dgm:bulletEnabled val="1"/>
        </dgm:presLayoutVars>
      </dgm:prSet>
      <dgm:spPr/>
    </dgm:pt>
    <dgm:pt modelId="{C4795312-B2CA-498D-BBCB-251DB4D3CD25}" type="pres">
      <dgm:prSet presAssocID="{C22DF478-E263-4C33-AE86-D16A7A96EC8F}" presName="Name8" presStyleCnt="0"/>
      <dgm:spPr/>
    </dgm:pt>
    <dgm:pt modelId="{18747343-DC64-459A-820F-8B04984DEC41}" type="pres">
      <dgm:prSet presAssocID="{C22DF478-E263-4C33-AE86-D16A7A96EC8F}" presName="level" presStyleLbl="node1" presStyleIdx="2" presStyleCnt="4">
        <dgm:presLayoutVars>
          <dgm:chMax val="1"/>
          <dgm:bulletEnabled val="1"/>
        </dgm:presLayoutVars>
      </dgm:prSet>
      <dgm:spPr/>
    </dgm:pt>
    <dgm:pt modelId="{5904A638-7DC2-47DB-B112-38925E2B331C}" type="pres">
      <dgm:prSet presAssocID="{C22DF478-E263-4C33-AE86-D16A7A96EC8F}" presName="levelTx" presStyleLbl="revTx" presStyleIdx="0" presStyleCnt="0">
        <dgm:presLayoutVars>
          <dgm:chMax val="1"/>
          <dgm:bulletEnabled val="1"/>
        </dgm:presLayoutVars>
      </dgm:prSet>
      <dgm:spPr/>
    </dgm:pt>
    <dgm:pt modelId="{3E0E2180-C534-4821-A572-CC4BFC1E7473}" type="pres">
      <dgm:prSet presAssocID="{1230916C-9D9F-4777-AD7F-ED91BE3AAFA1}" presName="Name8" presStyleCnt="0"/>
      <dgm:spPr/>
    </dgm:pt>
    <dgm:pt modelId="{B06402D3-E276-473E-AB8A-5612B84344C9}" type="pres">
      <dgm:prSet presAssocID="{1230916C-9D9F-4777-AD7F-ED91BE3AAFA1}" presName="level" presStyleLbl="node1" presStyleIdx="3" presStyleCnt="4">
        <dgm:presLayoutVars>
          <dgm:chMax val="1"/>
          <dgm:bulletEnabled val="1"/>
        </dgm:presLayoutVars>
      </dgm:prSet>
      <dgm:spPr/>
    </dgm:pt>
    <dgm:pt modelId="{DD4F45EF-3AEE-4ED2-91EB-7DABD4F675D9}" type="pres">
      <dgm:prSet presAssocID="{1230916C-9D9F-4777-AD7F-ED91BE3AAFA1}" presName="levelTx" presStyleLbl="revTx" presStyleIdx="0" presStyleCnt="0">
        <dgm:presLayoutVars>
          <dgm:chMax val="1"/>
          <dgm:bulletEnabled val="1"/>
        </dgm:presLayoutVars>
      </dgm:prSet>
      <dgm:spPr/>
    </dgm:pt>
  </dgm:ptLst>
  <dgm:cxnLst>
    <dgm:cxn modelId="{35B5230B-5847-4759-8159-641615F59E72}" srcId="{F5DFA325-BDCA-4DFB-9BF7-F7D9A8D7A733}" destId="{10208A91-2A3D-45B7-9C62-BDDAE95FFFEC}" srcOrd="1" destOrd="0" parTransId="{42E8669E-DB7F-4834-9596-A6670FC551C7}" sibTransId="{4FB9184C-8654-48DB-9206-5352CE88DB63}"/>
    <dgm:cxn modelId="{3BC1AE16-0840-46ED-88B9-526AD6575EA3}" srcId="{F5DFA325-BDCA-4DFB-9BF7-F7D9A8D7A733}" destId="{1230916C-9D9F-4777-AD7F-ED91BE3AAFA1}" srcOrd="3" destOrd="0" parTransId="{7FA1A56E-8E09-4198-B23A-5B4991215AB0}" sibTransId="{4CA7A93B-1DD3-4093-9D2B-AFDAFBF9840A}"/>
    <dgm:cxn modelId="{01BD461A-FE90-42B0-B908-82A055B6632E}" type="presOf" srcId="{A2FD4CE0-154C-4A23-9C90-9345ABABCDA8}" destId="{2B074297-4715-4DDC-B79B-394D2D6FAF96}" srcOrd="0" destOrd="0" presId="urn:microsoft.com/office/officeart/2005/8/layout/pyramid1"/>
    <dgm:cxn modelId="{1F3B532C-AB6F-43E8-976C-A3383B89A92D}" type="presOf" srcId="{C22DF478-E263-4C33-AE86-D16A7A96EC8F}" destId="{5904A638-7DC2-47DB-B112-38925E2B331C}" srcOrd="1" destOrd="0" presId="urn:microsoft.com/office/officeart/2005/8/layout/pyramid1"/>
    <dgm:cxn modelId="{670BB340-E3D6-4935-8CD0-77EEBDEB4EB4}" srcId="{F5DFA325-BDCA-4DFB-9BF7-F7D9A8D7A733}" destId="{C22DF478-E263-4C33-AE86-D16A7A96EC8F}" srcOrd="2" destOrd="0" parTransId="{82E6F8F7-57FC-4527-AFFB-3453979F0B58}" sibTransId="{3F0A855D-878F-4771-B835-72CC6B39724B}"/>
    <dgm:cxn modelId="{A1024A54-1E7B-4340-9FE7-5C7465C5680E}" type="presOf" srcId="{A2FD4CE0-154C-4A23-9C90-9345ABABCDA8}" destId="{80F30CF6-D333-44F9-9EAE-C4FF091956FC}" srcOrd="1" destOrd="0" presId="urn:microsoft.com/office/officeart/2005/8/layout/pyramid1"/>
    <dgm:cxn modelId="{8DC7B38A-3F45-4A21-A4B5-127C010F7388}" type="presOf" srcId="{C22DF478-E263-4C33-AE86-D16A7A96EC8F}" destId="{18747343-DC64-459A-820F-8B04984DEC41}" srcOrd="0" destOrd="0" presId="urn:microsoft.com/office/officeart/2005/8/layout/pyramid1"/>
    <dgm:cxn modelId="{8E118293-2D3C-4672-BB60-8010D1192546}" type="presOf" srcId="{10208A91-2A3D-45B7-9C62-BDDAE95FFFEC}" destId="{21E71141-7201-471B-A6E0-C8BFE08731A7}" srcOrd="0" destOrd="0" presId="urn:microsoft.com/office/officeart/2005/8/layout/pyramid1"/>
    <dgm:cxn modelId="{92CC2699-0976-4239-92B2-1C18508CBD4A}" type="presOf" srcId="{10208A91-2A3D-45B7-9C62-BDDAE95FFFEC}" destId="{8E88057A-F4DB-433D-8719-22A087B5DD20}" srcOrd="1" destOrd="0" presId="urn:microsoft.com/office/officeart/2005/8/layout/pyramid1"/>
    <dgm:cxn modelId="{F08B3F9F-9697-4893-9590-B53CB4C291CA}" type="presOf" srcId="{1230916C-9D9F-4777-AD7F-ED91BE3AAFA1}" destId="{DD4F45EF-3AEE-4ED2-91EB-7DABD4F675D9}" srcOrd="1" destOrd="0" presId="urn:microsoft.com/office/officeart/2005/8/layout/pyramid1"/>
    <dgm:cxn modelId="{AE2CA8BF-E3E3-4163-836D-0A6F8F657F99}" type="presOf" srcId="{F5DFA325-BDCA-4DFB-9BF7-F7D9A8D7A733}" destId="{C5E325EA-FAAA-4035-A422-098B440BC3CD}" srcOrd="0" destOrd="0" presId="urn:microsoft.com/office/officeart/2005/8/layout/pyramid1"/>
    <dgm:cxn modelId="{D531D9EA-79A4-4168-8690-67CEC94DBA05}" type="presOf" srcId="{1230916C-9D9F-4777-AD7F-ED91BE3AAFA1}" destId="{B06402D3-E276-473E-AB8A-5612B84344C9}" srcOrd="0" destOrd="0" presId="urn:microsoft.com/office/officeart/2005/8/layout/pyramid1"/>
    <dgm:cxn modelId="{FA027AEC-B263-4F14-A5C4-98AC8E7DAD85}" srcId="{F5DFA325-BDCA-4DFB-9BF7-F7D9A8D7A733}" destId="{A2FD4CE0-154C-4A23-9C90-9345ABABCDA8}" srcOrd="0" destOrd="0" parTransId="{19097B45-FA52-4016-9C73-A3CFE593CE65}" sibTransId="{7BF3528A-CDD9-4709-A892-11EE2F79CACC}"/>
    <dgm:cxn modelId="{CC6214E3-633F-49AC-B522-23571B799715}" type="presParOf" srcId="{C5E325EA-FAAA-4035-A422-098B440BC3CD}" destId="{378067A1-9FBB-4952-BE96-F4B00C77B9F0}" srcOrd="0" destOrd="0" presId="urn:microsoft.com/office/officeart/2005/8/layout/pyramid1"/>
    <dgm:cxn modelId="{AD98C498-F2CD-4E2A-80C3-8B415CEF45D2}" type="presParOf" srcId="{378067A1-9FBB-4952-BE96-F4B00C77B9F0}" destId="{2B074297-4715-4DDC-B79B-394D2D6FAF96}" srcOrd="0" destOrd="0" presId="urn:microsoft.com/office/officeart/2005/8/layout/pyramid1"/>
    <dgm:cxn modelId="{54F1F675-AD09-4CDF-A977-64D93A39EC13}" type="presParOf" srcId="{378067A1-9FBB-4952-BE96-F4B00C77B9F0}" destId="{80F30CF6-D333-44F9-9EAE-C4FF091956FC}" srcOrd="1" destOrd="0" presId="urn:microsoft.com/office/officeart/2005/8/layout/pyramid1"/>
    <dgm:cxn modelId="{35CD06EF-730B-4CF3-B9E4-923ED5FC2631}" type="presParOf" srcId="{C5E325EA-FAAA-4035-A422-098B440BC3CD}" destId="{07F0C0E5-5B7D-45C7-A487-6F5ABF54C7C7}" srcOrd="1" destOrd="0" presId="urn:microsoft.com/office/officeart/2005/8/layout/pyramid1"/>
    <dgm:cxn modelId="{46555B7B-584E-4822-A00E-65CDCC4A3B6C}" type="presParOf" srcId="{07F0C0E5-5B7D-45C7-A487-6F5ABF54C7C7}" destId="{21E71141-7201-471B-A6E0-C8BFE08731A7}" srcOrd="0" destOrd="0" presId="urn:microsoft.com/office/officeart/2005/8/layout/pyramid1"/>
    <dgm:cxn modelId="{D97C4467-C796-4739-8E61-9A18B8606FAF}" type="presParOf" srcId="{07F0C0E5-5B7D-45C7-A487-6F5ABF54C7C7}" destId="{8E88057A-F4DB-433D-8719-22A087B5DD20}" srcOrd="1" destOrd="0" presId="urn:microsoft.com/office/officeart/2005/8/layout/pyramid1"/>
    <dgm:cxn modelId="{0A3C4994-1EED-46EA-AA91-E3F010D6516F}" type="presParOf" srcId="{C5E325EA-FAAA-4035-A422-098B440BC3CD}" destId="{C4795312-B2CA-498D-BBCB-251DB4D3CD25}" srcOrd="2" destOrd="0" presId="urn:microsoft.com/office/officeart/2005/8/layout/pyramid1"/>
    <dgm:cxn modelId="{3DF1FFDA-CAC9-4A06-A095-1A6F1AB04092}" type="presParOf" srcId="{C4795312-B2CA-498D-BBCB-251DB4D3CD25}" destId="{18747343-DC64-459A-820F-8B04984DEC41}" srcOrd="0" destOrd="0" presId="urn:microsoft.com/office/officeart/2005/8/layout/pyramid1"/>
    <dgm:cxn modelId="{A615D1CA-493C-47CF-BE36-85832C71E8DB}" type="presParOf" srcId="{C4795312-B2CA-498D-BBCB-251DB4D3CD25}" destId="{5904A638-7DC2-47DB-B112-38925E2B331C}" srcOrd="1" destOrd="0" presId="urn:microsoft.com/office/officeart/2005/8/layout/pyramid1"/>
    <dgm:cxn modelId="{61F4B178-3EB0-4D95-8444-9FF7BBC9FAB2}" type="presParOf" srcId="{C5E325EA-FAAA-4035-A422-098B440BC3CD}" destId="{3E0E2180-C534-4821-A572-CC4BFC1E7473}" srcOrd="3" destOrd="0" presId="urn:microsoft.com/office/officeart/2005/8/layout/pyramid1"/>
    <dgm:cxn modelId="{F5FD377B-3C1C-473F-9E2F-754CC006B6BB}" type="presParOf" srcId="{3E0E2180-C534-4821-A572-CC4BFC1E7473}" destId="{B06402D3-E276-473E-AB8A-5612B84344C9}" srcOrd="0" destOrd="0" presId="urn:microsoft.com/office/officeart/2005/8/layout/pyramid1"/>
    <dgm:cxn modelId="{0B8C4F9F-67FE-4743-91A4-FADC64637DCB}" type="presParOf" srcId="{3E0E2180-C534-4821-A572-CC4BFC1E7473}" destId="{DD4F45EF-3AEE-4ED2-91EB-7DABD4F675D9}"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14CBCE-59D0-42E3-BDCC-86B4A8349F8D}"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UY"/>
        </a:p>
      </dgm:t>
    </dgm:pt>
    <dgm:pt modelId="{ED9FAA2A-DCF6-4516-8ABA-372EF0CA4C24}">
      <dgm:prSet phldrT="[Texto]"/>
      <dgm:spPr>
        <a:solidFill>
          <a:schemeClr val="bg1"/>
        </a:solidFill>
        <a:ln w="38100">
          <a:solidFill>
            <a:srgbClr val="FFFF00"/>
          </a:solidFill>
        </a:ln>
      </dgm:spPr>
      <dgm:t>
        <a:bodyPr/>
        <a:lstStyle/>
        <a:p>
          <a:r>
            <a:rPr lang="es-UY" b="1" dirty="0">
              <a:solidFill>
                <a:schemeClr val="tx1"/>
              </a:solidFill>
            </a:rPr>
            <a:t>Cuasi-Accidentes</a:t>
          </a:r>
        </a:p>
      </dgm:t>
    </dgm:pt>
    <dgm:pt modelId="{AB050972-CB9B-4DE1-9461-93C914E95A65}" type="parTrans" cxnId="{56206277-02FE-4F2A-BB3C-975C909F53ED}">
      <dgm:prSet/>
      <dgm:spPr/>
      <dgm:t>
        <a:bodyPr/>
        <a:lstStyle/>
        <a:p>
          <a:endParaRPr lang="es-UY" b="1">
            <a:solidFill>
              <a:schemeClr val="tx1"/>
            </a:solidFill>
          </a:endParaRPr>
        </a:p>
      </dgm:t>
    </dgm:pt>
    <dgm:pt modelId="{01B2984F-BB00-4088-BD00-4B0D7EFBDADA}" type="sibTrans" cxnId="{56206277-02FE-4F2A-BB3C-975C909F53ED}">
      <dgm:prSet/>
      <dgm:spPr/>
      <dgm:t>
        <a:bodyPr/>
        <a:lstStyle/>
        <a:p>
          <a:endParaRPr lang="es-UY" b="1">
            <a:solidFill>
              <a:schemeClr val="tx1"/>
            </a:solidFill>
          </a:endParaRPr>
        </a:p>
      </dgm:t>
    </dgm:pt>
    <dgm:pt modelId="{203423D8-E1F8-4A0C-87A3-0181CE054005}">
      <dgm:prSet phldrT="[Texto]"/>
      <dgm:spPr>
        <a:solidFill>
          <a:schemeClr val="bg1"/>
        </a:solidFill>
        <a:ln w="38100">
          <a:solidFill>
            <a:srgbClr val="92D050"/>
          </a:solidFill>
        </a:ln>
      </dgm:spPr>
      <dgm:t>
        <a:bodyPr/>
        <a:lstStyle/>
        <a:p>
          <a:r>
            <a:rPr lang="es-UY" b="1" dirty="0">
              <a:solidFill>
                <a:schemeClr val="tx1"/>
              </a:solidFill>
            </a:rPr>
            <a:t>Actos, Comportamientos o Condiciones Inseguras</a:t>
          </a:r>
        </a:p>
      </dgm:t>
    </dgm:pt>
    <dgm:pt modelId="{0E2C2475-0024-4C3C-84B0-5C2AAEE5254B}" type="parTrans" cxnId="{8783B5F4-7497-44CC-9452-B78DC758F57D}">
      <dgm:prSet/>
      <dgm:spPr/>
      <dgm:t>
        <a:bodyPr/>
        <a:lstStyle/>
        <a:p>
          <a:endParaRPr lang="es-UY" b="1">
            <a:solidFill>
              <a:schemeClr val="tx1"/>
            </a:solidFill>
          </a:endParaRPr>
        </a:p>
      </dgm:t>
    </dgm:pt>
    <dgm:pt modelId="{4DEA74F5-BE9D-48F0-B720-90712988E23A}" type="sibTrans" cxnId="{8783B5F4-7497-44CC-9452-B78DC758F57D}">
      <dgm:prSet/>
      <dgm:spPr/>
      <dgm:t>
        <a:bodyPr/>
        <a:lstStyle/>
        <a:p>
          <a:endParaRPr lang="es-UY" b="1">
            <a:solidFill>
              <a:schemeClr val="tx1"/>
            </a:solidFill>
          </a:endParaRPr>
        </a:p>
      </dgm:t>
    </dgm:pt>
    <dgm:pt modelId="{DF5C11EB-6EE6-4A7B-BD3D-1ABDD2723270}">
      <dgm:prSet/>
      <dgm:spPr>
        <a:solidFill>
          <a:schemeClr val="bg1"/>
        </a:solidFill>
        <a:ln w="38100">
          <a:solidFill>
            <a:srgbClr val="FF0000"/>
          </a:solidFill>
        </a:ln>
      </dgm:spPr>
      <dgm:t>
        <a:bodyPr/>
        <a:lstStyle/>
        <a:p>
          <a:r>
            <a:rPr lang="es-UY" b="1" dirty="0">
              <a:solidFill>
                <a:schemeClr val="tx1"/>
              </a:solidFill>
            </a:rPr>
            <a:t>Incidente Grave con Tiempo Perdido o Fatalidad</a:t>
          </a:r>
        </a:p>
      </dgm:t>
    </dgm:pt>
    <dgm:pt modelId="{9AF10635-73E7-43D9-8986-4970755E4355}" type="parTrans" cxnId="{577026E5-7355-4A31-9C1B-0179C8AEFD8C}">
      <dgm:prSet/>
      <dgm:spPr/>
      <dgm:t>
        <a:bodyPr/>
        <a:lstStyle/>
        <a:p>
          <a:endParaRPr lang="es-UY" b="1">
            <a:solidFill>
              <a:schemeClr val="tx1"/>
            </a:solidFill>
          </a:endParaRPr>
        </a:p>
      </dgm:t>
    </dgm:pt>
    <dgm:pt modelId="{6A47976C-4730-4A61-A0A4-168B9FB9B7E3}" type="sibTrans" cxnId="{577026E5-7355-4A31-9C1B-0179C8AEFD8C}">
      <dgm:prSet/>
      <dgm:spPr/>
      <dgm:t>
        <a:bodyPr/>
        <a:lstStyle/>
        <a:p>
          <a:endParaRPr lang="es-UY" b="1">
            <a:solidFill>
              <a:schemeClr val="tx1"/>
            </a:solidFill>
          </a:endParaRPr>
        </a:p>
      </dgm:t>
    </dgm:pt>
    <dgm:pt modelId="{AD816A02-BB79-4ABB-903C-BFE426FF53C8}">
      <dgm:prSet/>
      <dgm:spPr>
        <a:solidFill>
          <a:schemeClr val="bg1"/>
        </a:solidFill>
        <a:ln w="38100">
          <a:solidFill>
            <a:srgbClr val="FFC000"/>
          </a:solidFill>
        </a:ln>
      </dgm:spPr>
      <dgm:t>
        <a:bodyPr/>
        <a:lstStyle/>
        <a:p>
          <a:r>
            <a:rPr lang="es-UY" b="1" dirty="0">
              <a:solidFill>
                <a:schemeClr val="tx1"/>
              </a:solidFill>
            </a:rPr>
            <a:t>Lesiones Leves</a:t>
          </a:r>
        </a:p>
      </dgm:t>
    </dgm:pt>
    <dgm:pt modelId="{67347785-7F3E-4AB8-BEE1-C01D9EEC1DC1}" type="parTrans" cxnId="{32EDA2C5-0ABC-433F-B1CA-6729ED402634}">
      <dgm:prSet/>
      <dgm:spPr/>
      <dgm:t>
        <a:bodyPr/>
        <a:lstStyle/>
        <a:p>
          <a:endParaRPr lang="es-UY" b="1">
            <a:solidFill>
              <a:schemeClr val="tx1"/>
            </a:solidFill>
          </a:endParaRPr>
        </a:p>
      </dgm:t>
    </dgm:pt>
    <dgm:pt modelId="{2DE097E7-DD2D-45AE-B2F7-B851CCF1E865}" type="sibTrans" cxnId="{32EDA2C5-0ABC-433F-B1CA-6729ED402634}">
      <dgm:prSet/>
      <dgm:spPr/>
      <dgm:t>
        <a:bodyPr/>
        <a:lstStyle/>
        <a:p>
          <a:endParaRPr lang="es-UY" b="1">
            <a:solidFill>
              <a:schemeClr val="tx1"/>
            </a:solidFill>
          </a:endParaRPr>
        </a:p>
      </dgm:t>
    </dgm:pt>
    <dgm:pt modelId="{7AA3432D-F30E-410F-B6F2-B1EF53B69E08}" type="pres">
      <dgm:prSet presAssocID="{1E14CBCE-59D0-42E3-BDCC-86B4A8349F8D}" presName="outerComposite" presStyleCnt="0">
        <dgm:presLayoutVars>
          <dgm:chMax val="5"/>
          <dgm:dir/>
          <dgm:resizeHandles val="exact"/>
        </dgm:presLayoutVars>
      </dgm:prSet>
      <dgm:spPr/>
    </dgm:pt>
    <dgm:pt modelId="{C02DE4AF-207B-437C-8984-E5E21DDA796A}" type="pres">
      <dgm:prSet presAssocID="{1E14CBCE-59D0-42E3-BDCC-86B4A8349F8D}" presName="dummyMaxCanvas" presStyleCnt="0">
        <dgm:presLayoutVars/>
      </dgm:prSet>
      <dgm:spPr/>
    </dgm:pt>
    <dgm:pt modelId="{3BEF7280-605B-45A0-B80F-534A6FFA6870}" type="pres">
      <dgm:prSet presAssocID="{1E14CBCE-59D0-42E3-BDCC-86B4A8349F8D}" presName="FourNodes_1" presStyleLbl="node1" presStyleIdx="0" presStyleCnt="4">
        <dgm:presLayoutVars>
          <dgm:bulletEnabled val="1"/>
        </dgm:presLayoutVars>
      </dgm:prSet>
      <dgm:spPr/>
    </dgm:pt>
    <dgm:pt modelId="{CB898582-474D-4CA4-BFE0-8E752429FAEE}" type="pres">
      <dgm:prSet presAssocID="{1E14CBCE-59D0-42E3-BDCC-86B4A8349F8D}" presName="FourNodes_2" presStyleLbl="node1" presStyleIdx="1" presStyleCnt="4">
        <dgm:presLayoutVars>
          <dgm:bulletEnabled val="1"/>
        </dgm:presLayoutVars>
      </dgm:prSet>
      <dgm:spPr/>
    </dgm:pt>
    <dgm:pt modelId="{862F5308-6665-48D8-B592-4FBDA06FDA36}" type="pres">
      <dgm:prSet presAssocID="{1E14CBCE-59D0-42E3-BDCC-86B4A8349F8D}" presName="FourNodes_3" presStyleLbl="node1" presStyleIdx="2" presStyleCnt="4">
        <dgm:presLayoutVars>
          <dgm:bulletEnabled val="1"/>
        </dgm:presLayoutVars>
      </dgm:prSet>
      <dgm:spPr/>
    </dgm:pt>
    <dgm:pt modelId="{044508DC-DDF5-4EE2-AAFA-4654B5109FC1}" type="pres">
      <dgm:prSet presAssocID="{1E14CBCE-59D0-42E3-BDCC-86B4A8349F8D}" presName="FourNodes_4" presStyleLbl="node1" presStyleIdx="3" presStyleCnt="4">
        <dgm:presLayoutVars>
          <dgm:bulletEnabled val="1"/>
        </dgm:presLayoutVars>
      </dgm:prSet>
      <dgm:spPr/>
    </dgm:pt>
    <dgm:pt modelId="{17478ECA-4FFE-47CF-9F10-98F40D955C38}" type="pres">
      <dgm:prSet presAssocID="{1E14CBCE-59D0-42E3-BDCC-86B4A8349F8D}" presName="FourConn_1-2" presStyleLbl="fgAccFollowNode1" presStyleIdx="0" presStyleCnt="3">
        <dgm:presLayoutVars>
          <dgm:bulletEnabled val="1"/>
        </dgm:presLayoutVars>
      </dgm:prSet>
      <dgm:spPr/>
    </dgm:pt>
    <dgm:pt modelId="{B38374A8-B744-4DC6-8417-C4C128DE6467}" type="pres">
      <dgm:prSet presAssocID="{1E14CBCE-59D0-42E3-BDCC-86B4A8349F8D}" presName="FourConn_2-3" presStyleLbl="fgAccFollowNode1" presStyleIdx="1" presStyleCnt="3">
        <dgm:presLayoutVars>
          <dgm:bulletEnabled val="1"/>
        </dgm:presLayoutVars>
      </dgm:prSet>
      <dgm:spPr/>
    </dgm:pt>
    <dgm:pt modelId="{66895157-0211-48B6-998D-28A02F6B7494}" type="pres">
      <dgm:prSet presAssocID="{1E14CBCE-59D0-42E3-BDCC-86B4A8349F8D}" presName="FourConn_3-4" presStyleLbl="fgAccFollowNode1" presStyleIdx="2" presStyleCnt="3">
        <dgm:presLayoutVars>
          <dgm:bulletEnabled val="1"/>
        </dgm:presLayoutVars>
      </dgm:prSet>
      <dgm:spPr/>
    </dgm:pt>
    <dgm:pt modelId="{501B8F16-AB92-46DD-97C8-94B98267258A}" type="pres">
      <dgm:prSet presAssocID="{1E14CBCE-59D0-42E3-BDCC-86B4A8349F8D}" presName="FourNodes_1_text" presStyleLbl="node1" presStyleIdx="3" presStyleCnt="4">
        <dgm:presLayoutVars>
          <dgm:bulletEnabled val="1"/>
        </dgm:presLayoutVars>
      </dgm:prSet>
      <dgm:spPr/>
    </dgm:pt>
    <dgm:pt modelId="{87787841-FD05-4E46-970B-6DA46640836D}" type="pres">
      <dgm:prSet presAssocID="{1E14CBCE-59D0-42E3-BDCC-86B4A8349F8D}" presName="FourNodes_2_text" presStyleLbl="node1" presStyleIdx="3" presStyleCnt="4">
        <dgm:presLayoutVars>
          <dgm:bulletEnabled val="1"/>
        </dgm:presLayoutVars>
      </dgm:prSet>
      <dgm:spPr/>
    </dgm:pt>
    <dgm:pt modelId="{80197CBF-AE3E-43E3-BAF4-92065A59A2CB}" type="pres">
      <dgm:prSet presAssocID="{1E14CBCE-59D0-42E3-BDCC-86B4A8349F8D}" presName="FourNodes_3_text" presStyleLbl="node1" presStyleIdx="3" presStyleCnt="4">
        <dgm:presLayoutVars>
          <dgm:bulletEnabled val="1"/>
        </dgm:presLayoutVars>
      </dgm:prSet>
      <dgm:spPr/>
    </dgm:pt>
    <dgm:pt modelId="{1C1575F4-EA71-46FF-A1B5-C13D75E28A4C}" type="pres">
      <dgm:prSet presAssocID="{1E14CBCE-59D0-42E3-BDCC-86B4A8349F8D}" presName="FourNodes_4_text" presStyleLbl="node1" presStyleIdx="3" presStyleCnt="4">
        <dgm:presLayoutVars>
          <dgm:bulletEnabled val="1"/>
        </dgm:presLayoutVars>
      </dgm:prSet>
      <dgm:spPr/>
    </dgm:pt>
  </dgm:ptLst>
  <dgm:cxnLst>
    <dgm:cxn modelId="{B94DA514-53B1-41A7-9CBB-31A09EC0AEF6}" type="presOf" srcId="{AD816A02-BB79-4ABB-903C-BFE426FF53C8}" destId="{CB898582-474D-4CA4-BFE0-8E752429FAEE}" srcOrd="0" destOrd="0" presId="urn:microsoft.com/office/officeart/2005/8/layout/vProcess5"/>
    <dgm:cxn modelId="{F1E34022-FCBA-458B-9B4F-569698EAE442}" type="presOf" srcId="{1E14CBCE-59D0-42E3-BDCC-86B4A8349F8D}" destId="{7AA3432D-F30E-410F-B6F2-B1EF53B69E08}" srcOrd="0" destOrd="0" presId="urn:microsoft.com/office/officeart/2005/8/layout/vProcess5"/>
    <dgm:cxn modelId="{09483F34-84A8-411B-9107-AAACD0ECBE5D}" type="presOf" srcId="{203423D8-E1F8-4A0C-87A3-0181CE054005}" destId="{1C1575F4-EA71-46FF-A1B5-C13D75E28A4C}" srcOrd="1" destOrd="0" presId="urn:microsoft.com/office/officeart/2005/8/layout/vProcess5"/>
    <dgm:cxn modelId="{D938F14B-F840-4EA4-A7D4-115E1E3C794F}" type="presOf" srcId="{6A47976C-4730-4A61-A0A4-168B9FB9B7E3}" destId="{17478ECA-4FFE-47CF-9F10-98F40D955C38}" srcOrd="0" destOrd="0" presId="urn:microsoft.com/office/officeart/2005/8/layout/vProcess5"/>
    <dgm:cxn modelId="{6C5CEB75-7672-4A81-86C1-E4F1C844ADE4}" type="presOf" srcId="{2DE097E7-DD2D-45AE-B2F7-B851CCF1E865}" destId="{B38374A8-B744-4DC6-8417-C4C128DE6467}" srcOrd="0" destOrd="0" presId="urn:microsoft.com/office/officeart/2005/8/layout/vProcess5"/>
    <dgm:cxn modelId="{56206277-02FE-4F2A-BB3C-975C909F53ED}" srcId="{1E14CBCE-59D0-42E3-BDCC-86B4A8349F8D}" destId="{ED9FAA2A-DCF6-4516-8ABA-372EF0CA4C24}" srcOrd="2" destOrd="0" parTransId="{AB050972-CB9B-4DE1-9461-93C914E95A65}" sibTransId="{01B2984F-BB00-4088-BD00-4B0D7EFBDADA}"/>
    <dgm:cxn modelId="{548A6B59-AAC3-4895-BA45-26329E665931}" type="presOf" srcId="{ED9FAA2A-DCF6-4516-8ABA-372EF0CA4C24}" destId="{80197CBF-AE3E-43E3-BAF4-92065A59A2CB}" srcOrd="1" destOrd="0" presId="urn:microsoft.com/office/officeart/2005/8/layout/vProcess5"/>
    <dgm:cxn modelId="{2F951996-4DAB-497D-A0B9-6681738CF5A9}" type="presOf" srcId="{DF5C11EB-6EE6-4A7B-BD3D-1ABDD2723270}" destId="{501B8F16-AB92-46DD-97C8-94B98267258A}" srcOrd="1" destOrd="0" presId="urn:microsoft.com/office/officeart/2005/8/layout/vProcess5"/>
    <dgm:cxn modelId="{997910A4-ADA2-4349-A103-EA8FCA6618E0}" type="presOf" srcId="{01B2984F-BB00-4088-BD00-4B0D7EFBDADA}" destId="{66895157-0211-48B6-998D-28A02F6B7494}" srcOrd="0" destOrd="0" presId="urn:microsoft.com/office/officeart/2005/8/layout/vProcess5"/>
    <dgm:cxn modelId="{5313B6AA-E94C-44AC-B4AF-F268F88EA6FE}" type="presOf" srcId="{DF5C11EB-6EE6-4A7B-BD3D-1ABDD2723270}" destId="{3BEF7280-605B-45A0-B80F-534A6FFA6870}" srcOrd="0" destOrd="0" presId="urn:microsoft.com/office/officeart/2005/8/layout/vProcess5"/>
    <dgm:cxn modelId="{326DC0AB-6852-4D76-A817-F4A7055483CE}" type="presOf" srcId="{AD816A02-BB79-4ABB-903C-BFE426FF53C8}" destId="{87787841-FD05-4E46-970B-6DA46640836D}" srcOrd="1" destOrd="0" presId="urn:microsoft.com/office/officeart/2005/8/layout/vProcess5"/>
    <dgm:cxn modelId="{32EDA2C5-0ABC-433F-B1CA-6729ED402634}" srcId="{1E14CBCE-59D0-42E3-BDCC-86B4A8349F8D}" destId="{AD816A02-BB79-4ABB-903C-BFE426FF53C8}" srcOrd="1" destOrd="0" parTransId="{67347785-7F3E-4AB8-BEE1-C01D9EEC1DC1}" sibTransId="{2DE097E7-DD2D-45AE-B2F7-B851CCF1E865}"/>
    <dgm:cxn modelId="{F25E59D7-4898-4602-B8A3-2A614D484BEE}" type="presOf" srcId="{ED9FAA2A-DCF6-4516-8ABA-372EF0CA4C24}" destId="{862F5308-6665-48D8-B592-4FBDA06FDA36}" srcOrd="0" destOrd="0" presId="urn:microsoft.com/office/officeart/2005/8/layout/vProcess5"/>
    <dgm:cxn modelId="{577026E5-7355-4A31-9C1B-0179C8AEFD8C}" srcId="{1E14CBCE-59D0-42E3-BDCC-86B4A8349F8D}" destId="{DF5C11EB-6EE6-4A7B-BD3D-1ABDD2723270}" srcOrd="0" destOrd="0" parTransId="{9AF10635-73E7-43D9-8986-4970755E4355}" sibTransId="{6A47976C-4730-4A61-A0A4-168B9FB9B7E3}"/>
    <dgm:cxn modelId="{8783B5F4-7497-44CC-9452-B78DC758F57D}" srcId="{1E14CBCE-59D0-42E3-BDCC-86B4A8349F8D}" destId="{203423D8-E1F8-4A0C-87A3-0181CE054005}" srcOrd="3" destOrd="0" parTransId="{0E2C2475-0024-4C3C-84B0-5C2AAEE5254B}" sibTransId="{4DEA74F5-BE9D-48F0-B720-90712988E23A}"/>
    <dgm:cxn modelId="{347974FF-B8B9-4A71-B0AE-7E2A71D135DD}" type="presOf" srcId="{203423D8-E1F8-4A0C-87A3-0181CE054005}" destId="{044508DC-DDF5-4EE2-AAFA-4654B5109FC1}" srcOrd="0" destOrd="0" presId="urn:microsoft.com/office/officeart/2005/8/layout/vProcess5"/>
    <dgm:cxn modelId="{F991B842-A8FA-4E33-AB5B-E1DF659D1D17}" type="presParOf" srcId="{7AA3432D-F30E-410F-B6F2-B1EF53B69E08}" destId="{C02DE4AF-207B-437C-8984-E5E21DDA796A}" srcOrd="0" destOrd="0" presId="urn:microsoft.com/office/officeart/2005/8/layout/vProcess5"/>
    <dgm:cxn modelId="{4B3AB34F-A7A6-4A72-9FC7-8AD652B77362}" type="presParOf" srcId="{7AA3432D-F30E-410F-B6F2-B1EF53B69E08}" destId="{3BEF7280-605B-45A0-B80F-534A6FFA6870}" srcOrd="1" destOrd="0" presId="urn:microsoft.com/office/officeart/2005/8/layout/vProcess5"/>
    <dgm:cxn modelId="{820D2CFF-426F-4CC6-907A-704531EBE3F9}" type="presParOf" srcId="{7AA3432D-F30E-410F-B6F2-B1EF53B69E08}" destId="{CB898582-474D-4CA4-BFE0-8E752429FAEE}" srcOrd="2" destOrd="0" presId="urn:microsoft.com/office/officeart/2005/8/layout/vProcess5"/>
    <dgm:cxn modelId="{C685F45F-2FB7-44CC-97C2-71189D030235}" type="presParOf" srcId="{7AA3432D-F30E-410F-B6F2-B1EF53B69E08}" destId="{862F5308-6665-48D8-B592-4FBDA06FDA36}" srcOrd="3" destOrd="0" presId="urn:microsoft.com/office/officeart/2005/8/layout/vProcess5"/>
    <dgm:cxn modelId="{4B4C40C4-AEBB-40EB-8462-2C8516544702}" type="presParOf" srcId="{7AA3432D-F30E-410F-B6F2-B1EF53B69E08}" destId="{044508DC-DDF5-4EE2-AAFA-4654B5109FC1}" srcOrd="4" destOrd="0" presId="urn:microsoft.com/office/officeart/2005/8/layout/vProcess5"/>
    <dgm:cxn modelId="{9DA375E8-BD98-4A55-87BD-C3CFFB5F509A}" type="presParOf" srcId="{7AA3432D-F30E-410F-B6F2-B1EF53B69E08}" destId="{17478ECA-4FFE-47CF-9F10-98F40D955C38}" srcOrd="5" destOrd="0" presId="urn:microsoft.com/office/officeart/2005/8/layout/vProcess5"/>
    <dgm:cxn modelId="{23BD7D6A-4B02-482C-9F35-EAC4882071BA}" type="presParOf" srcId="{7AA3432D-F30E-410F-B6F2-B1EF53B69E08}" destId="{B38374A8-B744-4DC6-8417-C4C128DE6467}" srcOrd="6" destOrd="0" presId="urn:microsoft.com/office/officeart/2005/8/layout/vProcess5"/>
    <dgm:cxn modelId="{11787BC4-3EBF-46EB-9712-6D7F87B7F604}" type="presParOf" srcId="{7AA3432D-F30E-410F-B6F2-B1EF53B69E08}" destId="{66895157-0211-48B6-998D-28A02F6B7494}" srcOrd="7" destOrd="0" presId="urn:microsoft.com/office/officeart/2005/8/layout/vProcess5"/>
    <dgm:cxn modelId="{0575F31A-9D93-441A-8FA2-455A728A0EB6}" type="presParOf" srcId="{7AA3432D-F30E-410F-B6F2-B1EF53B69E08}" destId="{501B8F16-AB92-46DD-97C8-94B98267258A}" srcOrd="8" destOrd="0" presId="urn:microsoft.com/office/officeart/2005/8/layout/vProcess5"/>
    <dgm:cxn modelId="{3B4D3BD8-88CD-4E94-BEF2-E62A27CB0337}" type="presParOf" srcId="{7AA3432D-F30E-410F-B6F2-B1EF53B69E08}" destId="{87787841-FD05-4E46-970B-6DA46640836D}" srcOrd="9" destOrd="0" presId="urn:microsoft.com/office/officeart/2005/8/layout/vProcess5"/>
    <dgm:cxn modelId="{930FFA8E-DB51-462A-B3F3-4441A949BAEA}" type="presParOf" srcId="{7AA3432D-F30E-410F-B6F2-B1EF53B69E08}" destId="{80197CBF-AE3E-43E3-BAF4-92065A59A2CB}" srcOrd="10" destOrd="0" presId="urn:microsoft.com/office/officeart/2005/8/layout/vProcess5"/>
    <dgm:cxn modelId="{449CFD9F-AE9A-4A8B-80D3-DF003EDD98EB}" type="presParOf" srcId="{7AA3432D-F30E-410F-B6F2-B1EF53B69E08}" destId="{1C1575F4-EA71-46FF-A1B5-C13D75E28A4C}" srcOrd="11"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74297-4715-4DDC-B79B-394D2D6FAF96}">
      <dsp:nvSpPr>
        <dsp:cNvPr id="0" name=""/>
        <dsp:cNvSpPr/>
      </dsp:nvSpPr>
      <dsp:spPr>
        <a:xfrm>
          <a:off x="1628775" y="0"/>
          <a:ext cx="1085850" cy="895350"/>
        </a:xfrm>
        <a:prstGeom prst="trapezoid">
          <a:avLst>
            <a:gd name="adj" fmla="val 60638"/>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s-UY" sz="4400" kern="1200" dirty="0"/>
            <a:t>1</a:t>
          </a:r>
        </a:p>
      </dsp:txBody>
      <dsp:txXfrm>
        <a:off x="1628775" y="0"/>
        <a:ext cx="1085850" cy="895350"/>
      </dsp:txXfrm>
    </dsp:sp>
    <dsp:sp modelId="{21E71141-7201-471B-A6E0-C8BFE08731A7}">
      <dsp:nvSpPr>
        <dsp:cNvPr id="0" name=""/>
        <dsp:cNvSpPr/>
      </dsp:nvSpPr>
      <dsp:spPr>
        <a:xfrm>
          <a:off x="1085850" y="895349"/>
          <a:ext cx="2171700" cy="895350"/>
        </a:xfrm>
        <a:prstGeom prst="trapezoid">
          <a:avLst>
            <a:gd name="adj" fmla="val 60638"/>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s-UY" sz="4400" kern="1200" dirty="0"/>
            <a:t>29</a:t>
          </a:r>
        </a:p>
      </dsp:txBody>
      <dsp:txXfrm>
        <a:off x="1465897" y="895349"/>
        <a:ext cx="1411605" cy="895350"/>
      </dsp:txXfrm>
    </dsp:sp>
    <dsp:sp modelId="{18747343-DC64-459A-820F-8B04984DEC41}">
      <dsp:nvSpPr>
        <dsp:cNvPr id="0" name=""/>
        <dsp:cNvSpPr/>
      </dsp:nvSpPr>
      <dsp:spPr>
        <a:xfrm>
          <a:off x="542925" y="1790699"/>
          <a:ext cx="3257550" cy="895350"/>
        </a:xfrm>
        <a:prstGeom prst="trapezoid">
          <a:avLst>
            <a:gd name="adj" fmla="val 60638"/>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s-UY" sz="4400" kern="1200" dirty="0"/>
            <a:t>300</a:t>
          </a:r>
        </a:p>
      </dsp:txBody>
      <dsp:txXfrm>
        <a:off x="1112996" y="1790699"/>
        <a:ext cx="2117407" cy="895350"/>
      </dsp:txXfrm>
    </dsp:sp>
    <dsp:sp modelId="{B06402D3-E276-473E-AB8A-5612B84344C9}">
      <dsp:nvSpPr>
        <dsp:cNvPr id="0" name=""/>
        <dsp:cNvSpPr/>
      </dsp:nvSpPr>
      <dsp:spPr>
        <a:xfrm>
          <a:off x="0" y="2686050"/>
          <a:ext cx="4343400" cy="895350"/>
        </a:xfrm>
        <a:prstGeom prst="trapezoid">
          <a:avLst>
            <a:gd name="adj" fmla="val 60638"/>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s-UY" sz="4400" kern="1200" dirty="0"/>
            <a:t>3000</a:t>
          </a:r>
        </a:p>
      </dsp:txBody>
      <dsp:txXfrm>
        <a:off x="760095" y="2686050"/>
        <a:ext cx="2823210" cy="8953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F7280-605B-45A0-B80F-534A6FFA6870}">
      <dsp:nvSpPr>
        <dsp:cNvPr id="0" name=""/>
        <dsp:cNvSpPr/>
      </dsp:nvSpPr>
      <dsp:spPr>
        <a:xfrm>
          <a:off x="0" y="0"/>
          <a:ext cx="7437120" cy="750654"/>
        </a:xfrm>
        <a:prstGeom prst="roundRect">
          <a:avLst>
            <a:gd name="adj" fmla="val 10000"/>
          </a:avLst>
        </a:prstGeom>
        <a:solidFill>
          <a:schemeClr val="bg1"/>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UY" sz="2000" b="1" kern="1200" dirty="0">
              <a:solidFill>
                <a:schemeClr val="tx1"/>
              </a:solidFill>
            </a:rPr>
            <a:t>Incidente Grave con Tiempo Perdido o Fatalidad</a:t>
          </a:r>
        </a:p>
      </dsp:txBody>
      <dsp:txXfrm>
        <a:off x="21986" y="21986"/>
        <a:ext cx="6563674" cy="706682"/>
      </dsp:txXfrm>
    </dsp:sp>
    <dsp:sp modelId="{CB898582-474D-4CA4-BFE0-8E752429FAEE}">
      <dsp:nvSpPr>
        <dsp:cNvPr id="0" name=""/>
        <dsp:cNvSpPr/>
      </dsp:nvSpPr>
      <dsp:spPr>
        <a:xfrm>
          <a:off x="622858" y="887137"/>
          <a:ext cx="7437120" cy="750654"/>
        </a:xfrm>
        <a:prstGeom prst="roundRect">
          <a:avLst>
            <a:gd name="adj" fmla="val 10000"/>
          </a:avLst>
        </a:prstGeom>
        <a:solidFill>
          <a:schemeClr val="bg1"/>
        </a:solidFill>
        <a:ln w="381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UY" sz="2000" b="1" kern="1200" dirty="0">
              <a:solidFill>
                <a:schemeClr val="tx1"/>
              </a:solidFill>
            </a:rPr>
            <a:t>Lesiones Leves</a:t>
          </a:r>
        </a:p>
      </dsp:txBody>
      <dsp:txXfrm>
        <a:off x="644844" y="909123"/>
        <a:ext cx="6282363" cy="706682"/>
      </dsp:txXfrm>
    </dsp:sp>
    <dsp:sp modelId="{862F5308-6665-48D8-B592-4FBDA06FDA36}">
      <dsp:nvSpPr>
        <dsp:cNvPr id="0" name=""/>
        <dsp:cNvSpPr/>
      </dsp:nvSpPr>
      <dsp:spPr>
        <a:xfrm>
          <a:off x="1236421" y="1774274"/>
          <a:ext cx="7437120" cy="750654"/>
        </a:xfrm>
        <a:prstGeom prst="roundRect">
          <a:avLst>
            <a:gd name="adj" fmla="val 10000"/>
          </a:avLst>
        </a:prstGeom>
        <a:solidFill>
          <a:schemeClr val="bg1"/>
        </a:solidFill>
        <a:ln w="381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UY" sz="2000" b="1" kern="1200" dirty="0">
              <a:solidFill>
                <a:schemeClr val="tx1"/>
              </a:solidFill>
            </a:rPr>
            <a:t>Cuasi-Accidentes</a:t>
          </a:r>
        </a:p>
      </dsp:txBody>
      <dsp:txXfrm>
        <a:off x="1258407" y="1796260"/>
        <a:ext cx="6291660" cy="706682"/>
      </dsp:txXfrm>
    </dsp:sp>
    <dsp:sp modelId="{044508DC-DDF5-4EE2-AAFA-4654B5109FC1}">
      <dsp:nvSpPr>
        <dsp:cNvPr id="0" name=""/>
        <dsp:cNvSpPr/>
      </dsp:nvSpPr>
      <dsp:spPr>
        <a:xfrm>
          <a:off x="1859279" y="2661411"/>
          <a:ext cx="7437120" cy="750654"/>
        </a:xfrm>
        <a:prstGeom prst="roundRect">
          <a:avLst>
            <a:gd name="adj" fmla="val 10000"/>
          </a:avLst>
        </a:prstGeom>
        <a:solidFill>
          <a:schemeClr val="bg1"/>
        </a:solidFill>
        <a:ln w="381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UY" sz="2000" b="1" kern="1200" dirty="0">
              <a:solidFill>
                <a:schemeClr val="tx1"/>
              </a:solidFill>
            </a:rPr>
            <a:t>Actos, Comportamientos o Condiciones Inseguras</a:t>
          </a:r>
        </a:p>
      </dsp:txBody>
      <dsp:txXfrm>
        <a:off x="1881265" y="2683397"/>
        <a:ext cx="6282363" cy="706682"/>
      </dsp:txXfrm>
    </dsp:sp>
    <dsp:sp modelId="{17478ECA-4FFE-47CF-9F10-98F40D955C38}">
      <dsp:nvSpPr>
        <dsp:cNvPr id="0" name=""/>
        <dsp:cNvSpPr/>
      </dsp:nvSpPr>
      <dsp:spPr>
        <a:xfrm>
          <a:off x="6949194" y="574933"/>
          <a:ext cx="487925" cy="48792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s-UY" sz="2300" b="1" kern="1200">
            <a:solidFill>
              <a:schemeClr val="tx1"/>
            </a:solidFill>
          </a:endParaRPr>
        </a:p>
      </dsp:txBody>
      <dsp:txXfrm>
        <a:off x="7058977" y="574933"/>
        <a:ext cx="268359" cy="367164"/>
      </dsp:txXfrm>
    </dsp:sp>
    <dsp:sp modelId="{B38374A8-B744-4DC6-8417-C4C128DE6467}">
      <dsp:nvSpPr>
        <dsp:cNvPr id="0" name=""/>
        <dsp:cNvSpPr/>
      </dsp:nvSpPr>
      <dsp:spPr>
        <a:xfrm>
          <a:off x="7572053" y="1462070"/>
          <a:ext cx="487925" cy="48792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s-UY" sz="2300" b="1" kern="1200">
            <a:solidFill>
              <a:schemeClr val="tx1"/>
            </a:solidFill>
          </a:endParaRPr>
        </a:p>
      </dsp:txBody>
      <dsp:txXfrm>
        <a:off x="7681836" y="1462070"/>
        <a:ext cx="268359" cy="367164"/>
      </dsp:txXfrm>
    </dsp:sp>
    <dsp:sp modelId="{66895157-0211-48B6-998D-28A02F6B7494}">
      <dsp:nvSpPr>
        <dsp:cNvPr id="0" name=""/>
        <dsp:cNvSpPr/>
      </dsp:nvSpPr>
      <dsp:spPr>
        <a:xfrm>
          <a:off x="8185615" y="2349207"/>
          <a:ext cx="487925" cy="48792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s-UY" sz="2300" b="1" kern="1200">
            <a:solidFill>
              <a:schemeClr val="tx1"/>
            </a:solidFill>
          </a:endParaRPr>
        </a:p>
      </dsp:txBody>
      <dsp:txXfrm>
        <a:off x="8295398" y="2349207"/>
        <a:ext cx="268359" cy="36716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UY"/>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CD4492-67B0-4EBA-B121-F203BF4327DA}" type="datetimeFigureOut">
              <a:rPr lang="es-UY" smtClean="0"/>
              <a:t>14/10/2022</a:t>
            </a:fld>
            <a:endParaRPr lang="es-UY"/>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UY"/>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UY"/>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FC6653-11C0-4BB8-8E0F-E13C376D2269}" type="slidenum">
              <a:rPr lang="es-UY" smtClean="0"/>
              <a:t>‹Nº›</a:t>
            </a:fld>
            <a:endParaRPr lang="es-UY"/>
          </a:p>
        </p:txBody>
      </p:sp>
    </p:spTree>
    <p:extLst>
      <p:ext uri="{BB962C8B-B14F-4D97-AF65-F5344CB8AC3E}">
        <p14:creationId xmlns:p14="http://schemas.microsoft.com/office/powerpoint/2010/main" val="586178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B32E76-A4C3-474B-AB0D-803E13C0874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5842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1301D7B-B485-45BD-8E82-4ECF3F11BAEE}"/>
              </a:ext>
            </a:extLst>
          </p:cNvPr>
          <p:cNvSpPr>
            <a:spLocks noGrp="1" noChangeArrowheads="1"/>
          </p:cNvSpPr>
          <p:nvPr>
            <p:ph type="sldNum" sz="quarter" idx="5"/>
          </p:nvPr>
        </p:nvSpPr>
        <p:spPr>
          <a:ln/>
        </p:spPr>
        <p:txBody>
          <a:bodyPr/>
          <a:lstStyle/>
          <a:p>
            <a:fld id="{BCED21C3-13EE-470F-8B01-91D57151058B}" type="slidenum">
              <a:rPr lang="en-US" altLang="es-UY"/>
              <a:pPr/>
              <a:t>14</a:t>
            </a:fld>
            <a:endParaRPr lang="en-US" altLang="es-UY"/>
          </a:p>
        </p:txBody>
      </p:sp>
      <p:sp>
        <p:nvSpPr>
          <p:cNvPr id="112642" name="Rectangle 2">
            <a:extLst>
              <a:ext uri="{FF2B5EF4-FFF2-40B4-BE49-F238E27FC236}">
                <a16:creationId xmlns:a16="http://schemas.microsoft.com/office/drawing/2014/main" id="{06F630D0-7D44-4297-AA9B-4B2F02FE0BD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1B2D3F60-50A1-4667-9F12-5B274F868B6F}"/>
              </a:ext>
            </a:extLst>
          </p:cNvPr>
          <p:cNvSpPr>
            <a:spLocks noGrp="1" noChangeArrowheads="1"/>
          </p:cNvSpPr>
          <p:nvPr>
            <p:ph type="body" idx="1"/>
          </p:nvPr>
        </p:nvSpPr>
        <p:spPr/>
        <p:txBody>
          <a:bodyPr/>
          <a:lstStyle/>
          <a:p>
            <a:endParaRPr lang="en-US" altLang="es-UY"/>
          </a:p>
          <a:p>
            <a:pPr lvl="1"/>
            <a:endParaRPr lang="en-US" altLang="es-UY"/>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xfrm>
            <a:off x="685800" y="1143000"/>
            <a:ext cx="5486400" cy="3086100"/>
          </a:xfrm>
          <a:ln/>
        </p:spPr>
      </p:sp>
      <p:sp>
        <p:nvSpPr>
          <p:cNvPr id="23554" name="Rectangle 3"/>
          <p:cNvSpPr>
            <a:spLocks noGrp="1" noChangeArrowheads="1"/>
          </p:cNvSpPr>
          <p:nvPr>
            <p:ph type="body" idx="1"/>
          </p:nvPr>
        </p:nvSpPr>
        <p:spPr>
          <a:noFill/>
          <a:ln/>
        </p:spPr>
        <p:txBody>
          <a:bodyPr/>
          <a:lstStyle/>
          <a:p>
            <a:endParaRPr lang="en-US">
              <a:latin typeface="Times New Roman" pitchFamily="-72" charset="0"/>
              <a:ea typeface="MS PGothic" charset="0"/>
            </a:endParaRPr>
          </a:p>
        </p:txBody>
      </p:sp>
    </p:spTree>
    <p:extLst>
      <p:ext uri="{BB962C8B-B14F-4D97-AF65-F5344CB8AC3E}">
        <p14:creationId xmlns:p14="http://schemas.microsoft.com/office/powerpoint/2010/main" val="180109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685800" y="1143000"/>
            <a:ext cx="5486400" cy="3086100"/>
          </a:xfrm>
          <a:ln/>
        </p:spPr>
      </p:sp>
      <p:sp>
        <p:nvSpPr>
          <p:cNvPr id="25602" name="Rectangle 3"/>
          <p:cNvSpPr>
            <a:spLocks noGrp="1" noChangeArrowheads="1"/>
          </p:cNvSpPr>
          <p:nvPr>
            <p:ph type="body" idx="1"/>
          </p:nvPr>
        </p:nvSpPr>
        <p:spPr>
          <a:noFill/>
          <a:ln/>
        </p:spPr>
        <p:txBody>
          <a:bodyPr/>
          <a:lstStyle/>
          <a:p>
            <a:endParaRPr lang="en-US">
              <a:latin typeface="Times New Roman" pitchFamily="-72" charset="0"/>
              <a:ea typeface="MS PGothic" charset="0"/>
            </a:endParaRPr>
          </a:p>
        </p:txBody>
      </p:sp>
    </p:spTree>
    <p:extLst>
      <p:ext uri="{BB962C8B-B14F-4D97-AF65-F5344CB8AC3E}">
        <p14:creationId xmlns:p14="http://schemas.microsoft.com/office/powerpoint/2010/main" val="3099829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685800" y="1143000"/>
            <a:ext cx="5486400" cy="3086100"/>
          </a:xfrm>
          <a:ln/>
        </p:spPr>
      </p:sp>
      <p:sp>
        <p:nvSpPr>
          <p:cNvPr id="25602" name="Rectangle 3"/>
          <p:cNvSpPr>
            <a:spLocks noGrp="1" noChangeArrowheads="1"/>
          </p:cNvSpPr>
          <p:nvPr>
            <p:ph type="body" idx="1"/>
          </p:nvPr>
        </p:nvSpPr>
        <p:spPr>
          <a:noFill/>
          <a:ln/>
        </p:spPr>
        <p:txBody>
          <a:bodyPr/>
          <a:lstStyle/>
          <a:p>
            <a:endParaRPr lang="en-US">
              <a:latin typeface="Times New Roman" pitchFamily="-72" charset="0"/>
              <a:ea typeface="MS PGothic" charset="0"/>
            </a:endParaRPr>
          </a:p>
        </p:txBody>
      </p:sp>
    </p:spTree>
    <p:extLst>
      <p:ext uri="{BB962C8B-B14F-4D97-AF65-F5344CB8AC3E}">
        <p14:creationId xmlns:p14="http://schemas.microsoft.com/office/powerpoint/2010/main" val="802207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685800" y="1143000"/>
            <a:ext cx="5486400" cy="3086100"/>
          </a:xfrm>
          <a:ln/>
        </p:spPr>
      </p:sp>
      <p:sp>
        <p:nvSpPr>
          <p:cNvPr id="25602" name="Rectangle 3"/>
          <p:cNvSpPr>
            <a:spLocks noGrp="1" noChangeArrowheads="1"/>
          </p:cNvSpPr>
          <p:nvPr>
            <p:ph type="body" idx="1"/>
          </p:nvPr>
        </p:nvSpPr>
        <p:spPr>
          <a:noFill/>
          <a:ln/>
        </p:spPr>
        <p:txBody>
          <a:bodyPr/>
          <a:lstStyle/>
          <a:p>
            <a:endParaRPr lang="en-US">
              <a:latin typeface="Times New Roman" pitchFamily="-72" charset="0"/>
              <a:ea typeface="MS PGothic" charset="0"/>
            </a:endParaRPr>
          </a:p>
        </p:txBody>
      </p:sp>
    </p:spTree>
    <p:extLst>
      <p:ext uri="{BB962C8B-B14F-4D97-AF65-F5344CB8AC3E}">
        <p14:creationId xmlns:p14="http://schemas.microsoft.com/office/powerpoint/2010/main" val="56624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685800" y="1143000"/>
            <a:ext cx="5486400" cy="3086100"/>
          </a:xfrm>
          <a:ln/>
        </p:spPr>
      </p:sp>
      <p:sp>
        <p:nvSpPr>
          <p:cNvPr id="25602" name="Rectangle 3"/>
          <p:cNvSpPr>
            <a:spLocks noGrp="1" noChangeArrowheads="1"/>
          </p:cNvSpPr>
          <p:nvPr>
            <p:ph type="body" idx="1"/>
          </p:nvPr>
        </p:nvSpPr>
        <p:spPr>
          <a:noFill/>
          <a:ln/>
        </p:spPr>
        <p:txBody>
          <a:bodyPr/>
          <a:lstStyle/>
          <a:p>
            <a:endParaRPr lang="en-US">
              <a:latin typeface="Times New Roman" pitchFamily="-72" charset="0"/>
              <a:ea typeface="MS PGothic" charset="0"/>
            </a:endParaRPr>
          </a:p>
        </p:txBody>
      </p:sp>
    </p:spTree>
    <p:extLst>
      <p:ext uri="{BB962C8B-B14F-4D97-AF65-F5344CB8AC3E}">
        <p14:creationId xmlns:p14="http://schemas.microsoft.com/office/powerpoint/2010/main" val="484372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685800" y="1143000"/>
            <a:ext cx="5486400" cy="3086100"/>
          </a:xfrm>
          <a:ln/>
        </p:spPr>
      </p:sp>
      <p:sp>
        <p:nvSpPr>
          <p:cNvPr id="25602" name="Rectangle 3"/>
          <p:cNvSpPr>
            <a:spLocks noGrp="1" noChangeArrowheads="1"/>
          </p:cNvSpPr>
          <p:nvPr>
            <p:ph type="body" idx="1"/>
          </p:nvPr>
        </p:nvSpPr>
        <p:spPr>
          <a:noFill/>
          <a:ln/>
        </p:spPr>
        <p:txBody>
          <a:bodyPr/>
          <a:lstStyle/>
          <a:p>
            <a:endParaRPr lang="en-US">
              <a:latin typeface="Times New Roman" pitchFamily="-72" charset="0"/>
              <a:ea typeface="MS PGothic" charset="0"/>
            </a:endParaRPr>
          </a:p>
        </p:txBody>
      </p:sp>
    </p:spTree>
    <p:extLst>
      <p:ext uri="{BB962C8B-B14F-4D97-AF65-F5344CB8AC3E}">
        <p14:creationId xmlns:p14="http://schemas.microsoft.com/office/powerpoint/2010/main" val="3472157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685800" y="1143000"/>
            <a:ext cx="5486400" cy="3086100"/>
          </a:xfrm>
          <a:ln/>
        </p:spPr>
      </p:sp>
      <p:sp>
        <p:nvSpPr>
          <p:cNvPr id="25602" name="Rectangle 3"/>
          <p:cNvSpPr>
            <a:spLocks noGrp="1" noChangeArrowheads="1"/>
          </p:cNvSpPr>
          <p:nvPr>
            <p:ph type="body" idx="1"/>
          </p:nvPr>
        </p:nvSpPr>
        <p:spPr>
          <a:noFill/>
          <a:ln/>
        </p:spPr>
        <p:txBody>
          <a:bodyPr/>
          <a:lstStyle/>
          <a:p>
            <a:endParaRPr lang="en-US">
              <a:latin typeface="Times New Roman" pitchFamily="-72" charset="0"/>
              <a:ea typeface="MS PGothic" charset="0"/>
            </a:endParaRPr>
          </a:p>
        </p:txBody>
      </p:sp>
    </p:spTree>
    <p:extLst>
      <p:ext uri="{BB962C8B-B14F-4D97-AF65-F5344CB8AC3E}">
        <p14:creationId xmlns:p14="http://schemas.microsoft.com/office/powerpoint/2010/main" val="3897856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685800" y="1143000"/>
            <a:ext cx="5486400" cy="3086100"/>
          </a:xfrm>
          <a:ln/>
        </p:spPr>
      </p:sp>
      <p:sp>
        <p:nvSpPr>
          <p:cNvPr id="25602" name="Rectangle 3"/>
          <p:cNvSpPr>
            <a:spLocks noGrp="1" noChangeArrowheads="1"/>
          </p:cNvSpPr>
          <p:nvPr>
            <p:ph type="body" idx="1"/>
          </p:nvPr>
        </p:nvSpPr>
        <p:spPr>
          <a:noFill/>
          <a:ln/>
        </p:spPr>
        <p:txBody>
          <a:bodyPr/>
          <a:lstStyle/>
          <a:p>
            <a:endParaRPr lang="en-US">
              <a:latin typeface="Times New Roman" pitchFamily="-72" charset="0"/>
              <a:ea typeface="MS PGothic" charset="0"/>
            </a:endParaRPr>
          </a:p>
        </p:txBody>
      </p:sp>
    </p:spTree>
    <p:extLst>
      <p:ext uri="{BB962C8B-B14F-4D97-AF65-F5344CB8AC3E}">
        <p14:creationId xmlns:p14="http://schemas.microsoft.com/office/powerpoint/2010/main" val="137675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685800" y="1143000"/>
            <a:ext cx="5486400" cy="3086100"/>
          </a:xfrm>
          <a:ln/>
        </p:spPr>
      </p:sp>
      <p:sp>
        <p:nvSpPr>
          <p:cNvPr id="25602" name="Rectangle 3"/>
          <p:cNvSpPr>
            <a:spLocks noGrp="1" noChangeArrowheads="1"/>
          </p:cNvSpPr>
          <p:nvPr>
            <p:ph type="body" idx="1"/>
          </p:nvPr>
        </p:nvSpPr>
        <p:spPr>
          <a:noFill/>
          <a:ln/>
        </p:spPr>
        <p:txBody>
          <a:bodyPr/>
          <a:lstStyle/>
          <a:p>
            <a:endParaRPr lang="en-US">
              <a:latin typeface="Times New Roman" pitchFamily="-72" charset="0"/>
              <a:ea typeface="MS PGothic" charset="0"/>
            </a:endParaRPr>
          </a:p>
        </p:txBody>
      </p:sp>
    </p:spTree>
    <p:extLst>
      <p:ext uri="{BB962C8B-B14F-4D97-AF65-F5344CB8AC3E}">
        <p14:creationId xmlns:p14="http://schemas.microsoft.com/office/powerpoint/2010/main" val="1152402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B32E76-A4C3-474B-AB0D-803E13C0874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2800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685800" y="1143000"/>
            <a:ext cx="5486400" cy="3086100"/>
          </a:xfrm>
          <a:ln/>
        </p:spPr>
      </p:sp>
      <p:sp>
        <p:nvSpPr>
          <p:cNvPr id="25602" name="Rectangle 3"/>
          <p:cNvSpPr>
            <a:spLocks noGrp="1" noChangeArrowheads="1"/>
          </p:cNvSpPr>
          <p:nvPr>
            <p:ph type="body" idx="1"/>
          </p:nvPr>
        </p:nvSpPr>
        <p:spPr>
          <a:noFill/>
          <a:ln/>
        </p:spPr>
        <p:txBody>
          <a:bodyPr/>
          <a:lstStyle/>
          <a:p>
            <a:endParaRPr lang="en-US">
              <a:latin typeface="Times New Roman" pitchFamily="-72" charset="0"/>
              <a:ea typeface="MS PGothic" charset="0"/>
            </a:endParaRPr>
          </a:p>
        </p:txBody>
      </p:sp>
    </p:spTree>
    <p:extLst>
      <p:ext uri="{BB962C8B-B14F-4D97-AF65-F5344CB8AC3E}">
        <p14:creationId xmlns:p14="http://schemas.microsoft.com/office/powerpoint/2010/main" val="1090023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685800" y="1143000"/>
            <a:ext cx="5486400" cy="3086100"/>
          </a:xfrm>
          <a:ln/>
        </p:spPr>
      </p:sp>
      <p:sp>
        <p:nvSpPr>
          <p:cNvPr id="25602" name="Rectangle 3"/>
          <p:cNvSpPr>
            <a:spLocks noGrp="1" noChangeArrowheads="1"/>
          </p:cNvSpPr>
          <p:nvPr>
            <p:ph type="body" idx="1"/>
          </p:nvPr>
        </p:nvSpPr>
        <p:spPr>
          <a:noFill/>
          <a:ln/>
        </p:spPr>
        <p:txBody>
          <a:bodyPr/>
          <a:lstStyle/>
          <a:p>
            <a:endParaRPr lang="en-US">
              <a:latin typeface="Times New Roman" pitchFamily="-72" charset="0"/>
              <a:ea typeface="MS PGothic" charset="0"/>
            </a:endParaRPr>
          </a:p>
        </p:txBody>
      </p:sp>
    </p:spTree>
    <p:extLst>
      <p:ext uri="{BB962C8B-B14F-4D97-AF65-F5344CB8AC3E}">
        <p14:creationId xmlns:p14="http://schemas.microsoft.com/office/powerpoint/2010/main" val="21338447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685800" y="1143000"/>
            <a:ext cx="5486400" cy="3086100"/>
          </a:xfrm>
          <a:ln/>
        </p:spPr>
      </p:sp>
      <p:sp>
        <p:nvSpPr>
          <p:cNvPr id="25602" name="Rectangle 3"/>
          <p:cNvSpPr>
            <a:spLocks noGrp="1" noChangeArrowheads="1"/>
          </p:cNvSpPr>
          <p:nvPr>
            <p:ph type="body" idx="1"/>
          </p:nvPr>
        </p:nvSpPr>
        <p:spPr>
          <a:noFill/>
          <a:ln/>
        </p:spPr>
        <p:txBody>
          <a:bodyPr/>
          <a:lstStyle/>
          <a:p>
            <a:endParaRPr lang="en-US">
              <a:latin typeface="Times New Roman" pitchFamily="-72" charset="0"/>
              <a:ea typeface="MS PGothic" charset="0"/>
            </a:endParaRPr>
          </a:p>
        </p:txBody>
      </p:sp>
    </p:spTree>
    <p:extLst>
      <p:ext uri="{BB962C8B-B14F-4D97-AF65-F5344CB8AC3E}">
        <p14:creationId xmlns:p14="http://schemas.microsoft.com/office/powerpoint/2010/main" val="1053571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685800" y="1143000"/>
            <a:ext cx="5486400" cy="3086100"/>
          </a:xfrm>
          <a:ln/>
        </p:spPr>
      </p:sp>
      <p:sp>
        <p:nvSpPr>
          <p:cNvPr id="25602" name="Rectangle 3"/>
          <p:cNvSpPr>
            <a:spLocks noGrp="1" noChangeArrowheads="1"/>
          </p:cNvSpPr>
          <p:nvPr>
            <p:ph type="body" idx="1"/>
          </p:nvPr>
        </p:nvSpPr>
        <p:spPr>
          <a:noFill/>
          <a:ln/>
        </p:spPr>
        <p:txBody>
          <a:bodyPr/>
          <a:lstStyle/>
          <a:p>
            <a:endParaRPr lang="en-US">
              <a:latin typeface="Times New Roman" pitchFamily="-72" charset="0"/>
              <a:ea typeface="MS PGothic" charset="0"/>
            </a:endParaRPr>
          </a:p>
        </p:txBody>
      </p:sp>
    </p:spTree>
    <p:extLst>
      <p:ext uri="{BB962C8B-B14F-4D97-AF65-F5344CB8AC3E}">
        <p14:creationId xmlns:p14="http://schemas.microsoft.com/office/powerpoint/2010/main" val="20512525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685800" y="1143000"/>
            <a:ext cx="5486400" cy="3086100"/>
          </a:xfrm>
          <a:ln/>
        </p:spPr>
      </p:sp>
      <p:sp>
        <p:nvSpPr>
          <p:cNvPr id="25602" name="Rectangle 3"/>
          <p:cNvSpPr>
            <a:spLocks noGrp="1" noChangeArrowheads="1"/>
          </p:cNvSpPr>
          <p:nvPr>
            <p:ph type="body" idx="1"/>
          </p:nvPr>
        </p:nvSpPr>
        <p:spPr>
          <a:noFill/>
          <a:ln/>
        </p:spPr>
        <p:txBody>
          <a:bodyPr/>
          <a:lstStyle/>
          <a:p>
            <a:endParaRPr lang="en-US">
              <a:latin typeface="Times New Roman" pitchFamily="-72" charset="0"/>
              <a:ea typeface="MS PGothic" charset="0"/>
            </a:endParaRPr>
          </a:p>
        </p:txBody>
      </p:sp>
    </p:spTree>
    <p:extLst>
      <p:ext uri="{BB962C8B-B14F-4D97-AF65-F5344CB8AC3E}">
        <p14:creationId xmlns:p14="http://schemas.microsoft.com/office/powerpoint/2010/main" val="5990040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685800" y="1143000"/>
            <a:ext cx="5486400" cy="3086100"/>
          </a:xfrm>
          <a:ln/>
        </p:spPr>
      </p:sp>
      <p:sp>
        <p:nvSpPr>
          <p:cNvPr id="25602" name="Rectangle 3"/>
          <p:cNvSpPr>
            <a:spLocks noGrp="1" noChangeArrowheads="1"/>
          </p:cNvSpPr>
          <p:nvPr>
            <p:ph type="body" idx="1"/>
          </p:nvPr>
        </p:nvSpPr>
        <p:spPr>
          <a:noFill/>
          <a:ln/>
        </p:spPr>
        <p:txBody>
          <a:bodyPr/>
          <a:lstStyle/>
          <a:p>
            <a:endParaRPr lang="en-US">
              <a:latin typeface="Times New Roman" pitchFamily="-72" charset="0"/>
              <a:ea typeface="MS PGothic" charset="0"/>
            </a:endParaRPr>
          </a:p>
        </p:txBody>
      </p:sp>
    </p:spTree>
    <p:extLst>
      <p:ext uri="{BB962C8B-B14F-4D97-AF65-F5344CB8AC3E}">
        <p14:creationId xmlns:p14="http://schemas.microsoft.com/office/powerpoint/2010/main" val="3930276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669C7B-AB30-4F08-821B-14602C8A5538}" type="slidenum">
              <a:rPr lang="en-US"/>
              <a:pPr/>
              <a:t>46</a:t>
            </a:fld>
            <a:endParaRPr lang="en-US"/>
          </a:p>
        </p:txBody>
      </p:sp>
      <p:sp>
        <p:nvSpPr>
          <p:cNvPr id="1054722" name="Rectangle 2"/>
          <p:cNvSpPr>
            <a:spLocks noGrp="1" noRot="1" noChangeAspect="1" noChangeArrowheads="1" noTextEdit="1"/>
          </p:cNvSpPr>
          <p:nvPr>
            <p:ph type="sldImg"/>
          </p:nvPr>
        </p:nvSpPr>
        <p:spPr>
          <a:xfrm>
            <a:off x="508000" y="731838"/>
            <a:ext cx="6361113" cy="3579812"/>
          </a:xfrm>
          <a:ln/>
        </p:spPr>
      </p:sp>
      <p:sp>
        <p:nvSpPr>
          <p:cNvPr id="1054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158006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685800" y="1143000"/>
            <a:ext cx="5486400" cy="3086100"/>
          </a:xfrm>
          <a:ln/>
        </p:spPr>
      </p:sp>
      <p:sp>
        <p:nvSpPr>
          <p:cNvPr id="25602" name="Rectangle 3"/>
          <p:cNvSpPr>
            <a:spLocks noGrp="1" noChangeArrowheads="1"/>
          </p:cNvSpPr>
          <p:nvPr>
            <p:ph type="body" idx="1"/>
          </p:nvPr>
        </p:nvSpPr>
        <p:spPr>
          <a:noFill/>
          <a:ln/>
        </p:spPr>
        <p:txBody>
          <a:bodyPr/>
          <a:lstStyle/>
          <a:p>
            <a:endParaRPr lang="en-US">
              <a:latin typeface="Times New Roman" pitchFamily="-72" charset="0"/>
              <a:ea typeface="MS PGothic" charset="0"/>
            </a:endParaRPr>
          </a:p>
        </p:txBody>
      </p:sp>
    </p:spTree>
    <p:extLst>
      <p:ext uri="{BB962C8B-B14F-4D97-AF65-F5344CB8AC3E}">
        <p14:creationId xmlns:p14="http://schemas.microsoft.com/office/powerpoint/2010/main" val="18474567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685800" y="1143000"/>
            <a:ext cx="5486400" cy="3086100"/>
          </a:xfrm>
          <a:ln/>
        </p:spPr>
      </p:sp>
      <p:sp>
        <p:nvSpPr>
          <p:cNvPr id="25602" name="Rectangle 3"/>
          <p:cNvSpPr>
            <a:spLocks noGrp="1" noChangeArrowheads="1"/>
          </p:cNvSpPr>
          <p:nvPr>
            <p:ph type="body" idx="1"/>
          </p:nvPr>
        </p:nvSpPr>
        <p:spPr>
          <a:noFill/>
          <a:ln/>
        </p:spPr>
        <p:txBody>
          <a:bodyPr/>
          <a:lstStyle/>
          <a:p>
            <a:endParaRPr lang="en-US">
              <a:latin typeface="Times New Roman" pitchFamily="-72" charset="0"/>
              <a:ea typeface="MS PGothic" charset="0"/>
            </a:endParaRPr>
          </a:p>
        </p:txBody>
      </p:sp>
    </p:spTree>
    <p:extLst>
      <p:ext uri="{BB962C8B-B14F-4D97-AF65-F5344CB8AC3E}">
        <p14:creationId xmlns:p14="http://schemas.microsoft.com/office/powerpoint/2010/main" val="12708250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685800" y="1143000"/>
            <a:ext cx="5486400" cy="3086100"/>
          </a:xfrm>
          <a:ln/>
        </p:spPr>
      </p:sp>
      <p:sp>
        <p:nvSpPr>
          <p:cNvPr id="25602" name="Rectangle 3"/>
          <p:cNvSpPr>
            <a:spLocks noGrp="1" noChangeArrowheads="1"/>
          </p:cNvSpPr>
          <p:nvPr>
            <p:ph type="body" idx="1"/>
          </p:nvPr>
        </p:nvSpPr>
        <p:spPr>
          <a:noFill/>
          <a:ln/>
        </p:spPr>
        <p:txBody>
          <a:bodyPr/>
          <a:lstStyle/>
          <a:p>
            <a:endParaRPr lang="en-US">
              <a:latin typeface="Times New Roman" pitchFamily="-72" charset="0"/>
              <a:ea typeface="MS PGothic" charset="0"/>
            </a:endParaRPr>
          </a:p>
        </p:txBody>
      </p:sp>
    </p:spTree>
    <p:extLst>
      <p:ext uri="{BB962C8B-B14F-4D97-AF65-F5344CB8AC3E}">
        <p14:creationId xmlns:p14="http://schemas.microsoft.com/office/powerpoint/2010/main" val="2213220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BB6D30-5832-4786-BA04-22A742983386}" type="slidenum">
              <a:rPr lang="en-US"/>
              <a:pPr/>
              <a:t>6</a:t>
            </a:fld>
            <a:endParaRPr lang="en-US" dirty="0"/>
          </a:p>
        </p:txBody>
      </p:sp>
      <p:sp>
        <p:nvSpPr>
          <p:cNvPr id="653314" name="Rectangle 2"/>
          <p:cNvSpPr>
            <a:spLocks noGrp="1" noRot="1" noChangeAspect="1" noChangeArrowheads="1" noTextEdit="1"/>
          </p:cNvSpPr>
          <p:nvPr>
            <p:ph type="sldImg"/>
          </p:nvPr>
        </p:nvSpPr>
        <p:spPr>
          <a:ln/>
        </p:spPr>
      </p:sp>
      <p:sp>
        <p:nvSpPr>
          <p:cNvPr id="653315" name="Rectangle 3"/>
          <p:cNvSpPr>
            <a:spLocks noGrp="1" noChangeArrowheads="1"/>
          </p:cNvSpPr>
          <p:nvPr>
            <p:ph type="body" idx="1"/>
          </p:nvPr>
        </p:nvSpPr>
        <p:spPr/>
        <p:txBody>
          <a:bodyPr/>
          <a:lstStyle/>
          <a:p>
            <a:r>
              <a:rPr lang="en-US" dirty="0"/>
              <a:t>Slide of the 4 course Modules. Walk through these</a:t>
            </a:r>
          </a:p>
        </p:txBody>
      </p:sp>
    </p:spTree>
    <p:extLst>
      <p:ext uri="{BB962C8B-B14F-4D97-AF65-F5344CB8AC3E}">
        <p14:creationId xmlns:p14="http://schemas.microsoft.com/office/powerpoint/2010/main" val="14835485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685800" y="1143000"/>
            <a:ext cx="5486400" cy="3086100"/>
          </a:xfrm>
          <a:ln/>
        </p:spPr>
      </p:sp>
      <p:sp>
        <p:nvSpPr>
          <p:cNvPr id="25602" name="Rectangle 3"/>
          <p:cNvSpPr>
            <a:spLocks noGrp="1" noChangeArrowheads="1"/>
          </p:cNvSpPr>
          <p:nvPr>
            <p:ph type="body" idx="1"/>
          </p:nvPr>
        </p:nvSpPr>
        <p:spPr>
          <a:noFill/>
          <a:ln/>
        </p:spPr>
        <p:txBody>
          <a:bodyPr/>
          <a:lstStyle/>
          <a:p>
            <a:endParaRPr lang="en-US">
              <a:latin typeface="Times New Roman" pitchFamily="-72" charset="0"/>
              <a:ea typeface="MS PGothic" charset="0"/>
            </a:endParaRPr>
          </a:p>
        </p:txBody>
      </p:sp>
    </p:spTree>
    <p:extLst>
      <p:ext uri="{BB962C8B-B14F-4D97-AF65-F5344CB8AC3E}">
        <p14:creationId xmlns:p14="http://schemas.microsoft.com/office/powerpoint/2010/main" val="10035745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685800" y="1143000"/>
            <a:ext cx="5486400" cy="3086100"/>
          </a:xfrm>
          <a:ln/>
        </p:spPr>
      </p:sp>
      <p:sp>
        <p:nvSpPr>
          <p:cNvPr id="25602" name="Rectangle 3"/>
          <p:cNvSpPr>
            <a:spLocks noGrp="1" noChangeArrowheads="1"/>
          </p:cNvSpPr>
          <p:nvPr>
            <p:ph type="body" idx="1"/>
          </p:nvPr>
        </p:nvSpPr>
        <p:spPr>
          <a:noFill/>
          <a:ln/>
        </p:spPr>
        <p:txBody>
          <a:bodyPr/>
          <a:lstStyle/>
          <a:p>
            <a:endParaRPr lang="en-US">
              <a:latin typeface="Times New Roman" pitchFamily="-72" charset="0"/>
              <a:ea typeface="MS PGothic" charset="0"/>
            </a:endParaRPr>
          </a:p>
        </p:txBody>
      </p:sp>
    </p:spTree>
    <p:extLst>
      <p:ext uri="{BB962C8B-B14F-4D97-AF65-F5344CB8AC3E}">
        <p14:creationId xmlns:p14="http://schemas.microsoft.com/office/powerpoint/2010/main" val="19659323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685800" y="1143000"/>
            <a:ext cx="5486400" cy="3086100"/>
          </a:xfrm>
          <a:ln/>
        </p:spPr>
      </p:sp>
      <p:sp>
        <p:nvSpPr>
          <p:cNvPr id="25602" name="Rectangle 3"/>
          <p:cNvSpPr>
            <a:spLocks noGrp="1" noChangeArrowheads="1"/>
          </p:cNvSpPr>
          <p:nvPr>
            <p:ph type="body" idx="1"/>
          </p:nvPr>
        </p:nvSpPr>
        <p:spPr>
          <a:noFill/>
          <a:ln/>
        </p:spPr>
        <p:txBody>
          <a:bodyPr/>
          <a:lstStyle/>
          <a:p>
            <a:endParaRPr lang="en-US">
              <a:latin typeface="Times New Roman" pitchFamily="-72" charset="0"/>
              <a:ea typeface="MS PGothic" charset="0"/>
            </a:endParaRPr>
          </a:p>
        </p:txBody>
      </p:sp>
    </p:spTree>
    <p:extLst>
      <p:ext uri="{BB962C8B-B14F-4D97-AF65-F5344CB8AC3E}">
        <p14:creationId xmlns:p14="http://schemas.microsoft.com/office/powerpoint/2010/main" val="9993139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895E2E37-EF5C-4DAC-8DA6-8138FE5EFA7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09"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5354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BB6D30-5832-4786-BA04-22A742983386}" type="slidenum">
              <a:rPr lang="en-US"/>
              <a:pPr/>
              <a:t>7</a:t>
            </a:fld>
            <a:endParaRPr lang="en-US" dirty="0"/>
          </a:p>
        </p:txBody>
      </p:sp>
      <p:sp>
        <p:nvSpPr>
          <p:cNvPr id="653314" name="Rectangle 2"/>
          <p:cNvSpPr>
            <a:spLocks noGrp="1" noRot="1" noChangeAspect="1" noChangeArrowheads="1" noTextEdit="1"/>
          </p:cNvSpPr>
          <p:nvPr>
            <p:ph type="sldImg"/>
          </p:nvPr>
        </p:nvSpPr>
        <p:spPr>
          <a:ln/>
        </p:spPr>
      </p:sp>
      <p:sp>
        <p:nvSpPr>
          <p:cNvPr id="653315" name="Rectangle 3"/>
          <p:cNvSpPr>
            <a:spLocks noGrp="1" noChangeArrowheads="1"/>
          </p:cNvSpPr>
          <p:nvPr>
            <p:ph type="body" idx="1"/>
          </p:nvPr>
        </p:nvSpPr>
        <p:spPr/>
        <p:txBody>
          <a:bodyPr/>
          <a:lstStyle/>
          <a:p>
            <a:r>
              <a:rPr lang="en-US" dirty="0"/>
              <a:t>Slide of the 4 course Modules. Walk through these</a:t>
            </a:r>
          </a:p>
        </p:txBody>
      </p:sp>
    </p:spTree>
    <p:extLst>
      <p:ext uri="{BB962C8B-B14F-4D97-AF65-F5344CB8AC3E}">
        <p14:creationId xmlns:p14="http://schemas.microsoft.com/office/powerpoint/2010/main" val="3765859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275" y="561975"/>
            <a:ext cx="4516438" cy="2541588"/>
          </a:xfrm>
        </p:spPr>
      </p:sp>
      <p:sp>
        <p:nvSpPr>
          <p:cNvPr id="3" name="Notes Placeholder 2"/>
          <p:cNvSpPr>
            <a:spLocks noGrp="1"/>
          </p:cNvSpPr>
          <p:nvPr>
            <p:ph type="body" idx="1"/>
          </p:nvPr>
        </p:nvSpPr>
        <p:spPr/>
        <p:txBody>
          <a:bodyPr/>
          <a:lstStyle/>
          <a:p>
            <a:r>
              <a:rPr lang="en-US" dirty="0"/>
              <a:t>By OSHA making a distinction between an Accident vs. an Incident, this slide demonstrates that OSHA still accepts the premise that bad things sometimes just happen i.e. an “Accident”</a:t>
            </a:r>
          </a:p>
        </p:txBody>
      </p:sp>
      <p:sp>
        <p:nvSpPr>
          <p:cNvPr id="4" name="Slide Number Placeholder 3"/>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39CCDCD-053E-4E99-AB89-FB0ED3157532}" type="slidenum">
              <a:rPr kumimoji="0" lang="en-AU" sz="18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8</a:t>
            </a:fld>
            <a:endParaRPr kumimoji="0" lang="en-AU" sz="1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98222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Business Prevailing View These Days is that there is no such thing as an “Accident.” ALL INCIDENTS are preventable. All employees are responsible for prevention. When investigation, go beyond human error.</a:t>
            </a:r>
            <a:br>
              <a:rPr lang="en-US" dirty="0"/>
            </a:br>
            <a:endParaRPr lang="en-US" dirty="0"/>
          </a:p>
        </p:txBody>
      </p:sp>
      <p:sp>
        <p:nvSpPr>
          <p:cNvPr id="4" name="Slide Number Placeholder 3"/>
          <p:cNvSpPr>
            <a:spLocks noGrp="1"/>
          </p:cNvSpPr>
          <p:nvPr>
            <p:ph type="sldNum" sz="quarter" idx="5"/>
          </p:nvPr>
        </p:nvSpPr>
        <p:spPr/>
        <p:txBody>
          <a:bodyPr/>
          <a:lstStyle/>
          <a:p>
            <a:fld id="{639CCDCD-053E-4E99-AB89-FB0ED3157532}" type="slidenum">
              <a:rPr lang="en-AU" smtClean="0"/>
              <a:pPr/>
              <a:t>9</a:t>
            </a:fld>
            <a:endParaRPr lang="en-AU"/>
          </a:p>
        </p:txBody>
      </p:sp>
    </p:spTree>
    <p:extLst>
      <p:ext uri="{BB962C8B-B14F-4D97-AF65-F5344CB8AC3E}">
        <p14:creationId xmlns:p14="http://schemas.microsoft.com/office/powerpoint/2010/main" val="2942815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434975" y="711200"/>
            <a:ext cx="6235700" cy="3508375"/>
          </a:xfrm>
          <a:ln/>
        </p:spPr>
      </p:sp>
      <p:sp>
        <p:nvSpPr>
          <p:cNvPr id="109571" name="Rectangle 3"/>
          <p:cNvSpPr>
            <a:spLocks noGrp="1" noChangeArrowheads="1"/>
          </p:cNvSpPr>
          <p:nvPr>
            <p:ph type="body" idx="1"/>
          </p:nvPr>
        </p:nvSpPr>
        <p:spPr>
          <a:xfrm>
            <a:off x="948216" y="4459339"/>
            <a:ext cx="5206045" cy="4222186"/>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r>
              <a:rPr lang="en-AU" dirty="0"/>
              <a:t>ASK have most people seen this model? </a:t>
            </a:r>
          </a:p>
          <a:p>
            <a:endParaRPr lang="en-AU" dirty="0"/>
          </a:p>
          <a:p>
            <a:pPr marL="176679" indent="-176679">
              <a:buFont typeface="Arial" panose="020B0604020202020204" pitchFamily="34" charset="0"/>
              <a:buChar char="•"/>
            </a:pPr>
            <a:r>
              <a:rPr lang="en-AU" dirty="0"/>
              <a:t>The cheese</a:t>
            </a:r>
            <a:r>
              <a:rPr lang="en-AU" baseline="0" dirty="0"/>
              <a:t> represents conditions.  They exist over time. </a:t>
            </a:r>
          </a:p>
          <a:p>
            <a:pPr marL="176679" indent="-176679">
              <a:buFont typeface="Arial" panose="020B0604020202020204" pitchFamily="34" charset="0"/>
              <a:buChar char="•"/>
            </a:pPr>
            <a:r>
              <a:rPr lang="en-AU" baseline="0" dirty="0"/>
              <a:t>The arrow represents an action(s) that happen that sets the steps in motion that result in the incident. </a:t>
            </a:r>
          </a:p>
          <a:p>
            <a:pPr marL="176679" indent="-176679">
              <a:buFont typeface="Arial" panose="020B0604020202020204" pitchFamily="34" charset="0"/>
              <a:buChar char="•"/>
            </a:pPr>
            <a:r>
              <a:rPr lang="en-AU" baseline="0" dirty="0"/>
              <a:t>We tend to focus on the action because they are easily seen, but the best preventative measure is to identify and eliminate the condition because controlling actions usually requires controlling human behaviour which is unreliable. </a:t>
            </a:r>
          </a:p>
          <a:p>
            <a:pPr marL="176679" indent="-176679">
              <a:buFont typeface="Arial" panose="020B0604020202020204" pitchFamily="34" charset="0"/>
              <a:buChar char="•"/>
            </a:pPr>
            <a:r>
              <a:rPr lang="en-AU" baseline="0" dirty="0"/>
              <a:t>Eliminate/change the conditions (i.e. plug the holes in the cheese) and the actions will not result in the same outcome.</a:t>
            </a:r>
            <a:endParaRPr lang="en-AU" dirty="0"/>
          </a:p>
        </p:txBody>
      </p:sp>
    </p:spTree>
    <p:extLst>
      <p:ext uri="{BB962C8B-B14F-4D97-AF65-F5344CB8AC3E}">
        <p14:creationId xmlns:p14="http://schemas.microsoft.com/office/powerpoint/2010/main" val="286973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r>
              <a:rPr lang="en-US" dirty="0"/>
              <a:t>The Trainee manual has a blank worksheet here and trainees add their organizational and people's reasons why incidents repeat. After about 5 minutes I ask for reasons (first the organization) from the trainees and list them on the white board as they are offered up. Then, same thing for People’s Behaviors</a:t>
            </a:r>
          </a:p>
        </p:txBody>
      </p:sp>
      <p:sp>
        <p:nvSpPr>
          <p:cNvPr id="4" name="Slide Number Placeholder 3"/>
          <p:cNvSpPr>
            <a:spLocks noGrp="1"/>
          </p:cNvSpPr>
          <p:nvPr>
            <p:ph type="sldNum" sz="quarter" idx="5"/>
          </p:nvPr>
        </p:nvSpPr>
        <p:spPr/>
        <p:txBody>
          <a:bodyPr/>
          <a:lstStyle/>
          <a:p>
            <a:fld id="{639CCDCD-053E-4E99-AB89-FB0ED3157532}" type="slidenum">
              <a:rPr lang="en-AU" smtClean="0"/>
              <a:pPr/>
              <a:t>11</a:t>
            </a:fld>
            <a:endParaRPr lang="en-AU"/>
          </a:p>
        </p:txBody>
      </p:sp>
    </p:spTree>
    <p:extLst>
      <p:ext uri="{BB962C8B-B14F-4D97-AF65-F5344CB8AC3E}">
        <p14:creationId xmlns:p14="http://schemas.microsoft.com/office/powerpoint/2010/main" val="1426473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r>
              <a:rPr lang="en-US" dirty="0"/>
              <a:t>The Trainee manual has a blank worksheet here and trainees add their organizational and people's reasons why incidents repeat. After about 5 minutes I ask for reasons (first the organization) from the trainees and list them on the white board as they are offered up. Then, same thing for People’s Behaviors</a:t>
            </a:r>
          </a:p>
        </p:txBody>
      </p:sp>
      <p:sp>
        <p:nvSpPr>
          <p:cNvPr id="4" name="Slide Number Placeholder 3"/>
          <p:cNvSpPr>
            <a:spLocks noGrp="1"/>
          </p:cNvSpPr>
          <p:nvPr>
            <p:ph type="sldNum" sz="quarter" idx="5"/>
          </p:nvPr>
        </p:nvSpPr>
        <p:spPr/>
        <p:txBody>
          <a:bodyPr/>
          <a:lstStyle/>
          <a:p>
            <a:fld id="{639CCDCD-053E-4E99-AB89-FB0ED3157532}" type="slidenum">
              <a:rPr lang="en-AU" smtClean="0"/>
              <a:pPr/>
              <a:t>12</a:t>
            </a:fld>
            <a:endParaRPr lang="en-AU"/>
          </a:p>
        </p:txBody>
      </p:sp>
    </p:spTree>
    <p:extLst>
      <p:ext uri="{BB962C8B-B14F-4D97-AF65-F5344CB8AC3E}">
        <p14:creationId xmlns:p14="http://schemas.microsoft.com/office/powerpoint/2010/main" val="900971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and Content Bullet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Text Placeholder 2"/>
          <p:cNvSpPr>
            <a:spLocks noGrp="1"/>
          </p:cNvSpPr>
          <p:nvPr>
            <p:ph idx="1"/>
          </p:nvPr>
        </p:nvSpPr>
        <p:spPr>
          <a:xfrm>
            <a:off x="532931" y="1414767"/>
            <a:ext cx="11107687" cy="4711396"/>
          </a:xfrm>
          <a:prstGeom prst="rect">
            <a:avLst/>
          </a:prstGeom>
        </p:spPr>
        <p:txBody>
          <a:bodyPr vert="horz" lIns="121917" tIns="60958" rIns="121917" bIns="60958"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00739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Slide Number Placeholder 5"/>
          <p:cNvSpPr>
            <a:spLocks noGrp="1"/>
          </p:cNvSpPr>
          <p:nvPr>
            <p:ph type="sldNum" sz="quarter" idx="4294967295"/>
          </p:nvPr>
        </p:nvSpPr>
        <p:spPr bwMode="auto">
          <a:xfrm>
            <a:off x="11379201" y="6342420"/>
            <a:ext cx="62807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bg1"/>
                </a:solidFill>
                <a:latin typeface="Century Gothic" pitchFamily="34" charset="0"/>
                <a:ea typeface="MS PGothic" pitchFamily="34" charset="-128"/>
              </a:defRPr>
            </a:lvl1pPr>
            <a:lvl2pPr marL="742950" indent="-285750" eaLnBrk="0" hangingPunct="0">
              <a:defRPr sz="2400" b="1">
                <a:solidFill>
                  <a:schemeClr val="bg1"/>
                </a:solidFill>
                <a:latin typeface="Century Gothic" pitchFamily="34" charset="0"/>
                <a:ea typeface="MS PGothic" pitchFamily="34" charset="-128"/>
              </a:defRPr>
            </a:lvl2pPr>
            <a:lvl3pPr marL="1143000" indent="-228600" eaLnBrk="0" hangingPunct="0">
              <a:defRPr sz="2400" b="1">
                <a:solidFill>
                  <a:schemeClr val="bg1"/>
                </a:solidFill>
                <a:latin typeface="Century Gothic" pitchFamily="34" charset="0"/>
                <a:ea typeface="MS PGothic" pitchFamily="34" charset="-128"/>
              </a:defRPr>
            </a:lvl3pPr>
            <a:lvl4pPr marL="1600200" indent="-228600" eaLnBrk="0" hangingPunct="0">
              <a:defRPr sz="2400" b="1">
                <a:solidFill>
                  <a:schemeClr val="bg1"/>
                </a:solidFill>
                <a:latin typeface="Century Gothic" pitchFamily="34" charset="0"/>
                <a:ea typeface="MS PGothic" pitchFamily="34" charset="-128"/>
              </a:defRPr>
            </a:lvl4pPr>
            <a:lvl5pPr marL="2057400" indent="-228600" eaLnBrk="0" hangingPunct="0">
              <a:defRPr sz="2400" b="1">
                <a:solidFill>
                  <a:schemeClr val="bg1"/>
                </a:solidFill>
                <a:latin typeface="Century Gothic" pitchFamily="34" charset="0"/>
                <a:ea typeface="MS PGothic" pitchFamily="34" charset="-128"/>
              </a:defRPr>
            </a:lvl5pPr>
            <a:lvl6pPr marL="2514600" indent="-228600" eaLnBrk="0" fontAlgn="base" hangingPunct="0">
              <a:spcBef>
                <a:spcPct val="0"/>
              </a:spcBef>
              <a:spcAft>
                <a:spcPct val="0"/>
              </a:spcAft>
              <a:defRPr sz="2400" b="1">
                <a:solidFill>
                  <a:schemeClr val="bg1"/>
                </a:solidFill>
                <a:latin typeface="Century Gothic" pitchFamily="34" charset="0"/>
                <a:ea typeface="MS PGothic" pitchFamily="34" charset="-128"/>
              </a:defRPr>
            </a:lvl6pPr>
            <a:lvl7pPr marL="2971800" indent="-228600" eaLnBrk="0" fontAlgn="base" hangingPunct="0">
              <a:spcBef>
                <a:spcPct val="0"/>
              </a:spcBef>
              <a:spcAft>
                <a:spcPct val="0"/>
              </a:spcAft>
              <a:defRPr sz="2400" b="1">
                <a:solidFill>
                  <a:schemeClr val="bg1"/>
                </a:solidFill>
                <a:latin typeface="Century Gothic" pitchFamily="34" charset="0"/>
                <a:ea typeface="MS PGothic" pitchFamily="34" charset="-128"/>
              </a:defRPr>
            </a:lvl7pPr>
            <a:lvl8pPr marL="3429000" indent="-228600" eaLnBrk="0" fontAlgn="base" hangingPunct="0">
              <a:spcBef>
                <a:spcPct val="0"/>
              </a:spcBef>
              <a:spcAft>
                <a:spcPct val="0"/>
              </a:spcAft>
              <a:defRPr sz="2400" b="1">
                <a:solidFill>
                  <a:schemeClr val="bg1"/>
                </a:solidFill>
                <a:latin typeface="Century Gothic" pitchFamily="34" charset="0"/>
                <a:ea typeface="MS PGothic" pitchFamily="34" charset="-128"/>
              </a:defRPr>
            </a:lvl8pPr>
            <a:lvl9pPr marL="3886200" indent="-228600" eaLnBrk="0" fontAlgn="base" hangingPunct="0">
              <a:spcBef>
                <a:spcPct val="0"/>
              </a:spcBef>
              <a:spcAft>
                <a:spcPct val="0"/>
              </a:spcAft>
              <a:defRPr sz="2400" b="1">
                <a:solidFill>
                  <a:schemeClr val="bg1"/>
                </a:solidFill>
                <a:latin typeface="Century Gothic" pitchFamily="34" charset="0"/>
                <a:ea typeface="MS PGothic" pitchFamily="34" charset="-128"/>
              </a:defRPr>
            </a:lvl9pPr>
          </a:lstStyle>
          <a:p>
            <a:pPr eaLnBrk="1" hangingPunct="1"/>
            <a:fld id="{11F2931F-C50B-4A75-9EDD-AE200C73B2DB}" type="slidenum">
              <a:rPr lang="en-US" sz="1200" smtClean="0">
                <a:solidFill>
                  <a:srgbClr val="898989"/>
                </a:solidFill>
                <a:latin typeface="Calibri" pitchFamily="34" charset="0"/>
              </a:rPr>
              <a:pPr eaLnBrk="1" hangingPunct="1"/>
              <a:t>‹Nº›</a:t>
            </a:fld>
            <a:endParaRPr lang="en-US" sz="1200" dirty="0">
              <a:solidFill>
                <a:srgbClr val="898989"/>
              </a:solidFill>
              <a:latin typeface="Calibri" pitchFamily="34" charset="0"/>
            </a:endParaRPr>
          </a:p>
        </p:txBody>
      </p:sp>
      <p:sp>
        <p:nvSpPr>
          <p:cNvPr id="6" name="Text Placeholder 5"/>
          <p:cNvSpPr>
            <a:spLocks noGrp="1"/>
          </p:cNvSpPr>
          <p:nvPr>
            <p:ph type="body" sz="quarter" idx="10" hasCustomPrompt="1"/>
          </p:nvPr>
        </p:nvSpPr>
        <p:spPr>
          <a:xfrm>
            <a:off x="4178550" y="6320119"/>
            <a:ext cx="3817969" cy="390524"/>
          </a:xfrm>
        </p:spPr>
        <p:txBody>
          <a:bodyPr/>
          <a:lstStyle>
            <a:lvl1pPr marL="0" indent="0">
              <a:buNone/>
              <a:defRPr/>
            </a:lvl1pPr>
            <a:lvl5pPr>
              <a:defRPr/>
            </a:lvl5pPr>
          </a:lstStyle>
          <a:p>
            <a:pPr lvl="0"/>
            <a:r>
              <a:rPr lang="en-US" dirty="0"/>
              <a:t>Page XXX in Manual</a:t>
            </a:r>
          </a:p>
        </p:txBody>
      </p:sp>
    </p:spTree>
    <p:extLst>
      <p:ext uri="{BB962C8B-B14F-4D97-AF65-F5344CB8AC3E}">
        <p14:creationId xmlns:p14="http://schemas.microsoft.com/office/powerpoint/2010/main" val="4062226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0F4D6C"/>
                </a:solidFill>
                <a:latin typeface="DINPro-Medium"/>
              </a:defRPr>
            </a:lvl1pPr>
          </a:lstStyle>
          <a:p>
            <a:r>
              <a:rPr lang="en-US" dirty="0"/>
              <a:t>Click to edit Master title style</a:t>
            </a:r>
          </a:p>
        </p:txBody>
      </p:sp>
    </p:spTree>
    <p:extLst>
      <p:ext uri="{BB962C8B-B14F-4D97-AF65-F5344CB8AC3E}">
        <p14:creationId xmlns:p14="http://schemas.microsoft.com/office/powerpoint/2010/main" val="752772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0F4D6C"/>
                </a:solidFill>
                <a:latin typeface="DINPro-Medium"/>
              </a:defRPr>
            </a:lvl1pPr>
          </a:lstStyle>
          <a:p>
            <a:r>
              <a:rPr lang="en-US" dirty="0"/>
              <a:t>Click to edit Master title style</a:t>
            </a:r>
          </a:p>
        </p:txBody>
      </p:sp>
    </p:spTree>
    <p:extLst>
      <p:ext uri="{BB962C8B-B14F-4D97-AF65-F5344CB8AC3E}">
        <p14:creationId xmlns:p14="http://schemas.microsoft.com/office/powerpoint/2010/main" val="3850524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End slide">
    <p:bg>
      <p:bgPr>
        <a:solidFill>
          <a:schemeClr val="tx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5527EEA-0F72-4CB2-8E74-88B21792B2B7}"/>
              </a:ext>
            </a:extLst>
          </p:cNvPr>
          <p:cNvGrpSpPr/>
          <p:nvPr userDrawn="1"/>
        </p:nvGrpSpPr>
        <p:grpSpPr>
          <a:xfrm>
            <a:off x="1936044" y="2435384"/>
            <a:ext cx="7596638" cy="1769952"/>
            <a:chOff x="5955522" y="133870"/>
            <a:chExt cx="5638626" cy="1314094"/>
          </a:xfrm>
        </p:grpSpPr>
        <p:pic>
          <p:nvPicPr>
            <p:cNvPr id="5" name="Picture 4">
              <a:extLst>
                <a:ext uri="{FF2B5EF4-FFF2-40B4-BE49-F238E27FC236}">
                  <a16:creationId xmlns:a16="http://schemas.microsoft.com/office/drawing/2014/main" id="{FD4958EA-859D-438C-9A2C-3313058F92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5522" y="133870"/>
              <a:ext cx="4119181" cy="1314094"/>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80DBFD57-8975-4ECF-93DB-5F69D5D77C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42395" y="674703"/>
              <a:ext cx="1251753" cy="531206"/>
            </a:xfrm>
            <a:prstGeom prst="rect">
              <a:avLst/>
            </a:prstGeom>
          </p:spPr>
        </p:pic>
      </p:grpSp>
    </p:spTree>
    <p:extLst>
      <p:ext uri="{BB962C8B-B14F-4D97-AF65-F5344CB8AC3E}">
        <p14:creationId xmlns:p14="http://schemas.microsoft.com/office/powerpoint/2010/main" val="181843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Bullet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Text Placeholder 2"/>
          <p:cNvSpPr>
            <a:spLocks noGrp="1"/>
          </p:cNvSpPr>
          <p:nvPr>
            <p:ph idx="1"/>
          </p:nvPr>
        </p:nvSpPr>
        <p:spPr>
          <a:xfrm>
            <a:off x="532931" y="1414767"/>
            <a:ext cx="11107687" cy="4711396"/>
          </a:xfrm>
          <a:prstGeom prst="rect">
            <a:avLst/>
          </a:prstGeom>
        </p:spPr>
        <p:txBody>
          <a:bodyPr vert="horz" lIns="121917" tIns="60958" rIns="121917" bIns="60958"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5385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2"/>
          <p:cNvSpPr>
            <a:spLocks noGrp="1"/>
          </p:cNvSpPr>
          <p:nvPr>
            <p:ph idx="1"/>
          </p:nvPr>
        </p:nvSpPr>
        <p:spPr>
          <a:xfrm>
            <a:off x="353365" y="1414767"/>
            <a:ext cx="11359259" cy="4711396"/>
          </a:xfrm>
          <a:prstGeom prst="rect">
            <a:avLst/>
          </a:prstGeom>
        </p:spPr>
        <p:txBody>
          <a:bodyPr vert="horz" lIns="121917" tIns="60958" rIns="121917" bIns="60958" rtlCol="0">
            <a:noAutofit/>
          </a:bodyPr>
          <a:lstStyle>
            <a:lvl1pPr marL="0" indent="0">
              <a:buNone/>
              <a:defRPr/>
            </a:lvl1pPr>
            <a:lvl2pPr marL="457189" indent="0">
              <a:buNone/>
              <a:defRPr/>
            </a:lvl2pPr>
            <a:lvl3pPr marL="914378" indent="0">
              <a:buNone/>
              <a:defRPr/>
            </a:lvl3pPr>
            <a:lvl4pPr marL="1371566" indent="0">
              <a:buNone/>
              <a:defRPr/>
            </a:lvl4pPr>
            <a:lvl5pPr marL="1828754"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2227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54559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TextBox 2"/>
          <p:cNvSpPr txBox="1"/>
          <p:nvPr/>
        </p:nvSpPr>
        <p:spPr>
          <a:xfrm>
            <a:off x="2783632" y="6591262"/>
            <a:ext cx="6624736" cy="196206"/>
          </a:xfrm>
          <a:prstGeom prst="rect">
            <a:avLst/>
          </a:prstGeom>
          <a:noFill/>
        </p:spPr>
        <p:txBody>
          <a:bodyPr wrap="square" lIns="91438" tIns="45719" rIns="91438" bIns="45719" rtlCol="0">
            <a:spAutoFit/>
          </a:bodyPr>
          <a:lstStyle/>
          <a:p>
            <a:pPr algn="ctr"/>
            <a:r>
              <a:rPr lang="en-CA" sz="675" dirty="0">
                <a:solidFill>
                  <a:schemeClr val="tx1">
                    <a:lumMod val="50000"/>
                    <a:lumOff val="50000"/>
                  </a:schemeClr>
                </a:solidFill>
                <a:latin typeface="Arial"/>
                <a:cs typeface="Arial"/>
              </a:rPr>
              <a:t>ARMS Reliability and Copperleaf Technologies Inc. © 2014 Proprietary &amp; Confidential</a:t>
            </a:r>
          </a:p>
        </p:txBody>
      </p:sp>
    </p:spTree>
    <p:extLst>
      <p:ext uri="{BB962C8B-B14F-4D97-AF65-F5344CB8AC3E}">
        <p14:creationId xmlns:p14="http://schemas.microsoft.com/office/powerpoint/2010/main" val="4148573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lvl1pPr algn="ctr">
              <a:defRPr>
                <a:solidFill>
                  <a:srgbClr val="0B3B59"/>
                </a:solidFill>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noAutofit/>
          </a:bodyPr>
          <a:lstStyle>
            <a:lvl1pPr marL="0" indent="0" algn="ctr">
              <a:buNone/>
              <a:defRPr>
                <a:solidFill>
                  <a:schemeClr val="tx1">
                    <a:lumMod val="65000"/>
                    <a:lumOff val="3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543149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13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2"/>
          <p:cNvSpPr>
            <a:spLocks noGrp="1"/>
          </p:cNvSpPr>
          <p:nvPr>
            <p:ph idx="1"/>
          </p:nvPr>
        </p:nvSpPr>
        <p:spPr>
          <a:xfrm>
            <a:off x="353365" y="1414767"/>
            <a:ext cx="11359259" cy="4711396"/>
          </a:xfrm>
          <a:prstGeom prst="rect">
            <a:avLst/>
          </a:prstGeom>
        </p:spPr>
        <p:txBody>
          <a:bodyPr vert="horz" lIns="121917" tIns="60958" rIns="121917" bIns="60958" rtlCol="0">
            <a:noAutofit/>
          </a:bodyPr>
          <a:lstStyle>
            <a:lvl1pPr marL="0" indent="0">
              <a:buNone/>
              <a:defRPr/>
            </a:lvl1pPr>
            <a:lvl2pPr marL="457189" indent="0">
              <a:buNone/>
              <a:defRPr/>
            </a:lvl2pPr>
            <a:lvl3pPr marL="914378" indent="0">
              <a:buNone/>
              <a:defRPr/>
            </a:lvl3pPr>
            <a:lvl4pPr marL="1371566" indent="0">
              <a:buNone/>
              <a:defRPr/>
            </a:lvl4pPr>
            <a:lvl5pPr marL="1828754"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20912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print">
            <a:alphaModFix amt="20000"/>
            <a:extLst>
              <a:ext uri="{28A0092B-C50C-407E-A947-70E740481C1C}">
                <a14:useLocalDpi xmlns:a14="http://schemas.microsoft.com/office/drawing/2010/main" val="0"/>
              </a:ext>
            </a:extLst>
          </a:blip>
          <a:srcRect t="22421"/>
          <a:stretch/>
        </p:blipFill>
        <p:spPr>
          <a:xfrm>
            <a:off x="-3" y="7"/>
            <a:ext cx="12192003" cy="6306759"/>
          </a:xfrm>
          <a:prstGeom prst="rect">
            <a:avLst/>
          </a:prstGeom>
        </p:spPr>
      </p:pic>
      <p:sp>
        <p:nvSpPr>
          <p:cNvPr id="18" name="Rectangle 1"/>
          <p:cNvSpPr/>
          <p:nvPr/>
        </p:nvSpPr>
        <p:spPr>
          <a:xfrm rot="5400000">
            <a:off x="5189796" y="-144204"/>
            <a:ext cx="1812408" cy="12192000"/>
          </a:xfrm>
          <a:custGeom>
            <a:avLst/>
            <a:gdLst>
              <a:gd name="connsiteX0" fmla="*/ 0 w 6833810"/>
              <a:gd name="connsiteY0" fmla="*/ 0 h 6858000"/>
              <a:gd name="connsiteX1" fmla="*/ 6833810 w 6833810"/>
              <a:gd name="connsiteY1" fmla="*/ 0 h 6858000"/>
              <a:gd name="connsiteX2" fmla="*/ 6833810 w 6833810"/>
              <a:gd name="connsiteY2" fmla="*/ 6858000 h 6858000"/>
              <a:gd name="connsiteX3" fmla="*/ 0 w 6833810"/>
              <a:gd name="connsiteY3" fmla="*/ 6858000 h 6858000"/>
              <a:gd name="connsiteX4" fmla="*/ 0 w 6833810"/>
              <a:gd name="connsiteY4" fmla="*/ 0 h 6858000"/>
              <a:gd name="connsiteX0" fmla="*/ 3193143 w 6833810"/>
              <a:gd name="connsiteY0" fmla="*/ 12095 h 6858000"/>
              <a:gd name="connsiteX1" fmla="*/ 6833810 w 6833810"/>
              <a:gd name="connsiteY1" fmla="*/ 0 h 6858000"/>
              <a:gd name="connsiteX2" fmla="*/ 6833810 w 6833810"/>
              <a:gd name="connsiteY2" fmla="*/ 6858000 h 6858000"/>
              <a:gd name="connsiteX3" fmla="*/ 0 w 6833810"/>
              <a:gd name="connsiteY3" fmla="*/ 6858000 h 6858000"/>
              <a:gd name="connsiteX4" fmla="*/ 3193143 w 6833810"/>
              <a:gd name="connsiteY4" fmla="*/ 12095 h 6858000"/>
              <a:gd name="connsiteX0" fmla="*/ 1741355 w 6833810"/>
              <a:gd name="connsiteY0" fmla="*/ 0 h 6863383"/>
              <a:gd name="connsiteX1" fmla="*/ 6833810 w 6833810"/>
              <a:gd name="connsiteY1" fmla="*/ 5383 h 6863383"/>
              <a:gd name="connsiteX2" fmla="*/ 6833810 w 6833810"/>
              <a:gd name="connsiteY2" fmla="*/ 6863383 h 6863383"/>
              <a:gd name="connsiteX3" fmla="*/ 0 w 6833810"/>
              <a:gd name="connsiteY3" fmla="*/ 6863383 h 6863383"/>
              <a:gd name="connsiteX4" fmla="*/ 1741355 w 6833810"/>
              <a:gd name="connsiteY4" fmla="*/ 0 h 6863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3810" h="6863383">
                <a:moveTo>
                  <a:pt x="1741355" y="0"/>
                </a:moveTo>
                <a:lnTo>
                  <a:pt x="6833810" y="5383"/>
                </a:lnTo>
                <a:lnTo>
                  <a:pt x="6833810" y="6863383"/>
                </a:lnTo>
                <a:lnTo>
                  <a:pt x="0" y="6863383"/>
                </a:lnTo>
                <a:lnTo>
                  <a:pt x="1741355" y="0"/>
                </a:lnTo>
                <a:close/>
              </a:path>
            </a:pathLst>
          </a:custGeom>
          <a:solidFill>
            <a:srgbClr val="092F4A"/>
          </a:solidFill>
          <a:ln>
            <a:noFill/>
          </a:ln>
          <a:effectLst/>
        </p:spPr>
        <p:style>
          <a:lnRef idx="1">
            <a:schemeClr val="accent1"/>
          </a:lnRef>
          <a:fillRef idx="3">
            <a:schemeClr val="accent1"/>
          </a:fillRef>
          <a:effectRef idx="2">
            <a:schemeClr val="accent1"/>
          </a:effectRef>
          <a:fontRef idx="minor">
            <a:schemeClr val="lt1"/>
          </a:fontRef>
        </p:style>
        <p:txBody>
          <a:bodyPr lIns="91434" tIns="45717" rIns="91434" bIns="45717" rtlCol="0" anchor="ctr"/>
          <a:lstStyle/>
          <a:p>
            <a:pPr algn="ctr"/>
            <a:endParaRPr lang="en-US" sz="1350"/>
          </a:p>
        </p:txBody>
      </p:sp>
      <p:sp>
        <p:nvSpPr>
          <p:cNvPr id="16" name="Title 1"/>
          <p:cNvSpPr>
            <a:spLocks noGrp="1"/>
          </p:cNvSpPr>
          <p:nvPr>
            <p:ph type="title" idx="4294967295" hasCustomPrompt="1"/>
          </p:nvPr>
        </p:nvSpPr>
        <p:spPr>
          <a:xfrm>
            <a:off x="1233716" y="1282095"/>
            <a:ext cx="8164285" cy="2286000"/>
          </a:xfrm>
          <a:prstGeom prst="rect">
            <a:avLst/>
          </a:prstGeom>
        </p:spPr>
        <p:txBody>
          <a:bodyPr anchor="b"/>
          <a:lstStyle>
            <a:lvl1pPr>
              <a:defRPr sz="3225" baseline="0"/>
            </a:lvl1pPr>
          </a:lstStyle>
          <a:p>
            <a:pPr algn="l"/>
            <a:r>
              <a:rPr lang="en-US" dirty="0"/>
              <a:t>Title Of presentation goes in this box</a:t>
            </a:r>
          </a:p>
        </p:txBody>
      </p:sp>
      <p:cxnSp>
        <p:nvCxnSpPr>
          <p:cNvPr id="17" name="Straight Connector 16"/>
          <p:cNvCxnSpPr/>
          <p:nvPr/>
        </p:nvCxnSpPr>
        <p:spPr>
          <a:xfrm flipH="1">
            <a:off x="931333" y="4"/>
            <a:ext cx="9611" cy="356809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9" name="Picture 18" descr="ARMSLogo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4956" y="6094179"/>
            <a:ext cx="1415141" cy="570299"/>
          </a:xfrm>
          <a:prstGeom prst="rect">
            <a:avLst/>
          </a:prstGeom>
        </p:spPr>
      </p:pic>
      <p:sp>
        <p:nvSpPr>
          <p:cNvPr id="20" name="Text Placeholder 19"/>
          <p:cNvSpPr>
            <a:spLocks noGrp="1"/>
          </p:cNvSpPr>
          <p:nvPr>
            <p:ph type="body" sz="quarter" idx="10" hasCustomPrompt="1"/>
          </p:nvPr>
        </p:nvSpPr>
        <p:spPr>
          <a:xfrm>
            <a:off x="165065" y="5937947"/>
            <a:ext cx="3518807" cy="372316"/>
          </a:xfrm>
        </p:spPr>
        <p:txBody>
          <a:bodyPr/>
          <a:lstStyle>
            <a:lvl1pPr>
              <a:defRPr sz="1575"/>
            </a:lvl1pPr>
            <a:lvl2pPr>
              <a:defRPr sz="1425"/>
            </a:lvl2pPr>
            <a:lvl3pPr>
              <a:defRPr sz="1200"/>
            </a:lvl3pPr>
            <a:lvl4pPr>
              <a:defRPr sz="1125"/>
            </a:lvl4pPr>
            <a:lvl5pPr>
              <a:defRPr sz="1125"/>
            </a:lvl5pPr>
          </a:lstStyle>
          <a:p>
            <a:pPr lvl="0"/>
            <a:r>
              <a:rPr lang="en-US" dirty="0"/>
              <a:t>Name Here</a:t>
            </a:r>
          </a:p>
        </p:txBody>
      </p:sp>
      <p:sp>
        <p:nvSpPr>
          <p:cNvPr id="21" name="Text Placeholder 19"/>
          <p:cNvSpPr>
            <a:spLocks noGrp="1"/>
          </p:cNvSpPr>
          <p:nvPr>
            <p:ph type="body" sz="quarter" idx="11" hasCustomPrompt="1"/>
          </p:nvPr>
        </p:nvSpPr>
        <p:spPr>
          <a:xfrm>
            <a:off x="157462" y="6337907"/>
            <a:ext cx="3518807" cy="299963"/>
          </a:xfrm>
        </p:spPr>
        <p:txBody>
          <a:bodyPr/>
          <a:lstStyle>
            <a:lvl1pPr>
              <a:defRPr sz="1200"/>
            </a:lvl1pPr>
            <a:lvl2pPr>
              <a:defRPr sz="1425"/>
            </a:lvl2pPr>
            <a:lvl3pPr>
              <a:defRPr sz="1200"/>
            </a:lvl3pPr>
            <a:lvl4pPr>
              <a:defRPr sz="1125"/>
            </a:lvl4pPr>
            <a:lvl5pPr>
              <a:defRPr sz="1125"/>
            </a:lvl5pPr>
          </a:lstStyle>
          <a:p>
            <a:pPr lvl="0"/>
            <a:r>
              <a:rPr lang="en-US" dirty="0"/>
              <a:t>Company Name</a:t>
            </a:r>
          </a:p>
        </p:txBody>
      </p:sp>
    </p:spTree>
    <p:extLst>
      <p:ext uri="{BB962C8B-B14F-4D97-AF65-F5344CB8AC3E}">
        <p14:creationId xmlns:p14="http://schemas.microsoft.com/office/powerpoint/2010/main" val="1667487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5" name="Title 1"/>
          <p:cNvSpPr txBox="1">
            <a:spLocks/>
          </p:cNvSpPr>
          <p:nvPr/>
        </p:nvSpPr>
        <p:spPr>
          <a:xfrm>
            <a:off x="0" y="6319527"/>
            <a:ext cx="12192000" cy="421441"/>
          </a:xfrm>
          <a:prstGeom prst="rect">
            <a:avLst/>
          </a:prstGeom>
        </p:spPr>
        <p:txBody>
          <a:bodyPr vert="horz" lIns="91434" tIns="45717" rIns="91434" bIns="45717" rtlCol="0" anchor="ctr">
            <a:noAutofit/>
          </a:bodyPr>
          <a:lstStyle>
            <a:lvl1pPr algn="ctr" defTabSz="457200" rtl="0" eaLnBrk="1" latinLnBrk="0" hangingPunct="1">
              <a:lnSpc>
                <a:spcPct val="120000"/>
              </a:lnSpc>
              <a:spcBef>
                <a:spcPct val="0"/>
              </a:spcBef>
              <a:buNone/>
              <a:defRPr sz="3200" kern="1200" spc="200">
                <a:solidFill>
                  <a:srgbClr val="FFFFFF"/>
                </a:solidFill>
                <a:latin typeface="Arial"/>
                <a:ea typeface="+mj-ea"/>
                <a:cs typeface="Arial"/>
              </a:defRPr>
            </a:lvl1pPr>
          </a:lstStyle>
          <a:p>
            <a:pPr>
              <a:lnSpc>
                <a:spcPct val="100000"/>
              </a:lnSpc>
            </a:pPr>
            <a:r>
              <a:rPr lang="en-US" sz="1125" spc="150" dirty="0"/>
              <a:t>North America            |            Latin America            |            Europe            |            Asia            |            Africa            |            Australia</a:t>
            </a:r>
          </a:p>
        </p:txBody>
      </p:sp>
      <p:pic>
        <p:nvPicPr>
          <p:cNvPr id="6" name="Picture 5" descr="ARMSLogo_Whit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7041" y="3912795"/>
            <a:ext cx="3017120" cy="1215891"/>
          </a:xfrm>
          <a:prstGeom prst="rect">
            <a:avLst/>
          </a:prstGeom>
        </p:spPr>
      </p:pic>
      <p:sp>
        <p:nvSpPr>
          <p:cNvPr id="13" name="Rectangle 12"/>
          <p:cNvSpPr/>
          <p:nvPr/>
        </p:nvSpPr>
        <p:spPr>
          <a:xfrm>
            <a:off x="0" y="1540855"/>
            <a:ext cx="12192000" cy="1322470"/>
          </a:xfrm>
          <a:prstGeom prst="rect">
            <a:avLst/>
          </a:prstGeom>
        </p:spPr>
        <p:txBody>
          <a:bodyPr wrap="square" lIns="91434" tIns="45717" rIns="91434" bIns="45717">
            <a:spAutoFit/>
          </a:bodyPr>
          <a:lstStyle/>
          <a:p>
            <a:pPr lvl="0" algn="ctr">
              <a:lnSpc>
                <a:spcPct val="120000"/>
              </a:lnSpc>
              <a:spcAft>
                <a:spcPts val="0"/>
              </a:spcAft>
            </a:pPr>
            <a:r>
              <a:rPr lang="en-US" sz="3975" b="0" i="0" cap="all" dirty="0">
                <a:solidFill>
                  <a:schemeClr val="bg1"/>
                </a:solidFill>
                <a:latin typeface="+mn-lt"/>
                <a:ea typeface="Arial"/>
                <a:cs typeface="Arial"/>
              </a:rPr>
              <a:t>TO LEARN MORE VISIT</a:t>
            </a:r>
            <a:br>
              <a:rPr lang="en-US" sz="3975" b="0" i="0" cap="all" dirty="0">
                <a:solidFill>
                  <a:schemeClr val="bg1"/>
                </a:solidFill>
                <a:latin typeface="+mn-lt"/>
                <a:ea typeface="Arial"/>
                <a:cs typeface="Arial"/>
              </a:rPr>
            </a:br>
            <a:r>
              <a:rPr lang="en-US" sz="2775" b="0" i="0" dirty="0" err="1">
                <a:solidFill>
                  <a:schemeClr val="bg1"/>
                </a:solidFill>
                <a:latin typeface="+mn-lt"/>
                <a:ea typeface="Arial"/>
                <a:cs typeface="Arial"/>
              </a:rPr>
              <a:t>www.armsreliability.com</a:t>
            </a:r>
            <a:endParaRPr lang="en-US" sz="2775" dirty="0">
              <a:solidFill>
                <a:schemeClr val="bg1"/>
              </a:solidFill>
            </a:endParaRPr>
          </a:p>
        </p:txBody>
      </p:sp>
    </p:spTree>
    <p:extLst>
      <p:ext uri="{BB962C8B-B14F-4D97-AF65-F5344CB8AC3E}">
        <p14:creationId xmlns:p14="http://schemas.microsoft.com/office/powerpoint/2010/main" val="10322855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4" name="Title 1"/>
          <p:cNvSpPr>
            <a:spLocks noGrp="1"/>
          </p:cNvSpPr>
          <p:nvPr>
            <p:ph type="ctrTitle"/>
          </p:nvPr>
        </p:nvSpPr>
        <p:spPr>
          <a:xfrm>
            <a:off x="914400" y="2838084"/>
            <a:ext cx="10363200" cy="1470025"/>
          </a:xfrm>
          <a:prstGeom prst="rect">
            <a:avLst/>
          </a:prstGeom>
        </p:spPr>
        <p:txBody>
          <a:bodyPr>
            <a:normAutofit/>
          </a:bodyPr>
          <a:lstStyle>
            <a:lvl1pPr>
              <a:defRPr b="1">
                <a:latin typeface="Myriad Pro" pitchFamily="34" charset="0"/>
              </a:defRPr>
            </a:lvl1pPr>
          </a:lstStyle>
          <a:p>
            <a:pPr algn="ctr"/>
            <a:r>
              <a:rPr lang="en-US" sz="3225">
                <a:solidFill>
                  <a:schemeClr val="bg1"/>
                </a:solidFill>
              </a:rPr>
              <a:t>Click to edit Master title style</a:t>
            </a:r>
            <a:endParaRPr lang="en-CA" sz="3225" dirty="0">
              <a:solidFill>
                <a:schemeClr val="bg1"/>
              </a:solidFill>
            </a:endParaRPr>
          </a:p>
        </p:txBody>
      </p:sp>
      <p:sp>
        <p:nvSpPr>
          <p:cNvPr id="15" name="Subtitle 2"/>
          <p:cNvSpPr>
            <a:spLocks noGrp="1"/>
          </p:cNvSpPr>
          <p:nvPr>
            <p:ph type="subTitle" idx="1"/>
          </p:nvPr>
        </p:nvSpPr>
        <p:spPr>
          <a:xfrm>
            <a:off x="1828800" y="3995664"/>
            <a:ext cx="8534400" cy="456456"/>
          </a:xfrm>
        </p:spPr>
        <p:txBody>
          <a:bodyPr>
            <a:normAutofit/>
          </a:bodyPr>
          <a:lstStyle>
            <a:lvl1pPr marL="0" indent="0">
              <a:buNone/>
              <a:defRPr>
                <a:ln>
                  <a:noFill/>
                </a:ln>
                <a:solidFill>
                  <a:schemeClr val="bg1"/>
                </a:solidFill>
                <a:latin typeface="Myriad Pro" pitchFamily="34" charset="0"/>
              </a:defRPr>
            </a:lvl1pPr>
          </a:lstStyle>
          <a:p>
            <a:pPr algn="ctr"/>
            <a:r>
              <a:rPr lang="en-US" sz="1800">
                <a:solidFill>
                  <a:schemeClr val="bg1"/>
                </a:solidFill>
              </a:rPr>
              <a:t>Click to edit Master subtitle style</a:t>
            </a:r>
            <a:endParaRPr lang="en-CA" sz="1800" dirty="0">
              <a:solidFill>
                <a:schemeClr val="bg1"/>
              </a:solidFill>
            </a:endParaRPr>
          </a:p>
        </p:txBody>
      </p:sp>
      <p:sp>
        <p:nvSpPr>
          <p:cNvPr id="17" name="Picture Placeholder 16"/>
          <p:cNvSpPr>
            <a:spLocks noGrp="1"/>
          </p:cNvSpPr>
          <p:nvPr>
            <p:ph type="pic" sz="quarter" idx="10" hasCustomPrompt="1"/>
          </p:nvPr>
        </p:nvSpPr>
        <p:spPr>
          <a:xfrm>
            <a:off x="4895855" y="5661871"/>
            <a:ext cx="2400300" cy="1079500"/>
          </a:xfrm>
        </p:spPr>
        <p:txBody>
          <a:bodyPr>
            <a:normAutofit/>
          </a:bodyPr>
          <a:lstStyle>
            <a:lvl1pPr marL="0" indent="0" algn="ctr">
              <a:buNone/>
              <a:defRPr sz="2025"/>
            </a:lvl1pPr>
          </a:lstStyle>
          <a:p>
            <a:r>
              <a:rPr lang="en-CA" dirty="0"/>
              <a:t>Insert Logo Here</a:t>
            </a:r>
          </a:p>
        </p:txBody>
      </p:sp>
    </p:spTree>
    <p:extLst>
      <p:ext uri="{BB962C8B-B14F-4D97-AF65-F5344CB8AC3E}">
        <p14:creationId xmlns:p14="http://schemas.microsoft.com/office/powerpoint/2010/main" val="1301631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lvl1pPr algn="ctr">
              <a:defRPr>
                <a:solidFill>
                  <a:srgbClr val="0B3B59"/>
                </a:solidFill>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noAutofit/>
          </a:bodyPr>
          <a:lstStyle>
            <a:lvl1pPr marL="0" indent="0" algn="ctr">
              <a:buNone/>
              <a:defRPr>
                <a:solidFill>
                  <a:schemeClr val="tx1">
                    <a:lumMod val="65000"/>
                    <a:lumOff val="3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0143369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609600" y="1600203"/>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C8CBD48C-AE01-4187-A379-7B819DFF86D3}" type="datetimeFigureOut">
              <a:rPr lang="en-AU" smtClean="0"/>
              <a:t>14/10/2022</a:t>
            </a:fld>
            <a:endParaRPr lang="en-AU"/>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EE5B5027-5DAF-4552-B2A7-F4DEDA1D14A1}" type="slidenum">
              <a:rPr lang="en-AU" smtClean="0"/>
              <a:t>‹Nº›</a:t>
            </a:fld>
            <a:endParaRPr lang="en-AU"/>
          </a:p>
        </p:txBody>
      </p:sp>
    </p:spTree>
    <p:extLst>
      <p:ext uri="{BB962C8B-B14F-4D97-AF65-F5344CB8AC3E}">
        <p14:creationId xmlns:p14="http://schemas.microsoft.com/office/powerpoint/2010/main" val="20757881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Title and Content Bullet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Text Placeholder 2"/>
          <p:cNvSpPr>
            <a:spLocks noGrp="1"/>
          </p:cNvSpPr>
          <p:nvPr>
            <p:ph idx="1"/>
          </p:nvPr>
        </p:nvSpPr>
        <p:spPr>
          <a:xfrm>
            <a:off x="532931" y="1414767"/>
            <a:ext cx="11107687" cy="4711396"/>
          </a:xfrm>
          <a:prstGeom prst="rect">
            <a:avLst/>
          </a:prstGeom>
        </p:spPr>
        <p:txBody>
          <a:bodyPr vert="horz" lIns="121917" tIns="60958" rIns="121917" bIns="60958"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238652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25623"/>
            <a:ext cx="10972800" cy="4400540"/>
          </a:xfrm>
        </p:spPr>
        <p:txBody>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a:xfrm>
            <a:off x="5296248" y="6530327"/>
            <a:ext cx="1599504" cy="327676"/>
          </a:xfrm>
          <a:prstGeom prst="rect">
            <a:avLst/>
          </a:prstGeom>
        </p:spPr>
        <p:txBody>
          <a:bodyPr/>
          <a:lstStyle/>
          <a:p>
            <a:fld id="{CFB0E69E-E38F-DD40-B7CD-BD7B1875102E}" type="slidenum">
              <a:rPr lang="uk-UA" smtClean="0"/>
              <a:pPr/>
              <a:t>‹Nº›</a:t>
            </a:fld>
            <a:endParaRPr lang="uk-UA" dirty="0"/>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201552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0"/>
          </p:nvPr>
        </p:nvSpPr>
        <p:spPr>
          <a:xfrm>
            <a:off x="5296248" y="6530327"/>
            <a:ext cx="1599504" cy="327676"/>
          </a:xfrm>
          <a:prstGeom prst="rect">
            <a:avLst/>
          </a:prstGeom>
        </p:spPr>
        <p:txBody>
          <a:bodyPr/>
          <a:lstStyle/>
          <a:p>
            <a:fld id="{CFB0E69E-E38F-DD40-B7CD-BD7B1875102E}" type="slidenum">
              <a:rPr lang="uk-UA" smtClean="0"/>
              <a:pPr/>
              <a:t>‹Nº›</a:t>
            </a:fld>
            <a:endParaRPr lang="uk-UA" dirty="0"/>
          </a:p>
        </p:txBody>
      </p:sp>
    </p:spTree>
    <p:extLst>
      <p:ext uri="{BB962C8B-B14F-4D97-AF65-F5344CB8AC3E}">
        <p14:creationId xmlns:p14="http://schemas.microsoft.com/office/powerpoint/2010/main" val="9929035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a:xfrm>
            <a:off x="5296248" y="6530327"/>
            <a:ext cx="1599504" cy="327676"/>
          </a:xfrm>
          <a:prstGeom prst="rect">
            <a:avLst/>
          </a:prstGeom>
        </p:spPr>
        <p:txBody>
          <a:bodyPr/>
          <a:lstStyle/>
          <a:p>
            <a:fld id="{CFB0E69E-E38F-DD40-B7CD-BD7B1875102E}" type="slidenum">
              <a:rPr lang="uk-UA" smtClean="0"/>
              <a:pPr/>
              <a:t>‹Nº›</a:t>
            </a:fld>
            <a:endParaRPr lang="uk-UA" dirty="0"/>
          </a:p>
        </p:txBody>
      </p:sp>
      <p:sp>
        <p:nvSpPr>
          <p:cNvPr id="6" name="Text Placeholder 5"/>
          <p:cNvSpPr>
            <a:spLocks noGrp="1"/>
          </p:cNvSpPr>
          <p:nvPr>
            <p:ph type="body" sz="quarter" idx="11" hasCustomPrompt="1"/>
          </p:nvPr>
        </p:nvSpPr>
        <p:spPr>
          <a:xfrm>
            <a:off x="12" y="13"/>
            <a:ext cx="1248833" cy="1423639"/>
          </a:xfrm>
        </p:spPr>
        <p:txBody>
          <a:bodyPr anchor="ctr"/>
          <a:lstStyle>
            <a:lvl1pPr marL="0" indent="0" algn="r" defTabSz="457142" rtl="0" eaLnBrk="1" latinLnBrk="0" hangingPunct="1">
              <a:spcBef>
                <a:spcPct val="0"/>
              </a:spcBef>
              <a:buNone/>
              <a:defRPr lang="en-US" sz="4425" kern="1200" cap="all" spc="100" baseline="0" dirty="0" smtClean="0">
                <a:solidFill>
                  <a:srgbClr val="0B3B59"/>
                </a:solidFill>
                <a:latin typeface="DINPro-Regular"/>
                <a:ea typeface="+mj-ea"/>
                <a:cs typeface="Arial"/>
              </a:defRPr>
            </a:lvl1pPr>
            <a:lvl2pPr marL="457142" indent="0">
              <a:buNone/>
              <a:defRPr/>
            </a:lvl2pPr>
            <a:lvl3pPr marL="914288" indent="0">
              <a:buNone/>
              <a:defRPr/>
            </a:lvl3pPr>
            <a:lvl4pPr marL="1371430" indent="0">
              <a:buNone/>
              <a:defRPr/>
            </a:lvl4pPr>
            <a:lvl5pPr marL="1828574" indent="0">
              <a:buNone/>
              <a:defRPr/>
            </a:lvl5pPr>
          </a:lstStyle>
          <a:p>
            <a:pPr lvl="0"/>
            <a:r>
              <a:rPr lang="en-US" dirty="0"/>
              <a:t>#</a:t>
            </a:r>
          </a:p>
        </p:txBody>
      </p:sp>
      <p:cxnSp>
        <p:nvCxnSpPr>
          <p:cNvPr id="8" name="Straight Connector 7"/>
          <p:cNvCxnSpPr/>
          <p:nvPr userDrawn="1"/>
        </p:nvCxnSpPr>
        <p:spPr>
          <a:xfrm>
            <a:off x="1585400" y="296860"/>
            <a:ext cx="0" cy="803224"/>
          </a:xfrm>
          <a:prstGeom prst="line">
            <a:avLst/>
          </a:prstGeom>
          <a:ln>
            <a:solidFill>
              <a:srgbClr val="092F4A"/>
            </a:solidFill>
          </a:ln>
          <a:effectLst/>
        </p:spPr>
        <p:style>
          <a:lnRef idx="2">
            <a:schemeClr val="accent1"/>
          </a:lnRef>
          <a:fillRef idx="0">
            <a:schemeClr val="accent1"/>
          </a:fillRef>
          <a:effectRef idx="1">
            <a:schemeClr val="accent1"/>
          </a:effectRef>
          <a:fontRef idx="minor">
            <a:schemeClr val="tx1"/>
          </a:fontRef>
        </p:style>
      </p:cxnSp>
      <p:sp>
        <p:nvSpPr>
          <p:cNvPr id="5" name="Title 4"/>
          <p:cNvSpPr>
            <a:spLocks noGrp="1"/>
          </p:cNvSpPr>
          <p:nvPr>
            <p:ph type="title"/>
          </p:nvPr>
        </p:nvSpPr>
        <p:spPr>
          <a:xfrm>
            <a:off x="1930659" y="274643"/>
            <a:ext cx="9869008" cy="879371"/>
          </a:xfrm>
        </p:spPr>
        <p:txBody>
          <a:bodyPr/>
          <a:lstStyle/>
          <a:p>
            <a:r>
              <a:rPr lang="en-US"/>
              <a:t>Click to edit Master title style</a:t>
            </a:r>
          </a:p>
        </p:txBody>
      </p:sp>
    </p:spTree>
    <p:extLst>
      <p:ext uri="{BB962C8B-B14F-4D97-AF65-F5344CB8AC3E}">
        <p14:creationId xmlns:p14="http://schemas.microsoft.com/office/powerpoint/2010/main" val="6595510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a:xfrm>
            <a:off x="5296248" y="6530327"/>
            <a:ext cx="1599504" cy="327676"/>
          </a:xfrm>
          <a:prstGeom prst="rect">
            <a:avLst/>
          </a:prstGeom>
        </p:spPr>
        <p:txBody>
          <a:bodyPr/>
          <a:lstStyle/>
          <a:p>
            <a:fld id="{CFB0E69E-E38F-DD40-B7CD-BD7B1875102E}" type="slidenum">
              <a:rPr lang="uk-UA" smtClean="0"/>
              <a:pPr/>
              <a:t>‹Nº›</a:t>
            </a:fld>
            <a:endParaRPr lang="uk-UA" dirty="0"/>
          </a:p>
        </p:txBody>
      </p:sp>
      <p:sp>
        <p:nvSpPr>
          <p:cNvPr id="6" name="Text Placeholder 5"/>
          <p:cNvSpPr>
            <a:spLocks noGrp="1"/>
          </p:cNvSpPr>
          <p:nvPr>
            <p:ph type="body" sz="quarter" idx="11" hasCustomPrompt="1"/>
          </p:nvPr>
        </p:nvSpPr>
        <p:spPr>
          <a:xfrm>
            <a:off x="12" y="13"/>
            <a:ext cx="1248833" cy="1423639"/>
          </a:xfrm>
        </p:spPr>
        <p:txBody>
          <a:bodyPr anchor="ctr"/>
          <a:lstStyle>
            <a:lvl1pPr marL="0" indent="0" algn="r" defTabSz="457142" rtl="0" eaLnBrk="1" latinLnBrk="0" hangingPunct="1">
              <a:spcBef>
                <a:spcPct val="0"/>
              </a:spcBef>
              <a:buNone/>
              <a:defRPr lang="en-US" sz="4425" kern="1200" cap="all" spc="100" baseline="0" dirty="0" smtClean="0">
                <a:solidFill>
                  <a:srgbClr val="0B3B59"/>
                </a:solidFill>
                <a:latin typeface="DINPro-Regular"/>
                <a:ea typeface="+mj-ea"/>
                <a:cs typeface="Arial"/>
              </a:defRPr>
            </a:lvl1pPr>
            <a:lvl2pPr marL="457142" indent="0">
              <a:buNone/>
              <a:defRPr/>
            </a:lvl2pPr>
            <a:lvl3pPr marL="914288" indent="0">
              <a:buNone/>
              <a:defRPr/>
            </a:lvl3pPr>
            <a:lvl4pPr marL="1371430" indent="0">
              <a:buNone/>
              <a:defRPr/>
            </a:lvl4pPr>
            <a:lvl5pPr marL="1828574" indent="0">
              <a:buNone/>
              <a:defRPr/>
            </a:lvl5pPr>
          </a:lstStyle>
          <a:p>
            <a:pPr lvl="0"/>
            <a:r>
              <a:rPr lang="en-US" dirty="0"/>
              <a:t>#</a:t>
            </a:r>
          </a:p>
        </p:txBody>
      </p:sp>
      <p:cxnSp>
        <p:nvCxnSpPr>
          <p:cNvPr id="8" name="Straight Connector 7"/>
          <p:cNvCxnSpPr/>
          <p:nvPr userDrawn="1"/>
        </p:nvCxnSpPr>
        <p:spPr>
          <a:xfrm>
            <a:off x="1585400" y="296860"/>
            <a:ext cx="0" cy="803224"/>
          </a:xfrm>
          <a:prstGeom prst="line">
            <a:avLst/>
          </a:prstGeom>
          <a:ln>
            <a:solidFill>
              <a:srgbClr val="0B3B59"/>
            </a:solidFill>
          </a:ln>
          <a:effectLst/>
        </p:spPr>
        <p:style>
          <a:lnRef idx="2">
            <a:schemeClr val="accent1"/>
          </a:lnRef>
          <a:fillRef idx="0">
            <a:schemeClr val="accent1"/>
          </a:fillRef>
          <a:effectRef idx="1">
            <a:schemeClr val="accent1"/>
          </a:effectRef>
          <a:fontRef idx="minor">
            <a:schemeClr val="tx1"/>
          </a:fontRef>
        </p:style>
      </p:cxnSp>
      <p:sp>
        <p:nvSpPr>
          <p:cNvPr id="5" name="Title 4"/>
          <p:cNvSpPr>
            <a:spLocks noGrp="1"/>
          </p:cNvSpPr>
          <p:nvPr>
            <p:ph type="title"/>
          </p:nvPr>
        </p:nvSpPr>
        <p:spPr>
          <a:xfrm>
            <a:off x="1930659" y="274643"/>
            <a:ext cx="9869008" cy="879371"/>
          </a:xfrm>
        </p:spPr>
        <p:txBody>
          <a:bodyPr/>
          <a:lstStyle/>
          <a:p>
            <a:r>
              <a:rPr lang="en-US"/>
              <a:t>Click to edit Master title style</a:t>
            </a:r>
          </a:p>
        </p:txBody>
      </p:sp>
    </p:spTree>
    <p:extLst>
      <p:ext uri="{BB962C8B-B14F-4D97-AF65-F5344CB8AC3E}">
        <p14:creationId xmlns:p14="http://schemas.microsoft.com/office/powerpoint/2010/main" val="3475639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408634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5296248" y="6530327"/>
            <a:ext cx="1599504" cy="327676"/>
          </a:xfrm>
          <a:prstGeom prst="rect">
            <a:avLst/>
          </a:prstGeom>
        </p:spPr>
        <p:txBody>
          <a:bodyPr/>
          <a:lstStyle/>
          <a:p>
            <a:fld id="{CFB0E69E-E38F-DD40-B7CD-BD7B1875102E}" type="slidenum">
              <a:rPr lang="uk-UA" smtClean="0"/>
              <a:pPr/>
              <a:t>‹Nº›</a:t>
            </a:fld>
            <a:endParaRPr lang="uk-UA" dirty="0"/>
          </a:p>
        </p:txBody>
      </p:sp>
    </p:spTree>
    <p:extLst>
      <p:ext uri="{BB962C8B-B14F-4D97-AF65-F5344CB8AC3E}">
        <p14:creationId xmlns:p14="http://schemas.microsoft.com/office/powerpoint/2010/main" val="12792084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25623"/>
            <a:ext cx="10972800" cy="4400540"/>
          </a:xfrm>
        </p:spPr>
        <p:txBody>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CFB0E69E-E38F-DD40-B7CD-BD7B1875102E}" type="slidenum">
              <a:rPr lang="uk-UA" smtClean="0"/>
              <a:pPr/>
              <a:t>‹Nº›</a:t>
            </a:fld>
            <a:endParaRPr lang="uk-UA" dirty="0"/>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987852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0"/>
          </p:nvPr>
        </p:nvSpPr>
        <p:spPr/>
        <p:txBody>
          <a:bodyPr/>
          <a:lstStyle/>
          <a:p>
            <a:fld id="{CFB0E69E-E38F-DD40-B7CD-BD7B1875102E}" type="slidenum">
              <a:rPr lang="uk-UA" smtClean="0"/>
              <a:pPr/>
              <a:t>‹Nº›</a:t>
            </a:fld>
            <a:endParaRPr lang="uk-UA" dirty="0"/>
          </a:p>
        </p:txBody>
      </p:sp>
    </p:spTree>
    <p:extLst>
      <p:ext uri="{BB962C8B-B14F-4D97-AF65-F5344CB8AC3E}">
        <p14:creationId xmlns:p14="http://schemas.microsoft.com/office/powerpoint/2010/main" val="37198512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CFB0E69E-E38F-DD40-B7CD-BD7B1875102E}" type="slidenum">
              <a:rPr lang="uk-UA" smtClean="0"/>
              <a:pPr/>
              <a:t>‹Nº›</a:t>
            </a:fld>
            <a:endParaRPr lang="uk-UA" dirty="0"/>
          </a:p>
        </p:txBody>
      </p:sp>
      <p:sp>
        <p:nvSpPr>
          <p:cNvPr id="6" name="Text Placeholder 5"/>
          <p:cNvSpPr>
            <a:spLocks noGrp="1"/>
          </p:cNvSpPr>
          <p:nvPr>
            <p:ph type="body" sz="quarter" idx="11" hasCustomPrompt="1"/>
          </p:nvPr>
        </p:nvSpPr>
        <p:spPr>
          <a:xfrm>
            <a:off x="13" y="16"/>
            <a:ext cx="1248833" cy="1423639"/>
          </a:xfrm>
        </p:spPr>
        <p:txBody>
          <a:bodyPr anchor="ctr"/>
          <a:lstStyle>
            <a:lvl1pPr marL="0" indent="0" algn="r" defTabSz="457130" rtl="0" eaLnBrk="1" latinLnBrk="0" hangingPunct="1">
              <a:spcBef>
                <a:spcPct val="0"/>
              </a:spcBef>
              <a:buNone/>
              <a:defRPr lang="en-US" sz="4425" kern="1200" cap="all" spc="100" baseline="0" dirty="0" smtClean="0">
                <a:solidFill>
                  <a:schemeClr val="bg1"/>
                </a:solidFill>
                <a:latin typeface="DINPro-Regular"/>
                <a:ea typeface="+mj-ea"/>
                <a:cs typeface="Arial"/>
              </a:defRPr>
            </a:lvl1pPr>
            <a:lvl2pPr marL="457130" indent="0">
              <a:buNone/>
              <a:defRPr/>
            </a:lvl2pPr>
            <a:lvl3pPr marL="914265" indent="0">
              <a:buNone/>
              <a:defRPr/>
            </a:lvl3pPr>
            <a:lvl4pPr marL="1371396" indent="0">
              <a:buNone/>
              <a:defRPr/>
            </a:lvl4pPr>
            <a:lvl5pPr marL="1828529" indent="0">
              <a:buNone/>
              <a:defRPr/>
            </a:lvl5pPr>
          </a:lstStyle>
          <a:p>
            <a:pPr lvl="0"/>
            <a:r>
              <a:rPr lang="en-US" dirty="0"/>
              <a:t>#</a:t>
            </a:r>
          </a:p>
        </p:txBody>
      </p:sp>
      <p:cxnSp>
        <p:nvCxnSpPr>
          <p:cNvPr id="8" name="Straight Connector 7"/>
          <p:cNvCxnSpPr/>
          <p:nvPr userDrawn="1"/>
        </p:nvCxnSpPr>
        <p:spPr>
          <a:xfrm>
            <a:off x="1585400" y="296860"/>
            <a:ext cx="0" cy="803224"/>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itle 4"/>
          <p:cNvSpPr>
            <a:spLocks noGrp="1"/>
          </p:cNvSpPr>
          <p:nvPr>
            <p:ph type="title"/>
          </p:nvPr>
        </p:nvSpPr>
        <p:spPr>
          <a:xfrm>
            <a:off x="1930659" y="274643"/>
            <a:ext cx="9869008" cy="879371"/>
          </a:xfrm>
        </p:spPr>
        <p:txBody>
          <a:bodyPr/>
          <a:lstStyle/>
          <a:p>
            <a:r>
              <a:rPr lang="en-US"/>
              <a:t>Click to edit Master title style</a:t>
            </a:r>
          </a:p>
        </p:txBody>
      </p:sp>
    </p:spTree>
    <p:extLst>
      <p:ext uri="{BB962C8B-B14F-4D97-AF65-F5344CB8AC3E}">
        <p14:creationId xmlns:p14="http://schemas.microsoft.com/office/powerpoint/2010/main" val="29071579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fld id="{CFB0E69E-E38F-DD40-B7CD-BD7B1875102E}" type="slidenum">
              <a:rPr lang="uk-UA" smtClean="0"/>
              <a:pPr/>
              <a:t>‹Nº›</a:t>
            </a:fld>
            <a:endParaRPr lang="uk-UA" dirty="0"/>
          </a:p>
        </p:txBody>
      </p:sp>
      <p:sp>
        <p:nvSpPr>
          <p:cNvPr id="6" name="Text Placeholder 5"/>
          <p:cNvSpPr>
            <a:spLocks noGrp="1"/>
          </p:cNvSpPr>
          <p:nvPr>
            <p:ph type="body" sz="quarter" idx="11" hasCustomPrompt="1"/>
          </p:nvPr>
        </p:nvSpPr>
        <p:spPr>
          <a:xfrm>
            <a:off x="13" y="16"/>
            <a:ext cx="1248833" cy="1423639"/>
          </a:xfrm>
        </p:spPr>
        <p:txBody>
          <a:bodyPr anchor="ctr"/>
          <a:lstStyle>
            <a:lvl1pPr marL="0" indent="0" algn="r" defTabSz="457130" rtl="0" eaLnBrk="1" latinLnBrk="0" hangingPunct="1">
              <a:spcBef>
                <a:spcPct val="0"/>
              </a:spcBef>
              <a:buNone/>
              <a:defRPr lang="en-US" sz="4425" kern="1200" cap="all" spc="100" baseline="0" dirty="0" smtClean="0">
                <a:solidFill>
                  <a:srgbClr val="FFFFFF"/>
                </a:solidFill>
                <a:latin typeface="DINPro-Regular"/>
                <a:ea typeface="+mj-ea"/>
                <a:cs typeface="Arial"/>
              </a:defRPr>
            </a:lvl1pPr>
            <a:lvl2pPr marL="457130" indent="0">
              <a:buNone/>
              <a:defRPr/>
            </a:lvl2pPr>
            <a:lvl3pPr marL="914265" indent="0">
              <a:buNone/>
              <a:defRPr/>
            </a:lvl3pPr>
            <a:lvl4pPr marL="1371396" indent="0">
              <a:buNone/>
              <a:defRPr/>
            </a:lvl4pPr>
            <a:lvl5pPr marL="1828529" indent="0">
              <a:buNone/>
              <a:defRPr/>
            </a:lvl5pPr>
          </a:lstStyle>
          <a:p>
            <a:pPr lvl="0"/>
            <a:r>
              <a:rPr lang="en-US" dirty="0"/>
              <a:t>#</a:t>
            </a:r>
          </a:p>
        </p:txBody>
      </p:sp>
      <p:cxnSp>
        <p:nvCxnSpPr>
          <p:cNvPr id="8" name="Straight Connector 7"/>
          <p:cNvCxnSpPr/>
          <p:nvPr userDrawn="1"/>
        </p:nvCxnSpPr>
        <p:spPr>
          <a:xfrm>
            <a:off x="1585400" y="296860"/>
            <a:ext cx="0" cy="803224"/>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5" name="Title 4"/>
          <p:cNvSpPr>
            <a:spLocks noGrp="1"/>
          </p:cNvSpPr>
          <p:nvPr>
            <p:ph type="title"/>
          </p:nvPr>
        </p:nvSpPr>
        <p:spPr>
          <a:xfrm>
            <a:off x="1930659" y="274643"/>
            <a:ext cx="9869008" cy="879371"/>
          </a:xfrm>
        </p:spPr>
        <p:txBody>
          <a:bodyPr/>
          <a:lstStyle/>
          <a:p>
            <a:r>
              <a:rPr lang="en-US"/>
              <a:t>Click to edit Master title style</a:t>
            </a:r>
          </a:p>
        </p:txBody>
      </p:sp>
    </p:spTree>
    <p:extLst>
      <p:ext uri="{BB962C8B-B14F-4D97-AF65-F5344CB8AC3E}">
        <p14:creationId xmlns:p14="http://schemas.microsoft.com/office/powerpoint/2010/main" val="24041972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CFB0E69E-E38F-DD40-B7CD-BD7B1875102E}" type="slidenum">
              <a:rPr lang="uk-UA" smtClean="0"/>
              <a:pPr/>
              <a:t>‹Nº›</a:t>
            </a:fld>
            <a:endParaRPr lang="uk-UA" dirty="0"/>
          </a:p>
        </p:txBody>
      </p:sp>
    </p:spTree>
    <p:extLst>
      <p:ext uri="{BB962C8B-B14F-4D97-AF65-F5344CB8AC3E}">
        <p14:creationId xmlns:p14="http://schemas.microsoft.com/office/powerpoint/2010/main" val="1234697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25623"/>
            <a:ext cx="10972800" cy="4400540"/>
          </a:xfrm>
        </p:spPr>
        <p:txBody>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a:xfrm>
            <a:off x="5296248" y="6530327"/>
            <a:ext cx="1599504" cy="327676"/>
          </a:xfrm>
          <a:prstGeom prst="rect">
            <a:avLst/>
          </a:prstGeom>
        </p:spPr>
        <p:txBody>
          <a:bodyPr/>
          <a:lstStyle/>
          <a:p>
            <a:fld id="{CFB0E69E-E38F-DD40-B7CD-BD7B1875102E}" type="slidenum">
              <a:rPr lang="uk-UA" smtClean="0"/>
              <a:pPr/>
              <a:t>‹Nº›</a:t>
            </a:fld>
            <a:endParaRPr lang="uk-UA" dirty="0"/>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880847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0"/>
          </p:nvPr>
        </p:nvSpPr>
        <p:spPr>
          <a:xfrm>
            <a:off x="5296248" y="6530327"/>
            <a:ext cx="1599504" cy="327676"/>
          </a:xfrm>
          <a:prstGeom prst="rect">
            <a:avLst/>
          </a:prstGeom>
        </p:spPr>
        <p:txBody>
          <a:bodyPr/>
          <a:lstStyle/>
          <a:p>
            <a:fld id="{CFB0E69E-E38F-DD40-B7CD-BD7B1875102E}" type="slidenum">
              <a:rPr lang="uk-UA" smtClean="0"/>
              <a:pPr/>
              <a:t>‹Nº›</a:t>
            </a:fld>
            <a:endParaRPr lang="uk-UA" dirty="0"/>
          </a:p>
        </p:txBody>
      </p:sp>
    </p:spTree>
    <p:extLst>
      <p:ext uri="{BB962C8B-B14F-4D97-AF65-F5344CB8AC3E}">
        <p14:creationId xmlns:p14="http://schemas.microsoft.com/office/powerpoint/2010/main" val="35094540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a:xfrm>
            <a:off x="5296248" y="6530327"/>
            <a:ext cx="1599504" cy="327676"/>
          </a:xfrm>
          <a:prstGeom prst="rect">
            <a:avLst/>
          </a:prstGeom>
        </p:spPr>
        <p:txBody>
          <a:bodyPr/>
          <a:lstStyle/>
          <a:p>
            <a:fld id="{CFB0E69E-E38F-DD40-B7CD-BD7B1875102E}" type="slidenum">
              <a:rPr lang="uk-UA" smtClean="0"/>
              <a:pPr/>
              <a:t>‹Nº›</a:t>
            </a:fld>
            <a:endParaRPr lang="uk-UA" dirty="0"/>
          </a:p>
        </p:txBody>
      </p:sp>
      <p:sp>
        <p:nvSpPr>
          <p:cNvPr id="6" name="Text Placeholder 5"/>
          <p:cNvSpPr>
            <a:spLocks noGrp="1"/>
          </p:cNvSpPr>
          <p:nvPr>
            <p:ph type="body" sz="quarter" idx="11" hasCustomPrompt="1"/>
          </p:nvPr>
        </p:nvSpPr>
        <p:spPr>
          <a:xfrm>
            <a:off x="14" y="19"/>
            <a:ext cx="1248833" cy="1423639"/>
          </a:xfrm>
        </p:spPr>
        <p:txBody>
          <a:bodyPr anchor="ctr"/>
          <a:lstStyle>
            <a:lvl1pPr marL="0" indent="0" algn="r" defTabSz="457118" rtl="0" eaLnBrk="1" latinLnBrk="0" hangingPunct="1">
              <a:spcBef>
                <a:spcPct val="0"/>
              </a:spcBef>
              <a:buNone/>
              <a:defRPr lang="en-US" sz="4425" kern="1200" cap="all" spc="100" baseline="0" dirty="0" smtClean="0">
                <a:solidFill>
                  <a:srgbClr val="0B3B59"/>
                </a:solidFill>
                <a:latin typeface="DINPro-Regular"/>
                <a:ea typeface="+mj-ea"/>
                <a:cs typeface="Arial"/>
              </a:defRPr>
            </a:lvl1pPr>
            <a:lvl2pPr marL="457118" indent="0">
              <a:buNone/>
              <a:defRPr/>
            </a:lvl2pPr>
            <a:lvl3pPr marL="914243" indent="0">
              <a:buNone/>
              <a:defRPr/>
            </a:lvl3pPr>
            <a:lvl4pPr marL="1371362" indent="0">
              <a:buNone/>
              <a:defRPr/>
            </a:lvl4pPr>
            <a:lvl5pPr marL="1828484" indent="0">
              <a:buNone/>
              <a:defRPr/>
            </a:lvl5pPr>
          </a:lstStyle>
          <a:p>
            <a:pPr lvl="0"/>
            <a:r>
              <a:rPr lang="en-US" dirty="0"/>
              <a:t>#</a:t>
            </a:r>
          </a:p>
        </p:txBody>
      </p:sp>
      <p:cxnSp>
        <p:nvCxnSpPr>
          <p:cNvPr id="8" name="Straight Connector 7"/>
          <p:cNvCxnSpPr/>
          <p:nvPr userDrawn="1"/>
        </p:nvCxnSpPr>
        <p:spPr>
          <a:xfrm>
            <a:off x="1585400" y="296860"/>
            <a:ext cx="0" cy="803224"/>
          </a:xfrm>
          <a:prstGeom prst="line">
            <a:avLst/>
          </a:prstGeom>
          <a:ln>
            <a:solidFill>
              <a:srgbClr val="092F4A"/>
            </a:solidFill>
          </a:ln>
          <a:effectLst/>
        </p:spPr>
        <p:style>
          <a:lnRef idx="2">
            <a:schemeClr val="accent1"/>
          </a:lnRef>
          <a:fillRef idx="0">
            <a:schemeClr val="accent1"/>
          </a:fillRef>
          <a:effectRef idx="1">
            <a:schemeClr val="accent1"/>
          </a:effectRef>
          <a:fontRef idx="minor">
            <a:schemeClr val="tx1"/>
          </a:fontRef>
        </p:style>
      </p:cxnSp>
      <p:sp>
        <p:nvSpPr>
          <p:cNvPr id="5" name="Title 4"/>
          <p:cNvSpPr>
            <a:spLocks noGrp="1"/>
          </p:cNvSpPr>
          <p:nvPr>
            <p:ph type="title"/>
          </p:nvPr>
        </p:nvSpPr>
        <p:spPr>
          <a:xfrm>
            <a:off x="1930659" y="274643"/>
            <a:ext cx="9869008" cy="879371"/>
          </a:xfrm>
        </p:spPr>
        <p:txBody>
          <a:bodyPr/>
          <a:lstStyle/>
          <a:p>
            <a:r>
              <a:rPr lang="en-US"/>
              <a:t>Click to edit Master title style</a:t>
            </a:r>
          </a:p>
        </p:txBody>
      </p:sp>
    </p:spTree>
    <p:extLst>
      <p:ext uri="{BB962C8B-B14F-4D97-AF65-F5344CB8AC3E}">
        <p14:creationId xmlns:p14="http://schemas.microsoft.com/office/powerpoint/2010/main" val="37717764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a:xfrm>
            <a:off x="5296248" y="6530327"/>
            <a:ext cx="1599504" cy="327676"/>
          </a:xfrm>
          <a:prstGeom prst="rect">
            <a:avLst/>
          </a:prstGeom>
        </p:spPr>
        <p:txBody>
          <a:bodyPr/>
          <a:lstStyle/>
          <a:p>
            <a:fld id="{CFB0E69E-E38F-DD40-B7CD-BD7B1875102E}" type="slidenum">
              <a:rPr lang="uk-UA" smtClean="0"/>
              <a:pPr/>
              <a:t>‹Nº›</a:t>
            </a:fld>
            <a:endParaRPr lang="uk-UA" dirty="0"/>
          </a:p>
        </p:txBody>
      </p:sp>
      <p:sp>
        <p:nvSpPr>
          <p:cNvPr id="6" name="Text Placeholder 5"/>
          <p:cNvSpPr>
            <a:spLocks noGrp="1"/>
          </p:cNvSpPr>
          <p:nvPr>
            <p:ph type="body" sz="quarter" idx="11" hasCustomPrompt="1"/>
          </p:nvPr>
        </p:nvSpPr>
        <p:spPr>
          <a:xfrm>
            <a:off x="14" y="19"/>
            <a:ext cx="1248833" cy="1423639"/>
          </a:xfrm>
        </p:spPr>
        <p:txBody>
          <a:bodyPr anchor="ctr"/>
          <a:lstStyle>
            <a:lvl1pPr marL="0" indent="0" algn="r" defTabSz="457118" rtl="0" eaLnBrk="1" latinLnBrk="0" hangingPunct="1">
              <a:spcBef>
                <a:spcPct val="0"/>
              </a:spcBef>
              <a:buNone/>
              <a:defRPr lang="en-US" sz="4425" kern="1200" cap="all" spc="100" baseline="0" dirty="0" smtClean="0">
                <a:solidFill>
                  <a:srgbClr val="0B3B59"/>
                </a:solidFill>
                <a:latin typeface="DINPro-Regular"/>
                <a:ea typeface="+mj-ea"/>
                <a:cs typeface="Arial"/>
              </a:defRPr>
            </a:lvl1pPr>
            <a:lvl2pPr marL="457118" indent="0">
              <a:buNone/>
              <a:defRPr/>
            </a:lvl2pPr>
            <a:lvl3pPr marL="914243" indent="0">
              <a:buNone/>
              <a:defRPr/>
            </a:lvl3pPr>
            <a:lvl4pPr marL="1371362" indent="0">
              <a:buNone/>
              <a:defRPr/>
            </a:lvl4pPr>
            <a:lvl5pPr marL="1828484" indent="0">
              <a:buNone/>
              <a:defRPr/>
            </a:lvl5pPr>
          </a:lstStyle>
          <a:p>
            <a:pPr lvl="0"/>
            <a:r>
              <a:rPr lang="en-US" dirty="0"/>
              <a:t>#</a:t>
            </a:r>
          </a:p>
        </p:txBody>
      </p:sp>
      <p:cxnSp>
        <p:nvCxnSpPr>
          <p:cNvPr id="8" name="Straight Connector 7"/>
          <p:cNvCxnSpPr/>
          <p:nvPr userDrawn="1"/>
        </p:nvCxnSpPr>
        <p:spPr>
          <a:xfrm>
            <a:off x="1585400" y="296860"/>
            <a:ext cx="0" cy="803224"/>
          </a:xfrm>
          <a:prstGeom prst="line">
            <a:avLst/>
          </a:prstGeom>
          <a:ln>
            <a:solidFill>
              <a:srgbClr val="092F4A"/>
            </a:solidFill>
          </a:ln>
          <a:effectLst/>
        </p:spPr>
        <p:style>
          <a:lnRef idx="2">
            <a:schemeClr val="accent1"/>
          </a:lnRef>
          <a:fillRef idx="0">
            <a:schemeClr val="accent1"/>
          </a:fillRef>
          <a:effectRef idx="1">
            <a:schemeClr val="accent1"/>
          </a:effectRef>
          <a:fontRef idx="minor">
            <a:schemeClr val="tx1"/>
          </a:fontRef>
        </p:style>
      </p:cxnSp>
      <p:sp>
        <p:nvSpPr>
          <p:cNvPr id="5" name="Title 4"/>
          <p:cNvSpPr>
            <a:spLocks noGrp="1"/>
          </p:cNvSpPr>
          <p:nvPr>
            <p:ph type="title"/>
          </p:nvPr>
        </p:nvSpPr>
        <p:spPr>
          <a:xfrm>
            <a:off x="1930659" y="274643"/>
            <a:ext cx="9869008" cy="879371"/>
          </a:xfrm>
        </p:spPr>
        <p:txBody>
          <a:bodyPr/>
          <a:lstStyle/>
          <a:p>
            <a:r>
              <a:rPr lang="en-US"/>
              <a:t>Click to edit Master title style</a:t>
            </a:r>
          </a:p>
        </p:txBody>
      </p:sp>
    </p:spTree>
    <p:extLst>
      <p:ext uri="{BB962C8B-B14F-4D97-AF65-F5344CB8AC3E}">
        <p14:creationId xmlns:p14="http://schemas.microsoft.com/office/powerpoint/2010/main" val="642698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0116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5296248" y="6530327"/>
            <a:ext cx="1599504" cy="327676"/>
          </a:xfrm>
          <a:prstGeom prst="rect">
            <a:avLst/>
          </a:prstGeom>
        </p:spPr>
        <p:txBody>
          <a:bodyPr/>
          <a:lstStyle/>
          <a:p>
            <a:fld id="{CFB0E69E-E38F-DD40-B7CD-BD7B1875102E}" type="slidenum">
              <a:rPr lang="uk-UA" smtClean="0"/>
              <a:pPr/>
              <a:t>‹Nº›</a:t>
            </a:fld>
            <a:endParaRPr lang="uk-UA" dirty="0"/>
          </a:p>
        </p:txBody>
      </p:sp>
    </p:spTree>
    <p:extLst>
      <p:ext uri="{BB962C8B-B14F-4D97-AF65-F5344CB8AC3E}">
        <p14:creationId xmlns:p14="http://schemas.microsoft.com/office/powerpoint/2010/main" val="168784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lvl1pPr algn="ctr">
              <a:defRPr>
                <a:solidFill>
                  <a:srgbClr val="0B3B59"/>
                </a:solidFill>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noAutofit/>
          </a:bodyPr>
          <a:lstStyle>
            <a:lvl1pPr marL="0" indent="0" algn="ctr">
              <a:buNone/>
              <a:defRPr>
                <a:solidFill>
                  <a:schemeClr val="tx1">
                    <a:lumMod val="65000"/>
                    <a:lumOff val="3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629062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3F4F6A7A-6524-4B4F-8114-72EE055108A3}" type="datetimeFigureOut">
              <a:rPr lang="en-US" smtClean="0"/>
              <a:t>10/14/2022</a:t>
            </a:fld>
            <a:endParaRPr lang="en-US" dirty="0"/>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59CF9538-7EB3-2447-A62E-F63BB1ACFFA4}" type="slidenum">
              <a:rPr lang="en-US" smtClean="0"/>
              <a:t>‹Nº›</a:t>
            </a:fld>
            <a:endParaRPr lang="en-US" dirty="0"/>
          </a:p>
        </p:txBody>
      </p:sp>
    </p:spTree>
    <p:extLst>
      <p:ext uri="{BB962C8B-B14F-4D97-AF65-F5344CB8AC3E}">
        <p14:creationId xmlns:p14="http://schemas.microsoft.com/office/powerpoint/2010/main" val="548086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07152D-E3AB-4941-8490-341E5B609E05}" type="datetimeFigureOut">
              <a:rPr lang="en-US" smtClean="0"/>
              <a:t>10/14/2022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43C44D-4E88-A44C-B47A-698F4C91CF3C}" type="slidenum">
              <a:rPr lang="en-US" smtClean="0"/>
              <a:t>‹Nº›</a:t>
            </a:fld>
            <a:endParaRPr lang="en-US"/>
          </a:p>
        </p:txBody>
      </p:sp>
    </p:spTree>
    <p:extLst>
      <p:ext uri="{BB962C8B-B14F-4D97-AF65-F5344CB8AC3E}">
        <p14:creationId xmlns:p14="http://schemas.microsoft.com/office/powerpoint/2010/main" val="1322277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Sub Title - Body Bulle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4708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961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4.png"/><Relationship Id="rId4" Type="http://schemas.openxmlformats.org/officeDocument/2006/relationships/slideLayout" Target="../slideLayouts/slideLayout17.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8.xml"/><Relationship Id="rId7" Type="http://schemas.openxmlformats.org/officeDocument/2006/relationships/image" Target="../media/image2.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4.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10.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5.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8.xml"/><Relationship Id="rId7" Type="http://schemas.openxmlformats.org/officeDocument/2006/relationships/image" Target="../media/image10.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6.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pic>
        <p:nvPicPr>
          <p:cNvPr id="18" name="Picture 17" descr="1bigstock-Molecule-and-communication-wit-114972887 [Converted]-01.png"/>
          <p:cNvPicPr>
            <a:picLocks noChangeAspect="1"/>
          </p:cNvPicPr>
          <p:nvPr userDrawn="1"/>
        </p:nvPicPr>
        <p:blipFill rotWithShape="1">
          <a:blip r:embed="rId15" cstate="print">
            <a:alphaModFix amt="10000"/>
            <a:extLst>
              <a:ext uri="{28A0092B-C50C-407E-A947-70E740481C1C}">
                <a14:useLocalDpi xmlns:a14="http://schemas.microsoft.com/office/drawing/2010/main" val="0"/>
              </a:ext>
            </a:extLst>
          </a:blip>
          <a:srcRect r="22806" b="34607"/>
          <a:stretch/>
        </p:blipFill>
        <p:spPr>
          <a:xfrm>
            <a:off x="9427453" y="4221088"/>
            <a:ext cx="2764547" cy="2636912"/>
          </a:xfrm>
          <a:prstGeom prst="rect">
            <a:avLst/>
          </a:prstGeom>
        </p:spPr>
      </p:pic>
      <p:pic>
        <p:nvPicPr>
          <p:cNvPr id="17" name="Picture 16" descr="1bigstock-Molecule-and-communication-wit-114972887 [Converted]-01.png"/>
          <p:cNvPicPr>
            <a:picLocks noChangeAspect="1"/>
          </p:cNvPicPr>
          <p:nvPr userDrawn="1"/>
        </p:nvPicPr>
        <p:blipFill rotWithShape="1">
          <a:blip r:embed="rId15" cstate="print">
            <a:alphaModFix amt="10000"/>
            <a:extLst>
              <a:ext uri="{28A0092B-C50C-407E-A947-70E740481C1C}">
                <a14:useLocalDpi xmlns:a14="http://schemas.microsoft.com/office/drawing/2010/main" val="0"/>
              </a:ext>
            </a:extLst>
          </a:blip>
          <a:srcRect r="22806" b="16750"/>
          <a:stretch/>
        </p:blipFill>
        <p:spPr>
          <a:xfrm rot="10800000">
            <a:off x="0" y="0"/>
            <a:ext cx="2764547" cy="3356992"/>
          </a:xfrm>
          <a:prstGeom prst="rect">
            <a:avLst/>
          </a:prstGeom>
        </p:spPr>
      </p:pic>
      <p:sp>
        <p:nvSpPr>
          <p:cNvPr id="5" name="Rectangle 4"/>
          <p:cNvSpPr/>
          <p:nvPr/>
        </p:nvSpPr>
        <p:spPr>
          <a:xfrm>
            <a:off x="0" y="0"/>
            <a:ext cx="12192000" cy="995447"/>
          </a:xfrm>
          <a:prstGeom prst="rect">
            <a:avLst/>
          </a:prstGeom>
          <a:solidFill>
            <a:srgbClr val="092F4A"/>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sz="1350"/>
          </a:p>
        </p:txBody>
      </p:sp>
      <p:sp>
        <p:nvSpPr>
          <p:cNvPr id="3" name="Text Placeholder 2"/>
          <p:cNvSpPr>
            <a:spLocks noGrp="1"/>
          </p:cNvSpPr>
          <p:nvPr>
            <p:ph type="body" idx="1"/>
          </p:nvPr>
        </p:nvSpPr>
        <p:spPr>
          <a:xfrm>
            <a:off x="532931" y="1414767"/>
            <a:ext cx="11107687" cy="4711396"/>
          </a:xfrm>
          <a:prstGeom prst="rect">
            <a:avLst/>
          </a:prstGeom>
        </p:spPr>
        <p:txBody>
          <a:bodyPr vert="horz" lIns="121917" tIns="60958" rIns="121917" bIns="60958"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4350" y="6474686"/>
            <a:ext cx="776455" cy="312909"/>
          </a:xfrm>
          <a:prstGeom prst="rect">
            <a:avLst/>
          </a:prstGeom>
        </p:spPr>
      </p:pic>
      <p:sp>
        <p:nvSpPr>
          <p:cNvPr id="2" name="Title Placeholder 1"/>
          <p:cNvSpPr>
            <a:spLocks noGrp="1"/>
          </p:cNvSpPr>
          <p:nvPr>
            <p:ph type="title"/>
          </p:nvPr>
        </p:nvSpPr>
        <p:spPr>
          <a:xfrm>
            <a:off x="538047" y="1"/>
            <a:ext cx="11102652" cy="1002591"/>
          </a:xfrm>
          <a:prstGeom prst="rect">
            <a:avLst/>
          </a:prstGeom>
        </p:spPr>
        <p:txBody>
          <a:bodyPr vert="horz" lIns="121917" tIns="60958" rIns="121917" bIns="60958" rtlCol="0" anchor="ctr">
            <a:noAutofit/>
          </a:bodyPr>
          <a:lstStyle/>
          <a:p>
            <a:r>
              <a:rPr lang="en-US"/>
              <a:t>Click to edit Master title style</a:t>
            </a:r>
            <a:endParaRPr lang="en-US" dirty="0"/>
          </a:p>
        </p:txBody>
      </p:sp>
      <p:pic>
        <p:nvPicPr>
          <p:cNvPr id="6" name="Picture 5" descr="OnePM_Logo_RGB.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873208" y="6452331"/>
            <a:ext cx="1271464" cy="361047"/>
          </a:xfrm>
          <a:prstGeom prst="rect">
            <a:avLst/>
          </a:prstGeom>
        </p:spPr>
      </p:pic>
      <p:pic>
        <p:nvPicPr>
          <p:cNvPr id="13" name="Imagen 3">
            <a:extLst>
              <a:ext uri="{FF2B5EF4-FFF2-40B4-BE49-F238E27FC236}">
                <a16:creationId xmlns:a16="http://schemas.microsoft.com/office/drawing/2014/main" id="{7601CB20-D82A-4EE8-AEB7-A0B6DAC533BF}"/>
              </a:ext>
            </a:extLst>
          </p:cNvPr>
          <p:cNvPicPr>
            <a:picLocks noChangeAspect="1"/>
          </p:cNvPicPr>
          <p:nvPr userDrawn="1"/>
        </p:nvPicPr>
        <p:blipFill>
          <a:blip r:embed="rId18" cstate="print">
            <a:extLst>
              <a:ext uri="{28A0092B-C50C-407E-A947-70E740481C1C}">
                <a14:useLocalDpi xmlns:a14="http://schemas.microsoft.com/office/drawing/2010/main" val="0"/>
              </a:ext>
            </a:extLst>
          </a:blip>
          <a:srcRect/>
          <a:stretch/>
        </p:blipFill>
        <p:spPr>
          <a:xfrm>
            <a:off x="5565736" y="6477000"/>
            <a:ext cx="1060528" cy="300081"/>
          </a:xfrm>
          <a:prstGeom prst="rect">
            <a:avLst/>
          </a:prstGeom>
        </p:spPr>
      </p:pic>
    </p:spTree>
    <p:extLst>
      <p:ext uri="{BB962C8B-B14F-4D97-AF65-F5344CB8AC3E}">
        <p14:creationId xmlns:p14="http://schemas.microsoft.com/office/powerpoint/2010/main" val="3531460169"/>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96" r:id="rId10"/>
    <p:sldLayoutId id="2147483697" r:id="rId11"/>
    <p:sldLayoutId id="2147483698" r:id="rId12"/>
    <p:sldLayoutId id="2147483700" r:id="rId13"/>
  </p:sldLayoutIdLst>
  <p:txStyles>
    <p:titleStyle>
      <a:lvl1pPr algn="l" defTabSz="457189" rtl="0" eaLnBrk="1" latinLnBrk="0" hangingPunct="1">
        <a:spcBef>
          <a:spcPct val="0"/>
        </a:spcBef>
        <a:buNone/>
        <a:defRPr lang="en-US" sz="2025" kern="1200" cap="all" spc="100" baseline="0" dirty="0">
          <a:solidFill>
            <a:schemeClr val="bg1"/>
          </a:solidFill>
          <a:latin typeface="Arial"/>
          <a:ea typeface="+mj-ea"/>
          <a:cs typeface="Arial"/>
        </a:defRPr>
      </a:lvl1pPr>
    </p:titleStyle>
    <p:bodyStyle>
      <a:lvl1pPr marL="342892" indent="-342892" algn="l" defTabSz="457189" rtl="0" eaLnBrk="1" latinLnBrk="0" hangingPunct="1">
        <a:spcBef>
          <a:spcPct val="20000"/>
        </a:spcBef>
        <a:spcAft>
          <a:spcPts val="600"/>
        </a:spcAft>
        <a:buClr>
          <a:schemeClr val="tx1">
            <a:lumMod val="65000"/>
            <a:lumOff val="35000"/>
          </a:schemeClr>
        </a:buClr>
        <a:buFont typeface="Wingdings" charset="2"/>
        <a:buChar char="§"/>
        <a:defRPr sz="1425" kern="1200" baseline="0">
          <a:solidFill>
            <a:srgbClr val="595959"/>
          </a:solidFill>
          <a:latin typeface="Arial"/>
          <a:ea typeface="+mn-ea"/>
          <a:cs typeface="Arial"/>
        </a:defRPr>
      </a:lvl1pPr>
      <a:lvl2pPr marL="742931" indent="-285743" algn="l" defTabSz="457189" rtl="0" eaLnBrk="1" latinLnBrk="0" hangingPunct="1">
        <a:spcBef>
          <a:spcPct val="20000"/>
        </a:spcBef>
        <a:spcAft>
          <a:spcPts val="600"/>
        </a:spcAft>
        <a:buClr>
          <a:schemeClr val="tx1">
            <a:lumMod val="65000"/>
            <a:lumOff val="35000"/>
          </a:schemeClr>
        </a:buClr>
        <a:buFont typeface="Arial"/>
        <a:buChar char="–"/>
        <a:defRPr sz="1200" kern="1200" baseline="0">
          <a:solidFill>
            <a:srgbClr val="595959"/>
          </a:solidFill>
          <a:latin typeface="Arial"/>
          <a:ea typeface="+mn-ea"/>
          <a:cs typeface="Arial"/>
        </a:defRPr>
      </a:lvl2pPr>
      <a:lvl3pPr marL="1142972" indent="-228594" algn="l" defTabSz="457189" rtl="0" eaLnBrk="1" latinLnBrk="0" hangingPunct="1">
        <a:spcBef>
          <a:spcPct val="20000"/>
        </a:spcBef>
        <a:spcAft>
          <a:spcPts val="600"/>
        </a:spcAft>
        <a:buClr>
          <a:schemeClr val="tx1">
            <a:lumMod val="65000"/>
            <a:lumOff val="35000"/>
          </a:schemeClr>
        </a:buClr>
        <a:buFont typeface="Arial"/>
        <a:buChar char="•"/>
        <a:defRPr sz="1125" kern="1200" baseline="0">
          <a:solidFill>
            <a:srgbClr val="595959"/>
          </a:solidFill>
          <a:latin typeface="Arial"/>
          <a:ea typeface="+mn-ea"/>
          <a:cs typeface="Arial"/>
        </a:defRPr>
      </a:lvl3pPr>
      <a:lvl4pPr marL="1600160" indent="-228594" algn="l" defTabSz="457189" rtl="0" eaLnBrk="1" latinLnBrk="0" hangingPunct="1">
        <a:spcBef>
          <a:spcPct val="20000"/>
        </a:spcBef>
        <a:spcAft>
          <a:spcPts val="600"/>
        </a:spcAft>
        <a:buClr>
          <a:schemeClr val="tx1">
            <a:lumMod val="65000"/>
            <a:lumOff val="35000"/>
          </a:schemeClr>
        </a:buClr>
        <a:buFont typeface="Arial"/>
        <a:buChar char="–"/>
        <a:defRPr sz="1050" kern="1200" baseline="0">
          <a:solidFill>
            <a:srgbClr val="595959"/>
          </a:solidFill>
          <a:latin typeface="Arial"/>
          <a:ea typeface="+mn-ea"/>
          <a:cs typeface="Arial"/>
        </a:defRPr>
      </a:lvl4pPr>
      <a:lvl5pPr marL="2057348" indent="-228594" algn="l" defTabSz="457189" rtl="0" eaLnBrk="1" latinLnBrk="0" hangingPunct="1">
        <a:spcBef>
          <a:spcPct val="20000"/>
        </a:spcBef>
        <a:spcAft>
          <a:spcPts val="600"/>
        </a:spcAft>
        <a:buClr>
          <a:schemeClr val="tx1">
            <a:lumMod val="65000"/>
            <a:lumOff val="35000"/>
          </a:schemeClr>
        </a:buClr>
        <a:buFont typeface="Arial"/>
        <a:buChar char="»"/>
        <a:defRPr sz="1050" kern="1200" baseline="0">
          <a:solidFill>
            <a:srgbClr val="595959"/>
          </a:solidFill>
          <a:latin typeface="Arial"/>
          <a:ea typeface="+mn-ea"/>
          <a:cs typeface="Arial"/>
        </a:defRPr>
      </a:lvl5pPr>
      <a:lvl6pPr marL="2514537" indent="-228594" algn="l" defTabSz="457189" rtl="0" eaLnBrk="1" latinLnBrk="0" hangingPunct="1">
        <a:spcBef>
          <a:spcPct val="20000"/>
        </a:spcBef>
        <a:buFont typeface="Arial"/>
        <a:buChar char="•"/>
        <a:defRPr sz="2025"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25"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25"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25"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995447"/>
          </a:xfrm>
          <a:prstGeom prst="rect">
            <a:avLst/>
          </a:prstGeom>
          <a:solidFill>
            <a:srgbClr val="092F4A"/>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sz="1350"/>
          </a:p>
        </p:txBody>
      </p:sp>
      <p:sp>
        <p:nvSpPr>
          <p:cNvPr id="3" name="Text Placeholder 2"/>
          <p:cNvSpPr>
            <a:spLocks noGrp="1"/>
          </p:cNvSpPr>
          <p:nvPr>
            <p:ph type="body" idx="1"/>
          </p:nvPr>
        </p:nvSpPr>
        <p:spPr>
          <a:xfrm>
            <a:off x="492394" y="1392966"/>
            <a:ext cx="11107687" cy="4711396"/>
          </a:xfrm>
          <a:prstGeom prst="rect">
            <a:avLst/>
          </a:prstGeom>
        </p:spPr>
        <p:txBody>
          <a:bodyPr vert="horz" lIns="121917" tIns="60958" rIns="121917" bIns="60958"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350" y="6474686"/>
            <a:ext cx="776455" cy="312909"/>
          </a:xfrm>
          <a:prstGeom prst="rect">
            <a:avLst/>
          </a:prstGeom>
        </p:spPr>
      </p:pic>
      <p:sp>
        <p:nvSpPr>
          <p:cNvPr id="2" name="Title Placeholder 1"/>
          <p:cNvSpPr>
            <a:spLocks noGrp="1"/>
          </p:cNvSpPr>
          <p:nvPr>
            <p:ph type="title"/>
          </p:nvPr>
        </p:nvSpPr>
        <p:spPr>
          <a:xfrm>
            <a:off x="538047" y="1"/>
            <a:ext cx="11102652" cy="1002591"/>
          </a:xfrm>
          <a:prstGeom prst="rect">
            <a:avLst/>
          </a:prstGeom>
        </p:spPr>
        <p:txBody>
          <a:bodyPr vert="horz" lIns="121917" tIns="60958" rIns="121917" bIns="60958" rtlCol="0" anchor="ctr">
            <a:noAutofit/>
          </a:bodyPr>
          <a:lstStyle/>
          <a:p>
            <a:r>
              <a:rPr lang="en-US"/>
              <a:t>Click to edit Master title style</a:t>
            </a:r>
            <a:endParaRPr lang="en-US" dirty="0"/>
          </a:p>
        </p:txBody>
      </p:sp>
      <p:pic>
        <p:nvPicPr>
          <p:cNvPr id="6" name="Picture 5" descr="OnePM_Logo_RGB.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873208" y="6452331"/>
            <a:ext cx="1271464" cy="361047"/>
          </a:xfrm>
          <a:prstGeom prst="rect">
            <a:avLst/>
          </a:prstGeom>
        </p:spPr>
      </p:pic>
      <p:pic>
        <p:nvPicPr>
          <p:cNvPr id="9" name="Imagen 3">
            <a:extLst>
              <a:ext uri="{FF2B5EF4-FFF2-40B4-BE49-F238E27FC236}">
                <a16:creationId xmlns:a16="http://schemas.microsoft.com/office/drawing/2014/main" id="{BD6D0B45-1EB6-4DB0-BE12-839FAF54155D}"/>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a:stretch/>
        </p:blipFill>
        <p:spPr>
          <a:xfrm>
            <a:off x="5565736" y="6477000"/>
            <a:ext cx="1060528" cy="300081"/>
          </a:xfrm>
          <a:prstGeom prst="rect">
            <a:avLst/>
          </a:prstGeom>
        </p:spPr>
      </p:pic>
    </p:spTree>
    <p:extLst>
      <p:ext uri="{BB962C8B-B14F-4D97-AF65-F5344CB8AC3E}">
        <p14:creationId xmlns:p14="http://schemas.microsoft.com/office/powerpoint/2010/main" val="130792040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Lst>
  <p:txStyles>
    <p:titleStyle>
      <a:lvl1pPr algn="l" defTabSz="457189" rtl="0" eaLnBrk="1" latinLnBrk="0" hangingPunct="1">
        <a:spcBef>
          <a:spcPct val="0"/>
        </a:spcBef>
        <a:buNone/>
        <a:defRPr lang="en-US" sz="2025" kern="1200" cap="all" spc="100" baseline="0" dirty="0">
          <a:solidFill>
            <a:schemeClr val="bg1"/>
          </a:solidFill>
          <a:latin typeface="Arial"/>
          <a:ea typeface="+mj-ea"/>
          <a:cs typeface="Arial"/>
        </a:defRPr>
      </a:lvl1pPr>
    </p:titleStyle>
    <p:bodyStyle>
      <a:lvl1pPr marL="342892" indent="-342892" algn="l" defTabSz="457189" rtl="0" eaLnBrk="1" latinLnBrk="0" hangingPunct="1">
        <a:spcBef>
          <a:spcPct val="20000"/>
        </a:spcBef>
        <a:spcAft>
          <a:spcPts val="600"/>
        </a:spcAft>
        <a:buClr>
          <a:schemeClr val="tx1">
            <a:lumMod val="65000"/>
            <a:lumOff val="35000"/>
          </a:schemeClr>
        </a:buClr>
        <a:buFont typeface="Wingdings" charset="2"/>
        <a:buChar char="§"/>
        <a:defRPr sz="1425" kern="1200" baseline="0">
          <a:solidFill>
            <a:srgbClr val="595959"/>
          </a:solidFill>
          <a:latin typeface="Arial"/>
          <a:ea typeface="+mn-ea"/>
          <a:cs typeface="Arial"/>
        </a:defRPr>
      </a:lvl1pPr>
      <a:lvl2pPr marL="742931" indent="-285743" algn="l" defTabSz="457189" rtl="0" eaLnBrk="1" latinLnBrk="0" hangingPunct="1">
        <a:spcBef>
          <a:spcPct val="20000"/>
        </a:spcBef>
        <a:spcAft>
          <a:spcPts val="600"/>
        </a:spcAft>
        <a:buClr>
          <a:schemeClr val="tx1">
            <a:lumMod val="65000"/>
            <a:lumOff val="35000"/>
          </a:schemeClr>
        </a:buClr>
        <a:buFont typeface="Arial"/>
        <a:buChar char="–"/>
        <a:defRPr sz="1200" kern="1200" baseline="0">
          <a:solidFill>
            <a:srgbClr val="595959"/>
          </a:solidFill>
          <a:latin typeface="Arial"/>
          <a:ea typeface="+mn-ea"/>
          <a:cs typeface="Arial"/>
        </a:defRPr>
      </a:lvl2pPr>
      <a:lvl3pPr marL="1142972" indent="-228594" algn="l" defTabSz="457189" rtl="0" eaLnBrk="1" latinLnBrk="0" hangingPunct="1">
        <a:spcBef>
          <a:spcPct val="20000"/>
        </a:spcBef>
        <a:spcAft>
          <a:spcPts val="600"/>
        </a:spcAft>
        <a:buClr>
          <a:schemeClr val="tx1">
            <a:lumMod val="65000"/>
            <a:lumOff val="35000"/>
          </a:schemeClr>
        </a:buClr>
        <a:buFont typeface="Arial"/>
        <a:buChar char="•"/>
        <a:defRPr sz="1125" kern="1200" baseline="0">
          <a:solidFill>
            <a:srgbClr val="595959"/>
          </a:solidFill>
          <a:latin typeface="Arial"/>
          <a:ea typeface="+mn-ea"/>
          <a:cs typeface="Arial"/>
        </a:defRPr>
      </a:lvl3pPr>
      <a:lvl4pPr marL="1600160" indent="-228594" algn="l" defTabSz="457189" rtl="0" eaLnBrk="1" latinLnBrk="0" hangingPunct="1">
        <a:spcBef>
          <a:spcPct val="20000"/>
        </a:spcBef>
        <a:spcAft>
          <a:spcPts val="600"/>
        </a:spcAft>
        <a:buClr>
          <a:schemeClr val="tx1">
            <a:lumMod val="65000"/>
            <a:lumOff val="35000"/>
          </a:schemeClr>
        </a:buClr>
        <a:buFont typeface="Arial"/>
        <a:buChar char="–"/>
        <a:defRPr sz="1050" kern="1200" baseline="0">
          <a:solidFill>
            <a:srgbClr val="595959"/>
          </a:solidFill>
          <a:latin typeface="Arial"/>
          <a:ea typeface="+mn-ea"/>
          <a:cs typeface="Arial"/>
        </a:defRPr>
      </a:lvl4pPr>
      <a:lvl5pPr marL="2057348" indent="-228594" algn="l" defTabSz="457189" rtl="0" eaLnBrk="1" latinLnBrk="0" hangingPunct="1">
        <a:spcBef>
          <a:spcPct val="20000"/>
        </a:spcBef>
        <a:spcAft>
          <a:spcPts val="600"/>
        </a:spcAft>
        <a:buClr>
          <a:schemeClr val="tx1">
            <a:lumMod val="65000"/>
            <a:lumOff val="35000"/>
          </a:schemeClr>
        </a:buClr>
        <a:buFont typeface="Arial"/>
        <a:buChar char="»"/>
        <a:defRPr sz="1050" kern="1200" baseline="0">
          <a:solidFill>
            <a:srgbClr val="595959"/>
          </a:solidFill>
          <a:latin typeface="Arial"/>
          <a:ea typeface="+mn-ea"/>
          <a:cs typeface="Arial"/>
        </a:defRPr>
      </a:lvl5pPr>
      <a:lvl6pPr marL="2514537" indent="-228594" algn="l" defTabSz="457189" rtl="0" eaLnBrk="1" latinLnBrk="0" hangingPunct="1">
        <a:spcBef>
          <a:spcPct val="20000"/>
        </a:spcBef>
        <a:buFont typeface="Arial"/>
        <a:buChar char="•"/>
        <a:defRPr sz="2025"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25"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25"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25"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92F4A"/>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414767"/>
            <a:ext cx="10972800" cy="4644556"/>
          </a:xfrm>
          <a:prstGeom prst="rect">
            <a:avLst/>
          </a:prstGeom>
        </p:spPr>
        <p:txBody>
          <a:bodyPr vert="horz" lIns="121914" tIns="60957" rIns="121914" bIns="60957"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Placeholder 1"/>
          <p:cNvSpPr>
            <a:spLocks noGrp="1"/>
          </p:cNvSpPr>
          <p:nvPr>
            <p:ph type="title"/>
          </p:nvPr>
        </p:nvSpPr>
        <p:spPr>
          <a:xfrm>
            <a:off x="614796" y="4"/>
            <a:ext cx="11015997" cy="1002591"/>
          </a:xfrm>
          <a:prstGeom prst="rect">
            <a:avLst/>
          </a:prstGeom>
        </p:spPr>
        <p:txBody>
          <a:bodyPr vert="horz" lIns="121914" tIns="60957" rIns="121914" bIns="60957"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18031539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99" r:id="rId6"/>
  </p:sldLayoutIdLst>
  <p:hf hdr="0" ftr="0" dt="0"/>
  <p:txStyles>
    <p:titleStyle>
      <a:lvl1pPr algn="l" defTabSz="457178" rtl="0" eaLnBrk="1" latinLnBrk="0" hangingPunct="1">
        <a:spcBef>
          <a:spcPct val="0"/>
        </a:spcBef>
        <a:buNone/>
        <a:defRPr lang="en-US" sz="2025" kern="1200" cap="all" spc="100" baseline="0" dirty="0">
          <a:solidFill>
            <a:schemeClr val="bg1"/>
          </a:solidFill>
          <a:latin typeface="Arial"/>
          <a:ea typeface="+mj-ea"/>
          <a:cs typeface="Arial"/>
        </a:defRPr>
      </a:lvl1pPr>
    </p:titleStyle>
    <p:bodyStyle>
      <a:lvl1pPr marL="0" indent="0" algn="l" defTabSz="457178" rtl="0" eaLnBrk="1" latinLnBrk="0" hangingPunct="1">
        <a:spcBef>
          <a:spcPct val="20000"/>
        </a:spcBef>
        <a:spcAft>
          <a:spcPts val="600"/>
        </a:spcAft>
        <a:buClr>
          <a:schemeClr val="bg1"/>
        </a:buClr>
        <a:buFont typeface="Wingdings" charset="2"/>
        <a:buNone/>
        <a:defRPr sz="1800" kern="1200" baseline="0">
          <a:solidFill>
            <a:schemeClr val="bg1"/>
          </a:solidFill>
          <a:latin typeface="Arial"/>
          <a:ea typeface="+mn-ea"/>
          <a:cs typeface="Arial"/>
        </a:defRPr>
      </a:lvl1pPr>
      <a:lvl2pPr marL="457178" indent="0" algn="l" defTabSz="457178" rtl="0" eaLnBrk="1" latinLnBrk="0" hangingPunct="1">
        <a:spcBef>
          <a:spcPct val="20000"/>
        </a:spcBef>
        <a:spcAft>
          <a:spcPts val="600"/>
        </a:spcAft>
        <a:buClr>
          <a:schemeClr val="bg1"/>
        </a:buClr>
        <a:buFont typeface="Arial"/>
        <a:buNone/>
        <a:defRPr sz="1575" kern="1200" baseline="0">
          <a:solidFill>
            <a:schemeClr val="bg1"/>
          </a:solidFill>
          <a:latin typeface="Arial"/>
          <a:ea typeface="+mn-ea"/>
          <a:cs typeface="Arial"/>
        </a:defRPr>
      </a:lvl2pPr>
      <a:lvl3pPr marL="914355" indent="0" algn="l" defTabSz="457178" rtl="0" eaLnBrk="1" latinLnBrk="0" hangingPunct="1">
        <a:spcBef>
          <a:spcPct val="20000"/>
        </a:spcBef>
        <a:spcAft>
          <a:spcPts val="600"/>
        </a:spcAft>
        <a:buClr>
          <a:schemeClr val="bg1"/>
        </a:buClr>
        <a:buFont typeface="Arial"/>
        <a:buNone/>
        <a:defRPr sz="1425" kern="1200" baseline="0">
          <a:solidFill>
            <a:schemeClr val="bg1"/>
          </a:solidFill>
          <a:latin typeface="Arial"/>
          <a:ea typeface="+mn-ea"/>
          <a:cs typeface="Arial"/>
        </a:defRPr>
      </a:lvl3pPr>
      <a:lvl4pPr marL="1371532" indent="0" algn="l" defTabSz="457178" rtl="0" eaLnBrk="1" latinLnBrk="0" hangingPunct="1">
        <a:spcBef>
          <a:spcPct val="20000"/>
        </a:spcBef>
        <a:spcAft>
          <a:spcPts val="600"/>
        </a:spcAft>
        <a:buClr>
          <a:schemeClr val="bg1"/>
        </a:buClr>
        <a:buFont typeface="Arial"/>
        <a:buNone/>
        <a:defRPr sz="1200" kern="1200" baseline="0">
          <a:solidFill>
            <a:schemeClr val="bg1"/>
          </a:solidFill>
          <a:latin typeface="Arial"/>
          <a:ea typeface="+mn-ea"/>
          <a:cs typeface="Arial"/>
        </a:defRPr>
      </a:lvl4pPr>
      <a:lvl5pPr marL="1828709" indent="0" algn="l" defTabSz="457178" rtl="0" eaLnBrk="1" latinLnBrk="0" hangingPunct="1">
        <a:spcBef>
          <a:spcPct val="20000"/>
        </a:spcBef>
        <a:spcAft>
          <a:spcPts val="600"/>
        </a:spcAft>
        <a:buClr>
          <a:schemeClr val="bg1"/>
        </a:buClr>
        <a:buFont typeface="Arial"/>
        <a:buNone/>
        <a:defRPr sz="1200" kern="1200" baseline="0">
          <a:solidFill>
            <a:schemeClr val="bg1"/>
          </a:solidFill>
          <a:latin typeface="Arial"/>
          <a:ea typeface="+mn-ea"/>
          <a:cs typeface="Arial"/>
        </a:defRPr>
      </a:lvl5pPr>
      <a:lvl6pPr marL="2514474" indent="-228588" algn="l" defTabSz="457178" rtl="0" eaLnBrk="1" latinLnBrk="0" hangingPunct="1">
        <a:spcBef>
          <a:spcPct val="20000"/>
        </a:spcBef>
        <a:buFont typeface="Arial"/>
        <a:buChar char="•"/>
        <a:defRPr sz="2025"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25"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25"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25"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747191"/>
            <a:ext cx="10972800" cy="4378972"/>
          </a:xfrm>
          <a:prstGeom prst="rect">
            <a:avLst/>
          </a:prstGeom>
        </p:spPr>
        <p:txBody>
          <a:bodyPr vert="horz" lIns="121909" tIns="60954" rIns="121909" bIns="60954"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p:cNvSpPr txBox="1"/>
          <p:nvPr/>
        </p:nvSpPr>
        <p:spPr>
          <a:xfrm>
            <a:off x="10274669" y="6591263"/>
            <a:ext cx="1917345" cy="266740"/>
          </a:xfrm>
          <a:prstGeom prst="rect">
            <a:avLst/>
          </a:prstGeom>
          <a:noFill/>
        </p:spPr>
        <p:txBody>
          <a:bodyPr wrap="square" lIns="91432" tIns="45716" rIns="91432" bIns="45716" rtlCol="0">
            <a:noAutofit/>
          </a:bodyPr>
          <a:lstStyle/>
          <a:p>
            <a:pPr algn="r"/>
            <a:r>
              <a:rPr lang="en-US" altLang="en-US" sz="675" kern="1200" spc="0" dirty="0">
                <a:solidFill>
                  <a:srgbClr val="7F7F7F"/>
                </a:solidFill>
                <a:latin typeface="Arial"/>
                <a:ea typeface="+mn-ea"/>
                <a:cs typeface="Arial"/>
              </a:rPr>
              <a:t>©</a:t>
            </a:r>
            <a:r>
              <a:rPr lang="en-US" altLang="en-US" sz="675" spc="0" dirty="0">
                <a:solidFill>
                  <a:srgbClr val="7F7F7F"/>
                </a:solidFill>
                <a:latin typeface="Arial"/>
                <a:cs typeface="Arial"/>
              </a:rPr>
              <a:t> </a:t>
            </a:r>
            <a:r>
              <a:rPr lang="en-CA" sz="675" spc="0" dirty="0">
                <a:solidFill>
                  <a:srgbClr val="7F7F7F"/>
                </a:solidFill>
                <a:latin typeface="Arial"/>
                <a:cs typeface="Arial"/>
              </a:rPr>
              <a:t>ARMS Reliability</a:t>
            </a:r>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357" y="6474686"/>
            <a:ext cx="776455" cy="312909"/>
          </a:xfrm>
          <a:prstGeom prst="rect">
            <a:avLst/>
          </a:prstGeom>
        </p:spPr>
      </p:pic>
      <p:sp>
        <p:nvSpPr>
          <p:cNvPr id="2" name="Title Placeholder 1"/>
          <p:cNvSpPr>
            <a:spLocks noGrp="1"/>
          </p:cNvSpPr>
          <p:nvPr>
            <p:ph type="title"/>
          </p:nvPr>
        </p:nvSpPr>
        <p:spPr>
          <a:xfrm>
            <a:off x="614795" y="274643"/>
            <a:ext cx="11184876" cy="879371"/>
          </a:xfrm>
          <a:prstGeom prst="rect">
            <a:avLst/>
          </a:prstGeom>
        </p:spPr>
        <p:txBody>
          <a:bodyPr vert="horz" lIns="121909" tIns="60954" rIns="121909" bIns="60954" rtlCol="0" anchor="ctr">
            <a:noAutofit/>
          </a:bodyPr>
          <a:lstStyle/>
          <a:p>
            <a:r>
              <a:rPr lang="en-US"/>
              <a:t>Click to edit Master title style</a:t>
            </a:r>
            <a:endParaRPr lang="en-US" dirty="0"/>
          </a:p>
        </p:txBody>
      </p:sp>
      <p:pic>
        <p:nvPicPr>
          <p:cNvPr id="13" name="Imagen 3">
            <a:extLst>
              <a:ext uri="{FF2B5EF4-FFF2-40B4-BE49-F238E27FC236}">
                <a16:creationId xmlns:a16="http://schemas.microsoft.com/office/drawing/2014/main" id="{9E380070-B6DA-4ED6-AA7A-68DD9CFEBC5B}"/>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5565736" y="6477000"/>
            <a:ext cx="1060528" cy="300081"/>
          </a:xfrm>
          <a:prstGeom prst="rect">
            <a:avLst/>
          </a:prstGeom>
        </p:spPr>
      </p:pic>
    </p:spTree>
    <p:extLst>
      <p:ext uri="{BB962C8B-B14F-4D97-AF65-F5344CB8AC3E}">
        <p14:creationId xmlns:p14="http://schemas.microsoft.com/office/powerpoint/2010/main" val="394800209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hdr="0" ftr="0" dt="0"/>
  <p:txStyles>
    <p:titleStyle>
      <a:lvl1pPr algn="l" defTabSz="457154" rtl="0" eaLnBrk="1" latinLnBrk="0" hangingPunct="1">
        <a:spcBef>
          <a:spcPct val="0"/>
        </a:spcBef>
        <a:buNone/>
        <a:defRPr lang="en-US" sz="2025" kern="1200" cap="all" spc="100" baseline="0" dirty="0">
          <a:solidFill>
            <a:srgbClr val="0B3B59"/>
          </a:solidFill>
          <a:latin typeface="Arial"/>
          <a:ea typeface="+mj-ea"/>
          <a:cs typeface="Arial"/>
        </a:defRPr>
      </a:lvl1pPr>
    </p:titleStyle>
    <p:bodyStyle>
      <a:lvl1pPr marL="342866" indent="-342866" algn="l" defTabSz="457154" rtl="0" eaLnBrk="1" latinLnBrk="0" hangingPunct="1">
        <a:spcBef>
          <a:spcPct val="20000"/>
        </a:spcBef>
        <a:spcAft>
          <a:spcPts val="600"/>
        </a:spcAft>
        <a:buClr>
          <a:schemeClr val="tx1">
            <a:lumMod val="65000"/>
            <a:lumOff val="35000"/>
          </a:schemeClr>
        </a:buClr>
        <a:buFont typeface="Wingdings" charset="2"/>
        <a:buChar char="§"/>
        <a:defRPr sz="1800" kern="1200" baseline="0">
          <a:solidFill>
            <a:srgbClr val="595959"/>
          </a:solidFill>
          <a:latin typeface="Arial"/>
          <a:ea typeface="+mn-ea"/>
          <a:cs typeface="Arial"/>
        </a:defRPr>
      </a:lvl1pPr>
      <a:lvl2pPr marL="742877" indent="-285722" algn="l" defTabSz="457154" rtl="0" eaLnBrk="1" latinLnBrk="0" hangingPunct="1">
        <a:spcBef>
          <a:spcPct val="20000"/>
        </a:spcBef>
        <a:spcAft>
          <a:spcPts val="600"/>
        </a:spcAft>
        <a:buClr>
          <a:schemeClr val="tx1">
            <a:lumMod val="65000"/>
            <a:lumOff val="35000"/>
          </a:schemeClr>
        </a:buClr>
        <a:buFont typeface="Arial"/>
        <a:buChar char="–"/>
        <a:defRPr sz="1575" kern="1200" baseline="0">
          <a:solidFill>
            <a:srgbClr val="595959"/>
          </a:solidFill>
          <a:latin typeface="Arial"/>
          <a:ea typeface="+mn-ea"/>
          <a:cs typeface="Arial"/>
        </a:defRPr>
      </a:lvl2pPr>
      <a:lvl3pPr marL="1142887" indent="-228576" algn="l" defTabSz="457154" rtl="0" eaLnBrk="1" latinLnBrk="0" hangingPunct="1">
        <a:spcBef>
          <a:spcPct val="20000"/>
        </a:spcBef>
        <a:spcAft>
          <a:spcPts val="600"/>
        </a:spcAft>
        <a:buClr>
          <a:schemeClr val="tx1">
            <a:lumMod val="65000"/>
            <a:lumOff val="35000"/>
          </a:schemeClr>
        </a:buClr>
        <a:buFont typeface="Arial"/>
        <a:buChar char="•"/>
        <a:defRPr sz="1425" kern="1200" baseline="0">
          <a:solidFill>
            <a:srgbClr val="595959"/>
          </a:solidFill>
          <a:latin typeface="Arial"/>
          <a:ea typeface="+mn-ea"/>
          <a:cs typeface="Arial"/>
        </a:defRPr>
      </a:lvl3pPr>
      <a:lvl4pPr marL="1600040" indent="-228576" algn="l" defTabSz="457154" rtl="0" eaLnBrk="1" latinLnBrk="0" hangingPunct="1">
        <a:spcBef>
          <a:spcPct val="20000"/>
        </a:spcBef>
        <a:spcAft>
          <a:spcPts val="600"/>
        </a:spcAft>
        <a:buClr>
          <a:schemeClr val="tx1">
            <a:lumMod val="65000"/>
            <a:lumOff val="35000"/>
          </a:schemeClr>
        </a:buClr>
        <a:buFont typeface="Arial"/>
        <a:buChar char="–"/>
        <a:defRPr sz="1200" kern="1200" baseline="0">
          <a:solidFill>
            <a:srgbClr val="595959"/>
          </a:solidFill>
          <a:latin typeface="Arial"/>
          <a:ea typeface="+mn-ea"/>
          <a:cs typeface="Arial"/>
        </a:defRPr>
      </a:lvl4pPr>
      <a:lvl5pPr marL="2057195" indent="-228576" algn="l" defTabSz="457154" rtl="0" eaLnBrk="1" latinLnBrk="0" hangingPunct="1">
        <a:spcBef>
          <a:spcPct val="20000"/>
        </a:spcBef>
        <a:spcAft>
          <a:spcPts val="600"/>
        </a:spcAft>
        <a:buClr>
          <a:schemeClr val="tx1">
            <a:lumMod val="65000"/>
            <a:lumOff val="35000"/>
          </a:schemeClr>
        </a:buClr>
        <a:buFont typeface="Arial"/>
        <a:buChar char="»"/>
        <a:defRPr sz="1200" kern="1200" baseline="0">
          <a:solidFill>
            <a:srgbClr val="595959"/>
          </a:solidFill>
          <a:latin typeface="Arial"/>
          <a:ea typeface="+mn-ea"/>
          <a:cs typeface="Arial"/>
        </a:defRPr>
      </a:lvl5pPr>
      <a:lvl6pPr marL="2514348" indent="-228576" algn="l" defTabSz="457154" rtl="0" eaLnBrk="1" latinLnBrk="0" hangingPunct="1">
        <a:spcBef>
          <a:spcPct val="20000"/>
        </a:spcBef>
        <a:buFont typeface="Arial"/>
        <a:buChar char="•"/>
        <a:defRPr sz="2025" kern="1200">
          <a:solidFill>
            <a:schemeClr val="tx1"/>
          </a:solidFill>
          <a:latin typeface="+mn-lt"/>
          <a:ea typeface="+mn-ea"/>
          <a:cs typeface="+mn-cs"/>
        </a:defRPr>
      </a:lvl6pPr>
      <a:lvl7pPr marL="2971504" indent="-228576" algn="l" defTabSz="457154" rtl="0" eaLnBrk="1" latinLnBrk="0" hangingPunct="1">
        <a:spcBef>
          <a:spcPct val="20000"/>
        </a:spcBef>
        <a:buFont typeface="Arial"/>
        <a:buChar char="•"/>
        <a:defRPr sz="2025" kern="1200">
          <a:solidFill>
            <a:schemeClr val="tx1"/>
          </a:solidFill>
          <a:latin typeface="+mn-lt"/>
          <a:ea typeface="+mn-ea"/>
          <a:cs typeface="+mn-cs"/>
        </a:defRPr>
      </a:lvl7pPr>
      <a:lvl8pPr marL="3428658" indent="-228576" algn="l" defTabSz="457154" rtl="0" eaLnBrk="1" latinLnBrk="0" hangingPunct="1">
        <a:spcBef>
          <a:spcPct val="20000"/>
        </a:spcBef>
        <a:buFont typeface="Arial"/>
        <a:buChar char="•"/>
        <a:defRPr sz="2025" kern="1200">
          <a:solidFill>
            <a:schemeClr val="tx1"/>
          </a:solidFill>
          <a:latin typeface="+mn-lt"/>
          <a:ea typeface="+mn-ea"/>
          <a:cs typeface="+mn-cs"/>
        </a:defRPr>
      </a:lvl8pPr>
      <a:lvl9pPr marL="3885812" indent="-228576" algn="l" defTabSz="457154" rtl="0" eaLnBrk="1" latinLnBrk="0" hangingPunct="1">
        <a:spcBef>
          <a:spcPct val="20000"/>
        </a:spcBef>
        <a:buFont typeface="Arial"/>
        <a:buChar char="•"/>
        <a:defRPr sz="2025" kern="1200">
          <a:solidFill>
            <a:schemeClr val="tx1"/>
          </a:solidFill>
          <a:latin typeface="+mn-lt"/>
          <a:ea typeface="+mn-ea"/>
          <a:cs typeface="+mn-cs"/>
        </a:defRPr>
      </a:lvl9pPr>
    </p:bodyStyle>
    <p:otherStyle>
      <a:defPPr>
        <a:defRPr lang="en-US"/>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10" algn="l" defTabSz="457154" rtl="0" eaLnBrk="1" latinLnBrk="0" hangingPunct="1">
        <a:defRPr sz="1800" kern="1200">
          <a:solidFill>
            <a:schemeClr val="tx1"/>
          </a:solidFill>
          <a:latin typeface="+mn-lt"/>
          <a:ea typeface="+mn-ea"/>
          <a:cs typeface="+mn-cs"/>
        </a:defRPr>
      </a:lvl3pPr>
      <a:lvl4pPr marL="1371464" algn="l" defTabSz="457154" rtl="0" eaLnBrk="1" latinLnBrk="0" hangingPunct="1">
        <a:defRPr sz="1800" kern="1200">
          <a:solidFill>
            <a:schemeClr val="tx1"/>
          </a:solidFill>
          <a:latin typeface="+mn-lt"/>
          <a:ea typeface="+mn-ea"/>
          <a:cs typeface="+mn-cs"/>
        </a:defRPr>
      </a:lvl4pPr>
      <a:lvl5pPr marL="1828619" algn="l" defTabSz="457154" rtl="0" eaLnBrk="1" latinLnBrk="0" hangingPunct="1">
        <a:defRPr sz="1800" kern="1200">
          <a:solidFill>
            <a:schemeClr val="tx1"/>
          </a:solidFill>
          <a:latin typeface="+mn-lt"/>
          <a:ea typeface="+mn-ea"/>
          <a:cs typeface="+mn-cs"/>
        </a:defRPr>
      </a:lvl5pPr>
      <a:lvl6pPr marL="2285772" algn="l" defTabSz="457154" rtl="0" eaLnBrk="1" latinLnBrk="0" hangingPunct="1">
        <a:defRPr sz="1800" kern="1200">
          <a:solidFill>
            <a:schemeClr val="tx1"/>
          </a:solidFill>
          <a:latin typeface="+mn-lt"/>
          <a:ea typeface="+mn-ea"/>
          <a:cs typeface="+mn-cs"/>
        </a:defRPr>
      </a:lvl6pPr>
      <a:lvl7pPr marL="2742926" algn="l" defTabSz="457154" rtl="0" eaLnBrk="1" latinLnBrk="0" hangingPunct="1">
        <a:defRPr sz="1800" kern="1200">
          <a:solidFill>
            <a:schemeClr val="tx1"/>
          </a:solidFill>
          <a:latin typeface="+mn-lt"/>
          <a:ea typeface="+mn-ea"/>
          <a:cs typeface="+mn-cs"/>
        </a:defRPr>
      </a:lvl7pPr>
      <a:lvl8pPr marL="3200080" algn="l" defTabSz="457154" rtl="0" eaLnBrk="1" latinLnBrk="0" hangingPunct="1">
        <a:defRPr sz="1800" kern="1200">
          <a:solidFill>
            <a:schemeClr val="tx1"/>
          </a:solidFill>
          <a:latin typeface="+mn-lt"/>
          <a:ea typeface="+mn-ea"/>
          <a:cs typeface="+mn-cs"/>
        </a:defRPr>
      </a:lvl8pPr>
      <a:lvl9pPr marL="3657235" algn="l" defTabSz="4571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92F4A"/>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747191"/>
            <a:ext cx="10972800" cy="4378972"/>
          </a:xfrm>
          <a:prstGeom prst="rect">
            <a:avLst/>
          </a:prstGeom>
        </p:spPr>
        <p:txBody>
          <a:bodyPr vert="horz" lIns="121906" tIns="60953" rIns="121906" bIns="60953"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4"/>
          </p:nvPr>
        </p:nvSpPr>
        <p:spPr>
          <a:xfrm>
            <a:off x="5296248" y="6530327"/>
            <a:ext cx="1599504" cy="327676"/>
          </a:xfrm>
          <a:prstGeom prst="rect">
            <a:avLst/>
          </a:prstGeom>
        </p:spPr>
        <p:txBody>
          <a:bodyPr vert="horz" lIns="121906" tIns="60953" rIns="121906" bIns="60953" rtlCol="0" anchor="ctr"/>
          <a:lstStyle>
            <a:lvl1pPr algn="ctr">
              <a:defRPr lang="en-US" sz="900" kern="1200" spc="0" smtClean="0">
                <a:solidFill>
                  <a:srgbClr val="8CA8BB"/>
                </a:solidFill>
                <a:latin typeface="Arial"/>
                <a:ea typeface="+mn-ea"/>
                <a:cs typeface="Arial"/>
              </a:defRPr>
            </a:lvl1pPr>
          </a:lstStyle>
          <a:p>
            <a:fld id="{CFB0E69E-E38F-DD40-B7CD-BD7B1875102E}" type="slidenum">
              <a:rPr lang="uk-UA" smtClean="0"/>
              <a:pPr/>
              <a:t>‹Nº›</a:t>
            </a:fld>
            <a:endParaRPr lang="uk-UA" dirty="0"/>
          </a:p>
        </p:txBody>
      </p:sp>
      <p:sp>
        <p:nvSpPr>
          <p:cNvPr id="10" name="TextBox 9"/>
          <p:cNvSpPr txBox="1"/>
          <p:nvPr/>
        </p:nvSpPr>
        <p:spPr>
          <a:xfrm>
            <a:off x="10274673" y="6591263"/>
            <a:ext cx="1917345" cy="266740"/>
          </a:xfrm>
          <a:prstGeom prst="rect">
            <a:avLst/>
          </a:prstGeom>
          <a:noFill/>
        </p:spPr>
        <p:txBody>
          <a:bodyPr wrap="square" lIns="91430" tIns="45715" rIns="91430" bIns="45715" rtlCol="0">
            <a:noAutofit/>
          </a:bodyPr>
          <a:lstStyle/>
          <a:p>
            <a:pPr algn="r"/>
            <a:r>
              <a:rPr lang="en-US" altLang="en-US" sz="675" kern="1200" spc="0" dirty="0">
                <a:solidFill>
                  <a:srgbClr val="8CA8BB"/>
                </a:solidFill>
                <a:latin typeface="Arial"/>
                <a:ea typeface="+mn-ea"/>
                <a:cs typeface="Arial"/>
              </a:rPr>
              <a:t>©</a:t>
            </a:r>
            <a:r>
              <a:rPr lang="en-US" altLang="en-US" sz="675" spc="0" dirty="0">
                <a:solidFill>
                  <a:srgbClr val="8CA8BB"/>
                </a:solidFill>
                <a:latin typeface="Arial"/>
                <a:cs typeface="Arial"/>
              </a:rPr>
              <a:t> </a:t>
            </a:r>
            <a:r>
              <a:rPr lang="en-CA" sz="675" spc="0" dirty="0">
                <a:solidFill>
                  <a:srgbClr val="8CA8BB"/>
                </a:solidFill>
                <a:latin typeface="Arial"/>
                <a:cs typeface="Arial"/>
              </a:rPr>
              <a:t>ARMS Reliability</a:t>
            </a:r>
          </a:p>
        </p:txBody>
      </p:sp>
      <p:sp>
        <p:nvSpPr>
          <p:cNvPr id="2" name="Title Placeholder 1"/>
          <p:cNvSpPr>
            <a:spLocks noGrp="1"/>
          </p:cNvSpPr>
          <p:nvPr>
            <p:ph type="title"/>
          </p:nvPr>
        </p:nvSpPr>
        <p:spPr>
          <a:xfrm>
            <a:off x="614795" y="274643"/>
            <a:ext cx="11184876" cy="879371"/>
          </a:xfrm>
          <a:prstGeom prst="rect">
            <a:avLst/>
          </a:prstGeom>
        </p:spPr>
        <p:txBody>
          <a:bodyPr vert="horz" lIns="121906" tIns="60953" rIns="121906" bIns="60953" rtlCol="0" anchor="ctr">
            <a:noAutofit/>
          </a:bodyPr>
          <a:lstStyle/>
          <a:p>
            <a:r>
              <a:rPr lang="en-US"/>
              <a:t>Click to edit Master title style</a:t>
            </a:r>
            <a:endParaRPr lang="en-US" dirty="0"/>
          </a:p>
        </p:txBody>
      </p:sp>
      <p:pic>
        <p:nvPicPr>
          <p:cNvPr id="8" name="Picture 7" descr="ARMSLogo_Whit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343" y="6474686"/>
            <a:ext cx="776456" cy="312909"/>
          </a:xfrm>
          <a:prstGeom prst="rect">
            <a:avLst/>
          </a:prstGeom>
        </p:spPr>
      </p:pic>
    </p:spTree>
    <p:extLst>
      <p:ext uri="{BB962C8B-B14F-4D97-AF65-F5344CB8AC3E}">
        <p14:creationId xmlns:p14="http://schemas.microsoft.com/office/powerpoint/2010/main" val="610027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hf hdr="0" ftr="0" dt="0"/>
  <p:txStyles>
    <p:titleStyle>
      <a:lvl1pPr algn="l" defTabSz="457142" rtl="0" eaLnBrk="1" latinLnBrk="0" hangingPunct="1">
        <a:spcBef>
          <a:spcPct val="0"/>
        </a:spcBef>
        <a:buNone/>
        <a:defRPr lang="en-US" sz="2025" kern="1200" cap="all" spc="100" baseline="0" dirty="0">
          <a:solidFill>
            <a:schemeClr val="bg1"/>
          </a:solidFill>
          <a:latin typeface="Arial"/>
          <a:ea typeface="+mj-ea"/>
          <a:cs typeface="Arial"/>
        </a:defRPr>
      </a:lvl1pPr>
    </p:titleStyle>
    <p:bodyStyle>
      <a:lvl1pPr marL="342857" indent="-342857" algn="l" defTabSz="457142" rtl="0" eaLnBrk="1" latinLnBrk="0" hangingPunct="1">
        <a:spcBef>
          <a:spcPct val="20000"/>
        </a:spcBef>
        <a:spcAft>
          <a:spcPts val="600"/>
        </a:spcAft>
        <a:buClr>
          <a:schemeClr val="bg1"/>
        </a:buClr>
        <a:buFont typeface="Wingdings" charset="2"/>
        <a:buChar char="§"/>
        <a:defRPr sz="1800" kern="1200" baseline="0">
          <a:solidFill>
            <a:schemeClr val="bg1"/>
          </a:solidFill>
          <a:latin typeface="Arial"/>
          <a:ea typeface="+mn-ea"/>
          <a:cs typeface="Arial"/>
        </a:defRPr>
      </a:lvl1pPr>
      <a:lvl2pPr marL="742859" indent="-285715" algn="l" defTabSz="457142" rtl="0" eaLnBrk="1" latinLnBrk="0" hangingPunct="1">
        <a:spcBef>
          <a:spcPct val="20000"/>
        </a:spcBef>
        <a:spcAft>
          <a:spcPts val="600"/>
        </a:spcAft>
        <a:buClr>
          <a:schemeClr val="bg1"/>
        </a:buClr>
        <a:buFont typeface="Arial"/>
        <a:buChar char="–"/>
        <a:defRPr sz="1575" kern="1200" baseline="0">
          <a:solidFill>
            <a:schemeClr val="bg1"/>
          </a:solidFill>
          <a:latin typeface="Arial"/>
          <a:ea typeface="+mn-ea"/>
          <a:cs typeface="Arial"/>
        </a:defRPr>
      </a:lvl2pPr>
      <a:lvl3pPr marL="1142858" indent="-228570" algn="l" defTabSz="457142" rtl="0" eaLnBrk="1" latinLnBrk="0" hangingPunct="1">
        <a:spcBef>
          <a:spcPct val="20000"/>
        </a:spcBef>
        <a:spcAft>
          <a:spcPts val="600"/>
        </a:spcAft>
        <a:buClr>
          <a:schemeClr val="bg1"/>
        </a:buClr>
        <a:buFont typeface="Arial"/>
        <a:buChar char="•"/>
        <a:defRPr sz="1425" kern="1200" baseline="0">
          <a:solidFill>
            <a:schemeClr val="bg1"/>
          </a:solidFill>
          <a:latin typeface="Arial"/>
          <a:ea typeface="+mn-ea"/>
          <a:cs typeface="Arial"/>
        </a:defRPr>
      </a:lvl3pPr>
      <a:lvl4pPr marL="1600000" indent="-228570" algn="l" defTabSz="457142" rtl="0" eaLnBrk="1" latinLnBrk="0" hangingPunct="1">
        <a:spcBef>
          <a:spcPct val="20000"/>
        </a:spcBef>
        <a:spcAft>
          <a:spcPts val="600"/>
        </a:spcAft>
        <a:buClr>
          <a:schemeClr val="bg1"/>
        </a:buClr>
        <a:buFont typeface="Arial"/>
        <a:buChar char="–"/>
        <a:defRPr sz="1200" kern="1200" baseline="0">
          <a:solidFill>
            <a:schemeClr val="bg1"/>
          </a:solidFill>
          <a:latin typeface="Arial"/>
          <a:ea typeface="+mn-ea"/>
          <a:cs typeface="Arial"/>
        </a:defRPr>
      </a:lvl4pPr>
      <a:lvl5pPr marL="2057144" indent="-228570" algn="l" defTabSz="457142" rtl="0" eaLnBrk="1" latinLnBrk="0" hangingPunct="1">
        <a:spcBef>
          <a:spcPct val="20000"/>
        </a:spcBef>
        <a:spcAft>
          <a:spcPts val="600"/>
        </a:spcAft>
        <a:buClr>
          <a:schemeClr val="bg1"/>
        </a:buClr>
        <a:buFont typeface="Arial"/>
        <a:buChar char="»"/>
        <a:defRPr sz="1200" kern="1200" baseline="0">
          <a:solidFill>
            <a:schemeClr val="bg1"/>
          </a:solidFill>
          <a:latin typeface="Arial"/>
          <a:ea typeface="+mn-ea"/>
          <a:cs typeface="Arial"/>
        </a:defRPr>
      </a:lvl5pPr>
      <a:lvl6pPr marL="2514285" indent="-228570" algn="l" defTabSz="457142" rtl="0" eaLnBrk="1" latinLnBrk="0" hangingPunct="1">
        <a:spcBef>
          <a:spcPct val="20000"/>
        </a:spcBef>
        <a:buFont typeface="Arial"/>
        <a:buChar char="•"/>
        <a:defRPr sz="2025" kern="1200">
          <a:solidFill>
            <a:schemeClr val="tx1"/>
          </a:solidFill>
          <a:latin typeface="+mn-lt"/>
          <a:ea typeface="+mn-ea"/>
          <a:cs typeface="+mn-cs"/>
        </a:defRPr>
      </a:lvl6pPr>
      <a:lvl7pPr marL="2971430" indent="-228570" algn="l" defTabSz="457142" rtl="0" eaLnBrk="1" latinLnBrk="0" hangingPunct="1">
        <a:spcBef>
          <a:spcPct val="20000"/>
        </a:spcBef>
        <a:buFont typeface="Arial"/>
        <a:buChar char="•"/>
        <a:defRPr sz="2025" kern="1200">
          <a:solidFill>
            <a:schemeClr val="tx1"/>
          </a:solidFill>
          <a:latin typeface="+mn-lt"/>
          <a:ea typeface="+mn-ea"/>
          <a:cs typeface="+mn-cs"/>
        </a:defRPr>
      </a:lvl7pPr>
      <a:lvl8pPr marL="3428573" indent="-228570" algn="l" defTabSz="457142" rtl="0" eaLnBrk="1" latinLnBrk="0" hangingPunct="1">
        <a:spcBef>
          <a:spcPct val="20000"/>
        </a:spcBef>
        <a:buFont typeface="Arial"/>
        <a:buChar char="•"/>
        <a:defRPr sz="2025" kern="1200">
          <a:solidFill>
            <a:schemeClr val="tx1"/>
          </a:solidFill>
          <a:latin typeface="+mn-lt"/>
          <a:ea typeface="+mn-ea"/>
          <a:cs typeface="+mn-cs"/>
        </a:defRPr>
      </a:lvl8pPr>
      <a:lvl9pPr marL="3885715" indent="-228570" algn="l" defTabSz="457142" rtl="0" eaLnBrk="1" latinLnBrk="0" hangingPunct="1">
        <a:spcBef>
          <a:spcPct val="20000"/>
        </a:spcBef>
        <a:buFont typeface="Arial"/>
        <a:buChar char="•"/>
        <a:defRPr sz="2025" kern="1200">
          <a:solidFill>
            <a:schemeClr val="tx1"/>
          </a:solidFill>
          <a:latin typeface="+mn-lt"/>
          <a:ea typeface="+mn-ea"/>
          <a:cs typeface="+mn-cs"/>
        </a:defRPr>
      </a:lvl9pPr>
    </p:bodyStyle>
    <p:otherStyle>
      <a:defPPr>
        <a:defRPr lang="en-US"/>
      </a:defPPr>
      <a:lvl1pPr marL="0" algn="l" defTabSz="457142" rtl="0" eaLnBrk="1" latinLnBrk="0" hangingPunct="1">
        <a:defRPr sz="1800" kern="1200">
          <a:solidFill>
            <a:schemeClr val="tx1"/>
          </a:solidFill>
          <a:latin typeface="+mn-lt"/>
          <a:ea typeface="+mn-ea"/>
          <a:cs typeface="+mn-cs"/>
        </a:defRPr>
      </a:lvl1pPr>
      <a:lvl2pPr marL="457142" algn="l" defTabSz="457142" rtl="0" eaLnBrk="1" latinLnBrk="0" hangingPunct="1">
        <a:defRPr sz="1800" kern="1200">
          <a:solidFill>
            <a:schemeClr val="tx1"/>
          </a:solidFill>
          <a:latin typeface="+mn-lt"/>
          <a:ea typeface="+mn-ea"/>
          <a:cs typeface="+mn-cs"/>
        </a:defRPr>
      </a:lvl2pPr>
      <a:lvl3pPr marL="914288" algn="l" defTabSz="457142" rtl="0" eaLnBrk="1" latinLnBrk="0" hangingPunct="1">
        <a:defRPr sz="1800" kern="1200">
          <a:solidFill>
            <a:schemeClr val="tx1"/>
          </a:solidFill>
          <a:latin typeface="+mn-lt"/>
          <a:ea typeface="+mn-ea"/>
          <a:cs typeface="+mn-cs"/>
        </a:defRPr>
      </a:lvl3pPr>
      <a:lvl4pPr marL="1371430" algn="l" defTabSz="457142" rtl="0" eaLnBrk="1" latinLnBrk="0" hangingPunct="1">
        <a:defRPr sz="1800" kern="1200">
          <a:solidFill>
            <a:schemeClr val="tx1"/>
          </a:solidFill>
          <a:latin typeface="+mn-lt"/>
          <a:ea typeface="+mn-ea"/>
          <a:cs typeface="+mn-cs"/>
        </a:defRPr>
      </a:lvl4pPr>
      <a:lvl5pPr marL="1828574" algn="l" defTabSz="457142" rtl="0" eaLnBrk="1" latinLnBrk="0" hangingPunct="1">
        <a:defRPr sz="1800" kern="1200">
          <a:solidFill>
            <a:schemeClr val="tx1"/>
          </a:solidFill>
          <a:latin typeface="+mn-lt"/>
          <a:ea typeface="+mn-ea"/>
          <a:cs typeface="+mn-cs"/>
        </a:defRPr>
      </a:lvl5pPr>
      <a:lvl6pPr marL="2285715" algn="l" defTabSz="457142" rtl="0" eaLnBrk="1" latinLnBrk="0" hangingPunct="1">
        <a:defRPr sz="1800" kern="1200">
          <a:solidFill>
            <a:schemeClr val="tx1"/>
          </a:solidFill>
          <a:latin typeface="+mn-lt"/>
          <a:ea typeface="+mn-ea"/>
          <a:cs typeface="+mn-cs"/>
        </a:defRPr>
      </a:lvl6pPr>
      <a:lvl7pPr marL="2742857" algn="l" defTabSz="457142" rtl="0" eaLnBrk="1" latinLnBrk="0" hangingPunct="1">
        <a:defRPr sz="1800" kern="1200">
          <a:solidFill>
            <a:schemeClr val="tx1"/>
          </a:solidFill>
          <a:latin typeface="+mn-lt"/>
          <a:ea typeface="+mn-ea"/>
          <a:cs typeface="+mn-cs"/>
        </a:defRPr>
      </a:lvl7pPr>
      <a:lvl8pPr marL="3200000" algn="l" defTabSz="457142" rtl="0" eaLnBrk="1" latinLnBrk="0" hangingPunct="1">
        <a:defRPr sz="1800" kern="1200">
          <a:solidFill>
            <a:schemeClr val="tx1"/>
          </a:solidFill>
          <a:latin typeface="+mn-lt"/>
          <a:ea typeface="+mn-ea"/>
          <a:cs typeface="+mn-cs"/>
        </a:defRPr>
      </a:lvl8pPr>
      <a:lvl9pPr marL="3657143" algn="l" defTabSz="45714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747191"/>
            <a:ext cx="10972800" cy="4378972"/>
          </a:xfrm>
          <a:prstGeom prst="rect">
            <a:avLst/>
          </a:prstGeom>
        </p:spPr>
        <p:txBody>
          <a:bodyPr vert="horz" lIns="121904" tIns="60952" rIns="121904" bIns="60952"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p:cNvSpPr txBox="1"/>
          <p:nvPr/>
        </p:nvSpPr>
        <p:spPr>
          <a:xfrm>
            <a:off x="10274677" y="6591263"/>
            <a:ext cx="1917345" cy="266740"/>
          </a:xfrm>
          <a:prstGeom prst="rect">
            <a:avLst/>
          </a:prstGeom>
          <a:noFill/>
        </p:spPr>
        <p:txBody>
          <a:bodyPr wrap="square" lIns="91428" tIns="45714" rIns="91428" bIns="45714" rtlCol="0">
            <a:noAutofit/>
          </a:bodyPr>
          <a:lstStyle/>
          <a:p>
            <a:pPr algn="r"/>
            <a:r>
              <a:rPr lang="en-US" altLang="en-US" sz="675" kern="1200" spc="0" dirty="0">
                <a:solidFill>
                  <a:srgbClr val="808080"/>
                </a:solidFill>
                <a:latin typeface="Arial"/>
                <a:ea typeface="+mn-ea"/>
                <a:cs typeface="Arial"/>
              </a:rPr>
              <a:t>©</a:t>
            </a:r>
            <a:r>
              <a:rPr lang="en-US" altLang="en-US" sz="675" spc="0" dirty="0">
                <a:solidFill>
                  <a:srgbClr val="808080"/>
                </a:solidFill>
                <a:latin typeface="Arial"/>
                <a:cs typeface="Arial"/>
              </a:rPr>
              <a:t> </a:t>
            </a:r>
            <a:r>
              <a:rPr lang="en-CA" sz="675" spc="0" dirty="0">
                <a:solidFill>
                  <a:srgbClr val="808080"/>
                </a:solidFill>
                <a:latin typeface="Arial"/>
                <a:cs typeface="Arial"/>
              </a:rPr>
              <a:t>ARMS Reliability</a:t>
            </a:r>
          </a:p>
        </p:txBody>
      </p:sp>
      <p:sp>
        <p:nvSpPr>
          <p:cNvPr id="2" name="Title Placeholder 1"/>
          <p:cNvSpPr>
            <a:spLocks noGrp="1"/>
          </p:cNvSpPr>
          <p:nvPr>
            <p:ph type="title"/>
          </p:nvPr>
        </p:nvSpPr>
        <p:spPr>
          <a:xfrm>
            <a:off x="614795" y="274643"/>
            <a:ext cx="11184876" cy="879371"/>
          </a:xfrm>
          <a:prstGeom prst="rect">
            <a:avLst/>
          </a:prstGeom>
        </p:spPr>
        <p:txBody>
          <a:bodyPr vert="horz" lIns="121904" tIns="60952" rIns="121904" bIns="60952" rtlCol="0" anchor="ctr">
            <a:noAutofit/>
          </a:bodyPr>
          <a:lstStyle/>
          <a:p>
            <a:r>
              <a:rPr lang="en-US"/>
              <a:t>Click to edit Master title style</a:t>
            </a:r>
            <a:endParaRPr lang="en-US" dirty="0"/>
          </a:p>
        </p:txBody>
      </p:sp>
      <p:pic>
        <p:nvPicPr>
          <p:cNvPr id="8" name="Picture 7" descr="ARMSLogo_Whit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343" y="6474686"/>
            <a:ext cx="776456" cy="312909"/>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365" y="6474686"/>
            <a:ext cx="776455" cy="312909"/>
          </a:xfrm>
          <a:prstGeom prst="rect">
            <a:avLst/>
          </a:prstGeom>
        </p:spPr>
      </p:pic>
      <p:pic>
        <p:nvPicPr>
          <p:cNvPr id="13" name="Imagen 3">
            <a:extLst>
              <a:ext uri="{FF2B5EF4-FFF2-40B4-BE49-F238E27FC236}">
                <a16:creationId xmlns:a16="http://schemas.microsoft.com/office/drawing/2014/main" id="{4A78AC6E-BE0A-4E38-A3F1-9B3B0A88683C}"/>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5565736" y="6477000"/>
            <a:ext cx="1060528" cy="300081"/>
          </a:xfrm>
          <a:prstGeom prst="rect">
            <a:avLst/>
          </a:prstGeom>
        </p:spPr>
      </p:pic>
    </p:spTree>
    <p:extLst>
      <p:ext uri="{BB962C8B-B14F-4D97-AF65-F5344CB8AC3E}">
        <p14:creationId xmlns:p14="http://schemas.microsoft.com/office/powerpoint/2010/main" val="303006832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hf hdr="0" ftr="0" dt="0"/>
  <p:txStyles>
    <p:titleStyle>
      <a:lvl1pPr algn="l" defTabSz="457130" rtl="0" eaLnBrk="1" latinLnBrk="0" hangingPunct="1">
        <a:spcBef>
          <a:spcPct val="0"/>
        </a:spcBef>
        <a:buNone/>
        <a:defRPr lang="en-US" sz="2025" kern="1200" cap="all" spc="100" baseline="0" dirty="0">
          <a:solidFill>
            <a:srgbClr val="0B3B59"/>
          </a:solidFill>
          <a:latin typeface="Arial"/>
          <a:ea typeface="+mj-ea"/>
          <a:cs typeface="Arial"/>
        </a:defRPr>
      </a:lvl1pPr>
    </p:titleStyle>
    <p:bodyStyle>
      <a:lvl1pPr marL="342848" indent="-342848" algn="l" defTabSz="457130" rtl="0" eaLnBrk="1" latinLnBrk="0" hangingPunct="1">
        <a:spcBef>
          <a:spcPct val="20000"/>
        </a:spcBef>
        <a:spcAft>
          <a:spcPts val="600"/>
        </a:spcAft>
        <a:buClr>
          <a:schemeClr val="tx1">
            <a:lumMod val="65000"/>
            <a:lumOff val="35000"/>
          </a:schemeClr>
        </a:buClr>
        <a:buFont typeface="Wingdings" charset="2"/>
        <a:buChar char="§"/>
        <a:defRPr sz="1800" kern="1200" baseline="0">
          <a:solidFill>
            <a:srgbClr val="595959"/>
          </a:solidFill>
          <a:latin typeface="Arial"/>
          <a:ea typeface="+mn-ea"/>
          <a:cs typeface="Arial"/>
        </a:defRPr>
      </a:lvl1pPr>
      <a:lvl2pPr marL="742841" indent="-285708" algn="l" defTabSz="457130" rtl="0" eaLnBrk="1" latinLnBrk="0" hangingPunct="1">
        <a:spcBef>
          <a:spcPct val="20000"/>
        </a:spcBef>
        <a:spcAft>
          <a:spcPts val="600"/>
        </a:spcAft>
        <a:buClr>
          <a:schemeClr val="tx1">
            <a:lumMod val="65000"/>
            <a:lumOff val="35000"/>
          </a:schemeClr>
        </a:buClr>
        <a:buFont typeface="Arial"/>
        <a:buChar char="–"/>
        <a:defRPr sz="1575" kern="1200" baseline="0">
          <a:solidFill>
            <a:srgbClr val="595959"/>
          </a:solidFill>
          <a:latin typeface="Arial"/>
          <a:ea typeface="+mn-ea"/>
          <a:cs typeface="Arial"/>
        </a:defRPr>
      </a:lvl2pPr>
      <a:lvl3pPr marL="1142830" indent="-228564" algn="l" defTabSz="457130" rtl="0" eaLnBrk="1" latinLnBrk="0" hangingPunct="1">
        <a:spcBef>
          <a:spcPct val="20000"/>
        </a:spcBef>
        <a:spcAft>
          <a:spcPts val="600"/>
        </a:spcAft>
        <a:buClr>
          <a:schemeClr val="tx1">
            <a:lumMod val="65000"/>
            <a:lumOff val="35000"/>
          </a:schemeClr>
        </a:buClr>
        <a:buFont typeface="Arial"/>
        <a:buChar char="•"/>
        <a:defRPr sz="1425" kern="1200" baseline="0">
          <a:solidFill>
            <a:srgbClr val="595959"/>
          </a:solidFill>
          <a:latin typeface="Arial"/>
          <a:ea typeface="+mn-ea"/>
          <a:cs typeface="Arial"/>
        </a:defRPr>
      </a:lvl3pPr>
      <a:lvl4pPr marL="1599960" indent="-228564" algn="l" defTabSz="457130" rtl="0" eaLnBrk="1" latinLnBrk="0" hangingPunct="1">
        <a:spcBef>
          <a:spcPct val="20000"/>
        </a:spcBef>
        <a:spcAft>
          <a:spcPts val="600"/>
        </a:spcAft>
        <a:buClr>
          <a:schemeClr val="tx1">
            <a:lumMod val="65000"/>
            <a:lumOff val="35000"/>
          </a:schemeClr>
        </a:buClr>
        <a:buFont typeface="Arial"/>
        <a:buChar char="–"/>
        <a:defRPr sz="1200" kern="1200" baseline="0">
          <a:solidFill>
            <a:srgbClr val="595959"/>
          </a:solidFill>
          <a:latin typeface="Arial"/>
          <a:ea typeface="+mn-ea"/>
          <a:cs typeface="Arial"/>
        </a:defRPr>
      </a:lvl4pPr>
      <a:lvl5pPr marL="2057093" indent="-228564" algn="l" defTabSz="457130" rtl="0" eaLnBrk="1" latinLnBrk="0" hangingPunct="1">
        <a:spcBef>
          <a:spcPct val="20000"/>
        </a:spcBef>
        <a:spcAft>
          <a:spcPts val="600"/>
        </a:spcAft>
        <a:buClr>
          <a:schemeClr val="tx1">
            <a:lumMod val="65000"/>
            <a:lumOff val="35000"/>
          </a:schemeClr>
        </a:buClr>
        <a:buFont typeface="Arial"/>
        <a:buChar char="»"/>
        <a:defRPr sz="1200" kern="1200" baseline="0">
          <a:solidFill>
            <a:srgbClr val="595959"/>
          </a:solidFill>
          <a:latin typeface="Arial"/>
          <a:ea typeface="+mn-ea"/>
          <a:cs typeface="Arial"/>
        </a:defRPr>
      </a:lvl5pPr>
      <a:lvl6pPr marL="2514222" indent="-228564" algn="l" defTabSz="457130" rtl="0" eaLnBrk="1" latinLnBrk="0" hangingPunct="1">
        <a:spcBef>
          <a:spcPct val="20000"/>
        </a:spcBef>
        <a:buFont typeface="Arial"/>
        <a:buChar char="•"/>
        <a:defRPr sz="2025" kern="1200">
          <a:solidFill>
            <a:schemeClr val="tx1"/>
          </a:solidFill>
          <a:latin typeface="+mn-lt"/>
          <a:ea typeface="+mn-ea"/>
          <a:cs typeface="+mn-cs"/>
        </a:defRPr>
      </a:lvl6pPr>
      <a:lvl7pPr marL="2971356" indent="-228564" algn="l" defTabSz="457130" rtl="0" eaLnBrk="1" latinLnBrk="0" hangingPunct="1">
        <a:spcBef>
          <a:spcPct val="20000"/>
        </a:spcBef>
        <a:buFont typeface="Arial"/>
        <a:buChar char="•"/>
        <a:defRPr sz="2025" kern="1200">
          <a:solidFill>
            <a:schemeClr val="tx1"/>
          </a:solidFill>
          <a:latin typeface="+mn-lt"/>
          <a:ea typeface="+mn-ea"/>
          <a:cs typeface="+mn-cs"/>
        </a:defRPr>
      </a:lvl7pPr>
      <a:lvl8pPr marL="3428487" indent="-228564" algn="l" defTabSz="457130" rtl="0" eaLnBrk="1" latinLnBrk="0" hangingPunct="1">
        <a:spcBef>
          <a:spcPct val="20000"/>
        </a:spcBef>
        <a:buFont typeface="Arial"/>
        <a:buChar char="•"/>
        <a:defRPr sz="2025" kern="1200">
          <a:solidFill>
            <a:schemeClr val="tx1"/>
          </a:solidFill>
          <a:latin typeface="+mn-lt"/>
          <a:ea typeface="+mn-ea"/>
          <a:cs typeface="+mn-cs"/>
        </a:defRPr>
      </a:lvl8pPr>
      <a:lvl9pPr marL="3885618" indent="-228564" algn="l" defTabSz="457130" rtl="0" eaLnBrk="1" latinLnBrk="0" hangingPunct="1">
        <a:spcBef>
          <a:spcPct val="20000"/>
        </a:spcBef>
        <a:buFont typeface="Arial"/>
        <a:buChar char="•"/>
        <a:defRPr sz="2025" kern="1200">
          <a:solidFill>
            <a:schemeClr val="tx1"/>
          </a:solidFill>
          <a:latin typeface="+mn-lt"/>
          <a:ea typeface="+mn-ea"/>
          <a:cs typeface="+mn-cs"/>
        </a:defRPr>
      </a:lvl9pPr>
    </p:bodyStyle>
    <p:otherStyle>
      <a:defPPr>
        <a:defRPr lang="en-US"/>
      </a:defPPr>
      <a:lvl1pPr marL="0" algn="l" defTabSz="457130" rtl="0" eaLnBrk="1" latinLnBrk="0" hangingPunct="1">
        <a:defRPr sz="1800" kern="1200">
          <a:solidFill>
            <a:schemeClr val="tx1"/>
          </a:solidFill>
          <a:latin typeface="+mn-lt"/>
          <a:ea typeface="+mn-ea"/>
          <a:cs typeface="+mn-cs"/>
        </a:defRPr>
      </a:lvl1pPr>
      <a:lvl2pPr marL="457130" algn="l" defTabSz="457130" rtl="0" eaLnBrk="1" latinLnBrk="0" hangingPunct="1">
        <a:defRPr sz="1800" kern="1200">
          <a:solidFill>
            <a:schemeClr val="tx1"/>
          </a:solidFill>
          <a:latin typeface="+mn-lt"/>
          <a:ea typeface="+mn-ea"/>
          <a:cs typeface="+mn-cs"/>
        </a:defRPr>
      </a:lvl2pPr>
      <a:lvl3pPr marL="914265" algn="l" defTabSz="457130" rtl="0" eaLnBrk="1" latinLnBrk="0" hangingPunct="1">
        <a:defRPr sz="1800" kern="1200">
          <a:solidFill>
            <a:schemeClr val="tx1"/>
          </a:solidFill>
          <a:latin typeface="+mn-lt"/>
          <a:ea typeface="+mn-ea"/>
          <a:cs typeface="+mn-cs"/>
        </a:defRPr>
      </a:lvl3pPr>
      <a:lvl4pPr marL="1371396" algn="l" defTabSz="457130" rtl="0" eaLnBrk="1" latinLnBrk="0" hangingPunct="1">
        <a:defRPr sz="1800" kern="1200">
          <a:solidFill>
            <a:schemeClr val="tx1"/>
          </a:solidFill>
          <a:latin typeface="+mn-lt"/>
          <a:ea typeface="+mn-ea"/>
          <a:cs typeface="+mn-cs"/>
        </a:defRPr>
      </a:lvl4pPr>
      <a:lvl5pPr marL="1828529" algn="l" defTabSz="457130" rtl="0" eaLnBrk="1" latinLnBrk="0" hangingPunct="1">
        <a:defRPr sz="1800" kern="1200">
          <a:solidFill>
            <a:schemeClr val="tx1"/>
          </a:solidFill>
          <a:latin typeface="+mn-lt"/>
          <a:ea typeface="+mn-ea"/>
          <a:cs typeface="+mn-cs"/>
        </a:defRPr>
      </a:lvl5pPr>
      <a:lvl6pPr marL="2285658" algn="l" defTabSz="457130" rtl="0" eaLnBrk="1" latinLnBrk="0" hangingPunct="1">
        <a:defRPr sz="1800" kern="1200">
          <a:solidFill>
            <a:schemeClr val="tx1"/>
          </a:solidFill>
          <a:latin typeface="+mn-lt"/>
          <a:ea typeface="+mn-ea"/>
          <a:cs typeface="+mn-cs"/>
        </a:defRPr>
      </a:lvl6pPr>
      <a:lvl7pPr marL="2742788" algn="l" defTabSz="457130" rtl="0" eaLnBrk="1" latinLnBrk="0" hangingPunct="1">
        <a:defRPr sz="1800" kern="1200">
          <a:solidFill>
            <a:schemeClr val="tx1"/>
          </a:solidFill>
          <a:latin typeface="+mn-lt"/>
          <a:ea typeface="+mn-ea"/>
          <a:cs typeface="+mn-cs"/>
        </a:defRPr>
      </a:lvl7pPr>
      <a:lvl8pPr marL="3199920" algn="l" defTabSz="457130" rtl="0" eaLnBrk="1" latinLnBrk="0" hangingPunct="1">
        <a:defRPr sz="1800" kern="1200">
          <a:solidFill>
            <a:schemeClr val="tx1"/>
          </a:solidFill>
          <a:latin typeface="+mn-lt"/>
          <a:ea typeface="+mn-ea"/>
          <a:cs typeface="+mn-cs"/>
        </a:defRPr>
      </a:lvl8pPr>
      <a:lvl9pPr marL="3657052" algn="l" defTabSz="45713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0.xml"/><Relationship Id="rId4" Type="http://schemas.openxmlformats.org/officeDocument/2006/relationships/image" Target="../media/image13.sv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33.jp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6.jpg"/></Relationships>
</file>

<file path=ppt/slides/_rels/slide1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6.xml"/><Relationship Id="rId5" Type="http://schemas.openxmlformats.org/officeDocument/2006/relationships/image" Target="../media/image40.jpg"/><Relationship Id="rId4" Type="http://schemas.openxmlformats.org/officeDocument/2006/relationships/image" Target="../media/image39.jpg"/></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1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44.jpg"/></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5.png"/><Relationship Id="rId4" Type="http://schemas.openxmlformats.org/officeDocument/2006/relationships/image" Target="../media/image16.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aWt24UGkoa4" TargetMode="External"/><Relationship Id="rId7" Type="http://schemas.openxmlformats.org/officeDocument/2006/relationships/image" Target="../media/image22.jpeg"/><Relationship Id="rId2" Type="http://schemas.openxmlformats.org/officeDocument/2006/relationships/hyperlink" Target="https://www.youtube.com/watch?v=mZdDnf-zcA0" TargetMode="Externa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33.xml"/><Relationship Id="rId1" Type="http://schemas.openxmlformats.org/officeDocument/2006/relationships/slideLayout" Target="../slideLayouts/slideLayout9.xml"/><Relationship Id="rId6" Type="http://schemas.openxmlformats.org/officeDocument/2006/relationships/hyperlink" Target="mailto:santiago.sotuyo@bakerhughes.com" TargetMode="External"/><Relationship Id="rId5" Type="http://schemas.openxmlformats.org/officeDocument/2006/relationships/image" Target="../media/image9.png"/><Relationship Id="rId4" Type="http://schemas.openxmlformats.org/officeDocument/2006/relationships/image" Target="../media/image64.jpeg"/></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title" idx="4294967295"/>
          </p:nvPr>
        </p:nvSpPr>
        <p:spPr>
          <a:xfrm>
            <a:off x="1295401" y="4"/>
            <a:ext cx="9525000" cy="4190996"/>
          </a:xfrm>
        </p:spPr>
        <p:txBody>
          <a:bodyPr anchor="ctr">
            <a:normAutofit/>
          </a:bodyPr>
          <a:lstStyle/>
          <a:p>
            <a:r>
              <a:rPr lang="es-UY" sz="3200" dirty="0"/>
              <a:t>INVESTIGACIÓN DE INCIDENTES / ACCIDENTES CON LA METODOLOGÍA</a:t>
            </a:r>
            <a:br>
              <a:rPr lang="en-US" sz="3200" dirty="0"/>
            </a:br>
            <a:r>
              <a:rPr lang="en-US" sz="3200" dirty="0"/>
              <a:t>APOLLO </a:t>
            </a:r>
            <a:r>
              <a:rPr lang="en-US" sz="3200" dirty="0" err="1"/>
              <a:t>Análisis</a:t>
            </a:r>
            <a:r>
              <a:rPr lang="en-US" sz="3200" dirty="0"/>
              <a:t> Causa </a:t>
            </a:r>
            <a:r>
              <a:rPr lang="en-US" sz="3200" dirty="0" err="1"/>
              <a:t>Raíz</a:t>
            </a:r>
            <a:r>
              <a:rPr lang="en-US" sz="3200" baseline="30000" dirty="0"/>
              <a:t>®</a:t>
            </a:r>
            <a:br>
              <a:rPr lang="en-US" sz="3200" dirty="0"/>
            </a:br>
            <a:endParaRPr lang="en-US" sz="3200" cap="none" dirty="0"/>
          </a:p>
        </p:txBody>
      </p:sp>
      <p:sp>
        <p:nvSpPr>
          <p:cNvPr id="6" name="Subtitle 2">
            <a:extLst>
              <a:ext uri="{FF2B5EF4-FFF2-40B4-BE49-F238E27FC236}">
                <a16:creationId xmlns:a16="http://schemas.microsoft.com/office/drawing/2014/main" id="{62DF19F1-90C8-4831-BCFA-AAAA15E7DAB4}"/>
              </a:ext>
            </a:extLst>
          </p:cNvPr>
          <p:cNvSpPr txBox="1">
            <a:spLocks/>
          </p:cNvSpPr>
          <p:nvPr/>
        </p:nvSpPr>
        <p:spPr bwMode="auto">
          <a:xfrm>
            <a:off x="152400" y="5181600"/>
            <a:ext cx="5668297" cy="15608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defTabSz="457200" rtl="0" eaLnBrk="0" fontAlgn="base" hangingPunct="0">
              <a:spcBef>
                <a:spcPct val="20000"/>
              </a:spcBef>
              <a:spcAft>
                <a:spcPct val="0"/>
              </a:spcAft>
              <a:buFont typeface="Arial" pitchFamily="34" charset="0"/>
              <a:buNone/>
              <a:defRPr sz="3200" kern="1200">
                <a:solidFill>
                  <a:schemeClr val="tx1">
                    <a:tint val="75000"/>
                  </a:schemeClr>
                </a:solidFill>
                <a:latin typeface="Arial"/>
                <a:ea typeface="MS PGothic" pitchFamily="34" charset="-128"/>
                <a:cs typeface="Arial"/>
              </a:defRPr>
            </a:lvl1pPr>
            <a:lvl2pPr marL="457200" indent="0" algn="ctr" defTabSz="457200" rtl="0" eaLnBrk="0" fontAlgn="base" hangingPunct="0">
              <a:spcBef>
                <a:spcPct val="20000"/>
              </a:spcBef>
              <a:spcAft>
                <a:spcPct val="0"/>
              </a:spcAft>
              <a:buFont typeface="Arial" pitchFamily="34" charset="0"/>
              <a:buNone/>
              <a:defRPr sz="2800" kern="1200">
                <a:solidFill>
                  <a:schemeClr val="tx1">
                    <a:tint val="75000"/>
                  </a:schemeClr>
                </a:solidFill>
                <a:latin typeface="Arial"/>
                <a:ea typeface="MS PGothic" pitchFamily="34" charset="-128"/>
                <a:cs typeface="Arial"/>
              </a:defRPr>
            </a:lvl2pPr>
            <a:lvl3pPr marL="914400" indent="0" algn="ctr" defTabSz="457200" rtl="0" eaLnBrk="0" fontAlgn="base" hangingPunct="0">
              <a:spcBef>
                <a:spcPct val="20000"/>
              </a:spcBef>
              <a:spcAft>
                <a:spcPct val="0"/>
              </a:spcAft>
              <a:buFont typeface="Arial" pitchFamily="34" charset="0"/>
              <a:buNone/>
              <a:defRPr sz="2400" kern="1200">
                <a:solidFill>
                  <a:schemeClr val="tx1">
                    <a:tint val="75000"/>
                  </a:schemeClr>
                </a:solidFill>
                <a:latin typeface="Arial"/>
                <a:ea typeface="MS PGothic" pitchFamily="34" charset="-128"/>
                <a:cs typeface="Arial"/>
              </a:defRPr>
            </a:lvl3pPr>
            <a:lvl4pPr marL="1371600" indent="0" algn="ctr" defTabSz="457200" rtl="0" eaLnBrk="0" fontAlgn="base" hangingPunct="0">
              <a:spcBef>
                <a:spcPct val="20000"/>
              </a:spcBef>
              <a:spcAft>
                <a:spcPct val="0"/>
              </a:spcAft>
              <a:buFont typeface="Arial" pitchFamily="34" charset="0"/>
              <a:buNone/>
              <a:defRPr sz="2000" kern="1200">
                <a:solidFill>
                  <a:schemeClr val="tx1">
                    <a:tint val="75000"/>
                  </a:schemeClr>
                </a:solidFill>
                <a:latin typeface="Arial"/>
                <a:ea typeface="MS PGothic" pitchFamily="34" charset="-128"/>
                <a:cs typeface="Arial"/>
              </a:defRPr>
            </a:lvl4pPr>
            <a:lvl5pPr marL="1828800" indent="0" algn="ctr" defTabSz="457200" rtl="0" eaLnBrk="0" fontAlgn="base" hangingPunct="0">
              <a:spcBef>
                <a:spcPct val="20000"/>
              </a:spcBef>
              <a:spcAft>
                <a:spcPct val="0"/>
              </a:spcAft>
              <a:buFont typeface="Arial" pitchFamily="34" charset="0"/>
              <a:buNone/>
              <a:defRPr sz="2000" kern="1200">
                <a:solidFill>
                  <a:schemeClr val="tx1">
                    <a:tint val="75000"/>
                  </a:schemeClr>
                </a:solidFill>
                <a:latin typeface="Arial"/>
                <a:ea typeface="MS PGothic" pitchFamily="34" charset="-128"/>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r>
              <a:rPr lang="es-UY" sz="1600" dirty="0">
                <a:solidFill>
                  <a:schemeClr val="bg1"/>
                </a:solidFill>
                <a:latin typeface="+mn-lt"/>
              </a:rPr>
              <a:t>Presentado por:</a:t>
            </a:r>
          </a:p>
          <a:p>
            <a:pPr algn="just"/>
            <a:r>
              <a:rPr lang="es-UY" sz="1600" dirty="0">
                <a:solidFill>
                  <a:schemeClr val="bg1"/>
                </a:solidFill>
                <a:latin typeface="+mn-lt"/>
              </a:rPr>
              <a:t>Ing. </a:t>
            </a:r>
            <a:r>
              <a:rPr lang="es-UY" sz="1600" dirty="0" err="1">
                <a:solidFill>
                  <a:schemeClr val="bg1"/>
                </a:solidFill>
                <a:latin typeface="+mn-lt"/>
              </a:rPr>
              <a:t>Ind</a:t>
            </a:r>
            <a:r>
              <a:rPr lang="es-UY" sz="1600" dirty="0">
                <a:solidFill>
                  <a:schemeClr val="bg1"/>
                </a:solidFill>
                <a:latin typeface="+mn-lt"/>
              </a:rPr>
              <a:t>. Santiago Sotuyo Blanco, CMRP, CRL, AMP-S</a:t>
            </a:r>
          </a:p>
          <a:p>
            <a:pPr algn="just"/>
            <a:r>
              <a:rPr lang="es-UY" sz="1600" dirty="0">
                <a:solidFill>
                  <a:schemeClr val="bg1"/>
                </a:solidFill>
                <a:latin typeface="+mn-lt"/>
              </a:rPr>
              <a:t>Gerente Ingeniería – Latino América</a:t>
            </a:r>
          </a:p>
          <a:p>
            <a:pPr algn="just"/>
            <a:r>
              <a:rPr lang="en-US" sz="1600" dirty="0">
                <a:solidFill>
                  <a:schemeClr val="bg1"/>
                </a:solidFill>
                <a:latin typeface="+mn-lt"/>
              </a:rPr>
              <a:t>Instructor </a:t>
            </a:r>
            <a:r>
              <a:rPr lang="en-US" sz="1600" dirty="0" err="1">
                <a:solidFill>
                  <a:schemeClr val="bg1"/>
                </a:solidFill>
                <a:latin typeface="+mn-lt"/>
              </a:rPr>
              <a:t>Certificado</a:t>
            </a:r>
            <a:r>
              <a:rPr lang="en-US" sz="1600" dirty="0">
                <a:solidFill>
                  <a:schemeClr val="bg1"/>
                </a:solidFill>
                <a:latin typeface="+mn-lt"/>
              </a:rPr>
              <a:t> Apollo </a:t>
            </a:r>
            <a:r>
              <a:rPr lang="en-US" sz="1600" dirty="0" err="1">
                <a:solidFill>
                  <a:schemeClr val="bg1"/>
                </a:solidFill>
                <a:latin typeface="+mn-lt"/>
              </a:rPr>
              <a:t>Análisis</a:t>
            </a:r>
            <a:r>
              <a:rPr lang="en-US" sz="1600" dirty="0">
                <a:solidFill>
                  <a:schemeClr val="bg1"/>
                </a:solidFill>
                <a:latin typeface="+mn-lt"/>
              </a:rPr>
              <a:t> Causa </a:t>
            </a:r>
            <a:r>
              <a:rPr lang="en-US" sz="1600" dirty="0" err="1">
                <a:solidFill>
                  <a:schemeClr val="bg1"/>
                </a:solidFill>
                <a:latin typeface="+mn-lt"/>
              </a:rPr>
              <a:t>Raíz</a:t>
            </a:r>
            <a:r>
              <a:rPr lang="en-US" sz="1600" dirty="0">
                <a:solidFill>
                  <a:schemeClr val="bg1"/>
                </a:solidFill>
                <a:latin typeface="+mn-lt"/>
              </a:rPr>
              <a:t>®</a:t>
            </a:r>
          </a:p>
          <a:p>
            <a:pPr algn="just"/>
            <a:r>
              <a:rPr lang="es-UY" sz="1600" dirty="0">
                <a:solidFill>
                  <a:schemeClr val="bg1"/>
                </a:solidFill>
              </a:rPr>
              <a:t>ARMS RELIABILITY</a:t>
            </a:r>
          </a:p>
          <a:p>
            <a:pPr algn="just"/>
            <a:endParaRPr lang="en-US" sz="1600" dirty="0">
              <a:solidFill>
                <a:schemeClr val="bg1"/>
              </a:solidFill>
              <a:latin typeface="+mn-lt"/>
            </a:endParaRPr>
          </a:p>
        </p:txBody>
      </p:sp>
      <p:sp>
        <p:nvSpPr>
          <p:cNvPr id="4" name="AutoShape 4">
            <a:extLst>
              <a:ext uri="{FF2B5EF4-FFF2-40B4-BE49-F238E27FC236}">
                <a16:creationId xmlns:a16="http://schemas.microsoft.com/office/drawing/2014/main" id="{9B9547C7-11BB-496E-BCA7-102BD725009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UY"/>
          </a:p>
        </p:txBody>
      </p:sp>
      <p:pic>
        <p:nvPicPr>
          <p:cNvPr id="7" name="Gráfico 6">
            <a:extLst>
              <a:ext uri="{FF2B5EF4-FFF2-40B4-BE49-F238E27FC236}">
                <a16:creationId xmlns:a16="http://schemas.microsoft.com/office/drawing/2014/main" id="{29B1E09A-F354-4B89-A83C-A23BAA20ACA0}"/>
              </a:ext>
            </a:extLst>
          </p:cNvPr>
          <p:cNvPicPr>
            <a:picLocks noChangeAspect="1"/>
          </p:cNvPicPr>
          <p:nvPr/>
        </p:nvPicPr>
        <p:blipFill>
          <a:blip r:embed="rId2"/>
          <a:srcRect/>
          <a:stretch/>
        </p:blipFill>
        <p:spPr>
          <a:xfrm>
            <a:off x="7350467" y="3889466"/>
            <a:ext cx="4163433" cy="1322614"/>
          </a:xfrm>
          <a:prstGeom prst="rect">
            <a:avLst/>
          </a:prstGeom>
        </p:spPr>
      </p:pic>
      <p:pic>
        <p:nvPicPr>
          <p:cNvPr id="8" name="Imagen 11">
            <a:extLst>
              <a:ext uri="{FF2B5EF4-FFF2-40B4-BE49-F238E27FC236}">
                <a16:creationId xmlns:a16="http://schemas.microsoft.com/office/drawing/2014/main" id="{2DB773F4-2F2B-66EF-65D1-C2D31551D4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978503" y="457200"/>
            <a:ext cx="799264" cy="578811"/>
          </a:xfrm>
          <a:prstGeom prst="rect">
            <a:avLst/>
          </a:prstGeom>
        </p:spPr>
      </p:pic>
    </p:spTree>
    <p:extLst>
      <p:ext uri="{BB962C8B-B14F-4D97-AF65-F5344CB8AC3E}">
        <p14:creationId xmlns:p14="http://schemas.microsoft.com/office/powerpoint/2010/main" val="1821776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60BB67-C658-4E11-A0D3-0719FCD0692B}"/>
              </a:ext>
            </a:extLst>
          </p:cNvPr>
          <p:cNvSpPr/>
          <p:nvPr/>
        </p:nvSpPr>
        <p:spPr>
          <a:xfrm>
            <a:off x="720033" y="1130537"/>
            <a:ext cx="7331894" cy="400110"/>
          </a:xfrm>
          <a:prstGeom prst="rect">
            <a:avLst/>
          </a:prstGeom>
        </p:spPr>
        <p:txBody>
          <a:bodyPr wrap="square">
            <a:spAutoFit/>
          </a:bodyPr>
          <a:lstStyle/>
          <a:p>
            <a:r>
              <a:rPr lang="en-AU" sz="2000" i="1" dirty="0">
                <a:cs typeface="Arial" charset="0"/>
              </a:rPr>
              <a:t>(*) </a:t>
            </a:r>
            <a:r>
              <a:rPr lang="en-AU" sz="2000" i="1" dirty="0" err="1">
                <a:cs typeface="Arial" charset="0"/>
              </a:rPr>
              <a:t>Profesor</a:t>
            </a:r>
            <a:r>
              <a:rPr lang="en-AU" sz="2000" i="1" dirty="0">
                <a:cs typeface="Arial" charset="0"/>
              </a:rPr>
              <a:t> James Reasons, </a:t>
            </a:r>
            <a:r>
              <a:rPr lang="en-AU" sz="2000" i="1" dirty="0" err="1">
                <a:cs typeface="Arial" charset="0"/>
              </a:rPr>
              <a:t>Modelo</a:t>
            </a:r>
            <a:r>
              <a:rPr lang="en-AU" sz="2000" i="1" dirty="0">
                <a:cs typeface="Arial" charset="0"/>
              </a:rPr>
              <a:t> de </a:t>
            </a:r>
            <a:r>
              <a:rPr lang="en-AU" sz="2000" i="1" dirty="0" err="1">
                <a:cs typeface="Arial" charset="0"/>
              </a:rPr>
              <a:t>Falla</a:t>
            </a:r>
            <a:r>
              <a:rPr lang="en-AU" sz="2000" i="1" dirty="0">
                <a:cs typeface="Arial" charset="0"/>
              </a:rPr>
              <a:t> del Queso </a:t>
            </a:r>
            <a:r>
              <a:rPr lang="en-AU" sz="2000" i="1" dirty="0" err="1">
                <a:cs typeface="Arial" charset="0"/>
              </a:rPr>
              <a:t>Suizo</a:t>
            </a:r>
            <a:endParaRPr lang="en-US" sz="2000" i="1" dirty="0"/>
          </a:p>
        </p:txBody>
      </p:sp>
      <p:sp>
        <p:nvSpPr>
          <p:cNvPr id="15" name="Título 1">
            <a:extLst>
              <a:ext uri="{FF2B5EF4-FFF2-40B4-BE49-F238E27FC236}">
                <a16:creationId xmlns:a16="http://schemas.microsoft.com/office/drawing/2014/main" id="{EECBB565-4A7F-44C9-8484-8B8EC2D451E2}"/>
              </a:ext>
            </a:extLst>
          </p:cNvPr>
          <p:cNvSpPr>
            <a:spLocks noGrp="1"/>
          </p:cNvSpPr>
          <p:nvPr>
            <p:ph type="title"/>
          </p:nvPr>
        </p:nvSpPr>
        <p:spPr>
          <a:xfrm>
            <a:off x="538047" y="1"/>
            <a:ext cx="11102652" cy="1002591"/>
          </a:xfrm>
        </p:spPr>
        <p:txBody>
          <a:bodyPr/>
          <a:lstStyle/>
          <a:p>
            <a:r>
              <a:rPr lang="es-ES" dirty="0"/>
              <a:t>I</a:t>
            </a:r>
            <a:r>
              <a:rPr lang="en-US" dirty="0">
                <a:solidFill>
                  <a:prstClr val="white"/>
                </a:solidFill>
                <a:latin typeface="Arial" panose="020B0604020202020204" pitchFamily="34" charset="0"/>
              </a:rPr>
              <a:t>¿</a:t>
            </a:r>
            <a:r>
              <a:rPr lang="en-US" dirty="0" err="1">
                <a:solidFill>
                  <a:prstClr val="white"/>
                </a:solidFill>
                <a:latin typeface="Arial" panose="020B0604020202020204" pitchFamily="34" charset="0"/>
              </a:rPr>
              <a:t>Cómo</a:t>
            </a:r>
            <a:r>
              <a:rPr lang="en-US" dirty="0">
                <a:solidFill>
                  <a:prstClr val="white"/>
                </a:solidFill>
                <a:latin typeface="Arial" panose="020B0604020202020204" pitchFamily="34" charset="0"/>
              </a:rPr>
              <a:t> </a:t>
            </a:r>
            <a:r>
              <a:rPr lang="en-US" dirty="0" err="1">
                <a:solidFill>
                  <a:prstClr val="white"/>
                </a:solidFill>
                <a:latin typeface="Arial" panose="020B0604020202020204" pitchFamily="34" charset="0"/>
              </a:rPr>
              <a:t>Ocurren</a:t>
            </a:r>
            <a:r>
              <a:rPr lang="en-US" dirty="0">
                <a:solidFill>
                  <a:prstClr val="white"/>
                </a:solidFill>
                <a:latin typeface="Arial" panose="020B0604020202020204" pitchFamily="34" charset="0"/>
              </a:rPr>
              <a:t> los </a:t>
            </a:r>
            <a:r>
              <a:rPr lang="en-US" dirty="0" err="1">
                <a:solidFill>
                  <a:prstClr val="white"/>
                </a:solidFill>
                <a:latin typeface="Arial" panose="020B0604020202020204" pitchFamily="34" charset="0"/>
              </a:rPr>
              <a:t>Incidentes</a:t>
            </a:r>
            <a:r>
              <a:rPr lang="en-US" dirty="0">
                <a:solidFill>
                  <a:prstClr val="white"/>
                </a:solidFill>
                <a:latin typeface="Arial" panose="020B0604020202020204" pitchFamily="34" charset="0"/>
              </a:rPr>
              <a:t>?</a:t>
            </a:r>
            <a:endParaRPr lang="es-UY" dirty="0"/>
          </a:p>
        </p:txBody>
      </p:sp>
      <p:sp>
        <p:nvSpPr>
          <p:cNvPr id="3" name="Content Placeholder 2"/>
          <p:cNvSpPr>
            <a:spLocks noGrp="1"/>
          </p:cNvSpPr>
          <p:nvPr>
            <p:ph idx="4294967295"/>
          </p:nvPr>
        </p:nvSpPr>
        <p:spPr>
          <a:xfrm>
            <a:off x="304800" y="2921658"/>
            <a:ext cx="4536975" cy="1878942"/>
          </a:xfrm>
          <a:prstGeom prst="rect">
            <a:avLst/>
          </a:prstGeom>
        </p:spPr>
        <p:txBody>
          <a:bodyPr anchor="t">
            <a:noAutofit/>
          </a:bodyPr>
          <a:lstStyle/>
          <a:p>
            <a:pPr marL="0" indent="0">
              <a:buNone/>
            </a:pPr>
            <a:r>
              <a:rPr lang="es-ES" sz="2000" b="1" dirty="0">
                <a:solidFill>
                  <a:srgbClr val="0073B9"/>
                </a:solidFill>
              </a:rPr>
              <a:t>Capas de Defensa:</a:t>
            </a:r>
          </a:p>
          <a:p>
            <a:pPr marL="0" indent="0">
              <a:buNone/>
            </a:pPr>
            <a:r>
              <a:rPr lang="es-ES" sz="2000" dirty="0"/>
              <a:t>Cuando las acciones y las condiciones de falla se alinean,</a:t>
            </a:r>
          </a:p>
          <a:p>
            <a:pPr marL="0" indent="0">
              <a:buNone/>
            </a:pPr>
            <a:r>
              <a:rPr lang="es-ES" sz="2000" dirty="0"/>
              <a:t>Fallas catastróficas pueden ocurrir!</a:t>
            </a:r>
            <a:endParaRPr lang="en-US" sz="2000" dirty="0"/>
          </a:p>
        </p:txBody>
      </p:sp>
      <p:grpSp>
        <p:nvGrpSpPr>
          <p:cNvPr id="8" name="Grupo 7">
            <a:extLst>
              <a:ext uri="{FF2B5EF4-FFF2-40B4-BE49-F238E27FC236}">
                <a16:creationId xmlns:a16="http://schemas.microsoft.com/office/drawing/2014/main" id="{2AE82064-A4C0-4B3D-B522-0423B36614BA}"/>
              </a:ext>
            </a:extLst>
          </p:cNvPr>
          <p:cNvGrpSpPr/>
          <p:nvPr/>
        </p:nvGrpSpPr>
        <p:grpSpPr>
          <a:xfrm>
            <a:off x="4953000" y="1600200"/>
            <a:ext cx="6768752" cy="4555952"/>
            <a:chOff x="4953000" y="1600200"/>
            <a:chExt cx="6768752" cy="4555952"/>
          </a:xfrm>
        </p:grpSpPr>
        <p:grpSp>
          <p:nvGrpSpPr>
            <p:cNvPr id="17" name="Grupo 16">
              <a:extLst>
                <a:ext uri="{FF2B5EF4-FFF2-40B4-BE49-F238E27FC236}">
                  <a16:creationId xmlns:a16="http://schemas.microsoft.com/office/drawing/2014/main" id="{A9D17AEE-0429-4B0D-B3B9-65E4C8835E39}"/>
                </a:ext>
              </a:extLst>
            </p:cNvPr>
            <p:cNvGrpSpPr/>
            <p:nvPr/>
          </p:nvGrpSpPr>
          <p:grpSpPr>
            <a:xfrm>
              <a:off x="4953000" y="1600200"/>
              <a:ext cx="6768752" cy="4555952"/>
              <a:chOff x="2844673" y="1482861"/>
              <a:chExt cx="6768752" cy="4555952"/>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4673" y="1482861"/>
                <a:ext cx="6768752" cy="4555952"/>
              </a:xfrm>
              <a:prstGeom prst="rect">
                <a:avLst/>
              </a:prstGeom>
            </p:spPr>
          </p:pic>
          <p:sp>
            <p:nvSpPr>
              <p:cNvPr id="4" name="TextBox 3"/>
              <p:cNvSpPr txBox="1"/>
              <p:nvPr/>
            </p:nvSpPr>
            <p:spPr>
              <a:xfrm>
                <a:off x="8112225" y="1907540"/>
                <a:ext cx="1449436" cy="400110"/>
              </a:xfrm>
              <a:prstGeom prst="rect">
                <a:avLst/>
              </a:prstGeom>
              <a:noFill/>
            </p:spPr>
            <p:txBody>
              <a:bodyPr wrap="none" rtlCol="0">
                <a:spAutoFit/>
              </a:bodyPr>
              <a:lstStyle/>
              <a:p>
                <a:pPr>
                  <a:defRPr/>
                </a:pPr>
                <a:r>
                  <a:rPr lang="en-US" sz="2000" b="1" i="1" dirty="0" err="1">
                    <a:solidFill>
                      <a:srgbClr val="0073B9"/>
                    </a:solidFill>
                    <a:latin typeface="Calibri"/>
                  </a:rPr>
                  <a:t>Condiciones</a:t>
                </a:r>
                <a:endParaRPr lang="en-US" sz="2000" b="1" i="1" dirty="0">
                  <a:solidFill>
                    <a:srgbClr val="0073B9"/>
                  </a:solidFill>
                  <a:latin typeface="Calibri"/>
                </a:endParaRPr>
              </a:p>
            </p:txBody>
          </p:sp>
          <p:cxnSp>
            <p:nvCxnSpPr>
              <p:cNvPr id="7" name="Straight Arrow Connector 6"/>
              <p:cNvCxnSpPr>
                <a:cxnSpLocks/>
              </p:cNvCxnSpPr>
              <p:nvPr/>
            </p:nvCxnSpPr>
            <p:spPr>
              <a:xfrm>
                <a:off x="7896200" y="2189004"/>
                <a:ext cx="1265569" cy="1218970"/>
              </a:xfrm>
              <a:prstGeom prst="straightConnector1">
                <a:avLst/>
              </a:prstGeom>
              <a:ln>
                <a:solidFill>
                  <a:srgbClr val="0073B9"/>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cxnSpLocks/>
              </p:cNvCxnSpPr>
              <p:nvPr/>
            </p:nvCxnSpPr>
            <p:spPr>
              <a:xfrm>
                <a:off x="7896200" y="2189004"/>
                <a:ext cx="104800" cy="710971"/>
              </a:xfrm>
              <a:prstGeom prst="straightConnector1">
                <a:avLst/>
              </a:prstGeom>
              <a:ln>
                <a:solidFill>
                  <a:srgbClr val="0073B9"/>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7032104" y="2189004"/>
                <a:ext cx="864096" cy="87868"/>
              </a:xfrm>
              <a:prstGeom prst="straightConnector1">
                <a:avLst/>
              </a:prstGeom>
              <a:ln>
                <a:solidFill>
                  <a:srgbClr val="0073B9"/>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cxnSpLocks/>
              </p:cNvCxnSpPr>
              <p:nvPr/>
            </p:nvCxnSpPr>
            <p:spPr>
              <a:xfrm flipH="1" flipV="1">
                <a:off x="5943600" y="1676400"/>
                <a:ext cx="1952600" cy="512604"/>
              </a:xfrm>
              <a:prstGeom prst="straightConnector1">
                <a:avLst/>
              </a:prstGeom>
              <a:ln>
                <a:solidFill>
                  <a:srgbClr val="0073B9"/>
                </a:solidFill>
                <a:tailEnd type="arrow"/>
              </a:ln>
            </p:spPr>
            <p:style>
              <a:lnRef idx="2">
                <a:schemeClr val="accent1"/>
              </a:lnRef>
              <a:fillRef idx="0">
                <a:schemeClr val="accent1"/>
              </a:fillRef>
              <a:effectRef idx="1">
                <a:schemeClr val="accent1"/>
              </a:effectRef>
              <a:fontRef idx="minor">
                <a:schemeClr val="tx1"/>
              </a:fontRef>
            </p:style>
          </p:cxnSp>
          <p:sp>
            <p:nvSpPr>
              <p:cNvPr id="20483" name="TextBox 20482"/>
              <p:cNvSpPr txBox="1"/>
              <p:nvPr/>
            </p:nvSpPr>
            <p:spPr>
              <a:xfrm>
                <a:off x="3383548" y="4006845"/>
                <a:ext cx="1108317" cy="400110"/>
              </a:xfrm>
              <a:prstGeom prst="rect">
                <a:avLst/>
              </a:prstGeom>
              <a:noFill/>
            </p:spPr>
            <p:txBody>
              <a:bodyPr wrap="none" rtlCol="0">
                <a:spAutoFit/>
              </a:bodyPr>
              <a:lstStyle/>
              <a:p>
                <a:pPr>
                  <a:defRPr/>
                </a:pPr>
                <a:r>
                  <a:rPr lang="en-US" sz="2000" b="1" i="1" dirty="0" err="1">
                    <a:solidFill>
                      <a:srgbClr val="C00000"/>
                    </a:solidFill>
                    <a:latin typeface="Calibri"/>
                  </a:rPr>
                  <a:t>Acciones</a:t>
                </a:r>
                <a:endParaRPr lang="en-US" sz="2000" b="1" i="1" dirty="0">
                  <a:solidFill>
                    <a:srgbClr val="C00000"/>
                  </a:solidFill>
                  <a:latin typeface="Calibri"/>
                </a:endParaRPr>
              </a:p>
            </p:txBody>
          </p:sp>
          <p:cxnSp>
            <p:nvCxnSpPr>
              <p:cNvPr id="20485" name="Straight Arrow Connector 20484"/>
              <p:cNvCxnSpPr>
                <a:cxnSpLocks/>
              </p:cNvCxnSpPr>
              <p:nvPr/>
            </p:nvCxnSpPr>
            <p:spPr>
              <a:xfrm flipV="1">
                <a:off x="3850448" y="2798489"/>
                <a:ext cx="188152" cy="113537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6" name="CuadroTexto 5">
              <a:extLst>
                <a:ext uri="{FF2B5EF4-FFF2-40B4-BE49-F238E27FC236}">
                  <a16:creationId xmlns:a16="http://schemas.microsoft.com/office/drawing/2014/main" id="{4A64386A-E2F7-49BF-88DA-18E1038C2178}"/>
                </a:ext>
              </a:extLst>
            </p:cNvPr>
            <p:cNvSpPr txBox="1"/>
            <p:nvPr/>
          </p:nvSpPr>
          <p:spPr>
            <a:xfrm>
              <a:off x="5122191" y="2274856"/>
              <a:ext cx="1212511" cy="369332"/>
            </a:xfrm>
            <a:prstGeom prst="rect">
              <a:avLst/>
            </a:prstGeom>
            <a:solidFill>
              <a:schemeClr val="bg1"/>
            </a:solidFill>
          </p:spPr>
          <p:txBody>
            <a:bodyPr wrap="none" rtlCol="0">
              <a:spAutoFit/>
            </a:bodyPr>
            <a:lstStyle/>
            <a:p>
              <a:r>
                <a:rPr lang="es-UY" b="1" dirty="0">
                  <a:latin typeface="Arial Black" panose="020B0A04020102020204" pitchFamily="34" charset="0"/>
                </a:rPr>
                <a:t>Peligros</a:t>
              </a:r>
            </a:p>
          </p:txBody>
        </p:sp>
        <p:sp>
          <p:nvSpPr>
            <p:cNvPr id="16" name="CuadroTexto 15">
              <a:extLst>
                <a:ext uri="{FF2B5EF4-FFF2-40B4-BE49-F238E27FC236}">
                  <a16:creationId xmlns:a16="http://schemas.microsoft.com/office/drawing/2014/main" id="{F400B281-0097-4E10-B82B-3379BBAF5674}"/>
                </a:ext>
              </a:extLst>
            </p:cNvPr>
            <p:cNvSpPr txBox="1"/>
            <p:nvPr/>
          </p:nvSpPr>
          <p:spPr>
            <a:xfrm>
              <a:off x="10339014" y="5746098"/>
              <a:ext cx="1293303" cy="369332"/>
            </a:xfrm>
            <a:prstGeom prst="rect">
              <a:avLst/>
            </a:prstGeom>
            <a:solidFill>
              <a:schemeClr val="bg1"/>
            </a:solidFill>
          </p:spPr>
          <p:txBody>
            <a:bodyPr wrap="none" rtlCol="0">
              <a:spAutoFit/>
            </a:bodyPr>
            <a:lstStyle/>
            <a:p>
              <a:r>
                <a:rPr lang="es-UY" b="1" dirty="0">
                  <a:latin typeface="Arial Black" panose="020B0A04020102020204" pitchFamily="34" charset="0"/>
                </a:rPr>
                <a:t>Pérdidas</a:t>
              </a:r>
            </a:p>
          </p:txBody>
        </p:sp>
      </p:grpSp>
    </p:spTree>
    <p:extLst>
      <p:ext uri="{BB962C8B-B14F-4D97-AF65-F5344CB8AC3E}">
        <p14:creationId xmlns:p14="http://schemas.microsoft.com/office/powerpoint/2010/main" val="1403543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0A158B1-CA8E-4CC5-B508-D176A69647C0}"/>
              </a:ext>
            </a:extLst>
          </p:cNvPr>
          <p:cNvSpPr>
            <a:spLocks noGrp="1"/>
          </p:cNvSpPr>
          <p:nvPr>
            <p:ph type="title"/>
          </p:nvPr>
        </p:nvSpPr>
        <p:spPr/>
        <p:txBody>
          <a:bodyPr/>
          <a:lstStyle/>
          <a:p>
            <a:r>
              <a:rPr lang="es-ES" dirty="0">
                <a:solidFill>
                  <a:schemeClr val="bg1"/>
                </a:solidFill>
                <a:latin typeface="Arial" panose="020B0604020202020204" pitchFamily="34" charset="0"/>
                <a:cs typeface="Arial" panose="020B0604020202020204" pitchFamily="34" charset="0"/>
              </a:rPr>
              <a:t>Por Qué Se Repiten Los Incidentes – DEFICIENCIAS ORGANIZACIONALES</a:t>
            </a:r>
            <a:endParaRPr lang="en-US" b="0" dirty="0">
              <a:solidFill>
                <a:schemeClr val="bg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80E0021-4A81-475C-A113-A6381B23BC75}"/>
              </a:ext>
            </a:extLst>
          </p:cNvPr>
          <p:cNvSpPr txBox="1">
            <a:spLocks/>
          </p:cNvSpPr>
          <p:nvPr/>
        </p:nvSpPr>
        <p:spPr>
          <a:xfrm>
            <a:off x="762000" y="1295400"/>
            <a:ext cx="11102652" cy="49530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200" kern="1200">
                <a:solidFill>
                  <a:schemeClr val="tx1"/>
                </a:solidFill>
                <a:latin typeface="Arial"/>
                <a:ea typeface="ＭＳ Ｐゴシック" pitchFamily="-107" charset="-128"/>
                <a:cs typeface="Arial"/>
              </a:defRPr>
            </a:lvl1pPr>
            <a:lvl2pPr marL="742950" indent="-285750" algn="l" defTabSz="457200" rtl="0" eaLnBrk="0" fontAlgn="base" hangingPunct="0">
              <a:spcBef>
                <a:spcPct val="20000"/>
              </a:spcBef>
              <a:spcAft>
                <a:spcPct val="0"/>
              </a:spcAft>
              <a:buFont typeface="Arial" charset="0"/>
              <a:buChar char="–"/>
              <a:defRPr sz="2200" kern="1200">
                <a:solidFill>
                  <a:schemeClr val="tx1"/>
                </a:solidFill>
                <a:latin typeface="Arial"/>
                <a:ea typeface="ＭＳ Ｐゴシック" pitchFamily="-107" charset="-128"/>
                <a:cs typeface="Arial"/>
              </a:defRPr>
            </a:lvl2pPr>
            <a:lvl3pPr marL="1143000" indent="-228600" algn="l" defTabSz="457200" rtl="0" eaLnBrk="0" fontAlgn="base" hangingPunct="0">
              <a:spcBef>
                <a:spcPct val="20000"/>
              </a:spcBef>
              <a:spcAft>
                <a:spcPct val="0"/>
              </a:spcAft>
              <a:buFont typeface="Arial" charset="0"/>
              <a:buChar char="•"/>
              <a:defRPr sz="2200" kern="1200">
                <a:solidFill>
                  <a:schemeClr val="tx1"/>
                </a:solidFill>
                <a:latin typeface="Arial"/>
                <a:ea typeface="ＭＳ Ｐゴシック" pitchFamily="-107" charset="-128"/>
                <a:cs typeface="Arial"/>
              </a:defRPr>
            </a:lvl3pPr>
            <a:lvl4pPr marL="1600200" indent="-228600" algn="l" defTabSz="457200" rtl="0" eaLnBrk="0" fontAlgn="base" hangingPunct="0">
              <a:spcBef>
                <a:spcPct val="20000"/>
              </a:spcBef>
              <a:spcAft>
                <a:spcPct val="0"/>
              </a:spcAft>
              <a:buFont typeface="Arial" charset="0"/>
              <a:buChar char="–"/>
              <a:defRPr sz="2200" kern="1200">
                <a:solidFill>
                  <a:schemeClr val="tx1"/>
                </a:solidFill>
                <a:latin typeface="Arial"/>
                <a:ea typeface="ＭＳ Ｐゴシック" pitchFamily="-107" charset="-128"/>
                <a:cs typeface="Arial"/>
              </a:defRPr>
            </a:lvl4pPr>
            <a:lvl5pPr marL="2057400" indent="-228600" algn="l" defTabSz="457200" rtl="0" eaLnBrk="0" fontAlgn="base" hangingPunct="0">
              <a:spcBef>
                <a:spcPct val="20000"/>
              </a:spcBef>
              <a:spcAft>
                <a:spcPct val="0"/>
              </a:spcAft>
              <a:buFont typeface="Arial" charset="0"/>
              <a:buChar char="»"/>
              <a:defRPr sz="2200" kern="1200">
                <a:solidFill>
                  <a:schemeClr val="tx1"/>
                </a:solidFill>
                <a:latin typeface="Arial"/>
                <a:ea typeface="ＭＳ Ｐゴシック" pitchFamily="-107"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buFont typeface="Wingdings" panose="05000000000000000000" pitchFamily="2" charset="2"/>
              <a:buChar char="§"/>
              <a:defRPr/>
            </a:pPr>
            <a:r>
              <a:rPr lang="es-ES" sz="2000" dirty="0">
                <a:solidFill>
                  <a:prstClr val="black"/>
                </a:solidFill>
              </a:rPr>
              <a:t>Falta de respuesta de la organización</a:t>
            </a:r>
          </a:p>
          <a:p>
            <a:pPr lvl="1">
              <a:spcAft>
                <a:spcPts val="600"/>
              </a:spcAft>
              <a:buFont typeface="Wingdings" panose="05000000000000000000" pitchFamily="2" charset="2"/>
              <a:buChar char="§"/>
              <a:defRPr/>
            </a:pPr>
            <a:r>
              <a:rPr lang="es-ES" sz="2000" dirty="0">
                <a:solidFill>
                  <a:prstClr val="black"/>
                </a:solidFill>
              </a:rPr>
              <a:t>Cuestiones planteadas, no atendidas</a:t>
            </a:r>
          </a:p>
          <a:p>
            <a:pPr>
              <a:spcAft>
                <a:spcPts val="600"/>
              </a:spcAft>
              <a:buFont typeface="Wingdings" panose="05000000000000000000" pitchFamily="2" charset="2"/>
              <a:buChar char="§"/>
              <a:defRPr/>
            </a:pPr>
            <a:r>
              <a:rPr lang="es-ES" sz="2000" dirty="0">
                <a:solidFill>
                  <a:prstClr val="black"/>
                </a:solidFill>
              </a:rPr>
              <a:t>Cultura de respuesta reactiva</a:t>
            </a:r>
          </a:p>
          <a:p>
            <a:pPr lvl="1">
              <a:spcAft>
                <a:spcPts val="600"/>
              </a:spcAft>
              <a:buFont typeface="Wingdings" panose="05000000000000000000" pitchFamily="2" charset="2"/>
              <a:buChar char="§"/>
              <a:defRPr/>
            </a:pPr>
            <a:r>
              <a:rPr lang="es-ES" sz="2000" dirty="0">
                <a:solidFill>
                  <a:prstClr val="black"/>
                </a:solidFill>
              </a:rPr>
              <a:t>Ignorar </a:t>
            </a:r>
            <a:r>
              <a:rPr lang="es-ES" sz="2000" dirty="0" err="1">
                <a:solidFill>
                  <a:prstClr val="black"/>
                </a:solidFill>
              </a:rPr>
              <a:t>cuasi-accidentes</a:t>
            </a:r>
            <a:endParaRPr lang="es-ES" sz="2000" dirty="0">
              <a:solidFill>
                <a:prstClr val="black"/>
              </a:solidFill>
            </a:endParaRPr>
          </a:p>
          <a:p>
            <a:pPr lvl="1">
              <a:spcAft>
                <a:spcPts val="600"/>
              </a:spcAft>
              <a:buFont typeface="Wingdings" panose="05000000000000000000" pitchFamily="2" charset="2"/>
              <a:buChar char="§"/>
              <a:defRPr/>
            </a:pPr>
            <a:r>
              <a:rPr lang="es-ES" sz="2000" dirty="0">
                <a:solidFill>
                  <a:prstClr val="black"/>
                </a:solidFill>
              </a:rPr>
              <a:t>Centrarse en incidentes después que ocurren</a:t>
            </a:r>
          </a:p>
          <a:p>
            <a:pPr lvl="1">
              <a:spcAft>
                <a:spcPts val="600"/>
              </a:spcAft>
              <a:buFont typeface="Wingdings" panose="05000000000000000000" pitchFamily="2" charset="2"/>
              <a:buChar char="§"/>
              <a:defRPr/>
            </a:pPr>
            <a:r>
              <a:rPr lang="es-ES" sz="2000" dirty="0">
                <a:solidFill>
                  <a:prstClr val="black"/>
                </a:solidFill>
              </a:rPr>
              <a:t>Detenerse en el error humano</a:t>
            </a:r>
          </a:p>
          <a:p>
            <a:pPr lvl="1">
              <a:spcAft>
                <a:spcPts val="600"/>
              </a:spcAft>
              <a:buFont typeface="Wingdings" panose="05000000000000000000" pitchFamily="2" charset="2"/>
              <a:buChar char="§"/>
              <a:defRPr/>
            </a:pPr>
            <a:r>
              <a:rPr lang="es-ES" sz="2000" dirty="0">
                <a:solidFill>
                  <a:prstClr val="black"/>
                </a:solidFill>
              </a:rPr>
              <a:t>Acciones correctivas y preventivas enfocadas en comportamientos y no en condiciones</a:t>
            </a:r>
            <a:endParaRPr lang="en-US" sz="2000" dirty="0">
              <a:solidFill>
                <a:prstClr val="black"/>
              </a:solidFill>
            </a:endParaRPr>
          </a:p>
          <a:p>
            <a:pPr>
              <a:spcAft>
                <a:spcPts val="600"/>
              </a:spcAft>
              <a:buFont typeface="Wingdings" panose="05000000000000000000" pitchFamily="2" charset="2"/>
              <a:buChar char="§"/>
              <a:defRPr/>
            </a:pPr>
            <a:r>
              <a:rPr lang="es-ES" sz="2000" dirty="0">
                <a:solidFill>
                  <a:prstClr val="black"/>
                </a:solidFill>
              </a:rPr>
              <a:t>Mala investigación de incidentes y mala gestión de RCA</a:t>
            </a:r>
          </a:p>
          <a:p>
            <a:pPr>
              <a:spcAft>
                <a:spcPts val="600"/>
              </a:spcAft>
              <a:buFont typeface="Wingdings" panose="05000000000000000000" pitchFamily="2" charset="2"/>
              <a:buChar char="§"/>
              <a:defRPr/>
            </a:pPr>
            <a:r>
              <a:rPr lang="es-ES" sz="2000" dirty="0">
                <a:solidFill>
                  <a:prstClr val="black"/>
                </a:solidFill>
              </a:rPr>
              <a:t>Inadecuada capacitación del personal</a:t>
            </a:r>
          </a:p>
          <a:p>
            <a:pPr>
              <a:spcAft>
                <a:spcPts val="600"/>
              </a:spcAft>
              <a:buFont typeface="Wingdings" panose="05000000000000000000" pitchFamily="2" charset="2"/>
              <a:buChar char="§"/>
              <a:defRPr/>
            </a:pPr>
            <a:r>
              <a:rPr lang="es-ES" sz="2000" dirty="0">
                <a:solidFill>
                  <a:prstClr val="black"/>
                </a:solidFill>
              </a:rPr>
              <a:t>Insuficiente apoyo al personal, mala selección y alta rotación</a:t>
            </a:r>
            <a:endParaRPr lang="en-US" sz="2000" dirty="0">
              <a:solidFill>
                <a:prstClr val="black"/>
              </a:solidFill>
            </a:endParaRPr>
          </a:p>
        </p:txBody>
      </p:sp>
      <p:pic>
        <p:nvPicPr>
          <p:cNvPr id="8" name="Imagen 7" descr="Imagen que contiene lego&#10;&#10;Descripción generada automáticamente">
            <a:extLst>
              <a:ext uri="{FF2B5EF4-FFF2-40B4-BE49-F238E27FC236}">
                <a16:creationId xmlns:a16="http://schemas.microsoft.com/office/drawing/2014/main" id="{8F3F043D-483D-49C5-AF50-BA6C02EF9D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1600" y="1676400"/>
            <a:ext cx="1600200" cy="1600200"/>
          </a:xfrm>
          <a:prstGeom prst="rect">
            <a:avLst/>
          </a:prstGeom>
        </p:spPr>
      </p:pic>
    </p:spTree>
    <p:extLst>
      <p:ext uri="{BB962C8B-B14F-4D97-AF65-F5344CB8AC3E}">
        <p14:creationId xmlns:p14="http://schemas.microsoft.com/office/powerpoint/2010/main" val="141995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0A158B1-CA8E-4CC5-B508-D176A69647C0}"/>
              </a:ext>
            </a:extLst>
          </p:cNvPr>
          <p:cNvSpPr>
            <a:spLocks noGrp="1"/>
          </p:cNvSpPr>
          <p:nvPr>
            <p:ph type="title"/>
          </p:nvPr>
        </p:nvSpPr>
        <p:spPr/>
        <p:txBody>
          <a:bodyPr/>
          <a:lstStyle/>
          <a:p>
            <a:r>
              <a:rPr lang="es-ES" dirty="0">
                <a:solidFill>
                  <a:schemeClr val="bg1"/>
                </a:solidFill>
                <a:latin typeface="Arial" panose="020B0604020202020204" pitchFamily="34" charset="0"/>
                <a:cs typeface="Arial" panose="020B0604020202020204" pitchFamily="34" charset="0"/>
              </a:rPr>
              <a:t>Por Qué Se Repiten Los Incidentes – COMPORTAMIENTO HUMANO</a:t>
            </a:r>
            <a:endParaRPr lang="en-US" b="0" dirty="0">
              <a:solidFill>
                <a:schemeClr val="bg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80E0021-4A81-475C-A113-A6381B23BC75}"/>
              </a:ext>
            </a:extLst>
          </p:cNvPr>
          <p:cNvSpPr txBox="1">
            <a:spLocks/>
          </p:cNvSpPr>
          <p:nvPr/>
        </p:nvSpPr>
        <p:spPr>
          <a:xfrm>
            <a:off x="538047" y="1371600"/>
            <a:ext cx="8758353" cy="46482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200" kern="1200">
                <a:solidFill>
                  <a:schemeClr val="tx1"/>
                </a:solidFill>
                <a:latin typeface="Arial"/>
                <a:ea typeface="ＭＳ Ｐゴシック" pitchFamily="-107" charset="-128"/>
                <a:cs typeface="Arial"/>
              </a:defRPr>
            </a:lvl1pPr>
            <a:lvl2pPr marL="742950" indent="-285750" algn="l" defTabSz="457200" rtl="0" eaLnBrk="0" fontAlgn="base" hangingPunct="0">
              <a:spcBef>
                <a:spcPct val="20000"/>
              </a:spcBef>
              <a:spcAft>
                <a:spcPct val="0"/>
              </a:spcAft>
              <a:buFont typeface="Arial" charset="0"/>
              <a:buChar char="–"/>
              <a:defRPr sz="2200" kern="1200">
                <a:solidFill>
                  <a:schemeClr val="tx1"/>
                </a:solidFill>
                <a:latin typeface="Arial"/>
                <a:ea typeface="ＭＳ Ｐゴシック" pitchFamily="-107" charset="-128"/>
                <a:cs typeface="Arial"/>
              </a:defRPr>
            </a:lvl2pPr>
            <a:lvl3pPr marL="1143000" indent="-228600" algn="l" defTabSz="457200" rtl="0" eaLnBrk="0" fontAlgn="base" hangingPunct="0">
              <a:spcBef>
                <a:spcPct val="20000"/>
              </a:spcBef>
              <a:spcAft>
                <a:spcPct val="0"/>
              </a:spcAft>
              <a:buFont typeface="Arial" charset="0"/>
              <a:buChar char="•"/>
              <a:defRPr sz="2200" kern="1200">
                <a:solidFill>
                  <a:schemeClr val="tx1"/>
                </a:solidFill>
                <a:latin typeface="Arial"/>
                <a:ea typeface="ＭＳ Ｐゴシック" pitchFamily="-107" charset="-128"/>
                <a:cs typeface="Arial"/>
              </a:defRPr>
            </a:lvl3pPr>
            <a:lvl4pPr marL="1600200" indent="-228600" algn="l" defTabSz="457200" rtl="0" eaLnBrk="0" fontAlgn="base" hangingPunct="0">
              <a:spcBef>
                <a:spcPct val="20000"/>
              </a:spcBef>
              <a:spcAft>
                <a:spcPct val="0"/>
              </a:spcAft>
              <a:buFont typeface="Arial" charset="0"/>
              <a:buChar char="–"/>
              <a:defRPr sz="2200" kern="1200">
                <a:solidFill>
                  <a:schemeClr val="tx1"/>
                </a:solidFill>
                <a:latin typeface="Arial"/>
                <a:ea typeface="ＭＳ Ｐゴシック" pitchFamily="-107" charset="-128"/>
                <a:cs typeface="Arial"/>
              </a:defRPr>
            </a:lvl4pPr>
            <a:lvl5pPr marL="2057400" indent="-228600" algn="l" defTabSz="457200" rtl="0" eaLnBrk="0" fontAlgn="base" hangingPunct="0">
              <a:spcBef>
                <a:spcPct val="20000"/>
              </a:spcBef>
              <a:spcAft>
                <a:spcPct val="0"/>
              </a:spcAft>
              <a:buFont typeface="Arial" charset="0"/>
              <a:buChar char="»"/>
              <a:defRPr sz="2200" kern="1200">
                <a:solidFill>
                  <a:schemeClr val="tx1"/>
                </a:solidFill>
                <a:latin typeface="Arial"/>
                <a:ea typeface="ＭＳ Ｐゴシック" pitchFamily="-107"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buFont typeface="Wingdings" panose="05000000000000000000" pitchFamily="2" charset="2"/>
              <a:buChar char="§"/>
              <a:defRPr/>
            </a:pPr>
            <a:r>
              <a:rPr lang="es-ES" sz="2000" dirty="0">
                <a:solidFill>
                  <a:prstClr val="black"/>
                </a:solidFill>
              </a:rPr>
              <a:t>Apresurar el trabajo para cumplir con fecha límite percibida</a:t>
            </a:r>
          </a:p>
          <a:p>
            <a:pPr>
              <a:spcAft>
                <a:spcPts val="600"/>
              </a:spcAft>
              <a:buFont typeface="Wingdings" panose="05000000000000000000" pitchFamily="2" charset="2"/>
              <a:buChar char="§"/>
              <a:defRPr/>
            </a:pPr>
            <a:r>
              <a:rPr lang="es-ES" sz="2000" dirty="0">
                <a:solidFill>
                  <a:prstClr val="black"/>
                </a:solidFill>
              </a:rPr>
              <a:t>Trabajar con suposiciones en lugar de hechos</a:t>
            </a:r>
          </a:p>
          <a:p>
            <a:pPr>
              <a:spcAft>
                <a:spcPts val="600"/>
              </a:spcAft>
              <a:buFont typeface="Wingdings" panose="05000000000000000000" pitchFamily="2" charset="2"/>
              <a:buChar char="§"/>
              <a:defRPr/>
            </a:pPr>
            <a:r>
              <a:rPr lang="es-ES" sz="2000" dirty="0">
                <a:solidFill>
                  <a:prstClr val="black"/>
                </a:solidFill>
              </a:rPr>
              <a:t>No seguir los procedimientos</a:t>
            </a:r>
          </a:p>
          <a:p>
            <a:pPr>
              <a:spcAft>
                <a:spcPts val="600"/>
              </a:spcAft>
              <a:buFont typeface="Wingdings" panose="05000000000000000000" pitchFamily="2" charset="2"/>
              <a:buChar char="§"/>
              <a:defRPr/>
            </a:pPr>
            <a:r>
              <a:rPr lang="es-ES" sz="2000" dirty="0">
                <a:solidFill>
                  <a:prstClr val="black"/>
                </a:solidFill>
              </a:rPr>
              <a:t>Complacencia</a:t>
            </a:r>
          </a:p>
          <a:p>
            <a:pPr>
              <a:spcAft>
                <a:spcPts val="600"/>
              </a:spcAft>
              <a:buFont typeface="Wingdings" panose="05000000000000000000" pitchFamily="2" charset="2"/>
              <a:buChar char="§"/>
              <a:defRPr/>
            </a:pPr>
            <a:r>
              <a:rPr lang="es-ES" sz="2000" dirty="0">
                <a:solidFill>
                  <a:prstClr val="black"/>
                </a:solidFill>
              </a:rPr>
              <a:t>Exceso de confianza</a:t>
            </a:r>
          </a:p>
          <a:p>
            <a:pPr>
              <a:spcAft>
                <a:spcPts val="600"/>
              </a:spcAft>
              <a:buFont typeface="Wingdings" panose="05000000000000000000" pitchFamily="2" charset="2"/>
              <a:buChar char="§"/>
              <a:defRPr/>
            </a:pPr>
            <a:r>
              <a:rPr lang="es-ES" sz="2000" dirty="0">
                <a:solidFill>
                  <a:prstClr val="black"/>
                </a:solidFill>
              </a:rPr>
              <a:t>Tomar atajos</a:t>
            </a:r>
          </a:p>
          <a:p>
            <a:pPr>
              <a:spcAft>
                <a:spcPts val="600"/>
              </a:spcAft>
              <a:buFont typeface="Wingdings" panose="05000000000000000000" pitchFamily="2" charset="2"/>
              <a:buChar char="§"/>
              <a:defRPr/>
            </a:pPr>
            <a:endParaRPr lang="es-ES" sz="2000" dirty="0">
              <a:solidFill>
                <a:prstClr val="black"/>
              </a:solidFill>
            </a:endParaRPr>
          </a:p>
          <a:p>
            <a:pPr>
              <a:spcAft>
                <a:spcPts val="600"/>
              </a:spcAft>
              <a:buFont typeface="Wingdings" panose="05000000000000000000" pitchFamily="2" charset="2"/>
              <a:buChar char="§"/>
              <a:defRPr/>
            </a:pPr>
            <a:r>
              <a:rPr lang="es-ES" sz="2000" dirty="0">
                <a:solidFill>
                  <a:prstClr val="black"/>
                </a:solidFill>
              </a:rPr>
              <a:t>Actos de los empleados pueden ser un problema, pero no </a:t>
            </a:r>
            <a:r>
              <a:rPr lang="es-ES" sz="2000" b="1" u="sng" dirty="0">
                <a:solidFill>
                  <a:srgbClr val="0073B9"/>
                </a:solidFill>
              </a:rPr>
              <a:t>El Problema</a:t>
            </a:r>
          </a:p>
          <a:p>
            <a:pPr>
              <a:spcAft>
                <a:spcPts val="600"/>
              </a:spcAft>
              <a:buFont typeface="Wingdings" panose="05000000000000000000" pitchFamily="2" charset="2"/>
              <a:buChar char="§"/>
              <a:defRPr/>
            </a:pPr>
            <a:r>
              <a:rPr lang="es-ES" sz="2000" dirty="0">
                <a:solidFill>
                  <a:prstClr val="black"/>
                </a:solidFill>
              </a:rPr>
              <a:t>No culpar a los empleados por los problemas creados por el Sistema</a:t>
            </a:r>
          </a:p>
          <a:p>
            <a:pPr>
              <a:spcAft>
                <a:spcPts val="600"/>
              </a:spcAft>
              <a:buFont typeface="Wingdings" panose="05000000000000000000" pitchFamily="2" charset="2"/>
              <a:buChar char="§"/>
              <a:defRPr/>
            </a:pPr>
            <a:r>
              <a:rPr lang="es-ES" sz="2000" dirty="0">
                <a:solidFill>
                  <a:prstClr val="black"/>
                </a:solidFill>
              </a:rPr>
              <a:t>El Comportamiento es un Resultado del Sistema.</a:t>
            </a:r>
          </a:p>
          <a:p>
            <a:pPr>
              <a:spcAft>
                <a:spcPts val="600"/>
              </a:spcAft>
              <a:buFont typeface="Wingdings" panose="05000000000000000000" pitchFamily="2" charset="2"/>
              <a:buChar char="§"/>
              <a:defRPr/>
            </a:pPr>
            <a:endParaRPr lang="en-US" sz="2000" dirty="0">
              <a:solidFill>
                <a:prstClr val="black"/>
              </a:solidFill>
            </a:endParaRPr>
          </a:p>
        </p:txBody>
      </p:sp>
      <p:pic>
        <p:nvPicPr>
          <p:cNvPr id="5" name="Imagen 4" descr="Imagen que contiene mujer, niña, jugando, joven&#10;&#10;Descripción generada automáticamente">
            <a:extLst>
              <a:ext uri="{FF2B5EF4-FFF2-40B4-BE49-F238E27FC236}">
                <a16:creationId xmlns:a16="http://schemas.microsoft.com/office/drawing/2014/main" id="{98E2DFD1-5365-49C3-82D0-DCEDF94389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4895" y="1740078"/>
            <a:ext cx="2240792" cy="1680594"/>
          </a:xfrm>
          <a:prstGeom prst="rect">
            <a:avLst/>
          </a:prstGeom>
        </p:spPr>
      </p:pic>
      <p:grpSp>
        <p:nvGrpSpPr>
          <p:cNvPr id="6" name="Grupo 5">
            <a:extLst>
              <a:ext uri="{FF2B5EF4-FFF2-40B4-BE49-F238E27FC236}">
                <a16:creationId xmlns:a16="http://schemas.microsoft.com/office/drawing/2014/main" id="{F044BA28-E02E-4D70-8D5E-C77E05B55A59}"/>
              </a:ext>
            </a:extLst>
          </p:cNvPr>
          <p:cNvGrpSpPr/>
          <p:nvPr/>
        </p:nvGrpSpPr>
        <p:grpSpPr>
          <a:xfrm>
            <a:off x="9372600" y="3810000"/>
            <a:ext cx="2445385" cy="2445385"/>
            <a:chOff x="9180074" y="1905000"/>
            <a:chExt cx="2445385" cy="2445385"/>
          </a:xfrm>
        </p:grpSpPr>
        <p:pic>
          <p:nvPicPr>
            <p:cNvPr id="9" name="Picture 4" descr="Image result for do not icon">
              <a:extLst>
                <a:ext uri="{FF2B5EF4-FFF2-40B4-BE49-F238E27FC236}">
                  <a16:creationId xmlns:a16="http://schemas.microsoft.com/office/drawing/2014/main" id="{84B122C4-6BD7-49EA-B337-BABBCE46762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80074" y="1905000"/>
              <a:ext cx="2445385" cy="24453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4">
              <a:extLst>
                <a:ext uri="{FF2B5EF4-FFF2-40B4-BE49-F238E27FC236}">
                  <a16:creationId xmlns:a16="http://schemas.microsoft.com/office/drawing/2014/main" id="{0DA79655-DDA9-43FC-8F09-3F0F1CCB8233}"/>
                </a:ext>
              </a:extLst>
            </p:cNvPr>
            <p:cNvSpPr txBox="1"/>
            <p:nvPr/>
          </p:nvSpPr>
          <p:spPr>
            <a:xfrm>
              <a:off x="9575167" y="2866082"/>
              <a:ext cx="1655197" cy="523220"/>
            </a:xfrm>
            <a:prstGeom prst="rect">
              <a:avLst/>
            </a:prstGeom>
            <a:noFill/>
          </p:spPr>
          <p:txBody>
            <a:bodyPr wrap="none" rtlCol="0">
              <a:spAutoFit/>
            </a:bodyPr>
            <a:lstStyle/>
            <a:p>
              <a:r>
                <a:rPr lang="en-US" sz="2800" b="1" dirty="0"/>
                <a:t>CULPAR</a:t>
              </a:r>
            </a:p>
          </p:txBody>
        </p:sp>
      </p:grpSp>
      <p:pic>
        <p:nvPicPr>
          <p:cNvPr id="12" name="Imagen 11" descr="Imagen que contiene cadena, foto, sostener, mujer&#10;&#10;Descripción generada automáticamente">
            <a:extLst>
              <a:ext uri="{FF2B5EF4-FFF2-40B4-BE49-F238E27FC236}">
                <a16:creationId xmlns:a16="http://schemas.microsoft.com/office/drawing/2014/main" id="{72C8A8C2-C669-4406-B13F-41A9825F33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6600" y="2297430"/>
            <a:ext cx="1600200" cy="1543050"/>
          </a:xfrm>
          <a:prstGeom prst="rect">
            <a:avLst/>
          </a:prstGeom>
        </p:spPr>
      </p:pic>
    </p:spTree>
    <p:extLst>
      <p:ext uri="{BB962C8B-B14F-4D97-AF65-F5344CB8AC3E}">
        <p14:creationId xmlns:p14="http://schemas.microsoft.com/office/powerpoint/2010/main" val="471866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95A7F7DC-8167-4778-B36D-7C819EDC08B8}"/>
              </a:ext>
            </a:extLst>
          </p:cNvPr>
          <p:cNvSpPr>
            <a:spLocks noGrp="1" noChangeArrowheads="1"/>
          </p:cNvSpPr>
          <p:nvPr>
            <p:ph type="title"/>
          </p:nvPr>
        </p:nvSpPr>
        <p:spPr/>
        <p:txBody>
          <a:bodyPr vert="horz" lIns="121917" tIns="60958" rIns="121917" bIns="60958" rtlCol="0" anchor="ctr">
            <a:noAutofit/>
          </a:bodyPr>
          <a:lstStyle/>
          <a:p>
            <a:r>
              <a:rPr lang="es-ES" altLang="es-UY" dirty="0"/>
              <a:t>INVESTIGACIÓN DE INCIDENTES / Accidentes - OBJETIVOS</a:t>
            </a:r>
            <a:endParaRPr lang="en-US" altLang="es-UY" dirty="0">
              <a:latin typeface="Arial" panose="020B0604020202020204" pitchFamily="34" charset="0"/>
              <a:cs typeface="Arial" panose="020B0604020202020204" pitchFamily="34" charset="0"/>
            </a:endParaRPr>
          </a:p>
        </p:txBody>
      </p:sp>
      <p:sp>
        <p:nvSpPr>
          <p:cNvPr id="168963" name="Rectangle 3">
            <a:extLst>
              <a:ext uri="{FF2B5EF4-FFF2-40B4-BE49-F238E27FC236}">
                <a16:creationId xmlns:a16="http://schemas.microsoft.com/office/drawing/2014/main" id="{E1ED4BAF-CD26-43B8-9805-A0AC311ED4D5}"/>
              </a:ext>
            </a:extLst>
          </p:cNvPr>
          <p:cNvSpPr>
            <a:spLocks noGrp="1" noChangeArrowheads="1"/>
          </p:cNvSpPr>
          <p:nvPr>
            <p:ph type="body" idx="1"/>
          </p:nvPr>
        </p:nvSpPr>
        <p:spPr>
          <a:xfrm>
            <a:off x="693682" y="1447800"/>
            <a:ext cx="11269717" cy="3657600"/>
          </a:xfrm>
        </p:spPr>
        <p:txBody>
          <a:bodyPr/>
          <a:lstStyle/>
          <a:p>
            <a:pPr>
              <a:lnSpc>
                <a:spcPct val="80000"/>
              </a:lnSpc>
            </a:pPr>
            <a:r>
              <a:rPr lang="es-UY" altLang="es-UY" sz="2000" dirty="0"/>
              <a:t>Los </a:t>
            </a:r>
            <a:r>
              <a:rPr lang="es-UY" altLang="es-UY" sz="2000" b="1" dirty="0"/>
              <a:t>objetivos principales </a:t>
            </a:r>
            <a:r>
              <a:rPr lang="es-UY" altLang="es-UY" sz="2000" dirty="0"/>
              <a:t>de una investigación de incidentes / accidentes son:</a:t>
            </a:r>
          </a:p>
          <a:p>
            <a:pPr lvl="1">
              <a:lnSpc>
                <a:spcPct val="80000"/>
              </a:lnSpc>
            </a:pPr>
            <a:r>
              <a:rPr lang="es-UY" altLang="es-UY" sz="2000" b="1" dirty="0">
                <a:solidFill>
                  <a:srgbClr val="0073B9"/>
                </a:solidFill>
              </a:rPr>
              <a:t>Identificar las causas raíces del incidente / accidente</a:t>
            </a:r>
          </a:p>
          <a:p>
            <a:pPr lvl="1">
              <a:lnSpc>
                <a:spcPct val="80000"/>
              </a:lnSpc>
            </a:pPr>
            <a:r>
              <a:rPr lang="es-UY" altLang="es-UY" sz="2000" b="1" dirty="0">
                <a:solidFill>
                  <a:srgbClr val="0073B9"/>
                </a:solidFill>
              </a:rPr>
              <a:t>Evitar que el incidente / accidente vuelva a ocurrir</a:t>
            </a:r>
          </a:p>
          <a:p>
            <a:pPr>
              <a:lnSpc>
                <a:spcPct val="80000"/>
              </a:lnSpc>
            </a:pPr>
            <a:r>
              <a:rPr lang="es-UY" altLang="es-UY" sz="2000" dirty="0"/>
              <a:t>Las investigaciones e informes de incidentes / accidentes ayudan a identificar estas deficiencias </a:t>
            </a:r>
          </a:p>
          <a:p>
            <a:r>
              <a:rPr lang="es-UY" altLang="es-UY" sz="2000" dirty="0"/>
              <a:t>El proceso de investigación es </a:t>
            </a:r>
            <a:r>
              <a:rPr lang="es-UY" altLang="es-UY" sz="2000" b="1" dirty="0">
                <a:solidFill>
                  <a:srgbClr val="0073B9"/>
                </a:solidFill>
              </a:rPr>
              <a:t>"búsqueda de hechos“ </a:t>
            </a:r>
            <a:r>
              <a:rPr lang="es-UY" altLang="es-UY" sz="2000" dirty="0"/>
              <a:t>, no </a:t>
            </a:r>
            <a:r>
              <a:rPr lang="es-UY" altLang="es-UY" sz="2000" b="1" dirty="0">
                <a:solidFill>
                  <a:srgbClr val="0073B9"/>
                </a:solidFill>
              </a:rPr>
              <a:t>"búsqueda de errores“</a:t>
            </a:r>
          </a:p>
          <a:p>
            <a:pPr lvl="1"/>
            <a:r>
              <a:rPr lang="es-UY" altLang="es-UY" sz="2000" dirty="0"/>
              <a:t>No culpar</a:t>
            </a:r>
          </a:p>
          <a:p>
            <a:r>
              <a:rPr lang="es-UY" altLang="es-UY" sz="2000" dirty="0"/>
              <a:t>Al entrevistar a testigos, haga preguntas abiertas, escuche atentamente y sea cortés </a:t>
            </a:r>
          </a:p>
          <a:p>
            <a:pPr marL="0" indent="0">
              <a:lnSpc>
                <a:spcPct val="80000"/>
              </a:lnSpc>
              <a:buNone/>
            </a:pPr>
            <a:endParaRPr lang="es-UY" altLang="es-UY" sz="2000" dirty="0"/>
          </a:p>
        </p:txBody>
      </p:sp>
      <p:pic>
        <p:nvPicPr>
          <p:cNvPr id="3" name="Imagen 2" descr="Imagen que contiene dibujo&#10;&#10;Descripción generada automáticamente">
            <a:extLst>
              <a:ext uri="{FF2B5EF4-FFF2-40B4-BE49-F238E27FC236}">
                <a16:creationId xmlns:a16="http://schemas.microsoft.com/office/drawing/2014/main" id="{9F3DCC8A-0EC6-447C-B183-08268A83F2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4750508"/>
            <a:ext cx="1266825" cy="16002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D23E5C17-9240-47DC-BF84-D42EBF6FF4B4}"/>
              </a:ext>
            </a:extLst>
          </p:cNvPr>
          <p:cNvSpPr>
            <a:spLocks noGrp="1" noChangeArrowheads="1"/>
          </p:cNvSpPr>
          <p:nvPr>
            <p:ph type="title"/>
          </p:nvPr>
        </p:nvSpPr>
        <p:spPr/>
        <p:txBody>
          <a:bodyPr vert="horz" lIns="121917" tIns="60958" rIns="121917" bIns="60958" rtlCol="0" anchor="ctr">
            <a:noAutofit/>
          </a:bodyPr>
          <a:lstStyle/>
          <a:p>
            <a:r>
              <a:rPr lang="es-ES" altLang="es-UY" dirty="0"/>
              <a:t>INVESTIGACIÓN DE INCIDENTES / Accidentes - INFORMES</a:t>
            </a:r>
            <a:endParaRPr lang="en-US" altLang="es-UY" dirty="0">
              <a:latin typeface="Arial" panose="020B0604020202020204" pitchFamily="34" charset="0"/>
              <a:cs typeface="Arial" panose="020B0604020202020204" pitchFamily="34" charset="0"/>
            </a:endParaRPr>
          </a:p>
        </p:txBody>
      </p:sp>
      <p:sp>
        <p:nvSpPr>
          <p:cNvPr id="13315" name="Rectangle 3">
            <a:extLst>
              <a:ext uri="{FF2B5EF4-FFF2-40B4-BE49-F238E27FC236}">
                <a16:creationId xmlns:a16="http://schemas.microsoft.com/office/drawing/2014/main" id="{76D1B6FB-EABF-488B-A43E-C42A0F69BB06}"/>
              </a:ext>
            </a:extLst>
          </p:cNvPr>
          <p:cNvSpPr>
            <a:spLocks noGrp="1" noChangeArrowheads="1"/>
          </p:cNvSpPr>
          <p:nvPr>
            <p:ph type="body" idx="1"/>
          </p:nvPr>
        </p:nvSpPr>
        <p:spPr>
          <a:xfrm>
            <a:off x="761999" y="1371600"/>
            <a:ext cx="8801101" cy="4343400"/>
          </a:xfrm>
        </p:spPr>
        <p:txBody>
          <a:bodyPr/>
          <a:lstStyle/>
          <a:p>
            <a:r>
              <a:rPr lang="es-ES" altLang="es-UY" sz="2000" dirty="0"/>
              <a:t>Los Informes deben realizarse y redactarse de acuerdo con los procedimientos documentados establecidos en su organización:</a:t>
            </a:r>
          </a:p>
          <a:p>
            <a:pPr lvl="1"/>
            <a:r>
              <a:rPr lang="es-ES" altLang="es-UY" sz="2000" dirty="0"/>
              <a:t>Informe Inicial de Incidente / Accidente</a:t>
            </a:r>
          </a:p>
          <a:p>
            <a:pPr lvl="1"/>
            <a:r>
              <a:rPr lang="es-ES" altLang="es-UY" sz="2000" dirty="0"/>
              <a:t>Informe Médico</a:t>
            </a:r>
          </a:p>
          <a:p>
            <a:pPr lvl="1"/>
            <a:r>
              <a:rPr lang="es-ES" altLang="es-UY" sz="2000" dirty="0"/>
              <a:t>Informe Final de Investigación</a:t>
            </a:r>
            <a:endParaRPr lang="es-UY" altLang="es-UY" sz="2000" dirty="0"/>
          </a:p>
          <a:p>
            <a:r>
              <a:rPr lang="en-US" altLang="es-UY" sz="2000" dirty="0" err="1"/>
              <a:t>Registros</a:t>
            </a:r>
            <a:r>
              <a:rPr lang="en-US" altLang="es-UY" sz="2000" dirty="0"/>
              <a:t> de </a:t>
            </a:r>
            <a:r>
              <a:rPr lang="en-US" altLang="es-UY" sz="2000" dirty="0" err="1"/>
              <a:t>historial</a:t>
            </a:r>
            <a:r>
              <a:rPr lang="en-US" altLang="es-UY" sz="2000" dirty="0"/>
              <a:t> de </a:t>
            </a:r>
            <a:r>
              <a:rPr lang="en-US" altLang="es-UY" sz="2000" dirty="0" err="1"/>
              <a:t>incidentes</a:t>
            </a:r>
            <a:r>
              <a:rPr lang="en-US" altLang="es-UY" sz="2000" dirty="0"/>
              <a:t> / </a:t>
            </a:r>
            <a:r>
              <a:rPr lang="en-US" altLang="es-UY" sz="2000" dirty="0" err="1"/>
              <a:t>accidentes</a:t>
            </a:r>
            <a:r>
              <a:rPr lang="en-US" altLang="es-UY" sz="2000" dirty="0"/>
              <a:t>:</a:t>
            </a:r>
          </a:p>
          <a:p>
            <a:pPr lvl="1"/>
            <a:r>
              <a:rPr lang="es-ES" altLang="es-UY" sz="2000" dirty="0"/>
              <a:t>Otra forma de descubrir posibles riesgos laborales</a:t>
            </a:r>
          </a:p>
          <a:p>
            <a:pPr lvl="1"/>
            <a:r>
              <a:rPr lang="es-ES" altLang="es-UY" sz="2000" dirty="0"/>
              <a:t>Ayuda a identificar tendencias pasadas</a:t>
            </a:r>
          </a:p>
          <a:p>
            <a:pPr lvl="1"/>
            <a:r>
              <a:rPr lang="es-ES" altLang="es-UY" sz="2000" dirty="0"/>
              <a:t>Permite establecer intervenciones focalizadas que eviten que ocurrencias similares.</a:t>
            </a:r>
          </a:p>
          <a:p>
            <a:pPr lvl="1"/>
            <a:r>
              <a:rPr lang="es-ES" altLang="es-UY" sz="2000" dirty="0"/>
              <a:t>También conocido como informes de pérdidas / </a:t>
            </a:r>
            <a:r>
              <a:rPr lang="es-UY" altLang="es-UY" sz="2000" dirty="0"/>
              <a:t>acciones</a:t>
            </a:r>
            <a:endParaRPr lang="en-US" altLang="es-UY" sz="2000" dirty="0"/>
          </a:p>
        </p:txBody>
      </p:sp>
      <p:pic>
        <p:nvPicPr>
          <p:cNvPr id="3" name="Imagen 2" descr="Imagen que contiene dibujo&#10;&#10;Descripción generada automáticamente">
            <a:extLst>
              <a:ext uri="{FF2B5EF4-FFF2-40B4-BE49-F238E27FC236}">
                <a16:creationId xmlns:a16="http://schemas.microsoft.com/office/drawing/2014/main" id="{9A350585-F235-41D8-825B-221726A2CE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3100" y="2171700"/>
            <a:ext cx="1409700" cy="1409700"/>
          </a:xfrm>
          <a:prstGeom prst="rect">
            <a:avLst/>
          </a:prstGeom>
        </p:spPr>
      </p:pic>
      <p:pic>
        <p:nvPicPr>
          <p:cNvPr id="5" name="Imagen 4" descr="Imagen que contiene luz&#10;&#10;Descripción generada automáticamente">
            <a:extLst>
              <a:ext uri="{FF2B5EF4-FFF2-40B4-BE49-F238E27FC236}">
                <a16:creationId xmlns:a16="http://schemas.microsoft.com/office/drawing/2014/main" id="{EEAA51C3-C566-40D4-9A68-2A3D912301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63100" y="4686300"/>
            <a:ext cx="1409700" cy="14097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55FD26B-7E5C-49A1-AA55-D1654F61B99E}"/>
              </a:ext>
            </a:extLst>
          </p:cNvPr>
          <p:cNvSpPr>
            <a:spLocks noGrp="1" noChangeArrowheads="1"/>
          </p:cNvSpPr>
          <p:nvPr>
            <p:ph type="title"/>
          </p:nvPr>
        </p:nvSpPr>
        <p:spPr/>
        <p:txBody>
          <a:bodyPr vert="horz" lIns="121917" tIns="60958" rIns="121917" bIns="60958" rtlCol="0" anchor="ctr">
            <a:noAutofit/>
          </a:bodyPr>
          <a:lstStyle/>
          <a:p>
            <a:r>
              <a:rPr lang="es-ES" altLang="es-UY" dirty="0"/>
              <a:t>INVESTIGACIÓN DE INCIDENTES / Accidentes - PROCEDIMIENTO</a:t>
            </a:r>
            <a:endParaRPr lang="en-US" altLang="es-UY" dirty="0">
              <a:latin typeface="Arial" panose="020B0604020202020204" pitchFamily="34" charset="0"/>
              <a:cs typeface="Arial" panose="020B0604020202020204" pitchFamily="34" charset="0"/>
            </a:endParaRPr>
          </a:p>
        </p:txBody>
      </p:sp>
      <p:sp>
        <p:nvSpPr>
          <p:cNvPr id="11267" name="Rectangle 3">
            <a:extLst>
              <a:ext uri="{FF2B5EF4-FFF2-40B4-BE49-F238E27FC236}">
                <a16:creationId xmlns:a16="http://schemas.microsoft.com/office/drawing/2014/main" id="{CC5B0052-BDA6-4536-9872-E8867884B233}"/>
              </a:ext>
            </a:extLst>
          </p:cNvPr>
          <p:cNvSpPr>
            <a:spLocks noGrp="1" noChangeArrowheads="1"/>
          </p:cNvSpPr>
          <p:nvPr>
            <p:ph type="body" idx="1"/>
          </p:nvPr>
        </p:nvSpPr>
        <p:spPr>
          <a:xfrm>
            <a:off x="538047" y="1371600"/>
            <a:ext cx="10968153" cy="3429000"/>
          </a:xfrm>
        </p:spPr>
        <p:txBody>
          <a:bodyPr/>
          <a:lstStyle/>
          <a:p>
            <a:r>
              <a:rPr lang="es-ES" altLang="es-UY" sz="2000" dirty="0"/>
              <a:t>Existe un </a:t>
            </a:r>
            <a:r>
              <a:rPr lang="es-ES" altLang="es-UY" sz="2000" b="1" dirty="0"/>
              <a:t>procedimiento documentado </a:t>
            </a:r>
            <a:r>
              <a:rPr lang="es-ES" altLang="es-UY" sz="2000" dirty="0"/>
              <a:t>cuando:</a:t>
            </a:r>
          </a:p>
          <a:p>
            <a:pPr lvl="1"/>
            <a:r>
              <a:rPr lang="es-ES" altLang="es-UY" sz="2000" dirty="0"/>
              <a:t>Los empleados pueden </a:t>
            </a:r>
            <a:r>
              <a:rPr lang="es-ES" altLang="es-UY" sz="2000" b="1" dirty="0">
                <a:solidFill>
                  <a:schemeClr val="tx2">
                    <a:lumMod val="60000"/>
                    <a:lumOff val="40000"/>
                  </a:schemeClr>
                </a:solidFill>
              </a:rPr>
              <a:t>Informar</a:t>
            </a:r>
            <a:r>
              <a:rPr lang="es-ES" altLang="es-UY" sz="2000" dirty="0"/>
              <a:t> todo incidente / accidente o cuasi-accidente</a:t>
            </a:r>
            <a:r>
              <a:rPr lang="en-US" altLang="es-UY" sz="2000" dirty="0"/>
              <a:t> </a:t>
            </a:r>
          </a:p>
          <a:p>
            <a:pPr lvl="1"/>
            <a:r>
              <a:rPr lang="es-ES" altLang="es-UY" sz="2000" dirty="0"/>
              <a:t>Los procedimientos incluyen instrucciones para </a:t>
            </a:r>
            <a:r>
              <a:rPr lang="es-ES" altLang="es-UY" sz="2000" b="1" dirty="0">
                <a:solidFill>
                  <a:schemeClr val="tx2">
                    <a:lumMod val="60000"/>
                    <a:lumOff val="40000"/>
                  </a:schemeClr>
                </a:solidFill>
              </a:rPr>
              <a:t>Atender</a:t>
            </a:r>
            <a:r>
              <a:rPr lang="es-ES" altLang="es-UY" sz="2000" dirty="0"/>
              <a:t> la acción ante emergencias y el tratamiento médico de los empleados en todos los turnos</a:t>
            </a:r>
            <a:endParaRPr lang="en-US" altLang="es-UY" sz="2000" dirty="0"/>
          </a:p>
          <a:p>
            <a:pPr lvl="1"/>
            <a:r>
              <a:rPr lang="es-ES" altLang="es-UY" sz="2000" dirty="0"/>
              <a:t>Los empleados están </a:t>
            </a:r>
            <a:r>
              <a:rPr lang="es-ES" altLang="es-UY" sz="2000" b="1" dirty="0">
                <a:solidFill>
                  <a:schemeClr val="tx2">
                    <a:lumMod val="60000"/>
                    <a:lumOff val="40000"/>
                  </a:schemeClr>
                </a:solidFill>
              </a:rPr>
              <a:t>Capacitados</a:t>
            </a:r>
            <a:r>
              <a:rPr lang="es-ES" altLang="es-UY" sz="2000" dirty="0"/>
              <a:t> para reportar incidentes / accidentes de inmediato a su supervisor inmediato</a:t>
            </a:r>
            <a:r>
              <a:rPr lang="en-US" altLang="es-UY" sz="2000" dirty="0"/>
              <a:t> </a:t>
            </a:r>
          </a:p>
          <a:p>
            <a:pPr lvl="1"/>
            <a:r>
              <a:rPr lang="es-ES" altLang="es-UY" sz="2000" dirty="0"/>
              <a:t>El proceso de investigación incluyen un </a:t>
            </a:r>
            <a:r>
              <a:rPr lang="es-ES" altLang="es-UY" sz="2000" b="1" dirty="0">
                <a:solidFill>
                  <a:schemeClr val="tx2">
                    <a:lumMod val="60000"/>
                    <a:lumOff val="40000"/>
                  </a:schemeClr>
                </a:solidFill>
              </a:rPr>
              <a:t>Equipo de Investigación </a:t>
            </a:r>
            <a:r>
              <a:rPr lang="es-ES" altLang="es-UY" sz="2000" dirty="0"/>
              <a:t>de empleados /externos para garantizar que se identifique las causas raíces del incidente / accidente</a:t>
            </a:r>
            <a:endParaRPr lang="en-US" altLang="es-UY" sz="2000" dirty="0"/>
          </a:p>
        </p:txBody>
      </p:sp>
      <p:pic>
        <p:nvPicPr>
          <p:cNvPr id="3" name="Imagen 2" descr="Imagen que contiene sostener, pequeño, altavoz, parado&#10;&#10;Descripción generada automáticamente">
            <a:extLst>
              <a:ext uri="{FF2B5EF4-FFF2-40B4-BE49-F238E27FC236}">
                <a16:creationId xmlns:a16="http://schemas.microsoft.com/office/drawing/2014/main" id="{BC606058-B7C0-4A21-828B-89F772A0DA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9237" y="4572000"/>
            <a:ext cx="962025" cy="1600200"/>
          </a:xfrm>
          <a:prstGeom prst="rect">
            <a:avLst/>
          </a:prstGeom>
        </p:spPr>
      </p:pic>
      <p:pic>
        <p:nvPicPr>
          <p:cNvPr id="5" name="Imagen 4" descr="Imagen que contiene mujer, tabla, sostener&#10;&#10;Descripción generada automáticamente">
            <a:extLst>
              <a:ext uri="{FF2B5EF4-FFF2-40B4-BE49-F238E27FC236}">
                <a16:creationId xmlns:a16="http://schemas.microsoft.com/office/drawing/2014/main" id="{FAFBC888-1E81-4473-A16B-D02BE645CA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0437" y="4592320"/>
            <a:ext cx="1600200" cy="1600200"/>
          </a:xfrm>
          <a:prstGeom prst="rect">
            <a:avLst/>
          </a:prstGeom>
        </p:spPr>
      </p:pic>
      <p:pic>
        <p:nvPicPr>
          <p:cNvPr id="7" name="Imagen 6" descr="Imagen que contiene interior, tabla, lámpara, cuarto&#10;&#10;Descripción generada automáticamente">
            <a:extLst>
              <a:ext uri="{FF2B5EF4-FFF2-40B4-BE49-F238E27FC236}">
                <a16:creationId xmlns:a16="http://schemas.microsoft.com/office/drawing/2014/main" id="{64DDEE38-790E-473E-AC07-3A98844B7C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8837" y="4592320"/>
            <a:ext cx="1600200" cy="1600200"/>
          </a:xfrm>
          <a:prstGeom prst="rect">
            <a:avLst/>
          </a:prstGeom>
        </p:spPr>
      </p:pic>
      <p:pic>
        <p:nvPicPr>
          <p:cNvPr id="9" name="Imagen 8" descr="Imagen que contiene tabla, pequeño, frente, escritorio&#10;&#10;Descripción generada automáticamente">
            <a:extLst>
              <a:ext uri="{FF2B5EF4-FFF2-40B4-BE49-F238E27FC236}">
                <a16:creationId xmlns:a16="http://schemas.microsoft.com/office/drawing/2014/main" id="{C5291CBC-F7C2-4CF9-BD40-10EEDF6EC6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1185" y="4592320"/>
            <a:ext cx="2071577" cy="157988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86E087-65AE-4890-B5AD-30C1E330F952}"/>
              </a:ext>
            </a:extLst>
          </p:cNvPr>
          <p:cNvSpPr>
            <a:spLocks noGrp="1"/>
          </p:cNvSpPr>
          <p:nvPr>
            <p:ph type="title"/>
          </p:nvPr>
        </p:nvSpPr>
        <p:spPr>
          <a:xfrm>
            <a:off x="544674" y="7883"/>
            <a:ext cx="11102652" cy="1002591"/>
          </a:xfrm>
        </p:spPr>
        <p:txBody>
          <a:bodyPr/>
          <a:lstStyle/>
          <a:p>
            <a:r>
              <a:rPr lang="es-ES" dirty="0">
                <a:latin typeface="Arial" panose="020B0604020202020204" pitchFamily="34" charset="0"/>
                <a:cs typeface="Arial" panose="020B0604020202020204" pitchFamily="34" charset="0"/>
              </a:rPr>
              <a:t>Modelo de Relación de Incidentes - Teoría de Heinrich (*)</a:t>
            </a:r>
            <a:endParaRPr lang="es-UY" dirty="0"/>
          </a:p>
        </p:txBody>
      </p:sp>
      <p:sp>
        <p:nvSpPr>
          <p:cNvPr id="4" name="Marcador de contenido 2">
            <a:extLst>
              <a:ext uri="{FF2B5EF4-FFF2-40B4-BE49-F238E27FC236}">
                <a16:creationId xmlns:a16="http://schemas.microsoft.com/office/drawing/2014/main" id="{66D9C686-E49B-4F06-B131-D44A648AA2D0}"/>
              </a:ext>
            </a:extLst>
          </p:cNvPr>
          <p:cNvSpPr txBox="1">
            <a:spLocks/>
          </p:cNvSpPr>
          <p:nvPr/>
        </p:nvSpPr>
        <p:spPr>
          <a:xfrm>
            <a:off x="3543300" y="6035689"/>
            <a:ext cx="5105400" cy="533400"/>
          </a:xfrm>
          <a:prstGeom prst="rect">
            <a:avLst/>
          </a:prstGeom>
        </p:spPr>
        <p:txBody>
          <a:bodyPr vert="horz" lIns="121917" tIns="60958" rIns="121917" bIns="60958" rtlCol="0">
            <a:noAutofit/>
          </a:bodyPr>
          <a:lstStyle>
            <a:lvl1pPr marL="342892" indent="-342892" algn="l" defTabSz="457189" rtl="0" eaLnBrk="1" latinLnBrk="0" hangingPunct="1">
              <a:spcBef>
                <a:spcPct val="20000"/>
              </a:spcBef>
              <a:spcAft>
                <a:spcPts val="600"/>
              </a:spcAft>
              <a:buClr>
                <a:schemeClr val="tx1">
                  <a:lumMod val="65000"/>
                  <a:lumOff val="35000"/>
                </a:schemeClr>
              </a:buClr>
              <a:buFont typeface="Wingdings" charset="2"/>
              <a:buChar char="§"/>
              <a:defRPr sz="1425" kern="1200" baseline="0">
                <a:solidFill>
                  <a:srgbClr val="595959"/>
                </a:solidFill>
                <a:latin typeface="Arial"/>
                <a:ea typeface="+mn-ea"/>
                <a:cs typeface="Arial"/>
              </a:defRPr>
            </a:lvl1pPr>
            <a:lvl2pPr marL="742931" indent="-285743" algn="l" defTabSz="457189" rtl="0" eaLnBrk="1" latinLnBrk="0" hangingPunct="1">
              <a:spcBef>
                <a:spcPct val="20000"/>
              </a:spcBef>
              <a:spcAft>
                <a:spcPts val="600"/>
              </a:spcAft>
              <a:buClr>
                <a:schemeClr val="tx1">
                  <a:lumMod val="65000"/>
                  <a:lumOff val="35000"/>
                </a:schemeClr>
              </a:buClr>
              <a:buFont typeface="Arial"/>
              <a:buChar char="–"/>
              <a:defRPr sz="1200" kern="1200" baseline="0">
                <a:solidFill>
                  <a:srgbClr val="595959"/>
                </a:solidFill>
                <a:latin typeface="Arial"/>
                <a:ea typeface="+mn-ea"/>
                <a:cs typeface="Arial"/>
              </a:defRPr>
            </a:lvl2pPr>
            <a:lvl3pPr marL="1142972" indent="-228594" algn="l" defTabSz="457189" rtl="0" eaLnBrk="1" latinLnBrk="0" hangingPunct="1">
              <a:spcBef>
                <a:spcPct val="20000"/>
              </a:spcBef>
              <a:spcAft>
                <a:spcPts val="600"/>
              </a:spcAft>
              <a:buClr>
                <a:schemeClr val="tx1">
                  <a:lumMod val="65000"/>
                  <a:lumOff val="35000"/>
                </a:schemeClr>
              </a:buClr>
              <a:buFont typeface="Arial"/>
              <a:buChar char="•"/>
              <a:defRPr sz="1125" kern="1200" baseline="0">
                <a:solidFill>
                  <a:srgbClr val="595959"/>
                </a:solidFill>
                <a:latin typeface="Arial"/>
                <a:ea typeface="+mn-ea"/>
                <a:cs typeface="Arial"/>
              </a:defRPr>
            </a:lvl3pPr>
            <a:lvl4pPr marL="1600160" indent="-228594" algn="l" defTabSz="457189" rtl="0" eaLnBrk="1" latinLnBrk="0" hangingPunct="1">
              <a:spcBef>
                <a:spcPct val="20000"/>
              </a:spcBef>
              <a:spcAft>
                <a:spcPts val="600"/>
              </a:spcAft>
              <a:buClr>
                <a:schemeClr val="tx1">
                  <a:lumMod val="65000"/>
                  <a:lumOff val="35000"/>
                </a:schemeClr>
              </a:buClr>
              <a:buFont typeface="Arial"/>
              <a:buChar char="–"/>
              <a:defRPr sz="1050" kern="1200" baseline="0">
                <a:solidFill>
                  <a:srgbClr val="595959"/>
                </a:solidFill>
                <a:latin typeface="Arial"/>
                <a:ea typeface="+mn-ea"/>
                <a:cs typeface="Arial"/>
              </a:defRPr>
            </a:lvl4pPr>
            <a:lvl5pPr marL="2057348" indent="-228594" algn="l" defTabSz="457189" rtl="0" eaLnBrk="1" latinLnBrk="0" hangingPunct="1">
              <a:spcBef>
                <a:spcPct val="20000"/>
              </a:spcBef>
              <a:spcAft>
                <a:spcPts val="600"/>
              </a:spcAft>
              <a:buClr>
                <a:schemeClr val="tx1">
                  <a:lumMod val="65000"/>
                  <a:lumOff val="35000"/>
                </a:schemeClr>
              </a:buClr>
              <a:buFont typeface="Arial"/>
              <a:buChar char="»"/>
              <a:defRPr sz="1050" kern="1200" baseline="0">
                <a:solidFill>
                  <a:srgbClr val="595959"/>
                </a:solidFill>
                <a:latin typeface="Arial"/>
                <a:ea typeface="+mn-ea"/>
                <a:cs typeface="Arial"/>
              </a:defRPr>
            </a:lvl5pPr>
            <a:lvl6pPr marL="2514537" indent="-228594" algn="l" defTabSz="457189" rtl="0" eaLnBrk="1" latinLnBrk="0" hangingPunct="1">
              <a:spcBef>
                <a:spcPct val="20000"/>
              </a:spcBef>
              <a:buFont typeface="Arial"/>
              <a:buChar char="•"/>
              <a:defRPr sz="2025"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25"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25"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25" kern="1200">
                <a:solidFill>
                  <a:schemeClr val="tx1"/>
                </a:solidFill>
                <a:latin typeface="+mn-lt"/>
                <a:ea typeface="+mn-ea"/>
                <a:cs typeface="+mn-cs"/>
              </a:defRPr>
            </a:lvl9pPr>
          </a:lstStyle>
          <a:p>
            <a:pPr marL="0" indent="0">
              <a:buNone/>
            </a:pPr>
            <a:r>
              <a:rPr lang="en-US" sz="2000" i="1" dirty="0">
                <a:cs typeface="Times New Roman" pitchFamily="18" charset="0"/>
              </a:rPr>
              <a:t>(*) Herbert William Heinrich (1886-1962) </a:t>
            </a:r>
            <a:endParaRPr kumimoji="1" lang="es-UY" sz="2000" i="1" dirty="0">
              <a:solidFill>
                <a:prstClr val="black"/>
              </a:solidFill>
              <a:latin typeface="Arial" panose="020B0604020202020204" pitchFamily="34" charset="0"/>
              <a:cs typeface="Arial" panose="020B0604020202020204" pitchFamily="34" charset="0"/>
            </a:endParaRPr>
          </a:p>
        </p:txBody>
      </p:sp>
      <p:grpSp>
        <p:nvGrpSpPr>
          <p:cNvPr id="14" name="Grupo 13">
            <a:extLst>
              <a:ext uri="{FF2B5EF4-FFF2-40B4-BE49-F238E27FC236}">
                <a16:creationId xmlns:a16="http://schemas.microsoft.com/office/drawing/2014/main" id="{2AEFA820-306F-4C94-B853-5CC7528B9823}"/>
              </a:ext>
            </a:extLst>
          </p:cNvPr>
          <p:cNvGrpSpPr/>
          <p:nvPr/>
        </p:nvGrpSpPr>
        <p:grpSpPr>
          <a:xfrm>
            <a:off x="76200" y="1905000"/>
            <a:ext cx="12039600" cy="3581400"/>
            <a:chOff x="76200" y="1981200"/>
            <a:chExt cx="12039600" cy="3581400"/>
          </a:xfrm>
        </p:grpSpPr>
        <p:graphicFrame>
          <p:nvGraphicFramePr>
            <p:cNvPr id="9" name="Diagrama 8">
              <a:extLst>
                <a:ext uri="{FF2B5EF4-FFF2-40B4-BE49-F238E27FC236}">
                  <a16:creationId xmlns:a16="http://schemas.microsoft.com/office/drawing/2014/main" id="{8BEABD83-C1EC-4ECC-A7F9-9E6C8F90ECAD}"/>
                </a:ext>
              </a:extLst>
            </p:cNvPr>
            <p:cNvGraphicFramePr/>
            <p:nvPr>
              <p:extLst>
                <p:ext uri="{D42A27DB-BD31-4B8C-83A1-F6EECF244321}">
                  <p14:modId xmlns:p14="http://schemas.microsoft.com/office/powerpoint/2010/main" val="1466107109"/>
                </p:ext>
              </p:extLst>
            </p:nvPr>
          </p:nvGraphicFramePr>
          <p:xfrm>
            <a:off x="76200" y="1981200"/>
            <a:ext cx="43434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a 10">
              <a:extLst>
                <a:ext uri="{FF2B5EF4-FFF2-40B4-BE49-F238E27FC236}">
                  <a16:creationId xmlns:a16="http://schemas.microsoft.com/office/drawing/2014/main" id="{6CEC764E-9FED-4226-9287-6756F8E7746F}"/>
                </a:ext>
              </a:extLst>
            </p:cNvPr>
            <p:cNvGraphicFramePr/>
            <p:nvPr>
              <p:extLst>
                <p:ext uri="{D42A27DB-BD31-4B8C-83A1-F6EECF244321}">
                  <p14:modId xmlns:p14="http://schemas.microsoft.com/office/powerpoint/2010/main" val="1930229324"/>
                </p:ext>
              </p:extLst>
            </p:nvPr>
          </p:nvGraphicFramePr>
          <p:xfrm>
            <a:off x="2819400" y="2057401"/>
            <a:ext cx="9296400" cy="34120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spTree>
    <p:extLst>
      <p:ext uri="{BB962C8B-B14F-4D97-AF65-F5344CB8AC3E}">
        <p14:creationId xmlns:p14="http://schemas.microsoft.com/office/powerpoint/2010/main" val="3935072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La Resolución de Problemas Parece Directa y Sencilla</a:t>
            </a:r>
          </a:p>
        </p:txBody>
      </p:sp>
      <p:sp>
        <p:nvSpPr>
          <p:cNvPr id="49" name="Content Placeholder 2">
            <a:extLst>
              <a:ext uri="{FF2B5EF4-FFF2-40B4-BE49-F238E27FC236}">
                <a16:creationId xmlns:a16="http://schemas.microsoft.com/office/drawing/2014/main" id="{3E899B9A-73A3-46BD-AC6B-14E82B24D632}"/>
              </a:ext>
            </a:extLst>
          </p:cNvPr>
          <p:cNvSpPr>
            <a:spLocks noGrp="1"/>
          </p:cNvSpPr>
          <p:nvPr>
            <p:ph idx="1"/>
          </p:nvPr>
        </p:nvSpPr>
        <p:spPr>
          <a:xfrm>
            <a:off x="532931" y="3291060"/>
            <a:ext cx="11107687" cy="3109739"/>
          </a:xfrm>
        </p:spPr>
        <p:txBody>
          <a:bodyPr>
            <a:noAutofit/>
          </a:bodyPr>
          <a:lstStyle/>
          <a:p>
            <a:pPr marL="0" indent="0" algn="just">
              <a:buNone/>
            </a:pPr>
            <a:r>
              <a:rPr lang="es-ES" sz="2000" i="1" dirty="0"/>
              <a:t>En toda empresa humana, nuestro éxito depende directamente de nuestra capacidad para resolver problemas.	- Dean Gano</a:t>
            </a:r>
          </a:p>
          <a:p>
            <a:pPr marL="457200" indent="-457200">
              <a:buFont typeface="Arial" panose="020B0604020202020204" pitchFamily="34" charset="0"/>
              <a:buChar char="•"/>
            </a:pPr>
            <a:endParaRPr lang="es-ES" sz="2000" dirty="0"/>
          </a:p>
          <a:p>
            <a:pPr marL="0" indent="0">
              <a:buNone/>
            </a:pPr>
            <a:r>
              <a:rPr lang="es-ES" sz="2000" dirty="0"/>
              <a:t>Por desgracia, </a:t>
            </a:r>
          </a:p>
          <a:p>
            <a:pPr marL="914400" lvl="1" indent="-457200">
              <a:buFont typeface="Arial" panose="020B0604020202020204" pitchFamily="34" charset="0"/>
              <a:buChar char="•"/>
            </a:pPr>
            <a:r>
              <a:rPr lang="es-ES" sz="2000" dirty="0"/>
              <a:t>sólo un 20% de la población general y </a:t>
            </a:r>
          </a:p>
          <a:p>
            <a:pPr marL="914400" lvl="1" indent="-457200">
              <a:buFont typeface="Arial" panose="020B0604020202020204" pitchFamily="34" charset="0"/>
              <a:buChar char="•"/>
            </a:pPr>
            <a:r>
              <a:rPr lang="es-ES" sz="2000" dirty="0"/>
              <a:t>sólo el 30% de los trabajadores de la industria,</a:t>
            </a:r>
          </a:p>
          <a:p>
            <a:pPr marL="914400" lvl="1" indent="-457200">
              <a:buFont typeface="Arial" panose="020B0604020202020204" pitchFamily="34" charset="0"/>
              <a:buChar char="•"/>
            </a:pPr>
            <a:r>
              <a:rPr lang="es-ES" sz="2000" dirty="0"/>
              <a:t>pueden ser contados para proporcionar soluciones eficaces a los problemas diarios.</a:t>
            </a:r>
          </a:p>
          <a:p>
            <a:pPr marL="457200" indent="-457200">
              <a:buFont typeface="Arial" panose="020B0604020202020204" pitchFamily="34" charset="0"/>
              <a:buChar char="•"/>
            </a:pPr>
            <a:endParaRPr lang="en-US" sz="2000" dirty="0"/>
          </a:p>
        </p:txBody>
      </p:sp>
      <p:grpSp>
        <p:nvGrpSpPr>
          <p:cNvPr id="50" name="Group 3">
            <a:extLst>
              <a:ext uri="{FF2B5EF4-FFF2-40B4-BE49-F238E27FC236}">
                <a16:creationId xmlns:a16="http://schemas.microsoft.com/office/drawing/2014/main" id="{6BB42041-41BD-426E-9B5F-F5B630072CD6}"/>
              </a:ext>
            </a:extLst>
          </p:cNvPr>
          <p:cNvGrpSpPr>
            <a:grpSpLocks/>
          </p:cNvGrpSpPr>
          <p:nvPr/>
        </p:nvGrpSpPr>
        <p:grpSpPr bwMode="auto">
          <a:xfrm>
            <a:off x="3048001" y="1328470"/>
            <a:ext cx="6330951" cy="1304925"/>
            <a:chOff x="569" y="1008"/>
            <a:chExt cx="3988" cy="822"/>
          </a:xfrm>
        </p:grpSpPr>
        <p:sp>
          <p:nvSpPr>
            <p:cNvPr id="51" name="Rectangle 4">
              <a:extLst>
                <a:ext uri="{FF2B5EF4-FFF2-40B4-BE49-F238E27FC236}">
                  <a16:creationId xmlns:a16="http://schemas.microsoft.com/office/drawing/2014/main" id="{77FFCC90-15A1-4C0D-879D-047FAF723AFC}"/>
                </a:ext>
              </a:extLst>
            </p:cNvPr>
            <p:cNvSpPr>
              <a:spLocks noChangeArrowheads="1"/>
            </p:cNvSpPr>
            <p:nvPr/>
          </p:nvSpPr>
          <p:spPr bwMode="auto">
            <a:xfrm>
              <a:off x="576" y="1008"/>
              <a:ext cx="1440" cy="822"/>
            </a:xfrm>
            <a:prstGeom prst="rect">
              <a:avLst/>
            </a:prstGeom>
            <a:solidFill>
              <a:srgbClr val="FF0000">
                <a:alpha val="50195"/>
              </a:srgbClr>
            </a:solidFill>
            <a:ln w="38100" cap="rnd">
              <a:solidFill>
                <a:srgbClr val="C00000"/>
              </a:solidFill>
              <a:round/>
              <a:headEnd/>
              <a:tailEnd/>
            </a:ln>
          </p:spPr>
          <p:txBody>
            <a:bodyPr wrap="none" anchor="ctr">
              <a:prstTxWarp prst="textNoShape">
                <a:avLst/>
              </a:prstTxWarp>
            </a:bodyPr>
            <a:lstStyle/>
            <a:p>
              <a:endParaRPr lang="en-US" sz="2000" b="1"/>
            </a:p>
          </p:txBody>
        </p:sp>
        <p:sp>
          <p:nvSpPr>
            <p:cNvPr id="52" name="Text Box 5">
              <a:extLst>
                <a:ext uri="{FF2B5EF4-FFF2-40B4-BE49-F238E27FC236}">
                  <a16:creationId xmlns:a16="http://schemas.microsoft.com/office/drawing/2014/main" id="{1B14937B-2191-43DE-89C6-B732838B0E33}"/>
                </a:ext>
              </a:extLst>
            </p:cNvPr>
            <p:cNvSpPr txBox="1">
              <a:spLocks noChangeArrowheads="1"/>
            </p:cNvSpPr>
            <p:nvPr/>
          </p:nvSpPr>
          <p:spPr bwMode="auto">
            <a:xfrm>
              <a:off x="569" y="1200"/>
              <a:ext cx="1441" cy="407"/>
            </a:xfrm>
            <a:prstGeom prst="rect">
              <a:avLst/>
            </a:prstGeom>
            <a:noFill/>
            <a:ln w="12700">
              <a:noFill/>
              <a:miter lim="800000"/>
              <a:headEnd type="none" w="sm" len="sm"/>
              <a:tailEnd type="none" w="sm" len="sm"/>
            </a:ln>
          </p:spPr>
          <p:txBody>
            <a:bodyPr wrap="none">
              <a:prstTxWarp prst="textNoShape">
                <a:avLst/>
              </a:prstTxWarp>
              <a:spAutoFit/>
            </a:bodyPr>
            <a:lstStyle/>
            <a:p>
              <a:pPr algn="ctr"/>
              <a:r>
                <a:rPr lang="en-US" sz="3600" b="1" dirty="0" err="1"/>
                <a:t>Problema</a:t>
              </a:r>
              <a:endParaRPr lang="en-AU" sz="3600" b="1" dirty="0"/>
            </a:p>
          </p:txBody>
        </p:sp>
        <p:sp>
          <p:nvSpPr>
            <p:cNvPr id="53" name="Text Box 6">
              <a:extLst>
                <a:ext uri="{FF2B5EF4-FFF2-40B4-BE49-F238E27FC236}">
                  <a16:creationId xmlns:a16="http://schemas.microsoft.com/office/drawing/2014/main" id="{64681E12-52C1-4751-BEC1-6639AEAD5429}"/>
                </a:ext>
              </a:extLst>
            </p:cNvPr>
            <p:cNvSpPr txBox="1">
              <a:spLocks noChangeArrowheads="1"/>
            </p:cNvSpPr>
            <p:nvPr/>
          </p:nvSpPr>
          <p:spPr bwMode="auto">
            <a:xfrm>
              <a:off x="3076" y="1035"/>
              <a:ext cx="1481" cy="795"/>
            </a:xfrm>
            <a:prstGeom prst="rect">
              <a:avLst/>
            </a:prstGeom>
            <a:solidFill>
              <a:schemeClr val="accent3">
                <a:lumMod val="75000"/>
                <a:alpha val="50195"/>
              </a:schemeClr>
            </a:solidFill>
            <a:ln w="38100" cap="rnd">
              <a:solidFill>
                <a:schemeClr val="accent3">
                  <a:lumMod val="50000"/>
                </a:schemeClr>
              </a:solidFill>
              <a:round/>
              <a:headEnd type="none" w="sm" len="sm"/>
              <a:tailEnd type="none" w="sm" len="sm"/>
            </a:ln>
          </p:spPr>
          <p:txBody>
            <a:bodyPr wrap="square">
              <a:prstTxWarp prst="textNoShape">
                <a:avLst/>
              </a:prstTxWarp>
              <a:spAutoFit/>
            </a:bodyPr>
            <a:lstStyle/>
            <a:p>
              <a:pPr algn="ctr"/>
              <a:endParaRPr lang="en-US" sz="2000" b="1" dirty="0">
                <a:latin typeface="Arial" pitchFamily="-72" charset="0"/>
              </a:endParaRPr>
            </a:p>
            <a:p>
              <a:pPr algn="ctr"/>
              <a:r>
                <a:rPr lang="en-US" sz="3600" b="1" dirty="0" err="1"/>
                <a:t>Solución</a:t>
              </a:r>
              <a:endParaRPr lang="en-US" sz="3600" b="1" dirty="0"/>
            </a:p>
            <a:p>
              <a:pPr algn="ctr"/>
              <a:endParaRPr lang="en-AU" sz="2000" b="1" dirty="0">
                <a:latin typeface="Arial" pitchFamily="-72" charset="0"/>
              </a:endParaRPr>
            </a:p>
          </p:txBody>
        </p:sp>
        <p:sp>
          <p:nvSpPr>
            <p:cNvPr id="54" name="Line 7">
              <a:extLst>
                <a:ext uri="{FF2B5EF4-FFF2-40B4-BE49-F238E27FC236}">
                  <a16:creationId xmlns:a16="http://schemas.microsoft.com/office/drawing/2014/main" id="{D034022D-F238-4ED9-B9BF-BC268872AEDA}"/>
                </a:ext>
              </a:extLst>
            </p:cNvPr>
            <p:cNvSpPr>
              <a:spLocks noChangeShapeType="1"/>
            </p:cNvSpPr>
            <p:nvPr/>
          </p:nvSpPr>
          <p:spPr bwMode="auto">
            <a:xfrm>
              <a:off x="2016" y="1440"/>
              <a:ext cx="1060" cy="0"/>
            </a:xfrm>
            <a:prstGeom prst="line">
              <a:avLst/>
            </a:prstGeom>
            <a:noFill/>
            <a:ln w="63500">
              <a:solidFill>
                <a:schemeClr val="tx2">
                  <a:lumMod val="75000"/>
                </a:schemeClr>
              </a:solidFill>
              <a:round/>
              <a:headEnd type="none" w="sm" len="sm"/>
              <a:tailEnd type="triangle" w="med" len="med"/>
            </a:ln>
          </p:spPr>
          <p:txBody>
            <a:bodyPr wrap="none" anchor="ctr">
              <a:prstTxWarp prst="textNoShape">
                <a:avLst/>
              </a:prstTxWarp>
            </a:bodyPr>
            <a:lstStyle/>
            <a:p>
              <a:endParaRPr lang="en-US" sz="2000" b="1"/>
            </a:p>
          </p:txBody>
        </p:sp>
      </p:grpSp>
      <p:sp>
        <p:nvSpPr>
          <p:cNvPr id="55" name="Text Box 8">
            <a:extLst>
              <a:ext uri="{FF2B5EF4-FFF2-40B4-BE49-F238E27FC236}">
                <a16:creationId xmlns:a16="http://schemas.microsoft.com/office/drawing/2014/main" id="{F20A9967-1AE2-4750-A777-5F866C111BC6}"/>
              </a:ext>
            </a:extLst>
          </p:cNvPr>
          <p:cNvSpPr txBox="1">
            <a:spLocks noChangeArrowheads="1"/>
          </p:cNvSpPr>
          <p:nvPr/>
        </p:nvSpPr>
        <p:spPr bwMode="auto">
          <a:xfrm>
            <a:off x="4286961" y="2816845"/>
            <a:ext cx="3760966" cy="369332"/>
          </a:xfrm>
          <a:prstGeom prst="rect">
            <a:avLst/>
          </a:prstGeom>
          <a:noFill/>
          <a:ln w="12700">
            <a:noFill/>
            <a:miter lim="800000"/>
            <a:headEnd type="none" w="sm" len="sm"/>
            <a:tailEnd type="none" w="sm" len="sm"/>
          </a:ln>
        </p:spPr>
        <p:txBody>
          <a:bodyPr wrap="none">
            <a:prstTxWarp prst="textNoShape">
              <a:avLst/>
            </a:prstTxWarp>
            <a:spAutoFit/>
          </a:bodyPr>
          <a:lstStyle/>
          <a:p>
            <a:pPr algn="ctr" eaLnBrk="0" hangingPunct="0">
              <a:lnSpc>
                <a:spcPct val="90000"/>
              </a:lnSpc>
              <a:spcBef>
                <a:spcPct val="20000"/>
              </a:spcBef>
              <a:buFont typeface="Wingdings" pitchFamily="-72" charset="2"/>
              <a:buNone/>
            </a:pPr>
            <a:r>
              <a:rPr lang="en-US" sz="2000" b="1" i="1" dirty="0" err="1"/>
              <a:t>Relación</a:t>
            </a:r>
            <a:r>
              <a:rPr lang="en-US" sz="2000" b="1" i="1" dirty="0"/>
              <a:t> </a:t>
            </a:r>
            <a:r>
              <a:rPr lang="en-US" sz="2000" b="1" i="1" dirty="0" err="1"/>
              <a:t>Problema</a:t>
            </a:r>
            <a:r>
              <a:rPr lang="en-US" sz="2000" b="1" i="1" dirty="0"/>
              <a:t> </a:t>
            </a:r>
            <a:r>
              <a:rPr lang="en-US" sz="2000" b="1" i="1" dirty="0" err="1"/>
              <a:t>Solución</a:t>
            </a:r>
            <a:endParaRPr lang="en-AU" sz="2000" b="1" dirty="0"/>
          </a:p>
        </p:txBody>
      </p:sp>
    </p:spTree>
    <p:extLst>
      <p:ext uri="{BB962C8B-B14F-4D97-AF65-F5344CB8AC3E}">
        <p14:creationId xmlns:p14="http://schemas.microsoft.com/office/powerpoint/2010/main" val="52389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2000"/>
                                        <p:tgtEl>
                                          <p:spTgt spid="50"/>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wipe(left)">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9">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9">
                                            <p:txEl>
                                              <p:pRg st="2" end="2"/>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9">
                                            <p:txEl>
                                              <p:pRg st="3" end="3"/>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9">
                                            <p:txEl>
                                              <p:pRg st="4" end="4"/>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uild="p"/>
      <p:bldP spid="5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7C32AD-059D-4D1F-A840-36D4B54BE114}"/>
              </a:ext>
            </a:extLst>
          </p:cNvPr>
          <p:cNvSpPr>
            <a:spLocks noGrp="1"/>
          </p:cNvSpPr>
          <p:nvPr>
            <p:ph type="title"/>
          </p:nvPr>
        </p:nvSpPr>
        <p:spPr/>
        <p:txBody>
          <a:bodyPr/>
          <a:lstStyle/>
          <a:p>
            <a:r>
              <a:rPr lang="es-UY" dirty="0"/>
              <a:t>Dos Tipos de Problemas</a:t>
            </a:r>
          </a:p>
        </p:txBody>
      </p:sp>
      <p:sp>
        <p:nvSpPr>
          <p:cNvPr id="22530" name="Rectangle 3"/>
          <p:cNvSpPr>
            <a:spLocks noGrp="1" noChangeArrowheads="1"/>
          </p:cNvSpPr>
          <p:nvPr>
            <p:ph idx="1"/>
          </p:nvPr>
        </p:nvSpPr>
        <p:spPr/>
        <p:txBody>
          <a:bodyPr/>
          <a:lstStyle/>
          <a:p>
            <a:pPr eaLnBrk="1" hangingPunct="1"/>
            <a:r>
              <a:rPr lang="es-UY" sz="2000" dirty="0"/>
              <a:t>La forma en que tradicionalmente aprendemos es una de las razones por las cuales la mayoría de nosotros somos pobres solucionadores de problemas</a:t>
            </a:r>
          </a:p>
          <a:p>
            <a:pPr marL="342900" indent="-342900">
              <a:buFont typeface="Arial" panose="020B0604020202020204" pitchFamily="34" charset="0"/>
              <a:buChar char="•"/>
            </a:pPr>
            <a:r>
              <a:rPr lang="en-US" sz="2000" b="1" i="1" dirty="0" err="1">
                <a:solidFill>
                  <a:srgbClr val="0073B9"/>
                </a:solidFill>
              </a:rPr>
              <a:t>Problemas</a:t>
            </a:r>
            <a:r>
              <a:rPr lang="en-US" sz="2000" b="1" i="1" dirty="0">
                <a:solidFill>
                  <a:srgbClr val="0073B9"/>
                </a:solidFill>
              </a:rPr>
              <a:t> </a:t>
            </a:r>
            <a:r>
              <a:rPr lang="en-US" sz="2000" b="1" i="1" dirty="0" err="1">
                <a:solidFill>
                  <a:srgbClr val="0073B9"/>
                </a:solidFill>
              </a:rPr>
              <a:t>Basados</a:t>
            </a:r>
            <a:r>
              <a:rPr lang="en-US" sz="2000" b="1" i="1" dirty="0">
                <a:solidFill>
                  <a:srgbClr val="0073B9"/>
                </a:solidFill>
              </a:rPr>
              <a:t> </a:t>
            </a:r>
            <a:r>
              <a:rPr lang="en-US" sz="2000" b="1" i="1" dirty="0" err="1">
                <a:solidFill>
                  <a:srgbClr val="0073B9"/>
                </a:solidFill>
              </a:rPr>
              <a:t>en</a:t>
            </a:r>
            <a:r>
              <a:rPr lang="en-US" sz="2000" b="1" i="1" dirty="0">
                <a:solidFill>
                  <a:srgbClr val="0073B9"/>
                </a:solidFill>
              </a:rPr>
              <a:t> </a:t>
            </a:r>
            <a:r>
              <a:rPr lang="en-US" sz="2000" b="1" i="1" dirty="0" err="1">
                <a:solidFill>
                  <a:srgbClr val="0073B9"/>
                </a:solidFill>
              </a:rPr>
              <a:t>Reglas</a:t>
            </a:r>
            <a:r>
              <a:rPr lang="en-US" sz="2000" b="1" i="1" dirty="0">
                <a:solidFill>
                  <a:srgbClr val="0073B9"/>
                </a:solidFill>
              </a:rPr>
              <a:t>:</a:t>
            </a:r>
          </a:p>
          <a:p>
            <a:pPr marL="800100" lvl="1" indent="-342900">
              <a:buFont typeface="Arial" panose="020B0604020202020204" pitchFamily="34" charset="0"/>
              <a:buChar char="•"/>
            </a:pPr>
            <a:r>
              <a:rPr lang="en-US" sz="2000" dirty="0" err="1">
                <a:solidFill>
                  <a:srgbClr val="394B5F"/>
                </a:solidFill>
              </a:rPr>
              <a:t>Matemáticas</a:t>
            </a:r>
            <a:endParaRPr lang="en-US" sz="2000" dirty="0">
              <a:solidFill>
                <a:srgbClr val="394B5F"/>
              </a:solidFill>
            </a:endParaRPr>
          </a:p>
          <a:p>
            <a:pPr marL="800100" lvl="1" indent="-342900">
              <a:buFont typeface="Arial" panose="020B0604020202020204" pitchFamily="34" charset="0"/>
              <a:buChar char="•"/>
            </a:pPr>
            <a:r>
              <a:rPr lang="en-US" sz="2000" dirty="0" err="1">
                <a:solidFill>
                  <a:srgbClr val="394B5F"/>
                </a:solidFill>
              </a:rPr>
              <a:t>Lenguaje</a:t>
            </a:r>
            <a:endParaRPr lang="en-US" sz="2000" dirty="0">
              <a:solidFill>
                <a:srgbClr val="394B5F"/>
              </a:solidFill>
            </a:endParaRPr>
          </a:p>
          <a:p>
            <a:pPr marL="800100" lvl="1" indent="-342900">
              <a:buFont typeface="Arial" panose="020B0604020202020204" pitchFamily="34" charset="0"/>
              <a:buChar char="•"/>
            </a:pPr>
            <a:r>
              <a:rPr lang="en-US" sz="2000" dirty="0" err="1">
                <a:solidFill>
                  <a:srgbClr val="394B5F"/>
                </a:solidFill>
              </a:rPr>
              <a:t>Procedimientos</a:t>
            </a:r>
            <a:endParaRPr lang="en-US" sz="2000" dirty="0">
              <a:solidFill>
                <a:srgbClr val="394B5F"/>
              </a:solidFill>
            </a:endParaRPr>
          </a:p>
          <a:p>
            <a:pPr marL="342900" indent="-342900">
              <a:buFont typeface="Arial" panose="020B0604020202020204" pitchFamily="34" charset="0"/>
              <a:buChar char="•"/>
            </a:pPr>
            <a:r>
              <a:rPr lang="en-US" sz="2000" b="1" i="1" dirty="0" err="1">
                <a:solidFill>
                  <a:srgbClr val="0073B9"/>
                </a:solidFill>
              </a:rPr>
              <a:t>Problemas</a:t>
            </a:r>
            <a:r>
              <a:rPr lang="en-US" sz="2000" b="1" i="1" dirty="0">
                <a:solidFill>
                  <a:srgbClr val="0073B9"/>
                </a:solidFill>
              </a:rPr>
              <a:t> </a:t>
            </a:r>
            <a:r>
              <a:rPr lang="en-US" sz="2000" b="1" i="1" dirty="0" err="1">
                <a:solidFill>
                  <a:srgbClr val="0073B9"/>
                </a:solidFill>
              </a:rPr>
              <a:t>Basado</a:t>
            </a:r>
            <a:r>
              <a:rPr lang="en-US" sz="2000" b="1" i="1" dirty="0">
                <a:solidFill>
                  <a:srgbClr val="0073B9"/>
                </a:solidFill>
              </a:rPr>
              <a:t> </a:t>
            </a:r>
            <a:r>
              <a:rPr lang="en-US" sz="2000" b="1" i="1" dirty="0" err="1">
                <a:solidFill>
                  <a:srgbClr val="0073B9"/>
                </a:solidFill>
              </a:rPr>
              <a:t>en</a:t>
            </a:r>
            <a:r>
              <a:rPr lang="en-US" sz="2000" b="1" i="1" dirty="0">
                <a:solidFill>
                  <a:srgbClr val="0073B9"/>
                </a:solidFill>
              </a:rPr>
              <a:t> </a:t>
            </a:r>
            <a:r>
              <a:rPr lang="en-US" sz="2000" b="1" i="1" dirty="0" err="1">
                <a:solidFill>
                  <a:srgbClr val="0073B9"/>
                </a:solidFill>
              </a:rPr>
              <a:t>Eventos</a:t>
            </a:r>
            <a:r>
              <a:rPr lang="en-US" sz="2000" b="1" i="1" dirty="0">
                <a:solidFill>
                  <a:srgbClr val="0073B9"/>
                </a:solidFill>
              </a:rPr>
              <a:t>:</a:t>
            </a:r>
          </a:p>
          <a:p>
            <a:pPr marL="800100" lvl="1" indent="-342900">
              <a:buFont typeface="Arial" panose="020B0604020202020204" pitchFamily="34" charset="0"/>
              <a:buChar char="•"/>
            </a:pPr>
            <a:r>
              <a:rPr lang="en-US" sz="2000" dirty="0">
                <a:solidFill>
                  <a:srgbClr val="394B5F"/>
                </a:solidFill>
              </a:rPr>
              <a:t>¿</a:t>
            </a:r>
            <a:r>
              <a:rPr lang="en-US" sz="2000" dirty="0" err="1">
                <a:solidFill>
                  <a:srgbClr val="394B5F"/>
                </a:solidFill>
              </a:rPr>
              <a:t>Cómo</a:t>
            </a:r>
            <a:r>
              <a:rPr lang="en-US" sz="2000" dirty="0">
                <a:solidFill>
                  <a:srgbClr val="394B5F"/>
                </a:solidFill>
              </a:rPr>
              <a:t> </a:t>
            </a:r>
            <a:r>
              <a:rPr lang="en-US" sz="2000" dirty="0" err="1">
                <a:solidFill>
                  <a:srgbClr val="394B5F"/>
                </a:solidFill>
              </a:rPr>
              <a:t>conseguir</a:t>
            </a:r>
            <a:r>
              <a:rPr lang="en-US" sz="2000" dirty="0">
                <a:solidFill>
                  <a:srgbClr val="394B5F"/>
                </a:solidFill>
              </a:rPr>
              <a:t> </a:t>
            </a:r>
            <a:r>
              <a:rPr lang="en-US" sz="2000" dirty="0" err="1">
                <a:solidFill>
                  <a:srgbClr val="394B5F"/>
                </a:solidFill>
              </a:rPr>
              <a:t>trabajo</a:t>
            </a:r>
            <a:r>
              <a:rPr lang="en-US" sz="2000" dirty="0">
                <a:solidFill>
                  <a:srgbClr val="394B5F"/>
                </a:solidFill>
              </a:rPr>
              <a:t>?</a:t>
            </a:r>
          </a:p>
          <a:p>
            <a:pPr marL="800100" lvl="1" indent="-342900">
              <a:buFont typeface="Arial" panose="020B0604020202020204" pitchFamily="34" charset="0"/>
              <a:buChar char="•"/>
            </a:pPr>
            <a:r>
              <a:rPr lang="en-US" sz="2000" dirty="0">
                <a:solidFill>
                  <a:srgbClr val="394B5F"/>
                </a:solidFill>
              </a:rPr>
              <a:t>¿</a:t>
            </a:r>
            <a:r>
              <a:rPr lang="en-US" sz="2000" dirty="0" err="1">
                <a:solidFill>
                  <a:srgbClr val="394B5F"/>
                </a:solidFill>
              </a:rPr>
              <a:t>Cómo</a:t>
            </a:r>
            <a:r>
              <a:rPr lang="en-US" sz="2000" dirty="0">
                <a:solidFill>
                  <a:srgbClr val="394B5F"/>
                </a:solidFill>
              </a:rPr>
              <a:t> </a:t>
            </a:r>
            <a:r>
              <a:rPr lang="en-US" sz="2000" dirty="0" err="1">
                <a:solidFill>
                  <a:srgbClr val="394B5F"/>
                </a:solidFill>
              </a:rPr>
              <a:t>prevenir</a:t>
            </a:r>
            <a:r>
              <a:rPr lang="en-US" sz="2000" dirty="0">
                <a:solidFill>
                  <a:srgbClr val="394B5F"/>
                </a:solidFill>
              </a:rPr>
              <a:t> </a:t>
            </a:r>
            <a:r>
              <a:rPr lang="en-US" sz="2000" dirty="0" err="1">
                <a:solidFill>
                  <a:srgbClr val="394B5F"/>
                </a:solidFill>
              </a:rPr>
              <a:t>accidentes</a:t>
            </a:r>
            <a:r>
              <a:rPr lang="en-US" sz="2000" dirty="0">
                <a:solidFill>
                  <a:srgbClr val="394B5F"/>
                </a:solidFill>
              </a:rPr>
              <a:t>? </a:t>
            </a:r>
          </a:p>
          <a:p>
            <a:pPr marL="800100" lvl="1" indent="-342900">
              <a:buFont typeface="Arial" panose="020B0604020202020204" pitchFamily="34" charset="0"/>
              <a:buChar char="•"/>
            </a:pPr>
            <a:r>
              <a:rPr lang="es-UY" sz="2000" dirty="0">
                <a:solidFill>
                  <a:srgbClr val="394B5F"/>
                </a:solidFill>
              </a:rPr>
              <a:t>¿Cómo nos ganamos la vida?</a:t>
            </a:r>
            <a:endParaRPr lang="en-US" sz="2000" dirty="0">
              <a:solidFill>
                <a:srgbClr val="394B5F"/>
              </a:solidFill>
            </a:endParaRPr>
          </a:p>
        </p:txBody>
      </p:sp>
      <p:pic>
        <p:nvPicPr>
          <p:cNvPr id="3" name="Imagen 2" descr="Imagen que contiene dibujo&#10;&#10;Descripción generada automáticamente">
            <a:extLst>
              <a:ext uri="{FF2B5EF4-FFF2-40B4-BE49-F238E27FC236}">
                <a16:creationId xmlns:a16="http://schemas.microsoft.com/office/drawing/2014/main" id="{E67C7AAE-2822-425E-A5F8-61DAA9CB8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600" y="2286000"/>
            <a:ext cx="1276350" cy="1276350"/>
          </a:xfrm>
          <a:prstGeom prst="rect">
            <a:avLst/>
          </a:prstGeom>
        </p:spPr>
      </p:pic>
      <p:pic>
        <p:nvPicPr>
          <p:cNvPr id="9" name="Imagen 8" descr="Imagen que contiene dibujo, luz&#10;&#10;Descripción generada automáticamente">
            <a:extLst>
              <a:ext uri="{FF2B5EF4-FFF2-40B4-BE49-F238E27FC236}">
                <a16:creationId xmlns:a16="http://schemas.microsoft.com/office/drawing/2014/main" id="{FE9A6162-3471-4CD3-BB5A-C243FB01DF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3871" y="4014282"/>
            <a:ext cx="1371600" cy="1600200"/>
          </a:xfrm>
          <a:prstGeom prst="rect">
            <a:avLst/>
          </a:prstGeom>
        </p:spPr>
      </p:pic>
    </p:spTree>
    <p:extLst>
      <p:ext uri="{BB962C8B-B14F-4D97-AF65-F5344CB8AC3E}">
        <p14:creationId xmlns:p14="http://schemas.microsoft.com/office/powerpoint/2010/main" val="172115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left)">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2530">
                                            <p:txEl>
                                              <p:pRg st="1" end="1"/>
                                            </p:txEl>
                                          </p:spTgt>
                                        </p:tgtEl>
                                        <p:attrNameLst>
                                          <p:attrName>style.visibility</p:attrName>
                                        </p:attrNameLst>
                                      </p:cBhvr>
                                      <p:to>
                                        <p:strVal val="visible"/>
                                      </p:to>
                                    </p:set>
                                    <p:anim calcmode="lin" valueType="num">
                                      <p:cBhvr>
                                        <p:cTn id="12" dur="500" fill="hold"/>
                                        <p:tgtEl>
                                          <p:spTgt spid="22530">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2530">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2530">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22530">
                                            <p:txEl>
                                              <p:pRg st="2" end="2"/>
                                            </p:txEl>
                                          </p:spTgt>
                                        </p:tgtEl>
                                        <p:attrNameLst>
                                          <p:attrName>style.visibility</p:attrName>
                                        </p:attrNameLst>
                                      </p:cBhvr>
                                      <p:to>
                                        <p:strVal val="visible"/>
                                      </p:to>
                                    </p:set>
                                    <p:anim calcmode="lin" valueType="num">
                                      <p:cBhvr>
                                        <p:cTn id="17" dur="500" fill="hold"/>
                                        <p:tgtEl>
                                          <p:spTgt spid="22530">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2530">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2530">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22530">
                                            <p:txEl>
                                              <p:pRg st="3" end="3"/>
                                            </p:txEl>
                                          </p:spTgt>
                                        </p:tgtEl>
                                        <p:attrNameLst>
                                          <p:attrName>style.visibility</p:attrName>
                                        </p:attrNameLst>
                                      </p:cBhvr>
                                      <p:to>
                                        <p:strVal val="visible"/>
                                      </p:to>
                                    </p:set>
                                    <p:anim calcmode="lin" valueType="num">
                                      <p:cBhvr>
                                        <p:cTn id="22" dur="500" fill="hold"/>
                                        <p:tgtEl>
                                          <p:spTgt spid="22530">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22530">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22530">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22530">
                                            <p:txEl>
                                              <p:pRg st="4" end="4"/>
                                            </p:txEl>
                                          </p:spTgt>
                                        </p:tgtEl>
                                        <p:attrNameLst>
                                          <p:attrName>style.visibility</p:attrName>
                                        </p:attrNameLst>
                                      </p:cBhvr>
                                      <p:to>
                                        <p:strVal val="visible"/>
                                      </p:to>
                                    </p:set>
                                    <p:anim calcmode="lin" valueType="num">
                                      <p:cBhvr>
                                        <p:cTn id="27" dur="500" fill="hold"/>
                                        <p:tgtEl>
                                          <p:spTgt spid="22530">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22530">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22530">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2530">
                                            <p:txEl>
                                              <p:pRg st="5" end="5"/>
                                            </p:txEl>
                                          </p:spTgt>
                                        </p:tgtEl>
                                        <p:attrNameLst>
                                          <p:attrName>style.visibility</p:attrName>
                                        </p:attrNameLst>
                                      </p:cBhvr>
                                      <p:to>
                                        <p:strVal val="visible"/>
                                      </p:to>
                                    </p:set>
                                    <p:anim calcmode="lin" valueType="num">
                                      <p:cBhvr>
                                        <p:cTn id="39" dur="500" fill="hold"/>
                                        <p:tgtEl>
                                          <p:spTgt spid="22530">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22530">
                                            <p:txEl>
                                              <p:pRg st="5" end="5"/>
                                            </p:txEl>
                                          </p:spTgt>
                                        </p:tgtEl>
                                        <p:attrNameLst>
                                          <p:attrName>ppt_h</p:attrName>
                                        </p:attrNameLst>
                                      </p:cBhvr>
                                      <p:tavLst>
                                        <p:tav tm="0">
                                          <p:val>
                                            <p:fltVal val="0"/>
                                          </p:val>
                                        </p:tav>
                                        <p:tav tm="100000">
                                          <p:val>
                                            <p:strVal val="#ppt_h"/>
                                          </p:val>
                                        </p:tav>
                                      </p:tavLst>
                                    </p:anim>
                                    <p:animEffect transition="in" filter="fade">
                                      <p:cBhvr>
                                        <p:cTn id="41" dur="500"/>
                                        <p:tgtEl>
                                          <p:spTgt spid="22530">
                                            <p:txEl>
                                              <p:pRg st="5" end="5"/>
                                            </p:txEl>
                                          </p:spTgt>
                                        </p:tgtEl>
                                      </p:cBhvr>
                                    </p:animEffect>
                                  </p:childTnLst>
                                </p:cTn>
                              </p:par>
                              <p:par>
                                <p:cTn id="42" presetID="53" presetClass="entr" presetSubtype="16" fill="hold" nodeType="withEffect">
                                  <p:stCondLst>
                                    <p:cond delay="0"/>
                                  </p:stCondLst>
                                  <p:childTnLst>
                                    <p:set>
                                      <p:cBhvr>
                                        <p:cTn id="43" dur="1" fill="hold">
                                          <p:stCondLst>
                                            <p:cond delay="0"/>
                                          </p:stCondLst>
                                        </p:cTn>
                                        <p:tgtEl>
                                          <p:spTgt spid="22530">
                                            <p:txEl>
                                              <p:pRg st="6" end="6"/>
                                            </p:txEl>
                                          </p:spTgt>
                                        </p:tgtEl>
                                        <p:attrNameLst>
                                          <p:attrName>style.visibility</p:attrName>
                                        </p:attrNameLst>
                                      </p:cBhvr>
                                      <p:to>
                                        <p:strVal val="visible"/>
                                      </p:to>
                                    </p:set>
                                    <p:anim calcmode="lin" valueType="num">
                                      <p:cBhvr>
                                        <p:cTn id="44" dur="500" fill="hold"/>
                                        <p:tgtEl>
                                          <p:spTgt spid="22530">
                                            <p:txEl>
                                              <p:pRg st="6" end="6"/>
                                            </p:txEl>
                                          </p:spTgt>
                                        </p:tgtEl>
                                        <p:attrNameLst>
                                          <p:attrName>ppt_w</p:attrName>
                                        </p:attrNameLst>
                                      </p:cBhvr>
                                      <p:tavLst>
                                        <p:tav tm="0">
                                          <p:val>
                                            <p:fltVal val="0"/>
                                          </p:val>
                                        </p:tav>
                                        <p:tav tm="100000">
                                          <p:val>
                                            <p:strVal val="#ppt_w"/>
                                          </p:val>
                                        </p:tav>
                                      </p:tavLst>
                                    </p:anim>
                                    <p:anim calcmode="lin" valueType="num">
                                      <p:cBhvr>
                                        <p:cTn id="45" dur="500" fill="hold"/>
                                        <p:tgtEl>
                                          <p:spTgt spid="22530">
                                            <p:txEl>
                                              <p:pRg st="6" end="6"/>
                                            </p:txEl>
                                          </p:spTgt>
                                        </p:tgtEl>
                                        <p:attrNameLst>
                                          <p:attrName>ppt_h</p:attrName>
                                        </p:attrNameLst>
                                      </p:cBhvr>
                                      <p:tavLst>
                                        <p:tav tm="0">
                                          <p:val>
                                            <p:fltVal val="0"/>
                                          </p:val>
                                        </p:tav>
                                        <p:tav tm="100000">
                                          <p:val>
                                            <p:strVal val="#ppt_h"/>
                                          </p:val>
                                        </p:tav>
                                      </p:tavLst>
                                    </p:anim>
                                    <p:animEffect transition="in" filter="fade">
                                      <p:cBhvr>
                                        <p:cTn id="46" dur="500"/>
                                        <p:tgtEl>
                                          <p:spTgt spid="22530">
                                            <p:txEl>
                                              <p:pRg st="6" end="6"/>
                                            </p:txEl>
                                          </p:spTgt>
                                        </p:tgtEl>
                                      </p:cBhvr>
                                    </p:animEffect>
                                  </p:childTnLst>
                                </p:cTn>
                              </p:par>
                              <p:par>
                                <p:cTn id="47" presetID="53" presetClass="entr" presetSubtype="16" fill="hold" nodeType="withEffect">
                                  <p:stCondLst>
                                    <p:cond delay="0"/>
                                  </p:stCondLst>
                                  <p:childTnLst>
                                    <p:set>
                                      <p:cBhvr>
                                        <p:cTn id="48" dur="1" fill="hold">
                                          <p:stCondLst>
                                            <p:cond delay="0"/>
                                          </p:stCondLst>
                                        </p:cTn>
                                        <p:tgtEl>
                                          <p:spTgt spid="22530">
                                            <p:txEl>
                                              <p:pRg st="7" end="7"/>
                                            </p:txEl>
                                          </p:spTgt>
                                        </p:tgtEl>
                                        <p:attrNameLst>
                                          <p:attrName>style.visibility</p:attrName>
                                        </p:attrNameLst>
                                      </p:cBhvr>
                                      <p:to>
                                        <p:strVal val="visible"/>
                                      </p:to>
                                    </p:set>
                                    <p:anim calcmode="lin" valueType="num">
                                      <p:cBhvr>
                                        <p:cTn id="49" dur="500" fill="hold"/>
                                        <p:tgtEl>
                                          <p:spTgt spid="22530">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22530">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22530">
                                            <p:txEl>
                                              <p:pRg st="7" end="7"/>
                                            </p:txEl>
                                          </p:spTgt>
                                        </p:tgtEl>
                                      </p:cBhvr>
                                    </p:animEffect>
                                  </p:childTnLst>
                                </p:cTn>
                              </p:par>
                              <p:par>
                                <p:cTn id="52" presetID="53" presetClass="entr" presetSubtype="16" fill="hold" nodeType="withEffect">
                                  <p:stCondLst>
                                    <p:cond delay="0"/>
                                  </p:stCondLst>
                                  <p:childTnLst>
                                    <p:set>
                                      <p:cBhvr>
                                        <p:cTn id="53" dur="1" fill="hold">
                                          <p:stCondLst>
                                            <p:cond delay="0"/>
                                          </p:stCondLst>
                                        </p:cTn>
                                        <p:tgtEl>
                                          <p:spTgt spid="22530">
                                            <p:txEl>
                                              <p:pRg st="8" end="8"/>
                                            </p:txEl>
                                          </p:spTgt>
                                        </p:tgtEl>
                                        <p:attrNameLst>
                                          <p:attrName>style.visibility</p:attrName>
                                        </p:attrNameLst>
                                      </p:cBhvr>
                                      <p:to>
                                        <p:strVal val="visible"/>
                                      </p:to>
                                    </p:set>
                                    <p:anim calcmode="lin" valueType="num">
                                      <p:cBhvr>
                                        <p:cTn id="54" dur="500" fill="hold"/>
                                        <p:tgtEl>
                                          <p:spTgt spid="22530">
                                            <p:txEl>
                                              <p:pRg st="8" end="8"/>
                                            </p:txEl>
                                          </p:spTgt>
                                        </p:tgtEl>
                                        <p:attrNameLst>
                                          <p:attrName>ppt_w</p:attrName>
                                        </p:attrNameLst>
                                      </p:cBhvr>
                                      <p:tavLst>
                                        <p:tav tm="0">
                                          <p:val>
                                            <p:fltVal val="0"/>
                                          </p:val>
                                        </p:tav>
                                        <p:tav tm="100000">
                                          <p:val>
                                            <p:strVal val="#ppt_w"/>
                                          </p:val>
                                        </p:tav>
                                      </p:tavLst>
                                    </p:anim>
                                    <p:anim calcmode="lin" valueType="num">
                                      <p:cBhvr>
                                        <p:cTn id="55" dur="500" fill="hold"/>
                                        <p:tgtEl>
                                          <p:spTgt spid="22530">
                                            <p:txEl>
                                              <p:pRg st="8" end="8"/>
                                            </p:txEl>
                                          </p:spTgt>
                                        </p:tgtEl>
                                        <p:attrNameLst>
                                          <p:attrName>ppt_h</p:attrName>
                                        </p:attrNameLst>
                                      </p:cBhvr>
                                      <p:tavLst>
                                        <p:tav tm="0">
                                          <p:val>
                                            <p:fltVal val="0"/>
                                          </p:val>
                                        </p:tav>
                                        <p:tav tm="100000">
                                          <p:val>
                                            <p:strVal val="#ppt_h"/>
                                          </p:val>
                                        </p:tav>
                                      </p:tavLst>
                                    </p:anim>
                                    <p:animEffect transition="in" filter="fade">
                                      <p:cBhvr>
                                        <p:cTn id="56" dur="500"/>
                                        <p:tgtEl>
                                          <p:spTgt spid="22530">
                                            <p:txEl>
                                              <p:pRg st="8" end="8"/>
                                            </p:txEl>
                                          </p:spTgt>
                                        </p:tgtEl>
                                      </p:cBhvr>
                                    </p:animEffect>
                                  </p:childTnLst>
                                </p:cTn>
                              </p:par>
                              <p:par>
                                <p:cTn id="57" presetID="53" presetClass="entr" presetSubtype="16" fill="hold" nodeType="with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500" fill="hold"/>
                                        <p:tgtEl>
                                          <p:spTgt spid="9"/>
                                        </p:tgtEl>
                                        <p:attrNameLst>
                                          <p:attrName>ppt_w</p:attrName>
                                        </p:attrNameLst>
                                      </p:cBhvr>
                                      <p:tavLst>
                                        <p:tav tm="0">
                                          <p:val>
                                            <p:fltVal val="0"/>
                                          </p:val>
                                        </p:tav>
                                        <p:tav tm="100000">
                                          <p:val>
                                            <p:strVal val="#ppt_w"/>
                                          </p:val>
                                        </p:tav>
                                      </p:tavLst>
                                    </p:anim>
                                    <p:anim calcmode="lin" valueType="num">
                                      <p:cBhvr>
                                        <p:cTn id="60" dur="500" fill="hold"/>
                                        <p:tgtEl>
                                          <p:spTgt spid="9"/>
                                        </p:tgtEl>
                                        <p:attrNameLst>
                                          <p:attrName>ppt_h</p:attrName>
                                        </p:attrNameLst>
                                      </p:cBhvr>
                                      <p:tavLst>
                                        <p:tav tm="0">
                                          <p:val>
                                            <p:fltVal val="0"/>
                                          </p:val>
                                        </p:tav>
                                        <p:tav tm="100000">
                                          <p:val>
                                            <p:strVal val="#ppt_h"/>
                                          </p:val>
                                        </p:tav>
                                      </p:tavLst>
                                    </p:anim>
                                    <p:animEffect transition="in" filter="fade">
                                      <p:cBhvr>
                                        <p:cTn id="6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6E0FC3-741D-441F-B856-3FC32BF54057}"/>
              </a:ext>
            </a:extLst>
          </p:cNvPr>
          <p:cNvSpPr>
            <a:spLocks noGrp="1"/>
          </p:cNvSpPr>
          <p:nvPr>
            <p:ph type="title"/>
          </p:nvPr>
        </p:nvSpPr>
        <p:spPr/>
        <p:txBody>
          <a:bodyPr/>
          <a:lstStyle/>
          <a:p>
            <a:r>
              <a:rPr lang="es-UY" dirty="0"/>
              <a:t>Solución de Problemas Hoy</a:t>
            </a:r>
          </a:p>
        </p:txBody>
      </p:sp>
      <p:sp>
        <p:nvSpPr>
          <p:cNvPr id="24578" name="Rectangle 3"/>
          <p:cNvSpPr>
            <a:spLocks noGrp="1" noChangeArrowheads="1"/>
          </p:cNvSpPr>
          <p:nvPr>
            <p:ph idx="1"/>
          </p:nvPr>
        </p:nvSpPr>
        <p:spPr>
          <a:xfrm>
            <a:off x="990600" y="1231515"/>
            <a:ext cx="6544444" cy="5212626"/>
          </a:xfrm>
        </p:spPr>
        <p:txBody>
          <a:bodyPr/>
          <a:lstStyle/>
          <a:p>
            <a:r>
              <a:rPr lang="en-US" sz="2000" dirty="0"/>
              <a:t>Se </a:t>
            </a:r>
            <a:r>
              <a:rPr lang="en-US" sz="2000" dirty="0" err="1"/>
              <a:t>Ignora</a:t>
            </a:r>
            <a:r>
              <a:rPr lang="en-US" sz="2000" dirty="0"/>
              <a:t> la </a:t>
            </a:r>
            <a:r>
              <a:rPr lang="en-US" sz="2000" dirty="0" err="1"/>
              <a:t>Definición</a:t>
            </a:r>
            <a:r>
              <a:rPr lang="en-US" sz="2000" dirty="0"/>
              <a:t> del </a:t>
            </a:r>
            <a:r>
              <a:rPr lang="en-US" sz="2000" dirty="0" err="1"/>
              <a:t>Problema</a:t>
            </a:r>
            <a:endParaRPr lang="en-US" sz="2000" dirty="0"/>
          </a:p>
          <a:p>
            <a:pPr marL="800100" lvl="1" indent="-342900">
              <a:buFont typeface="Arial" panose="020B0604020202020204" pitchFamily="34" charset="0"/>
              <a:buChar char="•"/>
            </a:pPr>
            <a:r>
              <a:rPr lang="en-US" sz="2000" dirty="0" err="1"/>
              <a:t>Orientado</a:t>
            </a:r>
            <a:r>
              <a:rPr lang="en-US" sz="2000" dirty="0"/>
              <a:t> a la </a:t>
            </a:r>
            <a:r>
              <a:rPr lang="en-US" sz="2000" dirty="0" err="1"/>
              <a:t>Solución</a:t>
            </a:r>
            <a:endParaRPr lang="en-US" sz="2000" dirty="0">
              <a:solidFill>
                <a:schemeClr val="tx1"/>
              </a:solidFill>
            </a:endParaRPr>
          </a:p>
          <a:p>
            <a:pPr marL="800100" lvl="1" indent="-342900">
              <a:buFont typeface="Arial" panose="020B0604020202020204" pitchFamily="34" charset="0"/>
              <a:buChar char="•"/>
            </a:pPr>
            <a:r>
              <a:rPr lang="es-UY" sz="2000" dirty="0">
                <a:solidFill>
                  <a:srgbClr val="394B5F"/>
                </a:solidFill>
              </a:rPr>
              <a:t>Creer que el Problema es Obvio</a:t>
            </a:r>
            <a:endParaRPr lang="en-US" sz="2000" dirty="0">
              <a:solidFill>
                <a:srgbClr val="394B5F"/>
              </a:solidFill>
            </a:endParaRPr>
          </a:p>
          <a:p>
            <a:r>
              <a:rPr lang="en-US" sz="2000" dirty="0"/>
              <a:t>Se </a:t>
            </a:r>
            <a:r>
              <a:rPr lang="en-US" sz="2000" dirty="0" err="1"/>
              <a:t>Llenan</a:t>
            </a:r>
            <a:r>
              <a:rPr lang="en-US" sz="2000" dirty="0"/>
              <a:t> </a:t>
            </a:r>
            <a:r>
              <a:rPr lang="en-US" sz="2000" dirty="0" err="1"/>
              <a:t>Formularios</a:t>
            </a:r>
            <a:endParaRPr lang="en-US" sz="2000" dirty="0"/>
          </a:p>
          <a:p>
            <a:pPr marL="800100" lvl="1" indent="-342900">
              <a:buFont typeface="Arial" panose="020B0604020202020204" pitchFamily="34" charset="0"/>
              <a:buChar char="•"/>
            </a:pPr>
            <a:r>
              <a:rPr lang="en-US" sz="2000" dirty="0">
                <a:solidFill>
                  <a:srgbClr val="394B5F"/>
                </a:solidFill>
              </a:rPr>
              <a:t>El </a:t>
            </a:r>
            <a:r>
              <a:rPr lang="en-US" sz="2000" dirty="0" err="1">
                <a:solidFill>
                  <a:srgbClr val="394B5F"/>
                </a:solidFill>
              </a:rPr>
              <a:t>Problema</a:t>
            </a:r>
            <a:r>
              <a:rPr lang="en-US" sz="2000" dirty="0">
                <a:solidFill>
                  <a:srgbClr val="394B5F"/>
                </a:solidFill>
              </a:rPr>
              <a:t> </a:t>
            </a:r>
            <a:r>
              <a:rPr lang="en-US" sz="2000" dirty="0" err="1">
                <a:solidFill>
                  <a:srgbClr val="394B5F"/>
                </a:solidFill>
              </a:rPr>
              <a:t>está</a:t>
            </a:r>
            <a:r>
              <a:rPr lang="en-US" sz="2000" dirty="0">
                <a:solidFill>
                  <a:srgbClr val="394B5F"/>
                </a:solidFill>
              </a:rPr>
              <a:t> </a:t>
            </a:r>
            <a:r>
              <a:rPr lang="en-US" sz="2000" dirty="0" err="1">
                <a:solidFill>
                  <a:srgbClr val="394B5F"/>
                </a:solidFill>
              </a:rPr>
              <a:t>Resuelto</a:t>
            </a:r>
            <a:r>
              <a:rPr lang="en-US" sz="2000" dirty="0">
                <a:solidFill>
                  <a:srgbClr val="394B5F"/>
                </a:solidFill>
              </a:rPr>
              <a:t> </a:t>
            </a:r>
            <a:r>
              <a:rPr lang="en-US" sz="2000" dirty="0" err="1">
                <a:solidFill>
                  <a:srgbClr val="394B5F"/>
                </a:solidFill>
              </a:rPr>
              <a:t>cuando</a:t>
            </a:r>
            <a:r>
              <a:rPr lang="en-US" sz="2000" dirty="0">
                <a:solidFill>
                  <a:srgbClr val="394B5F"/>
                </a:solidFill>
              </a:rPr>
              <a:t> </a:t>
            </a:r>
            <a:r>
              <a:rPr lang="en-US" sz="2000" dirty="0" err="1">
                <a:solidFill>
                  <a:srgbClr val="394B5F"/>
                </a:solidFill>
              </a:rPr>
              <a:t>Nosotros</a:t>
            </a:r>
            <a:r>
              <a:rPr lang="en-US" sz="2000" dirty="0">
                <a:solidFill>
                  <a:srgbClr val="394B5F"/>
                </a:solidFill>
              </a:rPr>
              <a:t>:</a:t>
            </a:r>
          </a:p>
          <a:p>
            <a:pPr marL="1257300" lvl="2" indent="-342900">
              <a:buFont typeface="Arial" panose="020B0604020202020204" pitchFamily="34" charset="0"/>
              <a:buChar char="•"/>
            </a:pPr>
            <a:r>
              <a:rPr lang="en-US" sz="1800" dirty="0" err="1">
                <a:solidFill>
                  <a:srgbClr val="394B5F"/>
                </a:solidFill>
              </a:rPr>
              <a:t>Marcamos</a:t>
            </a:r>
            <a:r>
              <a:rPr lang="en-US" sz="1800" dirty="0">
                <a:solidFill>
                  <a:srgbClr val="394B5F"/>
                </a:solidFill>
              </a:rPr>
              <a:t> las Casillas</a:t>
            </a:r>
          </a:p>
          <a:p>
            <a:pPr marL="1257300" lvl="2" indent="-342900">
              <a:buFont typeface="Arial" panose="020B0604020202020204" pitchFamily="34" charset="0"/>
              <a:buChar char="•"/>
            </a:pPr>
            <a:r>
              <a:rPr lang="es-UY" sz="1800" dirty="0">
                <a:solidFill>
                  <a:srgbClr val="394B5F"/>
                </a:solidFill>
              </a:rPr>
              <a:t>Rellenamos los Espacios en Blanco</a:t>
            </a:r>
          </a:p>
          <a:p>
            <a:pPr marL="1257300" lvl="2" indent="-342900">
              <a:buFont typeface="Arial" panose="020B0604020202020204" pitchFamily="34" charset="0"/>
              <a:buChar char="•"/>
            </a:pPr>
            <a:r>
              <a:rPr lang="en-US" sz="1800" dirty="0" err="1">
                <a:solidFill>
                  <a:srgbClr val="394B5F"/>
                </a:solidFill>
              </a:rPr>
              <a:t>Categorizamos</a:t>
            </a:r>
            <a:endParaRPr lang="en-US" sz="1800" dirty="0">
              <a:solidFill>
                <a:srgbClr val="394B5F"/>
              </a:solidFill>
            </a:endParaRPr>
          </a:p>
          <a:p>
            <a:r>
              <a:rPr lang="en-US" sz="2000" dirty="0"/>
              <a:t>Se </a:t>
            </a:r>
            <a:r>
              <a:rPr lang="en-US" sz="2000" dirty="0" err="1"/>
              <a:t>Cuentan</a:t>
            </a:r>
            <a:r>
              <a:rPr lang="en-US" sz="2000" dirty="0"/>
              <a:t> </a:t>
            </a:r>
            <a:r>
              <a:rPr lang="en-US" sz="2000" dirty="0" err="1"/>
              <a:t>Historias</a:t>
            </a:r>
            <a:endParaRPr lang="en-US" sz="2000" dirty="0"/>
          </a:p>
          <a:p>
            <a:pPr marL="1257300" lvl="2" indent="-342900">
              <a:buFont typeface="Arial" panose="020B0604020202020204" pitchFamily="34" charset="0"/>
              <a:buChar char="•"/>
            </a:pPr>
            <a:r>
              <a:rPr lang="en-US" sz="1800" dirty="0" err="1">
                <a:solidFill>
                  <a:srgbClr val="394B5F"/>
                </a:solidFill>
              </a:rPr>
              <a:t>Secuencia</a:t>
            </a:r>
            <a:r>
              <a:rPr lang="en-US" sz="1800" dirty="0">
                <a:solidFill>
                  <a:srgbClr val="394B5F"/>
                </a:solidFill>
              </a:rPr>
              <a:t> de </a:t>
            </a:r>
            <a:r>
              <a:rPr lang="en-US" sz="1800" dirty="0" err="1">
                <a:solidFill>
                  <a:srgbClr val="394B5F"/>
                </a:solidFill>
              </a:rPr>
              <a:t>Eventos</a:t>
            </a:r>
            <a:endParaRPr lang="en-US" sz="1800" dirty="0">
              <a:solidFill>
                <a:srgbClr val="394B5F"/>
              </a:solidFill>
            </a:endParaRPr>
          </a:p>
          <a:p>
            <a:pPr marL="1257300" lvl="2" indent="-342900">
              <a:buFont typeface="Arial" panose="020B0604020202020204" pitchFamily="34" charset="0"/>
              <a:buChar char="•"/>
            </a:pPr>
            <a:r>
              <a:rPr lang="en-US" sz="1800" dirty="0" err="1">
                <a:solidFill>
                  <a:srgbClr val="394B5F"/>
                </a:solidFill>
              </a:rPr>
              <a:t>Enfocado</a:t>
            </a:r>
            <a:r>
              <a:rPr lang="en-US" sz="1800" dirty="0">
                <a:solidFill>
                  <a:srgbClr val="394B5F"/>
                </a:solidFill>
              </a:rPr>
              <a:t> </a:t>
            </a:r>
            <a:r>
              <a:rPr lang="en-US" sz="1800" dirty="0" err="1">
                <a:solidFill>
                  <a:srgbClr val="394B5F"/>
                </a:solidFill>
              </a:rPr>
              <a:t>en</a:t>
            </a:r>
            <a:r>
              <a:rPr lang="en-US" sz="1800" dirty="0">
                <a:solidFill>
                  <a:srgbClr val="394B5F"/>
                </a:solidFill>
              </a:rPr>
              <a:t> las </a:t>
            </a:r>
            <a:r>
              <a:rPr lang="en-US" sz="1800" dirty="0" err="1">
                <a:solidFill>
                  <a:srgbClr val="394B5F"/>
                </a:solidFill>
              </a:rPr>
              <a:t>Acciones</a:t>
            </a:r>
            <a:endParaRPr lang="en-US" sz="1800" dirty="0">
              <a:solidFill>
                <a:srgbClr val="394B5F"/>
              </a:solidFill>
            </a:endParaRPr>
          </a:p>
          <a:p>
            <a:pPr marL="1257300" lvl="2" indent="-342900">
              <a:buFont typeface="Arial" panose="020B0604020202020204" pitchFamily="34" charset="0"/>
              <a:buChar char="•"/>
            </a:pPr>
            <a:r>
              <a:rPr lang="en-US" sz="1800" dirty="0" err="1">
                <a:solidFill>
                  <a:srgbClr val="394B5F"/>
                </a:solidFill>
              </a:rPr>
              <a:t>Pensamiento</a:t>
            </a:r>
            <a:r>
              <a:rPr lang="en-US" sz="1800" dirty="0">
                <a:solidFill>
                  <a:srgbClr val="394B5F"/>
                </a:solidFill>
              </a:rPr>
              <a:t> </a:t>
            </a:r>
            <a:r>
              <a:rPr lang="en-US" sz="1800" dirty="0" err="1">
                <a:solidFill>
                  <a:srgbClr val="394B5F"/>
                </a:solidFill>
              </a:rPr>
              <a:t>Categórico</a:t>
            </a:r>
            <a:endParaRPr lang="en-US" sz="1800" dirty="0">
              <a:solidFill>
                <a:srgbClr val="394B5F"/>
              </a:solidFill>
            </a:endParaRPr>
          </a:p>
        </p:txBody>
      </p:sp>
      <p:pic>
        <p:nvPicPr>
          <p:cNvPr id="3" name="Imagen 2" descr="Imagen que contiene dibujo&#10;&#10;Descripción generada automáticamente">
            <a:extLst>
              <a:ext uri="{FF2B5EF4-FFF2-40B4-BE49-F238E27FC236}">
                <a16:creationId xmlns:a16="http://schemas.microsoft.com/office/drawing/2014/main" id="{3BCEEB88-DD6F-4FB0-8C6C-5A4A9B4E6B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3338" y="4869726"/>
            <a:ext cx="1057275" cy="1600200"/>
          </a:xfrm>
          <a:prstGeom prst="rect">
            <a:avLst/>
          </a:prstGeom>
        </p:spPr>
      </p:pic>
      <p:pic>
        <p:nvPicPr>
          <p:cNvPr id="7" name="Imagen 6" descr="Imagen que contiene dibujo&#10;&#10;Descripción generada automáticamente">
            <a:extLst>
              <a:ext uri="{FF2B5EF4-FFF2-40B4-BE49-F238E27FC236}">
                <a16:creationId xmlns:a16="http://schemas.microsoft.com/office/drawing/2014/main" id="{2C0AE8EA-0F8A-41D2-A0A1-F7061C44BA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0200" y="3048000"/>
            <a:ext cx="1400175" cy="1600200"/>
          </a:xfrm>
          <a:prstGeom prst="rect">
            <a:avLst/>
          </a:prstGeom>
        </p:spPr>
      </p:pic>
      <p:pic>
        <p:nvPicPr>
          <p:cNvPr id="9" name="Imagen 8" descr="Imagen que contiene sostener, blanco, hombre, parado&#10;&#10;Descripción generada automáticamente">
            <a:extLst>
              <a:ext uri="{FF2B5EF4-FFF2-40B4-BE49-F238E27FC236}">
                <a16:creationId xmlns:a16="http://schemas.microsoft.com/office/drawing/2014/main" id="{32920391-7F2E-4192-99B2-509B5F3B8F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3338" y="1251393"/>
            <a:ext cx="1285875" cy="1285875"/>
          </a:xfrm>
          <a:prstGeom prst="rect">
            <a:avLst/>
          </a:prstGeom>
        </p:spPr>
      </p:pic>
    </p:spTree>
    <p:extLst>
      <p:ext uri="{BB962C8B-B14F-4D97-AF65-F5344CB8AC3E}">
        <p14:creationId xmlns:p14="http://schemas.microsoft.com/office/powerpoint/2010/main" val="340030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wipe(left)">
                                      <p:cBhvr>
                                        <p:cTn id="7" dur="1000"/>
                                        <p:tgtEl>
                                          <p:spTgt spid="24578">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4578">
                                            <p:txEl>
                                              <p:pRg st="1" end="1"/>
                                            </p:txEl>
                                          </p:spTgt>
                                        </p:tgtEl>
                                        <p:attrNameLst>
                                          <p:attrName>style.visibility</p:attrName>
                                        </p:attrNameLst>
                                      </p:cBhvr>
                                      <p:to>
                                        <p:strVal val="visible"/>
                                      </p:to>
                                    </p:set>
                                    <p:animEffect transition="in" filter="wipe(left)">
                                      <p:cBhvr>
                                        <p:cTn id="11" dur="1000"/>
                                        <p:tgtEl>
                                          <p:spTgt spid="24578">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24578">
                                            <p:txEl>
                                              <p:pRg st="2" end="2"/>
                                            </p:txEl>
                                          </p:spTgt>
                                        </p:tgtEl>
                                        <p:attrNameLst>
                                          <p:attrName>style.visibility</p:attrName>
                                        </p:attrNameLst>
                                      </p:cBhvr>
                                      <p:to>
                                        <p:strVal val="visible"/>
                                      </p:to>
                                    </p:set>
                                    <p:animEffect transition="in" filter="wipe(left)">
                                      <p:cBhvr>
                                        <p:cTn id="15" dur="1000"/>
                                        <p:tgtEl>
                                          <p:spTgt spid="24578">
                                            <p:txEl>
                                              <p:pRg st="2" end="2"/>
                                            </p:txEl>
                                          </p:spTgt>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Effect transition="in" filter="fade">
                                      <p:cBhvr>
                                        <p:cTn id="21" dur="1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4578">
                                            <p:txEl>
                                              <p:pRg st="3" end="3"/>
                                            </p:txEl>
                                          </p:spTgt>
                                        </p:tgtEl>
                                        <p:attrNameLst>
                                          <p:attrName>style.visibility</p:attrName>
                                        </p:attrNameLst>
                                      </p:cBhvr>
                                      <p:to>
                                        <p:strVal val="visible"/>
                                      </p:to>
                                    </p:set>
                                    <p:animEffect transition="in" filter="wipe(left)">
                                      <p:cBhvr>
                                        <p:cTn id="26" dur="1000"/>
                                        <p:tgtEl>
                                          <p:spTgt spid="24578">
                                            <p:txEl>
                                              <p:pRg st="3" end="3"/>
                                            </p:txEl>
                                          </p:spTgt>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24578">
                                            <p:txEl>
                                              <p:pRg st="4" end="4"/>
                                            </p:txEl>
                                          </p:spTgt>
                                        </p:tgtEl>
                                        <p:attrNameLst>
                                          <p:attrName>style.visibility</p:attrName>
                                        </p:attrNameLst>
                                      </p:cBhvr>
                                      <p:to>
                                        <p:strVal val="visible"/>
                                      </p:to>
                                    </p:set>
                                    <p:animEffect transition="in" filter="wipe(left)">
                                      <p:cBhvr>
                                        <p:cTn id="30" dur="1000"/>
                                        <p:tgtEl>
                                          <p:spTgt spid="24578">
                                            <p:txEl>
                                              <p:pRg st="4" end="4"/>
                                            </p:txEl>
                                          </p:spTgt>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4578">
                                            <p:txEl>
                                              <p:pRg st="5" end="5"/>
                                            </p:txEl>
                                          </p:spTgt>
                                        </p:tgtEl>
                                        <p:attrNameLst>
                                          <p:attrName>style.visibility</p:attrName>
                                        </p:attrNameLst>
                                      </p:cBhvr>
                                      <p:to>
                                        <p:strVal val="visible"/>
                                      </p:to>
                                    </p:set>
                                    <p:animEffect transition="in" filter="wipe(left)">
                                      <p:cBhvr>
                                        <p:cTn id="34" dur="1000"/>
                                        <p:tgtEl>
                                          <p:spTgt spid="24578">
                                            <p:txEl>
                                              <p:pRg st="5" end="5"/>
                                            </p:txEl>
                                          </p:spTgt>
                                        </p:tgtEl>
                                      </p:cBhvr>
                                    </p:animEffect>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24578">
                                            <p:txEl>
                                              <p:pRg st="6" end="6"/>
                                            </p:txEl>
                                          </p:spTgt>
                                        </p:tgtEl>
                                        <p:attrNameLst>
                                          <p:attrName>style.visibility</p:attrName>
                                        </p:attrNameLst>
                                      </p:cBhvr>
                                      <p:to>
                                        <p:strVal val="visible"/>
                                      </p:to>
                                    </p:set>
                                    <p:animEffect transition="in" filter="wipe(left)">
                                      <p:cBhvr>
                                        <p:cTn id="38" dur="1000"/>
                                        <p:tgtEl>
                                          <p:spTgt spid="24578">
                                            <p:txEl>
                                              <p:pRg st="6" end="6"/>
                                            </p:txEl>
                                          </p:spTgt>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24578">
                                            <p:txEl>
                                              <p:pRg st="7" end="7"/>
                                            </p:txEl>
                                          </p:spTgt>
                                        </p:tgtEl>
                                        <p:attrNameLst>
                                          <p:attrName>style.visibility</p:attrName>
                                        </p:attrNameLst>
                                      </p:cBhvr>
                                      <p:to>
                                        <p:strVal val="visible"/>
                                      </p:to>
                                    </p:set>
                                    <p:animEffect transition="in" filter="wipe(left)">
                                      <p:cBhvr>
                                        <p:cTn id="42" dur="1000"/>
                                        <p:tgtEl>
                                          <p:spTgt spid="24578">
                                            <p:txEl>
                                              <p:pRg st="7" end="7"/>
                                            </p:txEl>
                                          </p:spTgt>
                                        </p:tgtEl>
                                      </p:cBhvr>
                                    </p:animEffect>
                                  </p:childTnLst>
                                </p:cTn>
                              </p:par>
                            </p:childTnLst>
                          </p:cTn>
                        </p:par>
                        <p:par>
                          <p:cTn id="43" fill="hold">
                            <p:stCondLst>
                              <p:cond delay="5000"/>
                            </p:stCondLst>
                            <p:childTnLst>
                              <p:par>
                                <p:cTn id="44" presetID="53" presetClass="entr" presetSubtype="16"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1000" fill="hold"/>
                                        <p:tgtEl>
                                          <p:spTgt spid="7"/>
                                        </p:tgtEl>
                                        <p:attrNameLst>
                                          <p:attrName>ppt_w</p:attrName>
                                        </p:attrNameLst>
                                      </p:cBhvr>
                                      <p:tavLst>
                                        <p:tav tm="0">
                                          <p:val>
                                            <p:fltVal val="0"/>
                                          </p:val>
                                        </p:tav>
                                        <p:tav tm="100000">
                                          <p:val>
                                            <p:strVal val="#ppt_w"/>
                                          </p:val>
                                        </p:tav>
                                      </p:tavLst>
                                    </p:anim>
                                    <p:anim calcmode="lin" valueType="num">
                                      <p:cBhvr>
                                        <p:cTn id="47" dur="1000" fill="hold"/>
                                        <p:tgtEl>
                                          <p:spTgt spid="7"/>
                                        </p:tgtEl>
                                        <p:attrNameLst>
                                          <p:attrName>ppt_h</p:attrName>
                                        </p:attrNameLst>
                                      </p:cBhvr>
                                      <p:tavLst>
                                        <p:tav tm="0">
                                          <p:val>
                                            <p:fltVal val="0"/>
                                          </p:val>
                                        </p:tav>
                                        <p:tav tm="100000">
                                          <p:val>
                                            <p:strVal val="#ppt_h"/>
                                          </p:val>
                                        </p:tav>
                                      </p:tavLst>
                                    </p:anim>
                                    <p:animEffect transition="in" filter="fade">
                                      <p:cBhvr>
                                        <p:cTn id="48" dur="10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4578">
                                            <p:txEl>
                                              <p:pRg st="8" end="8"/>
                                            </p:txEl>
                                          </p:spTgt>
                                        </p:tgtEl>
                                        <p:attrNameLst>
                                          <p:attrName>style.visibility</p:attrName>
                                        </p:attrNameLst>
                                      </p:cBhvr>
                                      <p:to>
                                        <p:strVal val="visible"/>
                                      </p:to>
                                    </p:set>
                                    <p:animEffect transition="in" filter="wipe(left)">
                                      <p:cBhvr>
                                        <p:cTn id="53" dur="1000"/>
                                        <p:tgtEl>
                                          <p:spTgt spid="24578">
                                            <p:txEl>
                                              <p:pRg st="8" end="8"/>
                                            </p:txEl>
                                          </p:spTgt>
                                        </p:tgtEl>
                                      </p:cBhvr>
                                    </p:animEffect>
                                  </p:childTnLst>
                                </p:cTn>
                              </p:par>
                            </p:childTnLst>
                          </p:cTn>
                        </p:par>
                        <p:par>
                          <p:cTn id="54" fill="hold">
                            <p:stCondLst>
                              <p:cond delay="1000"/>
                            </p:stCondLst>
                            <p:childTnLst>
                              <p:par>
                                <p:cTn id="55" presetID="22" presetClass="entr" presetSubtype="8" fill="hold" nodeType="afterEffect">
                                  <p:stCondLst>
                                    <p:cond delay="0"/>
                                  </p:stCondLst>
                                  <p:childTnLst>
                                    <p:set>
                                      <p:cBhvr>
                                        <p:cTn id="56" dur="1" fill="hold">
                                          <p:stCondLst>
                                            <p:cond delay="0"/>
                                          </p:stCondLst>
                                        </p:cTn>
                                        <p:tgtEl>
                                          <p:spTgt spid="24578">
                                            <p:txEl>
                                              <p:pRg st="9" end="9"/>
                                            </p:txEl>
                                          </p:spTgt>
                                        </p:tgtEl>
                                        <p:attrNameLst>
                                          <p:attrName>style.visibility</p:attrName>
                                        </p:attrNameLst>
                                      </p:cBhvr>
                                      <p:to>
                                        <p:strVal val="visible"/>
                                      </p:to>
                                    </p:set>
                                    <p:animEffect transition="in" filter="wipe(left)">
                                      <p:cBhvr>
                                        <p:cTn id="57" dur="1000"/>
                                        <p:tgtEl>
                                          <p:spTgt spid="24578">
                                            <p:txEl>
                                              <p:pRg st="9" end="9"/>
                                            </p:txEl>
                                          </p:spTgt>
                                        </p:tgtEl>
                                      </p:cBhvr>
                                    </p:animEffect>
                                  </p:childTnLst>
                                </p:cTn>
                              </p:par>
                            </p:childTnLst>
                          </p:cTn>
                        </p:par>
                        <p:par>
                          <p:cTn id="58" fill="hold">
                            <p:stCondLst>
                              <p:cond delay="2000"/>
                            </p:stCondLst>
                            <p:childTnLst>
                              <p:par>
                                <p:cTn id="59" presetID="22" presetClass="entr" presetSubtype="8" fill="hold" nodeType="afterEffect">
                                  <p:stCondLst>
                                    <p:cond delay="0"/>
                                  </p:stCondLst>
                                  <p:childTnLst>
                                    <p:set>
                                      <p:cBhvr>
                                        <p:cTn id="60" dur="1" fill="hold">
                                          <p:stCondLst>
                                            <p:cond delay="0"/>
                                          </p:stCondLst>
                                        </p:cTn>
                                        <p:tgtEl>
                                          <p:spTgt spid="24578">
                                            <p:txEl>
                                              <p:pRg st="10" end="10"/>
                                            </p:txEl>
                                          </p:spTgt>
                                        </p:tgtEl>
                                        <p:attrNameLst>
                                          <p:attrName>style.visibility</p:attrName>
                                        </p:attrNameLst>
                                      </p:cBhvr>
                                      <p:to>
                                        <p:strVal val="visible"/>
                                      </p:to>
                                    </p:set>
                                    <p:animEffect transition="in" filter="wipe(left)">
                                      <p:cBhvr>
                                        <p:cTn id="61" dur="1000"/>
                                        <p:tgtEl>
                                          <p:spTgt spid="24578">
                                            <p:txEl>
                                              <p:pRg st="10" end="10"/>
                                            </p:txEl>
                                          </p:spTgt>
                                        </p:tgtEl>
                                      </p:cBhvr>
                                    </p:animEffect>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4578">
                                            <p:txEl>
                                              <p:pRg st="11" end="11"/>
                                            </p:txEl>
                                          </p:spTgt>
                                        </p:tgtEl>
                                        <p:attrNameLst>
                                          <p:attrName>style.visibility</p:attrName>
                                        </p:attrNameLst>
                                      </p:cBhvr>
                                      <p:to>
                                        <p:strVal val="visible"/>
                                      </p:to>
                                    </p:set>
                                    <p:animEffect transition="in" filter="wipe(left)">
                                      <p:cBhvr>
                                        <p:cTn id="65" dur="1000"/>
                                        <p:tgtEl>
                                          <p:spTgt spid="24578">
                                            <p:txEl>
                                              <p:pRg st="11" end="11"/>
                                            </p:txEl>
                                          </p:spTgt>
                                        </p:tgtEl>
                                      </p:cBhvr>
                                    </p:animEffect>
                                  </p:childTnLst>
                                </p:cTn>
                              </p:par>
                            </p:childTnLst>
                          </p:cTn>
                        </p:par>
                        <p:par>
                          <p:cTn id="66" fill="hold">
                            <p:stCondLst>
                              <p:cond delay="4000"/>
                            </p:stCondLst>
                            <p:childTnLst>
                              <p:par>
                                <p:cTn id="67" presetID="53" presetClass="entr" presetSubtype="16" fill="hold" nodeType="afterEffect">
                                  <p:stCondLst>
                                    <p:cond delay="0"/>
                                  </p:stCondLst>
                                  <p:childTnLst>
                                    <p:set>
                                      <p:cBhvr>
                                        <p:cTn id="68" dur="1" fill="hold">
                                          <p:stCondLst>
                                            <p:cond delay="0"/>
                                          </p:stCondLst>
                                        </p:cTn>
                                        <p:tgtEl>
                                          <p:spTgt spid="3"/>
                                        </p:tgtEl>
                                        <p:attrNameLst>
                                          <p:attrName>style.visibility</p:attrName>
                                        </p:attrNameLst>
                                      </p:cBhvr>
                                      <p:to>
                                        <p:strVal val="visible"/>
                                      </p:to>
                                    </p:set>
                                    <p:anim calcmode="lin" valueType="num">
                                      <p:cBhvr>
                                        <p:cTn id="69" dur="1000" fill="hold"/>
                                        <p:tgtEl>
                                          <p:spTgt spid="3"/>
                                        </p:tgtEl>
                                        <p:attrNameLst>
                                          <p:attrName>ppt_w</p:attrName>
                                        </p:attrNameLst>
                                      </p:cBhvr>
                                      <p:tavLst>
                                        <p:tav tm="0">
                                          <p:val>
                                            <p:fltVal val="0"/>
                                          </p:val>
                                        </p:tav>
                                        <p:tav tm="100000">
                                          <p:val>
                                            <p:strVal val="#ppt_w"/>
                                          </p:val>
                                        </p:tav>
                                      </p:tavLst>
                                    </p:anim>
                                    <p:anim calcmode="lin" valueType="num">
                                      <p:cBhvr>
                                        <p:cTn id="70" dur="1000" fill="hold"/>
                                        <p:tgtEl>
                                          <p:spTgt spid="3"/>
                                        </p:tgtEl>
                                        <p:attrNameLst>
                                          <p:attrName>ppt_h</p:attrName>
                                        </p:attrNameLst>
                                      </p:cBhvr>
                                      <p:tavLst>
                                        <p:tav tm="0">
                                          <p:val>
                                            <p:fltVal val="0"/>
                                          </p:val>
                                        </p:tav>
                                        <p:tav tm="100000">
                                          <p:val>
                                            <p:strVal val="#ppt_h"/>
                                          </p:val>
                                        </p:tav>
                                      </p:tavLst>
                                    </p:anim>
                                    <p:animEffect transition="in" filter="fade">
                                      <p:cBhvr>
                                        <p:cTn id="7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B9B126-CB5A-4A7B-9384-D4753C9F18A5}"/>
              </a:ext>
            </a:extLst>
          </p:cNvPr>
          <p:cNvSpPr>
            <a:spLocks noGrp="1"/>
          </p:cNvSpPr>
          <p:nvPr>
            <p:ph type="title"/>
          </p:nvPr>
        </p:nvSpPr>
        <p:spPr/>
        <p:txBody>
          <a:bodyPr/>
          <a:lstStyle/>
          <a:p>
            <a:r>
              <a:rPr lang="es-UY" dirty="0"/>
              <a:t>PRESENTACIÓN - ING. IND. SANTIAGO SOTUYO BLANCO, CMRP, CRL, AMP-S</a:t>
            </a:r>
          </a:p>
        </p:txBody>
      </p:sp>
      <p:sp>
        <p:nvSpPr>
          <p:cNvPr id="3" name="Marcador de contenido 2">
            <a:extLst>
              <a:ext uri="{FF2B5EF4-FFF2-40B4-BE49-F238E27FC236}">
                <a16:creationId xmlns:a16="http://schemas.microsoft.com/office/drawing/2014/main" id="{7C36AB41-5E1C-496A-B68B-4B2D6896A4DB}"/>
              </a:ext>
            </a:extLst>
          </p:cNvPr>
          <p:cNvSpPr>
            <a:spLocks noGrp="1"/>
          </p:cNvSpPr>
          <p:nvPr>
            <p:ph idx="1"/>
          </p:nvPr>
        </p:nvSpPr>
        <p:spPr>
          <a:xfrm>
            <a:off x="381000" y="1066800"/>
            <a:ext cx="8780935" cy="5029200"/>
          </a:xfrm>
        </p:spPr>
        <p:txBody>
          <a:bodyPr/>
          <a:lstStyle/>
          <a:p>
            <a:pPr marL="0" indent="0" defTabSz="685800">
              <a:buNone/>
            </a:pPr>
            <a:r>
              <a:rPr lang="en-AU" sz="2800" dirty="0">
                <a:solidFill>
                  <a:srgbClr val="0B3B59"/>
                </a:solidFill>
                <a:latin typeface="+mn-lt"/>
              </a:rPr>
              <a:t>Santiago Sotuyo Blanco</a:t>
            </a:r>
          </a:p>
          <a:p>
            <a:pPr marL="0" indent="0" defTabSz="685800">
              <a:buNone/>
            </a:pPr>
            <a:r>
              <a:rPr lang="en-AU" sz="1800" dirty="0" err="1">
                <a:solidFill>
                  <a:srgbClr val="0B3B59"/>
                </a:solidFill>
                <a:latin typeface="+mn-lt"/>
              </a:rPr>
              <a:t>Gerente</a:t>
            </a:r>
            <a:r>
              <a:rPr lang="en-AU" sz="1800" dirty="0">
                <a:solidFill>
                  <a:srgbClr val="0B3B59"/>
                </a:solidFill>
                <a:latin typeface="+mn-lt"/>
              </a:rPr>
              <a:t> </a:t>
            </a:r>
            <a:r>
              <a:rPr lang="en-AU" sz="1800" dirty="0" err="1">
                <a:solidFill>
                  <a:srgbClr val="0B3B59"/>
                </a:solidFill>
                <a:latin typeface="+mn-lt"/>
              </a:rPr>
              <a:t>Ingeniería</a:t>
            </a:r>
            <a:r>
              <a:rPr lang="en-AU" sz="1800" dirty="0">
                <a:solidFill>
                  <a:srgbClr val="0B3B59"/>
                </a:solidFill>
                <a:latin typeface="+mn-lt"/>
              </a:rPr>
              <a:t> – Latino América, ARMS RELIABILITY</a:t>
            </a:r>
          </a:p>
          <a:p>
            <a:pPr marL="0" indent="0" defTabSz="685800">
              <a:buNone/>
            </a:pPr>
            <a:endParaRPr lang="es-UY" sz="1200" dirty="0">
              <a:solidFill>
                <a:prstClr val="black">
                  <a:lumMod val="75000"/>
                  <a:lumOff val="25000"/>
                </a:prstClr>
              </a:solidFill>
              <a:latin typeface="+mn-lt"/>
            </a:endParaRPr>
          </a:p>
          <a:p>
            <a:pPr marL="285750" indent="-285750" defTabSz="685800">
              <a:buFont typeface="Arial" panose="020B0604020202020204" pitchFamily="34" charset="0"/>
              <a:buChar char="•"/>
            </a:pPr>
            <a:r>
              <a:rPr lang="es-ES" sz="1800" dirty="0">
                <a:solidFill>
                  <a:prstClr val="black">
                    <a:lumMod val="75000"/>
                    <a:lumOff val="25000"/>
                  </a:prstClr>
                </a:solidFill>
                <a:latin typeface="+mn-lt"/>
              </a:rPr>
              <a:t>Supervisa el desarrollo de proyectos de ARMS </a:t>
            </a:r>
            <a:r>
              <a:rPr lang="es-ES" sz="1800" dirty="0" err="1">
                <a:solidFill>
                  <a:prstClr val="black">
                    <a:lumMod val="75000"/>
                    <a:lumOff val="25000"/>
                  </a:prstClr>
                </a:solidFill>
                <a:latin typeface="+mn-lt"/>
              </a:rPr>
              <a:t>Reliability</a:t>
            </a:r>
            <a:r>
              <a:rPr lang="es-ES" sz="1800" dirty="0">
                <a:solidFill>
                  <a:prstClr val="black">
                    <a:lumMod val="75000"/>
                    <a:lumOff val="25000"/>
                  </a:prstClr>
                </a:solidFill>
                <a:latin typeface="+mn-lt"/>
              </a:rPr>
              <a:t> en Latino América, los cuales se centran en ayudar a sus clientes a ser seguros y exitosos, al hacer realidad la confiabilidad.</a:t>
            </a:r>
          </a:p>
          <a:p>
            <a:pPr marL="285750" indent="-285750" defTabSz="685800">
              <a:buFont typeface="Arial" panose="020B0604020202020204" pitchFamily="34" charset="0"/>
              <a:buChar char="•"/>
            </a:pPr>
            <a:r>
              <a:rPr lang="es-ES" sz="1800" dirty="0">
                <a:solidFill>
                  <a:prstClr val="black">
                    <a:lumMod val="75000"/>
                    <a:lumOff val="25000"/>
                  </a:prstClr>
                </a:solidFill>
                <a:latin typeface="+mn-lt"/>
              </a:rPr>
              <a:t>Es líder en Latino América en la difusión de la Gestión de Estrategias de Activos, un proceso habilitado por personas, tecnología y datos para mantener un enfoque basado en la confiabilidad para mejorar el rendimiento de los activos.</a:t>
            </a:r>
          </a:p>
          <a:p>
            <a:pPr marL="285750" indent="-285750" defTabSz="685800">
              <a:buFont typeface="Arial" panose="020B0604020202020204" pitchFamily="34" charset="0"/>
              <a:buChar char="•"/>
            </a:pPr>
            <a:r>
              <a:rPr lang="es-UY" sz="1800" dirty="0">
                <a:solidFill>
                  <a:prstClr val="black">
                    <a:lumMod val="75000"/>
                    <a:lumOff val="25000"/>
                  </a:prstClr>
                </a:solidFill>
                <a:latin typeface="+mn-lt"/>
              </a:rPr>
              <a:t>Es Ingeniero Industrial Mecánico (Uruguay).</a:t>
            </a:r>
          </a:p>
          <a:p>
            <a:pPr marL="285750" indent="-285750" defTabSz="685800">
              <a:buFont typeface="Arial" panose="020B0604020202020204" pitchFamily="34" charset="0"/>
              <a:buChar char="•"/>
            </a:pPr>
            <a:r>
              <a:rPr lang="es-UY" sz="1800" dirty="0">
                <a:solidFill>
                  <a:prstClr val="black">
                    <a:lumMod val="75000"/>
                    <a:lumOff val="25000"/>
                  </a:prstClr>
                </a:solidFill>
                <a:latin typeface="+mn-lt"/>
              </a:rPr>
              <a:t>Es Profesional Certificado CMRP, CRL y AMP-S.</a:t>
            </a:r>
          </a:p>
          <a:p>
            <a:pPr marL="285750" indent="-285750" defTabSz="685800">
              <a:buFont typeface="Arial" panose="020B0604020202020204" pitchFamily="34" charset="0"/>
              <a:buChar char="•"/>
            </a:pPr>
            <a:r>
              <a:rPr lang="es-UY" sz="1800" dirty="0">
                <a:solidFill>
                  <a:prstClr val="black">
                    <a:lumMod val="75000"/>
                    <a:lumOff val="25000"/>
                  </a:prstClr>
                </a:solidFill>
                <a:latin typeface="+mn-lt"/>
              </a:rPr>
              <a:t>Es Instructor Certificado </a:t>
            </a:r>
            <a:r>
              <a:rPr lang="es-UY" sz="1800">
                <a:solidFill>
                  <a:prstClr val="black">
                    <a:lumMod val="75000"/>
                    <a:lumOff val="25000"/>
                  </a:prstClr>
                </a:solidFill>
                <a:latin typeface="+mn-lt"/>
              </a:rPr>
              <a:t>de Apollo Análisis Causa Raíz</a:t>
            </a:r>
            <a:r>
              <a:rPr lang="es-UY" sz="1800" baseline="30000">
                <a:solidFill>
                  <a:prstClr val="black">
                    <a:lumMod val="75000"/>
                    <a:lumOff val="25000"/>
                  </a:prstClr>
                </a:solidFill>
                <a:latin typeface="+mn-lt"/>
              </a:rPr>
              <a:t> ®</a:t>
            </a:r>
            <a:r>
              <a:rPr lang="es-UY" sz="1800">
                <a:solidFill>
                  <a:prstClr val="black">
                    <a:lumMod val="75000"/>
                    <a:lumOff val="25000"/>
                  </a:prstClr>
                </a:solidFill>
                <a:latin typeface="+mn-lt"/>
              </a:rPr>
              <a:t>.</a:t>
            </a:r>
            <a:endParaRPr lang="es-UY" sz="1800" dirty="0">
              <a:solidFill>
                <a:prstClr val="black">
                  <a:lumMod val="75000"/>
                  <a:lumOff val="25000"/>
                </a:prstClr>
              </a:solidFill>
              <a:latin typeface="+mn-lt"/>
            </a:endParaRPr>
          </a:p>
          <a:p>
            <a:pPr marL="285750" indent="-285750" defTabSz="685800">
              <a:buFont typeface="Arial" panose="020B0604020202020204" pitchFamily="34" charset="0"/>
              <a:buChar char="•"/>
            </a:pPr>
            <a:r>
              <a:rPr lang="es-UY" sz="1800" dirty="0">
                <a:solidFill>
                  <a:prstClr val="black">
                    <a:lumMod val="75000"/>
                    <a:lumOff val="25000"/>
                  </a:prstClr>
                </a:solidFill>
                <a:latin typeface="+mn-lt"/>
              </a:rPr>
              <a:t>Especializado en Ingeniería de Mantenimiento (Suecia) e Ingeniería de Confiabilidad (Inglaterra).</a:t>
            </a:r>
            <a:endParaRPr lang="en-US" sz="1800" dirty="0">
              <a:solidFill>
                <a:prstClr val="black"/>
              </a:solidFill>
              <a:latin typeface="+mn-lt"/>
            </a:endParaRPr>
          </a:p>
        </p:txBody>
      </p:sp>
      <p:pic>
        <p:nvPicPr>
          <p:cNvPr id="9" name="Imagen 8" descr="Imagen que contiene persona, hombre, exterior, sujetando&#10;&#10;Descripción generada con confianza muy alta">
            <a:extLst>
              <a:ext uri="{FF2B5EF4-FFF2-40B4-BE49-F238E27FC236}">
                <a16:creationId xmlns:a16="http://schemas.microsoft.com/office/drawing/2014/main" id="{74198C95-5496-4F62-B1E9-14B0867A77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1936" y="1445288"/>
            <a:ext cx="2705067" cy="3381840"/>
          </a:xfrm>
          <a:prstGeom prst="rect">
            <a:avLst/>
          </a:prstGeom>
        </p:spPr>
      </p:pic>
      <p:pic>
        <p:nvPicPr>
          <p:cNvPr id="5" name="Imagen 4" descr="Imagen que contiene dibujo&#10;&#10;Descripción generada automáticamente">
            <a:extLst>
              <a:ext uri="{FF2B5EF4-FFF2-40B4-BE49-F238E27FC236}">
                <a16:creationId xmlns:a16="http://schemas.microsoft.com/office/drawing/2014/main" id="{B0E19B91-75D7-E9BF-B541-857C3BA403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8621" y="5197923"/>
            <a:ext cx="1331695" cy="886183"/>
          </a:xfrm>
          <a:prstGeom prst="rect">
            <a:avLst/>
          </a:prstGeom>
          <a:effectLst>
            <a:outerShdw blurRad="50800" dist="50800" dir="5400000" algn="ctr" rotWithShape="0">
              <a:schemeClr val="tx2">
                <a:lumMod val="75000"/>
                <a:lumOff val="25000"/>
              </a:schemeClr>
            </a:outerShdw>
          </a:effectLst>
        </p:spPr>
      </p:pic>
    </p:spTree>
    <p:extLst>
      <p:ext uri="{BB962C8B-B14F-4D97-AF65-F5344CB8AC3E}">
        <p14:creationId xmlns:p14="http://schemas.microsoft.com/office/powerpoint/2010/main" val="2210815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69EA47-6C78-4BEC-B05F-8D206FD0A39E}"/>
              </a:ext>
            </a:extLst>
          </p:cNvPr>
          <p:cNvSpPr>
            <a:spLocks noGrp="1"/>
          </p:cNvSpPr>
          <p:nvPr>
            <p:ph type="title"/>
          </p:nvPr>
        </p:nvSpPr>
        <p:spPr/>
        <p:txBody>
          <a:bodyPr/>
          <a:lstStyle/>
          <a:p>
            <a:r>
              <a:rPr lang="es-ES" dirty="0"/>
              <a:t>Causas de una Solución Ineficaz de Problemas</a:t>
            </a:r>
            <a:endParaRPr lang="es-UY" dirty="0"/>
          </a:p>
        </p:txBody>
      </p:sp>
      <p:sp>
        <p:nvSpPr>
          <p:cNvPr id="24578" name="Rectangle 3"/>
          <p:cNvSpPr>
            <a:spLocks noGrp="1" noChangeArrowheads="1"/>
          </p:cNvSpPr>
          <p:nvPr>
            <p:ph idx="1"/>
          </p:nvPr>
        </p:nvSpPr>
        <p:spPr>
          <a:xfrm>
            <a:off x="1866900" y="1371601"/>
            <a:ext cx="8458200" cy="5029200"/>
          </a:xfrm>
        </p:spPr>
        <p:txBody>
          <a:bodyPr/>
          <a:lstStyle/>
          <a:p>
            <a:pPr marL="342900" indent="-342900">
              <a:buFont typeface="Arial" panose="020B0604020202020204" pitchFamily="34" charset="0"/>
              <a:buChar char="•"/>
            </a:pPr>
            <a:r>
              <a:rPr lang="en-US" sz="2000" dirty="0" err="1">
                <a:ea typeface="MS PGothic" charset="0"/>
              </a:rPr>
              <a:t>Definición</a:t>
            </a:r>
            <a:r>
              <a:rPr lang="en-US" sz="2000" dirty="0">
                <a:ea typeface="MS PGothic" charset="0"/>
              </a:rPr>
              <a:t> del </a:t>
            </a:r>
            <a:r>
              <a:rPr lang="en-US" sz="2000" dirty="0" err="1">
                <a:ea typeface="MS PGothic" charset="0"/>
              </a:rPr>
              <a:t>Problema</a:t>
            </a:r>
            <a:r>
              <a:rPr lang="en-US" sz="2000" dirty="0">
                <a:ea typeface="MS PGothic" charset="0"/>
              </a:rPr>
              <a:t> </a:t>
            </a:r>
            <a:r>
              <a:rPr lang="en-US" sz="2000" dirty="0" err="1">
                <a:ea typeface="MS PGothic" charset="0"/>
              </a:rPr>
              <a:t>Incompleta</a:t>
            </a:r>
            <a:endParaRPr lang="en-US" sz="2000" dirty="0">
              <a:ea typeface="MS PGothic" charset="0"/>
            </a:endParaRPr>
          </a:p>
          <a:p>
            <a:pPr marL="342900" indent="-342900">
              <a:buFont typeface="Arial" panose="020B0604020202020204" pitchFamily="34" charset="0"/>
              <a:buChar char="•"/>
            </a:pPr>
            <a:r>
              <a:rPr lang="en-US" sz="2000" dirty="0" err="1">
                <a:ea typeface="MS PGothic" charset="0"/>
              </a:rPr>
              <a:t>Categorización</a:t>
            </a:r>
            <a:r>
              <a:rPr lang="en-US" sz="2000" dirty="0">
                <a:ea typeface="MS PGothic" charset="0"/>
              </a:rPr>
              <a:t> - No </a:t>
            </a:r>
            <a:r>
              <a:rPr lang="en-US" sz="2000" dirty="0" err="1">
                <a:ea typeface="MS PGothic" charset="0"/>
              </a:rPr>
              <a:t>Análisis</a:t>
            </a:r>
            <a:r>
              <a:rPr lang="en-US" sz="2000" dirty="0">
                <a:ea typeface="MS PGothic" charset="0"/>
              </a:rPr>
              <a:t> Causal</a:t>
            </a:r>
          </a:p>
          <a:p>
            <a:pPr marL="342900" indent="-342900">
              <a:buFont typeface="Arial" panose="020B0604020202020204" pitchFamily="34" charset="0"/>
              <a:buChar char="•"/>
            </a:pPr>
            <a:r>
              <a:rPr lang="en-US" sz="2000" dirty="0">
                <a:ea typeface="MS PGothic" charset="0"/>
              </a:rPr>
              <a:t>Falta de </a:t>
            </a:r>
            <a:r>
              <a:rPr lang="en-US" sz="2000" dirty="0" err="1">
                <a:ea typeface="MS PGothic" charset="0"/>
              </a:rPr>
              <a:t>Actitud</a:t>
            </a:r>
            <a:r>
              <a:rPr lang="en-US" sz="2000" dirty="0">
                <a:ea typeface="MS PGothic" charset="0"/>
              </a:rPr>
              <a:t> </a:t>
            </a:r>
            <a:r>
              <a:rPr lang="en-US" sz="2000" dirty="0" err="1">
                <a:ea typeface="MS PGothic" charset="0"/>
              </a:rPr>
              <a:t>Cuestionadora</a:t>
            </a:r>
            <a:endParaRPr lang="en-US" sz="2000" dirty="0">
              <a:ea typeface="MS PGothic" charset="0"/>
            </a:endParaRPr>
          </a:p>
          <a:p>
            <a:pPr marL="342900" indent="-342900">
              <a:buFont typeface="Arial" panose="020B0604020202020204" pitchFamily="34" charset="0"/>
              <a:buChar char="•"/>
            </a:pPr>
            <a:r>
              <a:rPr lang="en-US" sz="2000" dirty="0">
                <a:ea typeface="MS PGothic" charset="0"/>
              </a:rPr>
              <a:t>La </a:t>
            </a:r>
            <a:r>
              <a:rPr lang="en-US" sz="2000" dirty="0" err="1">
                <a:ea typeface="MS PGothic" charset="0"/>
              </a:rPr>
              <a:t>Necesidad</a:t>
            </a:r>
            <a:r>
              <a:rPr lang="en-US" sz="2000" dirty="0">
                <a:ea typeface="MS PGothic" charset="0"/>
              </a:rPr>
              <a:t> de </a:t>
            </a:r>
            <a:r>
              <a:rPr lang="en-US" sz="2000" dirty="0" err="1">
                <a:ea typeface="MS PGothic" charset="0"/>
              </a:rPr>
              <a:t>Colocar</a:t>
            </a:r>
            <a:r>
              <a:rPr lang="en-US" sz="2000" dirty="0">
                <a:ea typeface="MS PGothic" charset="0"/>
              </a:rPr>
              <a:t> o </a:t>
            </a:r>
            <a:r>
              <a:rPr lang="en-US" sz="2000" dirty="0" err="1">
                <a:ea typeface="MS PGothic" charset="0"/>
              </a:rPr>
              <a:t>Desviar</a:t>
            </a:r>
            <a:r>
              <a:rPr lang="en-US" sz="2000" dirty="0">
                <a:ea typeface="MS PGothic" charset="0"/>
              </a:rPr>
              <a:t> la Culpa</a:t>
            </a:r>
          </a:p>
          <a:p>
            <a:pPr marL="342900" indent="-342900">
              <a:buFont typeface="Arial" panose="020B0604020202020204" pitchFamily="34" charset="0"/>
              <a:buChar char="•"/>
            </a:pPr>
            <a:r>
              <a:rPr lang="es-UY" sz="2000" dirty="0">
                <a:ea typeface="MS PGothic" charset="0"/>
              </a:rPr>
              <a:t>Falta de Participación de los Interesados</a:t>
            </a:r>
          </a:p>
          <a:p>
            <a:pPr marL="342900" indent="-342900">
              <a:buFont typeface="Arial" panose="020B0604020202020204" pitchFamily="34" charset="0"/>
              <a:buChar char="•"/>
            </a:pPr>
            <a:r>
              <a:rPr lang="es-UY" sz="2000" dirty="0">
                <a:ea typeface="MS PGothic" charset="0"/>
              </a:rPr>
              <a:t>Fuerte Sesgo con Experiencias Pasadas</a:t>
            </a:r>
          </a:p>
          <a:p>
            <a:pPr marL="342900" indent="-342900">
              <a:buFont typeface="Arial" panose="020B0604020202020204" pitchFamily="34" charset="0"/>
              <a:buChar char="•"/>
            </a:pPr>
            <a:r>
              <a:rPr lang="en-US" sz="2000" dirty="0" err="1">
                <a:ea typeface="MS PGothic" charset="0"/>
              </a:rPr>
              <a:t>Cultura</a:t>
            </a:r>
            <a:r>
              <a:rPr lang="en-US" sz="2000" dirty="0">
                <a:ea typeface="MS PGothic" charset="0"/>
              </a:rPr>
              <a:t> de </a:t>
            </a:r>
            <a:r>
              <a:rPr lang="en-US" sz="2000" dirty="0" err="1">
                <a:ea typeface="MS PGothic" charset="0"/>
              </a:rPr>
              <a:t>Contar</a:t>
            </a:r>
            <a:r>
              <a:rPr lang="en-US" sz="2000" dirty="0">
                <a:ea typeface="MS PGothic" charset="0"/>
              </a:rPr>
              <a:t> </a:t>
            </a:r>
            <a:r>
              <a:rPr lang="en-US" sz="2000" dirty="0" err="1">
                <a:ea typeface="MS PGothic" charset="0"/>
              </a:rPr>
              <a:t>Historias</a:t>
            </a:r>
            <a:endParaRPr lang="en-US" sz="2000" dirty="0">
              <a:ea typeface="MS PGothic" charset="0"/>
            </a:endParaRPr>
          </a:p>
          <a:p>
            <a:pPr marL="342900" indent="-342900">
              <a:buFont typeface="Arial" panose="020B0604020202020204" pitchFamily="34" charset="0"/>
              <a:buChar char="•"/>
            </a:pPr>
            <a:r>
              <a:rPr lang="en-US" sz="2000" dirty="0">
                <a:ea typeface="MS PGothic" charset="0"/>
              </a:rPr>
              <a:t>Principio de Causa y </a:t>
            </a:r>
            <a:r>
              <a:rPr lang="en-US" sz="2000" dirty="0" err="1">
                <a:ea typeface="MS PGothic" charset="0"/>
              </a:rPr>
              <a:t>Efecto</a:t>
            </a:r>
            <a:r>
              <a:rPr lang="en-US" sz="2000" dirty="0">
                <a:ea typeface="MS PGothic" charset="0"/>
              </a:rPr>
              <a:t> No </a:t>
            </a:r>
            <a:r>
              <a:rPr lang="en-US" sz="2000" dirty="0" err="1">
                <a:ea typeface="MS PGothic" charset="0"/>
              </a:rPr>
              <a:t>Comprendido</a:t>
            </a:r>
            <a:endParaRPr lang="en-US" sz="2000" dirty="0">
              <a:ea typeface="MS PGothic" charset="0"/>
            </a:endParaRPr>
          </a:p>
          <a:p>
            <a:pPr marL="342900" indent="-342900">
              <a:buFont typeface="Arial" panose="020B0604020202020204" pitchFamily="34" charset="0"/>
              <a:buChar char="•"/>
            </a:pPr>
            <a:r>
              <a:rPr lang="en-US" sz="2000" dirty="0" err="1">
                <a:ea typeface="MS PGothic" charset="0"/>
              </a:rPr>
              <a:t>Estrategias</a:t>
            </a:r>
            <a:r>
              <a:rPr lang="en-US" sz="2000" dirty="0">
                <a:ea typeface="MS PGothic" charset="0"/>
              </a:rPr>
              <a:t> </a:t>
            </a:r>
            <a:r>
              <a:rPr lang="en-US" sz="2000" dirty="0" err="1">
                <a:ea typeface="MS PGothic" charset="0"/>
              </a:rPr>
              <a:t>Duales</a:t>
            </a:r>
            <a:endParaRPr lang="en-US" sz="2000" dirty="0">
              <a:ea typeface="MS PGothic" charset="0"/>
            </a:endParaRPr>
          </a:p>
          <a:p>
            <a:pPr marL="342900" indent="-342900">
              <a:buFont typeface="Arial" panose="020B0604020202020204" pitchFamily="34" charset="0"/>
              <a:buChar char="•"/>
            </a:pPr>
            <a:r>
              <a:rPr lang="en-US" sz="2000" dirty="0">
                <a:ea typeface="MS PGothic" charset="0"/>
              </a:rPr>
              <a:t>Respuesta </a:t>
            </a:r>
            <a:r>
              <a:rPr lang="en-US" sz="2000" dirty="0" err="1">
                <a:ea typeface="MS PGothic" charset="0"/>
              </a:rPr>
              <a:t>Emocional</a:t>
            </a:r>
            <a:endParaRPr lang="en-US" sz="2000" dirty="0">
              <a:ea typeface="MS PGothic" charset="0"/>
            </a:endParaRPr>
          </a:p>
          <a:p>
            <a:pPr marL="342900" indent="-342900">
              <a:buFont typeface="Arial" panose="020B0604020202020204" pitchFamily="34" charset="0"/>
              <a:buChar char="•"/>
            </a:pPr>
            <a:r>
              <a:rPr lang="es-UY" sz="2000" dirty="0">
                <a:ea typeface="MS PGothic" charset="0"/>
              </a:rPr>
              <a:t>Creencia en una Realidad Única</a:t>
            </a:r>
            <a:endParaRPr lang="en-US" sz="2000" dirty="0">
              <a:solidFill>
                <a:srgbClr val="394B5F"/>
              </a:solidFill>
            </a:endParaRPr>
          </a:p>
        </p:txBody>
      </p:sp>
    </p:spTree>
    <p:extLst>
      <p:ext uri="{BB962C8B-B14F-4D97-AF65-F5344CB8AC3E}">
        <p14:creationId xmlns:p14="http://schemas.microsoft.com/office/powerpoint/2010/main" val="394328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wipe(left)">
                                      <p:cBhvr>
                                        <p:cTn id="7" dur="1000"/>
                                        <p:tgtEl>
                                          <p:spTgt spid="24578">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4578">
                                            <p:txEl>
                                              <p:pRg st="1" end="1"/>
                                            </p:txEl>
                                          </p:spTgt>
                                        </p:tgtEl>
                                        <p:attrNameLst>
                                          <p:attrName>style.visibility</p:attrName>
                                        </p:attrNameLst>
                                      </p:cBhvr>
                                      <p:to>
                                        <p:strVal val="visible"/>
                                      </p:to>
                                    </p:set>
                                    <p:animEffect transition="in" filter="wipe(left)">
                                      <p:cBhvr>
                                        <p:cTn id="11" dur="1000"/>
                                        <p:tgtEl>
                                          <p:spTgt spid="24578">
                                            <p:txEl>
                                              <p:pRg st="1" end="1"/>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24578">
                                            <p:txEl>
                                              <p:pRg st="2" end="2"/>
                                            </p:txEl>
                                          </p:spTgt>
                                        </p:tgtEl>
                                        <p:attrNameLst>
                                          <p:attrName>style.visibility</p:attrName>
                                        </p:attrNameLst>
                                      </p:cBhvr>
                                      <p:to>
                                        <p:strVal val="visible"/>
                                      </p:to>
                                    </p:set>
                                    <p:animEffect transition="in" filter="wipe(left)">
                                      <p:cBhvr>
                                        <p:cTn id="15" dur="1000"/>
                                        <p:tgtEl>
                                          <p:spTgt spid="24578">
                                            <p:txEl>
                                              <p:pRg st="2" end="2"/>
                                            </p:tx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24578">
                                            <p:txEl>
                                              <p:pRg st="3" end="3"/>
                                            </p:txEl>
                                          </p:spTgt>
                                        </p:tgtEl>
                                        <p:attrNameLst>
                                          <p:attrName>style.visibility</p:attrName>
                                        </p:attrNameLst>
                                      </p:cBhvr>
                                      <p:to>
                                        <p:strVal val="visible"/>
                                      </p:to>
                                    </p:set>
                                    <p:animEffect transition="in" filter="wipe(left)">
                                      <p:cBhvr>
                                        <p:cTn id="19" dur="1000"/>
                                        <p:tgtEl>
                                          <p:spTgt spid="24578">
                                            <p:txEl>
                                              <p:pRg st="3" end="3"/>
                                            </p:txEl>
                                          </p:spTgt>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24578">
                                            <p:txEl>
                                              <p:pRg st="4" end="4"/>
                                            </p:txEl>
                                          </p:spTgt>
                                        </p:tgtEl>
                                        <p:attrNameLst>
                                          <p:attrName>style.visibility</p:attrName>
                                        </p:attrNameLst>
                                      </p:cBhvr>
                                      <p:to>
                                        <p:strVal val="visible"/>
                                      </p:to>
                                    </p:set>
                                    <p:animEffect transition="in" filter="wipe(left)">
                                      <p:cBhvr>
                                        <p:cTn id="23" dur="1000"/>
                                        <p:tgtEl>
                                          <p:spTgt spid="24578">
                                            <p:txEl>
                                              <p:pRg st="4" end="4"/>
                                            </p:txEl>
                                          </p:spTgt>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24578">
                                            <p:txEl>
                                              <p:pRg st="5" end="5"/>
                                            </p:txEl>
                                          </p:spTgt>
                                        </p:tgtEl>
                                        <p:attrNameLst>
                                          <p:attrName>style.visibility</p:attrName>
                                        </p:attrNameLst>
                                      </p:cBhvr>
                                      <p:to>
                                        <p:strVal val="visible"/>
                                      </p:to>
                                    </p:set>
                                    <p:animEffect transition="in" filter="wipe(left)">
                                      <p:cBhvr>
                                        <p:cTn id="27" dur="1000"/>
                                        <p:tgtEl>
                                          <p:spTgt spid="24578">
                                            <p:txEl>
                                              <p:pRg st="5" end="5"/>
                                            </p:txEl>
                                          </p:spTgt>
                                        </p:tgtEl>
                                      </p:cBhvr>
                                    </p:animEffect>
                                  </p:childTnLst>
                                </p:cTn>
                              </p:par>
                            </p:childTnLst>
                          </p:cTn>
                        </p:par>
                        <p:par>
                          <p:cTn id="28" fill="hold">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24578">
                                            <p:txEl>
                                              <p:pRg st="6" end="6"/>
                                            </p:txEl>
                                          </p:spTgt>
                                        </p:tgtEl>
                                        <p:attrNameLst>
                                          <p:attrName>style.visibility</p:attrName>
                                        </p:attrNameLst>
                                      </p:cBhvr>
                                      <p:to>
                                        <p:strVal val="visible"/>
                                      </p:to>
                                    </p:set>
                                    <p:animEffect transition="in" filter="wipe(left)">
                                      <p:cBhvr>
                                        <p:cTn id="31" dur="1000"/>
                                        <p:tgtEl>
                                          <p:spTgt spid="24578">
                                            <p:txEl>
                                              <p:pRg st="6" end="6"/>
                                            </p:txEl>
                                          </p:spTgt>
                                        </p:tgtEl>
                                      </p:cBhvr>
                                    </p:animEffect>
                                  </p:childTnLst>
                                </p:cTn>
                              </p:par>
                            </p:childTnLst>
                          </p:cTn>
                        </p:par>
                        <p:par>
                          <p:cTn id="32" fill="hold">
                            <p:stCondLst>
                              <p:cond delay="7000"/>
                            </p:stCondLst>
                            <p:childTnLst>
                              <p:par>
                                <p:cTn id="33" presetID="22" presetClass="entr" presetSubtype="8" fill="hold" grpId="0" nodeType="afterEffect">
                                  <p:stCondLst>
                                    <p:cond delay="0"/>
                                  </p:stCondLst>
                                  <p:childTnLst>
                                    <p:set>
                                      <p:cBhvr>
                                        <p:cTn id="34" dur="1" fill="hold">
                                          <p:stCondLst>
                                            <p:cond delay="0"/>
                                          </p:stCondLst>
                                        </p:cTn>
                                        <p:tgtEl>
                                          <p:spTgt spid="24578">
                                            <p:txEl>
                                              <p:pRg st="7" end="7"/>
                                            </p:txEl>
                                          </p:spTgt>
                                        </p:tgtEl>
                                        <p:attrNameLst>
                                          <p:attrName>style.visibility</p:attrName>
                                        </p:attrNameLst>
                                      </p:cBhvr>
                                      <p:to>
                                        <p:strVal val="visible"/>
                                      </p:to>
                                    </p:set>
                                    <p:animEffect transition="in" filter="wipe(left)">
                                      <p:cBhvr>
                                        <p:cTn id="35" dur="1000"/>
                                        <p:tgtEl>
                                          <p:spTgt spid="24578">
                                            <p:txEl>
                                              <p:pRg st="7" end="7"/>
                                            </p:txEl>
                                          </p:spTgt>
                                        </p:tgtEl>
                                      </p:cBhvr>
                                    </p:animEffect>
                                  </p:childTnLst>
                                </p:cTn>
                              </p:par>
                            </p:childTnLst>
                          </p:cTn>
                        </p:par>
                        <p:par>
                          <p:cTn id="36" fill="hold">
                            <p:stCondLst>
                              <p:cond delay="8000"/>
                            </p:stCondLst>
                            <p:childTnLst>
                              <p:par>
                                <p:cTn id="37" presetID="22" presetClass="entr" presetSubtype="8" fill="hold" grpId="0" nodeType="afterEffect">
                                  <p:stCondLst>
                                    <p:cond delay="0"/>
                                  </p:stCondLst>
                                  <p:childTnLst>
                                    <p:set>
                                      <p:cBhvr>
                                        <p:cTn id="38" dur="1" fill="hold">
                                          <p:stCondLst>
                                            <p:cond delay="0"/>
                                          </p:stCondLst>
                                        </p:cTn>
                                        <p:tgtEl>
                                          <p:spTgt spid="24578">
                                            <p:txEl>
                                              <p:pRg st="8" end="8"/>
                                            </p:txEl>
                                          </p:spTgt>
                                        </p:tgtEl>
                                        <p:attrNameLst>
                                          <p:attrName>style.visibility</p:attrName>
                                        </p:attrNameLst>
                                      </p:cBhvr>
                                      <p:to>
                                        <p:strVal val="visible"/>
                                      </p:to>
                                    </p:set>
                                    <p:animEffect transition="in" filter="wipe(left)">
                                      <p:cBhvr>
                                        <p:cTn id="39" dur="1000"/>
                                        <p:tgtEl>
                                          <p:spTgt spid="24578">
                                            <p:txEl>
                                              <p:pRg st="8" end="8"/>
                                            </p:txEl>
                                          </p:spTgt>
                                        </p:tgtEl>
                                      </p:cBhvr>
                                    </p:animEffect>
                                  </p:childTnLst>
                                </p:cTn>
                              </p:par>
                            </p:childTnLst>
                          </p:cTn>
                        </p:par>
                        <p:par>
                          <p:cTn id="40" fill="hold">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24578">
                                            <p:txEl>
                                              <p:pRg st="9" end="9"/>
                                            </p:txEl>
                                          </p:spTgt>
                                        </p:tgtEl>
                                        <p:attrNameLst>
                                          <p:attrName>style.visibility</p:attrName>
                                        </p:attrNameLst>
                                      </p:cBhvr>
                                      <p:to>
                                        <p:strVal val="visible"/>
                                      </p:to>
                                    </p:set>
                                    <p:animEffect transition="in" filter="wipe(left)">
                                      <p:cBhvr>
                                        <p:cTn id="43" dur="1000"/>
                                        <p:tgtEl>
                                          <p:spTgt spid="24578">
                                            <p:txEl>
                                              <p:pRg st="9" end="9"/>
                                            </p:txEl>
                                          </p:spTgt>
                                        </p:tgtEl>
                                      </p:cBhvr>
                                    </p:animEffect>
                                  </p:childTnLst>
                                </p:cTn>
                              </p:par>
                            </p:childTnLst>
                          </p:cTn>
                        </p:par>
                        <p:par>
                          <p:cTn id="44" fill="hold">
                            <p:stCondLst>
                              <p:cond delay="10000"/>
                            </p:stCondLst>
                            <p:childTnLst>
                              <p:par>
                                <p:cTn id="45" presetID="22" presetClass="entr" presetSubtype="8" fill="hold" grpId="0" nodeType="afterEffect">
                                  <p:stCondLst>
                                    <p:cond delay="0"/>
                                  </p:stCondLst>
                                  <p:childTnLst>
                                    <p:set>
                                      <p:cBhvr>
                                        <p:cTn id="46" dur="1" fill="hold">
                                          <p:stCondLst>
                                            <p:cond delay="0"/>
                                          </p:stCondLst>
                                        </p:cTn>
                                        <p:tgtEl>
                                          <p:spTgt spid="24578">
                                            <p:txEl>
                                              <p:pRg st="10" end="10"/>
                                            </p:txEl>
                                          </p:spTgt>
                                        </p:tgtEl>
                                        <p:attrNameLst>
                                          <p:attrName>style.visibility</p:attrName>
                                        </p:attrNameLst>
                                      </p:cBhvr>
                                      <p:to>
                                        <p:strVal val="visible"/>
                                      </p:to>
                                    </p:set>
                                    <p:animEffect transition="in" filter="wipe(left)">
                                      <p:cBhvr>
                                        <p:cTn id="47" dur="1000"/>
                                        <p:tgtEl>
                                          <p:spTgt spid="2457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id="{CF79E241-3044-4820-A42B-53C4840B6FB4}"/>
              </a:ext>
            </a:extLst>
          </p:cNvPr>
          <p:cNvSpPr txBox="1">
            <a:spLocks noChangeArrowheads="1"/>
          </p:cNvSpPr>
          <p:nvPr/>
        </p:nvSpPr>
        <p:spPr bwMode="auto">
          <a:xfrm>
            <a:off x="3330575" y="3598386"/>
            <a:ext cx="5759450" cy="954107"/>
          </a:xfrm>
          <a:prstGeom prst="rect">
            <a:avLst/>
          </a:prstGeom>
          <a:noFill/>
          <a:ln w="12700">
            <a:noFill/>
            <a:miter lim="800000"/>
            <a:headEnd type="none" w="sm" len="sm"/>
            <a:tailEnd type="none" w="sm" len="sm"/>
          </a:ln>
        </p:spPr>
        <p:txBody>
          <a:bodyPr>
            <a:prstTxWarp prst="textNoShape">
              <a:avLst/>
            </a:prstTxWarp>
            <a:spAutoFit/>
          </a:bodyPr>
          <a:lstStyle/>
          <a:p>
            <a:pPr algn="ctr"/>
            <a:r>
              <a:rPr lang="en-US" sz="2800" i="1" dirty="0" err="1"/>
              <a:t>Proceso</a:t>
            </a:r>
            <a:r>
              <a:rPr lang="en-US" sz="2800" i="1" dirty="0"/>
              <a:t> de</a:t>
            </a:r>
          </a:p>
          <a:p>
            <a:pPr algn="ctr"/>
            <a:r>
              <a:rPr lang="en-US" sz="2800" i="1" dirty="0" err="1"/>
              <a:t>Solución</a:t>
            </a:r>
            <a:r>
              <a:rPr lang="en-US" sz="2800" i="1" dirty="0"/>
              <a:t> </a:t>
            </a:r>
            <a:r>
              <a:rPr lang="en-US" sz="2800" i="1" dirty="0" err="1"/>
              <a:t>Efectiva</a:t>
            </a:r>
            <a:r>
              <a:rPr lang="en-US" sz="2800" i="1" dirty="0"/>
              <a:t> de </a:t>
            </a:r>
            <a:r>
              <a:rPr lang="en-US" sz="2800" i="1" dirty="0" err="1"/>
              <a:t>Problemas</a:t>
            </a:r>
            <a:endParaRPr lang="en-AU" sz="2800" i="1" dirty="0"/>
          </a:p>
        </p:txBody>
      </p:sp>
      <p:grpSp>
        <p:nvGrpSpPr>
          <p:cNvPr id="7" name="Group 2">
            <a:extLst>
              <a:ext uri="{FF2B5EF4-FFF2-40B4-BE49-F238E27FC236}">
                <a16:creationId xmlns:a16="http://schemas.microsoft.com/office/drawing/2014/main" id="{1D7670F5-91F5-41E0-B1D3-ACCA9E294231}"/>
              </a:ext>
            </a:extLst>
          </p:cNvPr>
          <p:cNvGrpSpPr>
            <a:grpSpLocks/>
          </p:cNvGrpSpPr>
          <p:nvPr/>
        </p:nvGrpSpPr>
        <p:grpSpPr bwMode="auto">
          <a:xfrm>
            <a:off x="1896918" y="1752601"/>
            <a:ext cx="8397875" cy="1630857"/>
            <a:chOff x="-40" y="2536"/>
            <a:chExt cx="5290" cy="725"/>
          </a:xfrm>
        </p:grpSpPr>
        <p:sp>
          <p:nvSpPr>
            <p:cNvPr id="8" name="Text Box 3">
              <a:extLst>
                <a:ext uri="{FF2B5EF4-FFF2-40B4-BE49-F238E27FC236}">
                  <a16:creationId xmlns:a16="http://schemas.microsoft.com/office/drawing/2014/main" id="{2526366D-4CDC-46B9-95D5-2B51AE4A2922}"/>
                </a:ext>
              </a:extLst>
            </p:cNvPr>
            <p:cNvSpPr txBox="1">
              <a:spLocks noChangeArrowheads="1"/>
            </p:cNvSpPr>
            <p:nvPr/>
          </p:nvSpPr>
          <p:spPr bwMode="auto">
            <a:xfrm>
              <a:off x="1791" y="2536"/>
              <a:ext cx="1911" cy="725"/>
            </a:xfrm>
            <a:prstGeom prst="rect">
              <a:avLst/>
            </a:prstGeom>
            <a:solidFill>
              <a:schemeClr val="accent6">
                <a:lumMod val="75000"/>
                <a:alpha val="50000"/>
              </a:schemeClr>
            </a:solidFill>
            <a:ln w="38100" cap="rnd">
              <a:solidFill>
                <a:schemeClr val="accent6">
                  <a:lumMod val="50000"/>
                </a:schemeClr>
              </a:solidFill>
              <a:round/>
              <a:headEnd type="none" w="sm" len="sm"/>
              <a:tailEnd type="none" w="sm" len="sm"/>
            </a:ln>
          </p:spPr>
          <p:txBody>
            <a:bodyPr wrap="none">
              <a:prstTxWarp prst="textNoShape">
                <a:avLst/>
              </a:prstTxWarp>
              <a:spAutoFit/>
            </a:bodyPr>
            <a:lstStyle/>
            <a:p>
              <a:pPr algn="ctr"/>
              <a:endParaRPr lang="en-US" dirty="0">
                <a:latin typeface="Arial" pitchFamily="-72" charset="0"/>
              </a:endParaRPr>
            </a:p>
            <a:p>
              <a:pPr algn="ctr"/>
              <a:r>
                <a:rPr lang="en-US" sz="3200" dirty="0" err="1"/>
                <a:t>Relaciones</a:t>
              </a:r>
              <a:endParaRPr lang="en-AU" sz="3200" dirty="0"/>
            </a:p>
            <a:p>
              <a:pPr algn="ctr"/>
              <a:r>
                <a:rPr lang="en-US" sz="3200" dirty="0" err="1"/>
                <a:t>Causa</a:t>
              </a:r>
              <a:r>
                <a:rPr lang="en-US" sz="3200" dirty="0"/>
                <a:t> &amp; </a:t>
              </a:r>
              <a:r>
                <a:rPr lang="en-US" sz="3200" dirty="0" err="1"/>
                <a:t>Efecto</a:t>
              </a:r>
              <a:endParaRPr lang="en-US" sz="3200" dirty="0"/>
            </a:p>
            <a:p>
              <a:pPr algn="ctr"/>
              <a:endParaRPr lang="en-US" dirty="0">
                <a:latin typeface="Arial" pitchFamily="-72" charset="0"/>
              </a:endParaRPr>
            </a:p>
          </p:txBody>
        </p:sp>
        <p:sp>
          <p:nvSpPr>
            <p:cNvPr id="9" name="Text Box 4">
              <a:extLst>
                <a:ext uri="{FF2B5EF4-FFF2-40B4-BE49-F238E27FC236}">
                  <a16:creationId xmlns:a16="http://schemas.microsoft.com/office/drawing/2014/main" id="{3E80FC5D-F3FB-407F-8427-C853A26A2B3E}"/>
                </a:ext>
              </a:extLst>
            </p:cNvPr>
            <p:cNvSpPr txBox="1">
              <a:spLocks noChangeArrowheads="1"/>
            </p:cNvSpPr>
            <p:nvPr/>
          </p:nvSpPr>
          <p:spPr bwMode="auto">
            <a:xfrm>
              <a:off x="-40" y="2666"/>
              <a:ext cx="1472" cy="506"/>
            </a:xfrm>
            <a:prstGeom prst="rect">
              <a:avLst/>
            </a:prstGeom>
            <a:solidFill>
              <a:srgbClr val="FF0000">
                <a:alpha val="50000"/>
              </a:srgbClr>
            </a:solidFill>
            <a:ln w="38100" cap="rnd">
              <a:solidFill>
                <a:srgbClr val="C00000"/>
              </a:solidFill>
              <a:round/>
              <a:headEnd type="none" w="sm" len="sm"/>
              <a:tailEnd type="none" w="sm" len="sm"/>
            </a:ln>
          </p:spPr>
          <p:txBody>
            <a:bodyPr wrap="square">
              <a:prstTxWarp prst="textNoShape">
                <a:avLst/>
              </a:prstTxWarp>
              <a:spAutoFit/>
            </a:bodyPr>
            <a:lstStyle/>
            <a:p>
              <a:pPr algn="ctr"/>
              <a:endParaRPr lang="en-US" dirty="0">
                <a:latin typeface="Arial" pitchFamily="-72" charset="0"/>
              </a:endParaRPr>
            </a:p>
            <a:p>
              <a:pPr algn="ctr"/>
              <a:r>
                <a:rPr lang="en-US" sz="3200" dirty="0" err="1"/>
                <a:t>Problema</a:t>
              </a:r>
              <a:endParaRPr lang="en-US" sz="3200" dirty="0"/>
            </a:p>
            <a:p>
              <a:pPr algn="ctr"/>
              <a:endParaRPr lang="en-AU" dirty="0">
                <a:latin typeface="Arial" pitchFamily="-72" charset="0"/>
              </a:endParaRPr>
            </a:p>
          </p:txBody>
        </p:sp>
        <p:sp>
          <p:nvSpPr>
            <p:cNvPr id="10" name="Text Box 5">
              <a:extLst>
                <a:ext uri="{FF2B5EF4-FFF2-40B4-BE49-F238E27FC236}">
                  <a16:creationId xmlns:a16="http://schemas.microsoft.com/office/drawing/2014/main" id="{33CD025F-A331-40FD-935B-AE1327234E0F}"/>
                </a:ext>
              </a:extLst>
            </p:cNvPr>
            <p:cNvSpPr txBox="1">
              <a:spLocks noChangeArrowheads="1"/>
            </p:cNvSpPr>
            <p:nvPr/>
          </p:nvSpPr>
          <p:spPr bwMode="auto">
            <a:xfrm>
              <a:off x="4049" y="2671"/>
              <a:ext cx="1201" cy="506"/>
            </a:xfrm>
            <a:prstGeom prst="rect">
              <a:avLst/>
            </a:prstGeom>
            <a:solidFill>
              <a:schemeClr val="accent3">
                <a:lumMod val="75000"/>
                <a:alpha val="50000"/>
              </a:schemeClr>
            </a:solidFill>
            <a:ln w="38100" cap="rnd">
              <a:solidFill>
                <a:schemeClr val="accent3">
                  <a:lumMod val="50000"/>
                </a:schemeClr>
              </a:solidFill>
              <a:round/>
              <a:headEnd type="none" w="sm" len="sm"/>
              <a:tailEnd type="none" w="sm" len="sm"/>
            </a:ln>
          </p:spPr>
          <p:txBody>
            <a:bodyPr wrap="square">
              <a:prstTxWarp prst="textNoShape">
                <a:avLst/>
              </a:prstTxWarp>
              <a:spAutoFit/>
            </a:bodyPr>
            <a:lstStyle/>
            <a:p>
              <a:pPr algn="ctr"/>
              <a:endParaRPr lang="en-US" dirty="0">
                <a:latin typeface="Arial" pitchFamily="-72" charset="0"/>
              </a:endParaRPr>
            </a:p>
            <a:p>
              <a:pPr algn="ctr"/>
              <a:r>
                <a:rPr lang="en-US" sz="3200" dirty="0" err="1"/>
                <a:t>Solución</a:t>
              </a:r>
              <a:endParaRPr lang="en-US" sz="3200" dirty="0"/>
            </a:p>
            <a:p>
              <a:pPr algn="ctr"/>
              <a:endParaRPr lang="en-AU" dirty="0">
                <a:latin typeface="Arial" pitchFamily="-72" charset="0"/>
              </a:endParaRPr>
            </a:p>
          </p:txBody>
        </p:sp>
        <p:sp>
          <p:nvSpPr>
            <p:cNvPr id="11" name="Line 6">
              <a:extLst>
                <a:ext uri="{FF2B5EF4-FFF2-40B4-BE49-F238E27FC236}">
                  <a16:creationId xmlns:a16="http://schemas.microsoft.com/office/drawing/2014/main" id="{6EADB687-5249-4A66-9804-ECEDD6D4EF70}"/>
                </a:ext>
              </a:extLst>
            </p:cNvPr>
            <p:cNvSpPr>
              <a:spLocks noChangeShapeType="1"/>
            </p:cNvSpPr>
            <p:nvPr/>
          </p:nvSpPr>
          <p:spPr bwMode="auto">
            <a:xfrm>
              <a:off x="1432" y="2919"/>
              <a:ext cx="359" cy="0"/>
            </a:xfrm>
            <a:prstGeom prst="line">
              <a:avLst/>
            </a:prstGeom>
            <a:noFill/>
            <a:ln w="63500">
              <a:solidFill>
                <a:schemeClr val="tx2">
                  <a:lumMod val="75000"/>
                </a:schemeClr>
              </a:solidFill>
              <a:round/>
              <a:headEnd type="none" w="sm" len="sm"/>
              <a:tailEnd type="triangle" w="med" len="med"/>
            </a:ln>
          </p:spPr>
          <p:txBody>
            <a:bodyPr wrap="none" anchor="ctr">
              <a:prstTxWarp prst="textNoShape">
                <a:avLst/>
              </a:prstTxWarp>
            </a:bodyPr>
            <a:lstStyle/>
            <a:p>
              <a:endParaRPr lang="en-US"/>
            </a:p>
          </p:txBody>
        </p:sp>
        <p:sp>
          <p:nvSpPr>
            <p:cNvPr id="12" name="Line 7">
              <a:extLst>
                <a:ext uri="{FF2B5EF4-FFF2-40B4-BE49-F238E27FC236}">
                  <a16:creationId xmlns:a16="http://schemas.microsoft.com/office/drawing/2014/main" id="{B6BB20C8-945D-4C26-88DA-739CA460555C}"/>
                </a:ext>
              </a:extLst>
            </p:cNvPr>
            <p:cNvSpPr>
              <a:spLocks noChangeShapeType="1"/>
            </p:cNvSpPr>
            <p:nvPr/>
          </p:nvSpPr>
          <p:spPr bwMode="auto">
            <a:xfrm>
              <a:off x="3725" y="2919"/>
              <a:ext cx="324" cy="0"/>
            </a:xfrm>
            <a:prstGeom prst="line">
              <a:avLst/>
            </a:prstGeom>
            <a:noFill/>
            <a:ln w="63500">
              <a:solidFill>
                <a:schemeClr val="tx2">
                  <a:lumMod val="75000"/>
                </a:schemeClr>
              </a:solidFill>
              <a:round/>
              <a:headEnd type="none" w="sm" len="sm"/>
              <a:tailEnd type="triangle" w="med" len="med"/>
            </a:ln>
          </p:spPr>
          <p:txBody>
            <a:bodyPr wrap="none" anchor="ctr">
              <a:prstTxWarp prst="textNoShape">
                <a:avLst/>
              </a:prstTxWarp>
            </a:bodyPr>
            <a:lstStyle/>
            <a:p>
              <a:endParaRPr lang="en-US"/>
            </a:p>
          </p:txBody>
        </p:sp>
      </p:grpSp>
      <p:pic>
        <p:nvPicPr>
          <p:cNvPr id="13" name="Imagen 12" descr="Imagen que contiene dibujo&#10;&#10;Descripción generada automáticamente">
            <a:extLst>
              <a:ext uri="{FF2B5EF4-FFF2-40B4-BE49-F238E27FC236}">
                <a16:creationId xmlns:a16="http://schemas.microsoft.com/office/drawing/2014/main" id="{FC06F758-CB47-4F01-A1B0-3D6C194C6E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7007" y="4840308"/>
            <a:ext cx="1786586" cy="1627069"/>
          </a:xfrm>
          <a:prstGeom prst="rect">
            <a:avLst/>
          </a:prstGeom>
        </p:spPr>
      </p:pic>
      <p:sp>
        <p:nvSpPr>
          <p:cNvPr id="2" name="Título 1">
            <a:extLst>
              <a:ext uri="{FF2B5EF4-FFF2-40B4-BE49-F238E27FC236}">
                <a16:creationId xmlns:a16="http://schemas.microsoft.com/office/drawing/2014/main" id="{6F390575-5CF5-48F7-85D3-10955667BB7C}"/>
              </a:ext>
            </a:extLst>
          </p:cNvPr>
          <p:cNvSpPr>
            <a:spLocks noGrp="1"/>
          </p:cNvSpPr>
          <p:nvPr>
            <p:ph type="title"/>
          </p:nvPr>
        </p:nvSpPr>
        <p:spPr>
          <a:xfrm>
            <a:off x="544674" y="0"/>
            <a:ext cx="11102652" cy="1002591"/>
          </a:xfrm>
        </p:spPr>
        <p:txBody>
          <a:bodyPr/>
          <a:lstStyle/>
          <a:p>
            <a:r>
              <a:rPr lang="es-UY" dirty="0"/>
              <a:t>Solución Efectiva de Problemas</a:t>
            </a:r>
          </a:p>
        </p:txBody>
      </p:sp>
    </p:spTree>
    <p:extLst>
      <p:ext uri="{BB962C8B-B14F-4D97-AF65-F5344CB8AC3E}">
        <p14:creationId xmlns:p14="http://schemas.microsoft.com/office/powerpoint/2010/main" val="32099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24B9E4-0388-4776-AAE9-A5378E75C9B1}"/>
              </a:ext>
            </a:extLst>
          </p:cNvPr>
          <p:cNvSpPr>
            <a:spLocks noGrp="1"/>
          </p:cNvSpPr>
          <p:nvPr>
            <p:ph type="title"/>
          </p:nvPr>
        </p:nvSpPr>
        <p:spPr/>
        <p:txBody>
          <a:bodyPr/>
          <a:lstStyle/>
          <a:p>
            <a:r>
              <a:rPr lang="es-UY" dirty="0"/>
              <a:t>Solución Efectiva de Problemas</a:t>
            </a:r>
          </a:p>
        </p:txBody>
      </p:sp>
      <p:sp>
        <p:nvSpPr>
          <p:cNvPr id="24578" name="Rectangle 3"/>
          <p:cNvSpPr>
            <a:spLocks noGrp="1" noChangeArrowheads="1"/>
          </p:cNvSpPr>
          <p:nvPr>
            <p:ph idx="1"/>
          </p:nvPr>
        </p:nvSpPr>
        <p:spPr>
          <a:xfrm>
            <a:off x="1860273" y="1447800"/>
            <a:ext cx="8458200" cy="4711396"/>
          </a:xfrm>
        </p:spPr>
        <p:txBody>
          <a:bodyPr/>
          <a:lstStyle/>
          <a:p>
            <a:pPr marL="0" indent="0">
              <a:lnSpc>
                <a:spcPct val="90000"/>
              </a:lnSpc>
              <a:spcBef>
                <a:spcPct val="0"/>
              </a:spcBef>
              <a:buNone/>
              <a:defRPr/>
            </a:pPr>
            <a:r>
              <a:rPr lang="en-US" sz="2000" b="1" dirty="0">
                <a:solidFill>
                  <a:srgbClr val="0073B9"/>
                </a:solidFill>
                <a:ea typeface="MS PGothic" charset="0"/>
                <a:cs typeface="+mj-cs"/>
              </a:rPr>
              <a:t>EL MÉTODO APOLLO ANÁLISIS CAUSA RAÍZ</a:t>
            </a:r>
          </a:p>
          <a:p>
            <a:pPr marL="342900" indent="-342900">
              <a:lnSpc>
                <a:spcPct val="90000"/>
              </a:lnSpc>
              <a:buFont typeface="Arial" panose="020B0604020202020204" pitchFamily="34" charset="0"/>
              <a:buChar char="•"/>
              <a:defRPr/>
            </a:pPr>
            <a:endParaRPr lang="en-US" sz="2000" dirty="0">
              <a:cs typeface="Arial" pitchFamily="34" charset="0"/>
            </a:endParaRPr>
          </a:p>
          <a:p>
            <a:pPr marL="342900" indent="-342900">
              <a:lnSpc>
                <a:spcPct val="90000"/>
              </a:lnSpc>
              <a:buFont typeface="Arial" panose="020B0604020202020204" pitchFamily="34" charset="0"/>
              <a:buChar char="•"/>
              <a:defRPr/>
            </a:pPr>
            <a:r>
              <a:rPr lang="en-US" sz="2000" dirty="0">
                <a:cs typeface="Arial" pitchFamily="34" charset="0"/>
              </a:rPr>
              <a:t>Un </a:t>
            </a:r>
            <a:r>
              <a:rPr lang="en-US" sz="2000" dirty="0" err="1">
                <a:cs typeface="Arial" pitchFamily="34" charset="0"/>
              </a:rPr>
              <a:t>Método</a:t>
            </a:r>
            <a:r>
              <a:rPr lang="en-US" sz="2000" dirty="0">
                <a:cs typeface="Arial" pitchFamily="34" charset="0"/>
              </a:rPr>
              <a:t> Simple</a:t>
            </a:r>
          </a:p>
          <a:p>
            <a:pPr marL="342900" indent="-342900">
              <a:lnSpc>
                <a:spcPct val="90000"/>
              </a:lnSpc>
              <a:buFont typeface="Arial" panose="020B0604020202020204" pitchFamily="34" charset="0"/>
              <a:buChar char="•"/>
              <a:defRPr/>
            </a:pPr>
            <a:r>
              <a:rPr lang="en-US" sz="2000" dirty="0" err="1">
                <a:cs typeface="Arial" pitchFamily="34" charset="0"/>
              </a:rPr>
              <a:t>Todos</a:t>
            </a:r>
            <a:r>
              <a:rPr lang="en-US" sz="2000" dirty="0">
                <a:cs typeface="Arial" pitchFamily="34" charset="0"/>
              </a:rPr>
              <a:t> </a:t>
            </a:r>
            <a:r>
              <a:rPr lang="en-US" sz="2000" dirty="0" err="1">
                <a:cs typeface="Arial" pitchFamily="34" charset="0"/>
              </a:rPr>
              <a:t>Pueden</a:t>
            </a:r>
            <a:r>
              <a:rPr lang="en-US" sz="2000" dirty="0">
                <a:cs typeface="Arial" pitchFamily="34" charset="0"/>
              </a:rPr>
              <a:t> </a:t>
            </a:r>
            <a:r>
              <a:rPr lang="en-US" sz="2000" dirty="0" err="1">
                <a:cs typeface="Arial" pitchFamily="34" charset="0"/>
              </a:rPr>
              <a:t>Usarlo</a:t>
            </a:r>
            <a:endParaRPr lang="en-US" sz="2000" dirty="0">
              <a:cs typeface="Arial" pitchFamily="34" charset="0"/>
            </a:endParaRPr>
          </a:p>
          <a:p>
            <a:pPr marL="342900" indent="-342900">
              <a:lnSpc>
                <a:spcPct val="90000"/>
              </a:lnSpc>
              <a:buFont typeface="Arial" panose="020B0604020202020204" pitchFamily="34" charset="0"/>
              <a:buChar char="•"/>
              <a:defRPr/>
            </a:pPr>
            <a:r>
              <a:rPr lang="en-US" sz="2000" dirty="0">
                <a:cs typeface="Arial" pitchFamily="34" charset="0"/>
              </a:rPr>
              <a:t>Para </a:t>
            </a:r>
            <a:r>
              <a:rPr lang="en-US" sz="2000" dirty="0" err="1">
                <a:cs typeface="Arial" pitchFamily="34" charset="0"/>
              </a:rPr>
              <a:t>Cualquier</a:t>
            </a:r>
            <a:r>
              <a:rPr lang="en-US" sz="2000" dirty="0">
                <a:cs typeface="Arial" pitchFamily="34" charset="0"/>
              </a:rPr>
              <a:t> Tipo de </a:t>
            </a:r>
            <a:r>
              <a:rPr lang="en-US" sz="2000" dirty="0" err="1">
                <a:cs typeface="Arial" pitchFamily="34" charset="0"/>
              </a:rPr>
              <a:t>Problema</a:t>
            </a:r>
            <a:endParaRPr lang="en-US" sz="2000" dirty="0">
              <a:cs typeface="Arial" pitchFamily="34" charset="0"/>
            </a:endParaRPr>
          </a:p>
          <a:p>
            <a:pPr marL="342900" indent="-342900">
              <a:lnSpc>
                <a:spcPct val="90000"/>
              </a:lnSpc>
              <a:buFont typeface="Arial" panose="020B0604020202020204" pitchFamily="34" charset="0"/>
              <a:buChar char="•"/>
              <a:defRPr/>
            </a:pPr>
            <a:r>
              <a:rPr lang="en-US" sz="2000" dirty="0">
                <a:cs typeface="Arial" pitchFamily="34" charset="0"/>
              </a:rPr>
              <a:t>No </a:t>
            </a:r>
            <a:r>
              <a:rPr lang="en-US" sz="2000" dirty="0" err="1">
                <a:cs typeface="Arial" pitchFamily="34" charset="0"/>
              </a:rPr>
              <a:t>Requiere</a:t>
            </a:r>
            <a:r>
              <a:rPr lang="en-US" sz="2000" dirty="0">
                <a:cs typeface="Arial" pitchFamily="34" charset="0"/>
              </a:rPr>
              <a:t> </a:t>
            </a:r>
            <a:r>
              <a:rPr lang="en-US" sz="2000" dirty="0" err="1">
                <a:cs typeface="Arial" pitchFamily="34" charset="0"/>
              </a:rPr>
              <a:t>Formularios</a:t>
            </a:r>
            <a:r>
              <a:rPr lang="en-US" sz="2000" dirty="0">
                <a:cs typeface="Arial" pitchFamily="34" charset="0"/>
              </a:rPr>
              <a:t> o Checklists</a:t>
            </a:r>
          </a:p>
          <a:p>
            <a:pPr marL="342900" indent="-342900">
              <a:lnSpc>
                <a:spcPct val="90000"/>
              </a:lnSpc>
              <a:buFont typeface="Arial" panose="020B0604020202020204" pitchFamily="34" charset="0"/>
              <a:buChar char="•"/>
              <a:defRPr/>
            </a:pPr>
            <a:r>
              <a:rPr lang="en-US" sz="2000" dirty="0" err="1">
                <a:cs typeface="Arial" pitchFamily="34" charset="0"/>
              </a:rPr>
              <a:t>Minimiza</a:t>
            </a:r>
            <a:r>
              <a:rPr lang="en-US" sz="2000" dirty="0">
                <a:cs typeface="Arial" pitchFamily="34" charset="0"/>
              </a:rPr>
              <a:t> el </a:t>
            </a:r>
            <a:r>
              <a:rPr lang="en-US" sz="2000" dirty="0" err="1">
                <a:cs typeface="Arial" pitchFamily="34" charset="0"/>
              </a:rPr>
              <a:t>Contar</a:t>
            </a:r>
            <a:r>
              <a:rPr lang="en-US" sz="2000" dirty="0">
                <a:cs typeface="Arial" pitchFamily="34" charset="0"/>
              </a:rPr>
              <a:t> </a:t>
            </a:r>
            <a:r>
              <a:rPr lang="en-US" sz="2000" dirty="0" err="1">
                <a:cs typeface="Arial" pitchFamily="34" charset="0"/>
              </a:rPr>
              <a:t>Historias</a:t>
            </a:r>
            <a:endParaRPr lang="en-US" sz="2000" dirty="0">
              <a:cs typeface="Arial" pitchFamily="34" charset="0"/>
            </a:endParaRPr>
          </a:p>
          <a:p>
            <a:pPr marL="342900" indent="-342900">
              <a:lnSpc>
                <a:spcPct val="90000"/>
              </a:lnSpc>
              <a:buFont typeface="Arial" panose="020B0604020202020204" pitchFamily="34" charset="0"/>
              <a:buChar char="•"/>
              <a:defRPr/>
            </a:pPr>
            <a:r>
              <a:rPr lang="en-US" sz="2000" dirty="0" err="1">
                <a:cs typeface="Arial" pitchFamily="34" charset="0"/>
              </a:rPr>
              <a:t>Crea</a:t>
            </a:r>
            <a:r>
              <a:rPr lang="en-US" sz="2000" dirty="0">
                <a:cs typeface="Arial" pitchFamily="34" charset="0"/>
              </a:rPr>
              <a:t> una </a:t>
            </a:r>
            <a:r>
              <a:rPr lang="en-US" sz="2000" dirty="0" err="1">
                <a:cs typeface="Arial" pitchFamily="34" charset="0"/>
              </a:rPr>
              <a:t>Realidad</a:t>
            </a:r>
            <a:r>
              <a:rPr lang="en-US" sz="2000" dirty="0">
                <a:cs typeface="Arial" pitchFamily="34" charset="0"/>
              </a:rPr>
              <a:t> </a:t>
            </a:r>
            <a:r>
              <a:rPr lang="en-US" sz="2000" dirty="0" err="1">
                <a:cs typeface="Arial" pitchFamily="34" charset="0"/>
              </a:rPr>
              <a:t>Común</a:t>
            </a:r>
            <a:endParaRPr lang="en-US" sz="2000" dirty="0">
              <a:cs typeface="Arial" pitchFamily="34" charset="0"/>
            </a:endParaRPr>
          </a:p>
          <a:p>
            <a:pPr marL="342900" indent="-342900">
              <a:lnSpc>
                <a:spcPct val="90000"/>
              </a:lnSpc>
              <a:buFont typeface="Arial" panose="020B0604020202020204" pitchFamily="34" charset="0"/>
              <a:buChar char="•"/>
              <a:defRPr/>
            </a:pPr>
            <a:r>
              <a:rPr lang="en-US" sz="2000" dirty="0" err="1">
                <a:cs typeface="Arial" pitchFamily="34" charset="0"/>
              </a:rPr>
              <a:t>Promueve</a:t>
            </a:r>
            <a:r>
              <a:rPr lang="en-US" sz="2000" dirty="0">
                <a:cs typeface="Arial" pitchFamily="34" charset="0"/>
              </a:rPr>
              <a:t> una </a:t>
            </a:r>
            <a:r>
              <a:rPr lang="en-US" sz="2000" dirty="0" err="1">
                <a:cs typeface="Arial" pitchFamily="34" charset="0"/>
              </a:rPr>
              <a:t>Actitud</a:t>
            </a:r>
            <a:r>
              <a:rPr lang="en-US" sz="2000" dirty="0">
                <a:cs typeface="Arial" pitchFamily="34" charset="0"/>
              </a:rPr>
              <a:t> </a:t>
            </a:r>
            <a:r>
              <a:rPr lang="en-US" sz="2000" dirty="0" err="1">
                <a:cs typeface="Arial" pitchFamily="34" charset="0"/>
              </a:rPr>
              <a:t>Cuestionadora</a:t>
            </a:r>
            <a:endParaRPr lang="en-US" sz="2000" dirty="0">
              <a:cs typeface="Arial" pitchFamily="34" charset="0"/>
            </a:endParaRPr>
          </a:p>
          <a:p>
            <a:pPr marL="342900" indent="-342900">
              <a:lnSpc>
                <a:spcPct val="90000"/>
              </a:lnSpc>
              <a:buFont typeface="Arial" panose="020B0604020202020204" pitchFamily="34" charset="0"/>
              <a:buChar char="•"/>
              <a:defRPr/>
            </a:pPr>
            <a:r>
              <a:rPr lang="en-US" sz="2000" dirty="0" err="1">
                <a:cs typeface="Arial" pitchFamily="34" charset="0"/>
              </a:rPr>
              <a:t>Encuentra</a:t>
            </a:r>
            <a:r>
              <a:rPr lang="en-US" sz="2000" dirty="0">
                <a:cs typeface="Arial" pitchFamily="34" charset="0"/>
              </a:rPr>
              <a:t> </a:t>
            </a:r>
            <a:r>
              <a:rPr lang="en-US" sz="2000" dirty="0" err="1">
                <a:cs typeface="Arial" pitchFamily="34" charset="0"/>
              </a:rPr>
              <a:t>Soluciones</a:t>
            </a:r>
            <a:r>
              <a:rPr lang="en-US" sz="2000" dirty="0">
                <a:cs typeface="Arial" pitchFamily="34" charset="0"/>
              </a:rPr>
              <a:t> </a:t>
            </a:r>
            <a:r>
              <a:rPr lang="en-US" sz="2000" dirty="0" err="1">
                <a:cs typeface="Arial" pitchFamily="34" charset="0"/>
              </a:rPr>
              <a:t>Creativas</a:t>
            </a:r>
            <a:endParaRPr lang="en-AU" sz="2000" dirty="0">
              <a:cs typeface="Arial" pitchFamily="34" charset="0"/>
            </a:endParaRPr>
          </a:p>
        </p:txBody>
      </p:sp>
    </p:spTree>
    <p:extLst>
      <p:ext uri="{BB962C8B-B14F-4D97-AF65-F5344CB8AC3E}">
        <p14:creationId xmlns:p14="http://schemas.microsoft.com/office/powerpoint/2010/main" val="387944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wipe(left)">
                                      <p:cBhvr>
                                        <p:cTn id="7" dur="1000"/>
                                        <p:tgtEl>
                                          <p:spTgt spid="24578">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4578">
                                            <p:txEl>
                                              <p:pRg st="2" end="2"/>
                                            </p:txEl>
                                          </p:spTgt>
                                        </p:tgtEl>
                                        <p:attrNameLst>
                                          <p:attrName>style.visibility</p:attrName>
                                        </p:attrNameLst>
                                      </p:cBhvr>
                                      <p:to>
                                        <p:strVal val="visible"/>
                                      </p:to>
                                    </p:set>
                                    <p:animEffect transition="in" filter="wipe(left)">
                                      <p:cBhvr>
                                        <p:cTn id="11" dur="1000"/>
                                        <p:tgtEl>
                                          <p:spTgt spid="24578">
                                            <p:txEl>
                                              <p:pRg st="2" end="2"/>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24578">
                                            <p:txEl>
                                              <p:pRg st="3" end="3"/>
                                            </p:txEl>
                                          </p:spTgt>
                                        </p:tgtEl>
                                        <p:attrNameLst>
                                          <p:attrName>style.visibility</p:attrName>
                                        </p:attrNameLst>
                                      </p:cBhvr>
                                      <p:to>
                                        <p:strVal val="visible"/>
                                      </p:to>
                                    </p:set>
                                    <p:animEffect transition="in" filter="wipe(left)">
                                      <p:cBhvr>
                                        <p:cTn id="15" dur="1000"/>
                                        <p:tgtEl>
                                          <p:spTgt spid="24578">
                                            <p:txEl>
                                              <p:pRg st="3" end="3"/>
                                            </p:tx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24578">
                                            <p:txEl>
                                              <p:pRg st="4" end="4"/>
                                            </p:txEl>
                                          </p:spTgt>
                                        </p:tgtEl>
                                        <p:attrNameLst>
                                          <p:attrName>style.visibility</p:attrName>
                                        </p:attrNameLst>
                                      </p:cBhvr>
                                      <p:to>
                                        <p:strVal val="visible"/>
                                      </p:to>
                                    </p:set>
                                    <p:animEffect transition="in" filter="wipe(left)">
                                      <p:cBhvr>
                                        <p:cTn id="19" dur="1000"/>
                                        <p:tgtEl>
                                          <p:spTgt spid="24578">
                                            <p:txEl>
                                              <p:pRg st="4" end="4"/>
                                            </p:txEl>
                                          </p:spTgt>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24578">
                                            <p:txEl>
                                              <p:pRg st="5" end="5"/>
                                            </p:txEl>
                                          </p:spTgt>
                                        </p:tgtEl>
                                        <p:attrNameLst>
                                          <p:attrName>style.visibility</p:attrName>
                                        </p:attrNameLst>
                                      </p:cBhvr>
                                      <p:to>
                                        <p:strVal val="visible"/>
                                      </p:to>
                                    </p:set>
                                    <p:animEffect transition="in" filter="wipe(left)">
                                      <p:cBhvr>
                                        <p:cTn id="23" dur="1000"/>
                                        <p:tgtEl>
                                          <p:spTgt spid="24578">
                                            <p:txEl>
                                              <p:pRg st="5" end="5"/>
                                            </p:txEl>
                                          </p:spTgt>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24578">
                                            <p:txEl>
                                              <p:pRg st="6" end="6"/>
                                            </p:txEl>
                                          </p:spTgt>
                                        </p:tgtEl>
                                        <p:attrNameLst>
                                          <p:attrName>style.visibility</p:attrName>
                                        </p:attrNameLst>
                                      </p:cBhvr>
                                      <p:to>
                                        <p:strVal val="visible"/>
                                      </p:to>
                                    </p:set>
                                    <p:animEffect transition="in" filter="wipe(left)">
                                      <p:cBhvr>
                                        <p:cTn id="27" dur="1000"/>
                                        <p:tgtEl>
                                          <p:spTgt spid="24578">
                                            <p:txEl>
                                              <p:pRg st="6" end="6"/>
                                            </p:txEl>
                                          </p:spTgt>
                                        </p:tgtEl>
                                      </p:cBhvr>
                                    </p:animEffect>
                                  </p:childTnLst>
                                </p:cTn>
                              </p:par>
                            </p:childTnLst>
                          </p:cTn>
                        </p:par>
                        <p:par>
                          <p:cTn id="28" fill="hold">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24578">
                                            <p:txEl>
                                              <p:pRg st="7" end="7"/>
                                            </p:txEl>
                                          </p:spTgt>
                                        </p:tgtEl>
                                        <p:attrNameLst>
                                          <p:attrName>style.visibility</p:attrName>
                                        </p:attrNameLst>
                                      </p:cBhvr>
                                      <p:to>
                                        <p:strVal val="visible"/>
                                      </p:to>
                                    </p:set>
                                    <p:animEffect transition="in" filter="wipe(left)">
                                      <p:cBhvr>
                                        <p:cTn id="31" dur="1000"/>
                                        <p:tgtEl>
                                          <p:spTgt spid="24578">
                                            <p:txEl>
                                              <p:pRg st="7" end="7"/>
                                            </p:txEl>
                                          </p:spTgt>
                                        </p:tgtEl>
                                      </p:cBhvr>
                                    </p:animEffect>
                                  </p:childTnLst>
                                </p:cTn>
                              </p:par>
                            </p:childTnLst>
                          </p:cTn>
                        </p:par>
                        <p:par>
                          <p:cTn id="32" fill="hold">
                            <p:stCondLst>
                              <p:cond delay="7000"/>
                            </p:stCondLst>
                            <p:childTnLst>
                              <p:par>
                                <p:cTn id="33" presetID="22" presetClass="entr" presetSubtype="8" fill="hold" grpId="0" nodeType="afterEffect">
                                  <p:stCondLst>
                                    <p:cond delay="0"/>
                                  </p:stCondLst>
                                  <p:childTnLst>
                                    <p:set>
                                      <p:cBhvr>
                                        <p:cTn id="34" dur="1" fill="hold">
                                          <p:stCondLst>
                                            <p:cond delay="0"/>
                                          </p:stCondLst>
                                        </p:cTn>
                                        <p:tgtEl>
                                          <p:spTgt spid="24578">
                                            <p:txEl>
                                              <p:pRg st="8" end="8"/>
                                            </p:txEl>
                                          </p:spTgt>
                                        </p:tgtEl>
                                        <p:attrNameLst>
                                          <p:attrName>style.visibility</p:attrName>
                                        </p:attrNameLst>
                                      </p:cBhvr>
                                      <p:to>
                                        <p:strVal val="visible"/>
                                      </p:to>
                                    </p:set>
                                    <p:animEffect transition="in" filter="wipe(left)">
                                      <p:cBhvr>
                                        <p:cTn id="35" dur="1000"/>
                                        <p:tgtEl>
                                          <p:spTgt spid="24578">
                                            <p:txEl>
                                              <p:pRg st="8" end="8"/>
                                            </p:txEl>
                                          </p:spTgt>
                                        </p:tgtEl>
                                      </p:cBhvr>
                                    </p:animEffect>
                                  </p:childTnLst>
                                </p:cTn>
                              </p:par>
                            </p:childTnLst>
                          </p:cTn>
                        </p:par>
                        <p:par>
                          <p:cTn id="36" fill="hold">
                            <p:stCondLst>
                              <p:cond delay="8000"/>
                            </p:stCondLst>
                            <p:childTnLst>
                              <p:par>
                                <p:cTn id="37" presetID="22" presetClass="entr" presetSubtype="8" fill="hold" grpId="0" nodeType="afterEffect">
                                  <p:stCondLst>
                                    <p:cond delay="0"/>
                                  </p:stCondLst>
                                  <p:childTnLst>
                                    <p:set>
                                      <p:cBhvr>
                                        <p:cTn id="38" dur="1" fill="hold">
                                          <p:stCondLst>
                                            <p:cond delay="0"/>
                                          </p:stCondLst>
                                        </p:cTn>
                                        <p:tgtEl>
                                          <p:spTgt spid="24578">
                                            <p:txEl>
                                              <p:pRg st="9" end="9"/>
                                            </p:txEl>
                                          </p:spTgt>
                                        </p:tgtEl>
                                        <p:attrNameLst>
                                          <p:attrName>style.visibility</p:attrName>
                                        </p:attrNameLst>
                                      </p:cBhvr>
                                      <p:to>
                                        <p:strVal val="visible"/>
                                      </p:to>
                                    </p:set>
                                    <p:animEffect transition="in" filter="wipe(left)">
                                      <p:cBhvr>
                                        <p:cTn id="39" dur="1000"/>
                                        <p:tgtEl>
                                          <p:spTgt spid="2457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98DFAE-CDD8-4ABB-BA92-F3AA02C6880D}"/>
              </a:ext>
            </a:extLst>
          </p:cNvPr>
          <p:cNvSpPr>
            <a:spLocks noGrp="1"/>
          </p:cNvSpPr>
          <p:nvPr>
            <p:ph type="title"/>
          </p:nvPr>
        </p:nvSpPr>
        <p:spPr/>
        <p:txBody>
          <a:bodyPr/>
          <a:lstStyle/>
          <a:p>
            <a:r>
              <a:rPr lang="es-ES" dirty="0"/>
              <a:t>Cuatro Pasos para la Solución Efectiva de Problemas:</a:t>
            </a:r>
            <a:endParaRPr lang="es-UY" dirty="0"/>
          </a:p>
        </p:txBody>
      </p:sp>
      <p:sp>
        <p:nvSpPr>
          <p:cNvPr id="24578" name="Rectangle 3"/>
          <p:cNvSpPr>
            <a:spLocks noGrp="1" noChangeArrowheads="1"/>
          </p:cNvSpPr>
          <p:nvPr>
            <p:ph idx="1"/>
          </p:nvPr>
        </p:nvSpPr>
        <p:spPr>
          <a:xfrm>
            <a:off x="2660373" y="1447800"/>
            <a:ext cx="6858000" cy="4711396"/>
          </a:xfrm>
        </p:spPr>
        <p:txBody>
          <a:bodyPr/>
          <a:lstStyle/>
          <a:p>
            <a:pPr marL="0" indent="0">
              <a:lnSpc>
                <a:spcPct val="90000"/>
              </a:lnSpc>
              <a:spcBef>
                <a:spcPct val="0"/>
              </a:spcBef>
              <a:buNone/>
              <a:defRPr/>
            </a:pPr>
            <a:r>
              <a:rPr lang="en-US" sz="2000" b="1" dirty="0">
                <a:solidFill>
                  <a:srgbClr val="0073B9"/>
                </a:solidFill>
                <a:ea typeface="MS PGothic" charset="0"/>
                <a:cs typeface="+mj-cs"/>
              </a:rPr>
              <a:t>EL MÉTODO APOLLO ANÁLISIS CAUSA RAÍZ</a:t>
            </a:r>
          </a:p>
          <a:p>
            <a:pPr marL="342900" indent="-342900">
              <a:lnSpc>
                <a:spcPct val="90000"/>
              </a:lnSpc>
              <a:buFont typeface="Arial" panose="020B0604020202020204" pitchFamily="34" charset="0"/>
              <a:buChar char="•"/>
              <a:defRPr/>
            </a:pPr>
            <a:endParaRPr lang="en-US" sz="2000" dirty="0">
              <a:cs typeface="Arial" pitchFamily="34" charset="0"/>
            </a:endParaRPr>
          </a:p>
          <a:p>
            <a:pPr marL="914400" lvl="1" indent="-457200">
              <a:lnSpc>
                <a:spcPct val="90000"/>
              </a:lnSpc>
              <a:buFont typeface="+mj-lt"/>
              <a:buAutoNum type="arabicPeriod"/>
              <a:defRPr/>
            </a:pPr>
            <a:r>
              <a:rPr lang="es-ES" sz="2000" dirty="0">
                <a:cs typeface="Arial" pitchFamily="34" charset="0"/>
              </a:rPr>
              <a:t>Definir el Problema</a:t>
            </a:r>
          </a:p>
          <a:p>
            <a:pPr marL="914400" lvl="1" indent="-457200">
              <a:lnSpc>
                <a:spcPct val="90000"/>
              </a:lnSpc>
              <a:buFont typeface="+mj-lt"/>
              <a:buAutoNum type="arabicPeriod"/>
              <a:defRPr/>
            </a:pPr>
            <a:endParaRPr lang="es-ES" sz="2000" dirty="0">
              <a:cs typeface="Arial" pitchFamily="34" charset="0"/>
            </a:endParaRPr>
          </a:p>
          <a:p>
            <a:pPr marL="914400" lvl="1" indent="-457200">
              <a:lnSpc>
                <a:spcPct val="90000"/>
              </a:lnSpc>
              <a:buFont typeface="+mj-lt"/>
              <a:buAutoNum type="arabicPeriod"/>
              <a:defRPr/>
            </a:pPr>
            <a:r>
              <a:rPr lang="es-ES" sz="2000" dirty="0">
                <a:cs typeface="Arial" pitchFamily="34" charset="0"/>
              </a:rPr>
              <a:t>Crear el Gráfico Causa y Efecto</a:t>
            </a:r>
          </a:p>
          <a:p>
            <a:pPr marL="914400" lvl="1" indent="-457200">
              <a:lnSpc>
                <a:spcPct val="90000"/>
              </a:lnSpc>
              <a:buFont typeface="+mj-lt"/>
              <a:buAutoNum type="arabicPeriod"/>
              <a:defRPr/>
            </a:pPr>
            <a:endParaRPr lang="es-ES" sz="2000" dirty="0">
              <a:cs typeface="Arial" pitchFamily="34" charset="0"/>
            </a:endParaRPr>
          </a:p>
          <a:p>
            <a:pPr marL="914400" lvl="1" indent="-457200">
              <a:lnSpc>
                <a:spcPct val="90000"/>
              </a:lnSpc>
              <a:buFont typeface="+mj-lt"/>
              <a:buAutoNum type="arabicPeriod"/>
              <a:defRPr/>
            </a:pPr>
            <a:r>
              <a:rPr lang="es-ES" sz="2000" dirty="0">
                <a:cs typeface="Arial" pitchFamily="34" charset="0"/>
              </a:rPr>
              <a:t>Identificar Soluciones Efectivas</a:t>
            </a:r>
          </a:p>
          <a:p>
            <a:pPr marL="914400" lvl="1" indent="-457200">
              <a:lnSpc>
                <a:spcPct val="90000"/>
              </a:lnSpc>
              <a:buFont typeface="+mj-lt"/>
              <a:buAutoNum type="arabicPeriod"/>
              <a:defRPr/>
            </a:pPr>
            <a:endParaRPr lang="es-ES" sz="2000" dirty="0">
              <a:cs typeface="Arial" pitchFamily="34" charset="0"/>
            </a:endParaRPr>
          </a:p>
          <a:p>
            <a:pPr marL="914400" lvl="1" indent="-457200">
              <a:lnSpc>
                <a:spcPct val="90000"/>
              </a:lnSpc>
              <a:buFont typeface="+mj-lt"/>
              <a:buAutoNum type="arabicPeriod"/>
              <a:defRPr/>
            </a:pPr>
            <a:r>
              <a:rPr lang="es-ES" sz="2000" dirty="0">
                <a:cs typeface="Arial" pitchFamily="34" charset="0"/>
              </a:rPr>
              <a:t>Implementar las Mejores Soluciones</a:t>
            </a:r>
          </a:p>
          <a:p>
            <a:pPr marL="342900" indent="-342900">
              <a:lnSpc>
                <a:spcPct val="90000"/>
              </a:lnSpc>
              <a:buFont typeface="Arial" panose="020B0604020202020204" pitchFamily="34" charset="0"/>
              <a:buChar char="•"/>
              <a:defRPr/>
            </a:pPr>
            <a:endParaRPr lang="en-AU" sz="2000" dirty="0">
              <a:cs typeface="Arial" pitchFamily="34" charset="0"/>
            </a:endParaRPr>
          </a:p>
        </p:txBody>
      </p:sp>
    </p:spTree>
    <p:extLst>
      <p:ext uri="{BB962C8B-B14F-4D97-AF65-F5344CB8AC3E}">
        <p14:creationId xmlns:p14="http://schemas.microsoft.com/office/powerpoint/2010/main" val="264626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wipe(left)">
                                      <p:cBhvr>
                                        <p:cTn id="7" dur="1000"/>
                                        <p:tgtEl>
                                          <p:spTgt spid="24578">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4578">
                                            <p:txEl>
                                              <p:pRg st="2" end="2"/>
                                            </p:txEl>
                                          </p:spTgt>
                                        </p:tgtEl>
                                        <p:attrNameLst>
                                          <p:attrName>style.visibility</p:attrName>
                                        </p:attrNameLst>
                                      </p:cBhvr>
                                      <p:to>
                                        <p:strVal val="visible"/>
                                      </p:to>
                                    </p:set>
                                    <p:animEffect transition="in" filter="wipe(left)">
                                      <p:cBhvr>
                                        <p:cTn id="10" dur="1000"/>
                                        <p:tgtEl>
                                          <p:spTgt spid="24578">
                                            <p:txEl>
                                              <p:pRg st="2" end="2"/>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4578">
                                            <p:txEl>
                                              <p:pRg st="4" end="4"/>
                                            </p:txEl>
                                          </p:spTgt>
                                        </p:tgtEl>
                                        <p:attrNameLst>
                                          <p:attrName>style.visibility</p:attrName>
                                        </p:attrNameLst>
                                      </p:cBhvr>
                                      <p:to>
                                        <p:strVal val="visible"/>
                                      </p:to>
                                    </p:set>
                                    <p:animEffect transition="in" filter="wipe(left)">
                                      <p:cBhvr>
                                        <p:cTn id="13" dur="1000"/>
                                        <p:tgtEl>
                                          <p:spTgt spid="24578">
                                            <p:txEl>
                                              <p:pRg st="4" end="4"/>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4578">
                                            <p:txEl>
                                              <p:pRg st="6" end="6"/>
                                            </p:txEl>
                                          </p:spTgt>
                                        </p:tgtEl>
                                        <p:attrNameLst>
                                          <p:attrName>style.visibility</p:attrName>
                                        </p:attrNameLst>
                                      </p:cBhvr>
                                      <p:to>
                                        <p:strVal val="visible"/>
                                      </p:to>
                                    </p:set>
                                    <p:animEffect transition="in" filter="wipe(left)">
                                      <p:cBhvr>
                                        <p:cTn id="16" dur="1000"/>
                                        <p:tgtEl>
                                          <p:spTgt spid="24578">
                                            <p:txEl>
                                              <p:pRg st="6" end="6"/>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4578">
                                            <p:txEl>
                                              <p:pRg st="8" end="8"/>
                                            </p:txEl>
                                          </p:spTgt>
                                        </p:tgtEl>
                                        <p:attrNameLst>
                                          <p:attrName>style.visibility</p:attrName>
                                        </p:attrNameLst>
                                      </p:cBhvr>
                                      <p:to>
                                        <p:strVal val="visible"/>
                                      </p:to>
                                    </p:set>
                                    <p:animEffect transition="in" filter="wipe(left)">
                                      <p:cBhvr>
                                        <p:cTn id="19" dur="1000"/>
                                        <p:tgtEl>
                                          <p:spTgt spid="2457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F5D010-54C0-4215-9D1C-43F020F98315}"/>
              </a:ext>
            </a:extLst>
          </p:cNvPr>
          <p:cNvSpPr>
            <a:spLocks noGrp="1"/>
          </p:cNvSpPr>
          <p:nvPr>
            <p:ph type="title"/>
          </p:nvPr>
        </p:nvSpPr>
        <p:spPr/>
        <p:txBody>
          <a:bodyPr/>
          <a:lstStyle/>
          <a:p>
            <a:r>
              <a:rPr lang="es-UY" dirty="0"/>
              <a:t>1. Definir El Problema</a:t>
            </a:r>
          </a:p>
        </p:txBody>
      </p:sp>
      <p:sp>
        <p:nvSpPr>
          <p:cNvPr id="24578" name="Rectangle 3"/>
          <p:cNvSpPr>
            <a:spLocks noGrp="1" noChangeArrowheads="1"/>
          </p:cNvSpPr>
          <p:nvPr>
            <p:ph idx="1"/>
          </p:nvPr>
        </p:nvSpPr>
        <p:spPr>
          <a:xfrm>
            <a:off x="532931" y="1414767"/>
            <a:ext cx="7620469" cy="4147833"/>
          </a:xfrm>
        </p:spPr>
        <p:txBody>
          <a:bodyPr/>
          <a:lstStyle/>
          <a:p>
            <a:pPr marL="457200" indent="-457200">
              <a:lnSpc>
                <a:spcPct val="90000"/>
              </a:lnSpc>
              <a:buFont typeface="Arial" panose="020B0604020202020204" pitchFamily="34" charset="0"/>
              <a:buChar char="•"/>
              <a:defRPr/>
            </a:pPr>
            <a:r>
              <a:rPr lang="es-ES" sz="2000" b="1" dirty="0">
                <a:solidFill>
                  <a:srgbClr val="0073B9"/>
                </a:solidFill>
                <a:ea typeface="MS PGothic" charset="0"/>
                <a:cs typeface="+mj-cs"/>
              </a:rPr>
              <a:t>Qué</a:t>
            </a:r>
            <a:r>
              <a:rPr lang="es-ES" sz="2000" dirty="0">
                <a:cs typeface="Arial" pitchFamily="34" charset="0"/>
              </a:rPr>
              <a:t> – el efecto o consecuencia mayor</a:t>
            </a:r>
          </a:p>
          <a:p>
            <a:pPr marL="457200" indent="-457200">
              <a:lnSpc>
                <a:spcPct val="90000"/>
              </a:lnSpc>
              <a:buFont typeface="Arial" panose="020B0604020202020204" pitchFamily="34" charset="0"/>
              <a:buChar char="•"/>
              <a:defRPr/>
            </a:pPr>
            <a:endParaRPr lang="es-ES" sz="2000" dirty="0">
              <a:cs typeface="Arial" pitchFamily="34" charset="0"/>
            </a:endParaRPr>
          </a:p>
          <a:p>
            <a:pPr marL="457200" indent="-457200">
              <a:lnSpc>
                <a:spcPct val="90000"/>
              </a:lnSpc>
              <a:buFont typeface="Arial" panose="020B0604020202020204" pitchFamily="34" charset="0"/>
              <a:buChar char="•"/>
              <a:defRPr/>
            </a:pPr>
            <a:r>
              <a:rPr lang="es-ES" sz="2000" b="1" dirty="0">
                <a:solidFill>
                  <a:srgbClr val="0073B9"/>
                </a:solidFill>
                <a:ea typeface="MS PGothic" charset="0"/>
                <a:cs typeface="+mj-cs"/>
              </a:rPr>
              <a:t>Cuándo</a:t>
            </a:r>
            <a:r>
              <a:rPr lang="es-ES" sz="2000" dirty="0">
                <a:cs typeface="Arial" pitchFamily="34" charset="0"/>
              </a:rPr>
              <a:t> – el tiempo real y relativo</a:t>
            </a:r>
          </a:p>
          <a:p>
            <a:pPr marL="457200" indent="-457200">
              <a:lnSpc>
                <a:spcPct val="90000"/>
              </a:lnSpc>
              <a:buFont typeface="Arial" panose="020B0604020202020204" pitchFamily="34" charset="0"/>
              <a:buChar char="•"/>
              <a:defRPr/>
            </a:pPr>
            <a:endParaRPr lang="es-ES" sz="2000" dirty="0">
              <a:cs typeface="Arial" pitchFamily="34" charset="0"/>
            </a:endParaRPr>
          </a:p>
          <a:p>
            <a:pPr marL="457200" indent="-457200">
              <a:lnSpc>
                <a:spcPct val="90000"/>
              </a:lnSpc>
              <a:buFont typeface="Arial" panose="020B0604020202020204" pitchFamily="34" charset="0"/>
              <a:buChar char="•"/>
              <a:defRPr/>
            </a:pPr>
            <a:r>
              <a:rPr lang="es-ES" sz="2000" b="1" dirty="0">
                <a:solidFill>
                  <a:srgbClr val="0073B9"/>
                </a:solidFill>
                <a:ea typeface="MS PGothic" charset="0"/>
                <a:cs typeface="+mj-cs"/>
              </a:rPr>
              <a:t>Dónde</a:t>
            </a:r>
            <a:r>
              <a:rPr lang="es-ES" sz="2000" dirty="0">
                <a:cs typeface="Arial" pitchFamily="34" charset="0"/>
              </a:rPr>
              <a:t> – la ubicación real y relativa</a:t>
            </a:r>
          </a:p>
          <a:p>
            <a:pPr marL="457200" indent="-457200">
              <a:lnSpc>
                <a:spcPct val="90000"/>
              </a:lnSpc>
              <a:buFont typeface="Arial" panose="020B0604020202020204" pitchFamily="34" charset="0"/>
              <a:buChar char="•"/>
              <a:defRPr/>
            </a:pPr>
            <a:endParaRPr lang="es-ES" sz="2000" dirty="0">
              <a:cs typeface="Arial" pitchFamily="34" charset="0"/>
            </a:endParaRPr>
          </a:p>
          <a:p>
            <a:pPr marL="457200" indent="-457200">
              <a:lnSpc>
                <a:spcPct val="90000"/>
              </a:lnSpc>
              <a:buFont typeface="Arial" panose="020B0604020202020204" pitchFamily="34" charset="0"/>
              <a:buChar char="•"/>
              <a:defRPr/>
            </a:pPr>
            <a:r>
              <a:rPr lang="es-ES" sz="2000" b="1" dirty="0">
                <a:solidFill>
                  <a:srgbClr val="0073B9"/>
                </a:solidFill>
                <a:ea typeface="MS PGothic" charset="0"/>
                <a:cs typeface="+mj-cs"/>
              </a:rPr>
              <a:t>Importancia</a:t>
            </a:r>
            <a:r>
              <a:rPr lang="es-ES" sz="2000" dirty="0">
                <a:cs typeface="Arial" pitchFamily="34" charset="0"/>
              </a:rPr>
              <a:t> – el valor real y potencial</a:t>
            </a:r>
          </a:p>
          <a:p>
            <a:pPr marL="457200" indent="-457200">
              <a:lnSpc>
                <a:spcPct val="90000"/>
              </a:lnSpc>
              <a:buFont typeface="Arial" panose="020B0604020202020204" pitchFamily="34" charset="0"/>
              <a:buChar char="•"/>
              <a:defRPr/>
            </a:pPr>
            <a:endParaRPr lang="es-ES" sz="2000" dirty="0">
              <a:cs typeface="Arial" pitchFamily="34" charset="0"/>
            </a:endParaRPr>
          </a:p>
          <a:p>
            <a:pPr marL="457200" indent="-457200">
              <a:lnSpc>
                <a:spcPct val="90000"/>
              </a:lnSpc>
              <a:buFont typeface="Arial" panose="020B0604020202020204" pitchFamily="34" charset="0"/>
              <a:buChar char="•"/>
              <a:defRPr/>
            </a:pPr>
            <a:r>
              <a:rPr lang="es-ES" sz="2000" dirty="0">
                <a:cs typeface="Arial" pitchFamily="34" charset="0"/>
              </a:rPr>
              <a:t>Nunca </a:t>
            </a:r>
            <a:r>
              <a:rPr lang="es-ES" sz="2000" b="1" dirty="0">
                <a:solidFill>
                  <a:srgbClr val="0073B9"/>
                </a:solidFill>
                <a:ea typeface="MS PGothic" charset="0"/>
                <a:cs typeface="+mj-cs"/>
              </a:rPr>
              <a:t>Quién</a:t>
            </a:r>
            <a:r>
              <a:rPr lang="es-ES" sz="2000" dirty="0">
                <a:cs typeface="Arial" pitchFamily="34" charset="0"/>
              </a:rPr>
              <a:t> ni </a:t>
            </a:r>
            <a:r>
              <a:rPr lang="es-ES" sz="2000" b="1" dirty="0">
                <a:solidFill>
                  <a:srgbClr val="0073B9"/>
                </a:solidFill>
                <a:ea typeface="MS PGothic" charset="0"/>
                <a:cs typeface="+mj-cs"/>
              </a:rPr>
              <a:t>Porqué</a:t>
            </a:r>
            <a:r>
              <a:rPr lang="es-ES" sz="2000" dirty="0">
                <a:cs typeface="Arial" pitchFamily="34" charset="0"/>
              </a:rPr>
              <a:t> en la Definición del Problema!</a:t>
            </a:r>
            <a:endParaRPr lang="en-AU" sz="2000" dirty="0">
              <a:cs typeface="Arial" pitchFamily="34" charset="0"/>
            </a:endParaRPr>
          </a:p>
        </p:txBody>
      </p:sp>
      <p:sp>
        <p:nvSpPr>
          <p:cNvPr id="4" name="Right Brace 6">
            <a:extLst>
              <a:ext uri="{FF2B5EF4-FFF2-40B4-BE49-F238E27FC236}">
                <a16:creationId xmlns:a16="http://schemas.microsoft.com/office/drawing/2014/main" id="{C746C6FE-E2DF-48F5-B46B-DD405C2B6174}"/>
              </a:ext>
            </a:extLst>
          </p:cNvPr>
          <p:cNvSpPr/>
          <p:nvPr/>
        </p:nvSpPr>
        <p:spPr>
          <a:xfrm>
            <a:off x="8445812" y="1371601"/>
            <a:ext cx="698188" cy="2819400"/>
          </a:xfrm>
          <a:prstGeom prst="rightBrace">
            <a:avLst/>
          </a:prstGeom>
          <a:ln w="635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s-UY"/>
          </a:p>
        </p:txBody>
      </p:sp>
      <p:sp>
        <p:nvSpPr>
          <p:cNvPr id="6" name="TextBox 7">
            <a:extLst>
              <a:ext uri="{FF2B5EF4-FFF2-40B4-BE49-F238E27FC236}">
                <a16:creationId xmlns:a16="http://schemas.microsoft.com/office/drawing/2014/main" id="{ED67C894-606B-4B8E-9747-A055389B736D}"/>
              </a:ext>
            </a:extLst>
          </p:cNvPr>
          <p:cNvSpPr txBox="1"/>
          <p:nvPr/>
        </p:nvSpPr>
        <p:spPr>
          <a:xfrm>
            <a:off x="8991600" y="2427358"/>
            <a:ext cx="1780309" cy="707886"/>
          </a:xfrm>
          <a:prstGeom prst="rect">
            <a:avLst/>
          </a:prstGeom>
          <a:noFill/>
        </p:spPr>
        <p:txBody>
          <a:bodyPr wrap="square" rtlCol="0">
            <a:spAutoFit/>
          </a:bodyPr>
          <a:lstStyle/>
          <a:p>
            <a:pPr algn="ctr"/>
            <a:r>
              <a:rPr lang="es-UY" sz="2000" b="1" dirty="0">
                <a:solidFill>
                  <a:srgbClr val="C00000"/>
                </a:solidFill>
              </a:rPr>
              <a:t>EFECTO PRIMARIO</a:t>
            </a:r>
          </a:p>
        </p:txBody>
      </p:sp>
    </p:spTree>
    <p:extLst>
      <p:ext uri="{BB962C8B-B14F-4D97-AF65-F5344CB8AC3E}">
        <p14:creationId xmlns:p14="http://schemas.microsoft.com/office/powerpoint/2010/main" val="137902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wipe(left)">
                                      <p:cBhvr>
                                        <p:cTn id="7" dur="1000"/>
                                        <p:tgtEl>
                                          <p:spTgt spid="24578">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4578">
                                            <p:txEl>
                                              <p:pRg st="2" end="2"/>
                                            </p:txEl>
                                          </p:spTgt>
                                        </p:tgtEl>
                                        <p:attrNameLst>
                                          <p:attrName>style.visibility</p:attrName>
                                        </p:attrNameLst>
                                      </p:cBhvr>
                                      <p:to>
                                        <p:strVal val="visible"/>
                                      </p:to>
                                    </p:set>
                                    <p:animEffect transition="in" filter="wipe(left)">
                                      <p:cBhvr>
                                        <p:cTn id="11" dur="1000"/>
                                        <p:tgtEl>
                                          <p:spTgt spid="24578">
                                            <p:txEl>
                                              <p:pRg st="2" end="2"/>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24578">
                                            <p:txEl>
                                              <p:pRg st="4" end="4"/>
                                            </p:txEl>
                                          </p:spTgt>
                                        </p:tgtEl>
                                        <p:attrNameLst>
                                          <p:attrName>style.visibility</p:attrName>
                                        </p:attrNameLst>
                                      </p:cBhvr>
                                      <p:to>
                                        <p:strVal val="visible"/>
                                      </p:to>
                                    </p:set>
                                    <p:animEffect transition="in" filter="wipe(left)">
                                      <p:cBhvr>
                                        <p:cTn id="15" dur="1000"/>
                                        <p:tgtEl>
                                          <p:spTgt spid="24578">
                                            <p:txEl>
                                              <p:pRg st="4" end="4"/>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24578">
                                            <p:txEl>
                                              <p:pRg st="6" end="6"/>
                                            </p:txEl>
                                          </p:spTgt>
                                        </p:tgtEl>
                                        <p:attrNameLst>
                                          <p:attrName>style.visibility</p:attrName>
                                        </p:attrNameLst>
                                      </p:cBhvr>
                                      <p:to>
                                        <p:strVal val="visible"/>
                                      </p:to>
                                    </p:set>
                                    <p:animEffect transition="in" filter="wipe(left)">
                                      <p:cBhvr>
                                        <p:cTn id="19" dur="1000"/>
                                        <p:tgtEl>
                                          <p:spTgt spid="24578">
                                            <p:txEl>
                                              <p:pRg st="6" end="6"/>
                                            </p:txEl>
                                          </p:spTgt>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24578">
                                            <p:txEl>
                                              <p:pRg st="8" end="8"/>
                                            </p:txEl>
                                          </p:spTgt>
                                        </p:tgtEl>
                                        <p:attrNameLst>
                                          <p:attrName>style.visibility</p:attrName>
                                        </p:attrNameLst>
                                      </p:cBhvr>
                                      <p:to>
                                        <p:strVal val="visible"/>
                                      </p:to>
                                    </p:set>
                                    <p:animEffect transition="in" filter="wipe(left)">
                                      <p:cBhvr>
                                        <p:cTn id="23" dur="1000"/>
                                        <p:tgtEl>
                                          <p:spTgt spid="24578">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0-#ppt_w/2"/>
                                          </p:val>
                                        </p:tav>
                                        <p:tav tm="100000">
                                          <p:val>
                                            <p:strVal val="#ppt_x"/>
                                          </p:val>
                                        </p:tav>
                                      </p:tavLst>
                                    </p:anim>
                                    <p:anim calcmode="lin" valueType="num">
                                      <p:cBhvr additive="base">
                                        <p:cTn id="29" dur="500" fill="hold"/>
                                        <p:tgtEl>
                                          <p:spTgt spid="4"/>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0-#ppt_w/2"/>
                                          </p:val>
                                        </p:tav>
                                        <p:tav tm="100000">
                                          <p:val>
                                            <p:strVal val="#ppt_x"/>
                                          </p:val>
                                        </p:tav>
                                      </p:tavLst>
                                    </p:anim>
                                    <p:anim calcmode="lin" valueType="num">
                                      <p:cBhvr additive="base">
                                        <p:cTn id="3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E0A6D0-6757-49BA-9574-0F721460126B}"/>
              </a:ext>
            </a:extLst>
          </p:cNvPr>
          <p:cNvSpPr>
            <a:spLocks noGrp="1"/>
          </p:cNvSpPr>
          <p:nvPr>
            <p:ph type="title"/>
          </p:nvPr>
        </p:nvSpPr>
        <p:spPr/>
        <p:txBody>
          <a:bodyPr/>
          <a:lstStyle/>
          <a:p>
            <a:r>
              <a:rPr lang="es-UY" dirty="0"/>
              <a:t>2. Identificar Las Causas</a:t>
            </a:r>
          </a:p>
        </p:txBody>
      </p:sp>
      <p:sp>
        <p:nvSpPr>
          <p:cNvPr id="24578" name="Rectangle 3"/>
          <p:cNvSpPr>
            <a:spLocks noGrp="1" noChangeArrowheads="1"/>
          </p:cNvSpPr>
          <p:nvPr>
            <p:ph idx="1"/>
          </p:nvPr>
        </p:nvSpPr>
        <p:spPr>
          <a:xfrm>
            <a:off x="2469638" y="1447800"/>
            <a:ext cx="7239469" cy="4711396"/>
          </a:xfrm>
        </p:spPr>
        <p:txBody>
          <a:bodyPr/>
          <a:lstStyle/>
          <a:p>
            <a:pPr marL="0" indent="0">
              <a:lnSpc>
                <a:spcPct val="90000"/>
              </a:lnSpc>
              <a:buNone/>
              <a:defRPr/>
            </a:pPr>
            <a:r>
              <a:rPr lang="es-ES" sz="2000" dirty="0">
                <a:cs typeface="Arial" pitchFamily="34" charset="0"/>
              </a:rPr>
              <a:t>Crear el Gráficos de Causa y Efecto usando</a:t>
            </a:r>
          </a:p>
          <a:p>
            <a:pPr marL="914400" lvl="1" indent="-457200">
              <a:lnSpc>
                <a:spcPct val="90000"/>
              </a:lnSpc>
              <a:buFont typeface="Arial" panose="020B0604020202020204" pitchFamily="34" charset="0"/>
              <a:buChar char="•"/>
              <a:defRPr/>
            </a:pPr>
            <a:r>
              <a:rPr lang="es-ES" sz="2000" dirty="0">
                <a:solidFill>
                  <a:srgbClr val="0073B9"/>
                </a:solidFill>
                <a:ea typeface="MS PGothic" charset="0"/>
                <a:cs typeface="+mj-cs"/>
              </a:rPr>
              <a:t>Notas Autoadhesivas</a:t>
            </a:r>
          </a:p>
          <a:p>
            <a:pPr marL="914400" lvl="1" indent="-457200">
              <a:lnSpc>
                <a:spcPct val="90000"/>
              </a:lnSpc>
              <a:buFont typeface="Arial" panose="020B0604020202020204" pitchFamily="34" charset="0"/>
              <a:buChar char="•"/>
              <a:defRPr/>
            </a:pPr>
            <a:r>
              <a:rPr lang="es-ES" sz="2000" dirty="0">
                <a:solidFill>
                  <a:srgbClr val="0073B9"/>
                </a:solidFill>
                <a:ea typeface="MS PGothic" charset="0"/>
                <a:cs typeface="+mj-cs"/>
              </a:rPr>
              <a:t>Software para Graficar la Realidad</a:t>
            </a:r>
          </a:p>
          <a:p>
            <a:pPr marL="457200" indent="-457200">
              <a:lnSpc>
                <a:spcPct val="90000"/>
              </a:lnSpc>
              <a:buFont typeface="Arial" panose="020B0604020202020204" pitchFamily="34" charset="0"/>
              <a:buChar char="•"/>
              <a:defRPr/>
            </a:pPr>
            <a:endParaRPr lang="es-ES" sz="2000" dirty="0">
              <a:cs typeface="Arial" pitchFamily="34" charset="0"/>
            </a:endParaRPr>
          </a:p>
          <a:p>
            <a:pPr marL="457200" indent="-457200">
              <a:lnSpc>
                <a:spcPct val="90000"/>
              </a:lnSpc>
              <a:buFont typeface="Arial" panose="020B0604020202020204" pitchFamily="34" charset="0"/>
              <a:buChar char="•"/>
              <a:defRPr/>
            </a:pPr>
            <a:r>
              <a:rPr lang="es-ES" sz="2000" dirty="0">
                <a:cs typeface="Arial" pitchFamily="34" charset="0"/>
              </a:rPr>
              <a:t>Comenzar con el 		</a:t>
            </a:r>
            <a:r>
              <a:rPr lang="es-ES" sz="2000" b="1" dirty="0">
                <a:solidFill>
                  <a:srgbClr val="0073B9"/>
                </a:solidFill>
                <a:ea typeface="MS PGothic" charset="0"/>
                <a:cs typeface="+mj-cs"/>
              </a:rPr>
              <a:t>Efecto Primario</a:t>
            </a:r>
          </a:p>
          <a:p>
            <a:pPr marL="457200" indent="-457200">
              <a:lnSpc>
                <a:spcPct val="90000"/>
              </a:lnSpc>
              <a:buFont typeface="Arial" panose="020B0604020202020204" pitchFamily="34" charset="0"/>
              <a:buChar char="•"/>
              <a:defRPr/>
            </a:pPr>
            <a:r>
              <a:rPr lang="es-ES" sz="2000" dirty="0">
                <a:cs typeface="Arial" pitchFamily="34" charset="0"/>
              </a:rPr>
              <a:t>Seguir Preguntando 	</a:t>
            </a:r>
            <a:r>
              <a:rPr lang="es-ES" sz="2000" b="1" dirty="0">
                <a:solidFill>
                  <a:srgbClr val="0073B9"/>
                </a:solidFill>
                <a:ea typeface="MS PGothic" charset="0"/>
                <a:cs typeface="+mj-cs"/>
              </a:rPr>
              <a:t>Porqué?</a:t>
            </a:r>
          </a:p>
          <a:p>
            <a:pPr marL="457200" indent="-457200">
              <a:lnSpc>
                <a:spcPct val="90000"/>
              </a:lnSpc>
              <a:buFont typeface="Arial" panose="020B0604020202020204" pitchFamily="34" charset="0"/>
              <a:buChar char="•"/>
              <a:defRPr/>
            </a:pPr>
            <a:r>
              <a:rPr lang="es-ES" sz="2000" dirty="0">
                <a:cs typeface="Arial" pitchFamily="34" charset="0"/>
              </a:rPr>
              <a:t>Conectar Usando 		</a:t>
            </a:r>
            <a:r>
              <a:rPr lang="es-ES" sz="2000" b="1" dirty="0">
                <a:solidFill>
                  <a:srgbClr val="0073B9"/>
                </a:solidFill>
                <a:ea typeface="MS PGothic" charset="0"/>
                <a:cs typeface="+mj-cs"/>
              </a:rPr>
              <a:t>“Causado Por”</a:t>
            </a:r>
          </a:p>
          <a:p>
            <a:pPr marL="457200" indent="-457200">
              <a:lnSpc>
                <a:spcPct val="90000"/>
              </a:lnSpc>
              <a:buFont typeface="Arial" panose="020B0604020202020204" pitchFamily="34" charset="0"/>
              <a:buChar char="•"/>
              <a:defRPr/>
            </a:pPr>
            <a:r>
              <a:rPr lang="es-ES" sz="2000" dirty="0">
                <a:cs typeface="Arial" pitchFamily="34" charset="0"/>
              </a:rPr>
              <a:t>Buscar Causas en 		</a:t>
            </a:r>
            <a:r>
              <a:rPr lang="es-ES" sz="2000" b="1" dirty="0">
                <a:solidFill>
                  <a:srgbClr val="0073B9"/>
                </a:solidFill>
                <a:ea typeface="MS PGothic" charset="0"/>
              </a:rPr>
              <a:t>Acciones y Condiciones</a:t>
            </a:r>
          </a:p>
          <a:p>
            <a:pPr marL="457200" indent="-457200">
              <a:lnSpc>
                <a:spcPct val="90000"/>
              </a:lnSpc>
              <a:buFont typeface="Arial" panose="020B0604020202020204" pitchFamily="34" charset="0"/>
              <a:buChar char="•"/>
              <a:defRPr/>
            </a:pPr>
            <a:r>
              <a:rPr lang="es-ES" sz="2000" dirty="0">
                <a:cs typeface="Arial" pitchFamily="34" charset="0"/>
              </a:rPr>
              <a:t>Soportar Causas con 	</a:t>
            </a:r>
            <a:r>
              <a:rPr lang="es-ES" sz="2000" b="1" dirty="0">
                <a:solidFill>
                  <a:srgbClr val="0073B9"/>
                </a:solidFill>
                <a:ea typeface="MS PGothic" charset="0"/>
                <a:cs typeface="+mj-cs"/>
              </a:rPr>
              <a:t>Evidencias</a:t>
            </a:r>
          </a:p>
        </p:txBody>
      </p:sp>
    </p:spTree>
    <p:extLst>
      <p:ext uri="{BB962C8B-B14F-4D97-AF65-F5344CB8AC3E}">
        <p14:creationId xmlns:p14="http://schemas.microsoft.com/office/powerpoint/2010/main" val="293778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wipe(left)">
                                      <p:cBhvr>
                                        <p:cTn id="7" dur="1000"/>
                                        <p:tgtEl>
                                          <p:spTgt spid="24578">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4578">
                                            <p:txEl>
                                              <p:pRg st="1" end="1"/>
                                            </p:txEl>
                                          </p:spTgt>
                                        </p:tgtEl>
                                        <p:attrNameLst>
                                          <p:attrName>style.visibility</p:attrName>
                                        </p:attrNameLst>
                                      </p:cBhvr>
                                      <p:to>
                                        <p:strVal val="visible"/>
                                      </p:to>
                                    </p:set>
                                    <p:animEffect transition="in" filter="wipe(left)">
                                      <p:cBhvr>
                                        <p:cTn id="10" dur="1000"/>
                                        <p:tgtEl>
                                          <p:spTgt spid="24578">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4578">
                                            <p:txEl>
                                              <p:pRg st="2" end="2"/>
                                            </p:txEl>
                                          </p:spTgt>
                                        </p:tgtEl>
                                        <p:attrNameLst>
                                          <p:attrName>style.visibility</p:attrName>
                                        </p:attrNameLst>
                                      </p:cBhvr>
                                      <p:to>
                                        <p:strVal val="visible"/>
                                      </p:to>
                                    </p:set>
                                    <p:animEffect transition="in" filter="wipe(left)">
                                      <p:cBhvr>
                                        <p:cTn id="13" dur="1000"/>
                                        <p:tgtEl>
                                          <p:spTgt spid="24578">
                                            <p:txEl>
                                              <p:pRg st="2" end="2"/>
                                            </p:txEl>
                                          </p:spTgt>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4578">
                                            <p:txEl>
                                              <p:pRg st="4" end="4"/>
                                            </p:txEl>
                                          </p:spTgt>
                                        </p:tgtEl>
                                        <p:attrNameLst>
                                          <p:attrName>style.visibility</p:attrName>
                                        </p:attrNameLst>
                                      </p:cBhvr>
                                      <p:to>
                                        <p:strVal val="visible"/>
                                      </p:to>
                                    </p:set>
                                    <p:animEffect transition="in" filter="wipe(left)">
                                      <p:cBhvr>
                                        <p:cTn id="17" dur="1000"/>
                                        <p:tgtEl>
                                          <p:spTgt spid="24578">
                                            <p:txEl>
                                              <p:pRg st="4" end="4"/>
                                            </p:txEl>
                                          </p:spTgt>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4578">
                                            <p:txEl>
                                              <p:pRg st="5" end="5"/>
                                            </p:txEl>
                                          </p:spTgt>
                                        </p:tgtEl>
                                        <p:attrNameLst>
                                          <p:attrName>style.visibility</p:attrName>
                                        </p:attrNameLst>
                                      </p:cBhvr>
                                      <p:to>
                                        <p:strVal val="visible"/>
                                      </p:to>
                                    </p:set>
                                    <p:animEffect transition="in" filter="wipe(left)">
                                      <p:cBhvr>
                                        <p:cTn id="21" dur="1000"/>
                                        <p:tgtEl>
                                          <p:spTgt spid="24578">
                                            <p:txEl>
                                              <p:pRg st="5" end="5"/>
                                            </p:txEl>
                                          </p:spTgt>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4578">
                                            <p:txEl>
                                              <p:pRg st="6" end="6"/>
                                            </p:txEl>
                                          </p:spTgt>
                                        </p:tgtEl>
                                        <p:attrNameLst>
                                          <p:attrName>style.visibility</p:attrName>
                                        </p:attrNameLst>
                                      </p:cBhvr>
                                      <p:to>
                                        <p:strVal val="visible"/>
                                      </p:to>
                                    </p:set>
                                    <p:animEffect transition="in" filter="wipe(left)">
                                      <p:cBhvr>
                                        <p:cTn id="25" dur="1000"/>
                                        <p:tgtEl>
                                          <p:spTgt spid="24578">
                                            <p:txEl>
                                              <p:pRg st="6" end="6"/>
                                            </p:txEl>
                                          </p:spTgt>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24578">
                                            <p:txEl>
                                              <p:pRg st="7" end="7"/>
                                            </p:txEl>
                                          </p:spTgt>
                                        </p:tgtEl>
                                        <p:attrNameLst>
                                          <p:attrName>style.visibility</p:attrName>
                                        </p:attrNameLst>
                                      </p:cBhvr>
                                      <p:to>
                                        <p:strVal val="visible"/>
                                      </p:to>
                                    </p:set>
                                    <p:animEffect transition="in" filter="wipe(left)">
                                      <p:cBhvr>
                                        <p:cTn id="29" dur="1000"/>
                                        <p:tgtEl>
                                          <p:spTgt spid="24578">
                                            <p:txEl>
                                              <p:pRg st="7" end="7"/>
                                            </p:txEl>
                                          </p:spTgt>
                                        </p:tgtEl>
                                      </p:cBhvr>
                                    </p:animEffect>
                                  </p:childTnLst>
                                </p:cTn>
                              </p:par>
                            </p:childTnLst>
                          </p:cTn>
                        </p:par>
                        <p:par>
                          <p:cTn id="30" fill="hold">
                            <p:stCondLst>
                              <p:cond delay="5000"/>
                            </p:stCondLst>
                            <p:childTnLst>
                              <p:par>
                                <p:cTn id="31" presetID="22" presetClass="entr" presetSubtype="8" fill="hold" grpId="0" nodeType="afterEffect">
                                  <p:stCondLst>
                                    <p:cond delay="0"/>
                                  </p:stCondLst>
                                  <p:childTnLst>
                                    <p:set>
                                      <p:cBhvr>
                                        <p:cTn id="32" dur="1" fill="hold">
                                          <p:stCondLst>
                                            <p:cond delay="0"/>
                                          </p:stCondLst>
                                        </p:cTn>
                                        <p:tgtEl>
                                          <p:spTgt spid="24578">
                                            <p:txEl>
                                              <p:pRg st="8" end="8"/>
                                            </p:txEl>
                                          </p:spTgt>
                                        </p:tgtEl>
                                        <p:attrNameLst>
                                          <p:attrName>style.visibility</p:attrName>
                                        </p:attrNameLst>
                                      </p:cBhvr>
                                      <p:to>
                                        <p:strVal val="visible"/>
                                      </p:to>
                                    </p:set>
                                    <p:animEffect transition="in" filter="wipe(left)">
                                      <p:cBhvr>
                                        <p:cTn id="33" dur="1000"/>
                                        <p:tgtEl>
                                          <p:spTgt spid="2457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 Box 16">
            <a:extLst>
              <a:ext uri="{FF2B5EF4-FFF2-40B4-BE49-F238E27FC236}">
                <a16:creationId xmlns:a16="http://schemas.microsoft.com/office/drawing/2014/main" id="{ED2DA7E6-D153-40E3-A7D1-2D9F39BBA2DB}"/>
              </a:ext>
            </a:extLst>
          </p:cNvPr>
          <p:cNvSpPr txBox="1">
            <a:spLocks noChangeArrowheads="1"/>
          </p:cNvSpPr>
          <p:nvPr/>
        </p:nvSpPr>
        <p:spPr bwMode="auto">
          <a:xfrm>
            <a:off x="4411566" y="3302526"/>
            <a:ext cx="1146217" cy="645948"/>
          </a:xfrm>
          <a:prstGeom prst="rect">
            <a:avLst/>
          </a:prstGeom>
          <a:noFill/>
          <a:ln w="28575">
            <a:noFill/>
            <a:miter lim="800000"/>
            <a:headEnd/>
            <a:tailEnd/>
          </a:ln>
        </p:spPr>
        <p:txBody>
          <a:bodyPr wrap="square">
            <a:prstTxWarp prst="textNoShape">
              <a:avLst/>
            </a:prstTxWarp>
            <a:spAutoFit/>
          </a:bodyPr>
          <a:lstStyle/>
          <a:p>
            <a:pPr algn="ctr">
              <a:spcBef>
                <a:spcPct val="50000"/>
              </a:spcBef>
            </a:pPr>
            <a:r>
              <a:rPr lang="en-US" dirty="0" err="1">
                <a:solidFill>
                  <a:schemeClr val="tx2"/>
                </a:solidFill>
              </a:rPr>
              <a:t>Causado</a:t>
            </a:r>
            <a:r>
              <a:rPr lang="en-US" dirty="0">
                <a:solidFill>
                  <a:schemeClr val="tx2"/>
                </a:solidFill>
              </a:rPr>
              <a:t> </a:t>
            </a:r>
            <a:r>
              <a:rPr lang="en-US" dirty="0" err="1">
                <a:solidFill>
                  <a:schemeClr val="tx2"/>
                </a:solidFill>
              </a:rPr>
              <a:t>Por</a:t>
            </a:r>
            <a:endParaRPr lang="en-AU" dirty="0">
              <a:solidFill>
                <a:schemeClr val="tx2"/>
              </a:solidFill>
            </a:endParaRPr>
          </a:p>
        </p:txBody>
      </p:sp>
      <p:grpSp>
        <p:nvGrpSpPr>
          <p:cNvPr id="4" name="Grupo 3">
            <a:extLst>
              <a:ext uri="{FF2B5EF4-FFF2-40B4-BE49-F238E27FC236}">
                <a16:creationId xmlns:a16="http://schemas.microsoft.com/office/drawing/2014/main" id="{840D9E9E-FE4F-4624-8836-752589F740D3}"/>
              </a:ext>
            </a:extLst>
          </p:cNvPr>
          <p:cNvGrpSpPr/>
          <p:nvPr/>
        </p:nvGrpSpPr>
        <p:grpSpPr>
          <a:xfrm>
            <a:off x="2017507" y="3063354"/>
            <a:ext cx="2438768" cy="1243878"/>
            <a:chOff x="493507" y="3063354"/>
            <a:chExt cx="2438768" cy="1243878"/>
          </a:xfrm>
        </p:grpSpPr>
        <p:sp>
          <p:nvSpPr>
            <p:cNvPr id="39" name="Rectangle 5">
              <a:extLst>
                <a:ext uri="{FF2B5EF4-FFF2-40B4-BE49-F238E27FC236}">
                  <a16:creationId xmlns:a16="http://schemas.microsoft.com/office/drawing/2014/main" id="{F3EB7AE3-B620-49B4-B508-F8BEB5835867}"/>
                </a:ext>
              </a:extLst>
            </p:cNvPr>
            <p:cNvSpPr>
              <a:spLocks noChangeArrowheads="1"/>
            </p:cNvSpPr>
            <p:nvPr/>
          </p:nvSpPr>
          <p:spPr bwMode="auto">
            <a:xfrm>
              <a:off x="591058" y="3063354"/>
              <a:ext cx="2243667" cy="1243878"/>
            </a:xfrm>
            <a:prstGeom prst="rect">
              <a:avLst/>
            </a:prstGeom>
            <a:solidFill>
              <a:srgbClr val="FFFF99"/>
            </a:solidFill>
            <a:ln w="28575">
              <a:solidFill>
                <a:schemeClr val="tx1"/>
              </a:solidFill>
              <a:miter lim="800000"/>
              <a:headEnd/>
              <a:tailEnd/>
            </a:ln>
          </p:spPr>
          <p:txBody>
            <a:bodyPr wrap="none" anchor="ctr">
              <a:prstTxWarp prst="textNoShape">
                <a:avLst/>
              </a:prstTxWarp>
            </a:bodyPr>
            <a:lstStyle/>
            <a:p>
              <a:endParaRPr lang="en-US"/>
            </a:p>
          </p:txBody>
        </p:sp>
        <p:sp>
          <p:nvSpPr>
            <p:cNvPr id="51" name="Text Box 18">
              <a:extLst>
                <a:ext uri="{FF2B5EF4-FFF2-40B4-BE49-F238E27FC236}">
                  <a16:creationId xmlns:a16="http://schemas.microsoft.com/office/drawing/2014/main" id="{31D69FFD-6D30-44E0-A628-5B73C4C4B456}"/>
                </a:ext>
              </a:extLst>
            </p:cNvPr>
            <p:cNvSpPr txBox="1">
              <a:spLocks noChangeArrowheads="1"/>
            </p:cNvSpPr>
            <p:nvPr/>
          </p:nvSpPr>
          <p:spPr bwMode="auto">
            <a:xfrm>
              <a:off x="493507" y="3478362"/>
              <a:ext cx="2438768" cy="369276"/>
            </a:xfrm>
            <a:prstGeom prst="rect">
              <a:avLst/>
            </a:prstGeom>
            <a:noFill/>
            <a:ln w="28575">
              <a:noFill/>
              <a:miter lim="800000"/>
              <a:headEnd/>
              <a:tailEnd/>
            </a:ln>
          </p:spPr>
          <p:txBody>
            <a:bodyPr>
              <a:prstTxWarp prst="textNoShape">
                <a:avLst/>
              </a:prstTxWarp>
              <a:spAutoFit/>
            </a:bodyPr>
            <a:lstStyle/>
            <a:p>
              <a:pPr algn="ctr">
                <a:spcBef>
                  <a:spcPct val="50000"/>
                </a:spcBef>
              </a:pPr>
              <a:r>
                <a:rPr lang="en-US" b="1" dirty="0"/>
                <a:t>EFECTO PRIMARIO</a:t>
              </a:r>
              <a:endParaRPr lang="en-AU" b="1" dirty="0"/>
            </a:p>
          </p:txBody>
        </p:sp>
      </p:grpSp>
      <p:sp>
        <p:nvSpPr>
          <p:cNvPr id="42" name="Line 8">
            <a:extLst>
              <a:ext uri="{FF2B5EF4-FFF2-40B4-BE49-F238E27FC236}">
                <a16:creationId xmlns:a16="http://schemas.microsoft.com/office/drawing/2014/main" id="{65DDDAF8-0202-4ACE-BB41-605FF0891000}"/>
              </a:ext>
            </a:extLst>
          </p:cNvPr>
          <p:cNvSpPr>
            <a:spLocks noChangeShapeType="1"/>
          </p:cNvSpPr>
          <p:nvPr/>
        </p:nvSpPr>
        <p:spPr bwMode="auto">
          <a:xfrm>
            <a:off x="4358724" y="3651307"/>
            <a:ext cx="1390098"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3" name="Line 9">
            <a:extLst>
              <a:ext uri="{FF2B5EF4-FFF2-40B4-BE49-F238E27FC236}">
                <a16:creationId xmlns:a16="http://schemas.microsoft.com/office/drawing/2014/main" id="{4A92F174-25D0-4803-89CB-827CE10A1E4D}"/>
              </a:ext>
            </a:extLst>
          </p:cNvPr>
          <p:cNvSpPr>
            <a:spLocks noChangeShapeType="1"/>
          </p:cNvSpPr>
          <p:nvPr/>
        </p:nvSpPr>
        <p:spPr bwMode="auto">
          <a:xfrm>
            <a:off x="5748822" y="2700107"/>
            <a:ext cx="0" cy="2254529"/>
          </a:xfrm>
          <a:prstGeom prst="line">
            <a:avLst/>
          </a:prstGeom>
          <a:noFill/>
          <a:ln w="28575">
            <a:solidFill>
              <a:schemeClr val="tx1"/>
            </a:solidFill>
            <a:round/>
            <a:headEnd/>
            <a:tailEnd/>
          </a:ln>
        </p:spPr>
        <p:txBody>
          <a:bodyPr>
            <a:prstTxWarp prst="textNoShape">
              <a:avLst/>
            </a:prstTxWarp>
          </a:bodyPr>
          <a:lstStyle/>
          <a:p>
            <a:endParaRPr lang="en-US"/>
          </a:p>
        </p:txBody>
      </p:sp>
      <p:sp>
        <p:nvSpPr>
          <p:cNvPr id="44" name="Line 10">
            <a:extLst>
              <a:ext uri="{FF2B5EF4-FFF2-40B4-BE49-F238E27FC236}">
                <a16:creationId xmlns:a16="http://schemas.microsoft.com/office/drawing/2014/main" id="{B41649F0-494C-4736-8764-34A4C704B823}"/>
              </a:ext>
            </a:extLst>
          </p:cNvPr>
          <p:cNvSpPr>
            <a:spLocks noChangeShapeType="1"/>
          </p:cNvSpPr>
          <p:nvPr/>
        </p:nvSpPr>
        <p:spPr bwMode="auto">
          <a:xfrm>
            <a:off x="5748823" y="2685243"/>
            <a:ext cx="512141"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5" name="Line 11">
            <a:extLst>
              <a:ext uri="{FF2B5EF4-FFF2-40B4-BE49-F238E27FC236}">
                <a16:creationId xmlns:a16="http://schemas.microsoft.com/office/drawing/2014/main" id="{6B411725-9910-4614-AD63-93068449BD36}"/>
              </a:ext>
            </a:extLst>
          </p:cNvPr>
          <p:cNvSpPr>
            <a:spLocks noChangeShapeType="1"/>
          </p:cNvSpPr>
          <p:nvPr/>
        </p:nvSpPr>
        <p:spPr bwMode="auto">
          <a:xfrm>
            <a:off x="5765082" y="4944346"/>
            <a:ext cx="512141" cy="0"/>
          </a:xfrm>
          <a:prstGeom prst="line">
            <a:avLst/>
          </a:prstGeom>
          <a:noFill/>
          <a:ln w="28575">
            <a:solidFill>
              <a:schemeClr val="tx1"/>
            </a:solidFill>
            <a:round/>
            <a:headEnd/>
            <a:tailEnd/>
          </a:ln>
        </p:spPr>
        <p:txBody>
          <a:bodyPr>
            <a:prstTxWarp prst="textNoShape">
              <a:avLst/>
            </a:prstTxWarp>
          </a:bodyPr>
          <a:lstStyle/>
          <a:p>
            <a:endParaRPr lang="en-US"/>
          </a:p>
        </p:txBody>
      </p:sp>
      <p:grpSp>
        <p:nvGrpSpPr>
          <p:cNvPr id="70" name="Grupo 69">
            <a:extLst>
              <a:ext uri="{FF2B5EF4-FFF2-40B4-BE49-F238E27FC236}">
                <a16:creationId xmlns:a16="http://schemas.microsoft.com/office/drawing/2014/main" id="{910EC1BE-3D02-4239-B229-4D7E137D2000}"/>
              </a:ext>
            </a:extLst>
          </p:cNvPr>
          <p:cNvGrpSpPr/>
          <p:nvPr/>
        </p:nvGrpSpPr>
        <p:grpSpPr>
          <a:xfrm>
            <a:off x="6252958" y="1608138"/>
            <a:ext cx="2495542" cy="1674724"/>
            <a:chOff x="4728958" y="1608138"/>
            <a:chExt cx="2495542" cy="1674724"/>
          </a:xfrm>
        </p:grpSpPr>
        <p:sp>
          <p:nvSpPr>
            <p:cNvPr id="37" name="Text Box 3">
              <a:extLst>
                <a:ext uri="{FF2B5EF4-FFF2-40B4-BE49-F238E27FC236}">
                  <a16:creationId xmlns:a16="http://schemas.microsoft.com/office/drawing/2014/main" id="{689664D5-C5D3-41CD-90F3-000B02305AF2}"/>
                </a:ext>
              </a:extLst>
            </p:cNvPr>
            <p:cNvSpPr txBox="1">
              <a:spLocks noChangeArrowheads="1"/>
            </p:cNvSpPr>
            <p:nvPr/>
          </p:nvSpPr>
          <p:spPr bwMode="auto">
            <a:xfrm>
              <a:off x="4728958" y="1608138"/>
              <a:ext cx="2495542" cy="400110"/>
            </a:xfrm>
            <a:prstGeom prst="rect">
              <a:avLst/>
            </a:prstGeom>
            <a:noFill/>
            <a:ln w="28575">
              <a:noFill/>
              <a:miter lim="800000"/>
              <a:headEnd/>
              <a:tailEnd/>
            </a:ln>
          </p:spPr>
          <p:txBody>
            <a:bodyPr wrap="square">
              <a:prstTxWarp prst="textNoShape">
                <a:avLst/>
              </a:prstTxWarp>
              <a:spAutoFit/>
            </a:bodyPr>
            <a:lstStyle/>
            <a:p>
              <a:pPr>
                <a:spcBef>
                  <a:spcPct val="50000"/>
                </a:spcBef>
              </a:pPr>
              <a:r>
                <a:rPr lang="en-US" sz="2000" b="1" dirty="0">
                  <a:solidFill>
                    <a:schemeClr val="tx2"/>
                  </a:solidFill>
                </a:rPr>
                <a:t>CONDICIÓN</a:t>
              </a:r>
              <a:endParaRPr lang="en-AU" sz="2000" b="1" dirty="0">
                <a:solidFill>
                  <a:schemeClr val="tx2"/>
                </a:solidFill>
              </a:endParaRPr>
            </a:p>
          </p:txBody>
        </p:sp>
        <p:sp>
          <p:nvSpPr>
            <p:cNvPr id="40" name="Rectangle 6">
              <a:extLst>
                <a:ext uri="{FF2B5EF4-FFF2-40B4-BE49-F238E27FC236}">
                  <a16:creationId xmlns:a16="http://schemas.microsoft.com/office/drawing/2014/main" id="{34621C4D-2ABE-4C06-ADA4-B01302684C8D}"/>
                </a:ext>
              </a:extLst>
            </p:cNvPr>
            <p:cNvSpPr>
              <a:spLocks noChangeArrowheads="1"/>
            </p:cNvSpPr>
            <p:nvPr/>
          </p:nvSpPr>
          <p:spPr bwMode="auto">
            <a:xfrm>
              <a:off x="4736964" y="2038984"/>
              <a:ext cx="2292442" cy="1243878"/>
            </a:xfrm>
            <a:prstGeom prst="rect">
              <a:avLst/>
            </a:prstGeom>
            <a:solidFill>
              <a:srgbClr val="FFFF99"/>
            </a:solidFill>
            <a:ln w="28575">
              <a:solidFill>
                <a:schemeClr val="tx1"/>
              </a:solidFill>
              <a:miter lim="800000"/>
              <a:headEnd/>
              <a:tailEnd/>
            </a:ln>
          </p:spPr>
          <p:txBody>
            <a:bodyPr wrap="none" anchor="ctr">
              <a:prstTxWarp prst="textNoShape">
                <a:avLst/>
              </a:prstTxWarp>
            </a:bodyPr>
            <a:lstStyle/>
            <a:p>
              <a:endParaRPr lang="en-US"/>
            </a:p>
          </p:txBody>
        </p:sp>
        <p:sp>
          <p:nvSpPr>
            <p:cNvPr id="52" name="Text Box 19">
              <a:extLst>
                <a:ext uri="{FF2B5EF4-FFF2-40B4-BE49-F238E27FC236}">
                  <a16:creationId xmlns:a16="http://schemas.microsoft.com/office/drawing/2014/main" id="{560A4F52-1A34-4434-B810-8EE3BF924419}"/>
                </a:ext>
              </a:extLst>
            </p:cNvPr>
            <p:cNvSpPr txBox="1">
              <a:spLocks noChangeArrowheads="1"/>
            </p:cNvSpPr>
            <p:nvPr/>
          </p:nvSpPr>
          <p:spPr bwMode="auto">
            <a:xfrm>
              <a:off x="4980840" y="2473427"/>
              <a:ext cx="1877851" cy="369276"/>
            </a:xfrm>
            <a:prstGeom prst="rect">
              <a:avLst/>
            </a:prstGeom>
            <a:noFill/>
            <a:ln w="28575">
              <a:noFill/>
              <a:miter lim="800000"/>
              <a:headEnd/>
              <a:tailEnd/>
            </a:ln>
          </p:spPr>
          <p:txBody>
            <a:bodyPr wrap="square">
              <a:prstTxWarp prst="textNoShape">
                <a:avLst/>
              </a:prstTxWarp>
              <a:spAutoFit/>
            </a:bodyPr>
            <a:lstStyle/>
            <a:p>
              <a:pPr>
                <a:spcBef>
                  <a:spcPct val="50000"/>
                </a:spcBef>
              </a:pPr>
              <a:r>
                <a:rPr lang="en-US" b="1" dirty="0"/>
                <a:t>CAUSA</a:t>
              </a:r>
              <a:endParaRPr lang="en-AU" b="1" dirty="0"/>
            </a:p>
          </p:txBody>
        </p:sp>
      </p:grpSp>
      <p:grpSp>
        <p:nvGrpSpPr>
          <p:cNvPr id="69" name="Grupo 68">
            <a:extLst>
              <a:ext uri="{FF2B5EF4-FFF2-40B4-BE49-F238E27FC236}">
                <a16:creationId xmlns:a16="http://schemas.microsoft.com/office/drawing/2014/main" id="{48B43CE5-7323-4AAE-9298-17B63835DF5F}"/>
              </a:ext>
            </a:extLst>
          </p:cNvPr>
          <p:cNvGrpSpPr/>
          <p:nvPr/>
        </p:nvGrpSpPr>
        <p:grpSpPr>
          <a:xfrm>
            <a:off x="6260964" y="3941387"/>
            <a:ext cx="2292442" cy="1609725"/>
            <a:chOff x="4736964" y="3941386"/>
            <a:chExt cx="2292442" cy="1609725"/>
          </a:xfrm>
        </p:grpSpPr>
        <p:sp>
          <p:nvSpPr>
            <p:cNvPr id="41" name="Rectangle 7">
              <a:extLst>
                <a:ext uri="{FF2B5EF4-FFF2-40B4-BE49-F238E27FC236}">
                  <a16:creationId xmlns:a16="http://schemas.microsoft.com/office/drawing/2014/main" id="{56BE5775-17FD-42EB-B9B7-C79C32D67266}"/>
                </a:ext>
              </a:extLst>
            </p:cNvPr>
            <p:cNvSpPr>
              <a:spLocks noChangeArrowheads="1"/>
            </p:cNvSpPr>
            <p:nvPr/>
          </p:nvSpPr>
          <p:spPr bwMode="auto">
            <a:xfrm>
              <a:off x="4736964" y="4307233"/>
              <a:ext cx="2292442" cy="1243878"/>
            </a:xfrm>
            <a:prstGeom prst="rect">
              <a:avLst/>
            </a:prstGeom>
            <a:solidFill>
              <a:srgbClr val="FFFF99"/>
            </a:solidFill>
            <a:ln w="28575">
              <a:solidFill>
                <a:schemeClr val="tx1"/>
              </a:solidFill>
              <a:miter lim="800000"/>
              <a:headEnd/>
              <a:tailEnd/>
            </a:ln>
          </p:spPr>
          <p:txBody>
            <a:bodyPr wrap="none" anchor="ctr">
              <a:prstTxWarp prst="textNoShape">
                <a:avLst/>
              </a:prstTxWarp>
            </a:bodyPr>
            <a:lstStyle/>
            <a:p>
              <a:endParaRPr lang="en-US"/>
            </a:p>
          </p:txBody>
        </p:sp>
        <p:sp>
          <p:nvSpPr>
            <p:cNvPr id="53" name="Text Box 20">
              <a:extLst>
                <a:ext uri="{FF2B5EF4-FFF2-40B4-BE49-F238E27FC236}">
                  <a16:creationId xmlns:a16="http://schemas.microsoft.com/office/drawing/2014/main" id="{D04AE05D-D7D1-4E77-8DBE-FA3D18E5AC83}"/>
                </a:ext>
              </a:extLst>
            </p:cNvPr>
            <p:cNvSpPr txBox="1">
              <a:spLocks noChangeArrowheads="1"/>
            </p:cNvSpPr>
            <p:nvPr/>
          </p:nvSpPr>
          <p:spPr bwMode="auto">
            <a:xfrm>
              <a:off x="4980840" y="4725670"/>
              <a:ext cx="1804688" cy="369276"/>
            </a:xfrm>
            <a:prstGeom prst="rect">
              <a:avLst/>
            </a:prstGeom>
            <a:noFill/>
            <a:ln w="28575">
              <a:noFill/>
              <a:miter lim="800000"/>
              <a:headEnd/>
              <a:tailEnd/>
            </a:ln>
          </p:spPr>
          <p:txBody>
            <a:bodyPr>
              <a:prstTxWarp prst="textNoShape">
                <a:avLst/>
              </a:prstTxWarp>
              <a:spAutoFit/>
            </a:bodyPr>
            <a:lstStyle/>
            <a:p>
              <a:pPr>
                <a:spcBef>
                  <a:spcPct val="50000"/>
                </a:spcBef>
              </a:pPr>
              <a:r>
                <a:rPr lang="en-US" b="1" dirty="0"/>
                <a:t>CAUSA</a:t>
              </a:r>
              <a:endParaRPr lang="en-AU" b="1" dirty="0"/>
            </a:p>
          </p:txBody>
        </p:sp>
        <p:sp>
          <p:nvSpPr>
            <p:cNvPr id="54" name="Text Box 21">
              <a:extLst>
                <a:ext uri="{FF2B5EF4-FFF2-40B4-BE49-F238E27FC236}">
                  <a16:creationId xmlns:a16="http://schemas.microsoft.com/office/drawing/2014/main" id="{F9B95949-0E85-4643-BC5F-236CCA0E1E8E}"/>
                </a:ext>
              </a:extLst>
            </p:cNvPr>
            <p:cNvSpPr txBox="1">
              <a:spLocks noChangeArrowheads="1"/>
            </p:cNvSpPr>
            <p:nvPr/>
          </p:nvSpPr>
          <p:spPr bwMode="auto">
            <a:xfrm>
              <a:off x="4753222" y="3941386"/>
              <a:ext cx="1975402" cy="396715"/>
            </a:xfrm>
            <a:prstGeom prst="rect">
              <a:avLst/>
            </a:prstGeom>
            <a:noFill/>
            <a:ln w="28575">
              <a:noFill/>
              <a:miter lim="800000"/>
              <a:headEnd/>
              <a:tailEnd/>
            </a:ln>
          </p:spPr>
          <p:txBody>
            <a:bodyPr>
              <a:prstTxWarp prst="textNoShape">
                <a:avLst/>
              </a:prstTxWarp>
              <a:spAutoFit/>
            </a:bodyPr>
            <a:lstStyle/>
            <a:p>
              <a:pPr>
                <a:spcBef>
                  <a:spcPct val="50000"/>
                </a:spcBef>
              </a:pPr>
              <a:r>
                <a:rPr lang="en-US" sz="2000" b="1" dirty="0">
                  <a:solidFill>
                    <a:schemeClr val="tx2"/>
                  </a:solidFill>
                </a:rPr>
                <a:t>ACCIÓN</a:t>
              </a:r>
              <a:endParaRPr lang="en-AU" sz="2000" b="1" dirty="0">
                <a:solidFill>
                  <a:schemeClr val="tx2"/>
                </a:solidFill>
              </a:endParaRPr>
            </a:p>
          </p:txBody>
        </p:sp>
      </p:grpSp>
      <p:grpSp>
        <p:nvGrpSpPr>
          <p:cNvPr id="72" name="Grupo 71">
            <a:extLst>
              <a:ext uri="{FF2B5EF4-FFF2-40B4-BE49-F238E27FC236}">
                <a16:creationId xmlns:a16="http://schemas.microsoft.com/office/drawing/2014/main" id="{333B4411-2412-4809-8C4D-884B76D629EB}"/>
              </a:ext>
            </a:extLst>
          </p:cNvPr>
          <p:cNvGrpSpPr/>
          <p:nvPr/>
        </p:nvGrpSpPr>
        <p:grpSpPr>
          <a:xfrm>
            <a:off x="6260965" y="3282862"/>
            <a:ext cx="2487543" cy="2780434"/>
            <a:chOff x="4736964" y="3282862"/>
            <a:chExt cx="2487543" cy="2780434"/>
          </a:xfrm>
        </p:grpSpPr>
        <p:sp>
          <p:nvSpPr>
            <p:cNvPr id="48" name="Line 14">
              <a:extLst>
                <a:ext uri="{FF2B5EF4-FFF2-40B4-BE49-F238E27FC236}">
                  <a16:creationId xmlns:a16="http://schemas.microsoft.com/office/drawing/2014/main" id="{427529F3-F67B-44E9-B536-86E168BD6486}"/>
                </a:ext>
              </a:extLst>
            </p:cNvPr>
            <p:cNvSpPr>
              <a:spLocks noChangeShapeType="1"/>
            </p:cNvSpPr>
            <p:nvPr/>
          </p:nvSpPr>
          <p:spPr bwMode="auto">
            <a:xfrm>
              <a:off x="4736964" y="5551111"/>
              <a:ext cx="0" cy="365847"/>
            </a:xfrm>
            <a:prstGeom prst="line">
              <a:avLst/>
            </a:prstGeom>
            <a:noFill/>
            <a:ln w="19050">
              <a:solidFill>
                <a:schemeClr val="tx1"/>
              </a:solidFill>
              <a:round/>
              <a:headEnd/>
              <a:tailEnd/>
            </a:ln>
          </p:spPr>
          <p:txBody>
            <a:bodyPr>
              <a:prstTxWarp prst="textNoShape">
                <a:avLst/>
              </a:prstTxWarp>
            </a:bodyPr>
            <a:lstStyle/>
            <a:p>
              <a:endParaRPr lang="en-US"/>
            </a:p>
          </p:txBody>
        </p:sp>
        <p:sp>
          <p:nvSpPr>
            <p:cNvPr id="49" name="Line 15">
              <a:extLst>
                <a:ext uri="{FF2B5EF4-FFF2-40B4-BE49-F238E27FC236}">
                  <a16:creationId xmlns:a16="http://schemas.microsoft.com/office/drawing/2014/main" id="{D8B16C55-5248-4A71-B0E5-5FBAEFC25FC9}"/>
                </a:ext>
              </a:extLst>
            </p:cNvPr>
            <p:cNvSpPr>
              <a:spLocks noChangeShapeType="1"/>
            </p:cNvSpPr>
            <p:nvPr/>
          </p:nvSpPr>
          <p:spPr bwMode="auto">
            <a:xfrm>
              <a:off x="4736964" y="5916957"/>
              <a:ext cx="365815" cy="0"/>
            </a:xfrm>
            <a:prstGeom prst="line">
              <a:avLst/>
            </a:prstGeom>
            <a:noFill/>
            <a:ln w="19050">
              <a:solidFill>
                <a:schemeClr val="tx1"/>
              </a:solidFill>
              <a:round/>
              <a:headEnd/>
              <a:tailEnd/>
            </a:ln>
          </p:spPr>
          <p:txBody>
            <a:bodyPr>
              <a:prstTxWarp prst="textNoShape">
                <a:avLst/>
              </a:prstTxWarp>
            </a:bodyPr>
            <a:lstStyle/>
            <a:p>
              <a:endParaRPr lang="en-US"/>
            </a:p>
          </p:txBody>
        </p:sp>
        <p:grpSp>
          <p:nvGrpSpPr>
            <p:cNvPr id="71" name="Grupo 70">
              <a:extLst>
                <a:ext uri="{FF2B5EF4-FFF2-40B4-BE49-F238E27FC236}">
                  <a16:creationId xmlns:a16="http://schemas.microsoft.com/office/drawing/2014/main" id="{79A9D9EB-A817-4307-96EA-81500A4CCEF6}"/>
                </a:ext>
              </a:extLst>
            </p:cNvPr>
            <p:cNvGrpSpPr/>
            <p:nvPr/>
          </p:nvGrpSpPr>
          <p:grpSpPr>
            <a:xfrm>
              <a:off x="4736964" y="3282862"/>
              <a:ext cx="2292442" cy="513329"/>
              <a:chOff x="4736964" y="3282862"/>
              <a:chExt cx="2292442" cy="513329"/>
            </a:xfrm>
          </p:grpSpPr>
          <p:sp>
            <p:nvSpPr>
              <p:cNvPr id="46" name="Line 12">
                <a:extLst>
                  <a:ext uri="{FF2B5EF4-FFF2-40B4-BE49-F238E27FC236}">
                    <a16:creationId xmlns:a16="http://schemas.microsoft.com/office/drawing/2014/main" id="{E9836A63-F088-49C8-9146-411315FD83FE}"/>
                  </a:ext>
                </a:extLst>
              </p:cNvPr>
              <p:cNvSpPr>
                <a:spLocks noChangeShapeType="1"/>
              </p:cNvSpPr>
              <p:nvPr/>
            </p:nvSpPr>
            <p:spPr bwMode="auto">
              <a:xfrm>
                <a:off x="4736964" y="3282862"/>
                <a:ext cx="0" cy="365847"/>
              </a:xfrm>
              <a:prstGeom prst="line">
                <a:avLst/>
              </a:prstGeom>
              <a:noFill/>
              <a:ln w="19050">
                <a:solidFill>
                  <a:schemeClr val="tx1"/>
                </a:solidFill>
                <a:round/>
                <a:headEnd/>
                <a:tailEnd/>
              </a:ln>
            </p:spPr>
            <p:txBody>
              <a:bodyPr>
                <a:prstTxWarp prst="textNoShape">
                  <a:avLst/>
                </a:prstTxWarp>
              </a:bodyPr>
              <a:lstStyle/>
              <a:p>
                <a:endParaRPr lang="en-US"/>
              </a:p>
            </p:txBody>
          </p:sp>
          <p:sp>
            <p:nvSpPr>
              <p:cNvPr id="47" name="Line 13">
                <a:extLst>
                  <a:ext uri="{FF2B5EF4-FFF2-40B4-BE49-F238E27FC236}">
                    <a16:creationId xmlns:a16="http://schemas.microsoft.com/office/drawing/2014/main" id="{8EB3C3C9-5165-44FE-830E-67582D413253}"/>
                  </a:ext>
                </a:extLst>
              </p:cNvPr>
              <p:cNvSpPr>
                <a:spLocks noChangeShapeType="1"/>
              </p:cNvSpPr>
              <p:nvPr/>
            </p:nvSpPr>
            <p:spPr bwMode="auto">
              <a:xfrm>
                <a:off x="4736964" y="3648709"/>
                <a:ext cx="365815"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5" name="Text Box 22">
                <a:extLst>
                  <a:ext uri="{FF2B5EF4-FFF2-40B4-BE49-F238E27FC236}">
                    <a16:creationId xmlns:a16="http://schemas.microsoft.com/office/drawing/2014/main" id="{F7B554A0-0692-4270-B352-96C6E1CB83D4}"/>
                  </a:ext>
                </a:extLst>
              </p:cNvPr>
              <p:cNvSpPr txBox="1">
                <a:spLocks noChangeArrowheads="1"/>
              </p:cNvSpPr>
              <p:nvPr/>
            </p:nvSpPr>
            <p:spPr bwMode="auto">
              <a:xfrm>
                <a:off x="5249105" y="3430344"/>
                <a:ext cx="1780301" cy="365847"/>
              </a:xfrm>
              <a:prstGeom prst="rect">
                <a:avLst/>
              </a:prstGeom>
              <a:noFill/>
              <a:ln w="28575">
                <a:noFill/>
                <a:miter lim="800000"/>
                <a:headEnd/>
                <a:tailEnd/>
              </a:ln>
            </p:spPr>
            <p:txBody>
              <a:bodyPr>
                <a:prstTxWarp prst="textNoShape">
                  <a:avLst/>
                </a:prstTxWarp>
                <a:spAutoFit/>
              </a:bodyPr>
              <a:lstStyle/>
              <a:p>
                <a:pPr>
                  <a:spcBef>
                    <a:spcPct val="50000"/>
                  </a:spcBef>
                </a:pPr>
                <a:r>
                  <a:rPr lang="en-US" i="1" dirty="0" err="1">
                    <a:solidFill>
                      <a:schemeClr val="tx2"/>
                    </a:solidFill>
                  </a:rPr>
                  <a:t>Evidencia</a:t>
                </a:r>
                <a:endParaRPr lang="en-AU" i="1" dirty="0">
                  <a:solidFill>
                    <a:schemeClr val="tx2"/>
                  </a:solidFill>
                </a:endParaRPr>
              </a:p>
            </p:txBody>
          </p:sp>
        </p:grpSp>
        <p:sp>
          <p:nvSpPr>
            <p:cNvPr id="56" name="Text Box 23">
              <a:extLst>
                <a:ext uri="{FF2B5EF4-FFF2-40B4-BE49-F238E27FC236}">
                  <a16:creationId xmlns:a16="http://schemas.microsoft.com/office/drawing/2014/main" id="{F7DFBA1A-14C1-43AC-8422-3CE89319A255}"/>
                </a:ext>
              </a:extLst>
            </p:cNvPr>
            <p:cNvSpPr txBox="1">
              <a:spLocks noChangeArrowheads="1"/>
            </p:cNvSpPr>
            <p:nvPr/>
          </p:nvSpPr>
          <p:spPr bwMode="auto">
            <a:xfrm>
              <a:off x="5249105" y="5697449"/>
              <a:ext cx="1975402" cy="365847"/>
            </a:xfrm>
            <a:prstGeom prst="rect">
              <a:avLst/>
            </a:prstGeom>
            <a:noFill/>
            <a:ln w="28575">
              <a:noFill/>
              <a:miter lim="800000"/>
              <a:headEnd/>
              <a:tailEnd/>
            </a:ln>
          </p:spPr>
          <p:txBody>
            <a:bodyPr>
              <a:prstTxWarp prst="textNoShape">
                <a:avLst/>
              </a:prstTxWarp>
              <a:spAutoFit/>
            </a:bodyPr>
            <a:lstStyle/>
            <a:p>
              <a:pPr>
                <a:spcBef>
                  <a:spcPct val="50000"/>
                </a:spcBef>
              </a:pPr>
              <a:r>
                <a:rPr lang="en-US" i="1" dirty="0" err="1">
                  <a:solidFill>
                    <a:schemeClr val="tx2"/>
                  </a:solidFill>
                </a:rPr>
                <a:t>Evidencia</a:t>
              </a:r>
              <a:endParaRPr lang="en-AU" i="1" dirty="0">
                <a:solidFill>
                  <a:schemeClr val="tx2"/>
                </a:solidFill>
              </a:endParaRPr>
            </a:p>
          </p:txBody>
        </p:sp>
      </p:grpSp>
      <p:sp>
        <p:nvSpPr>
          <p:cNvPr id="57" name="AutoShape 24">
            <a:extLst>
              <a:ext uri="{FF2B5EF4-FFF2-40B4-BE49-F238E27FC236}">
                <a16:creationId xmlns:a16="http://schemas.microsoft.com/office/drawing/2014/main" id="{06DC343B-5B5E-45E2-84CD-703B520D68AE}"/>
              </a:ext>
            </a:extLst>
          </p:cNvPr>
          <p:cNvSpPr>
            <a:spLocks noChangeArrowheads="1"/>
          </p:cNvSpPr>
          <p:nvPr/>
        </p:nvSpPr>
        <p:spPr bwMode="auto">
          <a:xfrm>
            <a:off x="1676401" y="1371600"/>
            <a:ext cx="3156155" cy="1600200"/>
          </a:xfrm>
          <a:prstGeom prst="downArrow">
            <a:avLst>
              <a:gd name="adj1" fmla="val 50000"/>
              <a:gd name="adj2" fmla="val 25000"/>
            </a:avLst>
          </a:prstGeom>
          <a:solidFill>
            <a:schemeClr val="tx2">
              <a:lumMod val="60000"/>
              <a:lumOff val="40000"/>
              <a:alpha val="50000"/>
            </a:schemeClr>
          </a:solidFill>
          <a:ln w="19050">
            <a:solidFill>
              <a:schemeClr val="tx1"/>
            </a:solidFill>
            <a:miter lim="800000"/>
            <a:headEnd/>
            <a:tailEnd/>
          </a:ln>
        </p:spPr>
        <p:txBody>
          <a:bodyPr wrap="none" anchor="ctr">
            <a:prstTxWarp prst="textNoShape">
              <a:avLst/>
            </a:prstTxWarp>
          </a:bodyPr>
          <a:lstStyle/>
          <a:p>
            <a:pPr algn="ctr" eaLnBrk="0" hangingPunct="0"/>
            <a:r>
              <a:rPr lang="en-US" sz="1600" dirty="0"/>
              <a:t>Para </a:t>
            </a:r>
            <a:r>
              <a:rPr lang="en-US" sz="1600" dirty="0" err="1"/>
              <a:t>Cada</a:t>
            </a:r>
            <a:endParaRPr lang="en-US" sz="1600" dirty="0"/>
          </a:p>
          <a:p>
            <a:pPr algn="ctr" eaLnBrk="0" hangingPunct="0"/>
            <a:r>
              <a:rPr lang="en-US" sz="1600" dirty="0"/>
              <a:t>EP</a:t>
            </a:r>
          </a:p>
          <a:p>
            <a:pPr algn="ctr" eaLnBrk="0" hangingPunct="0"/>
            <a:r>
              <a:rPr lang="en-US" sz="1600" dirty="0" err="1"/>
              <a:t>Preguntamos</a:t>
            </a:r>
            <a:endParaRPr lang="en-US" sz="1600" dirty="0"/>
          </a:p>
          <a:p>
            <a:pPr algn="ctr" eaLnBrk="0" hangingPunct="0"/>
            <a:r>
              <a:rPr lang="en-US" sz="1600" dirty="0"/>
              <a:t>¿</a:t>
            </a:r>
            <a:r>
              <a:rPr lang="en-US" sz="1600" dirty="0" err="1"/>
              <a:t>Porqué</a:t>
            </a:r>
            <a:r>
              <a:rPr lang="en-US" sz="1600" dirty="0"/>
              <a:t>?</a:t>
            </a:r>
            <a:endParaRPr lang="en-AU" sz="1600" dirty="0"/>
          </a:p>
        </p:txBody>
      </p:sp>
      <p:sp>
        <p:nvSpPr>
          <p:cNvPr id="58" name="AutoShape 25">
            <a:extLst>
              <a:ext uri="{FF2B5EF4-FFF2-40B4-BE49-F238E27FC236}">
                <a16:creationId xmlns:a16="http://schemas.microsoft.com/office/drawing/2014/main" id="{59C87C11-556A-4987-9984-728C53339194}"/>
              </a:ext>
            </a:extLst>
          </p:cNvPr>
          <p:cNvSpPr>
            <a:spLocks noChangeArrowheads="1"/>
          </p:cNvSpPr>
          <p:nvPr/>
        </p:nvSpPr>
        <p:spPr bwMode="auto">
          <a:xfrm>
            <a:off x="7899195" y="3581400"/>
            <a:ext cx="2508249" cy="1295400"/>
          </a:xfrm>
          <a:prstGeom prst="leftArrow">
            <a:avLst>
              <a:gd name="adj1" fmla="val 50000"/>
              <a:gd name="adj2" fmla="val 45588"/>
            </a:avLst>
          </a:prstGeom>
          <a:solidFill>
            <a:schemeClr val="tx2">
              <a:lumMod val="60000"/>
              <a:lumOff val="40000"/>
              <a:alpha val="50000"/>
            </a:schemeClr>
          </a:solidFill>
          <a:ln w="19050">
            <a:solidFill>
              <a:schemeClr val="tx1"/>
            </a:solidFill>
            <a:miter lim="800000"/>
            <a:headEnd/>
            <a:tailEnd/>
          </a:ln>
        </p:spPr>
        <p:txBody>
          <a:bodyPr wrap="none" anchor="ctr">
            <a:prstTxWarp prst="textNoShape">
              <a:avLst/>
            </a:prstTxWarp>
          </a:bodyPr>
          <a:lstStyle/>
          <a:p>
            <a:pPr algn="ctr" eaLnBrk="0" hangingPunct="0"/>
            <a:r>
              <a:rPr lang="en-US" sz="1600" dirty="0" err="1"/>
              <a:t>Buscamos</a:t>
            </a:r>
            <a:r>
              <a:rPr lang="en-US" sz="1600" dirty="0"/>
              <a:t> </a:t>
            </a:r>
            <a:r>
              <a:rPr lang="en-US" sz="1600" dirty="0" err="1"/>
              <a:t>Causas</a:t>
            </a:r>
            <a:endParaRPr lang="en-US" sz="1600" dirty="0"/>
          </a:p>
          <a:p>
            <a:pPr algn="ctr" eaLnBrk="0" hangingPunct="0"/>
            <a:r>
              <a:rPr lang="en-US" sz="1600" dirty="0" err="1"/>
              <a:t>En</a:t>
            </a:r>
            <a:r>
              <a:rPr lang="en-US" sz="1600" dirty="0"/>
              <a:t> </a:t>
            </a:r>
            <a:r>
              <a:rPr lang="en-US" sz="1600" dirty="0" err="1"/>
              <a:t>Acciones</a:t>
            </a:r>
            <a:r>
              <a:rPr lang="en-US" sz="1600" dirty="0"/>
              <a:t>...</a:t>
            </a:r>
            <a:endParaRPr lang="en-AU" sz="1600" dirty="0"/>
          </a:p>
        </p:txBody>
      </p:sp>
      <p:sp>
        <p:nvSpPr>
          <p:cNvPr id="59" name="AutoShape 26">
            <a:extLst>
              <a:ext uri="{FF2B5EF4-FFF2-40B4-BE49-F238E27FC236}">
                <a16:creationId xmlns:a16="http://schemas.microsoft.com/office/drawing/2014/main" id="{1CEBF4EC-D832-434F-8A00-AEE257BE1765}"/>
              </a:ext>
            </a:extLst>
          </p:cNvPr>
          <p:cNvSpPr>
            <a:spLocks noChangeArrowheads="1"/>
          </p:cNvSpPr>
          <p:nvPr/>
        </p:nvSpPr>
        <p:spPr bwMode="auto">
          <a:xfrm>
            <a:off x="7946821" y="1371600"/>
            <a:ext cx="2460623" cy="1143000"/>
          </a:xfrm>
          <a:prstGeom prst="leftArrow">
            <a:avLst>
              <a:gd name="adj1" fmla="val 50000"/>
              <a:gd name="adj2" fmla="val 46649"/>
            </a:avLst>
          </a:prstGeom>
          <a:solidFill>
            <a:schemeClr val="tx2">
              <a:lumMod val="60000"/>
              <a:lumOff val="40000"/>
              <a:alpha val="50000"/>
            </a:schemeClr>
          </a:solidFill>
          <a:ln w="19050">
            <a:solidFill>
              <a:schemeClr val="tx1"/>
            </a:solidFill>
            <a:miter lim="800000"/>
            <a:headEnd/>
            <a:tailEnd/>
          </a:ln>
        </p:spPr>
        <p:txBody>
          <a:bodyPr wrap="none" anchor="ctr">
            <a:prstTxWarp prst="textNoShape">
              <a:avLst/>
            </a:prstTxWarp>
          </a:bodyPr>
          <a:lstStyle/>
          <a:p>
            <a:pPr algn="ctr" eaLnBrk="0" hangingPunct="0"/>
            <a:r>
              <a:rPr lang="en-US" sz="1600" dirty="0"/>
              <a:t>…y </a:t>
            </a:r>
            <a:r>
              <a:rPr lang="en-US" sz="1600" dirty="0" err="1"/>
              <a:t>Condiciones</a:t>
            </a:r>
            <a:endParaRPr lang="en-AU" sz="1600" dirty="0"/>
          </a:p>
        </p:txBody>
      </p:sp>
      <p:sp>
        <p:nvSpPr>
          <p:cNvPr id="60" name="AutoShape 27">
            <a:extLst>
              <a:ext uri="{FF2B5EF4-FFF2-40B4-BE49-F238E27FC236}">
                <a16:creationId xmlns:a16="http://schemas.microsoft.com/office/drawing/2014/main" id="{6FCDDAD0-B5C7-454D-B020-ABE57E3AD494}"/>
              </a:ext>
            </a:extLst>
          </p:cNvPr>
          <p:cNvSpPr>
            <a:spLocks noChangeArrowheads="1"/>
          </p:cNvSpPr>
          <p:nvPr/>
        </p:nvSpPr>
        <p:spPr bwMode="auto">
          <a:xfrm>
            <a:off x="3652685" y="3996474"/>
            <a:ext cx="2780074" cy="1718527"/>
          </a:xfrm>
          <a:prstGeom prst="upArrow">
            <a:avLst>
              <a:gd name="adj1" fmla="val 50000"/>
              <a:gd name="adj2" fmla="val 25000"/>
            </a:avLst>
          </a:prstGeom>
          <a:solidFill>
            <a:schemeClr val="tx2">
              <a:lumMod val="60000"/>
              <a:lumOff val="40000"/>
              <a:alpha val="50000"/>
            </a:schemeClr>
          </a:solidFill>
          <a:ln w="19050">
            <a:solidFill>
              <a:schemeClr val="tx1"/>
            </a:solidFill>
            <a:miter lim="800000"/>
            <a:headEnd/>
            <a:tailEnd/>
          </a:ln>
        </p:spPr>
        <p:txBody>
          <a:bodyPr wrap="none" anchor="ctr">
            <a:prstTxWarp prst="textNoShape">
              <a:avLst/>
            </a:prstTxWarp>
          </a:bodyPr>
          <a:lstStyle/>
          <a:p>
            <a:pPr algn="ctr" eaLnBrk="0" hangingPunct="0"/>
            <a:r>
              <a:rPr lang="en-US" sz="1600" dirty="0" err="1"/>
              <a:t>Conectamos</a:t>
            </a:r>
            <a:endParaRPr lang="en-US" sz="1600" dirty="0"/>
          </a:p>
          <a:p>
            <a:pPr algn="ctr" eaLnBrk="0" hangingPunct="0"/>
            <a:r>
              <a:rPr lang="en-US" sz="1600" dirty="0"/>
              <a:t>Las </a:t>
            </a:r>
            <a:r>
              <a:rPr lang="en-US" sz="1600" dirty="0" err="1"/>
              <a:t>Causas</a:t>
            </a:r>
            <a:endParaRPr lang="en-US" sz="1600" dirty="0"/>
          </a:p>
          <a:p>
            <a:pPr algn="ctr" eaLnBrk="0" hangingPunct="0"/>
            <a:r>
              <a:rPr lang="en-US" sz="1600" dirty="0"/>
              <a:t>Con</a:t>
            </a:r>
          </a:p>
          <a:p>
            <a:pPr algn="ctr" eaLnBrk="0" hangingPunct="0"/>
            <a:r>
              <a:rPr lang="en-US" sz="1600" dirty="0"/>
              <a:t>“</a:t>
            </a:r>
            <a:r>
              <a:rPr lang="en-US" sz="1600" dirty="0" err="1"/>
              <a:t>Causado</a:t>
            </a:r>
            <a:r>
              <a:rPr lang="en-US" sz="1600" dirty="0"/>
              <a:t> Por”</a:t>
            </a:r>
            <a:endParaRPr lang="en-AU" sz="1600" dirty="0"/>
          </a:p>
        </p:txBody>
      </p:sp>
      <p:sp>
        <p:nvSpPr>
          <p:cNvPr id="61" name="AutoShape 28">
            <a:extLst>
              <a:ext uri="{FF2B5EF4-FFF2-40B4-BE49-F238E27FC236}">
                <a16:creationId xmlns:a16="http://schemas.microsoft.com/office/drawing/2014/main" id="{7F7FFB66-8A4C-4F71-A55D-A66CCD8BA1CF}"/>
              </a:ext>
            </a:extLst>
          </p:cNvPr>
          <p:cNvSpPr>
            <a:spLocks noChangeArrowheads="1"/>
          </p:cNvSpPr>
          <p:nvPr/>
        </p:nvSpPr>
        <p:spPr bwMode="auto">
          <a:xfrm>
            <a:off x="8011908" y="5091113"/>
            <a:ext cx="2395537" cy="1484312"/>
          </a:xfrm>
          <a:prstGeom prst="leftArrow">
            <a:avLst>
              <a:gd name="adj1" fmla="val 50000"/>
              <a:gd name="adj2" fmla="val 32956"/>
            </a:avLst>
          </a:prstGeom>
          <a:solidFill>
            <a:schemeClr val="tx2">
              <a:lumMod val="60000"/>
              <a:lumOff val="40000"/>
              <a:alpha val="50000"/>
            </a:schemeClr>
          </a:solidFill>
          <a:ln w="19050">
            <a:solidFill>
              <a:schemeClr val="tx1"/>
            </a:solidFill>
            <a:miter lim="800000"/>
            <a:headEnd/>
            <a:tailEnd/>
          </a:ln>
        </p:spPr>
        <p:txBody>
          <a:bodyPr wrap="none" anchor="ctr">
            <a:prstTxWarp prst="textNoShape">
              <a:avLst/>
            </a:prstTxWarp>
          </a:bodyPr>
          <a:lstStyle/>
          <a:p>
            <a:pPr algn="ctr" eaLnBrk="0" hangingPunct="0"/>
            <a:r>
              <a:rPr lang="en-US" sz="1600" dirty="0" err="1"/>
              <a:t>Soportamos</a:t>
            </a:r>
            <a:r>
              <a:rPr lang="en-US" sz="1600" dirty="0"/>
              <a:t> </a:t>
            </a:r>
            <a:r>
              <a:rPr lang="en-US" sz="1600" dirty="0" err="1"/>
              <a:t>Causas</a:t>
            </a:r>
            <a:endParaRPr lang="en-US" sz="1600" dirty="0"/>
          </a:p>
          <a:p>
            <a:pPr algn="ctr" eaLnBrk="0" hangingPunct="0"/>
            <a:r>
              <a:rPr lang="en-US" sz="1600" dirty="0"/>
              <a:t>Con </a:t>
            </a:r>
            <a:r>
              <a:rPr lang="en-US" sz="1600" dirty="0" err="1"/>
              <a:t>Evidencias</a:t>
            </a:r>
            <a:endParaRPr lang="en-US" sz="1600" dirty="0"/>
          </a:p>
          <a:p>
            <a:pPr algn="ctr" eaLnBrk="0" hangingPunct="0"/>
            <a:r>
              <a:rPr lang="en-US" sz="1600" dirty="0"/>
              <a:t>O </a:t>
            </a:r>
            <a:r>
              <a:rPr lang="en-US" sz="1600" dirty="0" err="1"/>
              <a:t>Usamos</a:t>
            </a:r>
            <a:r>
              <a:rPr lang="en-US" sz="1600" dirty="0"/>
              <a:t> “?”</a:t>
            </a:r>
            <a:endParaRPr lang="en-AU" sz="1600" dirty="0"/>
          </a:p>
        </p:txBody>
      </p:sp>
      <p:grpSp>
        <p:nvGrpSpPr>
          <p:cNvPr id="73" name="Grupo 72">
            <a:extLst>
              <a:ext uri="{FF2B5EF4-FFF2-40B4-BE49-F238E27FC236}">
                <a16:creationId xmlns:a16="http://schemas.microsoft.com/office/drawing/2014/main" id="{B477C3E1-32A3-4873-9554-7BCDB1E4457E}"/>
              </a:ext>
            </a:extLst>
          </p:cNvPr>
          <p:cNvGrpSpPr/>
          <p:nvPr/>
        </p:nvGrpSpPr>
        <p:grpSpPr>
          <a:xfrm>
            <a:off x="8558008" y="2502773"/>
            <a:ext cx="1738092" cy="2609045"/>
            <a:chOff x="7034008" y="2502772"/>
            <a:chExt cx="1738092" cy="2609045"/>
          </a:xfrm>
        </p:grpSpPr>
        <p:sp>
          <p:nvSpPr>
            <p:cNvPr id="62" name="Oval 29">
              <a:extLst>
                <a:ext uri="{FF2B5EF4-FFF2-40B4-BE49-F238E27FC236}">
                  <a16:creationId xmlns:a16="http://schemas.microsoft.com/office/drawing/2014/main" id="{12CD962F-0666-4646-BD83-60C2E42FD26E}"/>
                </a:ext>
              </a:extLst>
            </p:cNvPr>
            <p:cNvSpPr>
              <a:spLocks noChangeArrowheads="1"/>
            </p:cNvSpPr>
            <p:nvPr/>
          </p:nvSpPr>
          <p:spPr bwMode="auto">
            <a:xfrm>
              <a:off x="7559470" y="2502772"/>
              <a:ext cx="420688" cy="410035"/>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63" name="Line 30">
              <a:extLst>
                <a:ext uri="{FF2B5EF4-FFF2-40B4-BE49-F238E27FC236}">
                  <a16:creationId xmlns:a16="http://schemas.microsoft.com/office/drawing/2014/main" id="{255C3D61-3CB5-4635-8040-47D714638170}"/>
                </a:ext>
              </a:extLst>
            </p:cNvPr>
            <p:cNvSpPr>
              <a:spLocks noChangeShapeType="1"/>
            </p:cNvSpPr>
            <p:nvPr/>
          </p:nvSpPr>
          <p:spPr bwMode="auto">
            <a:xfrm>
              <a:off x="7034008" y="2708275"/>
              <a:ext cx="525462" cy="0"/>
            </a:xfrm>
            <a:prstGeom prst="line">
              <a:avLst/>
            </a:prstGeom>
            <a:noFill/>
            <a:ln w="38100">
              <a:solidFill>
                <a:schemeClr val="tx1"/>
              </a:solidFill>
              <a:round/>
              <a:headEnd/>
              <a:tailEnd/>
            </a:ln>
          </p:spPr>
          <p:txBody>
            <a:bodyPr>
              <a:prstTxWarp prst="textNoShape">
                <a:avLst/>
              </a:prstTxWarp>
            </a:bodyPr>
            <a:lstStyle/>
            <a:p>
              <a:endParaRPr lang="en-US"/>
            </a:p>
          </p:txBody>
        </p:sp>
        <p:sp>
          <p:nvSpPr>
            <p:cNvPr id="64" name="Text Box 31">
              <a:extLst>
                <a:ext uri="{FF2B5EF4-FFF2-40B4-BE49-F238E27FC236}">
                  <a16:creationId xmlns:a16="http://schemas.microsoft.com/office/drawing/2014/main" id="{61A00695-6A93-4A6A-A654-3276FFD16248}"/>
                </a:ext>
              </a:extLst>
            </p:cNvPr>
            <p:cNvSpPr txBox="1">
              <a:spLocks noChangeArrowheads="1"/>
            </p:cNvSpPr>
            <p:nvPr/>
          </p:nvSpPr>
          <p:spPr bwMode="auto">
            <a:xfrm>
              <a:off x="8060046" y="2526788"/>
              <a:ext cx="712054" cy="369332"/>
            </a:xfrm>
            <a:prstGeom prst="rect">
              <a:avLst/>
            </a:prstGeom>
            <a:noFill/>
            <a:ln w="9525">
              <a:noFill/>
              <a:miter lim="800000"/>
              <a:headEnd/>
              <a:tailEnd/>
            </a:ln>
          </p:spPr>
          <p:txBody>
            <a:bodyPr wrap="none">
              <a:prstTxWarp prst="textNoShape">
                <a:avLst/>
              </a:prstTxWarp>
              <a:spAutoFit/>
            </a:bodyPr>
            <a:lstStyle/>
            <a:p>
              <a:r>
                <a:rPr lang="en-AU" b="1" dirty="0"/>
                <a:t>Pare</a:t>
              </a:r>
            </a:p>
          </p:txBody>
        </p:sp>
        <p:sp>
          <p:nvSpPr>
            <p:cNvPr id="65" name="Line 32">
              <a:extLst>
                <a:ext uri="{FF2B5EF4-FFF2-40B4-BE49-F238E27FC236}">
                  <a16:creationId xmlns:a16="http://schemas.microsoft.com/office/drawing/2014/main" id="{5F9E1E48-4FB0-4882-9BA1-784880BDB264}"/>
                </a:ext>
              </a:extLst>
            </p:cNvPr>
            <p:cNvSpPr>
              <a:spLocks noChangeShapeType="1"/>
            </p:cNvSpPr>
            <p:nvPr/>
          </p:nvSpPr>
          <p:spPr bwMode="auto">
            <a:xfrm>
              <a:off x="7045120" y="4877212"/>
              <a:ext cx="574675" cy="0"/>
            </a:xfrm>
            <a:prstGeom prst="line">
              <a:avLst/>
            </a:prstGeom>
            <a:noFill/>
            <a:ln w="38100">
              <a:solidFill>
                <a:schemeClr val="tx1"/>
              </a:solidFill>
              <a:round/>
              <a:headEnd/>
              <a:tailEnd/>
            </a:ln>
          </p:spPr>
          <p:txBody>
            <a:bodyPr>
              <a:prstTxWarp prst="textNoShape">
                <a:avLst/>
              </a:prstTxWarp>
            </a:bodyPr>
            <a:lstStyle/>
            <a:p>
              <a:endParaRPr lang="en-US"/>
            </a:p>
          </p:txBody>
        </p:sp>
        <p:sp>
          <p:nvSpPr>
            <p:cNvPr id="66" name="Text Box 33">
              <a:extLst>
                <a:ext uri="{FF2B5EF4-FFF2-40B4-BE49-F238E27FC236}">
                  <a16:creationId xmlns:a16="http://schemas.microsoft.com/office/drawing/2014/main" id="{AFECE0E0-0BA8-4A48-A535-7E97BBFE707E}"/>
                </a:ext>
              </a:extLst>
            </p:cNvPr>
            <p:cNvSpPr txBox="1">
              <a:spLocks noChangeArrowheads="1"/>
            </p:cNvSpPr>
            <p:nvPr/>
          </p:nvSpPr>
          <p:spPr bwMode="auto">
            <a:xfrm>
              <a:off x="8215419" y="4687810"/>
              <a:ext cx="379413" cy="369332"/>
            </a:xfrm>
            <a:prstGeom prst="rect">
              <a:avLst/>
            </a:prstGeom>
            <a:noFill/>
            <a:ln w="9525">
              <a:noFill/>
              <a:miter lim="800000"/>
              <a:headEnd/>
              <a:tailEnd/>
            </a:ln>
          </p:spPr>
          <p:txBody>
            <a:bodyPr wrap="square">
              <a:prstTxWarp prst="textNoShape">
                <a:avLst/>
              </a:prstTxWarp>
              <a:spAutoFit/>
            </a:bodyPr>
            <a:lstStyle/>
            <a:p>
              <a:r>
                <a:rPr lang="en-AU" b="1" dirty="0"/>
                <a:t>?</a:t>
              </a:r>
            </a:p>
          </p:txBody>
        </p:sp>
        <p:sp>
          <p:nvSpPr>
            <p:cNvPr id="67" name="Isosceles Triangle 37">
              <a:extLst>
                <a:ext uri="{FF2B5EF4-FFF2-40B4-BE49-F238E27FC236}">
                  <a16:creationId xmlns:a16="http://schemas.microsoft.com/office/drawing/2014/main" id="{06CF9297-0D6A-4D59-9AB1-0D99DD3B7D32}"/>
                </a:ext>
              </a:extLst>
            </p:cNvPr>
            <p:cNvSpPr/>
            <p:nvPr/>
          </p:nvSpPr>
          <p:spPr>
            <a:xfrm>
              <a:off x="7469734" y="4633134"/>
              <a:ext cx="477448" cy="478683"/>
            </a:xfrm>
            <a:prstGeom prst="triangle">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UY"/>
            </a:p>
          </p:txBody>
        </p:sp>
      </p:grpSp>
      <p:sp>
        <p:nvSpPr>
          <p:cNvPr id="2" name="Título 1">
            <a:extLst>
              <a:ext uri="{FF2B5EF4-FFF2-40B4-BE49-F238E27FC236}">
                <a16:creationId xmlns:a16="http://schemas.microsoft.com/office/drawing/2014/main" id="{1F37DBF8-8C75-4941-99F9-CCDD518F4B49}"/>
              </a:ext>
            </a:extLst>
          </p:cNvPr>
          <p:cNvSpPr>
            <a:spLocks noGrp="1"/>
          </p:cNvSpPr>
          <p:nvPr>
            <p:ph type="title"/>
          </p:nvPr>
        </p:nvSpPr>
        <p:spPr>
          <a:xfrm>
            <a:off x="538047" y="0"/>
            <a:ext cx="11102652" cy="1002591"/>
          </a:xfrm>
        </p:spPr>
        <p:txBody>
          <a:bodyPr/>
          <a:lstStyle/>
          <a:p>
            <a:r>
              <a:rPr lang="es-ES" dirty="0"/>
              <a:t>2. Concepto del Gráfico de Causa y Efecto</a:t>
            </a:r>
            <a:endParaRPr lang="es-UY" dirty="0"/>
          </a:p>
        </p:txBody>
      </p:sp>
    </p:spTree>
    <p:extLst>
      <p:ext uri="{BB962C8B-B14F-4D97-AF65-F5344CB8AC3E}">
        <p14:creationId xmlns:p14="http://schemas.microsoft.com/office/powerpoint/2010/main" val="61156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1500"/>
                            </p:stCondLst>
                            <p:childTnLst>
                              <p:par>
                                <p:cTn id="11" presetID="22" presetClass="entr" presetSubtype="1" fill="hold" grpId="0" nodeType="after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wipe(up)">
                                      <p:cBhvr>
                                        <p:cTn id="13" dur="1000"/>
                                        <p:tgtEl>
                                          <p:spTgt spid="57"/>
                                        </p:tgtEl>
                                      </p:cBhvr>
                                    </p:animEffect>
                                  </p:childTnLst>
                                </p:cTn>
                              </p:par>
                            </p:childTnLst>
                          </p:cTn>
                        </p:par>
                        <p:par>
                          <p:cTn id="14" fill="hold">
                            <p:stCondLst>
                              <p:cond delay="2500"/>
                            </p:stCondLst>
                            <p:childTnLst>
                              <p:par>
                                <p:cTn id="15" presetID="22" presetClass="entr" presetSubtype="8" fill="hold" grpId="0" nodeType="after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left)">
                                      <p:cBhvr>
                                        <p:cTn id="17" dur="1000"/>
                                        <p:tgtEl>
                                          <p:spTgt spid="4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wipe(left)">
                                      <p:cBhvr>
                                        <p:cTn id="20" dur="1000"/>
                                        <p:tgtEl>
                                          <p:spTgt spid="50"/>
                                        </p:tgtEl>
                                      </p:cBhvr>
                                    </p:animEffect>
                                  </p:childTnLst>
                                </p:cTn>
                              </p:par>
                            </p:childTnLst>
                          </p:cTn>
                        </p:par>
                        <p:par>
                          <p:cTn id="21" fill="hold">
                            <p:stCondLst>
                              <p:cond delay="3500"/>
                            </p:stCondLst>
                            <p:childTnLst>
                              <p:par>
                                <p:cTn id="22" presetID="22" presetClass="entr" presetSubtype="8" fill="hold" grpId="0"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left)">
                                      <p:cBhvr>
                                        <p:cTn id="24" dur="1000"/>
                                        <p:tgtEl>
                                          <p:spTgt spid="43"/>
                                        </p:tgtEl>
                                      </p:cBhvr>
                                    </p:animEffect>
                                  </p:childTnLst>
                                </p:cTn>
                              </p:par>
                            </p:childTnLst>
                          </p:cTn>
                        </p:par>
                        <p:par>
                          <p:cTn id="25" fill="hold">
                            <p:stCondLst>
                              <p:cond delay="4500"/>
                            </p:stCondLst>
                            <p:childTnLst>
                              <p:par>
                                <p:cTn id="26" presetID="22" presetClass="entr" presetSubtype="8"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left)">
                                      <p:cBhvr>
                                        <p:cTn id="28" dur="1000"/>
                                        <p:tgtEl>
                                          <p:spTgt spid="44"/>
                                        </p:tgtEl>
                                      </p:cBhvr>
                                    </p:animEffect>
                                  </p:childTnLst>
                                </p:cTn>
                              </p:par>
                            </p:childTnLst>
                          </p:cTn>
                        </p:par>
                        <p:par>
                          <p:cTn id="29" fill="hold">
                            <p:stCondLst>
                              <p:cond delay="5500"/>
                            </p:stCondLst>
                            <p:childTnLst>
                              <p:par>
                                <p:cTn id="30" presetID="22" presetClass="entr" presetSubtype="8"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left)">
                                      <p:cBhvr>
                                        <p:cTn id="32" dur="1000"/>
                                        <p:tgtEl>
                                          <p:spTgt spid="45"/>
                                        </p:tgtEl>
                                      </p:cBhvr>
                                    </p:animEffect>
                                  </p:childTnLst>
                                </p:cTn>
                              </p:par>
                            </p:childTnLst>
                          </p:cTn>
                        </p:par>
                        <p:par>
                          <p:cTn id="33" fill="hold">
                            <p:stCondLst>
                              <p:cond delay="6500"/>
                            </p:stCondLst>
                            <p:childTnLst>
                              <p:par>
                                <p:cTn id="34" presetID="22" presetClass="entr" presetSubtype="4" fill="hold" grpId="0" nodeType="after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wipe(down)">
                                      <p:cBhvr>
                                        <p:cTn id="36" dur="1000"/>
                                        <p:tgtEl>
                                          <p:spTgt spid="60"/>
                                        </p:tgtEl>
                                      </p:cBhvr>
                                    </p:animEffect>
                                  </p:childTnLst>
                                </p:cTn>
                              </p:par>
                            </p:childTnLst>
                          </p:cTn>
                        </p:par>
                        <p:par>
                          <p:cTn id="37" fill="hold">
                            <p:stCondLst>
                              <p:cond delay="7500"/>
                            </p:stCondLst>
                            <p:childTnLst>
                              <p:par>
                                <p:cTn id="38" presetID="53" presetClass="entr" presetSubtype="16" fill="hold" nodeType="afterEffect">
                                  <p:stCondLst>
                                    <p:cond delay="0"/>
                                  </p:stCondLst>
                                  <p:childTnLst>
                                    <p:set>
                                      <p:cBhvr>
                                        <p:cTn id="39" dur="1" fill="hold">
                                          <p:stCondLst>
                                            <p:cond delay="0"/>
                                          </p:stCondLst>
                                        </p:cTn>
                                        <p:tgtEl>
                                          <p:spTgt spid="69"/>
                                        </p:tgtEl>
                                        <p:attrNameLst>
                                          <p:attrName>style.visibility</p:attrName>
                                        </p:attrNameLst>
                                      </p:cBhvr>
                                      <p:to>
                                        <p:strVal val="visible"/>
                                      </p:to>
                                    </p:set>
                                    <p:anim calcmode="lin" valueType="num">
                                      <p:cBhvr>
                                        <p:cTn id="40" dur="500" fill="hold"/>
                                        <p:tgtEl>
                                          <p:spTgt spid="69"/>
                                        </p:tgtEl>
                                        <p:attrNameLst>
                                          <p:attrName>ppt_w</p:attrName>
                                        </p:attrNameLst>
                                      </p:cBhvr>
                                      <p:tavLst>
                                        <p:tav tm="0">
                                          <p:val>
                                            <p:fltVal val="0"/>
                                          </p:val>
                                        </p:tav>
                                        <p:tav tm="100000">
                                          <p:val>
                                            <p:strVal val="#ppt_w"/>
                                          </p:val>
                                        </p:tav>
                                      </p:tavLst>
                                    </p:anim>
                                    <p:anim calcmode="lin" valueType="num">
                                      <p:cBhvr>
                                        <p:cTn id="41" dur="500" fill="hold"/>
                                        <p:tgtEl>
                                          <p:spTgt spid="69"/>
                                        </p:tgtEl>
                                        <p:attrNameLst>
                                          <p:attrName>ppt_h</p:attrName>
                                        </p:attrNameLst>
                                      </p:cBhvr>
                                      <p:tavLst>
                                        <p:tav tm="0">
                                          <p:val>
                                            <p:fltVal val="0"/>
                                          </p:val>
                                        </p:tav>
                                        <p:tav tm="100000">
                                          <p:val>
                                            <p:strVal val="#ppt_h"/>
                                          </p:val>
                                        </p:tav>
                                      </p:tavLst>
                                    </p:anim>
                                    <p:animEffect transition="in" filter="fade">
                                      <p:cBhvr>
                                        <p:cTn id="42" dur="500"/>
                                        <p:tgtEl>
                                          <p:spTgt spid="69"/>
                                        </p:tgtEl>
                                      </p:cBhvr>
                                    </p:animEffect>
                                  </p:childTnLst>
                                </p:cTn>
                              </p:par>
                            </p:childTnLst>
                          </p:cTn>
                        </p:par>
                        <p:par>
                          <p:cTn id="43" fill="hold">
                            <p:stCondLst>
                              <p:cond delay="8000"/>
                            </p:stCondLst>
                            <p:childTnLst>
                              <p:par>
                                <p:cTn id="44" presetID="22" presetClass="entr" presetSubtype="2"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8500"/>
                            </p:stCondLst>
                            <p:childTnLst>
                              <p:par>
                                <p:cTn id="48" presetID="53" presetClass="entr" presetSubtype="16" fill="hold"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p:cTn id="50" dur="1000" fill="hold"/>
                                        <p:tgtEl>
                                          <p:spTgt spid="70"/>
                                        </p:tgtEl>
                                        <p:attrNameLst>
                                          <p:attrName>ppt_w</p:attrName>
                                        </p:attrNameLst>
                                      </p:cBhvr>
                                      <p:tavLst>
                                        <p:tav tm="0">
                                          <p:val>
                                            <p:fltVal val="0"/>
                                          </p:val>
                                        </p:tav>
                                        <p:tav tm="100000">
                                          <p:val>
                                            <p:strVal val="#ppt_w"/>
                                          </p:val>
                                        </p:tav>
                                      </p:tavLst>
                                    </p:anim>
                                    <p:anim calcmode="lin" valueType="num">
                                      <p:cBhvr>
                                        <p:cTn id="51" dur="1000" fill="hold"/>
                                        <p:tgtEl>
                                          <p:spTgt spid="70"/>
                                        </p:tgtEl>
                                        <p:attrNameLst>
                                          <p:attrName>ppt_h</p:attrName>
                                        </p:attrNameLst>
                                      </p:cBhvr>
                                      <p:tavLst>
                                        <p:tav tm="0">
                                          <p:val>
                                            <p:fltVal val="0"/>
                                          </p:val>
                                        </p:tav>
                                        <p:tav tm="100000">
                                          <p:val>
                                            <p:strVal val="#ppt_h"/>
                                          </p:val>
                                        </p:tav>
                                      </p:tavLst>
                                    </p:anim>
                                    <p:animEffect transition="in" filter="fade">
                                      <p:cBhvr>
                                        <p:cTn id="52" dur="1000"/>
                                        <p:tgtEl>
                                          <p:spTgt spid="70"/>
                                        </p:tgtEl>
                                      </p:cBhvr>
                                    </p:animEffect>
                                  </p:childTnLst>
                                </p:cTn>
                              </p:par>
                            </p:childTnLst>
                          </p:cTn>
                        </p:par>
                        <p:par>
                          <p:cTn id="53" fill="hold">
                            <p:stCondLst>
                              <p:cond delay="9500"/>
                            </p:stCondLst>
                            <p:childTnLst>
                              <p:par>
                                <p:cTn id="54" presetID="22" presetClass="entr" presetSubtype="2" fill="hold" grpId="0" nodeType="after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1000"/>
                                        <p:tgtEl>
                                          <p:spTgt spid="59"/>
                                        </p:tgtEl>
                                      </p:cBhvr>
                                    </p:animEffect>
                                  </p:childTnLst>
                                </p:cTn>
                              </p:par>
                            </p:childTnLst>
                          </p:cTn>
                        </p:par>
                        <p:par>
                          <p:cTn id="57" fill="hold">
                            <p:stCondLst>
                              <p:cond delay="10500"/>
                            </p:stCondLst>
                            <p:childTnLst>
                              <p:par>
                                <p:cTn id="58" presetID="22" presetClass="entr" presetSubtype="8" fill="hold" nodeType="afterEffect">
                                  <p:stCondLst>
                                    <p:cond delay="0"/>
                                  </p:stCondLst>
                                  <p:childTnLst>
                                    <p:set>
                                      <p:cBhvr>
                                        <p:cTn id="59" dur="1" fill="hold">
                                          <p:stCondLst>
                                            <p:cond delay="0"/>
                                          </p:stCondLst>
                                        </p:cTn>
                                        <p:tgtEl>
                                          <p:spTgt spid="72"/>
                                        </p:tgtEl>
                                        <p:attrNameLst>
                                          <p:attrName>style.visibility</p:attrName>
                                        </p:attrNameLst>
                                      </p:cBhvr>
                                      <p:to>
                                        <p:strVal val="visible"/>
                                      </p:to>
                                    </p:set>
                                    <p:animEffect transition="in" filter="wipe(left)">
                                      <p:cBhvr>
                                        <p:cTn id="60" dur="1000"/>
                                        <p:tgtEl>
                                          <p:spTgt spid="72"/>
                                        </p:tgtEl>
                                      </p:cBhvr>
                                    </p:animEffect>
                                  </p:childTnLst>
                                </p:cTn>
                              </p:par>
                            </p:childTnLst>
                          </p:cTn>
                        </p:par>
                        <p:par>
                          <p:cTn id="61" fill="hold">
                            <p:stCondLst>
                              <p:cond delay="11500"/>
                            </p:stCondLst>
                            <p:childTnLst>
                              <p:par>
                                <p:cTn id="62" presetID="22" presetClass="entr" presetSubtype="2" fill="hold" grpId="0" nodeType="after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right)">
                                      <p:cBhvr>
                                        <p:cTn id="64" dur="1000"/>
                                        <p:tgtEl>
                                          <p:spTgt spid="61"/>
                                        </p:tgtEl>
                                      </p:cBhvr>
                                    </p:animEffect>
                                  </p:childTnLst>
                                </p:cTn>
                              </p:par>
                            </p:childTnLst>
                          </p:cTn>
                        </p:par>
                        <p:par>
                          <p:cTn id="65" fill="hold">
                            <p:stCondLst>
                              <p:cond delay="12500"/>
                            </p:stCondLst>
                            <p:childTnLst>
                              <p:par>
                                <p:cTn id="66" presetID="22" presetClass="entr" presetSubtype="8" fill="hold" nodeType="afterEffect">
                                  <p:stCondLst>
                                    <p:cond delay="0"/>
                                  </p:stCondLst>
                                  <p:childTnLst>
                                    <p:set>
                                      <p:cBhvr>
                                        <p:cTn id="67" dur="1" fill="hold">
                                          <p:stCondLst>
                                            <p:cond delay="0"/>
                                          </p:stCondLst>
                                        </p:cTn>
                                        <p:tgtEl>
                                          <p:spTgt spid="73"/>
                                        </p:tgtEl>
                                        <p:attrNameLst>
                                          <p:attrName>style.visibility</p:attrName>
                                        </p:attrNameLst>
                                      </p:cBhvr>
                                      <p:to>
                                        <p:strVal val="visible"/>
                                      </p:to>
                                    </p:set>
                                    <p:animEffect transition="in" filter="wipe(left)">
                                      <p:cBhvr>
                                        <p:cTn id="68"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42" grpId="0" animBg="1"/>
      <p:bldP spid="43" grpId="0" animBg="1"/>
      <p:bldP spid="44" grpId="0" animBg="1"/>
      <p:bldP spid="45" grpId="0" animBg="1"/>
      <p:bldP spid="57" grpId="0" animBg="1"/>
      <p:bldP spid="58" grpId="0" animBg="1"/>
      <p:bldP spid="59" grpId="0" animBg="1"/>
      <p:bldP spid="60" grpId="0" animBg="1"/>
      <p:bldP spid="6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46DA93-B527-465E-A97B-3B5D1CF0276E}"/>
              </a:ext>
            </a:extLst>
          </p:cNvPr>
          <p:cNvSpPr>
            <a:spLocks noGrp="1"/>
          </p:cNvSpPr>
          <p:nvPr>
            <p:ph type="title"/>
          </p:nvPr>
        </p:nvSpPr>
        <p:spPr/>
        <p:txBody>
          <a:bodyPr/>
          <a:lstStyle/>
          <a:p>
            <a:r>
              <a:rPr lang="es-UY" dirty="0"/>
              <a:t>3. Soluciones Creativas</a:t>
            </a:r>
          </a:p>
        </p:txBody>
      </p:sp>
      <p:sp>
        <p:nvSpPr>
          <p:cNvPr id="24578" name="Rectangle 3"/>
          <p:cNvSpPr>
            <a:spLocks noGrp="1" noChangeArrowheads="1"/>
          </p:cNvSpPr>
          <p:nvPr>
            <p:ph idx="1"/>
          </p:nvPr>
        </p:nvSpPr>
        <p:spPr/>
        <p:txBody>
          <a:bodyPr/>
          <a:lstStyle/>
          <a:p>
            <a:pPr marL="0" indent="0">
              <a:lnSpc>
                <a:spcPct val="90000"/>
              </a:lnSpc>
              <a:buNone/>
              <a:defRPr/>
            </a:pPr>
            <a:r>
              <a:rPr lang="es-ES" sz="2000" dirty="0">
                <a:cs typeface="Arial" pitchFamily="34" charset="0"/>
              </a:rPr>
              <a:t>Creado el Gráfico Causa y Efecto:</a:t>
            </a:r>
          </a:p>
          <a:p>
            <a:pPr marL="457200" indent="-457200">
              <a:lnSpc>
                <a:spcPct val="90000"/>
              </a:lnSpc>
              <a:buFont typeface="Arial" panose="020B0604020202020204" pitchFamily="34" charset="0"/>
              <a:buChar char="•"/>
              <a:defRPr/>
            </a:pPr>
            <a:endParaRPr lang="es-ES" sz="2000" dirty="0">
              <a:cs typeface="Arial" pitchFamily="34" charset="0"/>
            </a:endParaRPr>
          </a:p>
          <a:p>
            <a:pPr marL="914400" lvl="1" indent="-457200">
              <a:lnSpc>
                <a:spcPct val="90000"/>
              </a:lnSpc>
              <a:buFont typeface="Arial" panose="020B0604020202020204" pitchFamily="34" charset="0"/>
              <a:buChar char="•"/>
              <a:defRPr/>
            </a:pPr>
            <a:r>
              <a:rPr lang="es-ES" sz="2000" b="1" dirty="0">
                <a:solidFill>
                  <a:srgbClr val="0073B9"/>
                </a:solidFill>
                <a:cs typeface="Arial" pitchFamily="34" charset="0"/>
              </a:rPr>
              <a:t>Desafiar las Causas</a:t>
            </a:r>
          </a:p>
          <a:p>
            <a:pPr marL="914400" lvl="1" indent="-457200">
              <a:lnSpc>
                <a:spcPct val="90000"/>
              </a:lnSpc>
              <a:buFont typeface="Arial" panose="020B0604020202020204" pitchFamily="34" charset="0"/>
              <a:buChar char="•"/>
              <a:defRPr/>
            </a:pPr>
            <a:endParaRPr lang="es-ES" sz="2000" b="1" dirty="0">
              <a:solidFill>
                <a:srgbClr val="0073B9"/>
              </a:solidFill>
              <a:cs typeface="Arial" pitchFamily="34" charset="0"/>
            </a:endParaRPr>
          </a:p>
          <a:p>
            <a:pPr marL="914400" lvl="1" indent="-457200">
              <a:lnSpc>
                <a:spcPct val="90000"/>
              </a:lnSpc>
              <a:buFont typeface="Arial" panose="020B0604020202020204" pitchFamily="34" charset="0"/>
              <a:buChar char="•"/>
              <a:defRPr/>
            </a:pPr>
            <a:r>
              <a:rPr lang="es-ES" sz="2000" b="1" dirty="0">
                <a:solidFill>
                  <a:srgbClr val="0073B9"/>
                </a:solidFill>
                <a:cs typeface="Arial" pitchFamily="34" charset="0"/>
              </a:rPr>
              <a:t>Ofrecer Soluciones</a:t>
            </a:r>
          </a:p>
          <a:p>
            <a:pPr marL="914400" lvl="1" indent="-457200">
              <a:lnSpc>
                <a:spcPct val="90000"/>
              </a:lnSpc>
              <a:buFont typeface="Arial" panose="020B0604020202020204" pitchFamily="34" charset="0"/>
              <a:buChar char="•"/>
              <a:defRPr/>
            </a:pPr>
            <a:endParaRPr lang="es-ES" sz="2000" b="1" dirty="0">
              <a:solidFill>
                <a:srgbClr val="0073B9"/>
              </a:solidFill>
              <a:cs typeface="Arial" pitchFamily="34" charset="0"/>
            </a:endParaRPr>
          </a:p>
          <a:p>
            <a:pPr marL="914400" lvl="1" indent="-457200">
              <a:lnSpc>
                <a:spcPct val="90000"/>
              </a:lnSpc>
              <a:buFont typeface="Arial" panose="020B0604020202020204" pitchFamily="34" charset="0"/>
              <a:buChar char="•"/>
              <a:defRPr/>
            </a:pPr>
            <a:r>
              <a:rPr lang="es-ES" sz="2000" b="1" dirty="0">
                <a:solidFill>
                  <a:srgbClr val="0073B9"/>
                </a:solidFill>
                <a:cs typeface="Arial" pitchFamily="34" charset="0"/>
              </a:rPr>
              <a:t>Verificar las Soluciones Contra los Criterios</a:t>
            </a:r>
          </a:p>
          <a:p>
            <a:pPr marL="914400" lvl="1" indent="-457200">
              <a:lnSpc>
                <a:spcPct val="90000"/>
              </a:lnSpc>
              <a:buFont typeface="Arial" panose="020B0604020202020204" pitchFamily="34" charset="0"/>
              <a:buChar char="•"/>
              <a:defRPr/>
            </a:pPr>
            <a:endParaRPr lang="es-ES" sz="2000" b="1" dirty="0">
              <a:solidFill>
                <a:srgbClr val="0073B9"/>
              </a:solidFill>
              <a:cs typeface="Arial" pitchFamily="34" charset="0"/>
            </a:endParaRPr>
          </a:p>
          <a:p>
            <a:pPr marL="914400" lvl="1" indent="-457200">
              <a:lnSpc>
                <a:spcPct val="90000"/>
              </a:lnSpc>
              <a:buFont typeface="Arial" panose="020B0604020202020204" pitchFamily="34" charset="0"/>
              <a:buChar char="•"/>
              <a:defRPr/>
            </a:pPr>
            <a:r>
              <a:rPr lang="es-ES" sz="2000" b="1" dirty="0">
                <a:solidFill>
                  <a:srgbClr val="0073B9"/>
                </a:solidFill>
                <a:cs typeface="Arial" pitchFamily="34" charset="0"/>
              </a:rPr>
              <a:t>Elegir las Mejores Soluciones</a:t>
            </a:r>
          </a:p>
        </p:txBody>
      </p:sp>
      <p:pic>
        <p:nvPicPr>
          <p:cNvPr id="3" name="Imagen 2" descr="Imagen que contiene sostener, luz&#10;&#10;Descripción generada automáticamente">
            <a:extLst>
              <a:ext uri="{FF2B5EF4-FFF2-40B4-BE49-F238E27FC236}">
                <a16:creationId xmlns:a16="http://schemas.microsoft.com/office/drawing/2014/main" id="{FFD205D8-6B5B-4544-A6C8-6B6146FEEC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7479" y="3962400"/>
            <a:ext cx="1930695" cy="1930695"/>
          </a:xfrm>
          <a:prstGeom prst="rect">
            <a:avLst/>
          </a:prstGeom>
        </p:spPr>
      </p:pic>
      <p:pic>
        <p:nvPicPr>
          <p:cNvPr id="6" name="Imagen 5" descr="Imagen que contiene objeto, motor&#10;&#10;Descripción generada automáticamente">
            <a:extLst>
              <a:ext uri="{FF2B5EF4-FFF2-40B4-BE49-F238E27FC236}">
                <a16:creationId xmlns:a16="http://schemas.microsoft.com/office/drawing/2014/main" id="{D3AD6933-EA02-47E7-92D2-9CF0BDFB69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9052" y="1414767"/>
            <a:ext cx="1628427" cy="1765005"/>
          </a:xfrm>
          <a:prstGeom prst="rect">
            <a:avLst/>
          </a:prstGeom>
        </p:spPr>
      </p:pic>
    </p:spTree>
    <p:extLst>
      <p:ext uri="{BB962C8B-B14F-4D97-AF65-F5344CB8AC3E}">
        <p14:creationId xmlns:p14="http://schemas.microsoft.com/office/powerpoint/2010/main" val="395545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wipe(left)">
                                      <p:cBhvr>
                                        <p:cTn id="7" dur="1000"/>
                                        <p:tgtEl>
                                          <p:spTgt spid="24578">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4578">
                                            <p:txEl>
                                              <p:pRg st="2" end="2"/>
                                            </p:txEl>
                                          </p:spTgt>
                                        </p:tgtEl>
                                        <p:attrNameLst>
                                          <p:attrName>style.visibility</p:attrName>
                                        </p:attrNameLst>
                                      </p:cBhvr>
                                      <p:to>
                                        <p:strVal val="visible"/>
                                      </p:to>
                                    </p:set>
                                    <p:animEffect transition="in" filter="wipe(left)">
                                      <p:cBhvr>
                                        <p:cTn id="10" dur="1000"/>
                                        <p:tgtEl>
                                          <p:spTgt spid="24578">
                                            <p:txEl>
                                              <p:pRg st="2" end="2"/>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4578">
                                            <p:txEl>
                                              <p:pRg st="4" end="4"/>
                                            </p:txEl>
                                          </p:spTgt>
                                        </p:tgtEl>
                                        <p:attrNameLst>
                                          <p:attrName>style.visibility</p:attrName>
                                        </p:attrNameLst>
                                      </p:cBhvr>
                                      <p:to>
                                        <p:strVal val="visible"/>
                                      </p:to>
                                    </p:set>
                                    <p:animEffect transition="in" filter="wipe(left)">
                                      <p:cBhvr>
                                        <p:cTn id="13" dur="1000"/>
                                        <p:tgtEl>
                                          <p:spTgt spid="24578">
                                            <p:txEl>
                                              <p:pRg st="4" end="4"/>
                                            </p:txEl>
                                          </p:spTgt>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Effect transition="in" filter="fade">
                                      <p:cBhvr>
                                        <p:cTn id="19" dur="1000"/>
                                        <p:tgtEl>
                                          <p:spTgt spid="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4578">
                                            <p:txEl>
                                              <p:pRg st="6" end="6"/>
                                            </p:txEl>
                                          </p:spTgt>
                                        </p:tgtEl>
                                        <p:attrNameLst>
                                          <p:attrName>style.visibility</p:attrName>
                                        </p:attrNameLst>
                                      </p:cBhvr>
                                      <p:to>
                                        <p:strVal val="visible"/>
                                      </p:to>
                                    </p:set>
                                    <p:animEffect transition="in" filter="wipe(left)">
                                      <p:cBhvr>
                                        <p:cTn id="22" dur="1000"/>
                                        <p:tgtEl>
                                          <p:spTgt spid="24578">
                                            <p:txEl>
                                              <p:pRg st="6" end="6"/>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4578">
                                            <p:txEl>
                                              <p:pRg st="8" end="8"/>
                                            </p:txEl>
                                          </p:spTgt>
                                        </p:tgtEl>
                                        <p:attrNameLst>
                                          <p:attrName>style.visibility</p:attrName>
                                        </p:attrNameLst>
                                      </p:cBhvr>
                                      <p:to>
                                        <p:strVal val="visible"/>
                                      </p:to>
                                    </p:set>
                                    <p:animEffect transition="in" filter="wipe(left)">
                                      <p:cBhvr>
                                        <p:cTn id="25" dur="1000"/>
                                        <p:tgtEl>
                                          <p:spTgt spid="24578">
                                            <p:txEl>
                                              <p:pRg st="8" end="8"/>
                                            </p:txEl>
                                          </p:spTgt>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1000" fill="hold"/>
                                        <p:tgtEl>
                                          <p:spTgt spid="3"/>
                                        </p:tgtEl>
                                        <p:attrNameLst>
                                          <p:attrName>ppt_w</p:attrName>
                                        </p:attrNameLst>
                                      </p:cBhvr>
                                      <p:tavLst>
                                        <p:tav tm="0">
                                          <p:val>
                                            <p:fltVal val="0"/>
                                          </p:val>
                                        </p:tav>
                                        <p:tav tm="100000">
                                          <p:val>
                                            <p:strVal val="#ppt_w"/>
                                          </p:val>
                                        </p:tav>
                                      </p:tavLst>
                                    </p:anim>
                                    <p:anim calcmode="lin" valueType="num">
                                      <p:cBhvr>
                                        <p:cTn id="30" dur="1000" fill="hold"/>
                                        <p:tgtEl>
                                          <p:spTgt spid="3"/>
                                        </p:tgtEl>
                                        <p:attrNameLst>
                                          <p:attrName>ppt_h</p:attrName>
                                        </p:attrNameLst>
                                      </p:cBhvr>
                                      <p:tavLst>
                                        <p:tav tm="0">
                                          <p:val>
                                            <p:fltVal val="0"/>
                                          </p:val>
                                        </p:tav>
                                        <p:tav tm="100000">
                                          <p:val>
                                            <p:strVal val="#ppt_h"/>
                                          </p:val>
                                        </p:tav>
                                      </p:tavLst>
                                    </p:anim>
                                    <p:animEffect transition="in" filter="fade">
                                      <p:cBhvr>
                                        <p:cTn id="3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206AFF-4A55-46A4-8A78-B0690CE60636}"/>
              </a:ext>
            </a:extLst>
          </p:cNvPr>
          <p:cNvSpPr>
            <a:spLocks noGrp="1"/>
          </p:cNvSpPr>
          <p:nvPr>
            <p:ph type="title"/>
          </p:nvPr>
        </p:nvSpPr>
        <p:spPr/>
        <p:txBody>
          <a:bodyPr/>
          <a:lstStyle/>
          <a:p>
            <a:r>
              <a:rPr lang="es-UY" dirty="0"/>
              <a:t>4. Implementar las Soluciones</a:t>
            </a:r>
          </a:p>
        </p:txBody>
      </p:sp>
      <p:sp>
        <p:nvSpPr>
          <p:cNvPr id="24578" name="Rectangle 3"/>
          <p:cNvSpPr>
            <a:spLocks noGrp="1" noChangeArrowheads="1"/>
          </p:cNvSpPr>
          <p:nvPr>
            <p:ph idx="1"/>
          </p:nvPr>
        </p:nvSpPr>
        <p:spPr>
          <a:xfrm>
            <a:off x="532931" y="1414767"/>
            <a:ext cx="7236463" cy="4224033"/>
          </a:xfrm>
        </p:spPr>
        <p:txBody>
          <a:bodyPr/>
          <a:lstStyle/>
          <a:p>
            <a:pPr marL="0" indent="0">
              <a:lnSpc>
                <a:spcPct val="90000"/>
              </a:lnSpc>
              <a:buNone/>
              <a:defRPr/>
            </a:pPr>
            <a:r>
              <a:rPr lang="es-ES" sz="2000" dirty="0">
                <a:cs typeface="Arial" pitchFamily="34" charset="0"/>
              </a:rPr>
              <a:t>Criterios de las Mejores Soluciones:</a:t>
            </a:r>
          </a:p>
          <a:p>
            <a:pPr marL="457200" indent="-457200">
              <a:lnSpc>
                <a:spcPct val="90000"/>
              </a:lnSpc>
              <a:buFont typeface="Arial" panose="020B0604020202020204" pitchFamily="34" charset="0"/>
              <a:buChar char="•"/>
              <a:defRPr/>
            </a:pPr>
            <a:endParaRPr lang="es-ES" sz="2000" dirty="0">
              <a:cs typeface="Arial" pitchFamily="34" charset="0"/>
            </a:endParaRPr>
          </a:p>
          <a:p>
            <a:pPr marL="914400" lvl="1" indent="-457200">
              <a:lnSpc>
                <a:spcPct val="90000"/>
              </a:lnSpc>
              <a:buFont typeface="Arial" panose="020B0604020202020204" pitchFamily="34" charset="0"/>
              <a:buChar char="•"/>
              <a:defRPr/>
            </a:pPr>
            <a:r>
              <a:rPr lang="es-ES" sz="2000" b="1" dirty="0">
                <a:solidFill>
                  <a:srgbClr val="0073B9"/>
                </a:solidFill>
                <a:cs typeface="Arial" pitchFamily="34" charset="0"/>
              </a:rPr>
              <a:t>Prevenir la Recurrencia</a:t>
            </a:r>
          </a:p>
          <a:p>
            <a:pPr marL="914400" lvl="1" indent="-457200">
              <a:lnSpc>
                <a:spcPct val="90000"/>
              </a:lnSpc>
              <a:buFont typeface="Arial" panose="020B0604020202020204" pitchFamily="34" charset="0"/>
              <a:buChar char="•"/>
              <a:defRPr/>
            </a:pPr>
            <a:endParaRPr lang="es-ES" sz="2000" b="1" dirty="0">
              <a:solidFill>
                <a:srgbClr val="0073B9"/>
              </a:solidFill>
              <a:cs typeface="Arial" pitchFamily="34" charset="0"/>
            </a:endParaRPr>
          </a:p>
          <a:p>
            <a:pPr marL="914400" lvl="1" indent="-457200">
              <a:lnSpc>
                <a:spcPct val="90000"/>
              </a:lnSpc>
              <a:buFont typeface="Arial" panose="020B0604020202020204" pitchFamily="34" charset="0"/>
              <a:buChar char="•"/>
              <a:defRPr/>
            </a:pPr>
            <a:r>
              <a:rPr lang="es-ES" sz="2000" b="1" dirty="0">
                <a:solidFill>
                  <a:srgbClr val="0073B9"/>
                </a:solidFill>
                <a:cs typeface="Arial" pitchFamily="34" charset="0"/>
              </a:rPr>
              <a:t>Alcanzar las Metas y Objetivos</a:t>
            </a:r>
          </a:p>
          <a:p>
            <a:pPr marL="914400" lvl="1" indent="-457200">
              <a:lnSpc>
                <a:spcPct val="90000"/>
              </a:lnSpc>
              <a:buFont typeface="Arial" panose="020B0604020202020204" pitchFamily="34" charset="0"/>
              <a:buChar char="•"/>
              <a:defRPr/>
            </a:pPr>
            <a:endParaRPr lang="es-ES" sz="2000" b="1" dirty="0">
              <a:solidFill>
                <a:srgbClr val="0073B9"/>
              </a:solidFill>
              <a:cs typeface="Arial" pitchFamily="34" charset="0"/>
            </a:endParaRPr>
          </a:p>
          <a:p>
            <a:pPr marL="914400" lvl="1" indent="-457200">
              <a:lnSpc>
                <a:spcPct val="90000"/>
              </a:lnSpc>
              <a:buFont typeface="Arial" panose="020B0604020202020204" pitchFamily="34" charset="0"/>
              <a:buChar char="•"/>
              <a:defRPr/>
            </a:pPr>
            <a:r>
              <a:rPr lang="es-ES" sz="2000" b="1" dirty="0">
                <a:solidFill>
                  <a:srgbClr val="0073B9"/>
                </a:solidFill>
                <a:cs typeface="Arial" pitchFamily="34" charset="0"/>
              </a:rPr>
              <a:t>Estar Dentro de mi Área de Control</a:t>
            </a:r>
          </a:p>
          <a:p>
            <a:pPr marL="914400" lvl="1" indent="-457200">
              <a:lnSpc>
                <a:spcPct val="90000"/>
              </a:lnSpc>
              <a:buFont typeface="Arial" panose="020B0604020202020204" pitchFamily="34" charset="0"/>
              <a:buChar char="•"/>
              <a:defRPr/>
            </a:pPr>
            <a:endParaRPr lang="es-ES" sz="2000" b="1" dirty="0">
              <a:solidFill>
                <a:srgbClr val="0073B9"/>
              </a:solidFill>
              <a:cs typeface="Arial" pitchFamily="34" charset="0"/>
            </a:endParaRPr>
          </a:p>
          <a:p>
            <a:pPr marL="914400" lvl="1" indent="-457200">
              <a:lnSpc>
                <a:spcPct val="90000"/>
              </a:lnSpc>
              <a:buFont typeface="Arial" panose="020B0604020202020204" pitchFamily="34" charset="0"/>
              <a:buChar char="•"/>
              <a:defRPr/>
            </a:pPr>
            <a:r>
              <a:rPr lang="es-ES" sz="2000" b="1" dirty="0">
                <a:solidFill>
                  <a:srgbClr val="0073B9"/>
                </a:solidFill>
                <a:cs typeface="Arial" pitchFamily="34" charset="0"/>
              </a:rPr>
              <a:t>No Crear Problemas, Costos o Riesgos Mayores</a:t>
            </a:r>
          </a:p>
        </p:txBody>
      </p:sp>
      <p:pic>
        <p:nvPicPr>
          <p:cNvPr id="3" name="Imagen 2" descr="Imagen que contiene mujer, sostener, jugador, blanco&#10;&#10;Descripción generada automáticamente">
            <a:extLst>
              <a:ext uri="{FF2B5EF4-FFF2-40B4-BE49-F238E27FC236}">
                <a16:creationId xmlns:a16="http://schemas.microsoft.com/office/drawing/2014/main" id="{8C076033-4842-465C-9DFB-2501A94952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9394" y="2221140"/>
            <a:ext cx="2670007" cy="2415721"/>
          </a:xfrm>
          <a:prstGeom prst="rect">
            <a:avLst/>
          </a:prstGeom>
        </p:spPr>
      </p:pic>
    </p:spTree>
    <p:extLst>
      <p:ext uri="{BB962C8B-B14F-4D97-AF65-F5344CB8AC3E}">
        <p14:creationId xmlns:p14="http://schemas.microsoft.com/office/powerpoint/2010/main" val="278617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wipe(left)">
                                      <p:cBhvr>
                                        <p:cTn id="7" dur="1000"/>
                                        <p:tgtEl>
                                          <p:spTgt spid="24578">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4578">
                                            <p:txEl>
                                              <p:pRg st="2" end="2"/>
                                            </p:txEl>
                                          </p:spTgt>
                                        </p:tgtEl>
                                        <p:attrNameLst>
                                          <p:attrName>style.visibility</p:attrName>
                                        </p:attrNameLst>
                                      </p:cBhvr>
                                      <p:to>
                                        <p:strVal val="visible"/>
                                      </p:to>
                                    </p:set>
                                    <p:animEffect transition="in" filter="wipe(left)">
                                      <p:cBhvr>
                                        <p:cTn id="10" dur="1000"/>
                                        <p:tgtEl>
                                          <p:spTgt spid="24578">
                                            <p:txEl>
                                              <p:pRg st="2" end="2"/>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4578">
                                            <p:txEl>
                                              <p:pRg st="4" end="4"/>
                                            </p:txEl>
                                          </p:spTgt>
                                        </p:tgtEl>
                                        <p:attrNameLst>
                                          <p:attrName>style.visibility</p:attrName>
                                        </p:attrNameLst>
                                      </p:cBhvr>
                                      <p:to>
                                        <p:strVal val="visible"/>
                                      </p:to>
                                    </p:set>
                                    <p:animEffect transition="in" filter="wipe(left)">
                                      <p:cBhvr>
                                        <p:cTn id="13" dur="1000"/>
                                        <p:tgtEl>
                                          <p:spTgt spid="24578">
                                            <p:txEl>
                                              <p:pRg st="4" end="4"/>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4578">
                                            <p:txEl>
                                              <p:pRg st="6" end="6"/>
                                            </p:txEl>
                                          </p:spTgt>
                                        </p:tgtEl>
                                        <p:attrNameLst>
                                          <p:attrName>style.visibility</p:attrName>
                                        </p:attrNameLst>
                                      </p:cBhvr>
                                      <p:to>
                                        <p:strVal val="visible"/>
                                      </p:to>
                                    </p:set>
                                    <p:animEffect transition="in" filter="wipe(left)">
                                      <p:cBhvr>
                                        <p:cTn id="16" dur="1000"/>
                                        <p:tgtEl>
                                          <p:spTgt spid="24578">
                                            <p:txEl>
                                              <p:pRg st="6" end="6"/>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4578">
                                            <p:txEl>
                                              <p:pRg st="8" end="8"/>
                                            </p:txEl>
                                          </p:spTgt>
                                        </p:tgtEl>
                                        <p:attrNameLst>
                                          <p:attrName>style.visibility</p:attrName>
                                        </p:attrNameLst>
                                      </p:cBhvr>
                                      <p:to>
                                        <p:strVal val="visible"/>
                                      </p:to>
                                    </p:set>
                                    <p:animEffect transition="in" filter="wipe(left)">
                                      <p:cBhvr>
                                        <p:cTn id="19" dur="1000"/>
                                        <p:tgtEl>
                                          <p:spTgt spid="24578">
                                            <p:txEl>
                                              <p:pRg st="8" end="8"/>
                                            </p:txEl>
                                          </p:spTgt>
                                        </p:tgtEl>
                                      </p:cBhvr>
                                    </p:animEffect>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Effect transition="in" filter="fade">
                                      <p:cBhvr>
                                        <p:cTn id="2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980901-912B-4C3D-8CA8-0EB25A50E842}"/>
              </a:ext>
            </a:extLst>
          </p:cNvPr>
          <p:cNvSpPr>
            <a:spLocks noGrp="1"/>
          </p:cNvSpPr>
          <p:nvPr>
            <p:ph type="title"/>
          </p:nvPr>
        </p:nvSpPr>
        <p:spPr/>
        <p:txBody>
          <a:bodyPr/>
          <a:lstStyle/>
          <a:p>
            <a:r>
              <a:rPr lang="es-ES" dirty="0"/>
              <a:t>CASO DE FATALIDAD</a:t>
            </a:r>
            <a:endParaRPr lang="es-UY" dirty="0"/>
          </a:p>
        </p:txBody>
      </p:sp>
      <p:sp>
        <p:nvSpPr>
          <p:cNvPr id="24578" name="Rectangle 3"/>
          <p:cNvSpPr>
            <a:spLocks noGrp="1" noChangeArrowheads="1"/>
          </p:cNvSpPr>
          <p:nvPr>
            <p:ph idx="1"/>
          </p:nvPr>
        </p:nvSpPr>
        <p:spPr/>
        <p:txBody>
          <a:bodyPr/>
          <a:lstStyle/>
          <a:p>
            <a:pPr>
              <a:lnSpc>
                <a:spcPct val="90000"/>
              </a:lnSpc>
              <a:defRPr/>
            </a:pPr>
            <a:r>
              <a:rPr lang="es-ES" sz="2000" dirty="0">
                <a:cs typeface="Arial" pitchFamily="34" charset="0"/>
              </a:rPr>
              <a:t>El 10 de Febrero de 2020, a las 3:00 pm, durante el proceso de demolición del depósito de motores eléctricos en la fábrica de pasta, de una planta de fundición y </a:t>
            </a:r>
            <a:r>
              <a:rPr lang="es-ES" sz="2000">
                <a:cs typeface="Arial" pitchFamily="34" charset="0"/>
              </a:rPr>
              <a:t>refinado de aluminio</a:t>
            </a:r>
            <a:r>
              <a:rPr lang="es-ES" sz="2000" dirty="0">
                <a:cs typeface="Arial" pitchFamily="34" charset="0"/>
              </a:rPr>
              <a:t>, experimentamos un evento significativo de Fatalidad por Quemaduras Severas e Inhalación de Humos Tóxicos, cuando un soldador estaba cortando la estructura del techo del deposito (6 m de altura) con llama abierta de Oxi-Gas, sobre un </a:t>
            </a:r>
            <a:r>
              <a:rPr lang="es-ES" sz="2000" dirty="0"/>
              <a:t>Elevador de Pluma Telescópica </a:t>
            </a:r>
            <a:r>
              <a:rPr lang="es-ES" sz="2000" dirty="0">
                <a:cs typeface="Arial" pitchFamily="34" charset="0"/>
              </a:rPr>
              <a:t>(3 m de altura).</a:t>
            </a:r>
          </a:p>
          <a:p>
            <a:pPr>
              <a:lnSpc>
                <a:spcPct val="90000"/>
              </a:lnSpc>
              <a:defRPr/>
            </a:pPr>
            <a:r>
              <a:rPr lang="es-ES" sz="2000" dirty="0">
                <a:cs typeface="Arial" pitchFamily="34" charset="0"/>
              </a:rPr>
              <a:t>Bajo la estructura del andamio se encontraba una caja que creían solo contenía restos de piezas metálicas, pero que en realidad contenía dos tarros de 30 kg cada uno de polvo de Al-Cu de soldadura exotérmica (total 60 kg).</a:t>
            </a:r>
          </a:p>
          <a:p>
            <a:pPr>
              <a:lnSpc>
                <a:spcPct val="90000"/>
              </a:lnSpc>
              <a:defRPr/>
            </a:pPr>
            <a:r>
              <a:rPr lang="es-ES" sz="2000" dirty="0">
                <a:cs typeface="Arial" pitchFamily="34" charset="0"/>
              </a:rPr>
              <a:t>El depósito estaba vacío excepto por la mencionada caja, la que no había sido ni retirada ni cubierta con tapa o lona de protección.</a:t>
            </a:r>
          </a:p>
          <a:p>
            <a:pPr>
              <a:lnSpc>
                <a:spcPct val="90000"/>
              </a:lnSpc>
              <a:defRPr/>
            </a:pPr>
            <a:r>
              <a:rPr lang="es-ES" sz="2000" dirty="0">
                <a:cs typeface="Arial" pitchFamily="34" charset="0"/>
              </a:rPr>
              <a:t>Las chispas del corte de Oxi-Gas caían sobre la caja, y provocaron la ignición del polvo de Al-Cu de soldadura exotérmica. Las llamas alcanzaron los 6 m de altura. Y se estima que al temperatura alcanzo mas de 2000 °C.</a:t>
            </a:r>
          </a:p>
          <a:p>
            <a:pPr>
              <a:lnSpc>
                <a:spcPct val="90000"/>
              </a:lnSpc>
              <a:defRPr/>
            </a:pPr>
            <a:r>
              <a:rPr lang="es-ES" sz="2000" dirty="0">
                <a:cs typeface="Arial" pitchFamily="34" charset="0"/>
              </a:rPr>
              <a:t>El trabajador estuvo expuesto al fuego breves instantes pero debió soportar el humo 15 minutos hasta ser rescatado del lugar del incidente.</a:t>
            </a:r>
          </a:p>
        </p:txBody>
      </p:sp>
    </p:spTree>
    <p:extLst>
      <p:ext uri="{BB962C8B-B14F-4D97-AF65-F5344CB8AC3E}">
        <p14:creationId xmlns:p14="http://schemas.microsoft.com/office/powerpoint/2010/main" val="289288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wipe(up)">
                                      <p:cBhvr>
                                        <p:cTn id="7" dur="1000"/>
                                        <p:tgtEl>
                                          <p:spTgt spid="24578">
                                            <p:txEl>
                                              <p:pRg st="0" end="0"/>
                                            </p:txEl>
                                          </p:spTgt>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4578">
                                            <p:txEl>
                                              <p:pRg st="1" end="1"/>
                                            </p:txEl>
                                          </p:spTgt>
                                        </p:tgtEl>
                                        <p:attrNameLst>
                                          <p:attrName>style.visibility</p:attrName>
                                        </p:attrNameLst>
                                      </p:cBhvr>
                                      <p:to>
                                        <p:strVal val="visible"/>
                                      </p:to>
                                    </p:set>
                                    <p:animEffect transition="in" filter="wipe(up)">
                                      <p:cBhvr>
                                        <p:cTn id="11" dur="1000"/>
                                        <p:tgtEl>
                                          <p:spTgt spid="24578">
                                            <p:txEl>
                                              <p:pRg st="1" end="1"/>
                                            </p:tx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24578">
                                            <p:txEl>
                                              <p:pRg st="2" end="2"/>
                                            </p:txEl>
                                          </p:spTgt>
                                        </p:tgtEl>
                                        <p:attrNameLst>
                                          <p:attrName>style.visibility</p:attrName>
                                        </p:attrNameLst>
                                      </p:cBhvr>
                                      <p:to>
                                        <p:strVal val="visible"/>
                                      </p:to>
                                    </p:set>
                                    <p:animEffect transition="in" filter="wipe(up)">
                                      <p:cBhvr>
                                        <p:cTn id="15" dur="1000"/>
                                        <p:tgtEl>
                                          <p:spTgt spid="24578">
                                            <p:txEl>
                                              <p:pRg st="2" end="2"/>
                                            </p:txEl>
                                          </p:spTgt>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24578">
                                            <p:txEl>
                                              <p:pRg st="3" end="3"/>
                                            </p:txEl>
                                          </p:spTgt>
                                        </p:tgtEl>
                                        <p:attrNameLst>
                                          <p:attrName>style.visibility</p:attrName>
                                        </p:attrNameLst>
                                      </p:cBhvr>
                                      <p:to>
                                        <p:strVal val="visible"/>
                                      </p:to>
                                    </p:set>
                                    <p:animEffect transition="in" filter="wipe(up)">
                                      <p:cBhvr>
                                        <p:cTn id="19" dur="1000"/>
                                        <p:tgtEl>
                                          <p:spTgt spid="24578">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4578">
                                            <p:txEl>
                                              <p:pRg st="4" end="4"/>
                                            </p:txEl>
                                          </p:spTgt>
                                        </p:tgtEl>
                                        <p:attrNameLst>
                                          <p:attrName>style.visibility</p:attrName>
                                        </p:attrNameLst>
                                      </p:cBhvr>
                                      <p:to>
                                        <p:strVal val="visible"/>
                                      </p:to>
                                    </p:set>
                                    <p:animEffect transition="in" filter="wipe(up)">
                                      <p:cBhvr>
                                        <p:cTn id="24" dur="1000"/>
                                        <p:tgtEl>
                                          <p:spTgt spid="245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Imagen que contiene persona, hombre, exterior, sujetando&#10;&#10;Descripción generada con confianza muy alta">
            <a:extLst>
              <a:ext uri="{FF2B5EF4-FFF2-40B4-BE49-F238E27FC236}">
                <a16:creationId xmlns:a16="http://schemas.microsoft.com/office/drawing/2014/main" id="{74198C95-5496-4F62-B1E9-14B0867A77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6659" y="1447897"/>
            <a:ext cx="2705067" cy="3381840"/>
          </a:xfrm>
          <a:prstGeom prst="rect">
            <a:avLst/>
          </a:prstGeom>
        </p:spPr>
      </p:pic>
      <p:sp>
        <p:nvSpPr>
          <p:cNvPr id="2" name="Título 1">
            <a:extLst>
              <a:ext uri="{FF2B5EF4-FFF2-40B4-BE49-F238E27FC236}">
                <a16:creationId xmlns:a16="http://schemas.microsoft.com/office/drawing/2014/main" id="{A3B9B126-CB5A-4A7B-9384-D4753C9F18A5}"/>
              </a:ext>
            </a:extLst>
          </p:cNvPr>
          <p:cNvSpPr>
            <a:spLocks noGrp="1"/>
          </p:cNvSpPr>
          <p:nvPr>
            <p:ph type="title"/>
          </p:nvPr>
        </p:nvSpPr>
        <p:spPr/>
        <p:txBody>
          <a:bodyPr/>
          <a:lstStyle/>
          <a:p>
            <a:r>
              <a:rPr lang="es-UY" dirty="0"/>
              <a:t>PRESENTACIÓN - ING. IND. SANTIAGO SOTUYO BLANCO, CMRP, CRL, AMP-S</a:t>
            </a:r>
          </a:p>
        </p:txBody>
      </p:sp>
      <p:pic>
        <p:nvPicPr>
          <p:cNvPr id="8" name="Imagen 7" descr="Diagrama&#10;&#10;Descripción generada automáticamente">
            <a:extLst>
              <a:ext uri="{FF2B5EF4-FFF2-40B4-BE49-F238E27FC236}">
                <a16:creationId xmlns:a16="http://schemas.microsoft.com/office/drawing/2014/main" id="{D1D15A53-2367-4522-A366-353F05631F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450" y="4559235"/>
            <a:ext cx="1279525" cy="2174875"/>
          </a:xfrm>
          <a:prstGeom prst="rect">
            <a:avLst/>
          </a:prstGeom>
        </p:spPr>
      </p:pic>
      <p:pic>
        <p:nvPicPr>
          <p:cNvPr id="10" name="Imagen 9" descr="Imagen que contiene dibujo&#10;&#10;Descripción generada automáticamente">
            <a:extLst>
              <a:ext uri="{FF2B5EF4-FFF2-40B4-BE49-F238E27FC236}">
                <a16:creationId xmlns:a16="http://schemas.microsoft.com/office/drawing/2014/main" id="{28B3B933-EE2E-DCA6-F267-B6F435301B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43346" y="5192124"/>
            <a:ext cx="1331695" cy="886183"/>
          </a:xfrm>
          <a:prstGeom prst="rect">
            <a:avLst/>
          </a:prstGeom>
          <a:effectLst>
            <a:outerShdw blurRad="50800" dist="50800" dir="5400000" algn="ctr" rotWithShape="0">
              <a:schemeClr val="tx2">
                <a:lumMod val="75000"/>
                <a:lumOff val="25000"/>
              </a:schemeClr>
            </a:outerShdw>
          </a:effectLst>
        </p:spPr>
      </p:pic>
      <p:grpSp>
        <p:nvGrpSpPr>
          <p:cNvPr id="4" name="Group 3">
            <a:extLst>
              <a:ext uri="{FF2B5EF4-FFF2-40B4-BE49-F238E27FC236}">
                <a16:creationId xmlns:a16="http://schemas.microsoft.com/office/drawing/2014/main" id="{8E7BA69F-AC58-4437-B995-E97C8E942AE5}"/>
              </a:ext>
            </a:extLst>
          </p:cNvPr>
          <p:cNvGrpSpPr/>
          <p:nvPr/>
        </p:nvGrpSpPr>
        <p:grpSpPr>
          <a:xfrm>
            <a:off x="3340972" y="4419600"/>
            <a:ext cx="2647952" cy="2054878"/>
            <a:chOff x="3196749" y="4641634"/>
            <a:chExt cx="2647952" cy="2054878"/>
          </a:xfrm>
        </p:grpSpPr>
        <p:pic>
          <p:nvPicPr>
            <p:cNvPr id="11" name="Imagen 10" descr="Texto&#10;&#10;Descripción generada automáticamente">
              <a:extLst>
                <a:ext uri="{FF2B5EF4-FFF2-40B4-BE49-F238E27FC236}">
                  <a16:creationId xmlns:a16="http://schemas.microsoft.com/office/drawing/2014/main" id="{2D6B49B7-67E7-4609-AA70-915BF89F87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96751" y="4643345"/>
              <a:ext cx="2647950" cy="2053167"/>
            </a:xfrm>
            <a:prstGeom prst="rect">
              <a:avLst/>
            </a:prstGeom>
          </p:spPr>
        </p:pic>
        <p:sp>
          <p:nvSpPr>
            <p:cNvPr id="3" name="Rectangle 2">
              <a:extLst>
                <a:ext uri="{FF2B5EF4-FFF2-40B4-BE49-F238E27FC236}">
                  <a16:creationId xmlns:a16="http://schemas.microsoft.com/office/drawing/2014/main" id="{BD7F4E24-0AC2-4A8F-9EB6-A5B34F31F2D3}"/>
                </a:ext>
              </a:extLst>
            </p:cNvPr>
            <p:cNvSpPr/>
            <p:nvPr/>
          </p:nvSpPr>
          <p:spPr>
            <a:xfrm>
              <a:off x="3196749" y="4641634"/>
              <a:ext cx="2647951" cy="102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A picture containing text&#10;&#10;Description automatically generated">
            <a:extLst>
              <a:ext uri="{FF2B5EF4-FFF2-40B4-BE49-F238E27FC236}">
                <a16:creationId xmlns:a16="http://schemas.microsoft.com/office/drawing/2014/main" id="{0ACCE60F-51D0-4503-B960-CD06E19B99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0921" y="4573918"/>
            <a:ext cx="1396685" cy="2122594"/>
          </a:xfrm>
          <a:prstGeom prst="rect">
            <a:avLst/>
          </a:prstGeom>
        </p:spPr>
      </p:pic>
      <p:sp>
        <p:nvSpPr>
          <p:cNvPr id="6" name="Marcador de contenido 5">
            <a:extLst>
              <a:ext uri="{FF2B5EF4-FFF2-40B4-BE49-F238E27FC236}">
                <a16:creationId xmlns:a16="http://schemas.microsoft.com/office/drawing/2014/main" id="{EA89FDCE-1F42-44E3-900B-12C00A298F8B}"/>
              </a:ext>
            </a:extLst>
          </p:cNvPr>
          <p:cNvSpPr>
            <a:spLocks noGrp="1"/>
          </p:cNvSpPr>
          <p:nvPr>
            <p:ph idx="1"/>
          </p:nvPr>
        </p:nvSpPr>
        <p:spPr>
          <a:xfrm>
            <a:off x="810644" y="1158956"/>
            <a:ext cx="7708606" cy="3381840"/>
          </a:xfrm>
        </p:spPr>
        <p:txBody>
          <a:bodyPr/>
          <a:lstStyle/>
          <a:p>
            <a:pPr defTabSz="685800">
              <a:spcBef>
                <a:spcPts val="0"/>
              </a:spcBef>
              <a:spcAft>
                <a:spcPts val="0"/>
              </a:spcAft>
            </a:pPr>
            <a:r>
              <a:rPr lang="en-AU" sz="2800" dirty="0" err="1">
                <a:solidFill>
                  <a:srgbClr val="0B3B59"/>
                </a:solidFill>
                <a:latin typeface="+mn-lt"/>
                <a:cs typeface="Poppins SemiBold" pitchFamily="2" charset="77"/>
              </a:rPr>
              <a:t>Reconcimientos</a:t>
            </a:r>
            <a:r>
              <a:rPr lang="en-AU" sz="2800" dirty="0">
                <a:solidFill>
                  <a:srgbClr val="0B3B59"/>
                </a:solidFill>
                <a:latin typeface="+mn-lt"/>
                <a:cs typeface="Poppins SemiBold" pitchFamily="2" charset="77"/>
              </a:rPr>
              <a:t> y </a:t>
            </a:r>
            <a:r>
              <a:rPr lang="en-AU" sz="2800" dirty="0" err="1">
                <a:solidFill>
                  <a:srgbClr val="0B3B59"/>
                </a:solidFill>
                <a:latin typeface="+mn-lt"/>
                <a:cs typeface="Poppins SemiBold" pitchFamily="2" charset="77"/>
              </a:rPr>
              <a:t>Premios</a:t>
            </a:r>
            <a:r>
              <a:rPr lang="en-AU" sz="2800" dirty="0">
                <a:solidFill>
                  <a:srgbClr val="0B3B59"/>
                </a:solidFill>
                <a:latin typeface="+mn-lt"/>
                <a:cs typeface="Poppins SemiBold" pitchFamily="2" charset="77"/>
              </a:rPr>
              <a:t>:</a:t>
            </a:r>
          </a:p>
          <a:p>
            <a:pPr marL="0" indent="0" defTabSz="685800">
              <a:buFont typeface="Wingdings" charset="2"/>
              <a:buNone/>
            </a:pPr>
            <a:endParaRPr lang="es-UY" sz="100" dirty="0">
              <a:solidFill>
                <a:prstClr val="black">
                  <a:lumMod val="75000"/>
                  <a:lumOff val="25000"/>
                </a:prstClr>
              </a:solidFill>
            </a:endParaRPr>
          </a:p>
          <a:p>
            <a:pPr marL="172800" indent="-172800" defTabSz="685800">
              <a:spcBef>
                <a:spcPts val="0"/>
              </a:spcBef>
              <a:spcAft>
                <a:spcPts val="500"/>
              </a:spcAft>
              <a:buFont typeface="Arial" panose="020B0604020202020204" pitchFamily="34" charset="0"/>
              <a:buChar char="•"/>
            </a:pPr>
            <a:r>
              <a:rPr lang="es-UY" sz="1800" b="1" dirty="0">
                <a:solidFill>
                  <a:prstClr val="black">
                    <a:lumMod val="75000"/>
                    <a:lumOff val="25000"/>
                  </a:prstClr>
                </a:solidFill>
                <a:latin typeface="+mn-lt"/>
                <a:cs typeface="Poppins Medium" panose="00000600000000000000" pitchFamily="2" charset="0"/>
              </a:rPr>
              <a:t>“Ingeniero Destacado 2021”, </a:t>
            </a:r>
            <a:r>
              <a:rPr lang="es-UY" sz="1800" dirty="0">
                <a:solidFill>
                  <a:prstClr val="black">
                    <a:lumMod val="75000"/>
                    <a:lumOff val="25000"/>
                  </a:prstClr>
                </a:solidFill>
                <a:latin typeface="+mn-lt"/>
                <a:cs typeface="Poppins Medium" panose="00000600000000000000" pitchFamily="2" charset="0"/>
              </a:rPr>
              <a:t>por la AIU – </a:t>
            </a:r>
            <a:r>
              <a:rPr lang="es-UY" sz="1800" dirty="0">
                <a:solidFill>
                  <a:prstClr val="black">
                    <a:lumMod val="75000"/>
                    <a:lumOff val="25000"/>
                  </a:prstClr>
                </a:solidFill>
                <a:latin typeface="+mn-lt"/>
                <a:cs typeface="Poppins" panose="00000500000000000000" pitchFamily="50" charset="0"/>
              </a:rPr>
              <a:t>Asociación</a:t>
            </a:r>
            <a:r>
              <a:rPr lang="es-UY" sz="1800" dirty="0">
                <a:solidFill>
                  <a:prstClr val="black">
                    <a:lumMod val="75000"/>
                    <a:lumOff val="25000"/>
                  </a:prstClr>
                </a:solidFill>
                <a:latin typeface="+mn-lt"/>
                <a:cs typeface="Poppins Medium" panose="00000600000000000000" pitchFamily="2" charset="0"/>
              </a:rPr>
              <a:t> de Ingenieros del Uruguay. Diciembre 2021.</a:t>
            </a:r>
          </a:p>
          <a:p>
            <a:pPr marL="172800" indent="-172800" defTabSz="685800">
              <a:spcBef>
                <a:spcPts val="0"/>
              </a:spcBef>
              <a:spcAft>
                <a:spcPts val="500"/>
              </a:spcAft>
              <a:buFont typeface="Arial" panose="020B0604020202020204" pitchFamily="34" charset="0"/>
              <a:buChar char="•"/>
            </a:pPr>
            <a:r>
              <a:rPr lang="es-UY" sz="1800" b="1" dirty="0">
                <a:solidFill>
                  <a:prstClr val="black">
                    <a:lumMod val="75000"/>
                    <a:lumOff val="25000"/>
                  </a:prstClr>
                </a:solidFill>
                <a:latin typeface="+mn-lt"/>
                <a:cs typeface="Poppins Medium" panose="00000600000000000000" pitchFamily="2" charset="0"/>
              </a:rPr>
              <a:t>“WFEO </a:t>
            </a:r>
            <a:r>
              <a:rPr lang="es-UY" sz="1800" b="1" dirty="0" err="1">
                <a:solidFill>
                  <a:prstClr val="black">
                    <a:lumMod val="75000"/>
                    <a:lumOff val="25000"/>
                  </a:prstClr>
                </a:solidFill>
                <a:latin typeface="+mn-lt"/>
                <a:cs typeface="Poppins Medium" panose="00000600000000000000" pitchFamily="2" charset="0"/>
              </a:rPr>
              <a:t>Distinguished</a:t>
            </a:r>
            <a:r>
              <a:rPr lang="es-UY" sz="1800" b="1" dirty="0">
                <a:solidFill>
                  <a:prstClr val="black">
                    <a:lumMod val="75000"/>
                    <a:lumOff val="25000"/>
                  </a:prstClr>
                </a:solidFill>
                <a:latin typeface="+mn-lt"/>
                <a:cs typeface="Poppins Medium" panose="00000600000000000000" pitchFamily="2" charset="0"/>
              </a:rPr>
              <a:t> </a:t>
            </a:r>
            <a:r>
              <a:rPr lang="es-UY" sz="1800" b="1" dirty="0" err="1">
                <a:solidFill>
                  <a:prstClr val="black">
                    <a:lumMod val="75000"/>
                    <a:lumOff val="25000"/>
                  </a:prstClr>
                </a:solidFill>
                <a:latin typeface="+mn-lt"/>
                <a:cs typeface="Poppins Medium" panose="00000600000000000000" pitchFamily="2" charset="0"/>
              </a:rPr>
              <a:t>Fellow</a:t>
            </a:r>
            <a:r>
              <a:rPr lang="es-UY" sz="1800" b="1" dirty="0">
                <a:solidFill>
                  <a:prstClr val="black">
                    <a:lumMod val="75000"/>
                    <a:lumOff val="25000"/>
                  </a:prstClr>
                </a:solidFill>
                <a:latin typeface="+mn-lt"/>
                <a:cs typeface="Poppins Medium" panose="00000600000000000000" pitchFamily="2" charset="0"/>
              </a:rPr>
              <a:t>”</a:t>
            </a:r>
            <a:r>
              <a:rPr lang="es-UY" sz="1800" dirty="0">
                <a:solidFill>
                  <a:prstClr val="black">
                    <a:lumMod val="75000"/>
                    <a:lumOff val="25000"/>
                  </a:prstClr>
                </a:solidFill>
                <a:latin typeface="+mn-lt"/>
                <a:cs typeface="Poppins Medium" panose="00000600000000000000" pitchFamily="2" charset="0"/>
              </a:rPr>
              <a:t>,</a:t>
            </a:r>
            <a:r>
              <a:rPr lang="es-UY" sz="1800" b="1" dirty="0">
                <a:solidFill>
                  <a:prstClr val="black">
                    <a:lumMod val="75000"/>
                    <a:lumOff val="25000"/>
                  </a:prstClr>
                </a:solidFill>
                <a:latin typeface="+mn-lt"/>
                <a:cs typeface="Poppins Medium" panose="00000600000000000000" pitchFamily="2" charset="0"/>
              </a:rPr>
              <a:t> </a:t>
            </a:r>
            <a:r>
              <a:rPr lang="es-UY" sz="1800" dirty="0">
                <a:solidFill>
                  <a:prstClr val="black">
                    <a:lumMod val="75000"/>
                    <a:lumOff val="25000"/>
                  </a:prstClr>
                </a:solidFill>
                <a:latin typeface="+mn-lt"/>
                <a:cs typeface="Poppins Medium" panose="00000600000000000000" pitchFamily="2" charset="0"/>
              </a:rPr>
              <a:t>por la WFEO/FMOI – Federación Mundial de Organizaciones de Ingeniería. Marzo 2022.</a:t>
            </a:r>
          </a:p>
          <a:p>
            <a:pPr marL="742939" lvl="1" indent="-285750" defTabSz="685800">
              <a:spcBef>
                <a:spcPts val="0"/>
              </a:spcBef>
              <a:spcAft>
                <a:spcPts val="500"/>
              </a:spcAft>
              <a:buFont typeface="Arial" panose="020B0604020202020204" pitchFamily="34" charset="0"/>
              <a:buChar char="-"/>
            </a:pPr>
            <a:r>
              <a:rPr lang="es-ES" sz="1600" dirty="0">
                <a:solidFill>
                  <a:prstClr val="black">
                    <a:lumMod val="75000"/>
                    <a:lumOff val="25000"/>
                  </a:prstClr>
                </a:solidFill>
                <a:latin typeface="+mn-lt"/>
                <a:cs typeface="Poppins Medium" panose="00000600000000000000" pitchFamily="2" charset="0"/>
              </a:rPr>
              <a:t>Reconocimientos a sus 37+ años de experiencia laboral y 33+ años como profesional de la ingeniería a nivel internacional.</a:t>
            </a:r>
          </a:p>
          <a:p>
            <a:pPr marL="285750" indent="-285750" defTabSz="685800">
              <a:spcBef>
                <a:spcPts val="0"/>
              </a:spcBef>
              <a:spcAft>
                <a:spcPts val="500"/>
              </a:spcAft>
              <a:buFont typeface="Arial" panose="020B0604020202020204" pitchFamily="34" charset="0"/>
              <a:buChar char="•"/>
            </a:pPr>
            <a:r>
              <a:rPr lang="es-UY" sz="1800" b="1" dirty="0">
                <a:solidFill>
                  <a:prstClr val="black">
                    <a:lumMod val="75000"/>
                    <a:lumOff val="25000"/>
                  </a:prstClr>
                </a:solidFill>
                <a:latin typeface="+mn-lt"/>
                <a:cs typeface="Poppins Medium" panose="00000600000000000000" pitchFamily="2" charset="0"/>
              </a:rPr>
              <a:t>“Homenaje”</a:t>
            </a:r>
            <a:r>
              <a:rPr lang="es-UY" sz="1800" dirty="0">
                <a:solidFill>
                  <a:prstClr val="black">
                    <a:lumMod val="75000"/>
                    <a:lumOff val="25000"/>
                  </a:prstClr>
                </a:solidFill>
                <a:latin typeface="+mn-lt"/>
                <a:cs typeface="Poppins Medium" panose="00000600000000000000" pitchFamily="2" charset="0"/>
              </a:rPr>
              <a:t>,</a:t>
            </a:r>
            <a:r>
              <a:rPr lang="es-UY" sz="1800" b="1" dirty="0">
                <a:solidFill>
                  <a:prstClr val="black">
                    <a:lumMod val="75000"/>
                    <a:lumOff val="25000"/>
                  </a:prstClr>
                </a:solidFill>
                <a:latin typeface="+mn-lt"/>
                <a:cs typeface="Poppins Medium" panose="00000600000000000000" pitchFamily="2" charset="0"/>
              </a:rPr>
              <a:t> </a:t>
            </a:r>
            <a:r>
              <a:rPr lang="es-UY" sz="1800" dirty="0">
                <a:solidFill>
                  <a:prstClr val="black">
                    <a:lumMod val="75000"/>
                    <a:lumOff val="25000"/>
                  </a:prstClr>
                </a:solidFill>
                <a:latin typeface="+mn-lt"/>
                <a:cs typeface="Poppins Medium" panose="00000600000000000000" pitchFamily="2" charset="0"/>
              </a:rPr>
              <a:t>por el COPIMAN, AMGA y CMC-</a:t>
            </a:r>
            <a:r>
              <a:rPr lang="es-UY" sz="1800" dirty="0" err="1">
                <a:solidFill>
                  <a:prstClr val="black">
                    <a:lumMod val="75000"/>
                    <a:lumOff val="25000"/>
                  </a:prstClr>
                </a:solidFill>
                <a:latin typeface="+mn-lt"/>
                <a:cs typeface="Poppins Medium" panose="00000600000000000000" pitchFamily="2" charset="0"/>
              </a:rPr>
              <a:t>Latam</a:t>
            </a:r>
            <a:r>
              <a:rPr lang="es-UY" sz="1800" dirty="0">
                <a:solidFill>
                  <a:prstClr val="black">
                    <a:lumMod val="75000"/>
                    <a:lumOff val="25000"/>
                  </a:prstClr>
                </a:solidFill>
                <a:latin typeface="+mn-lt"/>
                <a:cs typeface="Poppins Medium" panose="00000600000000000000" pitchFamily="2" charset="0"/>
              </a:rPr>
              <a:t> México. Setiembre 2022.</a:t>
            </a:r>
          </a:p>
          <a:p>
            <a:pPr marL="742939" lvl="1" indent="-285750" defTabSz="685800">
              <a:spcBef>
                <a:spcPts val="0"/>
              </a:spcBef>
              <a:spcAft>
                <a:spcPts val="500"/>
              </a:spcAft>
              <a:buFont typeface="Arial" panose="020B0604020202020204" pitchFamily="34" charset="0"/>
              <a:buChar char="-"/>
            </a:pPr>
            <a:r>
              <a:rPr lang="es-UY" sz="1600" dirty="0">
                <a:solidFill>
                  <a:prstClr val="black">
                    <a:lumMod val="75000"/>
                    <a:lumOff val="25000"/>
                  </a:prstClr>
                </a:solidFill>
                <a:latin typeface="+mn-lt"/>
                <a:cs typeface="Poppins Medium" panose="00000600000000000000" pitchFamily="2" charset="0"/>
              </a:rPr>
              <a:t>Reconocimiento a su Contribución al Mundo del Mantenimiento.</a:t>
            </a:r>
          </a:p>
        </p:txBody>
      </p:sp>
    </p:spTree>
    <p:extLst>
      <p:ext uri="{BB962C8B-B14F-4D97-AF65-F5344CB8AC3E}">
        <p14:creationId xmlns:p14="http://schemas.microsoft.com/office/powerpoint/2010/main" val="890263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506093-F8D2-4C93-A3B3-55D58825140A}"/>
              </a:ext>
            </a:extLst>
          </p:cNvPr>
          <p:cNvSpPr>
            <a:spLocks noGrp="1"/>
          </p:cNvSpPr>
          <p:nvPr>
            <p:ph type="title"/>
          </p:nvPr>
        </p:nvSpPr>
        <p:spPr/>
        <p:txBody>
          <a:bodyPr/>
          <a:lstStyle/>
          <a:p>
            <a:r>
              <a:rPr lang="es-UY" dirty="0"/>
              <a:t>Definición del Problema</a:t>
            </a:r>
          </a:p>
        </p:txBody>
      </p:sp>
      <p:sp>
        <p:nvSpPr>
          <p:cNvPr id="24578" name="Rectangle 3"/>
          <p:cNvSpPr>
            <a:spLocks noGrp="1" noChangeArrowheads="1"/>
          </p:cNvSpPr>
          <p:nvPr>
            <p:ph idx="1"/>
          </p:nvPr>
        </p:nvSpPr>
        <p:spPr>
          <a:xfrm>
            <a:off x="1676400" y="1447800"/>
            <a:ext cx="2667469" cy="4525963"/>
          </a:xfrm>
        </p:spPr>
        <p:txBody>
          <a:bodyPr/>
          <a:lstStyle/>
          <a:p>
            <a:pPr eaLnBrk="0" fontAlgn="base" hangingPunct="0">
              <a:spcBef>
                <a:spcPts val="480"/>
              </a:spcBef>
            </a:pPr>
            <a:r>
              <a:rPr lang="en-US" sz="1800" dirty="0" err="1">
                <a:solidFill>
                  <a:srgbClr val="1F497D"/>
                </a:solidFill>
                <a:ea typeface="MS PGothic" panose="020B0600070205080204" pitchFamily="34" charset="-128"/>
              </a:rPr>
              <a:t>Qué</a:t>
            </a:r>
            <a:r>
              <a:rPr lang="en-US" sz="1800" dirty="0">
                <a:solidFill>
                  <a:srgbClr val="1F497D"/>
                </a:solidFill>
                <a:ea typeface="MS PGothic" panose="020B0600070205080204" pitchFamily="34" charset="-128"/>
              </a:rPr>
              <a:t>:</a:t>
            </a:r>
          </a:p>
          <a:p>
            <a:pPr eaLnBrk="0" fontAlgn="base" hangingPunct="0">
              <a:spcBef>
                <a:spcPts val="480"/>
              </a:spcBef>
            </a:pPr>
            <a:r>
              <a:rPr lang="en-US" sz="1800" dirty="0" err="1">
                <a:solidFill>
                  <a:srgbClr val="1F497D"/>
                </a:solidFill>
                <a:ea typeface="MS PGothic" panose="020B0600070205080204" pitchFamily="34" charset="-128"/>
              </a:rPr>
              <a:t>Cuándo</a:t>
            </a:r>
            <a:r>
              <a:rPr lang="en-US" sz="1800" dirty="0">
                <a:solidFill>
                  <a:srgbClr val="1F497D"/>
                </a:solidFill>
                <a:ea typeface="MS PGothic" panose="020B0600070205080204" pitchFamily="34" charset="-128"/>
              </a:rPr>
              <a:t>:</a:t>
            </a:r>
          </a:p>
          <a:p>
            <a:pPr eaLnBrk="0" fontAlgn="base" hangingPunct="0">
              <a:spcBef>
                <a:spcPts val="480"/>
              </a:spcBef>
            </a:pPr>
            <a:r>
              <a:rPr lang="en-US" sz="1800" dirty="0" err="1">
                <a:solidFill>
                  <a:srgbClr val="1F497D"/>
                </a:solidFill>
                <a:ea typeface="MS PGothic" panose="020B0600070205080204" pitchFamily="34" charset="-128"/>
              </a:rPr>
              <a:t>Dónde</a:t>
            </a:r>
            <a:r>
              <a:rPr lang="en-US" sz="1800" dirty="0">
                <a:solidFill>
                  <a:srgbClr val="1F497D"/>
                </a:solidFill>
                <a:ea typeface="MS PGothic" panose="020B0600070205080204" pitchFamily="34" charset="-128"/>
              </a:rPr>
              <a:t>:</a:t>
            </a:r>
          </a:p>
          <a:p>
            <a:pPr eaLnBrk="0" fontAlgn="base" hangingPunct="0">
              <a:spcBef>
                <a:spcPts val="480"/>
              </a:spcBef>
            </a:pPr>
            <a:r>
              <a:rPr lang="en-US" sz="1800" b="1" i="1" dirty="0" err="1">
                <a:solidFill>
                  <a:srgbClr val="000000"/>
                </a:solidFill>
                <a:ea typeface="MS PGothic" panose="020B0600070205080204" pitchFamily="34" charset="-128"/>
              </a:rPr>
              <a:t>Importancia</a:t>
            </a:r>
            <a:endParaRPr lang="es-UY" sz="1800" dirty="0"/>
          </a:p>
          <a:p>
            <a:pPr algn="r" eaLnBrk="0" fontAlgn="base" hangingPunct="0">
              <a:spcBef>
                <a:spcPts val="480"/>
              </a:spcBef>
            </a:pPr>
            <a:r>
              <a:rPr lang="en-US" sz="1800" dirty="0" err="1">
                <a:solidFill>
                  <a:srgbClr val="1F497D"/>
                </a:solidFill>
                <a:ea typeface="MS PGothic" panose="020B0600070205080204" pitchFamily="34" charset="-128"/>
              </a:rPr>
              <a:t>Seguridad</a:t>
            </a:r>
            <a:r>
              <a:rPr lang="en-US" sz="1800" dirty="0">
                <a:solidFill>
                  <a:srgbClr val="1F497D"/>
                </a:solidFill>
                <a:ea typeface="MS PGothic" panose="020B0600070205080204" pitchFamily="34" charset="-128"/>
              </a:rPr>
              <a:t>:</a:t>
            </a:r>
            <a:endParaRPr lang="es-UY" sz="1800" dirty="0"/>
          </a:p>
          <a:p>
            <a:pPr algn="r" eaLnBrk="0" fontAlgn="base" hangingPunct="0">
              <a:spcBef>
                <a:spcPts val="480"/>
              </a:spcBef>
            </a:pPr>
            <a:r>
              <a:rPr lang="en-US" sz="1800" dirty="0">
                <a:solidFill>
                  <a:srgbClr val="1F497D"/>
                </a:solidFill>
                <a:ea typeface="MS PGothic" panose="020B0600070205080204" pitchFamily="34" charset="-128"/>
              </a:rPr>
              <a:t>Ambiental:</a:t>
            </a:r>
            <a:endParaRPr lang="es-UY" sz="1800" dirty="0"/>
          </a:p>
          <a:p>
            <a:pPr algn="r" eaLnBrk="0" fontAlgn="base" hangingPunct="0">
              <a:spcBef>
                <a:spcPts val="480"/>
              </a:spcBef>
            </a:pPr>
            <a:r>
              <a:rPr lang="en-US" sz="1800" dirty="0" err="1">
                <a:solidFill>
                  <a:srgbClr val="1F497D"/>
                </a:solidFill>
                <a:ea typeface="MS PGothic" panose="020B0600070205080204" pitchFamily="34" charset="-128"/>
              </a:rPr>
              <a:t>Pérdidas</a:t>
            </a:r>
            <a:r>
              <a:rPr lang="en-US" sz="1800" dirty="0">
                <a:solidFill>
                  <a:srgbClr val="1F497D"/>
                </a:solidFill>
                <a:ea typeface="MS PGothic" panose="020B0600070205080204" pitchFamily="34" charset="-128"/>
              </a:rPr>
              <a:t>: </a:t>
            </a:r>
            <a:endParaRPr lang="es-UY" sz="1800" dirty="0"/>
          </a:p>
          <a:p>
            <a:pPr algn="r" eaLnBrk="0" fontAlgn="base" hangingPunct="0">
              <a:spcBef>
                <a:spcPts val="480"/>
              </a:spcBef>
            </a:pPr>
            <a:r>
              <a:rPr lang="en-US" sz="1800" dirty="0" err="1">
                <a:solidFill>
                  <a:srgbClr val="1F497D"/>
                </a:solidFill>
                <a:ea typeface="MS PGothic" panose="020B0600070205080204" pitchFamily="34" charset="-128"/>
              </a:rPr>
              <a:t>Costos</a:t>
            </a:r>
            <a:r>
              <a:rPr lang="en-US" sz="1800" dirty="0">
                <a:solidFill>
                  <a:srgbClr val="1F497D"/>
                </a:solidFill>
                <a:ea typeface="MS PGothic" panose="020B0600070205080204" pitchFamily="34" charset="-128"/>
              </a:rPr>
              <a:t>:</a:t>
            </a:r>
            <a:endParaRPr lang="es-UY" sz="1800" dirty="0"/>
          </a:p>
          <a:p>
            <a:pPr algn="r" eaLnBrk="0" fontAlgn="base" hangingPunct="0">
              <a:spcBef>
                <a:spcPts val="480"/>
              </a:spcBef>
            </a:pPr>
            <a:r>
              <a:rPr lang="en-US" sz="1800" b="1" i="1" dirty="0">
                <a:solidFill>
                  <a:srgbClr val="1F497D"/>
                </a:solidFill>
                <a:ea typeface="MS PGothic" panose="020B0600070205080204" pitchFamily="34" charset="-128"/>
              </a:rPr>
              <a:t>Total:</a:t>
            </a:r>
            <a:endParaRPr lang="es-UY" sz="1800" dirty="0"/>
          </a:p>
          <a:p>
            <a:pPr algn="r" eaLnBrk="0" fontAlgn="base" hangingPunct="0">
              <a:spcBef>
                <a:spcPts val="480"/>
              </a:spcBef>
            </a:pPr>
            <a:r>
              <a:rPr lang="en-US" sz="1800" dirty="0" err="1">
                <a:solidFill>
                  <a:srgbClr val="1F497D"/>
                </a:solidFill>
                <a:ea typeface="MS PGothic" panose="020B0600070205080204" pitchFamily="34" charset="-128"/>
              </a:rPr>
              <a:t>Frecuencia</a:t>
            </a:r>
            <a:r>
              <a:rPr lang="en-US" sz="1800" dirty="0">
                <a:solidFill>
                  <a:srgbClr val="1F497D"/>
                </a:solidFill>
                <a:ea typeface="MS PGothic" panose="020B0600070205080204" pitchFamily="34" charset="-128"/>
              </a:rPr>
              <a:t>:</a:t>
            </a:r>
            <a:endParaRPr lang="es-UY" sz="1800" dirty="0"/>
          </a:p>
        </p:txBody>
      </p:sp>
    </p:spTree>
    <p:extLst>
      <p:ext uri="{BB962C8B-B14F-4D97-AF65-F5344CB8AC3E}">
        <p14:creationId xmlns:p14="http://schemas.microsoft.com/office/powerpoint/2010/main" val="248327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wipe(left)">
                                      <p:cBhvr>
                                        <p:cTn id="7" dur="500"/>
                                        <p:tgtEl>
                                          <p:spTgt spid="24578">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578">
                                            <p:txEl>
                                              <p:pRg st="1" end="1"/>
                                            </p:txEl>
                                          </p:spTgt>
                                        </p:tgtEl>
                                        <p:attrNameLst>
                                          <p:attrName>style.visibility</p:attrName>
                                        </p:attrNameLst>
                                      </p:cBhvr>
                                      <p:to>
                                        <p:strVal val="visible"/>
                                      </p:to>
                                    </p:set>
                                    <p:animEffect transition="in" filter="wipe(left)">
                                      <p:cBhvr>
                                        <p:cTn id="11" dur="500"/>
                                        <p:tgtEl>
                                          <p:spTgt spid="24578">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578">
                                            <p:txEl>
                                              <p:pRg st="2" end="2"/>
                                            </p:txEl>
                                          </p:spTgt>
                                        </p:tgtEl>
                                        <p:attrNameLst>
                                          <p:attrName>style.visibility</p:attrName>
                                        </p:attrNameLst>
                                      </p:cBhvr>
                                      <p:to>
                                        <p:strVal val="visible"/>
                                      </p:to>
                                    </p:set>
                                    <p:animEffect transition="in" filter="wipe(left)">
                                      <p:cBhvr>
                                        <p:cTn id="15" dur="500"/>
                                        <p:tgtEl>
                                          <p:spTgt spid="24578">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4578">
                                            <p:txEl>
                                              <p:pRg st="3" end="3"/>
                                            </p:txEl>
                                          </p:spTgt>
                                        </p:tgtEl>
                                        <p:attrNameLst>
                                          <p:attrName>style.visibility</p:attrName>
                                        </p:attrNameLst>
                                      </p:cBhvr>
                                      <p:to>
                                        <p:strVal val="visible"/>
                                      </p:to>
                                    </p:set>
                                    <p:animEffect transition="in" filter="wipe(left)">
                                      <p:cBhvr>
                                        <p:cTn id="19" dur="500"/>
                                        <p:tgtEl>
                                          <p:spTgt spid="24578">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4578">
                                            <p:txEl>
                                              <p:pRg st="4" end="4"/>
                                            </p:txEl>
                                          </p:spTgt>
                                        </p:tgtEl>
                                        <p:attrNameLst>
                                          <p:attrName>style.visibility</p:attrName>
                                        </p:attrNameLst>
                                      </p:cBhvr>
                                      <p:to>
                                        <p:strVal val="visible"/>
                                      </p:to>
                                    </p:set>
                                    <p:animEffect transition="in" filter="wipe(left)">
                                      <p:cBhvr>
                                        <p:cTn id="23" dur="500"/>
                                        <p:tgtEl>
                                          <p:spTgt spid="24578">
                                            <p:txEl>
                                              <p:pRg st="4" end="4"/>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4578">
                                            <p:txEl>
                                              <p:pRg st="5" end="5"/>
                                            </p:txEl>
                                          </p:spTgt>
                                        </p:tgtEl>
                                        <p:attrNameLst>
                                          <p:attrName>style.visibility</p:attrName>
                                        </p:attrNameLst>
                                      </p:cBhvr>
                                      <p:to>
                                        <p:strVal val="visible"/>
                                      </p:to>
                                    </p:set>
                                    <p:animEffect transition="in" filter="wipe(left)">
                                      <p:cBhvr>
                                        <p:cTn id="27" dur="500"/>
                                        <p:tgtEl>
                                          <p:spTgt spid="24578">
                                            <p:txEl>
                                              <p:pRg st="5" end="5"/>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4578">
                                            <p:txEl>
                                              <p:pRg st="6" end="6"/>
                                            </p:txEl>
                                          </p:spTgt>
                                        </p:tgtEl>
                                        <p:attrNameLst>
                                          <p:attrName>style.visibility</p:attrName>
                                        </p:attrNameLst>
                                      </p:cBhvr>
                                      <p:to>
                                        <p:strVal val="visible"/>
                                      </p:to>
                                    </p:set>
                                    <p:animEffect transition="in" filter="wipe(left)">
                                      <p:cBhvr>
                                        <p:cTn id="31" dur="500"/>
                                        <p:tgtEl>
                                          <p:spTgt spid="24578">
                                            <p:txEl>
                                              <p:pRg st="6" end="6"/>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4578">
                                            <p:txEl>
                                              <p:pRg st="7" end="7"/>
                                            </p:txEl>
                                          </p:spTgt>
                                        </p:tgtEl>
                                        <p:attrNameLst>
                                          <p:attrName>style.visibility</p:attrName>
                                        </p:attrNameLst>
                                      </p:cBhvr>
                                      <p:to>
                                        <p:strVal val="visible"/>
                                      </p:to>
                                    </p:set>
                                    <p:animEffect transition="in" filter="wipe(left)">
                                      <p:cBhvr>
                                        <p:cTn id="35" dur="500"/>
                                        <p:tgtEl>
                                          <p:spTgt spid="24578">
                                            <p:txEl>
                                              <p:pRg st="7" end="7"/>
                                            </p:txEl>
                                          </p:spTgt>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4578">
                                            <p:txEl>
                                              <p:pRg st="8" end="8"/>
                                            </p:txEl>
                                          </p:spTgt>
                                        </p:tgtEl>
                                        <p:attrNameLst>
                                          <p:attrName>style.visibility</p:attrName>
                                        </p:attrNameLst>
                                      </p:cBhvr>
                                      <p:to>
                                        <p:strVal val="visible"/>
                                      </p:to>
                                    </p:set>
                                    <p:animEffect transition="in" filter="wipe(left)">
                                      <p:cBhvr>
                                        <p:cTn id="39" dur="500"/>
                                        <p:tgtEl>
                                          <p:spTgt spid="24578">
                                            <p:txEl>
                                              <p:pRg st="8" end="8"/>
                                            </p:txEl>
                                          </p:spTgt>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578">
                                            <p:txEl>
                                              <p:pRg st="9" end="9"/>
                                            </p:txEl>
                                          </p:spTgt>
                                        </p:tgtEl>
                                        <p:attrNameLst>
                                          <p:attrName>style.visibility</p:attrName>
                                        </p:attrNameLst>
                                      </p:cBhvr>
                                      <p:to>
                                        <p:strVal val="visible"/>
                                      </p:to>
                                    </p:set>
                                    <p:animEffect transition="in" filter="wipe(left)">
                                      <p:cBhvr>
                                        <p:cTn id="43" dur="500"/>
                                        <p:tgtEl>
                                          <p:spTgt spid="2457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1BC8A56-8ED5-43B4-A4A3-22982EEF3B4F}"/>
              </a:ext>
            </a:extLst>
          </p:cNvPr>
          <p:cNvSpPr>
            <a:spLocks noGrp="1"/>
          </p:cNvSpPr>
          <p:nvPr>
            <p:ph type="title"/>
          </p:nvPr>
        </p:nvSpPr>
        <p:spPr>
          <a:xfrm>
            <a:off x="538047" y="1"/>
            <a:ext cx="11102652" cy="1002591"/>
          </a:xfrm>
        </p:spPr>
        <p:txBody>
          <a:bodyPr/>
          <a:lstStyle/>
          <a:p>
            <a:r>
              <a:rPr lang="en-US" dirty="0" err="1"/>
              <a:t>Definición</a:t>
            </a:r>
            <a:r>
              <a:rPr lang="en-US" dirty="0"/>
              <a:t> de </a:t>
            </a:r>
            <a:r>
              <a:rPr lang="en-US" dirty="0" err="1"/>
              <a:t>problema</a:t>
            </a:r>
            <a:r>
              <a:rPr lang="en-US" dirty="0"/>
              <a:t> – </a:t>
            </a:r>
            <a:r>
              <a:rPr lang="en-US" dirty="0" err="1"/>
              <a:t>caso</a:t>
            </a:r>
            <a:r>
              <a:rPr lang="en-US" dirty="0"/>
              <a:t> de </a:t>
            </a:r>
            <a:r>
              <a:rPr lang="en-US" dirty="0" err="1"/>
              <a:t>fatalidad</a:t>
            </a:r>
            <a:endParaRPr lang="en-US" dirty="0"/>
          </a:p>
        </p:txBody>
      </p:sp>
      <p:pic>
        <p:nvPicPr>
          <p:cNvPr id="5" name="Imagen 4">
            <a:extLst>
              <a:ext uri="{FF2B5EF4-FFF2-40B4-BE49-F238E27FC236}">
                <a16:creationId xmlns:a16="http://schemas.microsoft.com/office/drawing/2014/main" id="{A224D68F-1A2A-4A32-BA55-512A77E49C7F}"/>
              </a:ext>
            </a:extLst>
          </p:cNvPr>
          <p:cNvPicPr>
            <a:picLocks noChangeAspect="1"/>
          </p:cNvPicPr>
          <p:nvPr/>
        </p:nvPicPr>
        <p:blipFill>
          <a:blip r:embed="rId2"/>
          <a:stretch>
            <a:fillRect/>
          </a:stretch>
        </p:blipFill>
        <p:spPr>
          <a:xfrm>
            <a:off x="1295400" y="1010276"/>
            <a:ext cx="9315840" cy="5542924"/>
          </a:xfrm>
          <a:prstGeom prst="rect">
            <a:avLst/>
          </a:prstGeom>
          <a:noFill/>
        </p:spPr>
      </p:pic>
    </p:spTree>
    <p:extLst>
      <p:ext uri="{BB962C8B-B14F-4D97-AF65-F5344CB8AC3E}">
        <p14:creationId xmlns:p14="http://schemas.microsoft.com/office/powerpoint/2010/main" val="888313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0D9D2C-5362-4C76-9F7B-340318501DE7}"/>
              </a:ext>
            </a:extLst>
          </p:cNvPr>
          <p:cNvSpPr>
            <a:spLocks noGrp="1"/>
          </p:cNvSpPr>
          <p:nvPr>
            <p:ph type="title"/>
          </p:nvPr>
        </p:nvSpPr>
        <p:spPr>
          <a:xfrm>
            <a:off x="538047" y="0"/>
            <a:ext cx="11102652" cy="1002591"/>
          </a:xfrm>
        </p:spPr>
        <p:txBody>
          <a:bodyPr/>
          <a:lstStyle/>
          <a:p>
            <a:r>
              <a:rPr lang="es-ES" dirty="0"/>
              <a:t>Gráfico de Causa y Efecto</a:t>
            </a:r>
            <a:endParaRPr lang="es-UY" dirty="0"/>
          </a:p>
        </p:txBody>
      </p:sp>
      <p:pic>
        <p:nvPicPr>
          <p:cNvPr id="9" name="Imagen 8">
            <a:extLst>
              <a:ext uri="{FF2B5EF4-FFF2-40B4-BE49-F238E27FC236}">
                <a16:creationId xmlns:a16="http://schemas.microsoft.com/office/drawing/2014/main" id="{8F97CAB0-6204-4424-8772-581FC9503907}"/>
              </a:ext>
            </a:extLst>
          </p:cNvPr>
          <p:cNvPicPr>
            <a:picLocks noChangeAspect="1"/>
          </p:cNvPicPr>
          <p:nvPr/>
        </p:nvPicPr>
        <p:blipFill>
          <a:blip r:embed="rId3"/>
          <a:stretch>
            <a:fillRect/>
          </a:stretch>
        </p:blipFill>
        <p:spPr>
          <a:xfrm>
            <a:off x="2133600" y="838200"/>
            <a:ext cx="7372986" cy="5646591"/>
          </a:xfrm>
          <a:prstGeom prst="rect">
            <a:avLst/>
          </a:prstGeom>
        </p:spPr>
      </p:pic>
    </p:spTree>
    <p:extLst>
      <p:ext uri="{BB962C8B-B14F-4D97-AF65-F5344CB8AC3E}">
        <p14:creationId xmlns:p14="http://schemas.microsoft.com/office/powerpoint/2010/main" val="26593588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E39092-9CBE-47C3-8C5A-68135EC86887}"/>
              </a:ext>
            </a:extLst>
          </p:cNvPr>
          <p:cNvSpPr>
            <a:spLocks noGrp="1"/>
          </p:cNvSpPr>
          <p:nvPr>
            <p:ph type="title"/>
          </p:nvPr>
        </p:nvSpPr>
        <p:spPr/>
        <p:txBody>
          <a:bodyPr/>
          <a:lstStyle/>
          <a:p>
            <a:endParaRPr lang="es-UY"/>
          </a:p>
        </p:txBody>
      </p:sp>
      <p:sp>
        <p:nvSpPr>
          <p:cNvPr id="7" name="Marcador de contenido 6">
            <a:extLst>
              <a:ext uri="{FF2B5EF4-FFF2-40B4-BE49-F238E27FC236}">
                <a16:creationId xmlns:a16="http://schemas.microsoft.com/office/drawing/2014/main" id="{F560FBCC-FCCB-46E6-892D-3E3DD6112275}"/>
              </a:ext>
            </a:extLst>
          </p:cNvPr>
          <p:cNvSpPr>
            <a:spLocks noGrp="1"/>
          </p:cNvSpPr>
          <p:nvPr>
            <p:ph idx="1"/>
          </p:nvPr>
        </p:nvSpPr>
        <p:spPr/>
        <p:txBody>
          <a:bodyPr/>
          <a:lstStyle/>
          <a:p>
            <a:endParaRPr lang="es-UY"/>
          </a:p>
        </p:txBody>
      </p:sp>
      <p:pic>
        <p:nvPicPr>
          <p:cNvPr id="9" name="Imagen 8">
            <a:extLst>
              <a:ext uri="{FF2B5EF4-FFF2-40B4-BE49-F238E27FC236}">
                <a16:creationId xmlns:a16="http://schemas.microsoft.com/office/drawing/2014/main" id="{08FC4860-5CF7-4D8E-8B07-6B2E49CE3E08}"/>
              </a:ext>
            </a:extLst>
          </p:cNvPr>
          <p:cNvPicPr>
            <a:picLocks noChangeAspect="1"/>
          </p:cNvPicPr>
          <p:nvPr/>
        </p:nvPicPr>
        <p:blipFill rotWithShape="1">
          <a:blip r:embed="rId2"/>
          <a:srcRect b="7772"/>
          <a:stretch/>
        </p:blipFill>
        <p:spPr>
          <a:xfrm>
            <a:off x="0" y="-5307"/>
            <a:ext cx="12201430" cy="6329907"/>
          </a:xfrm>
          <a:prstGeom prst="rect">
            <a:avLst/>
          </a:prstGeom>
        </p:spPr>
      </p:pic>
    </p:spTree>
    <p:extLst>
      <p:ext uri="{BB962C8B-B14F-4D97-AF65-F5344CB8AC3E}">
        <p14:creationId xmlns:p14="http://schemas.microsoft.com/office/powerpoint/2010/main" val="313617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99AB6D-D43C-4CFA-91EB-C76B195818BB}"/>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4CDA3B8E-B243-4C68-A345-FD01D60BE21A}"/>
              </a:ext>
            </a:extLst>
          </p:cNvPr>
          <p:cNvSpPr>
            <a:spLocks noGrp="1"/>
          </p:cNvSpPr>
          <p:nvPr>
            <p:ph idx="1"/>
          </p:nvPr>
        </p:nvSpPr>
        <p:spPr/>
        <p:txBody>
          <a:bodyPr/>
          <a:lstStyle/>
          <a:p>
            <a:endParaRPr lang="es-UY"/>
          </a:p>
        </p:txBody>
      </p:sp>
      <p:pic>
        <p:nvPicPr>
          <p:cNvPr id="5" name="Imagen 4">
            <a:extLst>
              <a:ext uri="{FF2B5EF4-FFF2-40B4-BE49-F238E27FC236}">
                <a16:creationId xmlns:a16="http://schemas.microsoft.com/office/drawing/2014/main" id="{EFC75E02-624B-402C-9A77-E218F042108A}"/>
              </a:ext>
            </a:extLst>
          </p:cNvPr>
          <p:cNvPicPr>
            <a:picLocks noChangeAspect="1"/>
          </p:cNvPicPr>
          <p:nvPr/>
        </p:nvPicPr>
        <p:blipFill rotWithShape="1">
          <a:blip r:embed="rId2"/>
          <a:srcRect b="7778"/>
          <a:stretch/>
        </p:blipFill>
        <p:spPr>
          <a:xfrm>
            <a:off x="0" y="0"/>
            <a:ext cx="12192000" cy="6324600"/>
          </a:xfrm>
          <a:prstGeom prst="rect">
            <a:avLst/>
          </a:prstGeom>
        </p:spPr>
      </p:pic>
    </p:spTree>
    <p:extLst>
      <p:ext uri="{BB962C8B-B14F-4D97-AF65-F5344CB8AC3E}">
        <p14:creationId xmlns:p14="http://schemas.microsoft.com/office/powerpoint/2010/main" val="10384716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FB3C25-B2DF-4EEE-8A23-1A001D992670}"/>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4C54372F-A3E4-482C-9EF8-4BF58A0D21CF}"/>
              </a:ext>
            </a:extLst>
          </p:cNvPr>
          <p:cNvSpPr>
            <a:spLocks noGrp="1"/>
          </p:cNvSpPr>
          <p:nvPr>
            <p:ph idx="1"/>
          </p:nvPr>
        </p:nvSpPr>
        <p:spPr/>
        <p:txBody>
          <a:bodyPr/>
          <a:lstStyle/>
          <a:p>
            <a:endParaRPr lang="es-UY"/>
          </a:p>
        </p:txBody>
      </p:sp>
      <p:pic>
        <p:nvPicPr>
          <p:cNvPr id="5" name="Imagen 4">
            <a:extLst>
              <a:ext uri="{FF2B5EF4-FFF2-40B4-BE49-F238E27FC236}">
                <a16:creationId xmlns:a16="http://schemas.microsoft.com/office/drawing/2014/main" id="{3250D5CD-0EE0-49D8-B43E-E3CCDD3C9B58}"/>
              </a:ext>
            </a:extLst>
          </p:cNvPr>
          <p:cNvPicPr>
            <a:picLocks noChangeAspect="1"/>
          </p:cNvPicPr>
          <p:nvPr/>
        </p:nvPicPr>
        <p:blipFill rotWithShape="1">
          <a:blip r:embed="rId2"/>
          <a:srcRect b="7778"/>
          <a:stretch/>
        </p:blipFill>
        <p:spPr>
          <a:xfrm>
            <a:off x="0" y="0"/>
            <a:ext cx="12192000" cy="6324600"/>
          </a:xfrm>
          <a:prstGeom prst="rect">
            <a:avLst/>
          </a:prstGeom>
        </p:spPr>
      </p:pic>
    </p:spTree>
    <p:extLst>
      <p:ext uri="{BB962C8B-B14F-4D97-AF65-F5344CB8AC3E}">
        <p14:creationId xmlns:p14="http://schemas.microsoft.com/office/powerpoint/2010/main" val="8302924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A97293-A791-4C0A-9A0C-67C6241B0E08}"/>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0B9AB858-9928-4BFE-A050-66DC7EA444E2}"/>
              </a:ext>
            </a:extLst>
          </p:cNvPr>
          <p:cNvSpPr>
            <a:spLocks noGrp="1"/>
          </p:cNvSpPr>
          <p:nvPr>
            <p:ph idx="1"/>
          </p:nvPr>
        </p:nvSpPr>
        <p:spPr/>
        <p:txBody>
          <a:bodyPr/>
          <a:lstStyle/>
          <a:p>
            <a:endParaRPr lang="es-UY"/>
          </a:p>
        </p:txBody>
      </p:sp>
      <p:pic>
        <p:nvPicPr>
          <p:cNvPr id="5" name="Imagen 4">
            <a:extLst>
              <a:ext uri="{FF2B5EF4-FFF2-40B4-BE49-F238E27FC236}">
                <a16:creationId xmlns:a16="http://schemas.microsoft.com/office/drawing/2014/main" id="{EB82C59C-0103-41C2-8CF1-0857B7C06E06}"/>
              </a:ext>
            </a:extLst>
          </p:cNvPr>
          <p:cNvPicPr>
            <a:picLocks noChangeAspect="1"/>
          </p:cNvPicPr>
          <p:nvPr/>
        </p:nvPicPr>
        <p:blipFill rotWithShape="1">
          <a:blip r:embed="rId2"/>
          <a:srcRect b="7778"/>
          <a:stretch/>
        </p:blipFill>
        <p:spPr>
          <a:xfrm>
            <a:off x="0" y="0"/>
            <a:ext cx="12192000" cy="6324600"/>
          </a:xfrm>
          <a:prstGeom prst="rect">
            <a:avLst/>
          </a:prstGeom>
        </p:spPr>
      </p:pic>
    </p:spTree>
    <p:extLst>
      <p:ext uri="{BB962C8B-B14F-4D97-AF65-F5344CB8AC3E}">
        <p14:creationId xmlns:p14="http://schemas.microsoft.com/office/powerpoint/2010/main" val="6479091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C3B6A9-5525-4B2E-AC2F-7C1D0872D1F8}"/>
              </a:ext>
            </a:extLst>
          </p:cNvPr>
          <p:cNvSpPr>
            <a:spLocks noGrp="1"/>
          </p:cNvSpPr>
          <p:nvPr>
            <p:ph type="title"/>
          </p:nvPr>
        </p:nvSpPr>
        <p:spPr/>
        <p:txBody>
          <a:bodyPr/>
          <a:lstStyle/>
          <a:p>
            <a:r>
              <a:rPr lang="es-UY" dirty="0"/>
              <a:t>Reporte de Incidente – CONCLUSIONES PRINCIPALES</a:t>
            </a:r>
          </a:p>
        </p:txBody>
      </p:sp>
      <p:sp>
        <p:nvSpPr>
          <p:cNvPr id="3" name="Marcador de contenido 2">
            <a:extLst>
              <a:ext uri="{FF2B5EF4-FFF2-40B4-BE49-F238E27FC236}">
                <a16:creationId xmlns:a16="http://schemas.microsoft.com/office/drawing/2014/main" id="{8E5C69DD-4CBE-4D92-9D76-8D641B8AD3B6}"/>
              </a:ext>
            </a:extLst>
          </p:cNvPr>
          <p:cNvSpPr>
            <a:spLocks noGrp="1"/>
          </p:cNvSpPr>
          <p:nvPr>
            <p:ph idx="1"/>
          </p:nvPr>
        </p:nvSpPr>
        <p:spPr>
          <a:xfrm>
            <a:off x="409743" y="1295400"/>
            <a:ext cx="11359259" cy="4711396"/>
          </a:xfrm>
        </p:spPr>
        <p:txBody>
          <a:bodyPr/>
          <a:lstStyle/>
          <a:p>
            <a:pPr marL="342892" indent="-342892">
              <a:lnSpc>
                <a:spcPct val="90000"/>
              </a:lnSpc>
              <a:buFont typeface="Wingdings" charset="2"/>
              <a:buChar char="§"/>
              <a:defRPr/>
            </a:pPr>
            <a:r>
              <a:rPr lang="es-ES" sz="2000" dirty="0">
                <a:cs typeface="Arial" pitchFamily="34" charset="0"/>
              </a:rPr>
              <a:t>Consideramos que las lesiones con quemaduras graves e inhalación de humo, que provocaron la muerte del trabajador 7 horas después del accidente, fueron causadas por llamas por la ignición del material </a:t>
            </a:r>
            <a:r>
              <a:rPr lang="es-ES" sz="2000" dirty="0" err="1">
                <a:cs typeface="Arial" pitchFamily="34" charset="0"/>
              </a:rPr>
              <a:t>Cadweld</a:t>
            </a:r>
            <a:r>
              <a:rPr lang="es-ES" sz="2000" dirty="0">
                <a:cs typeface="Arial" pitchFamily="34" charset="0"/>
              </a:rPr>
              <a:t> (dos baldes de 30 kg) que se encontraba en la caja de madera debajo del Elevador de Pluma Telescópica, donde el trabajador estaba haciendo un corte con soplete de oxiacetileno en las vigas del techo del Depósito a demoler. </a:t>
            </a:r>
          </a:p>
          <a:p>
            <a:pPr marL="342892" indent="-342892">
              <a:lnSpc>
                <a:spcPct val="90000"/>
              </a:lnSpc>
              <a:buFont typeface="Wingdings" charset="2"/>
              <a:buChar char="§"/>
              <a:defRPr/>
            </a:pPr>
            <a:r>
              <a:rPr lang="es-ES" sz="2000" dirty="0">
                <a:cs typeface="Arial" pitchFamily="34" charset="0"/>
              </a:rPr>
              <a:t>De la lista de causas raíz encontradas en el desarrollo del gráfico de </a:t>
            </a:r>
            <a:r>
              <a:rPr lang="es-ES" sz="2000" dirty="0" err="1">
                <a:cs typeface="Arial" pitchFamily="34" charset="0"/>
              </a:rPr>
              <a:t>Apollo</a:t>
            </a:r>
            <a:r>
              <a:rPr lang="es-ES" sz="2000" dirty="0">
                <a:cs typeface="Arial" pitchFamily="34" charset="0"/>
              </a:rPr>
              <a:t> Análisis Causa Raíz®, destacamos los siguientes factores:</a:t>
            </a:r>
          </a:p>
          <a:p>
            <a:pPr marL="342892" indent="-342892">
              <a:lnSpc>
                <a:spcPct val="90000"/>
              </a:lnSpc>
              <a:buFont typeface="Wingdings" charset="2"/>
              <a:buChar char="§"/>
              <a:defRPr/>
            </a:pPr>
            <a:endParaRPr lang="es-ES" sz="2000" dirty="0">
              <a:cs typeface="Arial" pitchFamily="34" charset="0"/>
            </a:endParaRPr>
          </a:p>
          <a:p>
            <a:pPr marL="800081" lvl="1" indent="-342892">
              <a:lnSpc>
                <a:spcPct val="90000"/>
              </a:lnSpc>
              <a:buFont typeface="Wingdings" charset="2"/>
              <a:buChar char="§"/>
              <a:defRPr/>
            </a:pPr>
            <a:r>
              <a:rPr lang="es-ES" sz="2000" dirty="0">
                <a:solidFill>
                  <a:srgbClr val="0073B9"/>
                </a:solidFill>
                <a:cs typeface="Arial" pitchFamily="34" charset="0"/>
              </a:rPr>
              <a:t>Principales Factores Causales</a:t>
            </a:r>
          </a:p>
          <a:p>
            <a:pPr marL="800081" lvl="1" indent="-342892">
              <a:lnSpc>
                <a:spcPct val="90000"/>
              </a:lnSpc>
              <a:buFont typeface="Wingdings" charset="2"/>
              <a:buChar char="§"/>
              <a:defRPr/>
            </a:pPr>
            <a:r>
              <a:rPr lang="es-ES" sz="2000" dirty="0">
                <a:solidFill>
                  <a:srgbClr val="0073B9"/>
                </a:solidFill>
                <a:cs typeface="Arial" pitchFamily="34" charset="0"/>
              </a:rPr>
              <a:t>Factores Humanos a Destacar</a:t>
            </a:r>
          </a:p>
          <a:p>
            <a:pPr marL="800081" lvl="1" indent="-342892">
              <a:lnSpc>
                <a:spcPct val="90000"/>
              </a:lnSpc>
              <a:buFont typeface="Wingdings" charset="2"/>
              <a:buChar char="§"/>
              <a:defRPr/>
            </a:pPr>
            <a:r>
              <a:rPr lang="es-ES" sz="2000" dirty="0">
                <a:solidFill>
                  <a:srgbClr val="0073B9"/>
                </a:solidFill>
                <a:cs typeface="Arial" pitchFamily="34" charset="0"/>
              </a:rPr>
              <a:t>Factores Sistémicos a Destacar</a:t>
            </a:r>
          </a:p>
          <a:p>
            <a:pPr marL="800081" lvl="1" indent="-342892">
              <a:lnSpc>
                <a:spcPct val="90000"/>
              </a:lnSpc>
              <a:buFont typeface="Wingdings" charset="2"/>
              <a:buChar char="§"/>
              <a:defRPr/>
            </a:pPr>
            <a:r>
              <a:rPr lang="es-ES" sz="2000" dirty="0">
                <a:solidFill>
                  <a:srgbClr val="0073B9"/>
                </a:solidFill>
                <a:cs typeface="Arial" pitchFamily="34" charset="0"/>
              </a:rPr>
              <a:t>Factores Dudosos o Desconocidos</a:t>
            </a:r>
          </a:p>
          <a:p>
            <a:pPr marL="342892" indent="-342892">
              <a:lnSpc>
                <a:spcPct val="90000"/>
              </a:lnSpc>
              <a:buFont typeface="Wingdings" charset="2"/>
              <a:buChar char="§"/>
              <a:defRPr/>
            </a:pPr>
            <a:endParaRPr lang="es-UY" sz="2000" dirty="0">
              <a:cs typeface="Arial" pitchFamily="34" charset="0"/>
            </a:endParaRPr>
          </a:p>
        </p:txBody>
      </p:sp>
    </p:spTree>
    <p:extLst>
      <p:ext uri="{BB962C8B-B14F-4D97-AF65-F5344CB8AC3E}">
        <p14:creationId xmlns:p14="http://schemas.microsoft.com/office/powerpoint/2010/main" val="5084756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C3B6A9-5525-4B2E-AC2F-7C1D0872D1F8}"/>
              </a:ext>
            </a:extLst>
          </p:cNvPr>
          <p:cNvSpPr>
            <a:spLocks noGrp="1"/>
          </p:cNvSpPr>
          <p:nvPr>
            <p:ph type="title"/>
          </p:nvPr>
        </p:nvSpPr>
        <p:spPr/>
        <p:txBody>
          <a:bodyPr/>
          <a:lstStyle/>
          <a:p>
            <a:r>
              <a:rPr lang="es-UY" dirty="0"/>
              <a:t>Reporte de Incidente – </a:t>
            </a:r>
            <a:r>
              <a:rPr lang="es-UY" dirty="0" err="1"/>
              <a:t>PRINCIPALeS</a:t>
            </a:r>
            <a:r>
              <a:rPr lang="es-UY" dirty="0"/>
              <a:t> FACTORES CAUSALES</a:t>
            </a:r>
          </a:p>
        </p:txBody>
      </p:sp>
      <p:sp>
        <p:nvSpPr>
          <p:cNvPr id="3" name="Marcador de contenido 2">
            <a:extLst>
              <a:ext uri="{FF2B5EF4-FFF2-40B4-BE49-F238E27FC236}">
                <a16:creationId xmlns:a16="http://schemas.microsoft.com/office/drawing/2014/main" id="{8E5C69DD-4CBE-4D92-9D76-8D641B8AD3B6}"/>
              </a:ext>
            </a:extLst>
          </p:cNvPr>
          <p:cNvSpPr>
            <a:spLocks noGrp="1"/>
          </p:cNvSpPr>
          <p:nvPr>
            <p:ph idx="1"/>
          </p:nvPr>
        </p:nvSpPr>
        <p:spPr>
          <a:xfrm>
            <a:off x="409743" y="1295400"/>
            <a:ext cx="11553657" cy="4711396"/>
          </a:xfrm>
        </p:spPr>
        <p:txBody>
          <a:bodyPr/>
          <a:lstStyle/>
          <a:p>
            <a:pPr marL="457200" indent="-457200">
              <a:lnSpc>
                <a:spcPct val="90000"/>
              </a:lnSpc>
              <a:buFont typeface="+mj-lt"/>
              <a:buAutoNum type="arabicPeriod"/>
              <a:defRPr/>
            </a:pPr>
            <a:r>
              <a:rPr lang="es-ES" sz="2000" dirty="0">
                <a:cs typeface="Arial" pitchFamily="34" charset="0"/>
              </a:rPr>
              <a:t>Falta de percepción del riesgo.</a:t>
            </a:r>
          </a:p>
          <a:p>
            <a:pPr marL="457200" indent="-457200">
              <a:lnSpc>
                <a:spcPct val="90000"/>
              </a:lnSpc>
              <a:buFont typeface="+mj-lt"/>
              <a:buAutoNum type="arabicPeriod"/>
              <a:defRPr/>
            </a:pPr>
            <a:r>
              <a:rPr lang="es-ES" sz="2000" dirty="0">
                <a:cs typeface="Arial" pitchFamily="34" charset="0"/>
              </a:rPr>
              <a:t>Error al asumir una condición de trabajo segura, sin comprobar los riesgos.</a:t>
            </a:r>
          </a:p>
          <a:p>
            <a:pPr marL="457200" indent="-457200">
              <a:lnSpc>
                <a:spcPct val="90000"/>
              </a:lnSpc>
              <a:buFont typeface="+mj-lt"/>
              <a:buAutoNum type="arabicPeriod"/>
              <a:defRPr/>
            </a:pPr>
            <a:r>
              <a:rPr lang="es-ES" sz="2000" dirty="0">
                <a:cs typeface="Arial" pitchFamily="34" charset="0"/>
              </a:rPr>
              <a:t>Falta de aplicación de controles durante la ejecución de trabajos.</a:t>
            </a:r>
          </a:p>
          <a:p>
            <a:pPr marL="800081" lvl="1" indent="-342892">
              <a:lnSpc>
                <a:spcPct val="90000"/>
              </a:lnSpc>
              <a:buFont typeface="Wingdings" charset="2"/>
              <a:buChar char="§"/>
              <a:defRPr/>
            </a:pPr>
            <a:r>
              <a:rPr lang="es-ES" sz="1775" dirty="0">
                <a:cs typeface="Arial" pitchFamily="34" charset="0"/>
              </a:rPr>
              <a:t>Dar orden sin comprobar los resultados.</a:t>
            </a:r>
          </a:p>
          <a:p>
            <a:pPr marL="457200" indent="-457200">
              <a:lnSpc>
                <a:spcPct val="90000"/>
              </a:lnSpc>
              <a:buFont typeface="+mj-lt"/>
              <a:buAutoNum type="arabicPeriod"/>
              <a:defRPr/>
            </a:pPr>
            <a:r>
              <a:rPr lang="es-ES" sz="2000" dirty="0">
                <a:cs typeface="Arial" pitchFamily="34" charset="0"/>
              </a:rPr>
              <a:t>Procedimiento de autorización (liberación) de permisos obras de riesgo no cumplidas en su totalidad.</a:t>
            </a:r>
          </a:p>
          <a:p>
            <a:pPr marL="800081" lvl="1" indent="-342892">
              <a:lnSpc>
                <a:spcPct val="90000"/>
              </a:lnSpc>
              <a:buFont typeface="Wingdings" charset="2"/>
              <a:buChar char="§"/>
              <a:defRPr/>
            </a:pPr>
            <a:r>
              <a:rPr lang="es-ES" sz="1775" dirty="0">
                <a:cs typeface="Arial" pitchFamily="34" charset="0"/>
              </a:rPr>
              <a:t>Falta de control efectivo de riesgos en el área de trabajo antes de firmar los permisos.</a:t>
            </a:r>
          </a:p>
          <a:p>
            <a:pPr marL="457200" indent="-457200">
              <a:lnSpc>
                <a:spcPct val="90000"/>
              </a:lnSpc>
              <a:buFont typeface="+mj-lt"/>
              <a:buAutoNum type="arabicPeriod"/>
              <a:defRPr/>
            </a:pPr>
            <a:r>
              <a:rPr lang="es-ES" sz="2000" dirty="0">
                <a:cs typeface="Arial" pitchFamily="34" charset="0"/>
              </a:rPr>
              <a:t>Procedimiento de trabajo en caliente no seguido en su totalidad. </a:t>
            </a:r>
          </a:p>
          <a:p>
            <a:pPr marL="800081" lvl="1" indent="-342892">
              <a:lnSpc>
                <a:spcPct val="90000"/>
              </a:lnSpc>
              <a:buFont typeface="Wingdings" charset="2"/>
              <a:buChar char="§"/>
              <a:defRPr/>
            </a:pPr>
            <a:r>
              <a:rPr lang="es-ES" sz="1775" dirty="0">
                <a:cs typeface="Arial" pitchFamily="34" charset="0"/>
              </a:rPr>
              <a:t>Falta de eliminación o aislamiento de riesgos en el área de trabajo antes del inicio de la actividad.</a:t>
            </a:r>
          </a:p>
          <a:p>
            <a:pPr marL="800081" lvl="1" indent="-342892">
              <a:lnSpc>
                <a:spcPct val="90000"/>
              </a:lnSpc>
              <a:buFont typeface="Wingdings" charset="2"/>
              <a:buChar char="§"/>
              <a:defRPr/>
            </a:pPr>
            <a:r>
              <a:rPr lang="es-ES" sz="1775" dirty="0">
                <a:cs typeface="Arial" pitchFamily="34" charset="0"/>
              </a:rPr>
              <a:t>Falta de limpieza del área de trabajo antes del inicio de la actividad. (Orden y Limpieza) </a:t>
            </a:r>
          </a:p>
          <a:p>
            <a:pPr marL="342892" indent="-342892">
              <a:lnSpc>
                <a:spcPct val="90000"/>
              </a:lnSpc>
              <a:buFont typeface="Wingdings" charset="2"/>
              <a:buChar char="§"/>
              <a:defRPr/>
            </a:pPr>
            <a:endParaRPr lang="es-ES" sz="2000" dirty="0">
              <a:cs typeface="Arial" pitchFamily="34" charset="0"/>
            </a:endParaRPr>
          </a:p>
        </p:txBody>
      </p:sp>
    </p:spTree>
    <p:extLst>
      <p:ext uri="{BB962C8B-B14F-4D97-AF65-F5344CB8AC3E}">
        <p14:creationId xmlns:p14="http://schemas.microsoft.com/office/powerpoint/2010/main" val="18057200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C3B6A9-5525-4B2E-AC2F-7C1D0872D1F8}"/>
              </a:ext>
            </a:extLst>
          </p:cNvPr>
          <p:cNvSpPr>
            <a:spLocks noGrp="1"/>
          </p:cNvSpPr>
          <p:nvPr>
            <p:ph type="title"/>
          </p:nvPr>
        </p:nvSpPr>
        <p:spPr/>
        <p:txBody>
          <a:bodyPr/>
          <a:lstStyle/>
          <a:p>
            <a:r>
              <a:rPr lang="es-UY" dirty="0"/>
              <a:t>Reporte de Incidente – PRINCIPALS FACTORES CAUSALES</a:t>
            </a:r>
          </a:p>
        </p:txBody>
      </p:sp>
      <p:sp>
        <p:nvSpPr>
          <p:cNvPr id="3" name="Marcador de contenido 2">
            <a:extLst>
              <a:ext uri="{FF2B5EF4-FFF2-40B4-BE49-F238E27FC236}">
                <a16:creationId xmlns:a16="http://schemas.microsoft.com/office/drawing/2014/main" id="{8E5C69DD-4CBE-4D92-9D76-8D641B8AD3B6}"/>
              </a:ext>
            </a:extLst>
          </p:cNvPr>
          <p:cNvSpPr>
            <a:spLocks noGrp="1"/>
          </p:cNvSpPr>
          <p:nvPr>
            <p:ph idx="1"/>
          </p:nvPr>
        </p:nvSpPr>
        <p:spPr>
          <a:xfrm>
            <a:off x="409743" y="1295400"/>
            <a:ext cx="11401257" cy="5105400"/>
          </a:xfrm>
        </p:spPr>
        <p:txBody>
          <a:bodyPr/>
          <a:lstStyle/>
          <a:p>
            <a:pPr marL="457200" indent="-457200">
              <a:lnSpc>
                <a:spcPct val="90000"/>
              </a:lnSpc>
              <a:buFont typeface="+mj-lt"/>
              <a:buAutoNum type="arabicPeriod" startAt="6"/>
              <a:defRPr/>
            </a:pPr>
            <a:r>
              <a:rPr lang="es-ES" sz="2000" dirty="0">
                <a:cs typeface="Arial" pitchFamily="34" charset="0"/>
              </a:rPr>
              <a:t>Programa STOP (parte de la formación básica del trabajador; Programa de formación para principiantes) no aplicado:</a:t>
            </a:r>
          </a:p>
          <a:p>
            <a:pPr marL="800081" lvl="1" indent="-342892">
              <a:lnSpc>
                <a:spcPct val="90000"/>
              </a:lnSpc>
              <a:buFont typeface="Wingdings" charset="2"/>
              <a:buChar char="§"/>
              <a:defRPr/>
            </a:pPr>
            <a:r>
              <a:rPr lang="es-ES" sz="1775" dirty="0">
                <a:cs typeface="Arial" pitchFamily="34" charset="0"/>
              </a:rPr>
              <a:t>Falta de comunicación de riesgos, o condiciones no evaluadas en su totalidad, con EHS y liderazgo inmediato.</a:t>
            </a:r>
          </a:p>
          <a:p>
            <a:pPr marL="800081" lvl="1" indent="-342892">
              <a:lnSpc>
                <a:spcPct val="90000"/>
              </a:lnSpc>
              <a:buFont typeface="Wingdings" charset="2"/>
              <a:buChar char="§"/>
              <a:defRPr/>
            </a:pPr>
            <a:r>
              <a:rPr lang="es-ES" sz="1775" dirty="0">
                <a:cs typeface="Arial" pitchFamily="34" charset="0"/>
              </a:rPr>
              <a:t>Falta de acción al pedir ayuda cuando no puede realizar una tarea o tiene dudas sobre su ejecución.</a:t>
            </a:r>
          </a:p>
          <a:p>
            <a:pPr marL="457200" indent="-457200">
              <a:lnSpc>
                <a:spcPct val="90000"/>
              </a:lnSpc>
              <a:buFont typeface="+mj-lt"/>
              <a:buAutoNum type="arabicPeriod" startAt="6"/>
              <a:defRPr/>
            </a:pPr>
            <a:r>
              <a:rPr lang="es-ES" sz="2000" dirty="0">
                <a:cs typeface="Arial" pitchFamily="34" charset="0"/>
              </a:rPr>
              <a:t>Error de gestión del contratista, al generar una trampa de presión de tiempo (interna).</a:t>
            </a:r>
          </a:p>
          <a:p>
            <a:pPr marL="457200" indent="-457200">
              <a:lnSpc>
                <a:spcPct val="90000"/>
              </a:lnSpc>
              <a:buFont typeface="+mj-lt"/>
              <a:buAutoNum type="arabicPeriod" startAt="6"/>
              <a:defRPr/>
            </a:pPr>
            <a:r>
              <a:rPr lang="es-ES" sz="2000" dirty="0">
                <a:cs typeface="Arial" pitchFamily="34" charset="0"/>
              </a:rPr>
              <a:t>No se siguió el procedimiento de compra de productos químicos:</a:t>
            </a:r>
          </a:p>
          <a:p>
            <a:pPr marL="800081" lvl="1" indent="-342892">
              <a:lnSpc>
                <a:spcPct val="90000"/>
              </a:lnSpc>
              <a:buFont typeface="Wingdings" charset="2"/>
              <a:buChar char="§"/>
              <a:defRPr/>
            </a:pPr>
            <a:r>
              <a:rPr lang="es-ES" sz="1775" dirty="0">
                <a:cs typeface="Arial" pitchFamily="34" charset="0"/>
              </a:rPr>
              <a:t>No solicitar autorización de EHS para la compra del producto que se utilizará en las pruebas.</a:t>
            </a:r>
          </a:p>
          <a:p>
            <a:pPr marL="800081" lvl="1" indent="-342892">
              <a:lnSpc>
                <a:spcPct val="90000"/>
              </a:lnSpc>
              <a:buFont typeface="Wingdings" charset="2"/>
              <a:buChar char="§"/>
              <a:defRPr/>
            </a:pPr>
            <a:r>
              <a:rPr lang="es-ES" sz="1775" dirty="0">
                <a:cs typeface="Arial" pitchFamily="34" charset="0"/>
              </a:rPr>
              <a:t>Falta de controles internos para hacer cumplir el procedimiento por parte del equipo de A&amp;L (Adquisición y Logística).</a:t>
            </a:r>
          </a:p>
          <a:p>
            <a:pPr marL="457200" indent="-457200">
              <a:lnSpc>
                <a:spcPct val="90000"/>
              </a:lnSpc>
              <a:buFont typeface="+mj-lt"/>
              <a:buAutoNum type="arabicPeriod" startAt="6"/>
              <a:defRPr/>
            </a:pPr>
            <a:r>
              <a:rPr lang="es-ES" sz="2000" dirty="0">
                <a:cs typeface="Arial" pitchFamily="34" charset="0"/>
              </a:rPr>
              <a:t>No se siguió el procedimiento de fraccionamiento químico:</a:t>
            </a:r>
          </a:p>
          <a:p>
            <a:pPr marL="800081" lvl="1" indent="-342892">
              <a:lnSpc>
                <a:spcPct val="90000"/>
              </a:lnSpc>
              <a:buFont typeface="Wingdings" charset="2"/>
              <a:buChar char="§"/>
              <a:defRPr/>
            </a:pPr>
            <a:r>
              <a:rPr lang="es-ES" sz="1775" dirty="0">
                <a:cs typeface="Arial" pitchFamily="34" charset="0"/>
              </a:rPr>
              <a:t>Falta de etiquetado externo en la caja de madera con el químico.</a:t>
            </a:r>
          </a:p>
          <a:p>
            <a:pPr marL="457200" indent="-457200">
              <a:lnSpc>
                <a:spcPct val="90000"/>
              </a:lnSpc>
              <a:buFont typeface="+mj-lt"/>
              <a:buAutoNum type="arabicPeriod" startAt="6"/>
              <a:defRPr/>
            </a:pPr>
            <a:r>
              <a:rPr lang="es-ES" sz="2000" dirty="0">
                <a:cs typeface="Arial" pitchFamily="34" charset="0"/>
              </a:rPr>
              <a:t>Procedimiento de trabajo en altura no seguido en su totalidad:</a:t>
            </a:r>
          </a:p>
          <a:p>
            <a:pPr marL="800081" lvl="1" indent="-342892">
              <a:lnSpc>
                <a:spcPct val="90000"/>
              </a:lnSpc>
              <a:buFont typeface="Wingdings" charset="2"/>
              <a:buChar char="§"/>
              <a:defRPr/>
            </a:pPr>
            <a:r>
              <a:rPr lang="es-ES" sz="1775" dirty="0">
                <a:cs typeface="Arial" pitchFamily="34" charset="0"/>
              </a:rPr>
              <a:t>Falta de verificación de controles en el área antes de firmar el permiso.</a:t>
            </a:r>
            <a:endParaRPr lang="es-UY" sz="1775" dirty="0">
              <a:cs typeface="Arial" pitchFamily="34" charset="0"/>
            </a:endParaRPr>
          </a:p>
        </p:txBody>
      </p:sp>
    </p:spTree>
    <p:extLst>
      <p:ext uri="{BB962C8B-B14F-4D97-AF65-F5344CB8AC3E}">
        <p14:creationId xmlns:p14="http://schemas.microsoft.com/office/powerpoint/2010/main" val="1848024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48D03-F232-486B-AF9E-259AF5C13073}"/>
              </a:ext>
            </a:extLst>
          </p:cNvPr>
          <p:cNvSpPr>
            <a:spLocks noGrp="1"/>
          </p:cNvSpPr>
          <p:nvPr>
            <p:ph type="title"/>
          </p:nvPr>
        </p:nvSpPr>
        <p:spPr/>
        <p:txBody>
          <a:bodyPr/>
          <a:lstStyle/>
          <a:p>
            <a:r>
              <a:rPr lang="es-UY" dirty="0"/>
              <a:t>Ejemplos de contexto</a:t>
            </a:r>
          </a:p>
        </p:txBody>
      </p:sp>
      <p:sp>
        <p:nvSpPr>
          <p:cNvPr id="3" name="Marcador de contenido 2">
            <a:extLst>
              <a:ext uri="{FF2B5EF4-FFF2-40B4-BE49-F238E27FC236}">
                <a16:creationId xmlns:a16="http://schemas.microsoft.com/office/drawing/2014/main" id="{0D8D956E-3D7F-4BC6-B275-3F413E05A3D5}"/>
              </a:ext>
            </a:extLst>
          </p:cNvPr>
          <p:cNvSpPr>
            <a:spLocks noGrp="1"/>
          </p:cNvSpPr>
          <p:nvPr>
            <p:ph idx="1"/>
          </p:nvPr>
        </p:nvSpPr>
        <p:spPr>
          <a:xfrm>
            <a:off x="353366" y="1414767"/>
            <a:ext cx="4610460" cy="2014233"/>
          </a:xfrm>
        </p:spPr>
        <p:txBody>
          <a:bodyPr/>
          <a:lstStyle/>
          <a:p>
            <a:r>
              <a:rPr lang="es-UY" dirty="0"/>
              <a:t>Soldadura Exotérmica en Redes de Puesta Tierra:</a:t>
            </a:r>
          </a:p>
          <a:p>
            <a:r>
              <a:rPr lang="es-UY" dirty="0">
                <a:hlinkClick r:id="rId2"/>
              </a:rPr>
              <a:t>https://www.youtube.com/watch?v=mZdDnf-zcA0</a:t>
            </a:r>
            <a:endParaRPr lang="es-UY" dirty="0"/>
          </a:p>
          <a:p>
            <a:endParaRPr lang="es-UY" dirty="0"/>
          </a:p>
          <a:p>
            <a:r>
              <a:rPr lang="es-UY" dirty="0"/>
              <a:t>Soldadura Exotérmica en Vías de Trenes:</a:t>
            </a:r>
          </a:p>
          <a:p>
            <a:r>
              <a:rPr lang="es-UY" dirty="0">
                <a:hlinkClick r:id="rId3"/>
              </a:rPr>
              <a:t>https://www.youtube.com/watch?v=aWt24UGkoa4</a:t>
            </a:r>
            <a:endParaRPr lang="es-UY" dirty="0"/>
          </a:p>
          <a:p>
            <a:endParaRPr lang="es-UY" dirty="0"/>
          </a:p>
          <a:p>
            <a:endParaRPr lang="es-UY" dirty="0"/>
          </a:p>
        </p:txBody>
      </p:sp>
      <p:pic>
        <p:nvPicPr>
          <p:cNvPr id="1026" name="Picture 2" descr="Soldadura Exotérmica #200 Tipo Cadweld Original Lecweld® | Mercado Libre">
            <a:extLst>
              <a:ext uri="{FF2B5EF4-FFF2-40B4-BE49-F238E27FC236}">
                <a16:creationId xmlns:a16="http://schemas.microsoft.com/office/drawing/2014/main" id="{88AFCB0D-FAB5-4DEC-86B6-2F250696D0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8280" y="294640"/>
            <a:ext cx="3455065" cy="31648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D SOLDADURA en polvo, Soldadura exotérmica Molde, themite molde, themite  molde de soldadura, moldes de grafito de carbono, POLVO CADWELD _Flujos de  soldadura_Suministros de soldado y forjado_Partes Mecánicas y Servicios de  Fabricación_compra_mercado">
            <a:extLst>
              <a:ext uri="{FF2B5EF4-FFF2-40B4-BE49-F238E27FC236}">
                <a16:creationId xmlns:a16="http://schemas.microsoft.com/office/drawing/2014/main" id="{F3E3324E-614D-4323-B98D-95EDE6181F8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67800" y="294640"/>
            <a:ext cx="2896658"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OLDADURA ALUMINOTERMICA - Vía Zero - Materiales y servicios ferroviarios">
            <a:extLst>
              <a:ext uri="{FF2B5EF4-FFF2-40B4-BE49-F238E27FC236}">
                <a16:creationId xmlns:a16="http://schemas.microsoft.com/office/drawing/2014/main" id="{3CECE32B-A0CA-4FB3-AE9F-203B544264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2091" y="3805615"/>
            <a:ext cx="3833572" cy="247834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oldadura aluminotérmica de carriles ferroviaros - Ferrocarril">
            <a:extLst>
              <a:ext uri="{FF2B5EF4-FFF2-40B4-BE49-F238E27FC236}">
                <a16:creationId xmlns:a16="http://schemas.microsoft.com/office/drawing/2014/main" id="{4F91545B-C03B-406B-98D2-D7C511C59F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3805614"/>
            <a:ext cx="4329811" cy="2478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7391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C3B6A9-5525-4B2E-AC2F-7C1D0872D1F8}"/>
              </a:ext>
            </a:extLst>
          </p:cNvPr>
          <p:cNvSpPr>
            <a:spLocks noGrp="1"/>
          </p:cNvSpPr>
          <p:nvPr>
            <p:ph type="title"/>
          </p:nvPr>
        </p:nvSpPr>
        <p:spPr/>
        <p:txBody>
          <a:bodyPr/>
          <a:lstStyle/>
          <a:p>
            <a:r>
              <a:rPr lang="es-UY" dirty="0"/>
              <a:t>Reporte de Incidente – FACTORES HUMANOS A DESTACAR</a:t>
            </a:r>
          </a:p>
        </p:txBody>
      </p:sp>
      <p:sp>
        <p:nvSpPr>
          <p:cNvPr id="3" name="Marcador de contenido 2">
            <a:extLst>
              <a:ext uri="{FF2B5EF4-FFF2-40B4-BE49-F238E27FC236}">
                <a16:creationId xmlns:a16="http://schemas.microsoft.com/office/drawing/2014/main" id="{8E5C69DD-4CBE-4D92-9D76-8D641B8AD3B6}"/>
              </a:ext>
            </a:extLst>
          </p:cNvPr>
          <p:cNvSpPr>
            <a:spLocks noGrp="1"/>
          </p:cNvSpPr>
          <p:nvPr>
            <p:ph idx="1"/>
          </p:nvPr>
        </p:nvSpPr>
        <p:spPr>
          <a:xfrm>
            <a:off x="409743" y="1295400"/>
            <a:ext cx="11858457" cy="5105400"/>
          </a:xfrm>
        </p:spPr>
        <p:txBody>
          <a:bodyPr/>
          <a:lstStyle/>
          <a:p>
            <a:pPr marL="457200" indent="-457200">
              <a:lnSpc>
                <a:spcPct val="90000"/>
              </a:lnSpc>
              <a:buFont typeface="+mj-lt"/>
              <a:buAutoNum type="arabicPeriod"/>
              <a:defRPr/>
            </a:pPr>
            <a:r>
              <a:rPr lang="es-ES" sz="2000" dirty="0">
                <a:cs typeface="Arial" pitchFamily="34" charset="0"/>
              </a:rPr>
              <a:t>Integridad de los testigos en los testimonios denunciados, para responder a todas las preguntas hablando con la veracidad de los hechos sucedidos. (Factor positivo).</a:t>
            </a:r>
          </a:p>
          <a:p>
            <a:pPr marL="457200" indent="-457200">
              <a:lnSpc>
                <a:spcPct val="90000"/>
              </a:lnSpc>
              <a:buFont typeface="+mj-lt"/>
              <a:buAutoNum type="arabicPeriod"/>
              <a:defRPr/>
            </a:pPr>
            <a:r>
              <a:rPr lang="es-ES" sz="2000" dirty="0">
                <a:cs typeface="Arial" pitchFamily="34" charset="0"/>
              </a:rPr>
              <a:t>La falta de disciplina en el cumplimiento de las reglas de evaluación de riesgos y los procedimientos de permisos de trabajo. (Factor negativo).</a:t>
            </a:r>
          </a:p>
          <a:p>
            <a:pPr marL="800081" lvl="1" indent="-342892">
              <a:lnSpc>
                <a:spcPct val="90000"/>
              </a:lnSpc>
              <a:buFont typeface="Wingdings" charset="2"/>
              <a:buChar char="§"/>
              <a:defRPr/>
            </a:pPr>
            <a:r>
              <a:rPr lang="es-ES" sz="1775" dirty="0">
                <a:cs typeface="Arial" pitchFamily="34" charset="0"/>
              </a:rPr>
              <a:t>A niveles de Supervisión y Técnicos de Seguridad.</a:t>
            </a:r>
          </a:p>
          <a:p>
            <a:pPr marL="800081" lvl="1" indent="-342892">
              <a:lnSpc>
                <a:spcPct val="90000"/>
              </a:lnSpc>
              <a:buFont typeface="Wingdings" charset="2"/>
              <a:buChar char="§"/>
              <a:defRPr/>
            </a:pPr>
            <a:r>
              <a:rPr lang="es-ES" sz="1775" dirty="0">
                <a:cs typeface="Arial" pitchFamily="34" charset="0"/>
              </a:rPr>
              <a:t>A niveles de Personal Operativo o Técnicos que realizan trabajos.</a:t>
            </a:r>
          </a:p>
          <a:p>
            <a:pPr marL="457200" indent="-457200">
              <a:lnSpc>
                <a:spcPct val="90000"/>
              </a:lnSpc>
              <a:buFont typeface="+mj-lt"/>
              <a:buAutoNum type="arabicPeriod"/>
              <a:defRPr/>
            </a:pPr>
            <a:r>
              <a:rPr lang="es-ES" sz="2000" dirty="0">
                <a:cs typeface="Arial" pitchFamily="34" charset="0"/>
              </a:rPr>
              <a:t>La falta de disciplina en la aplicación de los controles operativos de las obras. (Factor negativo).</a:t>
            </a:r>
          </a:p>
          <a:p>
            <a:pPr marL="800081" lvl="1" indent="-342892">
              <a:lnSpc>
                <a:spcPct val="90000"/>
              </a:lnSpc>
              <a:buFont typeface="Wingdings" charset="2"/>
              <a:buChar char="§"/>
              <a:defRPr/>
            </a:pPr>
            <a:r>
              <a:rPr lang="es-ES" sz="1775" dirty="0">
                <a:cs typeface="Arial" pitchFamily="34" charset="0"/>
              </a:rPr>
              <a:t>A niveles de Supervisión y Técnicos de Seguridad.</a:t>
            </a:r>
          </a:p>
          <a:p>
            <a:pPr marL="800081" lvl="1" indent="-342892">
              <a:lnSpc>
                <a:spcPct val="90000"/>
              </a:lnSpc>
              <a:buFont typeface="Wingdings" charset="2"/>
              <a:buChar char="§"/>
              <a:defRPr/>
            </a:pPr>
            <a:r>
              <a:rPr lang="es-ES" sz="1775" dirty="0">
                <a:cs typeface="Arial" pitchFamily="34" charset="0"/>
              </a:rPr>
              <a:t>A niveles de Personal Operativo o Técnicos que realizan trabajos.</a:t>
            </a:r>
            <a:endParaRPr lang="es-UY" sz="1775" dirty="0">
              <a:cs typeface="Arial" pitchFamily="34" charset="0"/>
            </a:endParaRPr>
          </a:p>
        </p:txBody>
      </p:sp>
    </p:spTree>
    <p:extLst>
      <p:ext uri="{BB962C8B-B14F-4D97-AF65-F5344CB8AC3E}">
        <p14:creationId xmlns:p14="http://schemas.microsoft.com/office/powerpoint/2010/main" val="32668306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C3B6A9-5525-4B2E-AC2F-7C1D0872D1F8}"/>
              </a:ext>
            </a:extLst>
          </p:cNvPr>
          <p:cNvSpPr>
            <a:spLocks noGrp="1"/>
          </p:cNvSpPr>
          <p:nvPr>
            <p:ph type="title"/>
          </p:nvPr>
        </p:nvSpPr>
        <p:spPr/>
        <p:txBody>
          <a:bodyPr/>
          <a:lstStyle/>
          <a:p>
            <a:r>
              <a:rPr lang="es-UY" dirty="0"/>
              <a:t>Reporte de Incidente – FACTORES sistémicos A DESTACAR</a:t>
            </a:r>
          </a:p>
        </p:txBody>
      </p:sp>
      <p:sp>
        <p:nvSpPr>
          <p:cNvPr id="3" name="Marcador de contenido 2">
            <a:extLst>
              <a:ext uri="{FF2B5EF4-FFF2-40B4-BE49-F238E27FC236}">
                <a16:creationId xmlns:a16="http://schemas.microsoft.com/office/drawing/2014/main" id="{8E5C69DD-4CBE-4D92-9D76-8D641B8AD3B6}"/>
              </a:ext>
            </a:extLst>
          </p:cNvPr>
          <p:cNvSpPr>
            <a:spLocks noGrp="1"/>
          </p:cNvSpPr>
          <p:nvPr>
            <p:ph idx="1"/>
          </p:nvPr>
        </p:nvSpPr>
        <p:spPr>
          <a:xfrm>
            <a:off x="409743" y="1295400"/>
            <a:ext cx="11020257" cy="5105400"/>
          </a:xfrm>
        </p:spPr>
        <p:txBody>
          <a:bodyPr/>
          <a:lstStyle/>
          <a:p>
            <a:pPr marL="457200" indent="-457200">
              <a:lnSpc>
                <a:spcPct val="90000"/>
              </a:lnSpc>
              <a:buFont typeface="+mj-lt"/>
              <a:buAutoNum type="arabicPeriod"/>
              <a:defRPr/>
            </a:pPr>
            <a:r>
              <a:rPr lang="es-ES" sz="2000" dirty="0">
                <a:cs typeface="Arial" pitchFamily="34" charset="0"/>
              </a:rPr>
              <a:t>La vulnerabilidad de los procesos y procedimientos de autorización de obra, que no tienen capacidad para detectar, ni anticipadamente ni posteriormente, las fallas previamente señaladas en factores humanos. (Factor negativo).</a:t>
            </a:r>
          </a:p>
          <a:p>
            <a:pPr marL="457200" indent="-457200">
              <a:lnSpc>
                <a:spcPct val="90000"/>
              </a:lnSpc>
              <a:buFont typeface="+mj-lt"/>
              <a:buAutoNum type="arabicPeriod"/>
              <a:defRPr/>
            </a:pPr>
            <a:r>
              <a:rPr lang="es-ES" sz="2000" dirty="0">
                <a:cs typeface="Arial" pitchFamily="34" charset="0"/>
              </a:rPr>
              <a:t>Una cultura de banalización y burocratización de los controles, combinada con la falta de disciplina y el incumplimiento de las reglas, sumado a las vulnerabilidades del sistema, para permitir que ocurran las causas identificadas en el gráfico de causa-efecto. (Factor negativo).</a:t>
            </a:r>
            <a:endParaRPr lang="es-UY" sz="2000" dirty="0">
              <a:cs typeface="Arial" pitchFamily="34" charset="0"/>
            </a:endParaRPr>
          </a:p>
        </p:txBody>
      </p:sp>
    </p:spTree>
    <p:extLst>
      <p:ext uri="{BB962C8B-B14F-4D97-AF65-F5344CB8AC3E}">
        <p14:creationId xmlns:p14="http://schemas.microsoft.com/office/powerpoint/2010/main" val="34249878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C3B6A9-5525-4B2E-AC2F-7C1D0872D1F8}"/>
              </a:ext>
            </a:extLst>
          </p:cNvPr>
          <p:cNvSpPr>
            <a:spLocks noGrp="1"/>
          </p:cNvSpPr>
          <p:nvPr>
            <p:ph type="title"/>
          </p:nvPr>
        </p:nvSpPr>
        <p:spPr/>
        <p:txBody>
          <a:bodyPr/>
          <a:lstStyle/>
          <a:p>
            <a:r>
              <a:rPr lang="es-UY" dirty="0"/>
              <a:t>Reporte de Incidente – FACTORES DESCONOCIDOS O DUDOSOS</a:t>
            </a:r>
          </a:p>
        </p:txBody>
      </p:sp>
      <p:sp>
        <p:nvSpPr>
          <p:cNvPr id="3" name="Marcador de contenido 2">
            <a:extLst>
              <a:ext uri="{FF2B5EF4-FFF2-40B4-BE49-F238E27FC236}">
                <a16:creationId xmlns:a16="http://schemas.microsoft.com/office/drawing/2014/main" id="{8E5C69DD-4CBE-4D92-9D76-8D641B8AD3B6}"/>
              </a:ext>
            </a:extLst>
          </p:cNvPr>
          <p:cNvSpPr>
            <a:spLocks noGrp="1"/>
          </p:cNvSpPr>
          <p:nvPr>
            <p:ph idx="1"/>
          </p:nvPr>
        </p:nvSpPr>
        <p:spPr>
          <a:xfrm>
            <a:off x="409743" y="1295400"/>
            <a:ext cx="11325057" cy="5105400"/>
          </a:xfrm>
        </p:spPr>
        <p:txBody>
          <a:bodyPr/>
          <a:lstStyle/>
          <a:p>
            <a:pPr marL="457200" indent="-457200">
              <a:lnSpc>
                <a:spcPct val="90000"/>
              </a:lnSpc>
              <a:buFont typeface="+mj-lt"/>
              <a:buAutoNum type="arabicPeriod"/>
              <a:defRPr/>
            </a:pPr>
            <a:r>
              <a:rPr lang="es-ES" sz="2000" dirty="0">
                <a:cs typeface="Arial" pitchFamily="34" charset="0"/>
              </a:rPr>
              <a:t>En el Informe Forense, la ocurrencia de una “Descarga Eléctrica” fue identificada como una causa probable de muerte, con base en las lesiones observadas de lo que parecería ser la entrada y salida de una descarga eléctrica.</a:t>
            </a:r>
          </a:p>
          <a:p>
            <a:pPr marL="457200" indent="-457200">
              <a:lnSpc>
                <a:spcPct val="90000"/>
              </a:lnSpc>
              <a:buFont typeface="+mj-lt"/>
              <a:buAutoNum type="arabicPeriod"/>
              <a:defRPr/>
            </a:pPr>
            <a:r>
              <a:rPr lang="es-ES" sz="2000" dirty="0">
                <a:cs typeface="Arial" pitchFamily="34" charset="0"/>
              </a:rPr>
              <a:t>Se verificó el aislamiento de la canasta de los Elevadores de Pluma Telescópica y la Puesta a Tierra del Depósito; no se identificó tensión en la parte de la estructura del depósito. La única fuente de energía eléctrica es la batería de 12 VCC de las plataformas elevadoras telescópicas Genie.</a:t>
            </a:r>
          </a:p>
          <a:p>
            <a:pPr marL="457200" indent="-457200">
              <a:lnSpc>
                <a:spcPct val="90000"/>
              </a:lnSpc>
              <a:buFont typeface="+mj-lt"/>
              <a:buAutoNum type="arabicPeriod"/>
              <a:defRPr/>
            </a:pPr>
            <a:r>
              <a:rPr lang="es-ES" sz="2000" dirty="0">
                <a:cs typeface="Arial" pitchFamily="34" charset="0"/>
              </a:rPr>
              <a:t>Creemos que la velocidad de ignición y combustión del producto </a:t>
            </a:r>
            <a:r>
              <a:rPr lang="es-ES" sz="2000" dirty="0" err="1">
                <a:cs typeface="Arial" pitchFamily="34" charset="0"/>
              </a:rPr>
              <a:t>Cadweld</a:t>
            </a:r>
            <a:r>
              <a:rPr lang="es-ES" sz="2000" dirty="0">
                <a:cs typeface="Arial" pitchFamily="34" charset="0"/>
              </a:rPr>
              <a:t>, con la posible proyección de partículas metálicas, puede haber provocado lesiones similares a las de una descarga eléctrica.</a:t>
            </a:r>
          </a:p>
          <a:p>
            <a:pPr marL="457200" indent="-457200">
              <a:lnSpc>
                <a:spcPct val="90000"/>
              </a:lnSpc>
              <a:buFont typeface="+mj-lt"/>
              <a:buAutoNum type="arabicPeriod"/>
              <a:defRPr/>
            </a:pPr>
            <a:r>
              <a:rPr lang="es-ES" sz="2000" dirty="0">
                <a:cs typeface="Arial" pitchFamily="34" charset="0"/>
              </a:rPr>
              <a:t>Este punto se colocó como causa en el cuadro ARCA, seguido de un signo de interrogación, ya que aún está abierto en la Investigación Policial.</a:t>
            </a:r>
            <a:endParaRPr lang="es-UY" sz="2000" dirty="0">
              <a:cs typeface="Arial" pitchFamily="34" charset="0"/>
            </a:endParaRPr>
          </a:p>
        </p:txBody>
      </p:sp>
    </p:spTree>
    <p:extLst>
      <p:ext uri="{BB962C8B-B14F-4D97-AF65-F5344CB8AC3E}">
        <p14:creationId xmlns:p14="http://schemas.microsoft.com/office/powerpoint/2010/main" val="15276701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C3B6A9-5525-4B2E-AC2F-7C1D0872D1F8}"/>
              </a:ext>
            </a:extLst>
          </p:cNvPr>
          <p:cNvSpPr>
            <a:spLocks noGrp="1"/>
          </p:cNvSpPr>
          <p:nvPr>
            <p:ph type="title"/>
          </p:nvPr>
        </p:nvSpPr>
        <p:spPr/>
        <p:txBody>
          <a:bodyPr/>
          <a:lstStyle/>
          <a:p>
            <a:r>
              <a:rPr lang="es-UY" dirty="0"/>
              <a:t>Reporte de Incidente – CAUSAS RAÍCES Y SOLUCIONES</a:t>
            </a:r>
          </a:p>
        </p:txBody>
      </p:sp>
      <p:sp>
        <p:nvSpPr>
          <p:cNvPr id="3" name="Marcador de contenido 2">
            <a:extLst>
              <a:ext uri="{FF2B5EF4-FFF2-40B4-BE49-F238E27FC236}">
                <a16:creationId xmlns:a16="http://schemas.microsoft.com/office/drawing/2014/main" id="{8E5C69DD-4CBE-4D92-9D76-8D641B8AD3B6}"/>
              </a:ext>
            </a:extLst>
          </p:cNvPr>
          <p:cNvSpPr>
            <a:spLocks noGrp="1"/>
          </p:cNvSpPr>
          <p:nvPr>
            <p:ph idx="1"/>
          </p:nvPr>
        </p:nvSpPr>
        <p:spPr>
          <a:xfrm>
            <a:off x="409743" y="1295400"/>
            <a:ext cx="11325057" cy="5105400"/>
          </a:xfrm>
        </p:spPr>
        <p:txBody>
          <a:bodyPr/>
          <a:lstStyle/>
          <a:p>
            <a:pPr marL="457200" indent="-457200">
              <a:lnSpc>
                <a:spcPct val="90000"/>
              </a:lnSpc>
              <a:buFont typeface="+mj-lt"/>
              <a:buAutoNum type="arabicPeriod"/>
              <a:defRPr/>
            </a:pPr>
            <a:r>
              <a:rPr lang="es-ES" sz="2000" dirty="0">
                <a:cs typeface="Arial" pitchFamily="34" charset="0"/>
              </a:rPr>
              <a:t>Se completó el diagrama de causa-efecto para la investigación del accidente, identificando:</a:t>
            </a:r>
          </a:p>
          <a:p>
            <a:pPr marL="800081" lvl="1" indent="-342892">
              <a:lnSpc>
                <a:spcPct val="90000"/>
              </a:lnSpc>
              <a:buFont typeface="Wingdings" charset="2"/>
              <a:buChar char="§"/>
              <a:defRPr/>
            </a:pPr>
            <a:r>
              <a:rPr lang="es-ES" sz="2000" dirty="0">
                <a:solidFill>
                  <a:srgbClr val="0073B9"/>
                </a:solidFill>
                <a:cs typeface="Arial" pitchFamily="34" charset="0"/>
              </a:rPr>
              <a:t>84 Causas diferentes:</a:t>
            </a:r>
          </a:p>
          <a:p>
            <a:pPr marL="800081" lvl="1" indent="-342892">
              <a:lnSpc>
                <a:spcPct val="90000"/>
              </a:lnSpc>
              <a:buFont typeface="Wingdings" charset="2"/>
              <a:buChar char="§"/>
              <a:defRPr/>
            </a:pPr>
            <a:r>
              <a:rPr lang="es-ES" sz="2000" dirty="0">
                <a:solidFill>
                  <a:srgbClr val="0073B9"/>
                </a:solidFill>
                <a:cs typeface="Arial" pitchFamily="34" charset="0"/>
              </a:rPr>
              <a:t>43 Causas Acciones</a:t>
            </a:r>
          </a:p>
          <a:p>
            <a:pPr marL="800081" lvl="1" indent="-342892">
              <a:lnSpc>
                <a:spcPct val="90000"/>
              </a:lnSpc>
              <a:buFont typeface="Wingdings" charset="2"/>
              <a:buChar char="§"/>
              <a:defRPr/>
            </a:pPr>
            <a:r>
              <a:rPr lang="es-ES" sz="2000" dirty="0">
                <a:solidFill>
                  <a:srgbClr val="0073B9"/>
                </a:solidFill>
                <a:cs typeface="Arial" pitchFamily="34" charset="0"/>
              </a:rPr>
              <a:t>41 Causas Condiciones</a:t>
            </a:r>
          </a:p>
          <a:p>
            <a:pPr marL="457200" indent="-457200">
              <a:lnSpc>
                <a:spcPct val="90000"/>
              </a:lnSpc>
              <a:buFont typeface="+mj-lt"/>
              <a:buAutoNum type="arabicPeriod"/>
              <a:defRPr/>
            </a:pPr>
            <a:endParaRPr lang="es-ES" sz="2000" dirty="0">
              <a:cs typeface="Arial" pitchFamily="34" charset="0"/>
            </a:endParaRPr>
          </a:p>
          <a:p>
            <a:pPr marL="457200" indent="-457200">
              <a:lnSpc>
                <a:spcPct val="90000"/>
              </a:lnSpc>
              <a:buFont typeface="+mj-lt"/>
              <a:buAutoNum type="arabicPeriod"/>
              <a:defRPr/>
            </a:pPr>
            <a:r>
              <a:rPr lang="es-ES" sz="2000" dirty="0">
                <a:cs typeface="Arial" pitchFamily="34" charset="0"/>
              </a:rPr>
              <a:t>El análisis de las soluciones se inició cuestionando todas las causas del gráfico causa-efecto. </a:t>
            </a:r>
          </a:p>
          <a:p>
            <a:pPr marL="800081" lvl="1" indent="-342892">
              <a:lnSpc>
                <a:spcPct val="90000"/>
              </a:lnSpc>
              <a:buFont typeface="Wingdings" charset="2"/>
              <a:buChar char="§"/>
              <a:defRPr/>
            </a:pPr>
            <a:r>
              <a:rPr lang="es-ES" sz="2000" dirty="0">
                <a:cs typeface="Arial" pitchFamily="34" charset="0"/>
              </a:rPr>
              <a:t>Se identificaron </a:t>
            </a:r>
            <a:r>
              <a:rPr lang="es-ES" sz="2000" dirty="0">
                <a:solidFill>
                  <a:srgbClr val="0073B9"/>
                </a:solidFill>
                <a:cs typeface="Arial" pitchFamily="34" charset="0"/>
              </a:rPr>
              <a:t>21 Soluciones</a:t>
            </a:r>
            <a:r>
              <a:rPr lang="es-ES" sz="2000" dirty="0">
                <a:cs typeface="Arial" pitchFamily="34" charset="0"/>
              </a:rPr>
              <a:t>, dando lugar a </a:t>
            </a:r>
            <a:r>
              <a:rPr lang="es-ES" sz="2000" dirty="0">
                <a:solidFill>
                  <a:srgbClr val="0073B9"/>
                </a:solidFill>
                <a:cs typeface="Arial" pitchFamily="34" charset="0"/>
              </a:rPr>
              <a:t>34 Causas Raíces </a:t>
            </a:r>
            <a:r>
              <a:rPr lang="es-ES" sz="2000" dirty="0">
                <a:cs typeface="Arial" pitchFamily="34" charset="0"/>
              </a:rPr>
              <a:t>en las que se aplican las referidas soluciones.</a:t>
            </a:r>
          </a:p>
          <a:p>
            <a:pPr marL="800081" lvl="1" indent="-342892">
              <a:lnSpc>
                <a:spcPct val="90000"/>
              </a:lnSpc>
              <a:buFont typeface="Wingdings" charset="2"/>
              <a:buChar char="§"/>
              <a:defRPr/>
            </a:pPr>
            <a:r>
              <a:rPr lang="es-ES" sz="2000" dirty="0">
                <a:cs typeface="Arial" pitchFamily="34" charset="0"/>
              </a:rPr>
              <a:t>Estas soluciones se validan frente a los criterios de evaluación de la metodología ARCA y se define su implementación. </a:t>
            </a:r>
          </a:p>
          <a:p>
            <a:pPr marL="800081" lvl="1" indent="-342892">
              <a:lnSpc>
                <a:spcPct val="90000"/>
              </a:lnSpc>
              <a:buFont typeface="Wingdings" charset="2"/>
              <a:buChar char="§"/>
              <a:defRPr/>
            </a:pPr>
            <a:r>
              <a:rPr lang="es-ES" sz="2000" dirty="0">
                <a:cs typeface="Arial" pitchFamily="34" charset="0"/>
              </a:rPr>
              <a:t>Se asignaron los encargados de la implementación y las fechas de finalización de las diferentes soluciones.</a:t>
            </a:r>
            <a:endParaRPr lang="es-UY" sz="2000" dirty="0">
              <a:cs typeface="Arial" pitchFamily="34" charset="0"/>
            </a:endParaRPr>
          </a:p>
        </p:txBody>
      </p:sp>
    </p:spTree>
    <p:extLst>
      <p:ext uri="{BB962C8B-B14F-4D97-AF65-F5344CB8AC3E}">
        <p14:creationId xmlns:p14="http://schemas.microsoft.com/office/powerpoint/2010/main" val="39847816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C3B6A9-5525-4B2E-AC2F-7C1D0872D1F8}"/>
              </a:ext>
            </a:extLst>
          </p:cNvPr>
          <p:cNvSpPr>
            <a:spLocks noGrp="1"/>
          </p:cNvSpPr>
          <p:nvPr>
            <p:ph type="title"/>
          </p:nvPr>
        </p:nvSpPr>
        <p:spPr/>
        <p:txBody>
          <a:bodyPr/>
          <a:lstStyle/>
          <a:p>
            <a:r>
              <a:rPr lang="es-UY" dirty="0"/>
              <a:t>Reporte de Incidente – CAUSAS RAÍCES Y SOLUCIONES</a:t>
            </a:r>
          </a:p>
        </p:txBody>
      </p:sp>
      <p:sp>
        <p:nvSpPr>
          <p:cNvPr id="3" name="Marcador de contenido 2">
            <a:extLst>
              <a:ext uri="{FF2B5EF4-FFF2-40B4-BE49-F238E27FC236}">
                <a16:creationId xmlns:a16="http://schemas.microsoft.com/office/drawing/2014/main" id="{8E5C69DD-4CBE-4D92-9D76-8D641B8AD3B6}"/>
              </a:ext>
            </a:extLst>
          </p:cNvPr>
          <p:cNvSpPr>
            <a:spLocks noGrp="1"/>
          </p:cNvSpPr>
          <p:nvPr>
            <p:ph idx="1"/>
          </p:nvPr>
        </p:nvSpPr>
        <p:spPr>
          <a:xfrm>
            <a:off x="409743" y="1295400"/>
            <a:ext cx="11325057" cy="5105400"/>
          </a:xfrm>
        </p:spPr>
        <p:txBody>
          <a:bodyPr/>
          <a:lstStyle/>
          <a:p>
            <a:pPr marL="457200" indent="-457200">
              <a:lnSpc>
                <a:spcPct val="90000"/>
              </a:lnSpc>
              <a:buFont typeface="+mj-lt"/>
              <a:buAutoNum type="arabicPeriod"/>
              <a:defRPr/>
            </a:pPr>
            <a:r>
              <a:rPr lang="es-ES" sz="2000" dirty="0">
                <a:cs typeface="Arial" pitchFamily="34" charset="0"/>
              </a:rPr>
              <a:t>Las 21 soluciones, tareas a realizar, se agruparon en tres grandes grupos:</a:t>
            </a:r>
          </a:p>
          <a:p>
            <a:pPr marL="914389" lvl="1" indent="-457200">
              <a:lnSpc>
                <a:spcPct val="90000"/>
              </a:lnSpc>
              <a:buFont typeface="+mj-lt"/>
              <a:buAutoNum type="arabicPeriod"/>
              <a:defRPr/>
            </a:pPr>
            <a:r>
              <a:rPr lang="es-ES" sz="1775" dirty="0">
                <a:solidFill>
                  <a:srgbClr val="0073B9"/>
                </a:solidFill>
                <a:cs typeface="Arial" pitchFamily="34" charset="0"/>
              </a:rPr>
              <a:t>Procedimientos</a:t>
            </a:r>
          </a:p>
          <a:p>
            <a:pPr marL="914389" lvl="1" indent="-457200">
              <a:lnSpc>
                <a:spcPct val="90000"/>
              </a:lnSpc>
              <a:buFont typeface="+mj-lt"/>
              <a:buAutoNum type="arabicPeriod"/>
              <a:defRPr/>
            </a:pPr>
            <a:r>
              <a:rPr lang="es-ES" sz="1775" dirty="0">
                <a:solidFill>
                  <a:srgbClr val="0073B9"/>
                </a:solidFill>
                <a:cs typeface="Arial" pitchFamily="34" charset="0"/>
              </a:rPr>
              <a:t>Capacitaciones</a:t>
            </a:r>
          </a:p>
          <a:p>
            <a:pPr marL="914389" lvl="1" indent="-457200">
              <a:lnSpc>
                <a:spcPct val="90000"/>
              </a:lnSpc>
              <a:buFont typeface="+mj-lt"/>
              <a:buAutoNum type="arabicPeriod"/>
              <a:defRPr/>
            </a:pPr>
            <a:r>
              <a:rPr lang="es-ES" sz="1775" dirty="0">
                <a:solidFill>
                  <a:srgbClr val="0073B9"/>
                </a:solidFill>
                <a:cs typeface="Arial" pitchFamily="34" charset="0"/>
              </a:rPr>
              <a:t>Evaluación de Personal.</a:t>
            </a:r>
          </a:p>
          <a:p>
            <a:pPr marL="457200" indent="-457200">
              <a:lnSpc>
                <a:spcPct val="90000"/>
              </a:lnSpc>
              <a:buFont typeface="+mj-lt"/>
              <a:buAutoNum type="arabicPeriod"/>
              <a:defRPr/>
            </a:pPr>
            <a:r>
              <a:rPr lang="es-ES" sz="2000" dirty="0">
                <a:cs typeface="Arial" pitchFamily="34" charset="0"/>
              </a:rPr>
              <a:t>De los procedimientos a mejorar, dos son considerados total o parcialmente como acciones de Ingeniería desde el punto de vista de la Jerarquía de Controles. Ellos son:</a:t>
            </a:r>
          </a:p>
          <a:p>
            <a:pPr marL="914389" lvl="1" indent="-457200">
              <a:lnSpc>
                <a:spcPct val="90000"/>
              </a:lnSpc>
              <a:buFont typeface="+mj-lt"/>
              <a:buAutoNum type="arabicPeriod"/>
              <a:defRPr/>
            </a:pPr>
            <a:r>
              <a:rPr lang="es-ES" sz="2000" dirty="0">
                <a:solidFill>
                  <a:srgbClr val="0073B9"/>
                </a:solidFill>
                <a:cs typeface="Arial" pitchFamily="34" charset="0"/>
              </a:rPr>
              <a:t>Asegurarse de que todos los productos químicos incluidos en el inventario tengan un procedimiento de manipulación y un lugar de almacenamiento seguro. Incluyendo la construcción de un lugar para el Almacenamiento de Combustibles Sólidos.</a:t>
            </a:r>
          </a:p>
          <a:p>
            <a:pPr marL="914389" lvl="1" indent="-457200">
              <a:lnSpc>
                <a:spcPct val="90000"/>
              </a:lnSpc>
              <a:buFont typeface="+mj-lt"/>
              <a:buAutoNum type="arabicPeriod"/>
              <a:defRPr/>
            </a:pPr>
            <a:r>
              <a:rPr lang="es-ES" sz="2000" dirty="0">
                <a:solidFill>
                  <a:srgbClr val="0073B9"/>
                </a:solidFill>
                <a:cs typeface="Arial" pitchFamily="34" charset="0"/>
              </a:rPr>
              <a:t>Crear un procedimiento de liberación de trabajos completamente electrónico. Uso de Tablet para asegurar el control de Geolocalización de los empleados que deben Liberar la Actividad. (PERMISO 4.0) Incluye función para capturar fotografías, como se indica en otras soluciones propuestas.</a:t>
            </a:r>
          </a:p>
          <a:p>
            <a:pPr lvl="1">
              <a:lnSpc>
                <a:spcPct val="90000"/>
              </a:lnSpc>
              <a:defRPr/>
            </a:pPr>
            <a:r>
              <a:rPr lang="es-ES" sz="1775" dirty="0">
                <a:cs typeface="Arial" pitchFamily="34" charset="0"/>
              </a:rPr>
              <a:t>El resto de soluciones son de tipo Administrativo, con el objetivo de reducir las vulnerabilidades de los procesos actuales.</a:t>
            </a:r>
            <a:endParaRPr lang="es-UY" sz="1775" dirty="0">
              <a:cs typeface="Arial" pitchFamily="34" charset="0"/>
            </a:endParaRPr>
          </a:p>
        </p:txBody>
      </p:sp>
    </p:spTree>
    <p:extLst>
      <p:ext uri="{BB962C8B-B14F-4D97-AF65-F5344CB8AC3E}">
        <p14:creationId xmlns:p14="http://schemas.microsoft.com/office/powerpoint/2010/main" val="35540192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DF0E113-C536-4441-863D-DC37CCD75D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0654" y="1143000"/>
            <a:ext cx="7519293" cy="5334000"/>
          </a:xfrm>
          <a:prstGeom prst="rect">
            <a:avLst/>
          </a:prstGeom>
          <a:solidFill>
            <a:schemeClr val="bg1">
              <a:alpha val="0"/>
            </a:schemeClr>
          </a:solidFill>
        </p:spPr>
      </p:pic>
      <p:cxnSp>
        <p:nvCxnSpPr>
          <p:cNvPr id="7" name="Conector recto de flecha 6">
            <a:extLst>
              <a:ext uri="{FF2B5EF4-FFF2-40B4-BE49-F238E27FC236}">
                <a16:creationId xmlns:a16="http://schemas.microsoft.com/office/drawing/2014/main" id="{330BA754-415F-480D-972E-EAD93B097C4C}"/>
              </a:ext>
            </a:extLst>
          </p:cNvPr>
          <p:cNvCxnSpPr/>
          <p:nvPr/>
        </p:nvCxnSpPr>
        <p:spPr>
          <a:xfrm>
            <a:off x="8991600" y="1143000"/>
            <a:ext cx="0" cy="3200400"/>
          </a:xfrm>
          <a:prstGeom prst="straightConnector1">
            <a:avLst/>
          </a:prstGeom>
          <a:ln w="381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03F86DA5-1919-47E3-8CE8-6C65E7020672}"/>
              </a:ext>
            </a:extLst>
          </p:cNvPr>
          <p:cNvCxnSpPr>
            <a:cxnSpLocks/>
          </p:cNvCxnSpPr>
          <p:nvPr/>
        </p:nvCxnSpPr>
        <p:spPr>
          <a:xfrm>
            <a:off x="7772400" y="1143000"/>
            <a:ext cx="0" cy="3733800"/>
          </a:xfrm>
          <a:prstGeom prst="straightConnector1">
            <a:avLst/>
          </a:prstGeom>
          <a:ln w="381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0C57D524-3A86-4B58-8326-02B55AC4B257}"/>
              </a:ext>
            </a:extLst>
          </p:cNvPr>
          <p:cNvCxnSpPr>
            <a:cxnSpLocks/>
          </p:cNvCxnSpPr>
          <p:nvPr/>
        </p:nvCxnSpPr>
        <p:spPr>
          <a:xfrm>
            <a:off x="6553200" y="1143000"/>
            <a:ext cx="0" cy="4648200"/>
          </a:xfrm>
          <a:prstGeom prst="straightConnector1">
            <a:avLst/>
          </a:prstGeom>
          <a:ln w="381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F2EDB9C7-F4D8-40A3-8DD6-B69CA940742F}"/>
              </a:ext>
            </a:extLst>
          </p:cNvPr>
          <p:cNvCxnSpPr>
            <a:cxnSpLocks/>
          </p:cNvCxnSpPr>
          <p:nvPr/>
        </p:nvCxnSpPr>
        <p:spPr>
          <a:xfrm>
            <a:off x="5410200" y="1219200"/>
            <a:ext cx="0" cy="4114800"/>
          </a:xfrm>
          <a:prstGeom prst="straightConnector1">
            <a:avLst/>
          </a:prstGeom>
          <a:ln w="381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A3F61A6B-F21F-4DFD-A2B1-77B6628B159E}"/>
              </a:ext>
            </a:extLst>
          </p:cNvPr>
          <p:cNvCxnSpPr>
            <a:cxnSpLocks/>
          </p:cNvCxnSpPr>
          <p:nvPr/>
        </p:nvCxnSpPr>
        <p:spPr>
          <a:xfrm>
            <a:off x="4191000" y="1219200"/>
            <a:ext cx="0" cy="5257800"/>
          </a:xfrm>
          <a:prstGeom prst="straightConnector1">
            <a:avLst/>
          </a:prstGeom>
          <a:ln w="381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9ADA65AD-47EC-4CDD-B3B3-067B78B24BCD}"/>
              </a:ext>
            </a:extLst>
          </p:cNvPr>
          <p:cNvCxnSpPr>
            <a:cxnSpLocks/>
          </p:cNvCxnSpPr>
          <p:nvPr/>
        </p:nvCxnSpPr>
        <p:spPr>
          <a:xfrm flipH="1" flipV="1">
            <a:off x="7772400" y="1143000"/>
            <a:ext cx="1219200" cy="3124200"/>
          </a:xfrm>
          <a:prstGeom prst="straightConnector1">
            <a:avLst/>
          </a:prstGeom>
          <a:ln w="381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C929469D-A6E0-402A-B969-6FD92250E8AD}"/>
              </a:ext>
            </a:extLst>
          </p:cNvPr>
          <p:cNvCxnSpPr>
            <a:cxnSpLocks/>
          </p:cNvCxnSpPr>
          <p:nvPr/>
        </p:nvCxnSpPr>
        <p:spPr>
          <a:xfrm flipH="1" flipV="1">
            <a:off x="6553200" y="1143000"/>
            <a:ext cx="1211609" cy="3581400"/>
          </a:xfrm>
          <a:prstGeom prst="straightConnector1">
            <a:avLst/>
          </a:prstGeom>
          <a:ln w="381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a:extLst>
              <a:ext uri="{FF2B5EF4-FFF2-40B4-BE49-F238E27FC236}">
                <a16:creationId xmlns:a16="http://schemas.microsoft.com/office/drawing/2014/main" id="{D2E82DDB-A8A8-4983-812E-0AF19E23C84B}"/>
              </a:ext>
            </a:extLst>
          </p:cNvPr>
          <p:cNvCxnSpPr>
            <a:cxnSpLocks/>
          </p:cNvCxnSpPr>
          <p:nvPr/>
        </p:nvCxnSpPr>
        <p:spPr>
          <a:xfrm flipH="1" flipV="1">
            <a:off x="5410201" y="1219201"/>
            <a:ext cx="1142999" cy="4439979"/>
          </a:xfrm>
          <a:prstGeom prst="straightConnector1">
            <a:avLst/>
          </a:prstGeom>
          <a:ln w="381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5961516A-35E6-4E72-B3A8-033774F68E1B}"/>
              </a:ext>
            </a:extLst>
          </p:cNvPr>
          <p:cNvCxnSpPr>
            <a:cxnSpLocks/>
          </p:cNvCxnSpPr>
          <p:nvPr/>
        </p:nvCxnSpPr>
        <p:spPr>
          <a:xfrm flipH="1" flipV="1">
            <a:off x="4198593" y="1219201"/>
            <a:ext cx="1207812" cy="3974361"/>
          </a:xfrm>
          <a:prstGeom prst="straightConnector1">
            <a:avLst/>
          </a:prstGeom>
          <a:ln w="381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45D8F4F8-A139-4BEC-9C0D-E961B6DF113A}"/>
              </a:ext>
            </a:extLst>
          </p:cNvPr>
          <p:cNvSpPr>
            <a:spLocks noGrp="1"/>
          </p:cNvSpPr>
          <p:nvPr>
            <p:ph type="title"/>
          </p:nvPr>
        </p:nvSpPr>
        <p:spPr>
          <a:xfrm>
            <a:off x="538047" y="0"/>
            <a:ext cx="11102652" cy="1002591"/>
          </a:xfrm>
        </p:spPr>
        <p:txBody>
          <a:bodyPr/>
          <a:lstStyle/>
          <a:p>
            <a:r>
              <a:rPr lang="es-UY" dirty="0"/>
              <a:t>Generación de Soluciones</a:t>
            </a:r>
          </a:p>
        </p:txBody>
      </p:sp>
    </p:spTree>
    <p:extLst>
      <p:ext uri="{BB962C8B-B14F-4D97-AF65-F5344CB8AC3E}">
        <p14:creationId xmlns:p14="http://schemas.microsoft.com/office/powerpoint/2010/main" val="190987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00"/>
                                        <p:tgtEl>
                                          <p:spTgt spid="2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79A067-6B23-481F-B800-7374784FD88E}"/>
              </a:ext>
            </a:extLst>
          </p:cNvPr>
          <p:cNvSpPr>
            <a:spLocks noGrp="1"/>
          </p:cNvSpPr>
          <p:nvPr>
            <p:ph type="title"/>
          </p:nvPr>
        </p:nvSpPr>
        <p:spPr/>
        <p:txBody>
          <a:bodyPr/>
          <a:lstStyle/>
          <a:p>
            <a:r>
              <a:rPr lang="es-UY" dirty="0"/>
              <a:t>¿Cómo Trabajan las Soluciones?</a:t>
            </a:r>
          </a:p>
        </p:txBody>
      </p:sp>
      <p:sp>
        <p:nvSpPr>
          <p:cNvPr id="1053699" name="Rectangle 3"/>
          <p:cNvSpPr>
            <a:spLocks noGrp="1" noChangeArrowheads="1"/>
          </p:cNvSpPr>
          <p:nvPr>
            <p:ph idx="1"/>
          </p:nvPr>
        </p:nvSpPr>
        <p:spPr/>
        <p:txBody>
          <a:bodyPr/>
          <a:lstStyle/>
          <a:p>
            <a:pPr marL="457200" indent="-457200">
              <a:buFont typeface="Arial" panose="020B0604020202020204" pitchFamily="34" charset="0"/>
              <a:buChar char="•"/>
            </a:pPr>
            <a:r>
              <a:rPr lang="en-US" sz="2400" dirty="0" err="1">
                <a:solidFill>
                  <a:srgbClr val="0073B9"/>
                </a:solidFill>
              </a:rPr>
              <a:t>Eliminan</a:t>
            </a:r>
            <a:r>
              <a:rPr lang="en-US" sz="2400" dirty="0">
                <a:solidFill>
                  <a:srgbClr val="0073B9"/>
                </a:solidFill>
              </a:rPr>
              <a:t>…</a:t>
            </a:r>
          </a:p>
          <a:p>
            <a:pPr marL="457200" indent="-457200">
              <a:buFont typeface="Arial" panose="020B0604020202020204" pitchFamily="34" charset="0"/>
              <a:buChar char="•"/>
            </a:pPr>
            <a:endParaRPr lang="en-US" sz="2400" dirty="0">
              <a:solidFill>
                <a:srgbClr val="0073B9"/>
              </a:solidFill>
            </a:endParaRPr>
          </a:p>
          <a:p>
            <a:pPr marL="457200" indent="-457200">
              <a:buFont typeface="Arial" panose="020B0604020202020204" pitchFamily="34" charset="0"/>
              <a:buChar char="•"/>
            </a:pPr>
            <a:r>
              <a:rPr lang="en-US" sz="2400" dirty="0" err="1">
                <a:solidFill>
                  <a:srgbClr val="0073B9"/>
                </a:solidFill>
              </a:rPr>
              <a:t>Cambian</a:t>
            </a:r>
            <a:r>
              <a:rPr lang="en-US" sz="2400" dirty="0">
                <a:solidFill>
                  <a:srgbClr val="0073B9"/>
                </a:solidFill>
              </a:rPr>
              <a:t>…</a:t>
            </a:r>
          </a:p>
          <a:p>
            <a:pPr marL="457200" indent="-457200">
              <a:buFont typeface="Arial" panose="020B0604020202020204" pitchFamily="34" charset="0"/>
              <a:buChar char="•"/>
            </a:pPr>
            <a:endParaRPr lang="en-US" sz="2400" dirty="0">
              <a:solidFill>
                <a:srgbClr val="0073B9"/>
              </a:solidFill>
            </a:endParaRPr>
          </a:p>
          <a:p>
            <a:pPr marL="457200" indent="-457200">
              <a:buFont typeface="Arial" panose="020B0604020202020204" pitchFamily="34" charset="0"/>
              <a:buChar char="•"/>
            </a:pPr>
            <a:r>
              <a:rPr lang="en-US" sz="2400" dirty="0" err="1">
                <a:solidFill>
                  <a:srgbClr val="0073B9"/>
                </a:solidFill>
              </a:rPr>
              <a:t>Controlan</a:t>
            </a:r>
            <a:r>
              <a:rPr lang="en-US" sz="2400" dirty="0">
                <a:solidFill>
                  <a:srgbClr val="0073B9"/>
                </a:solidFill>
              </a:rPr>
              <a:t>…</a:t>
            </a:r>
            <a:br>
              <a:rPr lang="en-US" sz="2400" dirty="0"/>
            </a:br>
            <a:endParaRPr lang="en-US" sz="2400" dirty="0"/>
          </a:p>
          <a:p>
            <a:pPr marL="1588" indent="-1588" algn="ctr">
              <a:buNone/>
            </a:pPr>
            <a:r>
              <a:rPr lang="en-US" sz="2400" b="1" dirty="0"/>
              <a:t>Las </a:t>
            </a:r>
            <a:r>
              <a:rPr lang="en-US" sz="2400" b="1" dirty="0" err="1"/>
              <a:t>Causas</a:t>
            </a:r>
            <a:r>
              <a:rPr lang="en-US" sz="2400" b="1" dirty="0"/>
              <a:t>!!</a:t>
            </a:r>
          </a:p>
          <a:p>
            <a:pPr marL="1588" indent="-1588" algn="ctr">
              <a:buNone/>
            </a:pPr>
            <a:endParaRPr lang="en-US" sz="2400" b="1" dirty="0"/>
          </a:p>
          <a:p>
            <a:pPr marL="1588" indent="-1588" algn="ctr">
              <a:buNone/>
            </a:pPr>
            <a:r>
              <a:rPr lang="en-US" sz="2400" b="1" i="1" dirty="0" err="1">
                <a:solidFill>
                  <a:srgbClr val="FF0000"/>
                </a:solidFill>
              </a:rPr>
              <a:t>Jerarquía</a:t>
            </a:r>
            <a:r>
              <a:rPr lang="en-US" sz="2400" b="1" i="1" dirty="0">
                <a:solidFill>
                  <a:srgbClr val="FF0000"/>
                </a:solidFill>
              </a:rPr>
              <a:t> de Control!!!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animEffect transition="in" filter="wipe(left)">
                                      <p:cBhvr>
                                        <p:cTn id="7" dur="1000"/>
                                        <p:tgtEl>
                                          <p:spTgt spid="1053699">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53699">
                                            <p:txEl>
                                              <p:pRg st="2" end="2"/>
                                            </p:txEl>
                                          </p:spTgt>
                                        </p:tgtEl>
                                        <p:attrNameLst>
                                          <p:attrName>style.visibility</p:attrName>
                                        </p:attrNameLst>
                                      </p:cBhvr>
                                      <p:to>
                                        <p:strVal val="visible"/>
                                      </p:to>
                                    </p:set>
                                    <p:animEffect transition="in" filter="wipe(left)">
                                      <p:cBhvr>
                                        <p:cTn id="11" dur="1000"/>
                                        <p:tgtEl>
                                          <p:spTgt spid="1053699">
                                            <p:txEl>
                                              <p:pRg st="2" end="2"/>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53699">
                                            <p:txEl>
                                              <p:pRg st="4" end="4"/>
                                            </p:txEl>
                                          </p:spTgt>
                                        </p:tgtEl>
                                        <p:attrNameLst>
                                          <p:attrName>style.visibility</p:attrName>
                                        </p:attrNameLst>
                                      </p:cBhvr>
                                      <p:to>
                                        <p:strVal val="visible"/>
                                      </p:to>
                                    </p:set>
                                    <p:animEffect transition="in" filter="wipe(left)">
                                      <p:cBhvr>
                                        <p:cTn id="15" dur="1000"/>
                                        <p:tgtEl>
                                          <p:spTgt spid="1053699">
                                            <p:txEl>
                                              <p:pRg st="4" end="4"/>
                                            </p:tx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053699">
                                            <p:txEl>
                                              <p:pRg st="5" end="5"/>
                                            </p:txEl>
                                          </p:spTgt>
                                        </p:tgtEl>
                                        <p:attrNameLst>
                                          <p:attrName>style.visibility</p:attrName>
                                        </p:attrNameLst>
                                      </p:cBhvr>
                                      <p:to>
                                        <p:strVal val="visible"/>
                                      </p:to>
                                    </p:set>
                                    <p:animEffect transition="in" filter="wipe(left)">
                                      <p:cBhvr>
                                        <p:cTn id="19" dur="1000"/>
                                        <p:tgtEl>
                                          <p:spTgt spid="1053699">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53699">
                                            <p:txEl>
                                              <p:pRg st="7" end="7"/>
                                            </p:txEl>
                                          </p:spTgt>
                                        </p:tgtEl>
                                        <p:attrNameLst>
                                          <p:attrName>style.visibility</p:attrName>
                                        </p:attrNameLst>
                                      </p:cBhvr>
                                      <p:to>
                                        <p:strVal val="visible"/>
                                      </p:to>
                                    </p:set>
                                    <p:animEffect transition="in" filter="wipe(left)">
                                      <p:cBhvr>
                                        <p:cTn id="24" dur="1000"/>
                                        <p:tgtEl>
                                          <p:spTgt spid="10536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DF0E113-C536-4441-863D-DC37CCD75D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0654" y="1066800"/>
            <a:ext cx="7519293" cy="5334000"/>
          </a:xfrm>
          <a:prstGeom prst="rect">
            <a:avLst/>
          </a:prstGeom>
          <a:solidFill>
            <a:schemeClr val="bg1">
              <a:alpha val="0"/>
            </a:schemeClr>
          </a:solidFill>
        </p:spPr>
      </p:pic>
      <p:grpSp>
        <p:nvGrpSpPr>
          <p:cNvPr id="6" name="Group 7">
            <a:extLst>
              <a:ext uri="{FF2B5EF4-FFF2-40B4-BE49-F238E27FC236}">
                <a16:creationId xmlns:a16="http://schemas.microsoft.com/office/drawing/2014/main" id="{A50D2541-1A12-44FF-AF33-BAFCB5108B57}"/>
              </a:ext>
            </a:extLst>
          </p:cNvPr>
          <p:cNvGrpSpPr/>
          <p:nvPr/>
        </p:nvGrpSpPr>
        <p:grpSpPr>
          <a:xfrm>
            <a:off x="7519953" y="3976591"/>
            <a:ext cx="677863" cy="635000"/>
            <a:chOff x="6642893" y="3838575"/>
            <a:chExt cx="677863" cy="635000"/>
          </a:xfrm>
        </p:grpSpPr>
        <p:sp>
          <p:nvSpPr>
            <p:cNvPr id="7" name="Line 6">
              <a:extLst>
                <a:ext uri="{FF2B5EF4-FFF2-40B4-BE49-F238E27FC236}">
                  <a16:creationId xmlns:a16="http://schemas.microsoft.com/office/drawing/2014/main" id="{2AA276D1-7A4B-42C4-8897-0D4EA3FB35DD}"/>
                </a:ext>
              </a:extLst>
            </p:cNvPr>
            <p:cNvSpPr>
              <a:spLocks noChangeShapeType="1"/>
            </p:cNvSpPr>
            <p:nvPr/>
          </p:nvSpPr>
          <p:spPr bwMode="auto">
            <a:xfrm>
              <a:off x="6642893" y="3838575"/>
              <a:ext cx="677863" cy="592137"/>
            </a:xfrm>
            <a:prstGeom prst="line">
              <a:avLst/>
            </a:prstGeom>
            <a:noFill/>
            <a:ln w="38100">
              <a:solidFill>
                <a:srgbClr val="FF3300"/>
              </a:solidFill>
              <a:round/>
              <a:headEnd/>
              <a:tailEnd/>
            </a:ln>
          </p:spPr>
          <p:txBody>
            <a:bodyPr wrap="none" anchor="ctr">
              <a:prstTxWarp prst="textNoShape">
                <a:avLst/>
              </a:prstTxWarp>
            </a:bodyPr>
            <a:lstStyle/>
            <a:p>
              <a:endParaRPr lang="en-US"/>
            </a:p>
          </p:txBody>
        </p:sp>
        <p:sp>
          <p:nvSpPr>
            <p:cNvPr id="8" name="Line 5">
              <a:extLst>
                <a:ext uri="{FF2B5EF4-FFF2-40B4-BE49-F238E27FC236}">
                  <a16:creationId xmlns:a16="http://schemas.microsoft.com/office/drawing/2014/main" id="{997774EC-E10B-4876-B600-B9BCD1BDCC73}"/>
                </a:ext>
              </a:extLst>
            </p:cNvPr>
            <p:cNvSpPr>
              <a:spLocks noChangeShapeType="1"/>
            </p:cNvSpPr>
            <p:nvPr/>
          </p:nvSpPr>
          <p:spPr bwMode="auto">
            <a:xfrm flipH="1">
              <a:off x="6642893" y="3838575"/>
              <a:ext cx="677863" cy="635000"/>
            </a:xfrm>
            <a:prstGeom prst="line">
              <a:avLst/>
            </a:prstGeom>
            <a:noFill/>
            <a:ln w="38100">
              <a:solidFill>
                <a:srgbClr val="FF3300"/>
              </a:solidFill>
              <a:round/>
              <a:headEnd/>
              <a:tailEnd/>
            </a:ln>
          </p:spPr>
          <p:txBody>
            <a:bodyPr wrap="none" anchor="ctr">
              <a:prstTxWarp prst="textNoShape">
                <a:avLst/>
              </a:prstTxWarp>
            </a:bodyPr>
            <a:lstStyle/>
            <a:p>
              <a:endParaRPr lang="en-US"/>
            </a:p>
          </p:txBody>
        </p:sp>
      </p:grpSp>
      <p:grpSp>
        <p:nvGrpSpPr>
          <p:cNvPr id="12" name="Group 11">
            <a:extLst>
              <a:ext uri="{FF2B5EF4-FFF2-40B4-BE49-F238E27FC236}">
                <a16:creationId xmlns:a16="http://schemas.microsoft.com/office/drawing/2014/main" id="{7B581A72-ED8D-4A25-8DE8-F80444254DFE}"/>
              </a:ext>
            </a:extLst>
          </p:cNvPr>
          <p:cNvGrpSpPr/>
          <p:nvPr/>
        </p:nvGrpSpPr>
        <p:grpSpPr>
          <a:xfrm>
            <a:off x="5105401" y="4433791"/>
            <a:ext cx="677863" cy="635000"/>
            <a:chOff x="6642893" y="3838575"/>
            <a:chExt cx="677863" cy="635000"/>
          </a:xfrm>
        </p:grpSpPr>
        <p:sp>
          <p:nvSpPr>
            <p:cNvPr id="13" name="Line 6">
              <a:extLst>
                <a:ext uri="{FF2B5EF4-FFF2-40B4-BE49-F238E27FC236}">
                  <a16:creationId xmlns:a16="http://schemas.microsoft.com/office/drawing/2014/main" id="{35581A09-3DA9-4D4A-A64E-20B11D0F1C9A}"/>
                </a:ext>
              </a:extLst>
            </p:cNvPr>
            <p:cNvSpPr>
              <a:spLocks noChangeShapeType="1"/>
            </p:cNvSpPr>
            <p:nvPr/>
          </p:nvSpPr>
          <p:spPr bwMode="auto">
            <a:xfrm>
              <a:off x="6642893" y="3838575"/>
              <a:ext cx="677863" cy="592137"/>
            </a:xfrm>
            <a:prstGeom prst="line">
              <a:avLst/>
            </a:prstGeom>
            <a:noFill/>
            <a:ln w="38100">
              <a:solidFill>
                <a:srgbClr val="FF3300"/>
              </a:solidFill>
              <a:round/>
              <a:headEnd/>
              <a:tailEnd/>
            </a:ln>
          </p:spPr>
          <p:txBody>
            <a:bodyPr wrap="none" anchor="ctr">
              <a:prstTxWarp prst="textNoShape">
                <a:avLst/>
              </a:prstTxWarp>
            </a:bodyPr>
            <a:lstStyle/>
            <a:p>
              <a:endParaRPr lang="en-US"/>
            </a:p>
          </p:txBody>
        </p:sp>
        <p:sp>
          <p:nvSpPr>
            <p:cNvPr id="14" name="Line 5">
              <a:extLst>
                <a:ext uri="{FF2B5EF4-FFF2-40B4-BE49-F238E27FC236}">
                  <a16:creationId xmlns:a16="http://schemas.microsoft.com/office/drawing/2014/main" id="{C21C9E84-2947-40D1-9F3F-0DAB281C04BA}"/>
                </a:ext>
              </a:extLst>
            </p:cNvPr>
            <p:cNvSpPr>
              <a:spLocks noChangeShapeType="1"/>
            </p:cNvSpPr>
            <p:nvPr/>
          </p:nvSpPr>
          <p:spPr bwMode="auto">
            <a:xfrm flipH="1">
              <a:off x="6642893" y="3838575"/>
              <a:ext cx="677863" cy="635000"/>
            </a:xfrm>
            <a:prstGeom prst="line">
              <a:avLst/>
            </a:prstGeom>
            <a:noFill/>
            <a:ln w="38100">
              <a:solidFill>
                <a:srgbClr val="FF3300"/>
              </a:solidFill>
              <a:round/>
              <a:headEnd/>
              <a:tailEnd/>
            </a:ln>
          </p:spPr>
          <p:txBody>
            <a:bodyPr wrap="none" anchor="ctr">
              <a:prstTxWarp prst="textNoShape">
                <a:avLst/>
              </a:prstTxWarp>
            </a:bodyPr>
            <a:lstStyle/>
            <a:p>
              <a:endParaRPr lang="en-US"/>
            </a:p>
          </p:txBody>
        </p:sp>
      </p:grpSp>
      <p:grpSp>
        <p:nvGrpSpPr>
          <p:cNvPr id="15" name="Group 14">
            <a:extLst>
              <a:ext uri="{FF2B5EF4-FFF2-40B4-BE49-F238E27FC236}">
                <a16:creationId xmlns:a16="http://schemas.microsoft.com/office/drawing/2014/main" id="{4A75B1FD-9EB3-41F2-BB50-66D532D85651}"/>
              </a:ext>
            </a:extLst>
          </p:cNvPr>
          <p:cNvGrpSpPr/>
          <p:nvPr/>
        </p:nvGrpSpPr>
        <p:grpSpPr>
          <a:xfrm>
            <a:off x="3886201" y="2779086"/>
            <a:ext cx="677863" cy="635000"/>
            <a:chOff x="6642893" y="3838575"/>
            <a:chExt cx="677863" cy="635000"/>
          </a:xfrm>
        </p:grpSpPr>
        <p:sp>
          <p:nvSpPr>
            <p:cNvPr id="16" name="Line 6">
              <a:extLst>
                <a:ext uri="{FF2B5EF4-FFF2-40B4-BE49-F238E27FC236}">
                  <a16:creationId xmlns:a16="http://schemas.microsoft.com/office/drawing/2014/main" id="{6A2EDF0D-1F99-4264-99F8-DFC03DDAB7C3}"/>
                </a:ext>
              </a:extLst>
            </p:cNvPr>
            <p:cNvSpPr>
              <a:spLocks noChangeShapeType="1"/>
            </p:cNvSpPr>
            <p:nvPr/>
          </p:nvSpPr>
          <p:spPr bwMode="auto">
            <a:xfrm>
              <a:off x="6642893" y="3838575"/>
              <a:ext cx="677863" cy="592137"/>
            </a:xfrm>
            <a:prstGeom prst="line">
              <a:avLst/>
            </a:prstGeom>
            <a:noFill/>
            <a:ln w="38100">
              <a:solidFill>
                <a:srgbClr val="FF3300"/>
              </a:solidFill>
              <a:round/>
              <a:headEnd/>
              <a:tailEnd/>
            </a:ln>
          </p:spPr>
          <p:txBody>
            <a:bodyPr wrap="none" anchor="ctr">
              <a:prstTxWarp prst="textNoShape">
                <a:avLst/>
              </a:prstTxWarp>
            </a:bodyPr>
            <a:lstStyle/>
            <a:p>
              <a:endParaRPr lang="en-US"/>
            </a:p>
          </p:txBody>
        </p:sp>
        <p:sp>
          <p:nvSpPr>
            <p:cNvPr id="17" name="Line 5">
              <a:extLst>
                <a:ext uri="{FF2B5EF4-FFF2-40B4-BE49-F238E27FC236}">
                  <a16:creationId xmlns:a16="http://schemas.microsoft.com/office/drawing/2014/main" id="{F5643CDD-D1E4-4A38-A719-8A2216BB8ED6}"/>
                </a:ext>
              </a:extLst>
            </p:cNvPr>
            <p:cNvSpPr>
              <a:spLocks noChangeShapeType="1"/>
            </p:cNvSpPr>
            <p:nvPr/>
          </p:nvSpPr>
          <p:spPr bwMode="auto">
            <a:xfrm flipH="1">
              <a:off x="6642893" y="3838575"/>
              <a:ext cx="677863" cy="635000"/>
            </a:xfrm>
            <a:prstGeom prst="line">
              <a:avLst/>
            </a:prstGeom>
            <a:noFill/>
            <a:ln w="38100">
              <a:solidFill>
                <a:srgbClr val="FF3300"/>
              </a:solidFill>
              <a:round/>
              <a:headEnd/>
              <a:tailEnd/>
            </a:ln>
          </p:spPr>
          <p:txBody>
            <a:bodyPr wrap="none" anchor="ctr">
              <a:prstTxWarp prst="textNoShape">
                <a:avLst/>
              </a:prstTxWarp>
            </a:bodyPr>
            <a:lstStyle/>
            <a:p>
              <a:endParaRPr lang="en-US"/>
            </a:p>
          </p:txBody>
        </p:sp>
      </p:grpSp>
      <p:grpSp>
        <p:nvGrpSpPr>
          <p:cNvPr id="18" name="Group 17">
            <a:extLst>
              <a:ext uri="{FF2B5EF4-FFF2-40B4-BE49-F238E27FC236}">
                <a16:creationId xmlns:a16="http://schemas.microsoft.com/office/drawing/2014/main" id="{B4837C12-3103-42C1-80E5-5F3F835D4BB9}"/>
              </a:ext>
            </a:extLst>
          </p:cNvPr>
          <p:cNvGrpSpPr/>
          <p:nvPr/>
        </p:nvGrpSpPr>
        <p:grpSpPr>
          <a:xfrm>
            <a:off x="2733147" y="5235575"/>
            <a:ext cx="677863" cy="635000"/>
            <a:chOff x="6642893" y="3838575"/>
            <a:chExt cx="677863" cy="635000"/>
          </a:xfrm>
        </p:grpSpPr>
        <p:sp>
          <p:nvSpPr>
            <p:cNvPr id="19" name="Line 6">
              <a:extLst>
                <a:ext uri="{FF2B5EF4-FFF2-40B4-BE49-F238E27FC236}">
                  <a16:creationId xmlns:a16="http://schemas.microsoft.com/office/drawing/2014/main" id="{FA073C9B-F130-4123-BEA1-37E49F6AB78E}"/>
                </a:ext>
              </a:extLst>
            </p:cNvPr>
            <p:cNvSpPr>
              <a:spLocks noChangeShapeType="1"/>
            </p:cNvSpPr>
            <p:nvPr/>
          </p:nvSpPr>
          <p:spPr bwMode="auto">
            <a:xfrm>
              <a:off x="6642893" y="3838575"/>
              <a:ext cx="677863" cy="592137"/>
            </a:xfrm>
            <a:prstGeom prst="line">
              <a:avLst/>
            </a:prstGeom>
            <a:noFill/>
            <a:ln w="38100">
              <a:solidFill>
                <a:srgbClr val="FF3300"/>
              </a:solidFill>
              <a:round/>
              <a:headEnd/>
              <a:tailEnd/>
            </a:ln>
          </p:spPr>
          <p:txBody>
            <a:bodyPr wrap="none" anchor="ctr">
              <a:prstTxWarp prst="textNoShape">
                <a:avLst/>
              </a:prstTxWarp>
            </a:bodyPr>
            <a:lstStyle/>
            <a:p>
              <a:endParaRPr lang="en-US"/>
            </a:p>
          </p:txBody>
        </p:sp>
        <p:sp>
          <p:nvSpPr>
            <p:cNvPr id="20" name="Line 5">
              <a:extLst>
                <a:ext uri="{FF2B5EF4-FFF2-40B4-BE49-F238E27FC236}">
                  <a16:creationId xmlns:a16="http://schemas.microsoft.com/office/drawing/2014/main" id="{72D0C00F-D4E0-45EB-AC09-66A31D2065FD}"/>
                </a:ext>
              </a:extLst>
            </p:cNvPr>
            <p:cNvSpPr>
              <a:spLocks noChangeShapeType="1"/>
            </p:cNvSpPr>
            <p:nvPr/>
          </p:nvSpPr>
          <p:spPr bwMode="auto">
            <a:xfrm flipH="1">
              <a:off x="6642893" y="3838575"/>
              <a:ext cx="677863" cy="635000"/>
            </a:xfrm>
            <a:prstGeom prst="line">
              <a:avLst/>
            </a:prstGeom>
            <a:noFill/>
            <a:ln w="38100">
              <a:solidFill>
                <a:srgbClr val="FF3300"/>
              </a:solidFill>
              <a:round/>
              <a:headEnd/>
              <a:tailEnd/>
            </a:ln>
          </p:spPr>
          <p:txBody>
            <a:bodyPr wrap="none" anchor="ctr">
              <a:prstTxWarp prst="textNoShape">
                <a:avLst/>
              </a:prstTxWarp>
            </a:bodyPr>
            <a:lstStyle/>
            <a:p>
              <a:endParaRPr lang="en-US"/>
            </a:p>
          </p:txBody>
        </p:sp>
      </p:grpSp>
      <p:sp>
        <p:nvSpPr>
          <p:cNvPr id="21" name="AutoShape 4">
            <a:extLst>
              <a:ext uri="{FF2B5EF4-FFF2-40B4-BE49-F238E27FC236}">
                <a16:creationId xmlns:a16="http://schemas.microsoft.com/office/drawing/2014/main" id="{878A02C9-25D1-4657-88D1-DC8CA9BAC7E3}"/>
              </a:ext>
            </a:extLst>
          </p:cNvPr>
          <p:cNvSpPr>
            <a:spLocks noChangeArrowheads="1"/>
          </p:cNvSpPr>
          <p:nvPr/>
        </p:nvSpPr>
        <p:spPr bwMode="auto">
          <a:xfrm>
            <a:off x="8001001" y="5025928"/>
            <a:ext cx="2543269" cy="1603472"/>
          </a:xfrm>
          <a:prstGeom prst="cloudCallout">
            <a:avLst>
              <a:gd name="adj1" fmla="val -38977"/>
              <a:gd name="adj2" fmla="val -93935"/>
            </a:avLst>
          </a:prstGeom>
          <a:solidFill>
            <a:srgbClr val="FF9900"/>
          </a:solidFill>
          <a:ln w="9525">
            <a:solidFill>
              <a:schemeClr val="tx1"/>
            </a:solidFill>
            <a:round/>
            <a:headEnd/>
            <a:tailEnd/>
          </a:ln>
        </p:spPr>
        <p:txBody>
          <a:bodyPr anchor="ctr">
            <a:prstTxWarp prst="textNoShape">
              <a:avLst/>
            </a:prstTxWarp>
          </a:bodyPr>
          <a:lstStyle/>
          <a:p>
            <a:pPr algn="ctr" eaLnBrk="0" hangingPunct="0"/>
            <a:r>
              <a:rPr lang="en-US" dirty="0"/>
              <a:t>SOLUCIÓN 1</a:t>
            </a:r>
          </a:p>
        </p:txBody>
      </p:sp>
      <p:grpSp>
        <p:nvGrpSpPr>
          <p:cNvPr id="22" name="Group 11">
            <a:extLst>
              <a:ext uri="{FF2B5EF4-FFF2-40B4-BE49-F238E27FC236}">
                <a16:creationId xmlns:a16="http://schemas.microsoft.com/office/drawing/2014/main" id="{E1FE55A6-4FA8-401F-A3C6-7F89D24369D7}"/>
              </a:ext>
            </a:extLst>
          </p:cNvPr>
          <p:cNvGrpSpPr/>
          <p:nvPr/>
        </p:nvGrpSpPr>
        <p:grpSpPr>
          <a:xfrm>
            <a:off x="6282457" y="3582891"/>
            <a:ext cx="677863" cy="635000"/>
            <a:chOff x="6642893" y="3838575"/>
            <a:chExt cx="677863" cy="635000"/>
          </a:xfrm>
        </p:grpSpPr>
        <p:sp>
          <p:nvSpPr>
            <p:cNvPr id="23" name="Line 6">
              <a:extLst>
                <a:ext uri="{FF2B5EF4-FFF2-40B4-BE49-F238E27FC236}">
                  <a16:creationId xmlns:a16="http://schemas.microsoft.com/office/drawing/2014/main" id="{DC854740-7EAC-43A9-A55A-E07FAF348807}"/>
                </a:ext>
              </a:extLst>
            </p:cNvPr>
            <p:cNvSpPr>
              <a:spLocks noChangeShapeType="1"/>
            </p:cNvSpPr>
            <p:nvPr/>
          </p:nvSpPr>
          <p:spPr bwMode="auto">
            <a:xfrm>
              <a:off x="6642893" y="3838575"/>
              <a:ext cx="677863" cy="592137"/>
            </a:xfrm>
            <a:prstGeom prst="line">
              <a:avLst/>
            </a:prstGeom>
            <a:noFill/>
            <a:ln w="38100">
              <a:solidFill>
                <a:srgbClr val="FF3300"/>
              </a:solidFill>
              <a:round/>
              <a:headEnd/>
              <a:tailEnd/>
            </a:ln>
          </p:spPr>
          <p:txBody>
            <a:bodyPr wrap="none" anchor="ctr">
              <a:prstTxWarp prst="textNoShape">
                <a:avLst/>
              </a:prstTxWarp>
            </a:bodyPr>
            <a:lstStyle/>
            <a:p>
              <a:endParaRPr lang="en-US"/>
            </a:p>
          </p:txBody>
        </p:sp>
        <p:sp>
          <p:nvSpPr>
            <p:cNvPr id="24" name="Line 5">
              <a:extLst>
                <a:ext uri="{FF2B5EF4-FFF2-40B4-BE49-F238E27FC236}">
                  <a16:creationId xmlns:a16="http://schemas.microsoft.com/office/drawing/2014/main" id="{DFA4484C-0C07-403C-99EE-75C66A35491C}"/>
                </a:ext>
              </a:extLst>
            </p:cNvPr>
            <p:cNvSpPr>
              <a:spLocks noChangeShapeType="1"/>
            </p:cNvSpPr>
            <p:nvPr/>
          </p:nvSpPr>
          <p:spPr bwMode="auto">
            <a:xfrm flipH="1">
              <a:off x="6642893" y="3838575"/>
              <a:ext cx="677863" cy="635000"/>
            </a:xfrm>
            <a:prstGeom prst="line">
              <a:avLst/>
            </a:prstGeom>
            <a:noFill/>
            <a:ln w="38100">
              <a:solidFill>
                <a:srgbClr val="FF3300"/>
              </a:solidFill>
              <a:round/>
              <a:headEnd/>
              <a:tailEnd/>
            </a:ln>
          </p:spPr>
          <p:txBody>
            <a:bodyPr wrap="none" anchor="ctr">
              <a:prstTxWarp prst="textNoShape">
                <a:avLst/>
              </a:prstTxWarp>
            </a:bodyPr>
            <a:lstStyle/>
            <a:p>
              <a:endParaRPr lang="en-US"/>
            </a:p>
          </p:txBody>
        </p:sp>
      </p:grpSp>
      <p:sp>
        <p:nvSpPr>
          <p:cNvPr id="2" name="Título 1">
            <a:extLst>
              <a:ext uri="{FF2B5EF4-FFF2-40B4-BE49-F238E27FC236}">
                <a16:creationId xmlns:a16="http://schemas.microsoft.com/office/drawing/2014/main" id="{97EEAC9E-2E34-42C0-8234-6EF9A9621C98}"/>
              </a:ext>
            </a:extLst>
          </p:cNvPr>
          <p:cNvSpPr>
            <a:spLocks noGrp="1"/>
          </p:cNvSpPr>
          <p:nvPr>
            <p:ph type="title"/>
          </p:nvPr>
        </p:nvSpPr>
        <p:spPr>
          <a:xfrm>
            <a:off x="538047" y="0"/>
            <a:ext cx="11102652" cy="1002591"/>
          </a:xfrm>
        </p:spPr>
        <p:txBody>
          <a:bodyPr/>
          <a:lstStyle/>
          <a:p>
            <a:r>
              <a:rPr lang="es-UY" dirty="0"/>
              <a:t>Generación de Soluciones</a:t>
            </a:r>
          </a:p>
        </p:txBody>
      </p:sp>
    </p:spTree>
    <p:extLst>
      <p:ext uri="{BB962C8B-B14F-4D97-AF65-F5344CB8AC3E}">
        <p14:creationId xmlns:p14="http://schemas.microsoft.com/office/powerpoint/2010/main" val="291703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Effect transition="in" filter="fade">
                                      <p:cBhvr>
                                        <p:cTn id="13" dur="1000"/>
                                        <p:tgtEl>
                                          <p:spTgt spid="6"/>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1000" fill="hold"/>
                                        <p:tgtEl>
                                          <p:spTgt spid="22"/>
                                        </p:tgtEl>
                                        <p:attrNameLst>
                                          <p:attrName>ppt_w</p:attrName>
                                        </p:attrNameLst>
                                      </p:cBhvr>
                                      <p:tavLst>
                                        <p:tav tm="0">
                                          <p:val>
                                            <p:fltVal val="0"/>
                                          </p:val>
                                        </p:tav>
                                        <p:tav tm="100000">
                                          <p:val>
                                            <p:strVal val="#ppt_w"/>
                                          </p:val>
                                        </p:tav>
                                      </p:tavLst>
                                    </p:anim>
                                    <p:anim calcmode="lin" valueType="num">
                                      <p:cBhvr>
                                        <p:cTn id="18" dur="1000" fill="hold"/>
                                        <p:tgtEl>
                                          <p:spTgt spid="22"/>
                                        </p:tgtEl>
                                        <p:attrNameLst>
                                          <p:attrName>ppt_h</p:attrName>
                                        </p:attrNameLst>
                                      </p:cBhvr>
                                      <p:tavLst>
                                        <p:tav tm="0">
                                          <p:val>
                                            <p:fltVal val="0"/>
                                          </p:val>
                                        </p:tav>
                                        <p:tav tm="100000">
                                          <p:val>
                                            <p:strVal val="#ppt_h"/>
                                          </p:val>
                                        </p:tav>
                                      </p:tavLst>
                                    </p:anim>
                                    <p:animEffect transition="in" filter="fade">
                                      <p:cBhvr>
                                        <p:cTn id="19" dur="1000"/>
                                        <p:tgtEl>
                                          <p:spTgt spid="22"/>
                                        </p:tgtEl>
                                      </p:cBhvr>
                                    </p:animEffect>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fltVal val="0"/>
                                          </p:val>
                                        </p:tav>
                                        <p:tav tm="100000">
                                          <p:val>
                                            <p:strVal val="#ppt_w"/>
                                          </p:val>
                                        </p:tav>
                                      </p:tavLst>
                                    </p:anim>
                                    <p:anim calcmode="lin" valueType="num">
                                      <p:cBhvr>
                                        <p:cTn id="24" dur="1000" fill="hold"/>
                                        <p:tgtEl>
                                          <p:spTgt spid="12"/>
                                        </p:tgtEl>
                                        <p:attrNameLst>
                                          <p:attrName>ppt_h</p:attrName>
                                        </p:attrNameLst>
                                      </p:cBhvr>
                                      <p:tavLst>
                                        <p:tav tm="0">
                                          <p:val>
                                            <p:fltVal val="0"/>
                                          </p:val>
                                        </p:tav>
                                        <p:tav tm="100000">
                                          <p:val>
                                            <p:strVal val="#ppt_h"/>
                                          </p:val>
                                        </p:tav>
                                      </p:tavLst>
                                    </p:anim>
                                    <p:animEffect transition="in" filter="fade">
                                      <p:cBhvr>
                                        <p:cTn id="25" dur="1000"/>
                                        <p:tgtEl>
                                          <p:spTgt spid="12"/>
                                        </p:tgtEl>
                                      </p:cBhvr>
                                    </p:animEffect>
                                  </p:childTnLst>
                                </p:cTn>
                              </p:par>
                            </p:childTnLst>
                          </p:cTn>
                        </p:par>
                        <p:par>
                          <p:cTn id="26" fill="hold">
                            <p:stCondLst>
                              <p:cond delay="3500"/>
                            </p:stCondLst>
                            <p:childTnLst>
                              <p:par>
                                <p:cTn id="27" presetID="53" presetClass="entr" presetSubtype="16"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Effect transition="in" filter="fade">
                                      <p:cBhvr>
                                        <p:cTn id="31" dur="1000"/>
                                        <p:tgtEl>
                                          <p:spTgt spid="15"/>
                                        </p:tgtEl>
                                      </p:cBhvr>
                                    </p:animEffect>
                                  </p:childTnLst>
                                </p:cTn>
                              </p:par>
                            </p:childTnLst>
                          </p:cTn>
                        </p:par>
                        <p:par>
                          <p:cTn id="32" fill="hold">
                            <p:stCondLst>
                              <p:cond delay="4500"/>
                            </p:stCondLst>
                            <p:childTnLst>
                              <p:par>
                                <p:cTn id="33" presetID="53" presetClass="entr" presetSubtype="16"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Effect transition="in" filter="fade">
                                      <p:cBhvr>
                                        <p:cTn id="3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DF0E113-C536-4441-863D-DC37CCD75D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0654" y="1143000"/>
            <a:ext cx="7519293" cy="5334000"/>
          </a:xfrm>
          <a:prstGeom prst="rect">
            <a:avLst/>
          </a:prstGeom>
          <a:solidFill>
            <a:schemeClr val="bg1">
              <a:alpha val="0"/>
            </a:schemeClr>
          </a:solidFill>
        </p:spPr>
      </p:pic>
      <p:grpSp>
        <p:nvGrpSpPr>
          <p:cNvPr id="6" name="Group 7">
            <a:extLst>
              <a:ext uri="{FF2B5EF4-FFF2-40B4-BE49-F238E27FC236}">
                <a16:creationId xmlns:a16="http://schemas.microsoft.com/office/drawing/2014/main" id="{A50D2541-1A12-44FF-AF33-BAFCB5108B57}"/>
              </a:ext>
            </a:extLst>
          </p:cNvPr>
          <p:cNvGrpSpPr/>
          <p:nvPr/>
        </p:nvGrpSpPr>
        <p:grpSpPr>
          <a:xfrm>
            <a:off x="7452612" y="1424558"/>
            <a:ext cx="677863" cy="635000"/>
            <a:chOff x="6642893" y="3838575"/>
            <a:chExt cx="677863" cy="635000"/>
          </a:xfrm>
        </p:grpSpPr>
        <p:sp>
          <p:nvSpPr>
            <p:cNvPr id="7" name="Line 6">
              <a:extLst>
                <a:ext uri="{FF2B5EF4-FFF2-40B4-BE49-F238E27FC236}">
                  <a16:creationId xmlns:a16="http://schemas.microsoft.com/office/drawing/2014/main" id="{2AA276D1-7A4B-42C4-8897-0D4EA3FB35DD}"/>
                </a:ext>
              </a:extLst>
            </p:cNvPr>
            <p:cNvSpPr>
              <a:spLocks noChangeShapeType="1"/>
            </p:cNvSpPr>
            <p:nvPr/>
          </p:nvSpPr>
          <p:spPr bwMode="auto">
            <a:xfrm>
              <a:off x="6642893" y="3838575"/>
              <a:ext cx="677863" cy="592137"/>
            </a:xfrm>
            <a:prstGeom prst="line">
              <a:avLst/>
            </a:prstGeom>
            <a:noFill/>
            <a:ln w="38100">
              <a:solidFill>
                <a:srgbClr val="FF3300"/>
              </a:solidFill>
              <a:round/>
              <a:headEnd/>
              <a:tailEnd/>
            </a:ln>
          </p:spPr>
          <p:txBody>
            <a:bodyPr wrap="none" anchor="ctr">
              <a:prstTxWarp prst="textNoShape">
                <a:avLst/>
              </a:prstTxWarp>
            </a:bodyPr>
            <a:lstStyle/>
            <a:p>
              <a:endParaRPr lang="en-US"/>
            </a:p>
          </p:txBody>
        </p:sp>
        <p:sp>
          <p:nvSpPr>
            <p:cNvPr id="8" name="Line 5">
              <a:extLst>
                <a:ext uri="{FF2B5EF4-FFF2-40B4-BE49-F238E27FC236}">
                  <a16:creationId xmlns:a16="http://schemas.microsoft.com/office/drawing/2014/main" id="{997774EC-E10B-4876-B600-B9BCD1BDCC73}"/>
                </a:ext>
              </a:extLst>
            </p:cNvPr>
            <p:cNvSpPr>
              <a:spLocks noChangeShapeType="1"/>
            </p:cNvSpPr>
            <p:nvPr/>
          </p:nvSpPr>
          <p:spPr bwMode="auto">
            <a:xfrm flipH="1">
              <a:off x="6642893" y="3838575"/>
              <a:ext cx="677863" cy="635000"/>
            </a:xfrm>
            <a:prstGeom prst="line">
              <a:avLst/>
            </a:prstGeom>
            <a:noFill/>
            <a:ln w="38100">
              <a:solidFill>
                <a:srgbClr val="FF3300"/>
              </a:solidFill>
              <a:round/>
              <a:headEnd/>
              <a:tailEnd/>
            </a:ln>
          </p:spPr>
          <p:txBody>
            <a:bodyPr wrap="none" anchor="ctr">
              <a:prstTxWarp prst="textNoShape">
                <a:avLst/>
              </a:prstTxWarp>
            </a:bodyPr>
            <a:lstStyle/>
            <a:p>
              <a:endParaRPr lang="en-US"/>
            </a:p>
          </p:txBody>
        </p:sp>
      </p:grpSp>
      <p:grpSp>
        <p:nvGrpSpPr>
          <p:cNvPr id="12" name="Group 11">
            <a:extLst>
              <a:ext uri="{FF2B5EF4-FFF2-40B4-BE49-F238E27FC236}">
                <a16:creationId xmlns:a16="http://schemas.microsoft.com/office/drawing/2014/main" id="{7B581A72-ED8D-4A25-8DE8-F80444254DFE}"/>
              </a:ext>
            </a:extLst>
          </p:cNvPr>
          <p:cNvGrpSpPr/>
          <p:nvPr/>
        </p:nvGrpSpPr>
        <p:grpSpPr>
          <a:xfrm>
            <a:off x="5105401" y="1917700"/>
            <a:ext cx="677863" cy="635000"/>
            <a:chOff x="6642893" y="3838575"/>
            <a:chExt cx="677863" cy="635000"/>
          </a:xfrm>
        </p:grpSpPr>
        <p:sp>
          <p:nvSpPr>
            <p:cNvPr id="13" name="Line 6">
              <a:extLst>
                <a:ext uri="{FF2B5EF4-FFF2-40B4-BE49-F238E27FC236}">
                  <a16:creationId xmlns:a16="http://schemas.microsoft.com/office/drawing/2014/main" id="{35581A09-3DA9-4D4A-A64E-20B11D0F1C9A}"/>
                </a:ext>
              </a:extLst>
            </p:cNvPr>
            <p:cNvSpPr>
              <a:spLocks noChangeShapeType="1"/>
            </p:cNvSpPr>
            <p:nvPr/>
          </p:nvSpPr>
          <p:spPr bwMode="auto">
            <a:xfrm>
              <a:off x="6642893" y="3838575"/>
              <a:ext cx="677863" cy="592137"/>
            </a:xfrm>
            <a:prstGeom prst="line">
              <a:avLst/>
            </a:prstGeom>
            <a:noFill/>
            <a:ln w="38100">
              <a:solidFill>
                <a:srgbClr val="FF3300"/>
              </a:solidFill>
              <a:round/>
              <a:headEnd/>
              <a:tailEnd/>
            </a:ln>
          </p:spPr>
          <p:txBody>
            <a:bodyPr wrap="none" anchor="ctr">
              <a:prstTxWarp prst="textNoShape">
                <a:avLst/>
              </a:prstTxWarp>
            </a:bodyPr>
            <a:lstStyle/>
            <a:p>
              <a:endParaRPr lang="en-US"/>
            </a:p>
          </p:txBody>
        </p:sp>
        <p:sp>
          <p:nvSpPr>
            <p:cNvPr id="14" name="Line 5">
              <a:extLst>
                <a:ext uri="{FF2B5EF4-FFF2-40B4-BE49-F238E27FC236}">
                  <a16:creationId xmlns:a16="http://schemas.microsoft.com/office/drawing/2014/main" id="{C21C9E84-2947-40D1-9F3F-0DAB281C04BA}"/>
                </a:ext>
              </a:extLst>
            </p:cNvPr>
            <p:cNvSpPr>
              <a:spLocks noChangeShapeType="1"/>
            </p:cNvSpPr>
            <p:nvPr/>
          </p:nvSpPr>
          <p:spPr bwMode="auto">
            <a:xfrm flipH="1">
              <a:off x="6642893" y="3838575"/>
              <a:ext cx="677863" cy="635000"/>
            </a:xfrm>
            <a:prstGeom prst="line">
              <a:avLst/>
            </a:prstGeom>
            <a:noFill/>
            <a:ln w="38100">
              <a:solidFill>
                <a:srgbClr val="FF3300"/>
              </a:solidFill>
              <a:round/>
              <a:headEnd/>
              <a:tailEnd/>
            </a:ln>
          </p:spPr>
          <p:txBody>
            <a:bodyPr wrap="none" anchor="ctr">
              <a:prstTxWarp prst="textNoShape">
                <a:avLst/>
              </a:prstTxWarp>
            </a:bodyPr>
            <a:lstStyle/>
            <a:p>
              <a:endParaRPr lang="en-US"/>
            </a:p>
          </p:txBody>
        </p:sp>
      </p:grpSp>
      <p:grpSp>
        <p:nvGrpSpPr>
          <p:cNvPr id="15" name="Group 14">
            <a:extLst>
              <a:ext uri="{FF2B5EF4-FFF2-40B4-BE49-F238E27FC236}">
                <a16:creationId xmlns:a16="http://schemas.microsoft.com/office/drawing/2014/main" id="{4A75B1FD-9EB3-41F2-BB50-66D532D85651}"/>
              </a:ext>
            </a:extLst>
          </p:cNvPr>
          <p:cNvGrpSpPr/>
          <p:nvPr/>
        </p:nvGrpSpPr>
        <p:grpSpPr>
          <a:xfrm>
            <a:off x="3886201" y="2688695"/>
            <a:ext cx="677863" cy="635000"/>
            <a:chOff x="6642893" y="3838575"/>
            <a:chExt cx="677863" cy="635000"/>
          </a:xfrm>
        </p:grpSpPr>
        <p:sp>
          <p:nvSpPr>
            <p:cNvPr id="16" name="Line 6">
              <a:extLst>
                <a:ext uri="{FF2B5EF4-FFF2-40B4-BE49-F238E27FC236}">
                  <a16:creationId xmlns:a16="http://schemas.microsoft.com/office/drawing/2014/main" id="{6A2EDF0D-1F99-4264-99F8-DFC03DDAB7C3}"/>
                </a:ext>
              </a:extLst>
            </p:cNvPr>
            <p:cNvSpPr>
              <a:spLocks noChangeShapeType="1"/>
            </p:cNvSpPr>
            <p:nvPr/>
          </p:nvSpPr>
          <p:spPr bwMode="auto">
            <a:xfrm>
              <a:off x="6642893" y="3838575"/>
              <a:ext cx="677863" cy="592137"/>
            </a:xfrm>
            <a:prstGeom prst="line">
              <a:avLst/>
            </a:prstGeom>
            <a:noFill/>
            <a:ln w="38100">
              <a:solidFill>
                <a:srgbClr val="FF3300"/>
              </a:solidFill>
              <a:round/>
              <a:headEnd/>
              <a:tailEnd/>
            </a:ln>
          </p:spPr>
          <p:txBody>
            <a:bodyPr wrap="none" anchor="ctr">
              <a:prstTxWarp prst="textNoShape">
                <a:avLst/>
              </a:prstTxWarp>
            </a:bodyPr>
            <a:lstStyle/>
            <a:p>
              <a:endParaRPr lang="en-US"/>
            </a:p>
          </p:txBody>
        </p:sp>
        <p:sp>
          <p:nvSpPr>
            <p:cNvPr id="17" name="Line 5">
              <a:extLst>
                <a:ext uri="{FF2B5EF4-FFF2-40B4-BE49-F238E27FC236}">
                  <a16:creationId xmlns:a16="http://schemas.microsoft.com/office/drawing/2014/main" id="{F5643CDD-D1E4-4A38-A719-8A2216BB8ED6}"/>
                </a:ext>
              </a:extLst>
            </p:cNvPr>
            <p:cNvSpPr>
              <a:spLocks noChangeShapeType="1"/>
            </p:cNvSpPr>
            <p:nvPr/>
          </p:nvSpPr>
          <p:spPr bwMode="auto">
            <a:xfrm flipH="1">
              <a:off x="6642893" y="3838575"/>
              <a:ext cx="677863" cy="635000"/>
            </a:xfrm>
            <a:prstGeom prst="line">
              <a:avLst/>
            </a:prstGeom>
            <a:noFill/>
            <a:ln w="38100">
              <a:solidFill>
                <a:srgbClr val="FF3300"/>
              </a:solidFill>
              <a:round/>
              <a:headEnd/>
              <a:tailEnd/>
            </a:ln>
          </p:spPr>
          <p:txBody>
            <a:bodyPr wrap="none" anchor="ctr">
              <a:prstTxWarp prst="textNoShape">
                <a:avLst/>
              </a:prstTxWarp>
            </a:bodyPr>
            <a:lstStyle/>
            <a:p>
              <a:endParaRPr lang="en-US"/>
            </a:p>
          </p:txBody>
        </p:sp>
      </p:grpSp>
      <p:grpSp>
        <p:nvGrpSpPr>
          <p:cNvPr id="18" name="Group 17">
            <a:extLst>
              <a:ext uri="{FF2B5EF4-FFF2-40B4-BE49-F238E27FC236}">
                <a16:creationId xmlns:a16="http://schemas.microsoft.com/office/drawing/2014/main" id="{B4837C12-3103-42C1-80E5-5F3F835D4BB9}"/>
              </a:ext>
            </a:extLst>
          </p:cNvPr>
          <p:cNvGrpSpPr/>
          <p:nvPr/>
        </p:nvGrpSpPr>
        <p:grpSpPr>
          <a:xfrm>
            <a:off x="2733147" y="5145184"/>
            <a:ext cx="677863" cy="635000"/>
            <a:chOff x="6642893" y="3838575"/>
            <a:chExt cx="677863" cy="635000"/>
          </a:xfrm>
        </p:grpSpPr>
        <p:sp>
          <p:nvSpPr>
            <p:cNvPr id="19" name="Line 6">
              <a:extLst>
                <a:ext uri="{FF2B5EF4-FFF2-40B4-BE49-F238E27FC236}">
                  <a16:creationId xmlns:a16="http://schemas.microsoft.com/office/drawing/2014/main" id="{FA073C9B-F130-4123-BEA1-37E49F6AB78E}"/>
                </a:ext>
              </a:extLst>
            </p:cNvPr>
            <p:cNvSpPr>
              <a:spLocks noChangeShapeType="1"/>
            </p:cNvSpPr>
            <p:nvPr/>
          </p:nvSpPr>
          <p:spPr bwMode="auto">
            <a:xfrm>
              <a:off x="6642893" y="3838575"/>
              <a:ext cx="677863" cy="592137"/>
            </a:xfrm>
            <a:prstGeom prst="line">
              <a:avLst/>
            </a:prstGeom>
            <a:noFill/>
            <a:ln w="38100">
              <a:solidFill>
                <a:srgbClr val="FF3300"/>
              </a:solidFill>
              <a:round/>
              <a:headEnd/>
              <a:tailEnd/>
            </a:ln>
          </p:spPr>
          <p:txBody>
            <a:bodyPr wrap="none" anchor="ctr">
              <a:prstTxWarp prst="textNoShape">
                <a:avLst/>
              </a:prstTxWarp>
            </a:bodyPr>
            <a:lstStyle/>
            <a:p>
              <a:endParaRPr lang="en-US"/>
            </a:p>
          </p:txBody>
        </p:sp>
        <p:sp>
          <p:nvSpPr>
            <p:cNvPr id="20" name="Line 5">
              <a:extLst>
                <a:ext uri="{FF2B5EF4-FFF2-40B4-BE49-F238E27FC236}">
                  <a16:creationId xmlns:a16="http://schemas.microsoft.com/office/drawing/2014/main" id="{72D0C00F-D4E0-45EB-AC09-66A31D2065FD}"/>
                </a:ext>
              </a:extLst>
            </p:cNvPr>
            <p:cNvSpPr>
              <a:spLocks noChangeShapeType="1"/>
            </p:cNvSpPr>
            <p:nvPr/>
          </p:nvSpPr>
          <p:spPr bwMode="auto">
            <a:xfrm flipH="1">
              <a:off x="6642893" y="3838575"/>
              <a:ext cx="677863" cy="635000"/>
            </a:xfrm>
            <a:prstGeom prst="line">
              <a:avLst/>
            </a:prstGeom>
            <a:noFill/>
            <a:ln w="38100">
              <a:solidFill>
                <a:srgbClr val="FF3300"/>
              </a:solidFill>
              <a:round/>
              <a:headEnd/>
              <a:tailEnd/>
            </a:ln>
          </p:spPr>
          <p:txBody>
            <a:bodyPr wrap="none" anchor="ctr">
              <a:prstTxWarp prst="textNoShape">
                <a:avLst/>
              </a:prstTxWarp>
            </a:bodyPr>
            <a:lstStyle/>
            <a:p>
              <a:endParaRPr lang="en-US"/>
            </a:p>
          </p:txBody>
        </p:sp>
      </p:grpSp>
      <p:grpSp>
        <p:nvGrpSpPr>
          <p:cNvPr id="22" name="Group 11">
            <a:extLst>
              <a:ext uri="{FF2B5EF4-FFF2-40B4-BE49-F238E27FC236}">
                <a16:creationId xmlns:a16="http://schemas.microsoft.com/office/drawing/2014/main" id="{E1FE55A6-4FA8-401F-A3C6-7F89D24369D7}"/>
              </a:ext>
            </a:extLst>
          </p:cNvPr>
          <p:cNvGrpSpPr/>
          <p:nvPr/>
        </p:nvGrpSpPr>
        <p:grpSpPr>
          <a:xfrm>
            <a:off x="6252717" y="1447800"/>
            <a:ext cx="677863" cy="635000"/>
            <a:chOff x="6642893" y="3838575"/>
            <a:chExt cx="677863" cy="635000"/>
          </a:xfrm>
        </p:grpSpPr>
        <p:sp>
          <p:nvSpPr>
            <p:cNvPr id="23" name="Line 6">
              <a:extLst>
                <a:ext uri="{FF2B5EF4-FFF2-40B4-BE49-F238E27FC236}">
                  <a16:creationId xmlns:a16="http://schemas.microsoft.com/office/drawing/2014/main" id="{DC854740-7EAC-43A9-A55A-E07FAF348807}"/>
                </a:ext>
              </a:extLst>
            </p:cNvPr>
            <p:cNvSpPr>
              <a:spLocks noChangeShapeType="1"/>
            </p:cNvSpPr>
            <p:nvPr/>
          </p:nvSpPr>
          <p:spPr bwMode="auto">
            <a:xfrm>
              <a:off x="6642893" y="3838575"/>
              <a:ext cx="677863" cy="592137"/>
            </a:xfrm>
            <a:prstGeom prst="line">
              <a:avLst/>
            </a:prstGeom>
            <a:noFill/>
            <a:ln w="38100">
              <a:solidFill>
                <a:srgbClr val="FF3300"/>
              </a:solidFill>
              <a:round/>
              <a:headEnd/>
              <a:tailEnd/>
            </a:ln>
          </p:spPr>
          <p:txBody>
            <a:bodyPr wrap="none" anchor="ctr">
              <a:prstTxWarp prst="textNoShape">
                <a:avLst/>
              </a:prstTxWarp>
            </a:bodyPr>
            <a:lstStyle/>
            <a:p>
              <a:endParaRPr lang="en-US"/>
            </a:p>
          </p:txBody>
        </p:sp>
        <p:sp>
          <p:nvSpPr>
            <p:cNvPr id="24" name="Line 5">
              <a:extLst>
                <a:ext uri="{FF2B5EF4-FFF2-40B4-BE49-F238E27FC236}">
                  <a16:creationId xmlns:a16="http://schemas.microsoft.com/office/drawing/2014/main" id="{DFA4484C-0C07-403C-99EE-75C66A35491C}"/>
                </a:ext>
              </a:extLst>
            </p:cNvPr>
            <p:cNvSpPr>
              <a:spLocks noChangeShapeType="1"/>
            </p:cNvSpPr>
            <p:nvPr/>
          </p:nvSpPr>
          <p:spPr bwMode="auto">
            <a:xfrm flipH="1">
              <a:off x="6642893" y="3838575"/>
              <a:ext cx="677863" cy="635000"/>
            </a:xfrm>
            <a:prstGeom prst="line">
              <a:avLst/>
            </a:prstGeom>
            <a:noFill/>
            <a:ln w="38100">
              <a:solidFill>
                <a:srgbClr val="FF3300"/>
              </a:solidFill>
              <a:round/>
              <a:headEnd/>
              <a:tailEnd/>
            </a:ln>
          </p:spPr>
          <p:txBody>
            <a:bodyPr wrap="none" anchor="ctr">
              <a:prstTxWarp prst="textNoShape">
                <a:avLst/>
              </a:prstTxWarp>
            </a:bodyPr>
            <a:lstStyle/>
            <a:p>
              <a:endParaRPr lang="en-US"/>
            </a:p>
          </p:txBody>
        </p:sp>
      </p:grpSp>
      <p:sp>
        <p:nvSpPr>
          <p:cNvPr id="25" name="AutoShape 14">
            <a:extLst>
              <a:ext uri="{FF2B5EF4-FFF2-40B4-BE49-F238E27FC236}">
                <a16:creationId xmlns:a16="http://schemas.microsoft.com/office/drawing/2014/main" id="{8D316B1D-1958-4A0D-AAE3-3039CDD5898C}"/>
              </a:ext>
            </a:extLst>
          </p:cNvPr>
          <p:cNvSpPr>
            <a:spLocks noChangeArrowheads="1"/>
          </p:cNvSpPr>
          <p:nvPr/>
        </p:nvSpPr>
        <p:spPr bwMode="auto">
          <a:xfrm>
            <a:off x="7543801" y="4343400"/>
            <a:ext cx="2923643" cy="2110358"/>
          </a:xfrm>
          <a:prstGeom prst="cloudCallout">
            <a:avLst>
              <a:gd name="adj1" fmla="val -25553"/>
              <a:gd name="adj2" fmla="val -176801"/>
            </a:avLst>
          </a:prstGeom>
          <a:solidFill>
            <a:srgbClr val="FF9900"/>
          </a:solidFill>
          <a:ln w="9525">
            <a:solidFill>
              <a:schemeClr val="tx1"/>
            </a:solidFill>
            <a:round/>
            <a:headEnd/>
            <a:tailEnd/>
          </a:ln>
        </p:spPr>
        <p:txBody>
          <a:bodyPr anchor="ctr">
            <a:prstTxWarp prst="textNoShape">
              <a:avLst/>
            </a:prstTxWarp>
          </a:bodyPr>
          <a:lstStyle/>
          <a:p>
            <a:pPr algn="ctr" eaLnBrk="0" hangingPunct="0"/>
            <a:r>
              <a:rPr lang="en-US" dirty="0"/>
              <a:t>SOLUCIÓN 2</a:t>
            </a:r>
          </a:p>
        </p:txBody>
      </p:sp>
      <p:sp>
        <p:nvSpPr>
          <p:cNvPr id="2" name="Título 1">
            <a:extLst>
              <a:ext uri="{FF2B5EF4-FFF2-40B4-BE49-F238E27FC236}">
                <a16:creationId xmlns:a16="http://schemas.microsoft.com/office/drawing/2014/main" id="{600FC2C4-F4F7-429E-813B-E594B6D56E22}"/>
              </a:ext>
            </a:extLst>
          </p:cNvPr>
          <p:cNvSpPr>
            <a:spLocks noGrp="1"/>
          </p:cNvSpPr>
          <p:nvPr>
            <p:ph type="title"/>
          </p:nvPr>
        </p:nvSpPr>
        <p:spPr>
          <a:xfrm>
            <a:off x="538047" y="0"/>
            <a:ext cx="11102652" cy="1002591"/>
          </a:xfrm>
        </p:spPr>
        <p:txBody>
          <a:bodyPr/>
          <a:lstStyle/>
          <a:p>
            <a:r>
              <a:rPr lang="es-UY" dirty="0"/>
              <a:t>Generación de Soluciones</a:t>
            </a:r>
          </a:p>
        </p:txBody>
      </p:sp>
    </p:spTree>
    <p:extLst>
      <p:ext uri="{BB962C8B-B14F-4D97-AF65-F5344CB8AC3E}">
        <p14:creationId xmlns:p14="http://schemas.microsoft.com/office/powerpoint/2010/main" val="423715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Effect transition="in" filter="fade">
                                      <p:cBhvr>
                                        <p:cTn id="13" dur="1000"/>
                                        <p:tgtEl>
                                          <p:spTgt spid="6"/>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1000" fill="hold"/>
                                        <p:tgtEl>
                                          <p:spTgt spid="22"/>
                                        </p:tgtEl>
                                        <p:attrNameLst>
                                          <p:attrName>ppt_w</p:attrName>
                                        </p:attrNameLst>
                                      </p:cBhvr>
                                      <p:tavLst>
                                        <p:tav tm="0">
                                          <p:val>
                                            <p:fltVal val="0"/>
                                          </p:val>
                                        </p:tav>
                                        <p:tav tm="100000">
                                          <p:val>
                                            <p:strVal val="#ppt_w"/>
                                          </p:val>
                                        </p:tav>
                                      </p:tavLst>
                                    </p:anim>
                                    <p:anim calcmode="lin" valueType="num">
                                      <p:cBhvr>
                                        <p:cTn id="18" dur="1000" fill="hold"/>
                                        <p:tgtEl>
                                          <p:spTgt spid="22"/>
                                        </p:tgtEl>
                                        <p:attrNameLst>
                                          <p:attrName>ppt_h</p:attrName>
                                        </p:attrNameLst>
                                      </p:cBhvr>
                                      <p:tavLst>
                                        <p:tav tm="0">
                                          <p:val>
                                            <p:fltVal val="0"/>
                                          </p:val>
                                        </p:tav>
                                        <p:tav tm="100000">
                                          <p:val>
                                            <p:strVal val="#ppt_h"/>
                                          </p:val>
                                        </p:tav>
                                      </p:tavLst>
                                    </p:anim>
                                    <p:animEffect transition="in" filter="fade">
                                      <p:cBhvr>
                                        <p:cTn id="19" dur="1000"/>
                                        <p:tgtEl>
                                          <p:spTgt spid="22"/>
                                        </p:tgtEl>
                                      </p:cBhvr>
                                    </p:animEffect>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fltVal val="0"/>
                                          </p:val>
                                        </p:tav>
                                        <p:tav tm="100000">
                                          <p:val>
                                            <p:strVal val="#ppt_w"/>
                                          </p:val>
                                        </p:tav>
                                      </p:tavLst>
                                    </p:anim>
                                    <p:anim calcmode="lin" valueType="num">
                                      <p:cBhvr>
                                        <p:cTn id="24" dur="1000" fill="hold"/>
                                        <p:tgtEl>
                                          <p:spTgt spid="12"/>
                                        </p:tgtEl>
                                        <p:attrNameLst>
                                          <p:attrName>ppt_h</p:attrName>
                                        </p:attrNameLst>
                                      </p:cBhvr>
                                      <p:tavLst>
                                        <p:tav tm="0">
                                          <p:val>
                                            <p:fltVal val="0"/>
                                          </p:val>
                                        </p:tav>
                                        <p:tav tm="100000">
                                          <p:val>
                                            <p:strVal val="#ppt_h"/>
                                          </p:val>
                                        </p:tav>
                                      </p:tavLst>
                                    </p:anim>
                                    <p:animEffect transition="in" filter="fade">
                                      <p:cBhvr>
                                        <p:cTn id="25" dur="1000"/>
                                        <p:tgtEl>
                                          <p:spTgt spid="12"/>
                                        </p:tgtEl>
                                      </p:cBhvr>
                                    </p:animEffect>
                                  </p:childTnLst>
                                </p:cTn>
                              </p:par>
                            </p:childTnLst>
                          </p:cTn>
                        </p:par>
                        <p:par>
                          <p:cTn id="26" fill="hold">
                            <p:stCondLst>
                              <p:cond delay="3500"/>
                            </p:stCondLst>
                            <p:childTnLst>
                              <p:par>
                                <p:cTn id="27" presetID="53" presetClass="entr" presetSubtype="16"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Effect transition="in" filter="fade">
                                      <p:cBhvr>
                                        <p:cTn id="31" dur="1000"/>
                                        <p:tgtEl>
                                          <p:spTgt spid="15"/>
                                        </p:tgtEl>
                                      </p:cBhvr>
                                    </p:animEffect>
                                  </p:childTnLst>
                                </p:cTn>
                              </p:par>
                            </p:childTnLst>
                          </p:cTn>
                        </p:par>
                        <p:par>
                          <p:cTn id="32" fill="hold">
                            <p:stCondLst>
                              <p:cond delay="4500"/>
                            </p:stCondLst>
                            <p:childTnLst>
                              <p:par>
                                <p:cTn id="33" presetID="53" presetClass="entr" presetSubtype="16"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Effect transition="in" filter="fade">
                                      <p:cBhvr>
                                        <p:cTn id="3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a:extLst>
              <a:ext uri="{FF2B5EF4-FFF2-40B4-BE49-F238E27FC236}">
                <a16:creationId xmlns:a16="http://schemas.microsoft.com/office/drawing/2014/main" id="{9B37EB3C-EA14-4266-9CD4-C5F847B704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700" y="1104232"/>
            <a:ext cx="7650600" cy="5296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ítulo 1">
            <a:extLst>
              <a:ext uri="{FF2B5EF4-FFF2-40B4-BE49-F238E27FC236}">
                <a16:creationId xmlns:a16="http://schemas.microsoft.com/office/drawing/2014/main" id="{18223BE7-7087-4B20-ABF6-6C61299F8848}"/>
              </a:ext>
            </a:extLst>
          </p:cNvPr>
          <p:cNvSpPr>
            <a:spLocks noGrp="1"/>
          </p:cNvSpPr>
          <p:nvPr>
            <p:ph type="title"/>
          </p:nvPr>
        </p:nvSpPr>
        <p:spPr>
          <a:xfrm>
            <a:off x="538047" y="0"/>
            <a:ext cx="11102652" cy="1002591"/>
          </a:xfrm>
        </p:spPr>
        <p:txBody>
          <a:bodyPr/>
          <a:lstStyle/>
          <a:p>
            <a:r>
              <a:rPr lang="es-UY" dirty="0"/>
              <a:t>Aplicar Criterios de Solución</a:t>
            </a:r>
          </a:p>
        </p:txBody>
      </p:sp>
    </p:spTree>
    <p:extLst>
      <p:ext uri="{BB962C8B-B14F-4D97-AF65-F5344CB8AC3E}">
        <p14:creationId xmlns:p14="http://schemas.microsoft.com/office/powerpoint/2010/main" val="260290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Effect transition="in" filter="fade">
                                      <p:cBhvr>
                                        <p:cTn id="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6773A7-21AC-4E5B-88F5-3A33F2411767}"/>
              </a:ext>
            </a:extLst>
          </p:cNvPr>
          <p:cNvSpPr>
            <a:spLocks noGrp="1"/>
          </p:cNvSpPr>
          <p:nvPr>
            <p:ph type="title"/>
          </p:nvPr>
        </p:nvSpPr>
        <p:spPr/>
        <p:txBody>
          <a:bodyPr/>
          <a:lstStyle/>
          <a:p>
            <a:r>
              <a:rPr lang="es-UY" dirty="0"/>
              <a:t>ENTRANDO EN LA ESCENA DEL INCIDENTE / ACCIDENTE</a:t>
            </a:r>
          </a:p>
        </p:txBody>
      </p:sp>
      <p:sp>
        <p:nvSpPr>
          <p:cNvPr id="6" name="Rectangle 3">
            <a:extLst>
              <a:ext uri="{FF2B5EF4-FFF2-40B4-BE49-F238E27FC236}">
                <a16:creationId xmlns:a16="http://schemas.microsoft.com/office/drawing/2014/main" id="{F666C7D5-8BCA-4160-A808-DA4FD052C267}"/>
              </a:ext>
            </a:extLst>
          </p:cNvPr>
          <p:cNvSpPr>
            <a:spLocks noGrp="1" noChangeArrowheads="1"/>
          </p:cNvSpPr>
          <p:nvPr>
            <p:ph idx="1"/>
          </p:nvPr>
        </p:nvSpPr>
        <p:spPr>
          <a:xfrm>
            <a:off x="1257300" y="1219199"/>
            <a:ext cx="9144000" cy="2286000"/>
          </a:xfrm>
        </p:spPr>
        <p:txBody>
          <a:bodyPr>
            <a:noAutofit/>
          </a:bodyPr>
          <a:lstStyle/>
          <a:p>
            <a:pPr marL="0" indent="0">
              <a:spcAft>
                <a:spcPts val="1200"/>
              </a:spcAft>
              <a:buNone/>
            </a:pPr>
            <a:r>
              <a:rPr lang="es-ES" sz="2000" dirty="0"/>
              <a:t>Al entrar a la Escena del Incidente / Accidente hay prioridades:</a:t>
            </a:r>
          </a:p>
          <a:p>
            <a:pPr marL="914389" lvl="1" indent="-514350">
              <a:spcAft>
                <a:spcPts val="1200"/>
              </a:spcAft>
              <a:buFont typeface="+mj-lt"/>
              <a:buAutoNum type="romanUcPeriod"/>
            </a:pPr>
            <a:r>
              <a:rPr lang="es-ES" sz="2000" dirty="0"/>
              <a:t>Brigada de Emergencia</a:t>
            </a:r>
          </a:p>
          <a:p>
            <a:pPr marL="914389" lvl="1" indent="-514350">
              <a:spcAft>
                <a:spcPts val="1200"/>
              </a:spcAft>
              <a:buFont typeface="+mj-lt"/>
              <a:buAutoNum type="romanUcPeriod"/>
            </a:pPr>
            <a:r>
              <a:rPr lang="es-ES" sz="2000" dirty="0"/>
              <a:t>Equipo Médico</a:t>
            </a:r>
          </a:p>
          <a:p>
            <a:pPr marL="914389" lvl="1" indent="-514350">
              <a:spcAft>
                <a:spcPts val="1200"/>
              </a:spcAft>
              <a:buFont typeface="+mj-lt"/>
              <a:buAutoNum type="romanUcPeriod"/>
            </a:pPr>
            <a:r>
              <a:rPr lang="es-ES" sz="2000" dirty="0"/>
              <a:t>Equipo de Investigación</a:t>
            </a:r>
          </a:p>
        </p:txBody>
      </p:sp>
      <p:pic>
        <p:nvPicPr>
          <p:cNvPr id="2050" name="Picture 2">
            <a:extLst>
              <a:ext uri="{FF2B5EF4-FFF2-40B4-BE49-F238E27FC236}">
                <a16:creationId xmlns:a16="http://schemas.microsoft.com/office/drawing/2014/main" id="{0FC434DC-003D-4F1D-B866-2CF2118617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864" y="3911601"/>
            <a:ext cx="1219199" cy="203199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descr="Imagen que contiene sostener&#10;&#10;Descripción generada automáticamente">
            <a:extLst>
              <a:ext uri="{FF2B5EF4-FFF2-40B4-BE49-F238E27FC236}">
                <a16:creationId xmlns:a16="http://schemas.microsoft.com/office/drawing/2014/main" id="{34635CBA-38DF-4D7E-9AB9-0D0837FDEE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9225" y="4108451"/>
            <a:ext cx="1200150" cy="1638300"/>
          </a:xfrm>
          <a:prstGeom prst="rect">
            <a:avLst/>
          </a:prstGeom>
        </p:spPr>
      </p:pic>
      <p:pic>
        <p:nvPicPr>
          <p:cNvPr id="2052" name="Picture 4" descr="Resultado de imagen para muñecos para presentaciones empresariales ...">
            <a:extLst>
              <a:ext uri="{FF2B5EF4-FFF2-40B4-BE49-F238E27FC236}">
                <a16:creationId xmlns:a16="http://schemas.microsoft.com/office/drawing/2014/main" id="{D30D8929-AA2A-423E-8412-A417B741CD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2537" y="4163218"/>
            <a:ext cx="1528763" cy="1528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22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2">
            <a:extLst>
              <a:ext uri="{FF2B5EF4-FFF2-40B4-BE49-F238E27FC236}">
                <a16:creationId xmlns:a16="http://schemas.microsoft.com/office/drawing/2014/main" id="{200B4609-300A-4AD9-8090-CF997D7E7451}"/>
              </a:ext>
            </a:extLst>
          </p:cNvPr>
          <p:cNvGraphicFramePr>
            <a:graphicFrameLocks noGrp="1"/>
          </p:cNvGraphicFramePr>
          <p:nvPr>
            <p:extLst>
              <p:ext uri="{D42A27DB-BD31-4B8C-83A1-F6EECF244321}">
                <p14:modId xmlns:p14="http://schemas.microsoft.com/office/powerpoint/2010/main" val="3137069313"/>
              </p:ext>
            </p:extLst>
          </p:nvPr>
        </p:nvGraphicFramePr>
        <p:xfrm>
          <a:off x="1219200" y="1524000"/>
          <a:ext cx="9601199" cy="4159046"/>
        </p:xfrm>
        <a:graphic>
          <a:graphicData uri="http://schemas.openxmlformats.org/drawingml/2006/table">
            <a:tbl>
              <a:tblPr firstRow="1" bandRow="1">
                <a:tableStyleId>{7DF18680-E054-41AD-8BC1-D1AEF772440D}</a:tableStyleId>
              </a:tblPr>
              <a:tblGrid>
                <a:gridCol w="835590">
                  <a:extLst>
                    <a:ext uri="{9D8B030D-6E8A-4147-A177-3AD203B41FA5}">
                      <a16:colId xmlns:a16="http://schemas.microsoft.com/office/drawing/2014/main" val="20000"/>
                    </a:ext>
                  </a:extLst>
                </a:gridCol>
                <a:gridCol w="2127703">
                  <a:extLst>
                    <a:ext uri="{9D8B030D-6E8A-4147-A177-3AD203B41FA5}">
                      <a16:colId xmlns:a16="http://schemas.microsoft.com/office/drawing/2014/main" val="20001"/>
                    </a:ext>
                  </a:extLst>
                </a:gridCol>
                <a:gridCol w="1139043">
                  <a:extLst>
                    <a:ext uri="{9D8B030D-6E8A-4147-A177-3AD203B41FA5}">
                      <a16:colId xmlns:a16="http://schemas.microsoft.com/office/drawing/2014/main" val="20002"/>
                    </a:ext>
                  </a:extLst>
                </a:gridCol>
                <a:gridCol w="2214560">
                  <a:extLst>
                    <a:ext uri="{9D8B030D-6E8A-4147-A177-3AD203B41FA5}">
                      <a16:colId xmlns:a16="http://schemas.microsoft.com/office/drawing/2014/main" val="20003"/>
                    </a:ext>
                  </a:extLst>
                </a:gridCol>
                <a:gridCol w="1801675">
                  <a:extLst>
                    <a:ext uri="{9D8B030D-6E8A-4147-A177-3AD203B41FA5}">
                      <a16:colId xmlns:a16="http://schemas.microsoft.com/office/drawing/2014/main" val="20004"/>
                    </a:ext>
                  </a:extLst>
                </a:gridCol>
                <a:gridCol w="1482628">
                  <a:extLst>
                    <a:ext uri="{9D8B030D-6E8A-4147-A177-3AD203B41FA5}">
                      <a16:colId xmlns:a16="http://schemas.microsoft.com/office/drawing/2014/main" val="20005"/>
                    </a:ext>
                  </a:extLst>
                </a:gridCol>
              </a:tblGrid>
              <a:tr h="1295696">
                <a:tc>
                  <a:txBody>
                    <a:bodyPr/>
                    <a:lstStyle/>
                    <a:p>
                      <a:pPr algn="ctr"/>
                      <a:r>
                        <a:rPr lang="en-US" sz="1800" b="1" dirty="0" err="1">
                          <a:solidFill>
                            <a:schemeClr val="bg1"/>
                          </a:solidFill>
                          <a:latin typeface="+mn-lt"/>
                        </a:rPr>
                        <a:t>Caso</a:t>
                      </a:r>
                      <a:endParaRPr lang="en-US" sz="1800" b="1" dirty="0">
                        <a:solidFill>
                          <a:schemeClr val="bg1"/>
                        </a:solidFill>
                        <a:latin typeface="+mn-lt"/>
                      </a:endParaRPr>
                    </a:p>
                  </a:txBody>
                  <a:tcPr anchor="ctr">
                    <a:solidFill>
                      <a:schemeClr val="tx2">
                        <a:lumMod val="75000"/>
                      </a:schemeClr>
                    </a:solidFill>
                  </a:tcPr>
                </a:tc>
                <a:tc>
                  <a:txBody>
                    <a:bodyPr/>
                    <a:lstStyle/>
                    <a:p>
                      <a:pPr algn="ctr"/>
                      <a:r>
                        <a:rPr lang="en-US" sz="1800" b="1" dirty="0" err="1">
                          <a:solidFill>
                            <a:schemeClr val="bg1"/>
                          </a:solidFill>
                          <a:latin typeface="+mn-lt"/>
                        </a:rPr>
                        <a:t>Aplicación</a:t>
                      </a:r>
                      <a:endParaRPr lang="en-US" sz="1800" b="1" dirty="0">
                        <a:solidFill>
                          <a:schemeClr val="bg1"/>
                        </a:solidFill>
                        <a:latin typeface="+mn-lt"/>
                      </a:endParaRPr>
                    </a:p>
                  </a:txBody>
                  <a:tcPr anchor="ctr">
                    <a:solidFill>
                      <a:schemeClr val="tx2">
                        <a:lumMod val="75000"/>
                      </a:schemeClr>
                    </a:solidFill>
                  </a:tcPr>
                </a:tc>
                <a:tc>
                  <a:txBody>
                    <a:bodyPr/>
                    <a:lstStyle/>
                    <a:p>
                      <a:pPr algn="ctr"/>
                      <a:r>
                        <a:rPr lang="en-US" sz="1800" b="1" dirty="0">
                          <a:solidFill>
                            <a:schemeClr val="bg1"/>
                          </a:solidFill>
                          <a:latin typeface="+mn-lt"/>
                        </a:rPr>
                        <a:t># de RCA’s en </a:t>
                      </a:r>
                      <a:r>
                        <a:rPr lang="en-US" sz="1800" b="1" dirty="0" err="1">
                          <a:solidFill>
                            <a:schemeClr val="bg1"/>
                          </a:solidFill>
                          <a:latin typeface="+mn-lt"/>
                        </a:rPr>
                        <a:t>Estudio</a:t>
                      </a:r>
                      <a:endParaRPr lang="en-US" sz="1800" b="1" dirty="0">
                        <a:solidFill>
                          <a:schemeClr val="bg1"/>
                        </a:solidFill>
                        <a:latin typeface="+mn-lt"/>
                      </a:endParaRPr>
                    </a:p>
                  </a:txBody>
                  <a:tcPr anchor="ctr">
                    <a:solidFill>
                      <a:schemeClr val="tx2">
                        <a:lumMod val="75000"/>
                      </a:schemeClr>
                    </a:solidFill>
                  </a:tcPr>
                </a:tc>
                <a:tc>
                  <a:txBody>
                    <a:bodyPr/>
                    <a:lstStyle/>
                    <a:p>
                      <a:pPr algn="ctr"/>
                      <a:r>
                        <a:rPr lang="en-US" sz="1800" b="1" dirty="0" err="1">
                          <a:solidFill>
                            <a:schemeClr val="bg1"/>
                          </a:solidFill>
                          <a:latin typeface="+mn-lt"/>
                        </a:rPr>
                        <a:t>Promedio</a:t>
                      </a:r>
                      <a:r>
                        <a:rPr lang="en-US" sz="1800" b="1" dirty="0">
                          <a:solidFill>
                            <a:schemeClr val="bg1"/>
                          </a:solidFill>
                          <a:latin typeface="+mn-lt"/>
                        </a:rPr>
                        <a:t> $$ Valor </a:t>
                      </a:r>
                      <a:r>
                        <a:rPr lang="en-US" sz="1800" b="1" dirty="0" err="1">
                          <a:solidFill>
                            <a:schemeClr val="bg1"/>
                          </a:solidFill>
                          <a:latin typeface="+mn-lt"/>
                        </a:rPr>
                        <a:t>Retornado</a:t>
                      </a:r>
                      <a:r>
                        <a:rPr lang="en-US" sz="1800" b="1" dirty="0">
                          <a:solidFill>
                            <a:schemeClr val="bg1"/>
                          </a:solidFill>
                          <a:latin typeface="+mn-lt"/>
                        </a:rPr>
                        <a:t> </a:t>
                      </a:r>
                      <a:r>
                        <a:rPr lang="en-US" sz="1800" b="1" dirty="0" err="1">
                          <a:solidFill>
                            <a:schemeClr val="bg1"/>
                          </a:solidFill>
                          <a:latin typeface="+mn-lt"/>
                        </a:rPr>
                        <a:t>por</a:t>
                      </a:r>
                      <a:r>
                        <a:rPr lang="en-US" sz="1800" b="1" dirty="0">
                          <a:solidFill>
                            <a:schemeClr val="bg1"/>
                          </a:solidFill>
                          <a:latin typeface="+mn-lt"/>
                        </a:rPr>
                        <a:t> RCA</a:t>
                      </a:r>
                    </a:p>
                  </a:txBody>
                  <a:tcPr anchor="ctr">
                    <a:solidFill>
                      <a:schemeClr val="tx2">
                        <a:lumMod val="75000"/>
                      </a:schemeClr>
                    </a:solidFill>
                  </a:tcPr>
                </a:tc>
                <a:tc>
                  <a:txBody>
                    <a:bodyPr/>
                    <a:lstStyle/>
                    <a:p>
                      <a:pPr algn="ctr"/>
                      <a:r>
                        <a:rPr lang="en-US" sz="1800" b="1" dirty="0">
                          <a:solidFill>
                            <a:schemeClr val="bg1"/>
                          </a:solidFill>
                          <a:latin typeface="+mn-lt"/>
                        </a:rPr>
                        <a:t>$$ </a:t>
                      </a:r>
                      <a:r>
                        <a:rPr lang="en-US" sz="1800" b="1" dirty="0" err="1">
                          <a:solidFill>
                            <a:schemeClr val="bg1"/>
                          </a:solidFill>
                          <a:latin typeface="+mn-lt"/>
                        </a:rPr>
                        <a:t>Costo</a:t>
                      </a:r>
                      <a:r>
                        <a:rPr lang="en-US" sz="1800" b="1" dirty="0">
                          <a:solidFill>
                            <a:schemeClr val="bg1"/>
                          </a:solidFill>
                          <a:latin typeface="+mn-lt"/>
                        </a:rPr>
                        <a:t> de </a:t>
                      </a:r>
                      <a:r>
                        <a:rPr lang="en-US" sz="1800" b="1" dirty="0" err="1">
                          <a:solidFill>
                            <a:schemeClr val="bg1"/>
                          </a:solidFill>
                          <a:latin typeface="+mn-lt"/>
                        </a:rPr>
                        <a:t>Análisis</a:t>
                      </a:r>
                      <a:r>
                        <a:rPr lang="en-US" sz="1800" b="1" dirty="0">
                          <a:solidFill>
                            <a:schemeClr val="bg1"/>
                          </a:solidFill>
                          <a:latin typeface="+mn-lt"/>
                        </a:rPr>
                        <a:t> y Soluciones</a:t>
                      </a:r>
                    </a:p>
                  </a:txBody>
                  <a:tcPr anchor="ctr">
                    <a:solidFill>
                      <a:schemeClr val="tx2">
                        <a:lumMod val="75000"/>
                      </a:schemeClr>
                    </a:solidFill>
                  </a:tcPr>
                </a:tc>
                <a:tc>
                  <a:txBody>
                    <a:bodyPr/>
                    <a:lstStyle/>
                    <a:p>
                      <a:pPr algn="ctr"/>
                      <a:r>
                        <a:rPr lang="en-US" sz="1800" b="1" dirty="0" err="1">
                          <a:solidFill>
                            <a:schemeClr val="bg1"/>
                          </a:solidFill>
                          <a:latin typeface="+mn-lt"/>
                        </a:rPr>
                        <a:t>Período</a:t>
                      </a:r>
                      <a:r>
                        <a:rPr lang="en-US" sz="1800" b="1" dirty="0">
                          <a:solidFill>
                            <a:schemeClr val="bg1"/>
                          </a:solidFill>
                          <a:latin typeface="+mn-lt"/>
                        </a:rPr>
                        <a:t> de </a:t>
                      </a:r>
                      <a:r>
                        <a:rPr lang="en-US" sz="1800" b="1" dirty="0" err="1">
                          <a:solidFill>
                            <a:schemeClr val="bg1"/>
                          </a:solidFill>
                          <a:latin typeface="+mn-lt"/>
                        </a:rPr>
                        <a:t>Repago</a:t>
                      </a:r>
                      <a:endParaRPr lang="en-US" sz="1800" b="1" dirty="0">
                        <a:solidFill>
                          <a:schemeClr val="bg1"/>
                        </a:solidFill>
                        <a:latin typeface="+mn-lt"/>
                      </a:endParaRPr>
                    </a:p>
                  </a:txBody>
                  <a:tcPr anchor="ctr">
                    <a:solidFill>
                      <a:schemeClr val="tx2">
                        <a:lumMod val="75000"/>
                      </a:schemeClr>
                    </a:solidFill>
                  </a:tcPr>
                </a:tc>
                <a:extLst>
                  <a:ext uri="{0D108BD9-81ED-4DB2-BD59-A6C34878D82A}">
                    <a16:rowId xmlns:a16="http://schemas.microsoft.com/office/drawing/2014/main" val="10000"/>
                  </a:ext>
                </a:extLst>
              </a:tr>
              <a:tr h="908821">
                <a:tc>
                  <a:txBody>
                    <a:bodyPr/>
                    <a:lstStyle/>
                    <a:p>
                      <a:pPr algn="ctr"/>
                      <a:r>
                        <a:rPr lang="en-US" sz="1800" b="1" dirty="0">
                          <a:solidFill>
                            <a:sysClr val="windowText" lastClr="000000"/>
                          </a:solidFill>
                          <a:latin typeface="+mn-lt"/>
                        </a:rPr>
                        <a:t>1</a:t>
                      </a:r>
                    </a:p>
                  </a:txBody>
                  <a:tcPr anchor="ctr"/>
                </a:tc>
                <a:tc>
                  <a:txBody>
                    <a:bodyPr/>
                    <a:lstStyle/>
                    <a:p>
                      <a:pPr algn="ctr"/>
                      <a:r>
                        <a:rPr lang="en-US" sz="1800" b="1" dirty="0" err="1">
                          <a:solidFill>
                            <a:sysClr val="windowText" lastClr="000000"/>
                          </a:solidFill>
                          <a:latin typeface="+mn-lt"/>
                        </a:rPr>
                        <a:t>Mejoras</a:t>
                      </a:r>
                      <a:r>
                        <a:rPr lang="en-US" sz="1800" b="1" dirty="0">
                          <a:solidFill>
                            <a:sysClr val="windowText" lastClr="000000"/>
                          </a:solidFill>
                          <a:latin typeface="+mn-lt"/>
                        </a:rPr>
                        <a:t> de </a:t>
                      </a:r>
                      <a:r>
                        <a:rPr lang="en-US" sz="1800" b="1" dirty="0" err="1">
                          <a:solidFill>
                            <a:sysClr val="windowText" lastClr="000000"/>
                          </a:solidFill>
                          <a:latin typeface="+mn-lt"/>
                        </a:rPr>
                        <a:t>Operaciones</a:t>
                      </a:r>
                      <a:endParaRPr lang="en-US" sz="1800" b="1" dirty="0">
                        <a:solidFill>
                          <a:sysClr val="windowText" lastClr="000000"/>
                        </a:solidFill>
                        <a:latin typeface="+mn-lt"/>
                      </a:endParaRPr>
                    </a:p>
                  </a:txBody>
                  <a:tcPr anchor="ctr"/>
                </a:tc>
                <a:tc>
                  <a:txBody>
                    <a:bodyPr/>
                    <a:lstStyle/>
                    <a:p>
                      <a:pPr algn="ctr"/>
                      <a:r>
                        <a:rPr lang="en-US" sz="1800" b="1" dirty="0">
                          <a:solidFill>
                            <a:sysClr val="windowText" lastClr="000000"/>
                          </a:solidFill>
                          <a:latin typeface="+mn-lt"/>
                        </a:rPr>
                        <a:t>65</a:t>
                      </a:r>
                    </a:p>
                  </a:txBody>
                  <a:tcPr anchor="ctr"/>
                </a:tc>
                <a:tc>
                  <a:txBody>
                    <a:bodyPr/>
                    <a:lstStyle/>
                    <a:p>
                      <a:pPr algn="ctr"/>
                      <a:r>
                        <a:rPr lang="en-US" sz="1800" b="1" dirty="0">
                          <a:solidFill>
                            <a:sysClr val="windowText" lastClr="000000"/>
                          </a:solidFill>
                          <a:latin typeface="+mn-lt"/>
                        </a:rPr>
                        <a:t>USD 75.000/</a:t>
                      </a:r>
                      <a:r>
                        <a:rPr lang="en-US" sz="1800" b="1" dirty="0" err="1">
                          <a:solidFill>
                            <a:sysClr val="windowText" lastClr="000000"/>
                          </a:solidFill>
                          <a:latin typeface="+mn-lt"/>
                        </a:rPr>
                        <a:t>año</a:t>
                      </a:r>
                      <a:endParaRPr lang="en-US" sz="1800" b="1" dirty="0">
                        <a:solidFill>
                          <a:sysClr val="windowText" lastClr="000000"/>
                        </a:solidFill>
                        <a:latin typeface="+mn-lt"/>
                      </a:endParaRPr>
                    </a:p>
                  </a:txBody>
                  <a:tcPr anchor="ctr"/>
                </a:tc>
                <a:tc>
                  <a:txBody>
                    <a:bodyPr/>
                    <a:lstStyle/>
                    <a:p>
                      <a:pPr algn="ctr"/>
                      <a:r>
                        <a:rPr lang="en-US" sz="1800" b="1" dirty="0">
                          <a:solidFill>
                            <a:sysClr val="windowText" lastClr="000000"/>
                          </a:solidFill>
                          <a:latin typeface="+mn-lt"/>
                        </a:rPr>
                        <a:t>USD 1.500</a:t>
                      </a:r>
                    </a:p>
                  </a:txBody>
                  <a:tcPr anchor="ctr"/>
                </a:tc>
                <a:tc>
                  <a:txBody>
                    <a:bodyPr/>
                    <a:lstStyle/>
                    <a:p>
                      <a:pPr algn="ctr"/>
                      <a:r>
                        <a:rPr lang="en-US" sz="1800" b="1" dirty="0">
                          <a:solidFill>
                            <a:sysClr val="windowText" lastClr="000000"/>
                          </a:solidFill>
                          <a:latin typeface="+mn-lt"/>
                        </a:rPr>
                        <a:t>1 </a:t>
                      </a:r>
                      <a:r>
                        <a:rPr lang="en-US" sz="1800" b="1" dirty="0" err="1">
                          <a:solidFill>
                            <a:sysClr val="windowText" lastClr="000000"/>
                          </a:solidFill>
                          <a:latin typeface="+mn-lt"/>
                        </a:rPr>
                        <a:t>Semana</a:t>
                      </a:r>
                      <a:endParaRPr lang="en-US" sz="1800" b="1" dirty="0">
                        <a:solidFill>
                          <a:sysClr val="windowText" lastClr="000000"/>
                        </a:solidFill>
                        <a:latin typeface="+mn-lt"/>
                      </a:endParaRPr>
                    </a:p>
                  </a:txBody>
                  <a:tcPr anchor="ctr"/>
                </a:tc>
                <a:extLst>
                  <a:ext uri="{0D108BD9-81ED-4DB2-BD59-A6C34878D82A}">
                    <a16:rowId xmlns:a16="http://schemas.microsoft.com/office/drawing/2014/main" val="10001"/>
                  </a:ext>
                </a:extLst>
              </a:tr>
              <a:tr h="1045708">
                <a:tc>
                  <a:txBody>
                    <a:bodyPr/>
                    <a:lstStyle/>
                    <a:p>
                      <a:pPr algn="ctr"/>
                      <a:r>
                        <a:rPr lang="en-US" sz="1800" b="1" dirty="0">
                          <a:solidFill>
                            <a:sysClr val="windowText" lastClr="000000"/>
                          </a:solidFill>
                          <a:latin typeface="+mn-lt"/>
                        </a:rPr>
                        <a:t>2</a:t>
                      </a:r>
                    </a:p>
                  </a:txBody>
                  <a:tcPr anchor="ctr"/>
                </a:tc>
                <a:tc>
                  <a:txBody>
                    <a:bodyPr/>
                    <a:lstStyle/>
                    <a:p>
                      <a:pPr algn="ctr"/>
                      <a:r>
                        <a:rPr lang="en-US" sz="1800" b="1" dirty="0" err="1">
                          <a:solidFill>
                            <a:sysClr val="windowText" lastClr="000000"/>
                          </a:solidFill>
                          <a:latin typeface="+mn-lt"/>
                        </a:rPr>
                        <a:t>Mejoras</a:t>
                      </a:r>
                      <a:r>
                        <a:rPr lang="en-US" sz="1800" b="1" baseline="0" dirty="0">
                          <a:solidFill>
                            <a:sysClr val="windowText" lastClr="000000"/>
                          </a:solidFill>
                          <a:latin typeface="+mn-lt"/>
                        </a:rPr>
                        <a:t> de Mantenimiento</a:t>
                      </a:r>
                      <a:endParaRPr lang="en-US" sz="1800" b="1" dirty="0">
                        <a:solidFill>
                          <a:sysClr val="windowText" lastClr="000000"/>
                        </a:solidFill>
                        <a:latin typeface="+mn-lt"/>
                      </a:endParaRPr>
                    </a:p>
                  </a:txBody>
                  <a:tcPr anchor="ctr"/>
                </a:tc>
                <a:tc>
                  <a:txBody>
                    <a:bodyPr/>
                    <a:lstStyle/>
                    <a:p>
                      <a:pPr algn="ctr"/>
                      <a:r>
                        <a:rPr lang="en-US" sz="1800" b="1" dirty="0">
                          <a:solidFill>
                            <a:sysClr val="windowText" lastClr="000000"/>
                          </a:solidFill>
                          <a:latin typeface="+mn-lt"/>
                        </a:rPr>
                        <a:t>30</a:t>
                      </a:r>
                    </a:p>
                  </a:txBody>
                  <a:tcPr anchor="ctr"/>
                </a:tc>
                <a:tc>
                  <a:txBody>
                    <a:bodyPr/>
                    <a:lstStyle/>
                    <a:p>
                      <a:pPr algn="ctr"/>
                      <a:r>
                        <a:rPr lang="en-US" sz="1800" b="1" dirty="0">
                          <a:solidFill>
                            <a:sysClr val="windowText" lastClr="000000"/>
                          </a:solidFill>
                          <a:latin typeface="+mn-lt"/>
                        </a:rPr>
                        <a:t>USD 17.000/</a:t>
                      </a:r>
                      <a:r>
                        <a:rPr lang="en-US" sz="1800" b="1" dirty="0" err="1">
                          <a:solidFill>
                            <a:sysClr val="windowText" lastClr="000000"/>
                          </a:solidFill>
                          <a:latin typeface="+mn-lt"/>
                        </a:rPr>
                        <a:t>año</a:t>
                      </a:r>
                      <a:endParaRPr lang="en-US" sz="1800" b="1" dirty="0">
                        <a:solidFill>
                          <a:sysClr val="windowText" lastClr="000000"/>
                        </a:solidFill>
                        <a:latin typeface="+mn-lt"/>
                      </a:endParaRPr>
                    </a:p>
                  </a:txBody>
                  <a:tcPr anchor="ctr"/>
                </a:tc>
                <a:tc>
                  <a:txBody>
                    <a:bodyPr/>
                    <a:lstStyle/>
                    <a:p>
                      <a:pPr algn="ctr"/>
                      <a:r>
                        <a:rPr lang="en-US" sz="1800" b="1" dirty="0">
                          <a:solidFill>
                            <a:sysClr val="windowText" lastClr="000000"/>
                          </a:solidFill>
                          <a:latin typeface="+mn-lt"/>
                        </a:rPr>
                        <a:t>USD 1.800</a:t>
                      </a:r>
                    </a:p>
                  </a:txBody>
                  <a:tcPr anchor="ctr"/>
                </a:tc>
                <a:tc>
                  <a:txBody>
                    <a:bodyPr/>
                    <a:lstStyle/>
                    <a:p>
                      <a:pPr algn="ctr"/>
                      <a:r>
                        <a:rPr lang="en-US" sz="1800" b="1" dirty="0">
                          <a:solidFill>
                            <a:sysClr val="windowText" lastClr="000000"/>
                          </a:solidFill>
                          <a:latin typeface="+mn-lt"/>
                        </a:rPr>
                        <a:t>5 </a:t>
                      </a:r>
                      <a:r>
                        <a:rPr lang="en-US" sz="1800" b="1" dirty="0" err="1">
                          <a:solidFill>
                            <a:sysClr val="windowText" lastClr="000000"/>
                          </a:solidFill>
                          <a:latin typeface="+mn-lt"/>
                        </a:rPr>
                        <a:t>Semanas</a:t>
                      </a:r>
                      <a:endParaRPr lang="en-US" sz="1800" b="1" dirty="0">
                        <a:solidFill>
                          <a:sysClr val="windowText" lastClr="000000"/>
                        </a:solidFill>
                        <a:latin typeface="+mn-lt"/>
                      </a:endParaRPr>
                    </a:p>
                  </a:txBody>
                  <a:tcPr anchor="ctr"/>
                </a:tc>
                <a:extLst>
                  <a:ext uri="{0D108BD9-81ED-4DB2-BD59-A6C34878D82A}">
                    <a16:rowId xmlns:a16="http://schemas.microsoft.com/office/drawing/2014/main" val="10002"/>
                  </a:ext>
                </a:extLst>
              </a:tr>
              <a:tr h="908821">
                <a:tc>
                  <a:txBody>
                    <a:bodyPr/>
                    <a:lstStyle/>
                    <a:p>
                      <a:pPr algn="ctr"/>
                      <a:r>
                        <a:rPr lang="en-US" sz="1800" b="1" dirty="0">
                          <a:solidFill>
                            <a:sysClr val="windowText" lastClr="000000"/>
                          </a:solidFill>
                          <a:latin typeface="+mn-lt"/>
                        </a:rPr>
                        <a:t>3</a:t>
                      </a:r>
                    </a:p>
                  </a:txBody>
                  <a:tcPr anchor="ctr"/>
                </a:tc>
                <a:tc>
                  <a:txBody>
                    <a:bodyPr/>
                    <a:lstStyle/>
                    <a:p>
                      <a:pPr algn="ctr"/>
                      <a:r>
                        <a:rPr lang="en-US" sz="1800" b="1" dirty="0" err="1">
                          <a:solidFill>
                            <a:sysClr val="windowText" lastClr="000000"/>
                          </a:solidFill>
                          <a:latin typeface="+mn-lt"/>
                        </a:rPr>
                        <a:t>Defectos</a:t>
                      </a:r>
                      <a:r>
                        <a:rPr lang="en-US" sz="1800" b="1" dirty="0">
                          <a:solidFill>
                            <a:sysClr val="windowText" lastClr="000000"/>
                          </a:solidFill>
                          <a:latin typeface="+mn-lt"/>
                        </a:rPr>
                        <a:t> de </a:t>
                      </a:r>
                      <a:r>
                        <a:rPr lang="en-US" sz="1800" b="1" dirty="0" err="1">
                          <a:solidFill>
                            <a:sysClr val="windowText" lastClr="000000"/>
                          </a:solidFill>
                          <a:latin typeface="+mn-lt"/>
                        </a:rPr>
                        <a:t>Producto</a:t>
                      </a:r>
                      <a:endParaRPr lang="en-US" sz="1800" b="1" dirty="0">
                        <a:solidFill>
                          <a:sysClr val="windowText" lastClr="000000"/>
                        </a:solidFill>
                        <a:latin typeface="+mn-lt"/>
                      </a:endParaRPr>
                    </a:p>
                  </a:txBody>
                  <a:tcPr anchor="ctr"/>
                </a:tc>
                <a:tc>
                  <a:txBody>
                    <a:bodyPr/>
                    <a:lstStyle/>
                    <a:p>
                      <a:pPr algn="ctr"/>
                      <a:r>
                        <a:rPr lang="en-US" sz="1800" b="1" dirty="0">
                          <a:solidFill>
                            <a:sysClr val="windowText" lastClr="000000"/>
                          </a:solidFill>
                          <a:latin typeface="+mn-lt"/>
                        </a:rPr>
                        <a:t>1</a:t>
                      </a:r>
                    </a:p>
                  </a:txBody>
                  <a:tcPr anchor="ctr"/>
                </a:tc>
                <a:tc>
                  <a:txBody>
                    <a:bodyPr/>
                    <a:lstStyle/>
                    <a:p>
                      <a:pPr algn="ctr"/>
                      <a:r>
                        <a:rPr lang="en-US" sz="1800" b="1" dirty="0">
                          <a:solidFill>
                            <a:sysClr val="windowText" lastClr="000000"/>
                          </a:solidFill>
                          <a:latin typeface="+mn-lt"/>
                        </a:rPr>
                        <a:t>USD 1.300: </a:t>
                      </a:r>
                      <a:r>
                        <a:rPr lang="en-US" sz="1800" b="1" dirty="0" err="1">
                          <a:solidFill>
                            <a:sysClr val="windowText" lastClr="000000"/>
                          </a:solidFill>
                          <a:latin typeface="+mn-lt"/>
                        </a:rPr>
                        <a:t>Millones</a:t>
                      </a:r>
                      <a:endParaRPr lang="en-US" sz="1800" b="1" dirty="0">
                        <a:solidFill>
                          <a:sysClr val="windowText" lastClr="000000"/>
                        </a:solidFill>
                        <a:latin typeface="+mn-lt"/>
                      </a:endParaRPr>
                    </a:p>
                  </a:txBody>
                  <a:tcPr anchor="ctr"/>
                </a:tc>
                <a:tc>
                  <a:txBody>
                    <a:bodyPr/>
                    <a:lstStyle/>
                    <a:p>
                      <a:pPr algn="ctr"/>
                      <a:r>
                        <a:rPr lang="en-US" sz="1800" b="1" dirty="0">
                          <a:solidFill>
                            <a:sysClr val="windowText" lastClr="000000"/>
                          </a:solidFill>
                          <a:latin typeface="+mn-lt"/>
                        </a:rPr>
                        <a:t>USD 40: </a:t>
                      </a:r>
                      <a:r>
                        <a:rPr lang="en-US" sz="1800" b="1" dirty="0" err="1">
                          <a:solidFill>
                            <a:sysClr val="windowText" lastClr="000000"/>
                          </a:solidFill>
                          <a:latin typeface="+mn-lt"/>
                        </a:rPr>
                        <a:t>Millones</a:t>
                      </a:r>
                      <a:endParaRPr lang="en-US" sz="1800" b="1" dirty="0">
                        <a:solidFill>
                          <a:sysClr val="windowText" lastClr="000000"/>
                        </a:solidFill>
                        <a:latin typeface="+mn-lt"/>
                      </a:endParaRPr>
                    </a:p>
                  </a:txBody>
                  <a:tcPr anchor="ctr"/>
                </a:tc>
                <a:tc>
                  <a:txBody>
                    <a:bodyPr/>
                    <a:lstStyle/>
                    <a:p>
                      <a:pPr algn="ctr"/>
                      <a:r>
                        <a:rPr lang="en-US" sz="1800" b="1" dirty="0">
                          <a:solidFill>
                            <a:sysClr val="windowText" lastClr="000000"/>
                          </a:solidFill>
                          <a:latin typeface="+mn-lt"/>
                        </a:rPr>
                        <a:t>1.5</a:t>
                      </a:r>
                      <a:r>
                        <a:rPr lang="en-US" sz="1800" b="1" baseline="0" dirty="0">
                          <a:solidFill>
                            <a:sysClr val="windowText" lastClr="000000"/>
                          </a:solidFill>
                          <a:latin typeface="+mn-lt"/>
                        </a:rPr>
                        <a:t> </a:t>
                      </a:r>
                      <a:r>
                        <a:rPr lang="en-US" sz="1800" b="1" baseline="0" dirty="0" err="1">
                          <a:solidFill>
                            <a:sysClr val="windowText" lastClr="000000"/>
                          </a:solidFill>
                          <a:latin typeface="+mn-lt"/>
                        </a:rPr>
                        <a:t>Semanas</a:t>
                      </a:r>
                      <a:endParaRPr lang="en-US" sz="1800" b="1" dirty="0">
                        <a:solidFill>
                          <a:sysClr val="windowText" lastClr="000000"/>
                        </a:solidFill>
                        <a:latin typeface="+mn-lt"/>
                      </a:endParaRPr>
                    </a:p>
                  </a:txBody>
                  <a:tcPr anchor="ctr"/>
                </a:tc>
                <a:extLst>
                  <a:ext uri="{0D108BD9-81ED-4DB2-BD59-A6C34878D82A}">
                    <a16:rowId xmlns:a16="http://schemas.microsoft.com/office/drawing/2014/main" val="10003"/>
                  </a:ext>
                </a:extLst>
              </a:tr>
            </a:tbl>
          </a:graphicData>
        </a:graphic>
      </p:graphicFrame>
      <p:sp>
        <p:nvSpPr>
          <p:cNvPr id="2" name="Título 1">
            <a:extLst>
              <a:ext uri="{FF2B5EF4-FFF2-40B4-BE49-F238E27FC236}">
                <a16:creationId xmlns:a16="http://schemas.microsoft.com/office/drawing/2014/main" id="{0E4A370B-51C8-4372-ABEB-E64A8208D62A}"/>
              </a:ext>
            </a:extLst>
          </p:cNvPr>
          <p:cNvSpPr>
            <a:spLocks noGrp="1"/>
          </p:cNvSpPr>
          <p:nvPr>
            <p:ph type="title"/>
          </p:nvPr>
        </p:nvSpPr>
        <p:spPr>
          <a:xfrm>
            <a:off x="538047" y="0"/>
            <a:ext cx="11102652" cy="1002591"/>
          </a:xfrm>
        </p:spPr>
        <p:txBody>
          <a:bodyPr/>
          <a:lstStyle/>
          <a:p>
            <a:r>
              <a:rPr lang="es-ES" dirty="0"/>
              <a:t>¿Cuál es el Valor del Análisis Causa Raíz?</a:t>
            </a:r>
            <a:endParaRPr lang="es-UY" dirty="0"/>
          </a:p>
        </p:txBody>
      </p:sp>
    </p:spTree>
    <p:extLst>
      <p:ext uri="{BB962C8B-B14F-4D97-AF65-F5344CB8AC3E}">
        <p14:creationId xmlns:p14="http://schemas.microsoft.com/office/powerpoint/2010/main" val="426133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112E5A76-3D39-4450-8CFC-E60A425C4ED7}"/>
              </a:ext>
            </a:extLst>
          </p:cNvPr>
          <p:cNvGrpSpPr/>
          <p:nvPr/>
        </p:nvGrpSpPr>
        <p:grpSpPr>
          <a:xfrm>
            <a:off x="1641988" y="939800"/>
            <a:ext cx="9026013" cy="5837238"/>
            <a:chOff x="117987" y="939800"/>
            <a:chExt cx="9026013" cy="5837238"/>
          </a:xfrm>
        </p:grpSpPr>
        <p:sp>
          <p:nvSpPr>
            <p:cNvPr id="6" name="AutoShape 2">
              <a:extLst>
                <a:ext uri="{FF2B5EF4-FFF2-40B4-BE49-F238E27FC236}">
                  <a16:creationId xmlns:a16="http://schemas.microsoft.com/office/drawing/2014/main" id="{4B8136B7-B508-4C95-9FD0-B579D90ACF8A}"/>
                </a:ext>
              </a:extLst>
            </p:cNvPr>
            <p:cNvSpPr>
              <a:spLocks noChangeArrowheads="1"/>
            </p:cNvSpPr>
            <p:nvPr/>
          </p:nvSpPr>
          <p:spPr bwMode="auto">
            <a:xfrm>
              <a:off x="612775" y="1655763"/>
              <a:ext cx="1752600" cy="990600"/>
            </a:xfrm>
            <a:prstGeom prst="diamond">
              <a:avLst/>
            </a:prstGeom>
            <a:solidFill>
              <a:srgbClr val="FFFF66"/>
            </a:solidFill>
            <a:ln w="9525">
              <a:solidFill>
                <a:schemeClr val="tx1"/>
              </a:solidFill>
              <a:miter lim="800000"/>
              <a:headEnd type="none" w="sm" len="sm"/>
              <a:tailEnd type="none" w="sm" len="sm"/>
            </a:ln>
            <a:effectLst>
              <a:outerShdw dist="63500" dir="2700000" algn="ctr" rotWithShape="0">
                <a:schemeClr val="bg2">
                  <a:alpha val="50000"/>
                </a:schemeClr>
              </a:outerShdw>
            </a:effectLst>
          </p:spPr>
          <p:txBody>
            <a:bodyPr wrap="none" anchor="ctr"/>
            <a:lstStyle/>
            <a:p>
              <a:pPr algn="ctr">
                <a:defRPr/>
              </a:pPr>
              <a:r>
                <a:rPr lang="en-US" sz="1400" dirty="0" err="1">
                  <a:ea typeface="MS PGothic" pitchFamily="34" charset="-128"/>
                </a:rPr>
                <a:t>Registrable</a:t>
              </a:r>
              <a:endParaRPr lang="en-US" sz="1400" dirty="0">
                <a:ea typeface="MS PGothic" pitchFamily="34" charset="-128"/>
              </a:endParaRPr>
            </a:p>
            <a:p>
              <a:pPr algn="ctr">
                <a:defRPr/>
              </a:pPr>
              <a:r>
                <a:rPr lang="en-US" sz="1400" dirty="0">
                  <a:ea typeface="MS PGothic" pitchFamily="34" charset="-128"/>
                </a:rPr>
                <a:t>OSHA?</a:t>
              </a:r>
            </a:p>
          </p:txBody>
        </p:sp>
        <p:sp>
          <p:nvSpPr>
            <p:cNvPr id="7" name="AutoShape 3">
              <a:extLst>
                <a:ext uri="{FF2B5EF4-FFF2-40B4-BE49-F238E27FC236}">
                  <a16:creationId xmlns:a16="http://schemas.microsoft.com/office/drawing/2014/main" id="{8057EB63-600A-4022-AC9D-AD0D49BC496B}"/>
                </a:ext>
              </a:extLst>
            </p:cNvPr>
            <p:cNvSpPr>
              <a:spLocks noChangeArrowheads="1"/>
            </p:cNvSpPr>
            <p:nvPr/>
          </p:nvSpPr>
          <p:spPr bwMode="auto">
            <a:xfrm>
              <a:off x="1828800" y="2341563"/>
              <a:ext cx="1752600" cy="990600"/>
            </a:xfrm>
            <a:prstGeom prst="diamond">
              <a:avLst/>
            </a:prstGeom>
            <a:solidFill>
              <a:srgbClr val="FFFF66"/>
            </a:solidFill>
            <a:ln w="9525">
              <a:solidFill>
                <a:schemeClr val="tx1"/>
              </a:solidFill>
              <a:miter lim="800000"/>
              <a:headEnd type="none" w="sm" len="sm"/>
              <a:tailEnd type="none" w="sm" len="sm"/>
            </a:ln>
            <a:effectLst>
              <a:outerShdw dist="63500" dir="2700000" algn="ctr" rotWithShape="0">
                <a:schemeClr val="bg2">
                  <a:alpha val="50000"/>
                </a:schemeClr>
              </a:outerShdw>
            </a:effectLst>
          </p:spPr>
          <p:txBody>
            <a:bodyPr wrap="none" anchor="ctr"/>
            <a:lstStyle/>
            <a:p>
              <a:pPr algn="ctr">
                <a:defRPr/>
              </a:pPr>
              <a:r>
                <a:rPr lang="en-US" sz="1400" dirty="0" err="1">
                  <a:ea typeface="MS PGothic" pitchFamily="34" charset="-128"/>
                </a:rPr>
                <a:t>Emisión</a:t>
              </a:r>
              <a:r>
                <a:rPr lang="en-US" sz="1400" dirty="0">
                  <a:ea typeface="MS PGothic" pitchFamily="34" charset="-128"/>
                </a:rPr>
                <a:t> o</a:t>
              </a:r>
            </a:p>
            <a:p>
              <a:pPr algn="ctr">
                <a:defRPr/>
              </a:pPr>
              <a:r>
                <a:rPr lang="en-US" sz="1400" dirty="0" err="1">
                  <a:ea typeface="MS PGothic" pitchFamily="34" charset="-128"/>
                </a:rPr>
                <a:t>Queja</a:t>
              </a:r>
              <a:r>
                <a:rPr lang="en-US" sz="1400" dirty="0">
                  <a:ea typeface="MS PGothic" pitchFamily="34" charset="-128"/>
                </a:rPr>
                <a:t>?</a:t>
              </a:r>
            </a:p>
          </p:txBody>
        </p:sp>
        <p:sp>
          <p:nvSpPr>
            <p:cNvPr id="8" name="AutoShape 4">
              <a:extLst>
                <a:ext uri="{FF2B5EF4-FFF2-40B4-BE49-F238E27FC236}">
                  <a16:creationId xmlns:a16="http://schemas.microsoft.com/office/drawing/2014/main" id="{9773C3FF-7552-4BD7-92EC-B6C051CFD362}"/>
                </a:ext>
              </a:extLst>
            </p:cNvPr>
            <p:cNvSpPr>
              <a:spLocks noChangeArrowheads="1"/>
            </p:cNvSpPr>
            <p:nvPr/>
          </p:nvSpPr>
          <p:spPr bwMode="auto">
            <a:xfrm>
              <a:off x="3124200" y="3038475"/>
              <a:ext cx="1752600" cy="990600"/>
            </a:xfrm>
            <a:prstGeom prst="diamond">
              <a:avLst/>
            </a:prstGeom>
            <a:solidFill>
              <a:srgbClr val="FFFF66"/>
            </a:solidFill>
            <a:ln w="9525">
              <a:solidFill>
                <a:schemeClr val="tx1"/>
              </a:solidFill>
              <a:miter lim="800000"/>
              <a:headEnd type="none" w="sm" len="sm"/>
              <a:tailEnd type="none" w="sm" len="sm"/>
            </a:ln>
            <a:effectLst>
              <a:outerShdw dist="63500" dir="2700000" algn="ctr" rotWithShape="0">
                <a:schemeClr val="bg2">
                  <a:alpha val="50000"/>
                </a:schemeClr>
              </a:outerShdw>
            </a:effectLst>
          </p:spPr>
          <p:txBody>
            <a:bodyPr wrap="none" anchor="ctr"/>
            <a:lstStyle/>
            <a:p>
              <a:pPr algn="ctr">
                <a:buFont typeface="Wingdings" pitchFamily="2" charset="2"/>
                <a:buNone/>
                <a:defRPr/>
              </a:pPr>
              <a:r>
                <a:rPr lang="en-US" sz="1400" dirty="0">
                  <a:ea typeface="MS PGothic" pitchFamily="34" charset="-128"/>
                </a:rPr>
                <a:t> &gt;$30K </a:t>
              </a:r>
              <a:r>
                <a:rPr lang="en-US" sz="1400" dirty="0" err="1">
                  <a:ea typeface="MS PGothic" pitchFamily="34" charset="-128"/>
                </a:rPr>
                <a:t>Pérdida</a:t>
              </a:r>
              <a:endParaRPr lang="en-US" sz="1400" dirty="0">
                <a:ea typeface="MS PGothic" pitchFamily="34" charset="-128"/>
              </a:endParaRPr>
            </a:p>
            <a:p>
              <a:pPr algn="ctr">
                <a:buFont typeface="Wingdings" pitchFamily="2" charset="2"/>
                <a:buNone/>
                <a:defRPr/>
              </a:pPr>
              <a:r>
                <a:rPr lang="en-US" sz="1400" dirty="0" err="1">
                  <a:ea typeface="MS PGothic" pitchFamily="34" charset="-128"/>
                </a:rPr>
                <a:t>Beneficios</a:t>
              </a:r>
              <a:r>
                <a:rPr lang="en-US" sz="1400" dirty="0">
                  <a:ea typeface="MS PGothic" pitchFamily="34" charset="-128"/>
                </a:rPr>
                <a:t>?</a:t>
              </a:r>
            </a:p>
          </p:txBody>
        </p:sp>
        <p:sp>
          <p:nvSpPr>
            <p:cNvPr id="9" name="AutoShape 5">
              <a:extLst>
                <a:ext uri="{FF2B5EF4-FFF2-40B4-BE49-F238E27FC236}">
                  <a16:creationId xmlns:a16="http://schemas.microsoft.com/office/drawing/2014/main" id="{F795DF3B-A8B1-4341-993D-7BFD750B4DA6}"/>
                </a:ext>
              </a:extLst>
            </p:cNvPr>
            <p:cNvSpPr>
              <a:spLocks noChangeArrowheads="1"/>
            </p:cNvSpPr>
            <p:nvPr/>
          </p:nvSpPr>
          <p:spPr bwMode="auto">
            <a:xfrm>
              <a:off x="4341813" y="3789363"/>
              <a:ext cx="1752600" cy="990600"/>
            </a:xfrm>
            <a:prstGeom prst="diamond">
              <a:avLst/>
            </a:prstGeom>
            <a:solidFill>
              <a:srgbClr val="FFFF66"/>
            </a:solidFill>
            <a:ln w="9525">
              <a:solidFill>
                <a:schemeClr val="tx1"/>
              </a:solidFill>
              <a:miter lim="800000"/>
              <a:headEnd type="none" w="sm" len="sm"/>
              <a:tailEnd type="none" w="sm" len="sm"/>
            </a:ln>
            <a:effectLst>
              <a:outerShdw dist="63500" dir="2700000" algn="ctr" rotWithShape="0">
                <a:schemeClr val="bg2">
                  <a:alpha val="50000"/>
                </a:schemeClr>
              </a:outerShdw>
            </a:effectLst>
          </p:spPr>
          <p:txBody>
            <a:bodyPr wrap="none" anchor="ctr"/>
            <a:lstStyle/>
            <a:p>
              <a:pPr algn="ctr">
                <a:buFont typeface="Wingdings" pitchFamily="2" charset="2"/>
                <a:buNone/>
                <a:defRPr/>
              </a:pPr>
              <a:r>
                <a:rPr lang="en-US" sz="1400" dirty="0">
                  <a:ea typeface="MS PGothic" pitchFamily="34" charset="-128"/>
                </a:rPr>
                <a:t>&gt; $10K </a:t>
              </a:r>
              <a:r>
                <a:rPr lang="en-US" sz="1400" dirty="0" err="1">
                  <a:ea typeface="MS PGothic" pitchFamily="34" charset="-128"/>
                </a:rPr>
                <a:t>Costo</a:t>
              </a:r>
              <a:r>
                <a:rPr lang="en-US" sz="1400" dirty="0">
                  <a:ea typeface="MS PGothic" pitchFamily="34" charset="-128"/>
                </a:rPr>
                <a:t>?</a:t>
              </a:r>
            </a:p>
          </p:txBody>
        </p:sp>
        <p:sp>
          <p:nvSpPr>
            <p:cNvPr id="10" name="AutoShape 6">
              <a:extLst>
                <a:ext uri="{FF2B5EF4-FFF2-40B4-BE49-F238E27FC236}">
                  <a16:creationId xmlns:a16="http://schemas.microsoft.com/office/drawing/2014/main" id="{E4B640AF-3505-4D13-B389-9D975602E03E}"/>
                </a:ext>
              </a:extLst>
            </p:cNvPr>
            <p:cNvSpPr>
              <a:spLocks noChangeArrowheads="1"/>
            </p:cNvSpPr>
            <p:nvPr/>
          </p:nvSpPr>
          <p:spPr bwMode="auto">
            <a:xfrm>
              <a:off x="5561013" y="4552950"/>
              <a:ext cx="1752600" cy="990600"/>
            </a:xfrm>
            <a:prstGeom prst="diamond">
              <a:avLst/>
            </a:prstGeom>
            <a:solidFill>
              <a:srgbClr val="FFFF66"/>
            </a:solidFill>
            <a:ln w="9525">
              <a:solidFill>
                <a:schemeClr val="tx1"/>
              </a:solidFill>
              <a:miter lim="800000"/>
              <a:headEnd type="none" w="sm" len="sm"/>
              <a:tailEnd type="none" w="sm" len="sm"/>
            </a:ln>
            <a:effectLst>
              <a:outerShdw dist="63500" dir="2700000" algn="ctr" rotWithShape="0">
                <a:schemeClr val="bg2">
                  <a:alpha val="50000"/>
                </a:schemeClr>
              </a:outerShdw>
            </a:effectLst>
          </p:spPr>
          <p:txBody>
            <a:bodyPr wrap="none" anchor="ctr"/>
            <a:lstStyle/>
            <a:p>
              <a:pPr algn="ctr">
                <a:buFont typeface="Wingdings" pitchFamily="2" charset="2"/>
                <a:buNone/>
                <a:defRPr/>
              </a:pPr>
              <a:r>
                <a:rPr lang="en-US" sz="1400" dirty="0" err="1">
                  <a:ea typeface="MS PGothic" pitchFamily="34" charset="-128"/>
                </a:rPr>
                <a:t>Reclamo</a:t>
              </a:r>
              <a:r>
                <a:rPr lang="en-US" sz="1400" dirty="0">
                  <a:ea typeface="MS PGothic" pitchFamily="34" charset="-128"/>
                </a:rPr>
                <a:t> de</a:t>
              </a:r>
            </a:p>
            <a:p>
              <a:pPr algn="ctr">
                <a:buFont typeface="Wingdings" pitchFamily="2" charset="2"/>
                <a:buNone/>
                <a:defRPr/>
              </a:pPr>
              <a:r>
                <a:rPr lang="en-US" sz="1400" dirty="0" err="1">
                  <a:ea typeface="MS PGothic" pitchFamily="34" charset="-128"/>
                </a:rPr>
                <a:t>Cliente</a:t>
              </a:r>
              <a:r>
                <a:rPr lang="en-US" sz="1400" dirty="0">
                  <a:ea typeface="MS PGothic" pitchFamily="34" charset="-128"/>
                </a:rPr>
                <a:t>?</a:t>
              </a:r>
            </a:p>
          </p:txBody>
        </p:sp>
        <p:sp>
          <p:nvSpPr>
            <p:cNvPr id="11" name="AutoShape 7">
              <a:extLst>
                <a:ext uri="{FF2B5EF4-FFF2-40B4-BE49-F238E27FC236}">
                  <a16:creationId xmlns:a16="http://schemas.microsoft.com/office/drawing/2014/main" id="{48B3E8C3-BE69-4311-86FE-3133E2ABB21B}"/>
                </a:ext>
              </a:extLst>
            </p:cNvPr>
            <p:cNvSpPr>
              <a:spLocks noChangeArrowheads="1"/>
            </p:cNvSpPr>
            <p:nvPr/>
          </p:nvSpPr>
          <p:spPr bwMode="auto">
            <a:xfrm>
              <a:off x="6781800" y="5237163"/>
              <a:ext cx="1751013" cy="989012"/>
            </a:xfrm>
            <a:prstGeom prst="diamond">
              <a:avLst/>
            </a:prstGeom>
            <a:solidFill>
              <a:srgbClr val="FFFF66"/>
            </a:solidFill>
            <a:ln w="9525">
              <a:solidFill>
                <a:schemeClr val="tx1"/>
              </a:solidFill>
              <a:miter lim="800000"/>
              <a:headEnd type="none" w="sm" len="sm"/>
              <a:tailEnd type="none" w="sm" len="sm"/>
            </a:ln>
            <a:effectLst>
              <a:outerShdw dist="63500" dir="2700000" algn="ctr" rotWithShape="0">
                <a:schemeClr val="bg2">
                  <a:alpha val="50000"/>
                </a:schemeClr>
              </a:outerShdw>
            </a:effectLst>
          </p:spPr>
          <p:txBody>
            <a:bodyPr wrap="none" anchor="ctr"/>
            <a:lstStyle/>
            <a:p>
              <a:pPr algn="ctr">
                <a:defRPr/>
              </a:pPr>
              <a:r>
                <a:rPr lang="en-US" sz="1400" dirty="0">
                  <a:ea typeface="MS PGothic" pitchFamily="34" charset="-128"/>
                </a:rPr>
                <a:t>&gt; 4 </a:t>
              </a:r>
              <a:r>
                <a:rPr lang="en-US" sz="1400" dirty="0" err="1">
                  <a:ea typeface="MS PGothic" pitchFamily="34" charset="-128"/>
                </a:rPr>
                <a:t>Veces</a:t>
              </a:r>
              <a:endParaRPr lang="en-US" sz="1400" dirty="0">
                <a:ea typeface="MS PGothic" pitchFamily="34" charset="-128"/>
              </a:endParaRPr>
            </a:p>
            <a:p>
              <a:pPr algn="ctr">
                <a:defRPr/>
              </a:pPr>
              <a:r>
                <a:rPr lang="en-US" sz="1400" dirty="0" err="1">
                  <a:ea typeface="MS PGothic" pitchFamily="34" charset="-128"/>
                </a:rPr>
                <a:t>Por</a:t>
              </a:r>
              <a:r>
                <a:rPr lang="en-US" sz="1400" dirty="0">
                  <a:ea typeface="MS PGothic" pitchFamily="34" charset="-128"/>
                </a:rPr>
                <a:t> </a:t>
              </a:r>
              <a:r>
                <a:rPr lang="en-US" sz="1400" dirty="0" err="1">
                  <a:ea typeface="MS PGothic" pitchFamily="34" charset="-128"/>
                </a:rPr>
                <a:t>Año</a:t>
              </a:r>
              <a:r>
                <a:rPr lang="en-US" sz="1400" dirty="0">
                  <a:ea typeface="MS PGothic" pitchFamily="34" charset="-128"/>
                </a:rPr>
                <a:t>?</a:t>
              </a:r>
            </a:p>
          </p:txBody>
        </p:sp>
        <p:sp>
          <p:nvSpPr>
            <p:cNvPr id="12" name="Rectangle 8">
              <a:extLst>
                <a:ext uri="{FF2B5EF4-FFF2-40B4-BE49-F238E27FC236}">
                  <a16:creationId xmlns:a16="http://schemas.microsoft.com/office/drawing/2014/main" id="{C5AE6D19-5CE3-4855-AAB9-3C6D892B42F6}"/>
                </a:ext>
              </a:extLst>
            </p:cNvPr>
            <p:cNvSpPr>
              <a:spLocks noChangeArrowheads="1"/>
            </p:cNvSpPr>
            <p:nvPr/>
          </p:nvSpPr>
          <p:spPr bwMode="auto">
            <a:xfrm>
              <a:off x="611188" y="939800"/>
              <a:ext cx="1751012" cy="457200"/>
            </a:xfrm>
            <a:prstGeom prst="rect">
              <a:avLst/>
            </a:prstGeom>
            <a:solidFill>
              <a:srgbClr val="66FFFF"/>
            </a:solidFill>
            <a:ln w="12700">
              <a:solidFill>
                <a:schemeClr val="tx1"/>
              </a:solidFill>
              <a:miter lim="800000"/>
              <a:headEnd type="none" w="sm" len="sm"/>
              <a:tailEnd type="none" w="sm" len="sm"/>
            </a:ln>
            <a:effectLst>
              <a:outerShdw dist="63500" dir="2700000" algn="ctr" rotWithShape="0">
                <a:schemeClr val="bg2">
                  <a:alpha val="50000"/>
                </a:schemeClr>
              </a:outerShdw>
            </a:effectLst>
          </p:spPr>
          <p:txBody>
            <a:bodyPr wrap="none" anchor="ctr"/>
            <a:lstStyle/>
            <a:p>
              <a:pPr algn="ctr">
                <a:defRPr/>
              </a:pPr>
              <a:r>
                <a:rPr lang="en-US" sz="1400" dirty="0" err="1">
                  <a:ea typeface="MS PGothic" pitchFamily="34" charset="-128"/>
                </a:rPr>
                <a:t>Incidente</a:t>
              </a:r>
              <a:endParaRPr lang="en-US" sz="1400" dirty="0">
                <a:ea typeface="MS PGothic" pitchFamily="34" charset="-128"/>
              </a:endParaRPr>
            </a:p>
          </p:txBody>
        </p:sp>
        <p:sp>
          <p:nvSpPr>
            <p:cNvPr id="13" name="Rectangle 9">
              <a:extLst>
                <a:ext uri="{FF2B5EF4-FFF2-40B4-BE49-F238E27FC236}">
                  <a16:creationId xmlns:a16="http://schemas.microsoft.com/office/drawing/2014/main" id="{543CEDC7-7642-4B79-B3A2-F6F14AC0D082}"/>
                </a:ext>
              </a:extLst>
            </p:cNvPr>
            <p:cNvSpPr>
              <a:spLocks noChangeArrowheads="1"/>
            </p:cNvSpPr>
            <p:nvPr/>
          </p:nvSpPr>
          <p:spPr bwMode="auto">
            <a:xfrm>
              <a:off x="117987" y="3419475"/>
              <a:ext cx="1939413" cy="457200"/>
            </a:xfrm>
            <a:prstGeom prst="rect">
              <a:avLst/>
            </a:prstGeom>
            <a:solidFill>
              <a:srgbClr val="66FF66"/>
            </a:solidFill>
            <a:ln w="9525">
              <a:solidFill>
                <a:schemeClr val="tx1"/>
              </a:solidFill>
              <a:miter lim="800000"/>
              <a:headEnd type="none" w="sm" len="sm"/>
              <a:tailEnd type="none" w="sm" len="sm"/>
            </a:ln>
            <a:effectLst>
              <a:outerShdw dist="63500" dir="2700000" algn="ctr" rotWithShape="0">
                <a:schemeClr val="bg2">
                  <a:alpha val="50000"/>
                </a:schemeClr>
              </a:outerShdw>
            </a:effectLst>
          </p:spPr>
          <p:txBody>
            <a:bodyPr wrap="none" anchor="ctr"/>
            <a:lstStyle/>
            <a:p>
              <a:pPr algn="ctr">
                <a:defRPr/>
              </a:pPr>
              <a:r>
                <a:rPr lang="en-US" sz="1400" dirty="0" err="1">
                  <a:ea typeface="MS PGothic" pitchFamily="34" charset="-128"/>
                </a:rPr>
                <a:t>Armar</a:t>
              </a:r>
              <a:r>
                <a:rPr lang="en-US" sz="1400" dirty="0">
                  <a:ea typeface="MS PGothic" pitchFamily="34" charset="-128"/>
                </a:rPr>
                <a:t> </a:t>
              </a:r>
              <a:r>
                <a:rPr lang="en-US" sz="1400" dirty="0" err="1">
                  <a:ea typeface="MS PGothic" pitchFamily="34" charset="-128"/>
                </a:rPr>
                <a:t>Equipo</a:t>
              </a:r>
              <a:r>
                <a:rPr lang="en-US" sz="1400" dirty="0">
                  <a:ea typeface="MS PGothic" pitchFamily="34" charset="-128"/>
                </a:rPr>
                <a:t> RCA</a:t>
              </a:r>
            </a:p>
          </p:txBody>
        </p:sp>
        <p:sp>
          <p:nvSpPr>
            <p:cNvPr id="14" name="Rectangle 10">
              <a:extLst>
                <a:ext uri="{FF2B5EF4-FFF2-40B4-BE49-F238E27FC236}">
                  <a16:creationId xmlns:a16="http://schemas.microsoft.com/office/drawing/2014/main" id="{CCACAC73-24B8-4CBD-B0B2-E71A8ABED933}"/>
                </a:ext>
              </a:extLst>
            </p:cNvPr>
            <p:cNvSpPr>
              <a:spLocks noChangeArrowheads="1"/>
            </p:cNvSpPr>
            <p:nvPr/>
          </p:nvSpPr>
          <p:spPr bwMode="auto">
            <a:xfrm>
              <a:off x="117987" y="4105275"/>
              <a:ext cx="1939413" cy="457200"/>
            </a:xfrm>
            <a:prstGeom prst="rect">
              <a:avLst/>
            </a:prstGeom>
            <a:solidFill>
              <a:srgbClr val="66FF66"/>
            </a:solidFill>
            <a:ln w="9525">
              <a:solidFill>
                <a:schemeClr val="tx1"/>
              </a:solidFill>
              <a:miter lim="800000"/>
              <a:headEnd type="none" w="sm" len="sm"/>
              <a:tailEnd type="none" w="sm" len="sm"/>
            </a:ln>
            <a:effectLst>
              <a:outerShdw dist="63500" dir="2700000" algn="ctr" rotWithShape="0">
                <a:schemeClr val="bg2">
                  <a:alpha val="50000"/>
                </a:schemeClr>
              </a:outerShdw>
            </a:effectLst>
          </p:spPr>
          <p:txBody>
            <a:bodyPr wrap="none" anchor="ctr"/>
            <a:lstStyle/>
            <a:p>
              <a:pPr algn="ctr">
                <a:defRPr/>
              </a:pPr>
              <a:r>
                <a:rPr lang="en-US" sz="1400" dirty="0" err="1">
                  <a:ea typeface="MS PGothic" pitchFamily="34" charset="-128"/>
                </a:rPr>
                <a:t>Realizar</a:t>
              </a:r>
              <a:r>
                <a:rPr lang="en-US" sz="1400" dirty="0">
                  <a:ea typeface="MS PGothic" pitchFamily="34" charset="-128"/>
                </a:rPr>
                <a:t> An</a:t>
              </a:r>
              <a:r>
                <a:rPr lang="es-UY" sz="1400" dirty="0" err="1">
                  <a:ea typeface="MS PGothic" pitchFamily="34" charset="-128"/>
                </a:rPr>
                <a:t>álisis</a:t>
              </a:r>
              <a:endParaRPr lang="en-US" sz="1400" dirty="0">
                <a:ea typeface="MS PGothic" pitchFamily="34" charset="-128"/>
              </a:endParaRPr>
            </a:p>
          </p:txBody>
        </p:sp>
        <p:sp>
          <p:nvSpPr>
            <p:cNvPr id="15" name="Rectangle 11">
              <a:extLst>
                <a:ext uri="{FF2B5EF4-FFF2-40B4-BE49-F238E27FC236}">
                  <a16:creationId xmlns:a16="http://schemas.microsoft.com/office/drawing/2014/main" id="{80B41B5A-EDF1-4A41-AD8C-359049CC2E91}"/>
                </a:ext>
              </a:extLst>
            </p:cNvPr>
            <p:cNvSpPr>
              <a:spLocks noChangeArrowheads="1"/>
            </p:cNvSpPr>
            <p:nvPr/>
          </p:nvSpPr>
          <p:spPr bwMode="auto">
            <a:xfrm>
              <a:off x="117987" y="4779963"/>
              <a:ext cx="1939413" cy="457200"/>
            </a:xfrm>
            <a:prstGeom prst="rect">
              <a:avLst/>
            </a:prstGeom>
            <a:solidFill>
              <a:srgbClr val="66FF66"/>
            </a:solidFill>
            <a:ln w="9525">
              <a:solidFill>
                <a:schemeClr val="tx1"/>
              </a:solidFill>
              <a:miter lim="800000"/>
              <a:headEnd type="none" w="sm" len="sm"/>
              <a:tailEnd type="none" w="sm" len="sm"/>
            </a:ln>
            <a:effectLst>
              <a:outerShdw dist="63500" dir="2700000" algn="ctr" rotWithShape="0">
                <a:schemeClr val="bg2">
                  <a:alpha val="50000"/>
                </a:schemeClr>
              </a:outerShdw>
            </a:effectLst>
          </p:spPr>
          <p:txBody>
            <a:bodyPr wrap="none" anchor="ctr"/>
            <a:lstStyle/>
            <a:p>
              <a:pPr algn="ctr">
                <a:defRPr/>
              </a:pPr>
              <a:r>
                <a:rPr lang="en-US" sz="1400" dirty="0" err="1">
                  <a:ea typeface="MS PGothic" pitchFamily="34" charset="-128"/>
                </a:rPr>
                <a:t>Implementar</a:t>
              </a:r>
              <a:endParaRPr lang="en-US" sz="1400" dirty="0">
                <a:ea typeface="MS PGothic" pitchFamily="34" charset="-128"/>
              </a:endParaRPr>
            </a:p>
            <a:p>
              <a:pPr algn="ctr">
                <a:defRPr/>
              </a:pPr>
              <a:r>
                <a:rPr lang="en-US" sz="1400" dirty="0">
                  <a:ea typeface="MS PGothic" pitchFamily="34" charset="-128"/>
                </a:rPr>
                <a:t>Soluciones</a:t>
              </a:r>
            </a:p>
          </p:txBody>
        </p:sp>
        <p:sp>
          <p:nvSpPr>
            <p:cNvPr id="16" name="Rectangle 12">
              <a:extLst>
                <a:ext uri="{FF2B5EF4-FFF2-40B4-BE49-F238E27FC236}">
                  <a16:creationId xmlns:a16="http://schemas.microsoft.com/office/drawing/2014/main" id="{30A4CA01-7962-4115-92F2-960CC378AB30}"/>
                </a:ext>
              </a:extLst>
            </p:cNvPr>
            <p:cNvSpPr>
              <a:spLocks noChangeArrowheads="1"/>
            </p:cNvSpPr>
            <p:nvPr/>
          </p:nvSpPr>
          <p:spPr bwMode="auto">
            <a:xfrm>
              <a:off x="117987" y="5465763"/>
              <a:ext cx="1939413" cy="457200"/>
            </a:xfrm>
            <a:prstGeom prst="rect">
              <a:avLst/>
            </a:prstGeom>
            <a:solidFill>
              <a:srgbClr val="66FF66"/>
            </a:solidFill>
            <a:ln w="9525">
              <a:solidFill>
                <a:schemeClr val="tx1"/>
              </a:solidFill>
              <a:miter lim="800000"/>
              <a:headEnd type="none" w="sm" len="sm"/>
              <a:tailEnd type="none" w="sm" len="sm"/>
            </a:ln>
            <a:effectLst>
              <a:outerShdw dist="63500" dir="2700000" algn="ctr" rotWithShape="0">
                <a:schemeClr val="bg2">
                  <a:alpha val="50000"/>
                </a:schemeClr>
              </a:outerShdw>
            </a:effectLst>
          </p:spPr>
          <p:txBody>
            <a:bodyPr wrap="none" anchor="ctr"/>
            <a:lstStyle/>
            <a:p>
              <a:pPr algn="ctr">
                <a:defRPr/>
              </a:pPr>
              <a:r>
                <a:rPr lang="en-US" sz="1400" dirty="0" err="1">
                  <a:ea typeface="MS PGothic" pitchFamily="34" charset="-128"/>
                </a:rPr>
                <a:t>Monitorear</a:t>
              </a:r>
              <a:r>
                <a:rPr lang="en-US" sz="1400" dirty="0">
                  <a:ea typeface="MS PGothic" pitchFamily="34" charset="-128"/>
                </a:rPr>
                <a:t> </a:t>
              </a:r>
              <a:r>
                <a:rPr lang="en-US" sz="1400" dirty="0" err="1">
                  <a:ea typeface="MS PGothic" pitchFamily="34" charset="-128"/>
                </a:rPr>
                <a:t>Resultados</a:t>
              </a:r>
              <a:endParaRPr lang="en-US" sz="1400" dirty="0">
                <a:ea typeface="MS PGothic" pitchFamily="34" charset="-128"/>
              </a:endParaRPr>
            </a:p>
            <a:p>
              <a:pPr algn="ctr">
                <a:defRPr/>
              </a:pPr>
              <a:r>
                <a:rPr lang="en-US" sz="1400" dirty="0">
                  <a:ea typeface="MS PGothic" pitchFamily="34" charset="-128"/>
                </a:rPr>
                <a:t>&amp; </a:t>
              </a:r>
              <a:r>
                <a:rPr lang="en-US" sz="1400" dirty="0" err="1">
                  <a:ea typeface="MS PGothic" pitchFamily="34" charset="-128"/>
                </a:rPr>
                <a:t>Medir</a:t>
              </a:r>
              <a:endParaRPr lang="en-US" sz="1400" dirty="0">
                <a:ea typeface="MS PGothic" pitchFamily="34" charset="-128"/>
              </a:endParaRPr>
            </a:p>
          </p:txBody>
        </p:sp>
        <p:sp>
          <p:nvSpPr>
            <p:cNvPr id="17" name="AutoShape 13">
              <a:extLst>
                <a:ext uri="{FF2B5EF4-FFF2-40B4-BE49-F238E27FC236}">
                  <a16:creationId xmlns:a16="http://schemas.microsoft.com/office/drawing/2014/main" id="{092986B4-B6BC-431D-83DF-2FBC313043CD}"/>
                </a:ext>
              </a:extLst>
            </p:cNvPr>
            <p:cNvSpPr>
              <a:spLocks noChangeArrowheads="1"/>
            </p:cNvSpPr>
            <p:nvPr/>
          </p:nvSpPr>
          <p:spPr bwMode="auto">
            <a:xfrm>
              <a:off x="1828800" y="5710238"/>
              <a:ext cx="1371600" cy="1066800"/>
            </a:xfrm>
            <a:prstGeom prst="diamond">
              <a:avLst/>
            </a:prstGeom>
            <a:solidFill>
              <a:srgbClr val="66FFFF"/>
            </a:solidFill>
            <a:ln w="9525">
              <a:solidFill>
                <a:schemeClr val="tx1"/>
              </a:solidFill>
              <a:miter lim="800000"/>
              <a:headEnd type="none" w="sm" len="sm"/>
              <a:tailEnd type="none" w="sm" len="sm"/>
            </a:ln>
            <a:effectLst>
              <a:outerShdw dist="63500" dir="2700000" algn="ctr" rotWithShape="0">
                <a:schemeClr val="bg2">
                  <a:alpha val="50000"/>
                </a:schemeClr>
              </a:outerShdw>
            </a:effectLst>
          </p:spPr>
          <p:txBody>
            <a:bodyPr wrap="none" anchor="ctr"/>
            <a:lstStyle/>
            <a:p>
              <a:pPr algn="ctr">
                <a:buFont typeface="Wingdings" pitchFamily="2" charset="2"/>
                <a:buNone/>
                <a:defRPr/>
              </a:pPr>
              <a:r>
                <a:rPr lang="en-US" sz="1200" dirty="0" err="1">
                  <a:ea typeface="MS PGothic" pitchFamily="34" charset="-128"/>
                </a:rPr>
                <a:t>Resultados</a:t>
              </a:r>
              <a:endParaRPr lang="en-US" sz="1200" dirty="0">
                <a:ea typeface="MS PGothic" pitchFamily="34" charset="-128"/>
              </a:endParaRPr>
            </a:p>
            <a:p>
              <a:pPr algn="ctr">
                <a:buFont typeface="Wingdings" pitchFamily="2" charset="2"/>
                <a:buNone/>
                <a:defRPr/>
              </a:pPr>
              <a:r>
                <a:rPr lang="en-US" sz="1200" dirty="0" err="1">
                  <a:ea typeface="MS PGothic" pitchFamily="34" charset="-128"/>
                </a:rPr>
                <a:t>Aceptables</a:t>
              </a:r>
              <a:r>
                <a:rPr lang="en-US" sz="1200" dirty="0">
                  <a:ea typeface="MS PGothic" pitchFamily="34" charset="-128"/>
                </a:rPr>
                <a:t>?</a:t>
              </a:r>
            </a:p>
          </p:txBody>
        </p:sp>
        <p:sp>
          <p:nvSpPr>
            <p:cNvPr id="18" name="Rectangle 14">
              <a:extLst>
                <a:ext uri="{FF2B5EF4-FFF2-40B4-BE49-F238E27FC236}">
                  <a16:creationId xmlns:a16="http://schemas.microsoft.com/office/drawing/2014/main" id="{D24EA493-63C4-4C70-8081-4EECFC1925CC}"/>
                </a:ext>
              </a:extLst>
            </p:cNvPr>
            <p:cNvSpPr>
              <a:spLocks noChangeArrowheads="1"/>
            </p:cNvSpPr>
            <p:nvPr/>
          </p:nvSpPr>
          <p:spPr bwMode="auto">
            <a:xfrm>
              <a:off x="7079226" y="6307138"/>
              <a:ext cx="1933012" cy="457200"/>
            </a:xfrm>
            <a:prstGeom prst="rect">
              <a:avLst/>
            </a:prstGeom>
            <a:solidFill>
              <a:srgbClr val="66FFFF"/>
            </a:solidFill>
            <a:ln w="9525">
              <a:solidFill>
                <a:schemeClr val="tx1"/>
              </a:solidFill>
              <a:miter lim="800000"/>
              <a:headEnd type="none" w="sm" len="sm"/>
              <a:tailEnd type="none" w="sm" len="sm"/>
            </a:ln>
            <a:effectLst>
              <a:outerShdw dist="63500" dir="2700000" algn="ctr" rotWithShape="0">
                <a:schemeClr val="bg2">
                  <a:alpha val="50000"/>
                </a:schemeClr>
              </a:outerShdw>
            </a:effectLst>
          </p:spPr>
          <p:txBody>
            <a:bodyPr wrap="none" anchor="ctr"/>
            <a:lstStyle/>
            <a:p>
              <a:pPr algn="ctr">
                <a:defRPr/>
              </a:pPr>
              <a:r>
                <a:rPr lang="en-US" sz="1400" dirty="0">
                  <a:ea typeface="MS PGothic" pitchFamily="34" charset="-128"/>
                </a:rPr>
                <a:t>No se </a:t>
              </a:r>
              <a:r>
                <a:rPr lang="en-US" sz="1400" dirty="0" err="1">
                  <a:ea typeface="MS PGothic" pitchFamily="34" charset="-128"/>
                </a:rPr>
                <a:t>Requiere</a:t>
              </a:r>
              <a:r>
                <a:rPr lang="en-US" sz="1400" dirty="0">
                  <a:ea typeface="MS PGothic" pitchFamily="34" charset="-128"/>
                </a:rPr>
                <a:t> RCA!</a:t>
              </a:r>
            </a:p>
          </p:txBody>
        </p:sp>
        <p:sp>
          <p:nvSpPr>
            <p:cNvPr id="19" name="Rectangle 15">
              <a:extLst>
                <a:ext uri="{FF2B5EF4-FFF2-40B4-BE49-F238E27FC236}">
                  <a16:creationId xmlns:a16="http://schemas.microsoft.com/office/drawing/2014/main" id="{513887EC-7FBC-4376-8A93-358CB59E6BE1}"/>
                </a:ext>
              </a:extLst>
            </p:cNvPr>
            <p:cNvSpPr>
              <a:spLocks noChangeArrowheads="1"/>
            </p:cNvSpPr>
            <p:nvPr/>
          </p:nvSpPr>
          <p:spPr bwMode="auto">
            <a:xfrm>
              <a:off x="3994149" y="5997575"/>
              <a:ext cx="2144229" cy="457200"/>
            </a:xfrm>
            <a:prstGeom prst="rect">
              <a:avLst/>
            </a:prstGeom>
            <a:solidFill>
              <a:srgbClr val="66FF66"/>
            </a:solidFill>
            <a:ln w="9525">
              <a:solidFill>
                <a:schemeClr val="tx1"/>
              </a:solidFill>
              <a:miter lim="800000"/>
              <a:headEnd type="none" w="sm" len="sm"/>
              <a:tailEnd type="none" w="sm" len="sm"/>
            </a:ln>
            <a:effectLst>
              <a:outerShdw dist="63500" dir="2700000" algn="ctr" rotWithShape="0">
                <a:schemeClr val="bg2">
                  <a:alpha val="50000"/>
                </a:schemeClr>
              </a:outerShdw>
            </a:effectLst>
          </p:spPr>
          <p:txBody>
            <a:bodyPr wrap="none" anchor="ctr"/>
            <a:lstStyle/>
            <a:p>
              <a:pPr algn="ctr">
                <a:defRPr/>
              </a:pPr>
              <a:r>
                <a:rPr lang="en-US" sz="1400" dirty="0" err="1">
                  <a:ea typeface="MS PGothic" pitchFamily="34" charset="-128"/>
                </a:rPr>
                <a:t>Compartir</a:t>
              </a:r>
              <a:r>
                <a:rPr lang="en-US" sz="1400" dirty="0">
                  <a:ea typeface="MS PGothic" pitchFamily="34" charset="-128"/>
                </a:rPr>
                <a:t> </a:t>
              </a:r>
              <a:r>
                <a:rPr lang="en-US" sz="1400" dirty="0" err="1">
                  <a:ea typeface="MS PGothic" pitchFamily="34" charset="-128"/>
                </a:rPr>
                <a:t>Resultados</a:t>
              </a:r>
              <a:r>
                <a:rPr lang="en-US" sz="1400" dirty="0">
                  <a:ea typeface="MS PGothic" pitchFamily="34" charset="-128"/>
                </a:rPr>
                <a:t> &amp; </a:t>
              </a:r>
            </a:p>
            <a:p>
              <a:pPr algn="ctr">
                <a:defRPr/>
              </a:pPr>
              <a:r>
                <a:rPr lang="en-US" sz="1400" dirty="0" err="1">
                  <a:ea typeface="MS PGothic" pitchFamily="34" charset="-128"/>
                </a:rPr>
                <a:t>Continuar</a:t>
              </a:r>
              <a:r>
                <a:rPr lang="en-US" sz="1400" dirty="0">
                  <a:ea typeface="MS PGothic" pitchFamily="34" charset="-128"/>
                </a:rPr>
                <a:t> </a:t>
              </a:r>
              <a:r>
                <a:rPr lang="en-US" sz="1400" dirty="0" err="1">
                  <a:ea typeface="MS PGothic" pitchFamily="34" charset="-128"/>
                </a:rPr>
                <a:t>Monitoreo</a:t>
              </a:r>
              <a:endParaRPr lang="en-US" sz="1400" dirty="0">
                <a:ea typeface="MS PGothic" pitchFamily="34" charset="-128"/>
              </a:endParaRPr>
            </a:p>
          </p:txBody>
        </p:sp>
        <p:sp>
          <p:nvSpPr>
            <p:cNvPr id="20" name="Text Box 16">
              <a:extLst>
                <a:ext uri="{FF2B5EF4-FFF2-40B4-BE49-F238E27FC236}">
                  <a16:creationId xmlns:a16="http://schemas.microsoft.com/office/drawing/2014/main" id="{F0F4B244-95C5-423D-9E07-956E13288285}"/>
                </a:ext>
              </a:extLst>
            </p:cNvPr>
            <p:cNvSpPr txBox="1">
              <a:spLocks noChangeArrowheads="1"/>
            </p:cNvSpPr>
            <p:nvPr/>
          </p:nvSpPr>
          <p:spPr bwMode="auto">
            <a:xfrm>
              <a:off x="2667000" y="1927225"/>
              <a:ext cx="445956" cy="338554"/>
            </a:xfrm>
            <a:prstGeom prst="rect">
              <a:avLst/>
            </a:prstGeom>
            <a:noFill/>
            <a:ln w="9525">
              <a:noFill/>
              <a:miter lim="800000"/>
              <a:headEnd type="none" w="sm" len="sm"/>
              <a:tailEnd type="none" w="sm" len="sm"/>
            </a:ln>
          </p:spPr>
          <p:txBody>
            <a:bodyPr wrap="none">
              <a:prstTxWarp prst="textNoShape">
                <a:avLst/>
              </a:prstTxWarp>
              <a:spAutoFit/>
            </a:bodyPr>
            <a:lstStyle/>
            <a:p>
              <a:r>
                <a:rPr lang="en-US" sz="1600"/>
                <a:t>No</a:t>
              </a:r>
            </a:p>
          </p:txBody>
        </p:sp>
        <p:sp>
          <p:nvSpPr>
            <p:cNvPr id="21" name="Text Box 17">
              <a:extLst>
                <a:ext uri="{FF2B5EF4-FFF2-40B4-BE49-F238E27FC236}">
                  <a16:creationId xmlns:a16="http://schemas.microsoft.com/office/drawing/2014/main" id="{5EAAAD3C-B998-4461-A4B3-2D3532D0C671}"/>
                </a:ext>
              </a:extLst>
            </p:cNvPr>
            <p:cNvSpPr txBox="1">
              <a:spLocks noChangeArrowheads="1"/>
            </p:cNvSpPr>
            <p:nvPr/>
          </p:nvSpPr>
          <p:spPr bwMode="auto">
            <a:xfrm>
              <a:off x="4013200" y="2584450"/>
              <a:ext cx="709613" cy="336550"/>
            </a:xfrm>
            <a:prstGeom prst="rect">
              <a:avLst/>
            </a:prstGeom>
            <a:noFill/>
            <a:ln w="9525">
              <a:noFill/>
              <a:miter lim="800000"/>
              <a:headEnd type="none" w="sm" len="sm"/>
              <a:tailEnd type="none" w="sm" len="sm"/>
            </a:ln>
          </p:spPr>
          <p:txBody>
            <a:bodyPr>
              <a:prstTxWarp prst="textNoShape">
                <a:avLst/>
              </a:prstTxWarp>
              <a:spAutoFit/>
            </a:bodyPr>
            <a:lstStyle/>
            <a:p>
              <a:r>
                <a:rPr lang="en-US" sz="1600"/>
                <a:t>No</a:t>
              </a:r>
            </a:p>
          </p:txBody>
        </p:sp>
        <p:sp>
          <p:nvSpPr>
            <p:cNvPr id="22" name="Text Box 18">
              <a:extLst>
                <a:ext uri="{FF2B5EF4-FFF2-40B4-BE49-F238E27FC236}">
                  <a16:creationId xmlns:a16="http://schemas.microsoft.com/office/drawing/2014/main" id="{DDE38F71-0976-40AD-8EF6-54DA3EEE2493}"/>
                </a:ext>
              </a:extLst>
            </p:cNvPr>
            <p:cNvSpPr txBox="1">
              <a:spLocks noChangeArrowheads="1"/>
            </p:cNvSpPr>
            <p:nvPr/>
          </p:nvSpPr>
          <p:spPr bwMode="auto">
            <a:xfrm>
              <a:off x="5178425" y="3332163"/>
              <a:ext cx="445956" cy="338554"/>
            </a:xfrm>
            <a:prstGeom prst="rect">
              <a:avLst/>
            </a:prstGeom>
            <a:noFill/>
            <a:ln w="9525">
              <a:noFill/>
              <a:miter lim="800000"/>
              <a:headEnd type="none" w="sm" len="sm"/>
              <a:tailEnd type="none" w="sm" len="sm"/>
            </a:ln>
          </p:spPr>
          <p:txBody>
            <a:bodyPr wrap="none">
              <a:prstTxWarp prst="textNoShape">
                <a:avLst/>
              </a:prstTxWarp>
              <a:spAutoFit/>
            </a:bodyPr>
            <a:lstStyle/>
            <a:p>
              <a:r>
                <a:rPr lang="en-US" sz="1600"/>
                <a:t>No</a:t>
              </a:r>
            </a:p>
          </p:txBody>
        </p:sp>
        <p:sp>
          <p:nvSpPr>
            <p:cNvPr id="23" name="Text Box 19">
              <a:extLst>
                <a:ext uri="{FF2B5EF4-FFF2-40B4-BE49-F238E27FC236}">
                  <a16:creationId xmlns:a16="http://schemas.microsoft.com/office/drawing/2014/main" id="{F037B227-9855-4943-B670-3D9F81920B48}"/>
                </a:ext>
              </a:extLst>
            </p:cNvPr>
            <p:cNvSpPr txBox="1">
              <a:spLocks noChangeArrowheads="1"/>
            </p:cNvSpPr>
            <p:nvPr/>
          </p:nvSpPr>
          <p:spPr bwMode="auto">
            <a:xfrm>
              <a:off x="6394450" y="4021138"/>
              <a:ext cx="445956" cy="338554"/>
            </a:xfrm>
            <a:prstGeom prst="rect">
              <a:avLst/>
            </a:prstGeom>
            <a:noFill/>
            <a:ln w="9525">
              <a:noFill/>
              <a:miter lim="800000"/>
              <a:headEnd type="none" w="sm" len="sm"/>
              <a:tailEnd type="none" w="sm" len="sm"/>
            </a:ln>
          </p:spPr>
          <p:txBody>
            <a:bodyPr wrap="none">
              <a:prstTxWarp prst="textNoShape">
                <a:avLst/>
              </a:prstTxWarp>
              <a:spAutoFit/>
            </a:bodyPr>
            <a:lstStyle/>
            <a:p>
              <a:r>
                <a:rPr lang="en-US" sz="1600"/>
                <a:t>No</a:t>
              </a:r>
            </a:p>
          </p:txBody>
        </p:sp>
        <p:sp>
          <p:nvSpPr>
            <p:cNvPr id="24" name="Text Box 20">
              <a:extLst>
                <a:ext uri="{FF2B5EF4-FFF2-40B4-BE49-F238E27FC236}">
                  <a16:creationId xmlns:a16="http://schemas.microsoft.com/office/drawing/2014/main" id="{6F311A43-BB2D-4F84-91CC-CE878DC80F1B}"/>
                </a:ext>
              </a:extLst>
            </p:cNvPr>
            <p:cNvSpPr txBox="1">
              <a:spLocks noChangeArrowheads="1"/>
            </p:cNvSpPr>
            <p:nvPr/>
          </p:nvSpPr>
          <p:spPr bwMode="auto">
            <a:xfrm>
              <a:off x="7620000" y="4813300"/>
              <a:ext cx="445956" cy="338554"/>
            </a:xfrm>
            <a:prstGeom prst="rect">
              <a:avLst/>
            </a:prstGeom>
            <a:noFill/>
            <a:ln w="9525">
              <a:noFill/>
              <a:miter lim="800000"/>
              <a:headEnd type="none" w="sm" len="sm"/>
              <a:tailEnd type="none" w="sm" len="sm"/>
            </a:ln>
          </p:spPr>
          <p:txBody>
            <a:bodyPr wrap="none">
              <a:prstTxWarp prst="textNoShape">
                <a:avLst/>
              </a:prstTxWarp>
              <a:spAutoFit/>
            </a:bodyPr>
            <a:lstStyle/>
            <a:p>
              <a:r>
                <a:rPr lang="en-US" sz="1600"/>
                <a:t>No</a:t>
              </a:r>
            </a:p>
          </p:txBody>
        </p:sp>
        <p:sp>
          <p:nvSpPr>
            <p:cNvPr id="25" name="Text Box 21">
              <a:extLst>
                <a:ext uri="{FF2B5EF4-FFF2-40B4-BE49-F238E27FC236}">
                  <a16:creationId xmlns:a16="http://schemas.microsoft.com/office/drawing/2014/main" id="{5A4D8DDC-92C0-41C9-B958-FA4CDEFA4820}"/>
                </a:ext>
              </a:extLst>
            </p:cNvPr>
            <p:cNvSpPr txBox="1">
              <a:spLocks noChangeArrowheads="1"/>
            </p:cNvSpPr>
            <p:nvPr/>
          </p:nvSpPr>
          <p:spPr bwMode="auto">
            <a:xfrm>
              <a:off x="6303963" y="5508625"/>
              <a:ext cx="344966" cy="307777"/>
            </a:xfrm>
            <a:prstGeom prst="rect">
              <a:avLst/>
            </a:prstGeom>
            <a:noFill/>
            <a:ln w="9525">
              <a:noFill/>
              <a:miter lim="800000"/>
              <a:headEnd type="none" w="sm" len="sm"/>
              <a:tailEnd type="none" w="sm" len="sm"/>
            </a:ln>
          </p:spPr>
          <p:txBody>
            <a:bodyPr wrap="none">
              <a:prstTxWarp prst="textNoShape">
                <a:avLst/>
              </a:prstTxWarp>
              <a:spAutoFit/>
            </a:bodyPr>
            <a:lstStyle/>
            <a:p>
              <a:r>
                <a:rPr lang="en-US" sz="1400" dirty="0"/>
                <a:t>Si</a:t>
              </a:r>
            </a:p>
          </p:txBody>
        </p:sp>
        <p:sp>
          <p:nvSpPr>
            <p:cNvPr id="26" name="Text Box 22">
              <a:extLst>
                <a:ext uri="{FF2B5EF4-FFF2-40B4-BE49-F238E27FC236}">
                  <a16:creationId xmlns:a16="http://schemas.microsoft.com/office/drawing/2014/main" id="{29A886F9-7342-4FB3-B716-0359DC56A505}"/>
                </a:ext>
              </a:extLst>
            </p:cNvPr>
            <p:cNvSpPr txBox="1">
              <a:spLocks noChangeArrowheads="1"/>
            </p:cNvSpPr>
            <p:nvPr/>
          </p:nvSpPr>
          <p:spPr bwMode="auto">
            <a:xfrm>
              <a:off x="5145088" y="4791075"/>
              <a:ext cx="344966" cy="307777"/>
            </a:xfrm>
            <a:prstGeom prst="rect">
              <a:avLst/>
            </a:prstGeom>
            <a:noFill/>
            <a:ln w="9525">
              <a:noFill/>
              <a:miter lim="800000"/>
              <a:headEnd type="none" w="sm" len="sm"/>
              <a:tailEnd type="none" w="sm" len="sm"/>
            </a:ln>
          </p:spPr>
          <p:txBody>
            <a:bodyPr wrap="none">
              <a:prstTxWarp prst="textNoShape">
                <a:avLst/>
              </a:prstTxWarp>
              <a:spAutoFit/>
            </a:bodyPr>
            <a:lstStyle/>
            <a:p>
              <a:r>
                <a:rPr lang="en-US" sz="1400" dirty="0"/>
                <a:t>Si</a:t>
              </a:r>
            </a:p>
          </p:txBody>
        </p:sp>
        <p:sp>
          <p:nvSpPr>
            <p:cNvPr id="27" name="Text Box 23">
              <a:extLst>
                <a:ext uri="{FF2B5EF4-FFF2-40B4-BE49-F238E27FC236}">
                  <a16:creationId xmlns:a16="http://schemas.microsoft.com/office/drawing/2014/main" id="{EE2D5259-7E6E-4080-AF52-D8BD88FFC5C3}"/>
                </a:ext>
              </a:extLst>
            </p:cNvPr>
            <p:cNvSpPr txBox="1">
              <a:spLocks noChangeArrowheads="1"/>
            </p:cNvSpPr>
            <p:nvPr/>
          </p:nvSpPr>
          <p:spPr bwMode="auto">
            <a:xfrm>
              <a:off x="3865563" y="4035425"/>
              <a:ext cx="344966" cy="307777"/>
            </a:xfrm>
            <a:prstGeom prst="rect">
              <a:avLst/>
            </a:prstGeom>
            <a:noFill/>
            <a:ln w="9525">
              <a:noFill/>
              <a:miter lim="800000"/>
              <a:headEnd type="none" w="sm" len="sm"/>
              <a:tailEnd type="none" w="sm" len="sm"/>
            </a:ln>
          </p:spPr>
          <p:txBody>
            <a:bodyPr wrap="none">
              <a:prstTxWarp prst="textNoShape">
                <a:avLst/>
              </a:prstTxWarp>
              <a:spAutoFit/>
            </a:bodyPr>
            <a:lstStyle/>
            <a:p>
              <a:r>
                <a:rPr lang="en-US" sz="1400" dirty="0"/>
                <a:t>Si</a:t>
              </a:r>
            </a:p>
          </p:txBody>
        </p:sp>
        <p:sp>
          <p:nvSpPr>
            <p:cNvPr id="28" name="Text Box 24">
              <a:extLst>
                <a:ext uri="{FF2B5EF4-FFF2-40B4-BE49-F238E27FC236}">
                  <a16:creationId xmlns:a16="http://schemas.microsoft.com/office/drawing/2014/main" id="{31EA616A-D544-4343-8DF5-879807B1D458}"/>
                </a:ext>
              </a:extLst>
            </p:cNvPr>
            <p:cNvSpPr txBox="1">
              <a:spLocks noChangeArrowheads="1"/>
            </p:cNvSpPr>
            <p:nvPr/>
          </p:nvSpPr>
          <p:spPr bwMode="auto">
            <a:xfrm>
              <a:off x="2646363" y="3249613"/>
              <a:ext cx="344966" cy="307777"/>
            </a:xfrm>
            <a:prstGeom prst="rect">
              <a:avLst/>
            </a:prstGeom>
            <a:noFill/>
            <a:ln w="9525">
              <a:noFill/>
              <a:miter lim="800000"/>
              <a:headEnd type="none" w="sm" len="sm"/>
              <a:tailEnd type="none" w="sm" len="sm"/>
            </a:ln>
          </p:spPr>
          <p:txBody>
            <a:bodyPr wrap="none">
              <a:prstTxWarp prst="textNoShape">
                <a:avLst/>
              </a:prstTxWarp>
              <a:spAutoFit/>
            </a:bodyPr>
            <a:lstStyle/>
            <a:p>
              <a:r>
                <a:rPr lang="en-US" sz="1400" dirty="0"/>
                <a:t>Si</a:t>
              </a:r>
              <a:endParaRPr lang="en-US" sz="1600" dirty="0"/>
            </a:p>
          </p:txBody>
        </p:sp>
        <p:sp>
          <p:nvSpPr>
            <p:cNvPr id="29" name="Text Box 25">
              <a:extLst>
                <a:ext uri="{FF2B5EF4-FFF2-40B4-BE49-F238E27FC236}">
                  <a16:creationId xmlns:a16="http://schemas.microsoft.com/office/drawing/2014/main" id="{A43598C2-F0FD-48A4-8BE9-48B83A5DA857}"/>
                </a:ext>
              </a:extLst>
            </p:cNvPr>
            <p:cNvSpPr txBox="1">
              <a:spLocks noChangeArrowheads="1"/>
            </p:cNvSpPr>
            <p:nvPr/>
          </p:nvSpPr>
          <p:spPr bwMode="auto">
            <a:xfrm>
              <a:off x="1323975" y="2608263"/>
              <a:ext cx="344966" cy="307777"/>
            </a:xfrm>
            <a:prstGeom prst="rect">
              <a:avLst/>
            </a:prstGeom>
            <a:noFill/>
            <a:ln w="9525">
              <a:noFill/>
              <a:miter lim="800000"/>
              <a:headEnd type="none" w="sm" len="sm"/>
              <a:tailEnd type="none" w="sm" len="sm"/>
            </a:ln>
          </p:spPr>
          <p:txBody>
            <a:bodyPr wrap="none">
              <a:prstTxWarp prst="textNoShape">
                <a:avLst/>
              </a:prstTxWarp>
              <a:spAutoFit/>
            </a:bodyPr>
            <a:lstStyle/>
            <a:p>
              <a:r>
                <a:rPr lang="en-US" sz="1400" dirty="0"/>
                <a:t>Si</a:t>
              </a:r>
            </a:p>
          </p:txBody>
        </p:sp>
        <p:sp>
          <p:nvSpPr>
            <p:cNvPr id="30" name="Text Box 26">
              <a:extLst>
                <a:ext uri="{FF2B5EF4-FFF2-40B4-BE49-F238E27FC236}">
                  <a16:creationId xmlns:a16="http://schemas.microsoft.com/office/drawing/2014/main" id="{291CEA64-C510-4A35-A33B-AC667F7F959D}"/>
                </a:ext>
              </a:extLst>
            </p:cNvPr>
            <p:cNvSpPr txBox="1">
              <a:spLocks noChangeArrowheads="1"/>
            </p:cNvSpPr>
            <p:nvPr/>
          </p:nvSpPr>
          <p:spPr bwMode="auto">
            <a:xfrm>
              <a:off x="342900" y="1641475"/>
              <a:ext cx="365806" cy="338554"/>
            </a:xfrm>
            <a:prstGeom prst="rect">
              <a:avLst/>
            </a:prstGeom>
            <a:noFill/>
            <a:ln w="9525">
              <a:noFill/>
              <a:miter lim="800000"/>
              <a:headEnd type="none" w="sm" len="sm"/>
              <a:tailEnd type="none" w="sm" len="sm"/>
            </a:ln>
          </p:spPr>
          <p:txBody>
            <a:bodyPr wrap="none">
              <a:prstTxWarp prst="textNoShape">
                <a:avLst/>
              </a:prstTxWarp>
              <a:spAutoFit/>
            </a:bodyPr>
            <a:lstStyle/>
            <a:p>
              <a:r>
                <a:rPr lang="en-US" sz="1600" dirty="0"/>
                <a:t>Si</a:t>
              </a:r>
            </a:p>
          </p:txBody>
        </p:sp>
        <p:sp>
          <p:nvSpPr>
            <p:cNvPr id="31" name="Text Box 27">
              <a:extLst>
                <a:ext uri="{FF2B5EF4-FFF2-40B4-BE49-F238E27FC236}">
                  <a16:creationId xmlns:a16="http://schemas.microsoft.com/office/drawing/2014/main" id="{2ED27EE4-5716-4612-99F5-63851CE149FF}"/>
                </a:ext>
              </a:extLst>
            </p:cNvPr>
            <p:cNvSpPr txBox="1">
              <a:spLocks noChangeArrowheads="1"/>
            </p:cNvSpPr>
            <p:nvPr/>
          </p:nvSpPr>
          <p:spPr bwMode="auto">
            <a:xfrm>
              <a:off x="3330575" y="5927725"/>
              <a:ext cx="365806" cy="338554"/>
            </a:xfrm>
            <a:prstGeom prst="rect">
              <a:avLst/>
            </a:prstGeom>
            <a:noFill/>
            <a:ln w="9525">
              <a:noFill/>
              <a:miter lim="800000"/>
              <a:headEnd type="none" w="sm" len="sm"/>
              <a:tailEnd type="none" w="sm" len="sm"/>
            </a:ln>
          </p:spPr>
          <p:txBody>
            <a:bodyPr wrap="none">
              <a:prstTxWarp prst="textNoShape">
                <a:avLst/>
              </a:prstTxWarp>
              <a:spAutoFit/>
            </a:bodyPr>
            <a:lstStyle/>
            <a:p>
              <a:r>
                <a:rPr lang="en-US" sz="1600" dirty="0"/>
                <a:t>Si</a:t>
              </a:r>
            </a:p>
          </p:txBody>
        </p:sp>
        <p:sp>
          <p:nvSpPr>
            <p:cNvPr id="32" name="Text Box 28">
              <a:extLst>
                <a:ext uri="{FF2B5EF4-FFF2-40B4-BE49-F238E27FC236}">
                  <a16:creationId xmlns:a16="http://schemas.microsoft.com/office/drawing/2014/main" id="{E5AD635C-5D2A-45F9-96E5-B273A2E8F31E}"/>
                </a:ext>
              </a:extLst>
            </p:cNvPr>
            <p:cNvSpPr txBox="1">
              <a:spLocks noChangeArrowheads="1"/>
            </p:cNvSpPr>
            <p:nvPr/>
          </p:nvSpPr>
          <p:spPr bwMode="auto">
            <a:xfrm>
              <a:off x="2535238" y="5351463"/>
              <a:ext cx="445956" cy="338554"/>
            </a:xfrm>
            <a:prstGeom prst="rect">
              <a:avLst/>
            </a:prstGeom>
            <a:noFill/>
            <a:ln w="9525">
              <a:noFill/>
              <a:miter lim="800000"/>
              <a:headEnd type="none" w="sm" len="sm"/>
              <a:tailEnd type="none" w="sm" len="sm"/>
            </a:ln>
          </p:spPr>
          <p:txBody>
            <a:bodyPr wrap="none">
              <a:prstTxWarp prst="textNoShape">
                <a:avLst/>
              </a:prstTxWarp>
              <a:spAutoFit/>
            </a:bodyPr>
            <a:lstStyle/>
            <a:p>
              <a:r>
                <a:rPr lang="en-US" sz="1600"/>
                <a:t>No</a:t>
              </a:r>
            </a:p>
          </p:txBody>
        </p:sp>
        <p:sp>
          <p:nvSpPr>
            <p:cNvPr id="33" name="Text Box 29">
              <a:extLst>
                <a:ext uri="{FF2B5EF4-FFF2-40B4-BE49-F238E27FC236}">
                  <a16:creationId xmlns:a16="http://schemas.microsoft.com/office/drawing/2014/main" id="{B0DF8ADD-84BA-474A-9881-F76DCAF81367}"/>
                </a:ext>
              </a:extLst>
            </p:cNvPr>
            <p:cNvSpPr txBox="1">
              <a:spLocks noChangeArrowheads="1"/>
            </p:cNvSpPr>
            <p:nvPr/>
          </p:nvSpPr>
          <p:spPr bwMode="auto">
            <a:xfrm>
              <a:off x="8302625" y="5757863"/>
              <a:ext cx="445956" cy="338554"/>
            </a:xfrm>
            <a:prstGeom prst="rect">
              <a:avLst/>
            </a:prstGeom>
            <a:noFill/>
            <a:ln w="9525">
              <a:noFill/>
              <a:miter lim="800000"/>
              <a:headEnd type="none" w="sm" len="sm"/>
              <a:tailEnd type="none" w="sm" len="sm"/>
            </a:ln>
          </p:spPr>
          <p:txBody>
            <a:bodyPr wrap="none">
              <a:prstTxWarp prst="textNoShape">
                <a:avLst/>
              </a:prstTxWarp>
              <a:spAutoFit/>
            </a:bodyPr>
            <a:lstStyle/>
            <a:p>
              <a:r>
                <a:rPr lang="en-US" sz="1600"/>
                <a:t>No</a:t>
              </a:r>
            </a:p>
          </p:txBody>
        </p:sp>
        <p:sp>
          <p:nvSpPr>
            <p:cNvPr id="34" name="Text Box 30">
              <a:extLst>
                <a:ext uri="{FF2B5EF4-FFF2-40B4-BE49-F238E27FC236}">
                  <a16:creationId xmlns:a16="http://schemas.microsoft.com/office/drawing/2014/main" id="{FA5419C1-AEF2-4435-B312-CB72BCD03E92}"/>
                </a:ext>
              </a:extLst>
            </p:cNvPr>
            <p:cNvSpPr txBox="1">
              <a:spLocks noChangeArrowheads="1"/>
            </p:cNvSpPr>
            <p:nvPr/>
          </p:nvSpPr>
          <p:spPr bwMode="auto">
            <a:xfrm>
              <a:off x="2219325" y="1622425"/>
              <a:ext cx="1000595" cy="307777"/>
            </a:xfrm>
            <a:prstGeom prst="rect">
              <a:avLst/>
            </a:prstGeom>
            <a:noFill/>
            <a:ln w="9525">
              <a:noFill/>
              <a:miter lim="800000"/>
              <a:headEnd type="none" w="sm" len="sm"/>
              <a:tailEnd type="none" w="sm" len="sm"/>
            </a:ln>
          </p:spPr>
          <p:txBody>
            <a:bodyPr wrap="none">
              <a:prstTxWarp prst="textNoShape">
                <a:avLst/>
              </a:prstTxWarp>
              <a:spAutoFit/>
            </a:bodyPr>
            <a:lstStyle/>
            <a:p>
              <a:r>
                <a:rPr lang="en-US" sz="1400" dirty="0" err="1"/>
                <a:t>Seguridad</a:t>
              </a:r>
              <a:endParaRPr lang="en-US" sz="1400" dirty="0"/>
            </a:p>
          </p:txBody>
        </p:sp>
        <p:sp>
          <p:nvSpPr>
            <p:cNvPr id="35" name="Text Box 31">
              <a:extLst>
                <a:ext uri="{FF2B5EF4-FFF2-40B4-BE49-F238E27FC236}">
                  <a16:creationId xmlns:a16="http://schemas.microsoft.com/office/drawing/2014/main" id="{8F36D74E-43CB-47C3-97CD-C37FDFDCFCF5}"/>
                </a:ext>
              </a:extLst>
            </p:cNvPr>
            <p:cNvSpPr txBox="1">
              <a:spLocks noChangeArrowheads="1"/>
            </p:cNvSpPr>
            <p:nvPr/>
          </p:nvSpPr>
          <p:spPr bwMode="auto">
            <a:xfrm>
              <a:off x="3303588" y="2263775"/>
              <a:ext cx="973343" cy="307777"/>
            </a:xfrm>
            <a:prstGeom prst="rect">
              <a:avLst/>
            </a:prstGeom>
            <a:noFill/>
            <a:ln w="9525">
              <a:noFill/>
              <a:miter lim="800000"/>
              <a:headEnd type="none" w="sm" len="sm"/>
              <a:tailEnd type="none" w="sm" len="sm"/>
            </a:ln>
          </p:spPr>
          <p:txBody>
            <a:bodyPr wrap="none">
              <a:prstTxWarp prst="textNoShape">
                <a:avLst/>
              </a:prstTxWarp>
              <a:spAutoFit/>
            </a:bodyPr>
            <a:lstStyle/>
            <a:p>
              <a:r>
                <a:rPr lang="en-US" sz="1400" dirty="0" err="1"/>
                <a:t>Ambiental</a:t>
              </a:r>
              <a:endParaRPr lang="en-US" sz="1400" dirty="0"/>
            </a:p>
          </p:txBody>
        </p:sp>
        <p:sp>
          <p:nvSpPr>
            <p:cNvPr id="36" name="Text Box 32">
              <a:extLst>
                <a:ext uri="{FF2B5EF4-FFF2-40B4-BE49-F238E27FC236}">
                  <a16:creationId xmlns:a16="http://schemas.microsoft.com/office/drawing/2014/main" id="{35A875EB-C58B-44CA-8E07-6C1D7094E577}"/>
                </a:ext>
              </a:extLst>
            </p:cNvPr>
            <p:cNvSpPr txBox="1">
              <a:spLocks noChangeArrowheads="1"/>
            </p:cNvSpPr>
            <p:nvPr/>
          </p:nvSpPr>
          <p:spPr bwMode="auto">
            <a:xfrm>
              <a:off x="4546600" y="2921000"/>
              <a:ext cx="891591" cy="307777"/>
            </a:xfrm>
            <a:prstGeom prst="rect">
              <a:avLst/>
            </a:prstGeom>
            <a:noFill/>
            <a:ln w="9525">
              <a:noFill/>
              <a:miter lim="800000"/>
              <a:headEnd type="none" w="sm" len="sm"/>
              <a:tailEnd type="none" w="sm" len="sm"/>
            </a:ln>
          </p:spPr>
          <p:txBody>
            <a:bodyPr wrap="none">
              <a:prstTxWarp prst="textNoShape">
                <a:avLst/>
              </a:prstTxWarp>
              <a:spAutoFit/>
            </a:bodyPr>
            <a:lstStyle/>
            <a:p>
              <a:r>
                <a:rPr lang="en-US" sz="1400" dirty="0" err="1"/>
                <a:t>Pérdidas</a:t>
              </a:r>
              <a:endParaRPr lang="en-US" sz="1400" dirty="0"/>
            </a:p>
          </p:txBody>
        </p:sp>
        <p:sp>
          <p:nvSpPr>
            <p:cNvPr id="37" name="Text Box 33">
              <a:extLst>
                <a:ext uri="{FF2B5EF4-FFF2-40B4-BE49-F238E27FC236}">
                  <a16:creationId xmlns:a16="http://schemas.microsoft.com/office/drawing/2014/main" id="{A17BBA7C-0D3D-4A55-87EB-2E4080CA55CC}"/>
                </a:ext>
              </a:extLst>
            </p:cNvPr>
            <p:cNvSpPr txBox="1">
              <a:spLocks noChangeArrowheads="1"/>
            </p:cNvSpPr>
            <p:nvPr/>
          </p:nvSpPr>
          <p:spPr bwMode="auto">
            <a:xfrm>
              <a:off x="5794375" y="3716338"/>
              <a:ext cx="652743" cy="307777"/>
            </a:xfrm>
            <a:prstGeom prst="rect">
              <a:avLst/>
            </a:prstGeom>
            <a:noFill/>
            <a:ln w="9525">
              <a:noFill/>
              <a:miter lim="800000"/>
              <a:headEnd type="none" w="sm" len="sm"/>
              <a:tailEnd type="none" w="sm" len="sm"/>
            </a:ln>
          </p:spPr>
          <p:txBody>
            <a:bodyPr wrap="none">
              <a:prstTxWarp prst="textNoShape">
                <a:avLst/>
              </a:prstTxWarp>
              <a:spAutoFit/>
            </a:bodyPr>
            <a:lstStyle/>
            <a:p>
              <a:r>
                <a:rPr lang="en-US" sz="1400" dirty="0" err="1"/>
                <a:t>Costo</a:t>
              </a:r>
              <a:endParaRPr lang="en-US" sz="1400" dirty="0"/>
            </a:p>
          </p:txBody>
        </p:sp>
        <p:sp>
          <p:nvSpPr>
            <p:cNvPr id="38" name="Text Box 34">
              <a:extLst>
                <a:ext uri="{FF2B5EF4-FFF2-40B4-BE49-F238E27FC236}">
                  <a16:creationId xmlns:a16="http://schemas.microsoft.com/office/drawing/2014/main" id="{6E3B4CA3-9530-4C05-A067-0181C6F7A36B}"/>
                </a:ext>
              </a:extLst>
            </p:cNvPr>
            <p:cNvSpPr txBox="1">
              <a:spLocks noChangeArrowheads="1"/>
            </p:cNvSpPr>
            <p:nvPr/>
          </p:nvSpPr>
          <p:spPr bwMode="auto">
            <a:xfrm>
              <a:off x="6911515" y="4316413"/>
              <a:ext cx="1011815" cy="523220"/>
            </a:xfrm>
            <a:prstGeom prst="rect">
              <a:avLst/>
            </a:prstGeom>
            <a:noFill/>
            <a:ln w="9525">
              <a:noFill/>
              <a:miter lim="800000"/>
              <a:headEnd type="none" w="sm" len="sm"/>
              <a:tailEnd type="none" w="sm" len="sm"/>
            </a:ln>
          </p:spPr>
          <p:txBody>
            <a:bodyPr wrap="none">
              <a:prstTxWarp prst="textNoShape">
                <a:avLst/>
              </a:prstTxWarp>
              <a:spAutoFit/>
            </a:bodyPr>
            <a:lstStyle/>
            <a:p>
              <a:pPr algn="ctr"/>
              <a:r>
                <a:rPr lang="en-US" sz="1400" dirty="0" err="1"/>
                <a:t>Servicio</a:t>
              </a:r>
              <a:r>
                <a:rPr lang="en-US" sz="1400" dirty="0"/>
                <a:t> al</a:t>
              </a:r>
            </a:p>
            <a:p>
              <a:pPr algn="ctr"/>
              <a:r>
                <a:rPr lang="en-US" sz="1400" dirty="0" err="1"/>
                <a:t>Cliente</a:t>
              </a:r>
              <a:endParaRPr lang="en-US" sz="1400" dirty="0"/>
            </a:p>
          </p:txBody>
        </p:sp>
        <p:sp>
          <p:nvSpPr>
            <p:cNvPr id="39" name="Text Box 35">
              <a:extLst>
                <a:ext uri="{FF2B5EF4-FFF2-40B4-BE49-F238E27FC236}">
                  <a16:creationId xmlns:a16="http://schemas.microsoft.com/office/drawing/2014/main" id="{D8FA2761-058C-48AA-96FF-B1F3A6FD33F3}"/>
                </a:ext>
              </a:extLst>
            </p:cNvPr>
            <p:cNvSpPr txBox="1">
              <a:spLocks noChangeArrowheads="1"/>
            </p:cNvSpPr>
            <p:nvPr/>
          </p:nvSpPr>
          <p:spPr bwMode="auto">
            <a:xfrm>
              <a:off x="7947025" y="5160963"/>
              <a:ext cx="1196975" cy="304800"/>
            </a:xfrm>
            <a:prstGeom prst="rect">
              <a:avLst/>
            </a:prstGeom>
            <a:noFill/>
            <a:ln w="9525">
              <a:noFill/>
              <a:miter lim="800000"/>
              <a:headEnd type="none" w="sm" len="sm"/>
              <a:tailEnd type="none" w="sm" len="sm"/>
            </a:ln>
          </p:spPr>
          <p:txBody>
            <a:bodyPr>
              <a:prstTxWarp prst="textNoShape">
                <a:avLst/>
              </a:prstTxWarp>
              <a:spAutoFit/>
            </a:bodyPr>
            <a:lstStyle/>
            <a:p>
              <a:r>
                <a:rPr lang="en-US" sz="1400" dirty="0" err="1"/>
                <a:t>Frecuencia</a:t>
              </a:r>
              <a:endParaRPr lang="en-US" sz="1400" dirty="0"/>
            </a:p>
          </p:txBody>
        </p:sp>
        <p:cxnSp>
          <p:nvCxnSpPr>
            <p:cNvPr id="40" name="AutoShape 36">
              <a:extLst>
                <a:ext uri="{FF2B5EF4-FFF2-40B4-BE49-F238E27FC236}">
                  <a16:creationId xmlns:a16="http://schemas.microsoft.com/office/drawing/2014/main" id="{EDE2046B-2448-4EBE-A78C-842F6D4DF051}"/>
                </a:ext>
              </a:extLst>
            </p:cNvPr>
            <p:cNvCxnSpPr>
              <a:cxnSpLocks noChangeShapeType="1"/>
            </p:cNvCxnSpPr>
            <p:nvPr/>
          </p:nvCxnSpPr>
          <p:spPr bwMode="auto">
            <a:xfrm rot="16200000" flipH="1">
              <a:off x="1379538" y="1547813"/>
              <a:ext cx="217487" cy="1587"/>
            </a:xfrm>
            <a:prstGeom prst="bentConnector3">
              <a:avLst>
                <a:gd name="adj1" fmla="val 49634"/>
              </a:avLst>
            </a:prstGeom>
            <a:noFill/>
            <a:ln w="9525">
              <a:solidFill>
                <a:schemeClr val="tx1"/>
              </a:solidFill>
              <a:miter lim="800000"/>
              <a:headEnd/>
              <a:tailEnd type="triangle" w="med" len="med"/>
            </a:ln>
          </p:spPr>
        </p:cxnSp>
        <p:cxnSp>
          <p:nvCxnSpPr>
            <p:cNvPr id="41" name="AutoShape 37">
              <a:extLst>
                <a:ext uri="{FF2B5EF4-FFF2-40B4-BE49-F238E27FC236}">
                  <a16:creationId xmlns:a16="http://schemas.microsoft.com/office/drawing/2014/main" id="{294DF139-ABD9-4818-9694-DC270B9BFF41}"/>
                </a:ext>
              </a:extLst>
            </p:cNvPr>
            <p:cNvCxnSpPr>
              <a:cxnSpLocks noChangeShapeType="1"/>
            </p:cNvCxnSpPr>
            <p:nvPr/>
          </p:nvCxnSpPr>
          <p:spPr bwMode="auto">
            <a:xfrm>
              <a:off x="2365375" y="2151063"/>
              <a:ext cx="339725" cy="190500"/>
            </a:xfrm>
            <a:prstGeom prst="bentConnector2">
              <a:avLst/>
            </a:prstGeom>
            <a:noFill/>
            <a:ln w="9525">
              <a:solidFill>
                <a:schemeClr val="tx1"/>
              </a:solidFill>
              <a:miter lim="800000"/>
              <a:headEnd/>
              <a:tailEnd type="triangle" w="med" len="med"/>
            </a:ln>
          </p:spPr>
        </p:cxnSp>
        <p:cxnSp>
          <p:nvCxnSpPr>
            <p:cNvPr id="42" name="AutoShape 39">
              <a:extLst>
                <a:ext uri="{FF2B5EF4-FFF2-40B4-BE49-F238E27FC236}">
                  <a16:creationId xmlns:a16="http://schemas.microsoft.com/office/drawing/2014/main" id="{6F828393-6BAA-4E24-BAE3-085075141E3B}"/>
                </a:ext>
              </a:extLst>
            </p:cNvPr>
            <p:cNvCxnSpPr>
              <a:cxnSpLocks noChangeShapeType="1"/>
            </p:cNvCxnSpPr>
            <p:nvPr/>
          </p:nvCxnSpPr>
          <p:spPr bwMode="auto">
            <a:xfrm flipH="1" flipV="1">
              <a:off x="1143000" y="2735263"/>
              <a:ext cx="5122863" cy="2997200"/>
            </a:xfrm>
            <a:prstGeom prst="straightConnector1">
              <a:avLst/>
            </a:prstGeom>
            <a:noFill/>
            <a:ln w="9525">
              <a:solidFill>
                <a:schemeClr val="tx1"/>
              </a:solidFill>
              <a:round/>
              <a:headEnd/>
              <a:tailEnd/>
            </a:ln>
          </p:spPr>
        </p:cxnSp>
        <p:cxnSp>
          <p:nvCxnSpPr>
            <p:cNvPr id="43" name="AutoShape 40">
              <a:extLst>
                <a:ext uri="{FF2B5EF4-FFF2-40B4-BE49-F238E27FC236}">
                  <a16:creationId xmlns:a16="http://schemas.microsoft.com/office/drawing/2014/main" id="{42ED55FA-303F-4EA6-B840-9319A0784DD9}"/>
                </a:ext>
              </a:extLst>
            </p:cNvPr>
            <p:cNvCxnSpPr>
              <a:cxnSpLocks noChangeShapeType="1"/>
            </p:cNvCxnSpPr>
            <p:nvPr/>
          </p:nvCxnSpPr>
          <p:spPr bwMode="auto">
            <a:xfrm flipH="1">
              <a:off x="611188" y="2735263"/>
              <a:ext cx="531812" cy="0"/>
            </a:xfrm>
            <a:prstGeom prst="straightConnector1">
              <a:avLst/>
            </a:prstGeom>
            <a:noFill/>
            <a:ln w="9525">
              <a:solidFill>
                <a:schemeClr val="tx1"/>
              </a:solidFill>
              <a:round/>
              <a:headEnd/>
              <a:tailEnd type="triangle" w="med" len="med"/>
            </a:ln>
          </p:spPr>
        </p:cxnSp>
        <p:cxnSp>
          <p:nvCxnSpPr>
            <p:cNvPr id="44" name="AutoShape 41">
              <a:extLst>
                <a:ext uri="{FF2B5EF4-FFF2-40B4-BE49-F238E27FC236}">
                  <a16:creationId xmlns:a16="http://schemas.microsoft.com/office/drawing/2014/main" id="{BFA8C864-F57B-4F5C-8E60-EAEA1071C519}"/>
                </a:ext>
              </a:extLst>
            </p:cNvPr>
            <p:cNvCxnSpPr>
              <a:cxnSpLocks noChangeShapeType="1"/>
            </p:cNvCxnSpPr>
            <p:nvPr/>
          </p:nvCxnSpPr>
          <p:spPr bwMode="auto">
            <a:xfrm>
              <a:off x="1025016" y="3866023"/>
              <a:ext cx="0" cy="228600"/>
            </a:xfrm>
            <a:prstGeom prst="straightConnector1">
              <a:avLst/>
            </a:prstGeom>
            <a:noFill/>
            <a:ln w="9525">
              <a:solidFill>
                <a:schemeClr val="tx1"/>
              </a:solidFill>
              <a:round/>
              <a:headEnd/>
              <a:tailEnd type="triangle" w="med" len="med"/>
            </a:ln>
          </p:spPr>
        </p:cxnSp>
        <p:cxnSp>
          <p:nvCxnSpPr>
            <p:cNvPr id="45" name="AutoShape 42">
              <a:extLst>
                <a:ext uri="{FF2B5EF4-FFF2-40B4-BE49-F238E27FC236}">
                  <a16:creationId xmlns:a16="http://schemas.microsoft.com/office/drawing/2014/main" id="{8ACBB9B5-2B3E-4C53-B16A-C734038C6C91}"/>
                </a:ext>
              </a:extLst>
            </p:cNvPr>
            <p:cNvCxnSpPr>
              <a:cxnSpLocks noChangeShapeType="1"/>
            </p:cNvCxnSpPr>
            <p:nvPr/>
          </p:nvCxnSpPr>
          <p:spPr bwMode="auto">
            <a:xfrm>
              <a:off x="1039764" y="4576763"/>
              <a:ext cx="0" cy="217487"/>
            </a:xfrm>
            <a:prstGeom prst="straightConnector1">
              <a:avLst/>
            </a:prstGeom>
            <a:noFill/>
            <a:ln w="9525">
              <a:solidFill>
                <a:schemeClr val="tx1"/>
              </a:solidFill>
              <a:round/>
              <a:headEnd/>
              <a:tailEnd type="triangle" w="med" len="med"/>
            </a:ln>
          </p:spPr>
        </p:cxnSp>
        <p:cxnSp>
          <p:nvCxnSpPr>
            <p:cNvPr id="46" name="AutoShape 43">
              <a:extLst>
                <a:ext uri="{FF2B5EF4-FFF2-40B4-BE49-F238E27FC236}">
                  <a16:creationId xmlns:a16="http://schemas.microsoft.com/office/drawing/2014/main" id="{D9116573-E35A-4F33-A1FD-E6EEDC357F62}"/>
                </a:ext>
              </a:extLst>
            </p:cNvPr>
            <p:cNvCxnSpPr>
              <a:cxnSpLocks noChangeShapeType="1"/>
            </p:cNvCxnSpPr>
            <p:nvPr/>
          </p:nvCxnSpPr>
          <p:spPr bwMode="auto">
            <a:xfrm>
              <a:off x="1058198" y="5237163"/>
              <a:ext cx="0" cy="228600"/>
            </a:xfrm>
            <a:prstGeom prst="straightConnector1">
              <a:avLst/>
            </a:prstGeom>
            <a:noFill/>
            <a:ln w="9525">
              <a:solidFill>
                <a:schemeClr val="tx1"/>
              </a:solidFill>
              <a:round/>
              <a:headEnd/>
              <a:tailEnd type="triangle" w="med" len="med"/>
            </a:ln>
          </p:spPr>
        </p:cxnSp>
        <p:cxnSp>
          <p:nvCxnSpPr>
            <p:cNvPr id="47" name="AutoShape 44">
              <a:extLst>
                <a:ext uri="{FF2B5EF4-FFF2-40B4-BE49-F238E27FC236}">
                  <a16:creationId xmlns:a16="http://schemas.microsoft.com/office/drawing/2014/main" id="{20B065DA-FF76-4E8C-9BE4-966FD6F3E1B0}"/>
                </a:ext>
              </a:extLst>
            </p:cNvPr>
            <p:cNvCxnSpPr>
              <a:cxnSpLocks noChangeShapeType="1"/>
              <a:stCxn id="16" idx="2"/>
              <a:endCxn id="17" idx="1"/>
            </p:cNvCxnSpPr>
            <p:nvPr/>
          </p:nvCxnSpPr>
          <p:spPr bwMode="auto">
            <a:xfrm rot="16200000" flipH="1">
              <a:off x="1297910" y="5712747"/>
              <a:ext cx="320675" cy="741106"/>
            </a:xfrm>
            <a:prstGeom prst="bentConnector2">
              <a:avLst/>
            </a:prstGeom>
            <a:noFill/>
            <a:ln w="9525">
              <a:solidFill>
                <a:schemeClr val="tx1"/>
              </a:solidFill>
              <a:miter lim="800000"/>
              <a:headEnd/>
              <a:tailEnd type="triangle" w="med" len="med"/>
            </a:ln>
          </p:spPr>
        </p:cxnSp>
        <p:cxnSp>
          <p:nvCxnSpPr>
            <p:cNvPr id="48" name="AutoShape 45">
              <a:extLst>
                <a:ext uri="{FF2B5EF4-FFF2-40B4-BE49-F238E27FC236}">
                  <a16:creationId xmlns:a16="http://schemas.microsoft.com/office/drawing/2014/main" id="{258D1872-007F-4289-9129-5400C5E9614C}"/>
                </a:ext>
              </a:extLst>
            </p:cNvPr>
            <p:cNvCxnSpPr>
              <a:cxnSpLocks noChangeShapeType="1"/>
            </p:cNvCxnSpPr>
            <p:nvPr/>
          </p:nvCxnSpPr>
          <p:spPr bwMode="auto">
            <a:xfrm>
              <a:off x="3200400" y="6249988"/>
              <a:ext cx="793750" cy="0"/>
            </a:xfrm>
            <a:prstGeom prst="straightConnector1">
              <a:avLst/>
            </a:prstGeom>
            <a:noFill/>
            <a:ln w="9525">
              <a:solidFill>
                <a:schemeClr val="tx1"/>
              </a:solidFill>
              <a:round/>
              <a:headEnd/>
              <a:tailEnd type="triangle" w="med" len="med"/>
            </a:ln>
          </p:spPr>
        </p:cxnSp>
        <p:cxnSp>
          <p:nvCxnSpPr>
            <p:cNvPr id="49" name="AutoShape 46">
              <a:extLst>
                <a:ext uri="{FF2B5EF4-FFF2-40B4-BE49-F238E27FC236}">
                  <a16:creationId xmlns:a16="http://schemas.microsoft.com/office/drawing/2014/main" id="{DC1D9A57-4946-4ABE-B1B1-32F1FFBF7FDB}"/>
                </a:ext>
              </a:extLst>
            </p:cNvPr>
            <p:cNvCxnSpPr>
              <a:cxnSpLocks noChangeShapeType="1"/>
              <a:stCxn id="17" idx="0"/>
            </p:cNvCxnSpPr>
            <p:nvPr/>
          </p:nvCxnSpPr>
          <p:spPr bwMode="auto">
            <a:xfrm flipV="1">
              <a:off x="2514600" y="3649663"/>
              <a:ext cx="0" cy="2060575"/>
            </a:xfrm>
            <a:prstGeom prst="straightConnector1">
              <a:avLst/>
            </a:prstGeom>
            <a:noFill/>
            <a:ln w="9525">
              <a:solidFill>
                <a:schemeClr val="tx1"/>
              </a:solidFill>
              <a:round/>
              <a:headEnd/>
              <a:tailEnd/>
            </a:ln>
          </p:spPr>
        </p:cxnSp>
        <p:cxnSp>
          <p:nvCxnSpPr>
            <p:cNvPr id="50" name="AutoShape 47">
              <a:extLst>
                <a:ext uri="{FF2B5EF4-FFF2-40B4-BE49-F238E27FC236}">
                  <a16:creationId xmlns:a16="http://schemas.microsoft.com/office/drawing/2014/main" id="{E47A2944-34B1-4B6D-8CF6-C9FB3C0B2634}"/>
                </a:ext>
              </a:extLst>
            </p:cNvPr>
            <p:cNvCxnSpPr>
              <a:cxnSpLocks noChangeShapeType="1"/>
            </p:cNvCxnSpPr>
            <p:nvPr/>
          </p:nvCxnSpPr>
          <p:spPr bwMode="auto">
            <a:xfrm>
              <a:off x="3581400" y="2841625"/>
              <a:ext cx="419100" cy="201613"/>
            </a:xfrm>
            <a:prstGeom prst="bentConnector2">
              <a:avLst/>
            </a:prstGeom>
            <a:noFill/>
            <a:ln w="9525">
              <a:solidFill>
                <a:schemeClr val="tx1"/>
              </a:solidFill>
              <a:miter lim="800000"/>
              <a:headEnd/>
              <a:tailEnd type="triangle" w="med" len="med"/>
            </a:ln>
          </p:spPr>
        </p:cxnSp>
        <p:cxnSp>
          <p:nvCxnSpPr>
            <p:cNvPr id="51" name="AutoShape 48">
              <a:extLst>
                <a:ext uri="{FF2B5EF4-FFF2-40B4-BE49-F238E27FC236}">
                  <a16:creationId xmlns:a16="http://schemas.microsoft.com/office/drawing/2014/main" id="{EAEAABB2-FB0B-4E23-B36B-6DCEFFA6FEEE}"/>
                </a:ext>
              </a:extLst>
            </p:cNvPr>
            <p:cNvCxnSpPr>
              <a:cxnSpLocks noChangeShapeType="1"/>
              <a:stCxn id="8" idx="3"/>
              <a:endCxn id="9" idx="0"/>
            </p:cNvCxnSpPr>
            <p:nvPr/>
          </p:nvCxnSpPr>
          <p:spPr bwMode="auto">
            <a:xfrm>
              <a:off x="4876800" y="3533775"/>
              <a:ext cx="341313" cy="255588"/>
            </a:xfrm>
            <a:prstGeom prst="bentConnector2">
              <a:avLst/>
            </a:prstGeom>
            <a:noFill/>
            <a:ln w="9525">
              <a:solidFill>
                <a:schemeClr val="tx1"/>
              </a:solidFill>
              <a:miter lim="800000"/>
              <a:headEnd/>
              <a:tailEnd type="triangle" w="med" len="med"/>
            </a:ln>
          </p:spPr>
        </p:cxnSp>
        <p:cxnSp>
          <p:nvCxnSpPr>
            <p:cNvPr id="52" name="AutoShape 49">
              <a:extLst>
                <a:ext uri="{FF2B5EF4-FFF2-40B4-BE49-F238E27FC236}">
                  <a16:creationId xmlns:a16="http://schemas.microsoft.com/office/drawing/2014/main" id="{55C43255-9098-4B7A-AEED-8498B09C0B6F}"/>
                </a:ext>
              </a:extLst>
            </p:cNvPr>
            <p:cNvCxnSpPr>
              <a:cxnSpLocks noChangeShapeType="1"/>
              <a:stCxn id="9" idx="3"/>
              <a:endCxn id="10" idx="0"/>
            </p:cNvCxnSpPr>
            <p:nvPr/>
          </p:nvCxnSpPr>
          <p:spPr bwMode="auto">
            <a:xfrm>
              <a:off x="6094413" y="4284663"/>
              <a:ext cx="342900" cy="268287"/>
            </a:xfrm>
            <a:prstGeom prst="bentConnector2">
              <a:avLst/>
            </a:prstGeom>
            <a:noFill/>
            <a:ln w="9525">
              <a:solidFill>
                <a:schemeClr val="tx1"/>
              </a:solidFill>
              <a:miter lim="800000"/>
              <a:headEnd/>
              <a:tailEnd type="triangle" w="med" len="med"/>
            </a:ln>
          </p:spPr>
        </p:cxnSp>
        <p:cxnSp>
          <p:nvCxnSpPr>
            <p:cNvPr id="53" name="AutoShape 50">
              <a:extLst>
                <a:ext uri="{FF2B5EF4-FFF2-40B4-BE49-F238E27FC236}">
                  <a16:creationId xmlns:a16="http://schemas.microsoft.com/office/drawing/2014/main" id="{F0E8DE2D-A01E-490A-B3B5-BA229AB7B5C6}"/>
                </a:ext>
              </a:extLst>
            </p:cNvPr>
            <p:cNvCxnSpPr>
              <a:cxnSpLocks noChangeShapeType="1"/>
              <a:stCxn id="10" idx="3"/>
              <a:endCxn id="11" idx="0"/>
            </p:cNvCxnSpPr>
            <p:nvPr/>
          </p:nvCxnSpPr>
          <p:spPr bwMode="auto">
            <a:xfrm>
              <a:off x="7313613" y="5048250"/>
              <a:ext cx="344487" cy="188913"/>
            </a:xfrm>
            <a:prstGeom prst="bentConnector2">
              <a:avLst/>
            </a:prstGeom>
            <a:noFill/>
            <a:ln w="9525">
              <a:solidFill>
                <a:schemeClr val="tx1"/>
              </a:solidFill>
              <a:miter lim="800000"/>
              <a:headEnd/>
              <a:tailEnd type="triangle" w="med" len="med"/>
            </a:ln>
          </p:spPr>
        </p:cxnSp>
        <p:cxnSp>
          <p:nvCxnSpPr>
            <p:cNvPr id="54" name="AutoShape 51">
              <a:extLst>
                <a:ext uri="{FF2B5EF4-FFF2-40B4-BE49-F238E27FC236}">
                  <a16:creationId xmlns:a16="http://schemas.microsoft.com/office/drawing/2014/main" id="{68B770B6-1497-4701-A8E2-1E96FF34910A}"/>
                </a:ext>
              </a:extLst>
            </p:cNvPr>
            <p:cNvCxnSpPr>
              <a:cxnSpLocks noChangeShapeType="1"/>
              <a:stCxn id="11" idx="3"/>
              <a:endCxn id="18" idx="0"/>
            </p:cNvCxnSpPr>
            <p:nvPr/>
          </p:nvCxnSpPr>
          <p:spPr bwMode="auto">
            <a:xfrm flipH="1">
              <a:off x="8045732" y="5731669"/>
              <a:ext cx="487081" cy="575469"/>
            </a:xfrm>
            <a:prstGeom prst="bentConnector4">
              <a:avLst>
                <a:gd name="adj1" fmla="val -46933"/>
                <a:gd name="adj2" fmla="val 69853"/>
              </a:avLst>
            </a:prstGeom>
            <a:noFill/>
            <a:ln w="9525">
              <a:solidFill>
                <a:schemeClr val="tx1"/>
              </a:solidFill>
              <a:miter lim="800000"/>
              <a:headEnd/>
              <a:tailEnd type="triangle" w="med" len="med"/>
            </a:ln>
          </p:spPr>
        </p:cxnSp>
        <p:cxnSp>
          <p:nvCxnSpPr>
            <p:cNvPr id="55" name="AutoShape 52">
              <a:extLst>
                <a:ext uri="{FF2B5EF4-FFF2-40B4-BE49-F238E27FC236}">
                  <a16:creationId xmlns:a16="http://schemas.microsoft.com/office/drawing/2014/main" id="{9962A4B7-52DE-4537-A1C7-8D401E0797F7}"/>
                </a:ext>
              </a:extLst>
            </p:cNvPr>
            <p:cNvCxnSpPr>
              <a:cxnSpLocks noChangeShapeType="1"/>
              <a:stCxn id="11" idx="1"/>
            </p:cNvCxnSpPr>
            <p:nvPr/>
          </p:nvCxnSpPr>
          <p:spPr bwMode="auto">
            <a:xfrm flipH="1">
              <a:off x="6265863" y="5732463"/>
              <a:ext cx="515937" cy="0"/>
            </a:xfrm>
            <a:prstGeom prst="straightConnector1">
              <a:avLst/>
            </a:prstGeom>
            <a:noFill/>
            <a:ln w="9525">
              <a:solidFill>
                <a:schemeClr val="tx1"/>
              </a:solidFill>
              <a:round/>
              <a:headEnd/>
              <a:tailEnd type="triangle" w="med" len="med"/>
            </a:ln>
          </p:spPr>
        </p:cxnSp>
        <p:cxnSp>
          <p:nvCxnSpPr>
            <p:cNvPr id="56" name="AutoShape 53">
              <a:extLst>
                <a:ext uri="{FF2B5EF4-FFF2-40B4-BE49-F238E27FC236}">
                  <a16:creationId xmlns:a16="http://schemas.microsoft.com/office/drawing/2014/main" id="{F5C97BB3-B2A9-409D-8FA5-3BA99717A001}"/>
                </a:ext>
              </a:extLst>
            </p:cNvPr>
            <p:cNvCxnSpPr>
              <a:cxnSpLocks noChangeShapeType="1"/>
              <a:stCxn id="10" idx="1"/>
            </p:cNvCxnSpPr>
            <p:nvPr/>
          </p:nvCxnSpPr>
          <p:spPr bwMode="auto">
            <a:xfrm flipH="1">
              <a:off x="5105400" y="5048250"/>
              <a:ext cx="455613" cy="0"/>
            </a:xfrm>
            <a:prstGeom prst="straightConnector1">
              <a:avLst/>
            </a:prstGeom>
            <a:noFill/>
            <a:ln w="9525">
              <a:solidFill>
                <a:schemeClr val="tx1"/>
              </a:solidFill>
              <a:round/>
              <a:headEnd/>
              <a:tailEnd type="triangle" w="med" len="med"/>
            </a:ln>
          </p:spPr>
        </p:cxnSp>
        <p:cxnSp>
          <p:nvCxnSpPr>
            <p:cNvPr id="57" name="AutoShape 54">
              <a:extLst>
                <a:ext uri="{FF2B5EF4-FFF2-40B4-BE49-F238E27FC236}">
                  <a16:creationId xmlns:a16="http://schemas.microsoft.com/office/drawing/2014/main" id="{8355584D-BA4A-4C75-9612-0308BA195779}"/>
                </a:ext>
              </a:extLst>
            </p:cNvPr>
            <p:cNvCxnSpPr>
              <a:cxnSpLocks noChangeShapeType="1"/>
              <a:stCxn id="9" idx="1"/>
            </p:cNvCxnSpPr>
            <p:nvPr/>
          </p:nvCxnSpPr>
          <p:spPr bwMode="auto">
            <a:xfrm flipH="1">
              <a:off x="3819525" y="4284663"/>
              <a:ext cx="522288" cy="0"/>
            </a:xfrm>
            <a:prstGeom prst="straightConnector1">
              <a:avLst/>
            </a:prstGeom>
            <a:noFill/>
            <a:ln w="9525">
              <a:solidFill>
                <a:schemeClr val="tx1"/>
              </a:solidFill>
              <a:round/>
              <a:headEnd/>
              <a:tailEnd type="triangle" w="med" len="med"/>
            </a:ln>
          </p:spPr>
        </p:cxnSp>
        <p:cxnSp>
          <p:nvCxnSpPr>
            <p:cNvPr id="58" name="AutoShape 55">
              <a:extLst>
                <a:ext uri="{FF2B5EF4-FFF2-40B4-BE49-F238E27FC236}">
                  <a16:creationId xmlns:a16="http://schemas.microsoft.com/office/drawing/2014/main" id="{51BD4528-0C37-45DA-B701-70005AB78E4A}"/>
                </a:ext>
              </a:extLst>
            </p:cNvPr>
            <p:cNvCxnSpPr>
              <a:cxnSpLocks noChangeShapeType="1"/>
              <a:stCxn id="8" idx="1"/>
            </p:cNvCxnSpPr>
            <p:nvPr/>
          </p:nvCxnSpPr>
          <p:spPr bwMode="auto">
            <a:xfrm flipH="1">
              <a:off x="2536825" y="3533775"/>
              <a:ext cx="587375" cy="1588"/>
            </a:xfrm>
            <a:prstGeom prst="straightConnector1">
              <a:avLst/>
            </a:prstGeom>
            <a:noFill/>
            <a:ln w="9525">
              <a:solidFill>
                <a:schemeClr val="tx1"/>
              </a:solidFill>
              <a:round/>
              <a:headEnd/>
              <a:tailEnd type="triangle" w="med" len="med"/>
            </a:ln>
          </p:spPr>
        </p:cxnSp>
        <p:cxnSp>
          <p:nvCxnSpPr>
            <p:cNvPr id="59" name="AutoShape 56">
              <a:extLst>
                <a:ext uri="{FF2B5EF4-FFF2-40B4-BE49-F238E27FC236}">
                  <a16:creationId xmlns:a16="http://schemas.microsoft.com/office/drawing/2014/main" id="{6A4447C2-520A-4B83-AC56-3A5C4D96FD27}"/>
                </a:ext>
              </a:extLst>
            </p:cNvPr>
            <p:cNvCxnSpPr>
              <a:cxnSpLocks noChangeShapeType="1"/>
              <a:stCxn id="7" idx="1"/>
            </p:cNvCxnSpPr>
            <p:nvPr/>
          </p:nvCxnSpPr>
          <p:spPr bwMode="auto">
            <a:xfrm flipH="1">
              <a:off x="1323975" y="2836863"/>
              <a:ext cx="504825" cy="0"/>
            </a:xfrm>
            <a:prstGeom prst="straightConnector1">
              <a:avLst/>
            </a:prstGeom>
            <a:noFill/>
            <a:ln w="9525">
              <a:solidFill>
                <a:schemeClr val="tx1"/>
              </a:solidFill>
              <a:round/>
              <a:headEnd/>
              <a:tailEnd type="triangle" w="med" len="med"/>
            </a:ln>
          </p:spPr>
        </p:cxnSp>
        <p:cxnSp>
          <p:nvCxnSpPr>
            <p:cNvPr id="60" name="Straight Arrow Connector 25">
              <a:extLst>
                <a:ext uri="{FF2B5EF4-FFF2-40B4-BE49-F238E27FC236}">
                  <a16:creationId xmlns:a16="http://schemas.microsoft.com/office/drawing/2014/main" id="{4F3DA4BC-7FC7-49AA-889C-0B8E8DD63FA4}"/>
                </a:ext>
              </a:extLst>
            </p:cNvPr>
            <p:cNvCxnSpPr>
              <a:endCxn id="13" idx="3"/>
            </p:cNvCxnSpPr>
            <p:nvPr/>
          </p:nvCxnSpPr>
          <p:spPr>
            <a:xfrm flipH="1">
              <a:off x="2057400" y="3648075"/>
              <a:ext cx="457200"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891980">
              <a:extLst>
                <a:ext uri="{FF2B5EF4-FFF2-40B4-BE49-F238E27FC236}">
                  <a16:creationId xmlns:a16="http://schemas.microsoft.com/office/drawing/2014/main" id="{7DA52957-0F0C-4EC0-B1A5-34B5FD783849}"/>
                </a:ext>
              </a:extLst>
            </p:cNvPr>
            <p:cNvCxnSpPr>
              <a:stCxn id="6" idx="1"/>
            </p:cNvCxnSpPr>
            <p:nvPr/>
          </p:nvCxnSpPr>
          <p:spPr>
            <a:xfrm>
              <a:off x="612775" y="2151063"/>
              <a:ext cx="0" cy="1268412"/>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3" name="Título 2">
            <a:extLst>
              <a:ext uri="{FF2B5EF4-FFF2-40B4-BE49-F238E27FC236}">
                <a16:creationId xmlns:a16="http://schemas.microsoft.com/office/drawing/2014/main" id="{BBB5CF15-4727-4898-8671-E961FA057C74}"/>
              </a:ext>
            </a:extLst>
          </p:cNvPr>
          <p:cNvSpPr>
            <a:spLocks noGrp="1"/>
          </p:cNvSpPr>
          <p:nvPr>
            <p:ph type="title"/>
          </p:nvPr>
        </p:nvSpPr>
        <p:spPr>
          <a:xfrm>
            <a:off x="538047" y="0"/>
            <a:ext cx="11102652" cy="1002591"/>
          </a:xfrm>
        </p:spPr>
        <p:txBody>
          <a:bodyPr/>
          <a:lstStyle/>
          <a:p>
            <a:r>
              <a:rPr lang="es-UY" dirty="0"/>
              <a:t>Ejemplos de Criterios Límites</a:t>
            </a:r>
          </a:p>
        </p:txBody>
      </p:sp>
    </p:spTree>
    <p:extLst>
      <p:ext uri="{BB962C8B-B14F-4D97-AF65-F5344CB8AC3E}">
        <p14:creationId xmlns:p14="http://schemas.microsoft.com/office/powerpoint/2010/main" val="58890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7" descr="image008">
            <a:extLst>
              <a:ext uri="{FF2B5EF4-FFF2-40B4-BE49-F238E27FC236}">
                <a16:creationId xmlns:a16="http://schemas.microsoft.com/office/drawing/2014/main" id="{53684F3C-D1B2-440C-83A5-1E5D75475E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029095"/>
            <a:ext cx="7620000" cy="5433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a:extLst>
              <a:ext uri="{FF2B5EF4-FFF2-40B4-BE49-F238E27FC236}">
                <a16:creationId xmlns:a16="http://schemas.microsoft.com/office/drawing/2014/main" id="{4BEF5306-10DA-4BA3-938B-22E59E173722}"/>
              </a:ext>
            </a:extLst>
          </p:cNvPr>
          <p:cNvSpPr>
            <a:spLocks noGrp="1"/>
          </p:cNvSpPr>
          <p:nvPr>
            <p:ph type="title"/>
          </p:nvPr>
        </p:nvSpPr>
        <p:spPr>
          <a:xfrm>
            <a:off x="538047" y="0"/>
            <a:ext cx="11102652" cy="1002591"/>
          </a:xfrm>
        </p:spPr>
        <p:txBody>
          <a:bodyPr/>
          <a:lstStyle/>
          <a:p>
            <a:r>
              <a:rPr lang="es-ES" dirty="0"/>
              <a:t>Matriz de Riesgo – ¿Qué Herramienta RCA Utilizar?</a:t>
            </a:r>
            <a:endParaRPr lang="es-UY" dirty="0"/>
          </a:p>
        </p:txBody>
      </p:sp>
    </p:spTree>
    <p:extLst>
      <p:ext uri="{BB962C8B-B14F-4D97-AF65-F5344CB8AC3E}">
        <p14:creationId xmlns:p14="http://schemas.microsoft.com/office/powerpoint/2010/main" val="347995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up)">
                                      <p:cBhvr>
                                        <p:cTn id="7"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F0FDB-E15E-4B98-89DC-DFFDE7196F2D}"/>
              </a:ext>
            </a:extLst>
          </p:cNvPr>
          <p:cNvSpPr>
            <a:spLocks noGrp="1"/>
          </p:cNvSpPr>
          <p:nvPr>
            <p:ph type="title"/>
          </p:nvPr>
        </p:nvSpPr>
        <p:spPr>
          <a:xfrm>
            <a:off x="538047" y="1"/>
            <a:ext cx="11102652" cy="1002591"/>
          </a:xfrm>
        </p:spPr>
        <p:txBody>
          <a:bodyPr anchor="ctr">
            <a:normAutofit/>
          </a:bodyPr>
          <a:lstStyle/>
          <a:p>
            <a:r>
              <a:rPr lang="es-ES" dirty="0"/>
              <a:t>Gráficos de Causa y Efecto</a:t>
            </a:r>
            <a:endParaRPr lang="en-US" dirty="0"/>
          </a:p>
        </p:txBody>
      </p:sp>
      <p:pic>
        <p:nvPicPr>
          <p:cNvPr id="5" name="Picture 4">
            <a:extLst>
              <a:ext uri="{FF2B5EF4-FFF2-40B4-BE49-F238E27FC236}">
                <a16:creationId xmlns:a16="http://schemas.microsoft.com/office/drawing/2014/main" id="{A7FA7212-77A8-4BD0-95BB-48BE44B44A81}"/>
              </a:ext>
            </a:extLst>
          </p:cNvPr>
          <p:cNvPicPr>
            <a:picLocks noChangeAspect="1"/>
          </p:cNvPicPr>
          <p:nvPr/>
        </p:nvPicPr>
        <p:blipFill>
          <a:blip r:embed="rId2"/>
          <a:stretch>
            <a:fillRect/>
          </a:stretch>
        </p:blipFill>
        <p:spPr>
          <a:xfrm>
            <a:off x="12074" y="1143000"/>
            <a:ext cx="12179926" cy="5062194"/>
          </a:xfrm>
          <a:prstGeom prst="rect">
            <a:avLst/>
          </a:prstGeom>
        </p:spPr>
      </p:pic>
    </p:spTree>
    <p:extLst>
      <p:ext uri="{BB962C8B-B14F-4D97-AF65-F5344CB8AC3E}">
        <p14:creationId xmlns:p14="http://schemas.microsoft.com/office/powerpoint/2010/main" val="10746182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F0FDB-E15E-4B98-89DC-DFFDE7196F2D}"/>
              </a:ext>
            </a:extLst>
          </p:cNvPr>
          <p:cNvSpPr>
            <a:spLocks noGrp="1"/>
          </p:cNvSpPr>
          <p:nvPr>
            <p:ph type="title"/>
          </p:nvPr>
        </p:nvSpPr>
        <p:spPr>
          <a:xfrm>
            <a:off x="538047" y="1"/>
            <a:ext cx="11102652" cy="1002591"/>
          </a:xfrm>
        </p:spPr>
        <p:txBody>
          <a:bodyPr anchor="ctr">
            <a:normAutofit/>
          </a:bodyPr>
          <a:lstStyle/>
          <a:p>
            <a:r>
              <a:rPr lang="es-ES" dirty="0"/>
              <a:t>Gráficos de Causa y Efecto</a:t>
            </a:r>
            <a:endParaRPr lang="en-US" dirty="0"/>
          </a:p>
        </p:txBody>
      </p:sp>
      <p:pic>
        <p:nvPicPr>
          <p:cNvPr id="4" name="Picture 3">
            <a:extLst>
              <a:ext uri="{FF2B5EF4-FFF2-40B4-BE49-F238E27FC236}">
                <a16:creationId xmlns:a16="http://schemas.microsoft.com/office/drawing/2014/main" id="{6D9D4339-CF05-4C33-9A51-94B1D0005900}"/>
              </a:ext>
            </a:extLst>
          </p:cNvPr>
          <p:cNvPicPr>
            <a:picLocks noChangeAspect="1"/>
          </p:cNvPicPr>
          <p:nvPr/>
        </p:nvPicPr>
        <p:blipFill>
          <a:blip r:embed="rId2"/>
          <a:stretch>
            <a:fillRect/>
          </a:stretch>
        </p:blipFill>
        <p:spPr>
          <a:xfrm>
            <a:off x="0" y="1066800"/>
            <a:ext cx="12192000" cy="5181600"/>
          </a:xfrm>
          <a:prstGeom prst="rect">
            <a:avLst/>
          </a:prstGeom>
        </p:spPr>
      </p:pic>
    </p:spTree>
    <p:extLst>
      <p:ext uri="{BB962C8B-B14F-4D97-AF65-F5344CB8AC3E}">
        <p14:creationId xmlns:p14="http://schemas.microsoft.com/office/powerpoint/2010/main" val="18161061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F0FDB-E15E-4B98-89DC-DFFDE7196F2D}"/>
              </a:ext>
            </a:extLst>
          </p:cNvPr>
          <p:cNvSpPr>
            <a:spLocks noGrp="1"/>
          </p:cNvSpPr>
          <p:nvPr>
            <p:ph type="title"/>
          </p:nvPr>
        </p:nvSpPr>
        <p:spPr>
          <a:xfrm>
            <a:off x="538047" y="1"/>
            <a:ext cx="11102652" cy="1002591"/>
          </a:xfrm>
        </p:spPr>
        <p:txBody>
          <a:bodyPr anchor="ctr">
            <a:normAutofit/>
          </a:bodyPr>
          <a:lstStyle/>
          <a:p>
            <a:r>
              <a:rPr lang="es-ES" dirty="0"/>
              <a:t>Gestión Avanzada y Minería de Datos</a:t>
            </a:r>
            <a:endParaRPr lang="en-US" dirty="0"/>
          </a:p>
        </p:txBody>
      </p:sp>
      <p:pic>
        <p:nvPicPr>
          <p:cNvPr id="6" name="Picture 5">
            <a:extLst>
              <a:ext uri="{FF2B5EF4-FFF2-40B4-BE49-F238E27FC236}">
                <a16:creationId xmlns:a16="http://schemas.microsoft.com/office/drawing/2014/main" id="{AF5DAC4F-84E0-46A2-AF45-09D2600EA91C}"/>
              </a:ext>
            </a:extLst>
          </p:cNvPr>
          <p:cNvPicPr>
            <a:picLocks noChangeAspect="1"/>
          </p:cNvPicPr>
          <p:nvPr/>
        </p:nvPicPr>
        <p:blipFill>
          <a:blip r:embed="rId2"/>
          <a:stretch>
            <a:fillRect/>
          </a:stretch>
        </p:blipFill>
        <p:spPr>
          <a:xfrm>
            <a:off x="1" y="1066800"/>
            <a:ext cx="12192000" cy="5181600"/>
          </a:xfrm>
          <a:prstGeom prst="rect">
            <a:avLst/>
          </a:prstGeom>
        </p:spPr>
      </p:pic>
    </p:spTree>
    <p:extLst>
      <p:ext uri="{BB962C8B-B14F-4D97-AF65-F5344CB8AC3E}">
        <p14:creationId xmlns:p14="http://schemas.microsoft.com/office/powerpoint/2010/main" val="40085577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F0FDB-E15E-4B98-89DC-DFFDE7196F2D}"/>
              </a:ext>
            </a:extLst>
          </p:cNvPr>
          <p:cNvSpPr>
            <a:spLocks noGrp="1"/>
          </p:cNvSpPr>
          <p:nvPr>
            <p:ph type="title"/>
          </p:nvPr>
        </p:nvSpPr>
        <p:spPr>
          <a:xfrm>
            <a:off x="538047" y="1"/>
            <a:ext cx="11102652" cy="1002591"/>
          </a:xfrm>
        </p:spPr>
        <p:txBody>
          <a:bodyPr anchor="ctr">
            <a:normAutofit/>
          </a:bodyPr>
          <a:lstStyle/>
          <a:p>
            <a:r>
              <a:rPr lang="es-ES" dirty="0"/>
              <a:t>Gestión Avanzada y Minería de Datos</a:t>
            </a:r>
            <a:endParaRPr lang="en-US" dirty="0"/>
          </a:p>
        </p:txBody>
      </p:sp>
      <p:pic>
        <p:nvPicPr>
          <p:cNvPr id="4" name="Imagen 4" descr="Interfaz de usuario gráfica, Aplicación&#10;&#10;Descripción generada automáticamente">
            <a:extLst>
              <a:ext uri="{FF2B5EF4-FFF2-40B4-BE49-F238E27FC236}">
                <a16:creationId xmlns:a16="http://schemas.microsoft.com/office/drawing/2014/main" id="{360B1D3E-68C8-4C30-A3E1-34161E32856A}"/>
              </a:ext>
            </a:extLst>
          </p:cNvPr>
          <p:cNvPicPr/>
          <p:nvPr/>
        </p:nvPicPr>
        <p:blipFill>
          <a:blip r:embed="rId2"/>
          <a:stretch>
            <a:fillRect/>
          </a:stretch>
        </p:blipFill>
        <p:spPr>
          <a:xfrm>
            <a:off x="0" y="1066800"/>
            <a:ext cx="12192000" cy="5181600"/>
          </a:xfrm>
          <a:prstGeom prst="rect">
            <a:avLst/>
          </a:prstGeom>
          <a:noFill/>
        </p:spPr>
      </p:pic>
    </p:spTree>
    <p:extLst>
      <p:ext uri="{BB962C8B-B14F-4D97-AF65-F5344CB8AC3E}">
        <p14:creationId xmlns:p14="http://schemas.microsoft.com/office/powerpoint/2010/main" val="29052062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F0FDB-E15E-4B98-89DC-DFFDE7196F2D}"/>
              </a:ext>
            </a:extLst>
          </p:cNvPr>
          <p:cNvSpPr>
            <a:spLocks noGrp="1"/>
          </p:cNvSpPr>
          <p:nvPr>
            <p:ph type="title"/>
          </p:nvPr>
        </p:nvSpPr>
        <p:spPr>
          <a:xfrm>
            <a:off x="538047" y="1"/>
            <a:ext cx="11102652" cy="1002591"/>
          </a:xfrm>
        </p:spPr>
        <p:txBody>
          <a:bodyPr anchor="ctr">
            <a:normAutofit/>
          </a:bodyPr>
          <a:lstStyle/>
          <a:p>
            <a:r>
              <a:rPr lang="es-ES" dirty="0"/>
              <a:t>Gestión Avanzada y Minería de Datos</a:t>
            </a:r>
            <a:endParaRPr lang="en-US" dirty="0"/>
          </a:p>
        </p:txBody>
      </p:sp>
      <p:pic>
        <p:nvPicPr>
          <p:cNvPr id="5" name="Picture 4">
            <a:extLst>
              <a:ext uri="{FF2B5EF4-FFF2-40B4-BE49-F238E27FC236}">
                <a16:creationId xmlns:a16="http://schemas.microsoft.com/office/drawing/2014/main" id="{9E412D18-2A53-457B-9654-869C24A9A0CF}"/>
              </a:ext>
            </a:extLst>
          </p:cNvPr>
          <p:cNvPicPr>
            <a:picLocks noChangeAspect="1"/>
          </p:cNvPicPr>
          <p:nvPr/>
        </p:nvPicPr>
        <p:blipFill>
          <a:blip r:embed="rId2"/>
          <a:stretch>
            <a:fillRect/>
          </a:stretch>
        </p:blipFill>
        <p:spPr>
          <a:xfrm>
            <a:off x="6037" y="1066800"/>
            <a:ext cx="12179926" cy="5181600"/>
          </a:xfrm>
          <a:prstGeom prst="rect">
            <a:avLst/>
          </a:prstGeom>
        </p:spPr>
      </p:pic>
    </p:spTree>
    <p:extLst>
      <p:ext uri="{BB962C8B-B14F-4D97-AF65-F5344CB8AC3E}">
        <p14:creationId xmlns:p14="http://schemas.microsoft.com/office/powerpoint/2010/main" val="42345527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B09188-A2C2-874F-8F4B-59067C31FACE}"/>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27578" t="50053" r="34600" b="15905"/>
          <a:stretch/>
        </p:blipFill>
        <p:spPr>
          <a:xfrm>
            <a:off x="1587" y="897"/>
            <a:ext cx="12190413" cy="6857103"/>
          </a:xfrm>
          <a:prstGeom prst="rect">
            <a:avLst/>
          </a:prstGeom>
        </p:spPr>
      </p:pic>
      <p:pic>
        <p:nvPicPr>
          <p:cNvPr id="4" name="Picture 3">
            <a:extLst>
              <a:ext uri="{FF2B5EF4-FFF2-40B4-BE49-F238E27FC236}">
                <a16:creationId xmlns:a16="http://schemas.microsoft.com/office/drawing/2014/main" id="{81167040-CBEE-1644-B18C-0499FA987C60}"/>
              </a:ext>
            </a:extLst>
          </p:cNvPr>
          <p:cNvPicPr>
            <a:picLocks noChangeAspect="1"/>
          </p:cNvPicPr>
          <p:nvPr/>
        </p:nvPicPr>
        <p:blipFill rotWithShape="1">
          <a:blip r:embed="rId4" cstate="print">
            <a:alphaModFix amt="69000"/>
            <a:extLst>
              <a:ext uri="{28A0092B-C50C-407E-A947-70E740481C1C}">
                <a14:useLocalDpi xmlns:a14="http://schemas.microsoft.com/office/drawing/2010/main" val="0"/>
              </a:ext>
            </a:extLst>
          </a:blip>
          <a:srcRect t="13886" b="227"/>
          <a:stretch/>
        </p:blipFill>
        <p:spPr>
          <a:xfrm>
            <a:off x="-1587" y="0"/>
            <a:ext cx="12192000" cy="6858000"/>
          </a:xfrm>
          <a:prstGeom prst="rect">
            <a:avLst/>
          </a:prstGeom>
        </p:spPr>
      </p:pic>
      <p:pic>
        <p:nvPicPr>
          <p:cNvPr id="6" name="Picture 5" descr="ARMSLogo_White.png">
            <a:extLst>
              <a:ext uri="{FF2B5EF4-FFF2-40B4-BE49-F238E27FC236}">
                <a16:creationId xmlns:a16="http://schemas.microsoft.com/office/drawing/2014/main" id="{486F71EA-51C0-B642-8D71-E03B647AF2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8449" y="2676407"/>
            <a:ext cx="3734977" cy="1505186"/>
          </a:xfrm>
          <a:prstGeom prst="rect">
            <a:avLst/>
          </a:prstGeom>
        </p:spPr>
      </p:pic>
      <p:sp>
        <p:nvSpPr>
          <p:cNvPr id="9" name="Title 1">
            <a:extLst>
              <a:ext uri="{FF2B5EF4-FFF2-40B4-BE49-F238E27FC236}">
                <a16:creationId xmlns:a16="http://schemas.microsoft.com/office/drawing/2014/main" id="{8B0850C9-A14E-4236-9139-5A5727E200E0}"/>
              </a:ext>
            </a:extLst>
          </p:cNvPr>
          <p:cNvSpPr txBox="1">
            <a:spLocks/>
          </p:cNvSpPr>
          <p:nvPr/>
        </p:nvSpPr>
        <p:spPr bwMode="auto">
          <a:xfrm>
            <a:off x="6965583" y="2692971"/>
            <a:ext cx="3824259" cy="12898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354"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altLang="en-US" sz="2133" dirty="0">
              <a:solidFill>
                <a:srgbClr val="FFFFFF"/>
              </a:solidFill>
              <a:latin typeface="Arial"/>
              <a:cs typeface="Arial"/>
            </a:endParaRPr>
          </a:p>
          <a:p>
            <a:pPr lvl="0" defTabSz="914354">
              <a:spcBef>
                <a:spcPct val="0"/>
              </a:spcBef>
              <a:buNone/>
              <a:defRPr/>
            </a:pPr>
            <a:r>
              <a:rPr kumimoji="0" lang="en-US" altLang="en-US" sz="1867" b="0" i="0" u="none" strike="noStrike" kern="1200" cap="none" spc="0" normalizeH="0" baseline="0" noProof="0" dirty="0">
                <a:ln>
                  <a:noFill/>
                </a:ln>
                <a:solidFill>
                  <a:srgbClr val="FFFFFF"/>
                </a:solidFill>
                <a:effectLst/>
                <a:uLnTx/>
                <a:uFillTx/>
                <a:latin typeface="Arial"/>
                <a:ea typeface="MS PGothic" panose="020B0600070205080204" pitchFamily="34" charset="-128"/>
                <a:cs typeface="Arial"/>
              </a:rPr>
              <a:t>www.armsreliability.com</a:t>
            </a:r>
            <a:endParaRPr kumimoji="0" lang="es-ES" altLang="en-US" sz="1867" b="0" i="0" u="none" strike="noStrike" kern="1200" cap="none" spc="0" normalizeH="0" baseline="0" noProof="0" dirty="0">
              <a:ln>
                <a:noFill/>
              </a:ln>
              <a:solidFill>
                <a:srgbClr val="FFFFFF"/>
              </a:solidFill>
              <a:effectLst/>
              <a:uLnTx/>
              <a:uFillTx/>
              <a:latin typeface="Arial"/>
              <a:ea typeface="MS PGothic" panose="020B0600070205080204" pitchFamily="34" charset="-128"/>
              <a:cs typeface="Arial"/>
            </a:endParaRPr>
          </a:p>
        </p:txBody>
      </p:sp>
      <p:cxnSp>
        <p:nvCxnSpPr>
          <p:cNvPr id="8" name="Straight Connector 7">
            <a:extLst>
              <a:ext uri="{FF2B5EF4-FFF2-40B4-BE49-F238E27FC236}">
                <a16:creationId xmlns:a16="http://schemas.microsoft.com/office/drawing/2014/main" id="{58681B61-0DBC-3343-957F-3B7BEF1AED3B}"/>
              </a:ext>
            </a:extLst>
          </p:cNvPr>
          <p:cNvCxnSpPr/>
          <p:nvPr/>
        </p:nvCxnSpPr>
        <p:spPr>
          <a:xfrm>
            <a:off x="6273130" y="2521016"/>
            <a:ext cx="0" cy="1633715"/>
          </a:xfrm>
          <a:prstGeom prst="line">
            <a:avLst/>
          </a:prstGeom>
          <a:ln w="349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ítulo 2">
            <a:extLst>
              <a:ext uri="{FF2B5EF4-FFF2-40B4-BE49-F238E27FC236}">
                <a16:creationId xmlns:a16="http://schemas.microsoft.com/office/drawing/2014/main" id="{D0C6F7B9-F69D-430A-84A8-E9DB14F8C92A}"/>
              </a:ext>
            </a:extLst>
          </p:cNvPr>
          <p:cNvSpPr txBox="1">
            <a:spLocks/>
          </p:cNvSpPr>
          <p:nvPr/>
        </p:nvSpPr>
        <p:spPr>
          <a:xfrm>
            <a:off x="3453732" y="637284"/>
            <a:ext cx="5638795" cy="709650"/>
          </a:xfrm>
          <a:prstGeom prst="rect">
            <a:avLst/>
          </a:prstGeom>
        </p:spPr>
        <p:txBody>
          <a:bodyPr/>
          <a:lstStyle>
            <a:lvl1pPr algn="l" defTabSz="457189" rtl="0" eaLnBrk="1" latinLnBrk="0" hangingPunct="1">
              <a:spcBef>
                <a:spcPct val="0"/>
              </a:spcBef>
              <a:buNone/>
              <a:defRPr lang="en-US" sz="2025" kern="1200" cap="all" spc="100" baseline="0" dirty="0">
                <a:solidFill>
                  <a:schemeClr val="bg1"/>
                </a:solidFill>
                <a:latin typeface="Arial"/>
                <a:ea typeface="+mj-ea"/>
                <a:cs typeface="Arial"/>
              </a:defRPr>
            </a:lvl1pPr>
          </a:lstStyle>
          <a:p>
            <a:r>
              <a:rPr lang="es-ES" sz="3600" dirty="0"/>
              <a:t>¡MUCHAS GRACIAS!</a:t>
            </a:r>
            <a:endParaRPr lang="es-UY" sz="3600" dirty="0"/>
          </a:p>
        </p:txBody>
      </p:sp>
      <p:sp>
        <p:nvSpPr>
          <p:cNvPr id="14" name="Title 1">
            <a:extLst>
              <a:ext uri="{FF2B5EF4-FFF2-40B4-BE49-F238E27FC236}">
                <a16:creationId xmlns:a16="http://schemas.microsoft.com/office/drawing/2014/main" id="{722D3C5F-F5A3-4D87-95F0-2F67E57E00CC}"/>
              </a:ext>
            </a:extLst>
          </p:cNvPr>
          <p:cNvSpPr txBox="1">
            <a:spLocks/>
          </p:cNvSpPr>
          <p:nvPr/>
        </p:nvSpPr>
        <p:spPr bwMode="auto">
          <a:xfrm>
            <a:off x="5410200" y="4290769"/>
            <a:ext cx="6405377" cy="21028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defTabSz="914354">
              <a:spcBef>
                <a:spcPct val="0"/>
              </a:spcBef>
              <a:buNone/>
              <a:defRPr/>
            </a:pPr>
            <a:r>
              <a:rPr lang="en-US" altLang="en-US" sz="2000" b="1" dirty="0">
                <a:solidFill>
                  <a:schemeClr val="bg1"/>
                </a:solidFill>
                <a:latin typeface="Arial"/>
                <a:cs typeface="Arial"/>
              </a:rPr>
              <a:t>Ing. Ind. Santiago Sotuyo, CMRP, CRL, AMP-S</a:t>
            </a:r>
          </a:p>
          <a:p>
            <a:pPr algn="r" defTabSz="914354">
              <a:spcBef>
                <a:spcPct val="0"/>
              </a:spcBef>
              <a:buNone/>
              <a:defRPr/>
            </a:pPr>
            <a:endParaRPr lang="en-US" altLang="en-US" sz="1800" dirty="0">
              <a:solidFill>
                <a:schemeClr val="bg1"/>
              </a:solidFill>
              <a:latin typeface="Arial"/>
              <a:cs typeface="Arial"/>
            </a:endParaRPr>
          </a:p>
          <a:p>
            <a:pPr algn="r" defTabSz="914354">
              <a:spcBef>
                <a:spcPct val="0"/>
              </a:spcBef>
              <a:buNone/>
              <a:defRPr/>
            </a:pPr>
            <a:r>
              <a:rPr lang="en-US" altLang="en-US" sz="1800" dirty="0">
                <a:solidFill>
                  <a:schemeClr val="bg1"/>
                </a:solidFill>
                <a:latin typeface="Arial"/>
                <a:cs typeface="Arial"/>
                <a:hlinkClick r:id="rId6">
                  <a:extLst>
                    <a:ext uri="{A12FA001-AC4F-418D-AE19-62706E023703}">
                      <ahyp:hlinkClr xmlns:ahyp="http://schemas.microsoft.com/office/drawing/2018/hyperlinkcolor" val="tx"/>
                    </a:ext>
                  </a:extLst>
                </a:hlinkClick>
              </a:rPr>
              <a:t>santiago.sotuyo@bakerhughes.com</a:t>
            </a:r>
            <a:r>
              <a:rPr lang="en-US" altLang="en-US" sz="1800" dirty="0">
                <a:solidFill>
                  <a:schemeClr val="bg1"/>
                </a:solidFill>
                <a:latin typeface="Arial"/>
                <a:cs typeface="Arial"/>
              </a:rPr>
              <a:t>  </a:t>
            </a:r>
          </a:p>
          <a:p>
            <a:pPr algn="r" defTabSz="914354">
              <a:spcBef>
                <a:spcPct val="0"/>
              </a:spcBef>
              <a:buNone/>
              <a:defRPr/>
            </a:pPr>
            <a:endParaRPr lang="en-US" altLang="en-US" sz="1800" dirty="0">
              <a:solidFill>
                <a:schemeClr val="bg1"/>
              </a:solidFill>
              <a:latin typeface="Arial"/>
              <a:cs typeface="Arial"/>
            </a:endParaRPr>
          </a:p>
          <a:p>
            <a:pPr algn="r" defTabSz="914354">
              <a:spcBef>
                <a:spcPct val="0"/>
              </a:spcBef>
              <a:buNone/>
              <a:defRPr/>
            </a:pPr>
            <a:r>
              <a:rPr lang="es-ES" altLang="en-US" sz="1800" dirty="0">
                <a:solidFill>
                  <a:schemeClr val="bg1"/>
                </a:solidFill>
                <a:latin typeface="Arial"/>
                <a:cs typeface="Arial"/>
              </a:rPr>
              <a:t> Cel UY: +598 (98) 212102</a:t>
            </a:r>
          </a:p>
          <a:p>
            <a:pPr algn="r" defTabSz="914354">
              <a:spcBef>
                <a:spcPct val="0"/>
              </a:spcBef>
              <a:buNone/>
              <a:defRPr/>
            </a:pPr>
            <a:endParaRPr lang="es-ES" altLang="en-US" sz="1800" dirty="0">
              <a:solidFill>
                <a:schemeClr val="bg1"/>
              </a:solidFill>
              <a:latin typeface="Arial"/>
              <a:cs typeface="Arial"/>
            </a:endParaRPr>
          </a:p>
          <a:p>
            <a:pPr algn="r" defTabSz="914354">
              <a:spcBef>
                <a:spcPct val="0"/>
              </a:spcBef>
              <a:buNone/>
              <a:defRPr/>
            </a:pPr>
            <a:r>
              <a:rPr lang="es-ES" altLang="en-US" sz="1800">
                <a:solidFill>
                  <a:schemeClr val="bg1"/>
                </a:solidFill>
                <a:latin typeface="Arial"/>
                <a:cs typeface="Arial"/>
              </a:rPr>
              <a:t>Cel EC: +593 (98) 7746705 </a:t>
            </a:r>
            <a:endParaRPr lang="es-ES" altLang="en-US" sz="1800" dirty="0">
              <a:solidFill>
                <a:schemeClr val="bg1"/>
              </a:solidFill>
              <a:latin typeface="Arial"/>
              <a:cs typeface="Arial"/>
            </a:endParaRPr>
          </a:p>
        </p:txBody>
      </p:sp>
    </p:spTree>
    <p:extLst>
      <p:ext uri="{BB962C8B-B14F-4D97-AF65-F5344CB8AC3E}">
        <p14:creationId xmlns:p14="http://schemas.microsoft.com/office/powerpoint/2010/main" val="260208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100000">
                                          <p:val>
                                            <p:strVal val="#ppt_x"/>
                                          </p:val>
                                        </p:tav>
                                      </p:tavLst>
                                    </p:anim>
                                    <p:anim calcmode="lin" valueType="num">
                                      <p:cBhvr>
                                        <p:cTn id="8" dur="500" fill="hold"/>
                                        <p:tgtEl>
                                          <p:spTgt spid="8"/>
                                        </p:tgtEl>
                                        <p:attrNameLst>
                                          <p:attrName>ppt_y</p:attrName>
                                        </p:attrNameLst>
                                      </p:cBhvr>
                                      <p:tavLst>
                                        <p:tav tm="0">
                                          <p:val>
                                            <p:strVal val="#ppt_y+#ppt_h/2"/>
                                          </p:val>
                                        </p:tav>
                                        <p:tav tm="100000">
                                          <p:val>
                                            <p:strVal val="#ppt_y"/>
                                          </p:val>
                                        </p:tav>
                                      </p:tavLst>
                                    </p:anim>
                                    <p:anim calcmode="lin" valueType="num">
                                      <p:cBhvr>
                                        <p:cTn id="9" dur="500" fill="hold"/>
                                        <p:tgtEl>
                                          <p:spTgt spid="8"/>
                                        </p:tgtEl>
                                        <p:attrNameLst>
                                          <p:attrName>ppt_w</p:attrName>
                                        </p:attrNameLst>
                                      </p:cBhvr>
                                      <p:tavLst>
                                        <p:tav tm="0">
                                          <p:val>
                                            <p:strVal val="#ppt_w"/>
                                          </p:val>
                                        </p:tav>
                                        <p:tav tm="100000">
                                          <p:val>
                                            <p:strVal val="#ppt_w"/>
                                          </p:val>
                                        </p:tav>
                                      </p:tavLst>
                                    </p:anim>
                                    <p:anim calcmode="lin" valueType="num">
                                      <p:cBhvr>
                                        <p:cTn id="10" dur="500" fill="hold"/>
                                        <p:tgtEl>
                                          <p:spTgt spid="8"/>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750"/>
                                        <p:tgtEl>
                                          <p:spTgt spid="9"/>
                                        </p:tgtEl>
                                      </p:cBhvr>
                                    </p:animEffect>
                                  </p:childTnLst>
                                </p:cTn>
                              </p:par>
                              <p:par>
                                <p:cTn id="15" presetID="2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05322B"/>
        </a:solidFill>
        <a:effectLst/>
      </p:bgPr>
    </p:bg>
    <p:spTree>
      <p:nvGrpSpPr>
        <p:cNvPr id="1" name=""/>
        <p:cNvGrpSpPr/>
        <p:nvPr/>
      </p:nvGrpSpPr>
      <p:grpSpPr>
        <a:xfrm>
          <a:off x="0" y="0"/>
          <a:ext cx="0" cy="0"/>
          <a:chOff x="0" y="0"/>
          <a:chExt cx="0" cy="0"/>
        </a:xfrm>
      </p:grpSpPr>
      <p:pic>
        <p:nvPicPr>
          <p:cNvPr id="3" name="Gráfico 6">
            <a:extLst>
              <a:ext uri="{FF2B5EF4-FFF2-40B4-BE49-F238E27FC236}">
                <a16:creationId xmlns:a16="http://schemas.microsoft.com/office/drawing/2014/main" id="{D7D866A4-7E90-4C12-8CA5-D54B0994D4C3}"/>
              </a:ext>
            </a:extLst>
          </p:cNvPr>
          <p:cNvPicPr>
            <a:picLocks noChangeAspect="1"/>
          </p:cNvPicPr>
          <p:nvPr/>
        </p:nvPicPr>
        <p:blipFill>
          <a:blip r:embed="rId2"/>
          <a:srcRect/>
          <a:stretch/>
        </p:blipFill>
        <p:spPr>
          <a:xfrm>
            <a:off x="4139860" y="5045724"/>
            <a:ext cx="3912276" cy="1242828"/>
          </a:xfrm>
          <a:prstGeom prst="rect">
            <a:avLst/>
          </a:prstGeom>
        </p:spPr>
      </p:pic>
      <p:pic>
        <p:nvPicPr>
          <p:cNvPr id="4" name="Imagen 11">
            <a:extLst>
              <a:ext uri="{FF2B5EF4-FFF2-40B4-BE49-F238E27FC236}">
                <a16:creationId xmlns:a16="http://schemas.microsoft.com/office/drawing/2014/main" id="{2DB773F4-2F2B-66EF-65D1-C2D31551D4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696366" y="914400"/>
            <a:ext cx="799264" cy="578811"/>
          </a:xfrm>
          <a:prstGeom prst="rect">
            <a:avLst/>
          </a:prstGeom>
        </p:spPr>
      </p:pic>
    </p:spTree>
    <p:extLst>
      <p:ext uri="{BB962C8B-B14F-4D97-AF65-F5344CB8AC3E}">
        <p14:creationId xmlns:p14="http://schemas.microsoft.com/office/powerpoint/2010/main" val="78503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3" name="Rectangle 3"/>
          <p:cNvSpPr>
            <a:spLocks noGrp="1" noChangeArrowheads="1"/>
          </p:cNvSpPr>
          <p:nvPr>
            <p:ph idx="1"/>
          </p:nvPr>
        </p:nvSpPr>
        <p:spPr>
          <a:xfrm>
            <a:off x="1752600" y="1219200"/>
            <a:ext cx="9144000" cy="4800600"/>
          </a:xfrm>
        </p:spPr>
        <p:txBody>
          <a:bodyPr>
            <a:noAutofit/>
          </a:bodyPr>
          <a:lstStyle/>
          <a:p>
            <a:pPr marL="0" indent="0">
              <a:spcAft>
                <a:spcPts val="1200"/>
              </a:spcAft>
              <a:buNone/>
            </a:pPr>
            <a:r>
              <a:rPr lang="es-ES" sz="2000" dirty="0"/>
              <a:t>El Proceso de Investigación de Incidentes incluye:</a:t>
            </a:r>
          </a:p>
          <a:p>
            <a:pPr marL="914389" lvl="1" indent="-514350">
              <a:spcAft>
                <a:spcPts val="1200"/>
              </a:spcAft>
              <a:buFont typeface="+mj-lt"/>
              <a:buAutoNum type="romanUcPeriod"/>
            </a:pPr>
            <a:r>
              <a:rPr lang="es-ES" sz="2000" dirty="0"/>
              <a:t>Asegurar la Escena del Incidente</a:t>
            </a:r>
          </a:p>
          <a:p>
            <a:pPr marL="914389" lvl="1" indent="-514350">
              <a:spcAft>
                <a:spcPts val="1200"/>
              </a:spcAft>
              <a:buFont typeface="+mj-lt"/>
              <a:buAutoNum type="romanUcPeriod"/>
            </a:pPr>
            <a:r>
              <a:rPr lang="es-ES" sz="2000" dirty="0"/>
              <a:t>Seleccionar Equipo de Investigación</a:t>
            </a:r>
          </a:p>
          <a:p>
            <a:pPr marL="914389" lvl="1" indent="-514350">
              <a:spcAft>
                <a:spcPts val="1200"/>
              </a:spcAft>
              <a:buFont typeface="+mj-lt"/>
              <a:buAutoNum type="romanUcPeriod"/>
            </a:pPr>
            <a:r>
              <a:rPr lang="es-ES" sz="2000" dirty="0"/>
              <a:t>Planificar la Investigación</a:t>
            </a:r>
          </a:p>
          <a:p>
            <a:pPr marL="914389" lvl="1" indent="-514350">
              <a:spcAft>
                <a:spcPts val="1200"/>
              </a:spcAft>
              <a:buFont typeface="+mj-lt"/>
              <a:buAutoNum type="romanUcPeriod"/>
            </a:pPr>
            <a:r>
              <a:rPr lang="es-ES" sz="2000" dirty="0"/>
              <a:t>Recopilar los Hechos Respaldados por Evidencia</a:t>
            </a:r>
          </a:p>
          <a:p>
            <a:pPr marL="1314430" lvl="2" indent="-514350">
              <a:spcAft>
                <a:spcPts val="1200"/>
              </a:spcAft>
              <a:buFont typeface="+mj-lt"/>
              <a:buAutoNum type="romanUcPeriod"/>
            </a:pPr>
            <a:r>
              <a:rPr lang="es-ES" sz="2000" dirty="0"/>
              <a:t>Evidencias Físicas</a:t>
            </a:r>
          </a:p>
          <a:p>
            <a:pPr marL="1314430" lvl="2" indent="-514350">
              <a:spcAft>
                <a:spcPts val="1200"/>
              </a:spcAft>
              <a:buFont typeface="+mj-lt"/>
              <a:buAutoNum type="romanUcPeriod"/>
            </a:pPr>
            <a:r>
              <a:rPr lang="es-ES" sz="2000" dirty="0"/>
              <a:t>Entrevistas a Testigos</a:t>
            </a:r>
          </a:p>
          <a:p>
            <a:pPr marL="914389" lvl="1" indent="-514350">
              <a:spcAft>
                <a:spcPts val="1200"/>
              </a:spcAft>
              <a:buFont typeface="+mj-lt"/>
              <a:buAutoNum type="romanUcPeriod"/>
            </a:pPr>
            <a:r>
              <a:rPr lang="es-ES" sz="2000" dirty="0"/>
              <a:t>Desarrollar una Línea de Tiempo del Incidente</a:t>
            </a:r>
          </a:p>
        </p:txBody>
      </p:sp>
      <p:sp>
        <p:nvSpPr>
          <p:cNvPr id="8" name="Rectangle 2">
            <a:extLst>
              <a:ext uri="{FF2B5EF4-FFF2-40B4-BE49-F238E27FC236}">
                <a16:creationId xmlns:a16="http://schemas.microsoft.com/office/drawing/2014/main" id="{6E9D1A90-CE57-42D2-8D46-D5DCDE68C6A7}"/>
              </a:ext>
            </a:extLst>
          </p:cNvPr>
          <p:cNvSpPr>
            <a:spLocks noGrp="1" noChangeArrowheads="1"/>
          </p:cNvSpPr>
          <p:nvPr>
            <p:ph type="title"/>
          </p:nvPr>
        </p:nvSpPr>
        <p:spPr>
          <a:xfrm>
            <a:off x="544512" y="0"/>
            <a:ext cx="11102975" cy="1003300"/>
          </a:xfrm>
        </p:spPr>
        <p:txBody>
          <a:bodyPr/>
          <a:lstStyle/>
          <a:p>
            <a:r>
              <a:rPr lang="es-ES" altLang="es-UY" dirty="0"/>
              <a:t>PROCESO DE INVESTIGACIÓN DE INCIDENTES / Accidentes</a:t>
            </a:r>
            <a:endParaRPr lang="en-US" altLang="es-UY" dirty="0"/>
          </a:p>
        </p:txBody>
      </p:sp>
      <p:pic>
        <p:nvPicPr>
          <p:cNvPr id="3" name="Imagen 2" descr="Imagen que contiene mujer, sostener, jugador&#10;&#10;Descripción generada automáticamente">
            <a:extLst>
              <a:ext uri="{FF2B5EF4-FFF2-40B4-BE49-F238E27FC236}">
                <a16:creationId xmlns:a16="http://schemas.microsoft.com/office/drawing/2014/main" id="{B8ECEE6E-008F-4110-B1AC-C139145EA3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7652" y="2286000"/>
            <a:ext cx="2703496" cy="2446020"/>
          </a:xfrm>
          <a:prstGeom prst="rect">
            <a:avLst/>
          </a:prstGeom>
        </p:spPr>
      </p:pic>
    </p:spTree>
    <p:extLst>
      <p:ext uri="{BB962C8B-B14F-4D97-AF65-F5344CB8AC3E}">
        <p14:creationId xmlns:p14="http://schemas.microsoft.com/office/powerpoint/2010/main" val="424217968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02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02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5024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024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024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5024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024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02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024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3" name="Rectangle 3"/>
          <p:cNvSpPr>
            <a:spLocks noGrp="1" noChangeArrowheads="1"/>
          </p:cNvSpPr>
          <p:nvPr>
            <p:ph idx="1"/>
          </p:nvPr>
        </p:nvSpPr>
        <p:spPr>
          <a:xfrm>
            <a:off x="1752600" y="1219200"/>
            <a:ext cx="7924800" cy="3886200"/>
          </a:xfrm>
        </p:spPr>
        <p:txBody>
          <a:bodyPr>
            <a:noAutofit/>
          </a:bodyPr>
          <a:lstStyle/>
          <a:p>
            <a:pPr marL="0" indent="0">
              <a:spcAft>
                <a:spcPts val="1200"/>
              </a:spcAft>
              <a:buNone/>
            </a:pPr>
            <a:r>
              <a:rPr lang="es-ES" sz="2000" dirty="0"/>
              <a:t>El Proceso de Análisis Causa Raíz incluye:</a:t>
            </a:r>
          </a:p>
          <a:p>
            <a:pPr marL="914389" lvl="1" indent="-514350">
              <a:spcAft>
                <a:spcPts val="1200"/>
              </a:spcAft>
              <a:buFont typeface="+mj-lt"/>
              <a:buAutoNum type="romanUcPeriod"/>
            </a:pPr>
            <a:r>
              <a:rPr lang="es-ES" sz="2000" dirty="0"/>
              <a:t>Definir el Problema / Incidente</a:t>
            </a:r>
          </a:p>
          <a:p>
            <a:pPr marL="914389" lvl="1" indent="-514350">
              <a:spcAft>
                <a:spcPts val="1200"/>
              </a:spcAft>
              <a:buFont typeface="+mj-lt"/>
              <a:buAutoNum type="romanUcPeriod"/>
            </a:pPr>
            <a:r>
              <a:rPr lang="es-ES" sz="2000" dirty="0"/>
              <a:t>Desarrollar el Gráfico de Causa - Efecto</a:t>
            </a:r>
          </a:p>
          <a:p>
            <a:pPr marL="914389" lvl="1" indent="-514350">
              <a:spcAft>
                <a:spcPts val="1200"/>
              </a:spcAft>
              <a:buFont typeface="+mj-lt"/>
              <a:buAutoNum type="romanUcPeriod"/>
            </a:pPr>
            <a:r>
              <a:rPr lang="es-ES" sz="2000" dirty="0"/>
              <a:t>Incorporar las Evidencias</a:t>
            </a:r>
          </a:p>
          <a:p>
            <a:pPr marL="914389" lvl="1" indent="-514350">
              <a:spcAft>
                <a:spcPts val="1200"/>
              </a:spcAft>
              <a:buFont typeface="+mj-lt"/>
              <a:buAutoNum type="romanUcPeriod"/>
            </a:pPr>
            <a:r>
              <a:rPr lang="es-ES" sz="2000" dirty="0"/>
              <a:t>Identificar Soluciones Efectivas</a:t>
            </a:r>
          </a:p>
          <a:p>
            <a:pPr marL="914389" lvl="1" indent="-514350">
              <a:spcAft>
                <a:spcPts val="1200"/>
              </a:spcAft>
              <a:buFont typeface="+mj-lt"/>
              <a:buAutoNum type="romanUcPeriod"/>
            </a:pPr>
            <a:r>
              <a:rPr lang="es-ES" sz="2000" dirty="0"/>
              <a:t>Implementar y Monitorear los Resultados</a:t>
            </a:r>
          </a:p>
        </p:txBody>
      </p:sp>
      <p:sp>
        <p:nvSpPr>
          <p:cNvPr id="8" name="Rectangle 2">
            <a:extLst>
              <a:ext uri="{FF2B5EF4-FFF2-40B4-BE49-F238E27FC236}">
                <a16:creationId xmlns:a16="http://schemas.microsoft.com/office/drawing/2014/main" id="{6E9D1A90-CE57-42D2-8D46-D5DCDE68C6A7}"/>
              </a:ext>
            </a:extLst>
          </p:cNvPr>
          <p:cNvSpPr>
            <a:spLocks noGrp="1" noChangeArrowheads="1"/>
          </p:cNvSpPr>
          <p:nvPr>
            <p:ph type="title"/>
          </p:nvPr>
        </p:nvSpPr>
        <p:spPr>
          <a:xfrm>
            <a:off x="544512" y="0"/>
            <a:ext cx="11102975" cy="1003300"/>
          </a:xfrm>
        </p:spPr>
        <p:txBody>
          <a:bodyPr/>
          <a:lstStyle/>
          <a:p>
            <a:r>
              <a:rPr lang="es-ES" altLang="es-UY" dirty="0"/>
              <a:t>PROCESO DE ANÁLISIS CAUSA RAÍZ</a:t>
            </a:r>
            <a:endParaRPr lang="en-US" altLang="es-UY" dirty="0"/>
          </a:p>
        </p:txBody>
      </p:sp>
      <p:pic>
        <p:nvPicPr>
          <p:cNvPr id="3" name="Imagen 2" descr="Imagen que contiene dibujo, lego&#10;&#10;Descripción generada automáticamente">
            <a:extLst>
              <a:ext uri="{FF2B5EF4-FFF2-40B4-BE49-F238E27FC236}">
                <a16:creationId xmlns:a16="http://schemas.microsoft.com/office/drawing/2014/main" id="{8DA857A5-8A22-4A6A-AE97-5877017062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0100" y="1575911"/>
            <a:ext cx="2514600" cy="1819275"/>
          </a:xfrm>
          <a:prstGeom prst="rect">
            <a:avLst/>
          </a:prstGeom>
        </p:spPr>
      </p:pic>
      <p:pic>
        <p:nvPicPr>
          <p:cNvPr id="6" name="Imagen 5">
            <a:extLst>
              <a:ext uri="{FF2B5EF4-FFF2-40B4-BE49-F238E27FC236}">
                <a16:creationId xmlns:a16="http://schemas.microsoft.com/office/drawing/2014/main" id="{CE23F142-5C2B-4FBA-BF25-51DCDDAB166A}"/>
              </a:ext>
            </a:extLst>
          </p:cNvPr>
          <p:cNvPicPr/>
          <p:nvPr/>
        </p:nvPicPr>
        <p:blipFill>
          <a:blip r:embed="rId4"/>
          <a:stretch>
            <a:fillRect/>
          </a:stretch>
        </p:blipFill>
        <p:spPr>
          <a:xfrm>
            <a:off x="7906703" y="3967797"/>
            <a:ext cx="3756024" cy="2275205"/>
          </a:xfrm>
          <a:prstGeom prst="rect">
            <a:avLst/>
          </a:prstGeom>
        </p:spPr>
      </p:pic>
    </p:spTree>
    <p:extLst>
      <p:ext uri="{BB962C8B-B14F-4D97-AF65-F5344CB8AC3E}">
        <p14:creationId xmlns:p14="http://schemas.microsoft.com/office/powerpoint/2010/main" val="220643892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02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02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5024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024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024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50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024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 y="5080"/>
            <a:ext cx="10210800" cy="985520"/>
          </a:xfrm>
        </p:spPr>
        <p:txBody>
          <a:bodyPr vert="horz" lIns="121917" tIns="60958" rIns="121917" bIns="60958" rtlCol="0" anchor="ctr">
            <a:noAutofit/>
          </a:bodyPr>
          <a:lstStyle/>
          <a:p>
            <a:r>
              <a:rPr lang="en-US" dirty="0" err="1"/>
              <a:t>Incidente</a:t>
            </a:r>
            <a:r>
              <a:rPr lang="en-US" dirty="0"/>
              <a:t> vs </a:t>
            </a:r>
            <a:r>
              <a:rPr lang="en-US" dirty="0" err="1"/>
              <a:t>Accidente</a:t>
            </a:r>
            <a:r>
              <a:rPr lang="en-US" dirty="0"/>
              <a:t> - DEFINICIONES</a:t>
            </a:r>
            <a:endParaRPr lang="en-AU" dirty="0"/>
          </a:p>
        </p:txBody>
      </p:sp>
      <p:sp>
        <p:nvSpPr>
          <p:cNvPr id="25" name="Content Placeholder 24"/>
          <p:cNvSpPr>
            <a:spLocks noGrp="1"/>
          </p:cNvSpPr>
          <p:nvPr>
            <p:ph idx="1"/>
          </p:nvPr>
        </p:nvSpPr>
        <p:spPr>
          <a:xfrm>
            <a:off x="571500" y="1371600"/>
            <a:ext cx="11391900" cy="4648200"/>
          </a:xfrm>
        </p:spPr>
        <p:txBody>
          <a:bodyPr/>
          <a:lstStyle/>
          <a:p>
            <a:pPr marL="0" indent="0">
              <a:buNone/>
            </a:pPr>
            <a:r>
              <a:rPr lang="en-US" sz="2000" b="1" dirty="0" err="1"/>
              <a:t>Incidente</a:t>
            </a:r>
            <a:endParaRPr lang="en-US" sz="2000" b="1" dirty="0"/>
          </a:p>
          <a:p>
            <a:r>
              <a:rPr lang="en-US" sz="2000" dirty="0" err="1"/>
              <a:t>Evento</a:t>
            </a:r>
            <a:r>
              <a:rPr lang="en-US" sz="2000" dirty="0"/>
              <a:t> no </a:t>
            </a:r>
            <a:r>
              <a:rPr lang="en-US" sz="2000" dirty="0" err="1"/>
              <a:t>planificado</a:t>
            </a:r>
            <a:r>
              <a:rPr lang="en-US" sz="2000" dirty="0"/>
              <a:t> que </a:t>
            </a:r>
            <a:r>
              <a:rPr lang="en-US" sz="2000" dirty="0" err="1"/>
              <a:t>podría</a:t>
            </a:r>
            <a:r>
              <a:rPr lang="en-US" sz="2000" dirty="0"/>
              <a:t> </a:t>
            </a:r>
            <a:r>
              <a:rPr lang="en-US" sz="2000" dirty="0" err="1"/>
              <a:t>resultar</a:t>
            </a:r>
            <a:r>
              <a:rPr lang="en-US" sz="2000" dirty="0"/>
              <a:t> </a:t>
            </a:r>
            <a:r>
              <a:rPr lang="en-US" sz="2000" dirty="0" err="1"/>
              <a:t>en</a:t>
            </a:r>
            <a:r>
              <a:rPr lang="en-US" sz="2000" dirty="0"/>
              <a:t> </a:t>
            </a:r>
            <a:r>
              <a:rPr lang="en-US" sz="2000" dirty="0" err="1"/>
              <a:t>lesiones</a:t>
            </a:r>
            <a:r>
              <a:rPr lang="en-US" sz="2000" dirty="0"/>
              <a:t> o </a:t>
            </a:r>
            <a:r>
              <a:rPr lang="en-US" sz="2000" dirty="0" err="1"/>
              <a:t>enfermedades</a:t>
            </a:r>
            <a:r>
              <a:rPr lang="en-US" sz="2000" dirty="0"/>
              <a:t>, o que </a:t>
            </a:r>
            <a:r>
              <a:rPr lang="en-US" sz="2000" dirty="0" err="1"/>
              <a:t>resulta</a:t>
            </a:r>
            <a:r>
              <a:rPr lang="en-US" sz="2000" dirty="0"/>
              <a:t> </a:t>
            </a:r>
            <a:r>
              <a:rPr lang="en-US" sz="2000" dirty="0" err="1"/>
              <a:t>en</a:t>
            </a:r>
            <a:r>
              <a:rPr lang="en-US" sz="2000" dirty="0"/>
              <a:t> </a:t>
            </a:r>
            <a:r>
              <a:rPr lang="en-US" sz="2000" dirty="0" err="1"/>
              <a:t>daños</a:t>
            </a:r>
            <a:r>
              <a:rPr lang="en-US" sz="2000" dirty="0"/>
              <a:t> a la </a:t>
            </a:r>
            <a:r>
              <a:rPr lang="en-US" sz="2000" dirty="0" err="1"/>
              <a:t>propiedad</a:t>
            </a:r>
            <a:r>
              <a:rPr lang="en-US" sz="2000" dirty="0"/>
              <a:t> o vale la </a:t>
            </a:r>
            <a:r>
              <a:rPr lang="en-US" sz="2000" dirty="0" err="1"/>
              <a:t>pena</a:t>
            </a:r>
            <a:r>
              <a:rPr lang="en-US" sz="2000" dirty="0"/>
              <a:t> registrar</a:t>
            </a:r>
          </a:p>
          <a:p>
            <a:pPr marL="0" indent="0">
              <a:buNone/>
            </a:pPr>
            <a:r>
              <a:rPr lang="en-US" sz="2000" b="1" dirty="0" err="1"/>
              <a:t>Accidente</a:t>
            </a:r>
            <a:endParaRPr lang="en-US" sz="2000" b="1" dirty="0"/>
          </a:p>
          <a:p>
            <a:r>
              <a:rPr lang="es-ES" sz="2000" dirty="0"/>
              <a:t>Evento no planificado que resulta en lesiones personales o daños a la propiedad. Siempre involuntario</a:t>
            </a:r>
          </a:p>
          <a:p>
            <a:r>
              <a:rPr lang="es-ES" sz="2000" dirty="0"/>
              <a:t>Todo Accidente es indicación de deficiencia en el Sistema de Gestión de Seguridad y Salud Ocupacional (SYSO)</a:t>
            </a:r>
          </a:p>
          <a:p>
            <a:pPr marL="0" indent="0">
              <a:buNone/>
            </a:pPr>
            <a:r>
              <a:rPr lang="en-US" sz="2000" b="1" dirty="0" err="1"/>
              <a:t>Cuasi-Accidente</a:t>
            </a:r>
            <a:endParaRPr lang="en-US" sz="2000" b="1" dirty="0"/>
          </a:p>
          <a:p>
            <a:r>
              <a:rPr lang="es-ES" sz="2000" dirty="0"/>
              <a:t>Evento </a:t>
            </a:r>
            <a:r>
              <a:rPr lang="en-US" sz="2000" dirty="0"/>
              <a:t>no </a:t>
            </a:r>
            <a:r>
              <a:rPr lang="en-US" sz="2000" dirty="0" err="1"/>
              <a:t>planificado</a:t>
            </a:r>
            <a:r>
              <a:rPr lang="en-US" sz="2000" dirty="0"/>
              <a:t> </a:t>
            </a:r>
            <a:r>
              <a:rPr lang="es-ES" sz="2000" dirty="0"/>
              <a:t>que no resulta en una lesión o daño. Es importante registrarlo e investigarlo para identificar las debilidades en el Sistema que podrían provocar lesiones o daños.</a:t>
            </a:r>
            <a:endParaRPr lang="en-US" sz="2000" dirty="0"/>
          </a:p>
        </p:txBody>
      </p:sp>
    </p:spTree>
    <p:extLst>
      <p:ext uri="{BB962C8B-B14F-4D97-AF65-F5344CB8AC3E}">
        <p14:creationId xmlns:p14="http://schemas.microsoft.com/office/powerpoint/2010/main" val="2328549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9534-7E9E-4DDA-A3EB-00294A041A4F}"/>
              </a:ext>
            </a:extLst>
          </p:cNvPr>
          <p:cNvSpPr>
            <a:spLocks noGrp="1"/>
          </p:cNvSpPr>
          <p:nvPr>
            <p:ph type="title"/>
          </p:nvPr>
        </p:nvSpPr>
        <p:spPr>
          <a:xfrm>
            <a:off x="533400" y="7376"/>
            <a:ext cx="10896600" cy="983224"/>
          </a:xfrm>
        </p:spPr>
        <p:txBody>
          <a:bodyPr vert="horz" lIns="121917" tIns="60958" rIns="121917" bIns="60958" rtlCol="0" anchor="ctr">
            <a:noAutofit/>
          </a:bodyPr>
          <a:lstStyle/>
          <a:p>
            <a:r>
              <a:rPr lang="es-ES" dirty="0"/>
              <a:t>Enfoque Predominante En </a:t>
            </a:r>
            <a:r>
              <a:rPr lang="es-ES"/>
              <a:t>Estos Días</a:t>
            </a:r>
            <a:endParaRPr lang="en-US" dirty="0"/>
          </a:p>
        </p:txBody>
      </p:sp>
      <p:sp>
        <p:nvSpPr>
          <p:cNvPr id="3" name="Content Placeholder 2">
            <a:extLst>
              <a:ext uri="{FF2B5EF4-FFF2-40B4-BE49-F238E27FC236}">
                <a16:creationId xmlns:a16="http://schemas.microsoft.com/office/drawing/2014/main" id="{97AE612B-B626-454F-A573-1ABB407FD29A}"/>
              </a:ext>
            </a:extLst>
          </p:cNvPr>
          <p:cNvSpPr>
            <a:spLocks noGrp="1"/>
          </p:cNvSpPr>
          <p:nvPr>
            <p:ph idx="1"/>
          </p:nvPr>
        </p:nvSpPr>
        <p:spPr>
          <a:xfrm>
            <a:off x="533400" y="1454943"/>
            <a:ext cx="9144000" cy="4717257"/>
          </a:xfrm>
        </p:spPr>
        <p:txBody>
          <a:bodyPr/>
          <a:lstStyle/>
          <a:p>
            <a:r>
              <a:rPr lang="es-ES" sz="2000" dirty="0"/>
              <a:t>No hay resultados buenos o malos por </a:t>
            </a:r>
            <a:r>
              <a:rPr lang="es-ES" sz="2000" b="1" dirty="0">
                <a:solidFill>
                  <a:srgbClr val="0073B9"/>
                </a:solidFill>
              </a:rPr>
              <a:t>“Casualidad”</a:t>
            </a:r>
          </a:p>
          <a:p>
            <a:r>
              <a:rPr lang="es-ES" sz="2000" dirty="0"/>
              <a:t>Los eventos ocurren por </a:t>
            </a:r>
            <a:r>
              <a:rPr lang="es-ES" sz="2000" b="1" dirty="0">
                <a:solidFill>
                  <a:srgbClr val="0073B9"/>
                </a:solidFill>
              </a:rPr>
              <a:t>“Causalidad”</a:t>
            </a:r>
          </a:p>
          <a:p>
            <a:r>
              <a:rPr lang="es-ES" sz="2000" dirty="0"/>
              <a:t>No hay tal cosa como un </a:t>
            </a:r>
            <a:r>
              <a:rPr lang="es-ES" sz="2000" b="1" dirty="0">
                <a:solidFill>
                  <a:srgbClr val="0073B9"/>
                </a:solidFill>
              </a:rPr>
              <a:t>“Accidente"</a:t>
            </a:r>
          </a:p>
          <a:p>
            <a:r>
              <a:rPr lang="es-ES" sz="2000" b="1" dirty="0">
                <a:solidFill>
                  <a:srgbClr val="0073B9"/>
                </a:solidFill>
              </a:rPr>
              <a:t>TODOS</a:t>
            </a:r>
            <a:r>
              <a:rPr lang="es-ES" sz="2000" dirty="0"/>
              <a:t> los incidentes negativos son </a:t>
            </a:r>
            <a:r>
              <a:rPr lang="es-ES" sz="2000" b="1" dirty="0">
                <a:solidFill>
                  <a:srgbClr val="0073B9"/>
                </a:solidFill>
              </a:rPr>
              <a:t>Evitables</a:t>
            </a:r>
          </a:p>
          <a:p>
            <a:endParaRPr lang="es-ES" sz="2000" dirty="0"/>
          </a:p>
          <a:p>
            <a:r>
              <a:rPr lang="es-ES" sz="2000" dirty="0"/>
              <a:t>Todos los empleados son responsables de la prevención de incidentes</a:t>
            </a:r>
          </a:p>
          <a:p>
            <a:endParaRPr lang="es-ES" sz="2000" dirty="0"/>
          </a:p>
          <a:p>
            <a:r>
              <a:rPr lang="es-ES" sz="2000" dirty="0"/>
              <a:t>Al investigar incidentes, se debe ir más allá del error humano</a:t>
            </a:r>
            <a:endParaRPr lang="en-US" sz="2000" dirty="0"/>
          </a:p>
          <a:p>
            <a:pPr lvl="1"/>
            <a:r>
              <a:rPr lang="es-ES" sz="2000" dirty="0"/>
              <a:t>Identificar deficiencias en los sistemas de gestión para mejorar</a:t>
            </a:r>
          </a:p>
          <a:p>
            <a:pPr lvl="1"/>
            <a:r>
              <a:rPr lang="es-ES" sz="2000" dirty="0"/>
              <a:t>Reducir las vulnerabilidades del sistema a los errores humanos</a:t>
            </a:r>
            <a:endParaRPr lang="en-US" sz="1100" dirty="0"/>
          </a:p>
        </p:txBody>
      </p:sp>
      <p:grpSp>
        <p:nvGrpSpPr>
          <p:cNvPr id="4" name="Grupo 3">
            <a:extLst>
              <a:ext uri="{FF2B5EF4-FFF2-40B4-BE49-F238E27FC236}">
                <a16:creationId xmlns:a16="http://schemas.microsoft.com/office/drawing/2014/main" id="{1FF13A24-6534-494B-AF90-5D0A47E8B312}"/>
              </a:ext>
            </a:extLst>
          </p:cNvPr>
          <p:cNvGrpSpPr/>
          <p:nvPr/>
        </p:nvGrpSpPr>
        <p:grpSpPr>
          <a:xfrm>
            <a:off x="9220200" y="3498251"/>
            <a:ext cx="2604697" cy="2604697"/>
            <a:chOff x="8153400" y="2286000"/>
            <a:chExt cx="2604697" cy="2604697"/>
          </a:xfrm>
        </p:grpSpPr>
        <p:pic>
          <p:nvPicPr>
            <p:cNvPr id="3076" name="Picture 4" descr="Image result for do not icon">
              <a:extLst>
                <a:ext uri="{FF2B5EF4-FFF2-40B4-BE49-F238E27FC236}">
                  <a16:creationId xmlns:a16="http://schemas.microsoft.com/office/drawing/2014/main" id="{CFA86D12-1A82-4435-9961-BE4333A62B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2286000"/>
              <a:ext cx="2604697" cy="260469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ED81CA1-4122-4529-97A0-680C75E7440D}"/>
                </a:ext>
              </a:extLst>
            </p:cNvPr>
            <p:cNvSpPr txBox="1"/>
            <p:nvPr/>
          </p:nvSpPr>
          <p:spPr>
            <a:xfrm>
              <a:off x="8315852" y="3326738"/>
              <a:ext cx="2279791" cy="523220"/>
            </a:xfrm>
            <a:prstGeom prst="rect">
              <a:avLst/>
            </a:prstGeom>
            <a:noFill/>
          </p:spPr>
          <p:txBody>
            <a:bodyPr wrap="none" rtlCol="0">
              <a:spAutoFit/>
            </a:bodyPr>
            <a:lstStyle/>
            <a:p>
              <a:r>
                <a:rPr lang="en-US" sz="2800" b="1" dirty="0"/>
                <a:t>ACCIDENTE</a:t>
              </a:r>
            </a:p>
          </p:txBody>
        </p:sp>
      </p:grpSp>
    </p:spTree>
    <p:extLst>
      <p:ext uri="{BB962C8B-B14F-4D97-AF65-F5344CB8AC3E}">
        <p14:creationId xmlns:p14="http://schemas.microsoft.com/office/powerpoint/2010/main" val="2961844363"/>
      </p:ext>
    </p:extLst>
  </p:cSld>
  <p:clrMapOvr>
    <a:masterClrMapping/>
  </p:clrMapOvr>
</p:sld>
</file>

<file path=ppt/theme/theme1.xml><?xml version="1.0" encoding="utf-8"?>
<a:theme xmlns:a="http://schemas.openxmlformats.org/drawingml/2006/main" name="ARMS PRES 17 - Grey BG Blue Header - OnePM Graph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RMS PRES 17 - Grey BG Blue Hea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ARMS PRES 17 - Blue B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ARMS PRES 17 - Grey B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ARMS PRES 17 - Blue B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ARMS PRES 17 -White B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4B3C33CA3215034A9B71065C3BBCF5A3" ma:contentTypeVersion="16" ma:contentTypeDescription="Crear nuevo documento." ma:contentTypeScope="" ma:versionID="b94b6a5251e624e48646e3514faff0df">
  <xsd:schema xmlns:xsd="http://www.w3.org/2001/XMLSchema" xmlns:xs="http://www.w3.org/2001/XMLSchema" xmlns:p="http://schemas.microsoft.com/office/2006/metadata/properties" xmlns:ns2="cde33698-54d1-4413-9454-ee6d5558439e" xmlns:ns3="d0569b8d-7120-4068-b452-55feebc5ffa4" targetNamespace="http://schemas.microsoft.com/office/2006/metadata/properties" ma:root="true" ma:fieldsID="3b7280437edee63d0472e65097a56d61" ns2:_="" ns3:_="">
    <xsd:import namespace="cde33698-54d1-4413-9454-ee6d5558439e"/>
    <xsd:import namespace="d0569b8d-7120-4068-b452-55feebc5ffa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e33698-54d1-4413-9454-ee6d555843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d8d14f57-bdb1-4570-a063-f73ac05c6f3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0569b8d-7120-4068-b452-55feebc5ffa4" elementFormDefault="qualified">
    <xsd:import namespace="http://schemas.microsoft.com/office/2006/documentManagement/types"/>
    <xsd:import namespace="http://schemas.microsoft.com/office/infopath/2007/PartnerControls"/>
    <xsd:element name="SharedWithUsers" ma:index="14"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927f1afe-7377-4824-bd59-0f1a45788c2a}" ma:internalName="TaxCatchAll" ma:showField="CatchAllData" ma:web="d0569b8d-7120-4068-b452-55feebc5ff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6C831E-DF93-4CD8-BB7F-43C18E08D2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e33698-54d1-4413-9454-ee6d5558439e"/>
    <ds:schemaRef ds:uri="d0569b8d-7120-4068-b452-55feebc5ff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0E976D-2946-478F-BE4F-0F75826661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1227</TotalTime>
  <Words>3540</Words>
  <Application>Microsoft Office PowerPoint</Application>
  <PresentationFormat>Panorámica</PresentationFormat>
  <Paragraphs>490</Paragraphs>
  <Slides>59</Slides>
  <Notes>33</Notes>
  <HiddenSlides>0</HiddenSlides>
  <MMClips>0</MMClips>
  <ScaleCrop>false</ScaleCrop>
  <HeadingPairs>
    <vt:vector size="4" baseType="variant">
      <vt:variant>
        <vt:lpstr>Tema</vt:lpstr>
      </vt:variant>
      <vt:variant>
        <vt:i4>6</vt:i4>
      </vt:variant>
      <vt:variant>
        <vt:lpstr>Títulos de diapositiva</vt:lpstr>
      </vt:variant>
      <vt:variant>
        <vt:i4>59</vt:i4>
      </vt:variant>
    </vt:vector>
  </HeadingPairs>
  <TitlesOfParts>
    <vt:vector size="65" baseType="lpstr">
      <vt:lpstr>ARMS PRES 17 - Grey BG Blue Header - OnePM Graphic</vt:lpstr>
      <vt:lpstr>1_ARMS PRES 17 - Grey BG Blue Header</vt:lpstr>
      <vt:lpstr>1_ARMS PRES 17 - Blue BG</vt:lpstr>
      <vt:lpstr>ARMS PRES 17 - Grey BG</vt:lpstr>
      <vt:lpstr>ARMS PRES 17 - Blue BG</vt:lpstr>
      <vt:lpstr>ARMS PRES 17 -White BG</vt:lpstr>
      <vt:lpstr>INVESTIGACIÓN DE INCIDENTES / ACCIDENTES CON LA METODOLOGÍA APOLLO Análisis Causa Raíz® </vt:lpstr>
      <vt:lpstr>PRESENTACIÓN - ING. IND. SANTIAGO SOTUYO BLANCO, CMRP, CRL, AMP-S</vt:lpstr>
      <vt:lpstr>PRESENTACIÓN - ING. IND. SANTIAGO SOTUYO BLANCO, CMRP, CRL, AMP-S</vt:lpstr>
      <vt:lpstr>Ejemplos de contexto</vt:lpstr>
      <vt:lpstr>ENTRANDO EN LA ESCENA DEL INCIDENTE / ACCIDENTE</vt:lpstr>
      <vt:lpstr>PROCESO DE INVESTIGACIÓN DE INCIDENTES / Accidentes</vt:lpstr>
      <vt:lpstr>PROCESO DE ANÁLISIS CAUSA RAÍZ</vt:lpstr>
      <vt:lpstr>Incidente vs Accidente - DEFINICIONES</vt:lpstr>
      <vt:lpstr>Enfoque Predominante En Estos Días</vt:lpstr>
      <vt:lpstr>I¿Cómo Ocurren los Incidentes?</vt:lpstr>
      <vt:lpstr>Por Qué Se Repiten Los Incidentes – DEFICIENCIAS ORGANIZACIONALES</vt:lpstr>
      <vt:lpstr>Por Qué Se Repiten Los Incidentes – COMPORTAMIENTO HUMANO</vt:lpstr>
      <vt:lpstr>INVESTIGACIÓN DE INCIDENTES / Accidentes - OBJETIVOS</vt:lpstr>
      <vt:lpstr>INVESTIGACIÓN DE INCIDENTES / Accidentes - INFORMES</vt:lpstr>
      <vt:lpstr>INVESTIGACIÓN DE INCIDENTES / Accidentes - PROCEDIMIENTO</vt:lpstr>
      <vt:lpstr>Modelo de Relación de Incidentes - Teoría de Heinrich (*)</vt:lpstr>
      <vt:lpstr>La Resolución de Problemas Parece Directa y Sencilla</vt:lpstr>
      <vt:lpstr>Dos Tipos de Problemas</vt:lpstr>
      <vt:lpstr>Solución de Problemas Hoy</vt:lpstr>
      <vt:lpstr>Causas de una Solución Ineficaz de Problemas</vt:lpstr>
      <vt:lpstr>Solución Efectiva de Problemas</vt:lpstr>
      <vt:lpstr>Solución Efectiva de Problemas</vt:lpstr>
      <vt:lpstr>Cuatro Pasos para la Solución Efectiva de Problemas:</vt:lpstr>
      <vt:lpstr>1. Definir El Problema</vt:lpstr>
      <vt:lpstr>2. Identificar Las Causas</vt:lpstr>
      <vt:lpstr>2. Concepto del Gráfico de Causa y Efecto</vt:lpstr>
      <vt:lpstr>3. Soluciones Creativas</vt:lpstr>
      <vt:lpstr>4. Implementar las Soluciones</vt:lpstr>
      <vt:lpstr>CASO DE FATALIDAD</vt:lpstr>
      <vt:lpstr>Definición del Problema</vt:lpstr>
      <vt:lpstr>Definición de problema – caso de fatalidad</vt:lpstr>
      <vt:lpstr>Gráfico de Causa y Efecto</vt:lpstr>
      <vt:lpstr>Presentación de PowerPoint</vt:lpstr>
      <vt:lpstr>Presentación de PowerPoint</vt:lpstr>
      <vt:lpstr>Presentación de PowerPoint</vt:lpstr>
      <vt:lpstr>Presentación de PowerPoint</vt:lpstr>
      <vt:lpstr>Reporte de Incidente – CONCLUSIONES PRINCIPALES</vt:lpstr>
      <vt:lpstr>Reporte de Incidente – PRINCIPALeS FACTORES CAUSALES</vt:lpstr>
      <vt:lpstr>Reporte de Incidente – PRINCIPALS FACTORES CAUSALES</vt:lpstr>
      <vt:lpstr>Reporte de Incidente – FACTORES HUMANOS A DESTACAR</vt:lpstr>
      <vt:lpstr>Reporte de Incidente – FACTORES sistémicos A DESTACAR</vt:lpstr>
      <vt:lpstr>Reporte de Incidente – FACTORES DESCONOCIDOS O DUDOSOS</vt:lpstr>
      <vt:lpstr>Reporte de Incidente – CAUSAS RAÍCES Y SOLUCIONES</vt:lpstr>
      <vt:lpstr>Reporte de Incidente – CAUSAS RAÍCES Y SOLUCIONES</vt:lpstr>
      <vt:lpstr>Generación de Soluciones</vt:lpstr>
      <vt:lpstr>¿Cómo Trabajan las Soluciones?</vt:lpstr>
      <vt:lpstr>Generación de Soluciones</vt:lpstr>
      <vt:lpstr>Generación de Soluciones</vt:lpstr>
      <vt:lpstr>Aplicar Criterios de Solución</vt:lpstr>
      <vt:lpstr>¿Cuál es el Valor del Análisis Causa Raíz?</vt:lpstr>
      <vt:lpstr>Ejemplos de Criterios Límites</vt:lpstr>
      <vt:lpstr>Matriz de Riesgo – ¿Qué Herramienta RCA Utilizar?</vt:lpstr>
      <vt:lpstr>Gráficos de Causa y Efecto</vt:lpstr>
      <vt:lpstr>Gráficos de Causa y Efecto</vt:lpstr>
      <vt:lpstr>Gestión Avanzada y Minería de Datos</vt:lpstr>
      <vt:lpstr>Gestión Avanzada y Minería de Datos</vt:lpstr>
      <vt:lpstr>Gestión Avanzada y Minería de Datos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Solución Efectiva de Problemas</dc:title>
  <dc:creator>Santiago Sotuyo</dc:creator>
  <cp:lastModifiedBy>Marisol León</cp:lastModifiedBy>
  <cp:revision>88</cp:revision>
  <dcterms:created xsi:type="dcterms:W3CDTF">2020-07-15T11:51:10Z</dcterms:created>
  <dcterms:modified xsi:type="dcterms:W3CDTF">2022-10-14T14:09:46Z</dcterms:modified>
</cp:coreProperties>
</file>