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91" r:id="rId5"/>
    <p:sldMasterId id="2147483664" r:id="rId6"/>
    <p:sldMasterId id="2147483678" r:id="rId7"/>
  </p:sldMasterIdLst>
  <p:notesMasterIdLst>
    <p:notesMasterId r:id="rId36"/>
  </p:notesMasterIdLst>
  <p:sldIdLst>
    <p:sldId id="258" r:id="rId8"/>
    <p:sldId id="264" r:id="rId9"/>
    <p:sldId id="343" r:id="rId10"/>
    <p:sldId id="512" r:id="rId11"/>
    <p:sldId id="372" r:id="rId12"/>
    <p:sldId id="378" r:id="rId13"/>
    <p:sldId id="514" r:id="rId14"/>
    <p:sldId id="316" r:id="rId15"/>
    <p:sldId id="308" r:id="rId16"/>
    <p:sldId id="273" r:id="rId17"/>
    <p:sldId id="276" r:id="rId18"/>
    <p:sldId id="362" r:id="rId19"/>
    <p:sldId id="515" r:id="rId20"/>
    <p:sldId id="491" r:id="rId21"/>
    <p:sldId id="301" r:id="rId22"/>
    <p:sldId id="297" r:id="rId23"/>
    <p:sldId id="517" r:id="rId24"/>
    <p:sldId id="516" r:id="rId25"/>
    <p:sldId id="363" r:id="rId26"/>
    <p:sldId id="277" r:id="rId27"/>
    <p:sldId id="374" r:id="rId28"/>
    <p:sldId id="509" r:id="rId29"/>
    <p:sldId id="304" r:id="rId30"/>
    <p:sldId id="518" r:id="rId31"/>
    <p:sldId id="510" r:id="rId32"/>
    <p:sldId id="508" r:id="rId33"/>
    <p:sldId id="511" r:id="rId34"/>
    <p:sldId id="275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AE4"/>
    <a:srgbClr val="8E3086"/>
    <a:srgbClr val="7F7F7F"/>
    <a:srgbClr val="178C86"/>
    <a:srgbClr val="004F58"/>
    <a:srgbClr val="A365B7"/>
    <a:srgbClr val="7D438F"/>
    <a:srgbClr val="AEADB3"/>
    <a:srgbClr val="8497B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19C64-5986-4301-9AA2-318D2004E66E}" v="5" dt="2022-11-01T20:04:33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Moncada Arenas" userId="S::generacion@noria.mx::d8a5062a-d71a-42ef-9777-a767ee448c70" providerId="AD" clId="Web-{D1AEEE67-647A-F894-B338-97929144EB5C}"/>
    <pc:docChg chg="modSld">
      <pc:chgData name="Gloria Moncada Arenas" userId="S::generacion@noria.mx::d8a5062a-d71a-42ef-9777-a767ee448c70" providerId="AD" clId="Web-{D1AEEE67-647A-F894-B338-97929144EB5C}" dt="2022-06-24T19:47:31.374" v="1"/>
      <pc:docMkLst>
        <pc:docMk/>
      </pc:docMkLst>
      <pc:sldChg chg="addSp delSp">
        <pc:chgData name="Gloria Moncada Arenas" userId="S::generacion@noria.mx::d8a5062a-d71a-42ef-9777-a767ee448c70" providerId="AD" clId="Web-{D1AEEE67-647A-F894-B338-97929144EB5C}" dt="2022-06-24T19:47:31.374" v="1"/>
        <pc:sldMkLst>
          <pc:docMk/>
          <pc:sldMk cId="3869162568" sldId="264"/>
        </pc:sldMkLst>
        <pc:picChg chg="add del">
          <ac:chgData name="Gloria Moncada Arenas" userId="S::generacion@noria.mx::d8a5062a-d71a-42ef-9777-a767ee448c70" providerId="AD" clId="Web-{D1AEEE67-647A-F894-B338-97929144EB5C}" dt="2022-06-24T19:47:31.374" v="1"/>
          <ac:picMkLst>
            <pc:docMk/>
            <pc:sldMk cId="3869162568" sldId="264"/>
            <ac:picMk id="29" creationId="{223A7350-C744-F91E-B7F5-237C12C48613}"/>
          </ac:picMkLst>
        </pc:picChg>
      </pc:sldChg>
    </pc:docChg>
  </pc:docChgLst>
  <pc:docChgLst>
    <pc:chgData name="Sergio German Muños Rios" userId="66cbb74c-f403-455f-9431-05505c8a10b1" providerId="ADAL" clId="{35E69440-E784-4607-805B-9F41B77BB506}"/>
    <pc:docChg chg="undo custSel modSld modMainMaster modNotesMaster">
      <pc:chgData name="Sergio German Muños Rios" userId="66cbb74c-f403-455f-9431-05505c8a10b1" providerId="ADAL" clId="{35E69440-E784-4607-805B-9F41B77BB506}" dt="2022-06-27T20:01:49.747" v="1055" actId="14826"/>
      <pc:docMkLst>
        <pc:docMk/>
      </pc:docMkLst>
      <pc:sldChg chg="addSp delSp modSp mod modAnim">
        <pc:chgData name="Sergio German Muños Rios" userId="66cbb74c-f403-455f-9431-05505c8a10b1" providerId="ADAL" clId="{35E69440-E784-4607-805B-9F41B77BB506}" dt="2022-06-27T19:59:07.554" v="1005" actId="1076"/>
        <pc:sldMkLst>
          <pc:docMk/>
          <pc:sldMk cId="3869162568" sldId="26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69162568" sldId="264"/>
            <ac:spMk id="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Sergio German Muños Rios" userId="66cbb74c-f403-455f-9431-05505c8a10b1" providerId="ADAL" clId="{35E69440-E784-4607-805B-9F41B77BB506}" dt="2022-06-27T19:58:14.110" v="998" actId="207"/>
          <ac:spMkLst>
            <pc:docMk/>
            <pc:sldMk cId="3869162568" sldId="264"/>
            <ac:spMk id="7" creationId="{5F1CC6A6-B6AD-48B4-B15E-C05F9B6F7EBD}"/>
          </ac:spMkLst>
        </pc:spChg>
        <pc:spChg chg="mod">
          <ac:chgData name="Sergio German Muños Rios" userId="66cbb74c-f403-455f-9431-05505c8a10b1" providerId="ADAL" clId="{35E69440-E784-4607-805B-9F41B77BB506}" dt="2022-06-27T19:58:19.447" v="999" actId="207"/>
          <ac:spMkLst>
            <pc:docMk/>
            <pc:sldMk cId="3869162568" sldId="264"/>
            <ac:spMk id="8" creationId="{8AFBBC59-AE4B-B14D-AFBB-F74054E370AB}"/>
          </ac:spMkLst>
        </pc:spChg>
        <pc:graphicFrameChg chg="add del mod">
          <ac:chgData name="Sergio German Muños Rios" userId="66cbb74c-f403-455f-9431-05505c8a10b1" providerId="ADAL" clId="{35E69440-E784-4607-805B-9F41B77BB506}" dt="2022-06-24T21:00:31.333" v="892" actId="478"/>
          <ac:graphicFrameMkLst>
            <pc:docMk/>
            <pc:sldMk cId="3869162568" sldId="264"/>
            <ac:graphicFrameMk id="11" creationId="{3199C7E2-ADE4-5F9F-D469-97877D3D7959}"/>
          </ac:graphicFrameMkLst>
        </pc:graphicFrameChg>
        <pc:picChg chg="add del mod">
          <ac:chgData name="Sergio German Muños Rios" userId="66cbb74c-f403-455f-9431-05505c8a10b1" providerId="ADAL" clId="{35E69440-E784-4607-805B-9F41B77BB506}" dt="2022-06-24T16:41:14.953" v="630" actId="478"/>
          <ac:picMkLst>
            <pc:docMk/>
            <pc:sldMk cId="3869162568" sldId="264"/>
            <ac:picMk id="9" creationId="{672D8D18-708D-3852-3C1D-E016E59EA629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869162568" sldId="264"/>
            <ac:picMk id="9" creationId="{86481696-A521-45FE-9CB8-1BE0CD00EB21}"/>
          </ac:picMkLst>
        </pc:picChg>
        <pc:picChg chg="add del mod">
          <ac:chgData name="Sergio German Muños Rios" userId="66cbb74c-f403-455f-9431-05505c8a10b1" providerId="ADAL" clId="{35E69440-E784-4607-805B-9F41B77BB506}" dt="2022-06-24T21:00:13.768" v="886" actId="12084"/>
          <ac:picMkLst>
            <pc:docMk/>
            <pc:sldMk cId="3869162568" sldId="264"/>
            <ac:picMk id="10" creationId="{B7F89806-2D31-6EF6-5559-B4FB90053033}"/>
          </ac:picMkLst>
        </pc:picChg>
        <pc:picChg chg="del mod">
          <ac:chgData name="Sergio German Muños Rios" userId="66cbb74c-f403-455f-9431-05505c8a10b1" providerId="ADAL" clId="{35E69440-E784-4607-805B-9F41B77BB506}" dt="2022-06-24T17:22:55.139" v="747" actId="478"/>
          <ac:picMkLst>
            <pc:docMk/>
            <pc:sldMk cId="3869162568" sldId="264"/>
            <ac:picMk id="10" creationId="{B99ABAA9-15C1-4A6A-8BCC-F541BEDD18E9}"/>
          </ac:picMkLst>
        </pc:picChg>
        <pc:picChg chg="add del mod">
          <ac:chgData name="Sergio German Muños Rios" userId="66cbb74c-f403-455f-9431-05505c8a10b1" providerId="ADAL" clId="{35E69440-E784-4607-805B-9F41B77BB506}" dt="2022-06-24T13:56:49.067" v="72" actId="478"/>
          <ac:picMkLst>
            <pc:docMk/>
            <pc:sldMk cId="3869162568" sldId="264"/>
            <ac:picMk id="11" creationId="{177BC87E-F6E5-B740-9606-412E50748949}"/>
          </ac:picMkLst>
        </pc:picChg>
        <pc:picChg chg="add mod">
          <ac:chgData name="Sergio German Muños Rios" userId="66cbb74c-f403-455f-9431-05505c8a10b1" providerId="ADAL" clId="{35E69440-E784-4607-805B-9F41B77BB506}" dt="2022-06-27T19:59:07.554" v="1005" actId="1076"/>
          <ac:picMkLst>
            <pc:docMk/>
            <pc:sldMk cId="3869162568" sldId="264"/>
            <ac:picMk id="12" creationId="{3F1D6D98-2633-95B5-42A7-3D91E86AC387}"/>
          </ac:picMkLst>
        </pc:picChg>
        <pc:picChg chg="add del mod">
          <ac:chgData name="Sergio German Muños Rios" userId="66cbb74c-f403-455f-9431-05505c8a10b1" providerId="ADAL" clId="{35E69440-E784-4607-805B-9F41B77BB506}" dt="2022-06-24T17:15:37.587" v="724" actId="478"/>
          <ac:picMkLst>
            <pc:docMk/>
            <pc:sldMk cId="3869162568" sldId="264"/>
            <ac:picMk id="13" creationId="{5B61055E-4F66-D36E-464D-F5511B0CC884}"/>
          </ac:picMkLst>
        </pc:picChg>
        <pc:picChg chg="add mod or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869162568" sldId="264"/>
            <ac:picMk id="14" creationId="{2B25C542-5759-E75B-B020-0E25411ACD2C}"/>
          </ac:picMkLst>
        </pc:picChg>
        <pc:picChg chg="add del">
          <ac:chgData name="Sergio German Muños Rios" userId="66cbb74c-f403-455f-9431-05505c8a10b1" providerId="ADAL" clId="{35E69440-E784-4607-805B-9F41B77BB506}" dt="2022-06-24T17:20:55.392" v="726" actId="22"/>
          <ac:picMkLst>
            <pc:docMk/>
            <pc:sldMk cId="3869162568" sldId="264"/>
            <ac:picMk id="15" creationId="{E8A1AE8E-29E4-699A-7CD4-75F4E903D5E2}"/>
          </ac:picMkLst>
        </pc:picChg>
        <pc:picChg chg="add del mod">
          <ac:chgData name="Sergio German Muños Rios" userId="66cbb74c-f403-455f-9431-05505c8a10b1" providerId="ADAL" clId="{35E69440-E784-4607-805B-9F41B77BB506}" dt="2022-06-24T17:21:56.044" v="743" actId="478"/>
          <ac:picMkLst>
            <pc:docMk/>
            <pc:sldMk cId="3869162568" sldId="264"/>
            <ac:picMk id="17" creationId="{C27FB011-6BF4-5A2B-07AB-2231E055AC67}"/>
          </ac:picMkLst>
        </pc:picChg>
        <pc:picChg chg="add del mod">
          <ac:chgData name="Sergio German Muños Rios" userId="66cbb74c-f403-455f-9431-05505c8a10b1" providerId="ADAL" clId="{35E69440-E784-4607-805B-9F41B77BB506}" dt="2022-06-24T17:22:45.503" v="746" actId="478"/>
          <ac:picMkLst>
            <pc:docMk/>
            <pc:sldMk cId="3869162568" sldId="264"/>
            <ac:picMk id="19" creationId="{23C704C9-7D25-789C-FB2D-19D8FAE17DD3}"/>
          </ac:picMkLst>
        </pc:picChg>
        <pc:picChg chg="add del mod">
          <ac:chgData name="Sergio German Muños Rios" userId="66cbb74c-f403-455f-9431-05505c8a10b1" providerId="ADAL" clId="{35E69440-E784-4607-805B-9F41B77BB506}" dt="2022-06-24T17:34:16.899" v="750" actId="478"/>
          <ac:picMkLst>
            <pc:docMk/>
            <pc:sldMk cId="3869162568" sldId="264"/>
            <ac:picMk id="21" creationId="{D3E970A9-BE32-57BD-DD49-4FD3AAD8AC75}"/>
          </ac:picMkLst>
        </pc:picChg>
        <pc:picChg chg="add del mod">
          <ac:chgData name="Sergio German Muños Rios" userId="66cbb74c-f403-455f-9431-05505c8a10b1" providerId="ADAL" clId="{35E69440-E784-4607-805B-9F41B77BB506}" dt="2022-06-24T17:34:23.946" v="752" actId="478"/>
          <ac:picMkLst>
            <pc:docMk/>
            <pc:sldMk cId="3869162568" sldId="264"/>
            <ac:picMk id="23" creationId="{5285EA5A-A19D-811E-AA4D-AA720C510EA6}"/>
          </ac:picMkLst>
        </pc:picChg>
        <pc:picChg chg="add del mod">
          <ac:chgData name="Sergio German Muños Rios" userId="66cbb74c-f403-455f-9431-05505c8a10b1" providerId="ADAL" clId="{35E69440-E784-4607-805B-9F41B77BB506}" dt="2022-06-24T17:34:49.236" v="763" actId="478"/>
          <ac:picMkLst>
            <pc:docMk/>
            <pc:sldMk cId="3869162568" sldId="264"/>
            <ac:picMk id="25" creationId="{CD0D483B-6653-A540-2214-FF0D0C3205DB}"/>
          </ac:picMkLst>
        </pc:picChg>
        <pc:picChg chg="add mod">
          <ac:chgData name="Sergio German Muños Rios" userId="66cbb74c-f403-455f-9431-05505c8a10b1" providerId="ADAL" clId="{35E69440-E784-4607-805B-9F41B77BB506}" dt="2022-06-24T17:38:05.724" v="772" actId="1076"/>
          <ac:picMkLst>
            <pc:docMk/>
            <pc:sldMk cId="3869162568" sldId="264"/>
            <ac:picMk id="27" creationId="{2DA39DAF-6580-B1C1-244B-7D7DD070DBF7}"/>
          </ac:picMkLst>
        </pc:picChg>
        <pc:picChg chg="add mod">
          <ac:chgData name="Sergio German Muños Rios" userId="66cbb74c-f403-455f-9431-05505c8a10b1" providerId="ADAL" clId="{35E69440-E784-4607-805B-9F41B77BB506}" dt="2022-06-24T17:39:52.013" v="782" actId="14100"/>
          <ac:picMkLst>
            <pc:docMk/>
            <pc:sldMk cId="3869162568" sldId="264"/>
            <ac:picMk id="29" creationId="{223A7350-C744-F91E-B7F5-237C12C48613}"/>
          </ac:picMkLst>
        </pc:picChg>
        <pc:cxnChg chg="mod ord">
          <ac:chgData name="Sergio German Muños Rios" userId="66cbb74c-f403-455f-9431-05505c8a10b1" providerId="ADAL" clId="{35E69440-E784-4607-805B-9F41B77BB506}" dt="2022-06-27T19:58:29.920" v="1001" actId="166"/>
          <ac:cxnSpMkLst>
            <pc:docMk/>
            <pc:sldMk cId="3869162568" sldId="264"/>
            <ac:cxnSpMk id="4" creationId="{F01ADE08-26AB-2444-ADA6-279E2BE47622}"/>
          </ac:cxnSpMkLst>
        </pc:cxnChg>
      </pc:sldChg>
      <pc:sldChg chg="addSp delSp modSp mod">
        <pc:chgData name="Sergio German Muños Rios" userId="66cbb74c-f403-455f-9431-05505c8a10b1" providerId="ADAL" clId="{35E69440-E784-4607-805B-9F41B77BB506}" dt="2022-06-27T19:59:33.074" v="1015"/>
        <pc:sldMkLst>
          <pc:docMk/>
          <pc:sldMk cId="1554541908" sldId="273"/>
        </pc:sldMkLst>
        <pc:spChg chg="mod">
          <ac:chgData name="Sergio German Muños Rios" userId="66cbb74c-f403-455f-9431-05505c8a10b1" providerId="ADAL" clId="{35E69440-E784-4607-805B-9F41B77BB506}" dt="2022-06-27T19:58:40.046" v="1002" actId="207"/>
          <ac:spMkLst>
            <pc:docMk/>
            <pc:sldMk cId="1554541908" sldId="273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554541908" sldId="273"/>
            <ac:spMk id="3" creationId="{00000000-0000-0000-0000-000000000000}"/>
          </ac:spMkLst>
        </pc:spChg>
        <pc:picChg chg="del mod">
          <ac:chgData name="Sergio German Muños Rios" userId="66cbb74c-f403-455f-9431-05505c8a10b1" providerId="ADAL" clId="{35E69440-E784-4607-805B-9F41B77BB506}" dt="2022-06-24T14:12:55.633" v="127" actId="478"/>
          <ac:picMkLst>
            <pc:docMk/>
            <pc:sldMk cId="1554541908" sldId="273"/>
            <ac:picMk id="5" creationId="{4852E529-5CD2-FC45-9870-FDA42721601C}"/>
          </ac:picMkLst>
        </pc:picChg>
        <pc:picChg chg="add mod">
          <ac:chgData name="Sergio German Muños Rios" userId="66cbb74c-f403-455f-9431-05505c8a10b1" providerId="ADAL" clId="{35E69440-E784-4607-805B-9F41B77BB506}" dt="2022-06-27T19:59:33.074" v="1015"/>
          <ac:picMkLst>
            <pc:docMk/>
            <pc:sldMk cId="1554541908" sldId="273"/>
            <ac:picMk id="5" creationId="{68A0B431-2AC0-116C-1406-D9AEC2ABB83B}"/>
          </ac:picMkLst>
        </pc:picChg>
        <pc:picChg chg="add del mod">
          <ac:chgData name="Sergio German Muños Rios" userId="66cbb74c-f403-455f-9431-05505c8a10b1" providerId="ADAL" clId="{35E69440-E784-4607-805B-9F41B77BB506}" dt="2022-06-24T16:41:00.632" v="626" actId="478"/>
          <ac:picMkLst>
            <pc:docMk/>
            <pc:sldMk cId="1554541908" sldId="273"/>
            <ac:picMk id="6" creationId="{99D79C4F-3CBF-DA86-7D5F-2AA00BB1E91F}"/>
          </ac:picMkLst>
        </pc:picChg>
        <pc:picChg chg="add del mod">
          <ac:chgData name="Sergio German Muños Rios" userId="66cbb74c-f403-455f-9431-05505c8a10b1" providerId="ADAL" clId="{35E69440-E784-4607-805B-9F41B77BB506}" dt="2022-06-27T19:59:32.612" v="1014" actId="478"/>
          <ac:picMkLst>
            <pc:docMk/>
            <pc:sldMk cId="1554541908" sldId="273"/>
            <ac:picMk id="7" creationId="{BF7BC413-2E7D-A541-01D9-E6BBDF7791A6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338444006" sldId="27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8444006" sldId="274"/>
            <ac:spMk id="3" creationId="{241DDFA1-A9C3-4E45-8BAB-CFFBB69AF323}"/>
          </ac:spMkLst>
        </pc:spChg>
        <pc:picChg chg="del">
          <ac:chgData name="Sergio German Muños Rios" userId="66cbb74c-f403-455f-9431-05505c8a10b1" providerId="ADAL" clId="{35E69440-E784-4607-805B-9F41B77BB506}" dt="2022-06-24T14:13:37.041" v="138" actId="478"/>
          <ac:picMkLst>
            <pc:docMk/>
            <pc:sldMk cId="338444006" sldId="274"/>
            <ac:picMk id="4" creationId="{84B4D344-5E46-1F4E-A33A-8B42E79E7B79}"/>
          </ac:picMkLst>
        </pc:picChg>
        <pc:picChg chg="add del mod">
          <ac:chgData name="Sergio German Muños Rios" userId="66cbb74c-f403-455f-9431-05505c8a10b1" providerId="ADAL" clId="{35E69440-E784-4607-805B-9F41B77BB506}" dt="2022-06-24T16:07:41.387" v="561" actId="478"/>
          <ac:picMkLst>
            <pc:docMk/>
            <pc:sldMk cId="338444006" sldId="274"/>
            <ac:picMk id="5" creationId="{534389EE-C5A7-6248-7497-7A750EC57658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1:25.821" v="1054" actId="1076"/>
        <pc:sldMkLst>
          <pc:docMk/>
          <pc:sldMk cId="1132737551" sldId="275"/>
        </pc:sldMkLst>
        <pc:picChg chg="del">
          <ac:chgData name="Sergio German Muños Rios" userId="66cbb74c-f403-455f-9431-05505c8a10b1" providerId="ADAL" clId="{35E69440-E784-4607-805B-9F41B77BB506}" dt="2022-06-24T16:42:57.504" v="650" actId="478"/>
          <ac:picMkLst>
            <pc:docMk/>
            <pc:sldMk cId="1132737551" sldId="275"/>
            <ac:picMk id="2" creationId="{D0096D26-8C3E-A54E-9ADF-C92030AE56E9}"/>
          </ac:picMkLst>
        </pc:picChg>
        <pc:picChg chg="add mod">
          <ac:chgData name="Sergio German Muños Rios" userId="66cbb74c-f403-455f-9431-05505c8a10b1" providerId="ADAL" clId="{35E69440-E784-4607-805B-9F41B77BB506}" dt="2022-06-27T20:01:25.821" v="1054" actId="1076"/>
          <ac:picMkLst>
            <pc:docMk/>
            <pc:sldMk cId="1132737551" sldId="275"/>
            <ac:picMk id="3" creationId="{96F1BB5C-9E4A-7255-7D7F-E0227C62D73A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0:18.188" v="1025" actId="255"/>
        <pc:sldMkLst>
          <pc:docMk/>
          <pc:sldMk cId="148462388" sldId="276"/>
        </pc:sldMkLst>
        <pc:spChg chg="mod">
          <ac:chgData name="Sergio German Muños Rios" userId="66cbb74c-f403-455f-9431-05505c8a10b1" providerId="ADAL" clId="{35E69440-E784-4607-805B-9F41B77BB506}" dt="2022-06-27T20:00:18.188" v="1025" actId="255"/>
          <ac:spMkLst>
            <pc:docMk/>
            <pc:sldMk cId="148462388" sldId="276"/>
            <ac:spMk id="3" creationId="{3C766447-0BA1-D447-AEFA-74E10B5617E6}"/>
          </ac:spMkLst>
        </pc:spChg>
        <pc:picChg chg="del">
          <ac:chgData name="Sergio German Muños Rios" userId="66cbb74c-f403-455f-9431-05505c8a10b1" providerId="ADAL" clId="{35E69440-E784-4607-805B-9F41B77BB506}" dt="2022-06-24T14:24:48.868" v="255" actId="478"/>
          <ac:picMkLst>
            <pc:docMk/>
            <pc:sldMk cId="148462388" sldId="276"/>
            <ac:picMk id="4" creationId="{DB4C171F-1AB8-9948-9BE8-05B3DF677C5A}"/>
          </ac:picMkLst>
        </pc:picChg>
        <pc:picChg chg="add del mod">
          <ac:chgData name="Sergio German Muños Rios" userId="66cbb74c-f403-455f-9431-05505c8a10b1" providerId="ADAL" clId="{35E69440-E784-4607-805B-9F41B77BB506}" dt="2022-06-24T14:24:59.695" v="259" actId="478"/>
          <ac:picMkLst>
            <pc:docMk/>
            <pc:sldMk cId="148462388" sldId="276"/>
            <ac:picMk id="5" creationId="{A12DF4A9-4111-A1DC-C68A-C0723A6E78C0}"/>
          </ac:picMkLst>
        </pc:picChg>
        <pc:picChg chg="add del mod">
          <ac:chgData name="Sergio German Muños Rios" userId="66cbb74c-f403-455f-9431-05505c8a10b1" providerId="ADAL" clId="{35E69440-E784-4607-805B-9F41B77BB506}" dt="2022-06-24T16:07:29.877" v="558" actId="478"/>
          <ac:picMkLst>
            <pc:docMk/>
            <pc:sldMk cId="148462388" sldId="276"/>
            <ac:picMk id="6" creationId="{C91163B9-323F-926E-96CF-8BEEE99EF305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653891884" sldId="277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653891884" sldId="277"/>
            <ac:spMk id="3" creationId="{71EBDBF6-DCCA-904E-9798-46866F3CC5A9}"/>
          </ac:spMkLst>
        </pc:spChg>
        <pc:picChg chg="del">
          <ac:chgData name="Sergio German Muños Rios" userId="66cbb74c-f403-455f-9431-05505c8a10b1" providerId="ADAL" clId="{35E69440-E784-4607-805B-9F41B77BB506}" dt="2022-06-24T14:13:20.920" v="133" actId="478"/>
          <ac:picMkLst>
            <pc:docMk/>
            <pc:sldMk cId="653891884" sldId="277"/>
            <ac:picMk id="4" creationId="{16AF5655-201D-E348-95C1-4B633AB652FF}"/>
          </ac:picMkLst>
        </pc:picChg>
        <pc:picChg chg="add del mod">
          <ac:chgData name="Sergio German Muños Rios" userId="66cbb74c-f403-455f-9431-05505c8a10b1" providerId="ADAL" clId="{35E69440-E784-4607-805B-9F41B77BB506}" dt="2022-06-24T16:07:32.892" v="559" actId="478"/>
          <ac:picMkLst>
            <pc:docMk/>
            <pc:sldMk cId="653891884" sldId="277"/>
            <ac:picMk id="5" creationId="{A5D756A5-7A8F-A138-AE7E-DB42AEF1FC74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2714631248" sldId="278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714631248" sldId="278"/>
            <ac:spMk id="3" creationId="{84510D11-372C-744A-84E2-6553502AB837}"/>
          </ac:spMkLst>
        </pc:spChg>
        <pc:picChg chg="del">
          <ac:chgData name="Sergio German Muños Rios" userId="66cbb74c-f403-455f-9431-05505c8a10b1" providerId="ADAL" clId="{35E69440-E784-4607-805B-9F41B77BB506}" dt="2022-06-24T14:13:29.275" v="136" actId="478"/>
          <ac:picMkLst>
            <pc:docMk/>
            <pc:sldMk cId="2714631248" sldId="278"/>
            <ac:picMk id="4" creationId="{08DAADF5-6BD6-E14E-A6EE-A4D4D6D3C851}"/>
          </ac:picMkLst>
        </pc:picChg>
        <pc:picChg chg="add del mod">
          <ac:chgData name="Sergio German Muños Rios" userId="66cbb74c-f403-455f-9431-05505c8a10b1" providerId="ADAL" clId="{35E69440-E784-4607-805B-9F41B77BB506}" dt="2022-06-24T16:07:38.909" v="560" actId="478"/>
          <ac:picMkLst>
            <pc:docMk/>
            <pc:sldMk cId="2714631248" sldId="278"/>
            <ac:picMk id="5" creationId="{EFAA23BC-63CC-68C9-AB07-CCCA0E91EAF9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44.575" v="1035"/>
        <pc:sldMkLst>
          <pc:docMk/>
          <pc:sldMk cId="1780887156" sldId="297"/>
        </pc:sldMkLst>
        <pc:spChg chg="mod">
          <ac:chgData name="Sergio German Muños Rios" userId="66cbb74c-f403-455f-9431-05505c8a10b1" providerId="ADAL" clId="{35E69440-E784-4607-805B-9F41B77BB506}" dt="2022-06-24T14:32:37.078" v="349" actId="207"/>
          <ac:spMkLst>
            <pc:docMk/>
            <pc:sldMk cId="1780887156" sldId="297"/>
            <ac:spMk id="3" creationId="{AD78EE4E-FA4A-DB48-9B55-4A7F914B2FD4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9" creationId="{1D2D9F9A-F27A-344E-9702-23B80A8CBDA1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75" creationId="{536E244C-72D7-1741-B2C7-EC958B5559B4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76" creationId="{B950E709-9C36-D74D-AB00-1E84BB9D04A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77" creationId="{735775CA-FE19-BB42-8903-7298B01874CC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9" creationId="{00000000-0000-0000-0000-000000000000}"/>
          </ac:spMkLst>
        </pc:s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780887156" sldId="297"/>
            <ac:graphicFrameMk id="2" creationId="{00000000-0000-0000-0000-000000000000}"/>
          </ac:graphicFrameMkLst>
        </pc:graphicFrameChg>
        <pc:picChg chg="del">
          <ac:chgData name="Sergio German Muños Rios" userId="66cbb74c-f403-455f-9431-05505c8a10b1" providerId="ADAL" clId="{35E69440-E784-4607-805B-9F41B77BB506}" dt="2022-06-24T14:14:18.226" v="147" actId="478"/>
          <ac:picMkLst>
            <pc:docMk/>
            <pc:sldMk cId="1780887156" sldId="297"/>
            <ac:picMk id="45" creationId="{4C87BDAA-5F82-AB47-944A-ADE0E0F2AD59}"/>
          </ac:picMkLst>
        </pc:picChg>
        <pc:picChg chg="add mod">
          <ac:chgData name="Sergio German Muños Rios" userId="66cbb74c-f403-455f-9431-05505c8a10b1" providerId="ADAL" clId="{35E69440-E784-4607-805B-9F41B77BB506}" dt="2022-06-27T20:00:44.575" v="1035"/>
          <ac:picMkLst>
            <pc:docMk/>
            <pc:sldMk cId="1780887156" sldId="297"/>
            <ac:picMk id="45" creationId="{950693A6-0ADC-47A2-7744-73CC2493FD16}"/>
          </ac:picMkLst>
        </pc:picChg>
        <pc:picChg chg="add del mod">
          <ac:chgData name="Sergio German Muños Rios" userId="66cbb74c-f403-455f-9431-05505c8a10b1" providerId="ADAL" clId="{35E69440-E784-4607-805B-9F41B77BB506}" dt="2022-06-24T16:43:39.417" v="663" actId="478"/>
          <ac:picMkLst>
            <pc:docMk/>
            <pc:sldMk cId="1780887156" sldId="297"/>
            <ac:picMk id="46" creationId="{DC0C890F-F8E2-7455-8BE7-5A44BD11BF6B}"/>
          </ac:picMkLst>
        </pc:picChg>
        <pc:picChg chg="add del mod">
          <ac:chgData name="Sergio German Muños Rios" userId="66cbb74c-f403-455f-9431-05505c8a10b1" providerId="ADAL" clId="{35E69440-E784-4607-805B-9F41B77BB506}" dt="2022-06-27T20:00:44.131" v="1034" actId="478"/>
          <ac:picMkLst>
            <pc:docMk/>
            <pc:sldMk cId="1780887156" sldId="297"/>
            <ac:picMk id="47" creationId="{9037C6DA-BA25-FB85-8ABA-BA68AFA38788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50.085" v="1037"/>
        <pc:sldMkLst>
          <pc:docMk/>
          <pc:sldMk cId="3787678996" sldId="301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4T14:29:26.945" v="319" actId="207"/>
          <ac:spMkLst>
            <pc:docMk/>
            <pc:sldMk cId="3787678996" sldId="301"/>
            <ac:spMk id="4" creationId="{5C8DF43C-78D7-8048-9287-A26C5B81C0F1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50" creationId="{F3FB47D5-6991-1D4C-B603-D56A2EF6F07A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7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9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2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2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4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0:50.085" v="1037"/>
          <ac:picMkLst>
            <pc:docMk/>
            <pc:sldMk cId="3787678996" sldId="301"/>
            <ac:picMk id="32" creationId="{2A6CE9CE-3717-EBE2-D207-B0F40936D318}"/>
          </ac:picMkLst>
        </pc:picChg>
        <pc:picChg chg="del">
          <ac:chgData name="Sergio German Muños Rios" userId="66cbb74c-f403-455f-9431-05505c8a10b1" providerId="ADAL" clId="{35E69440-E784-4607-805B-9F41B77BB506}" dt="2022-06-24T14:14:25.090" v="149" actId="478"/>
          <ac:picMkLst>
            <pc:docMk/>
            <pc:sldMk cId="3787678996" sldId="301"/>
            <ac:picMk id="32" creationId="{8BDBC3D5-6DC4-CA40-9ACC-0461AB53F599}"/>
          </ac:picMkLst>
        </pc:picChg>
        <pc:picChg chg="add del mod">
          <ac:chgData name="Sergio German Muños Rios" userId="66cbb74c-f403-455f-9431-05505c8a10b1" providerId="ADAL" clId="{35E69440-E784-4607-805B-9F41B77BB506}" dt="2022-06-24T16:43:43.520" v="665" actId="478"/>
          <ac:picMkLst>
            <pc:docMk/>
            <pc:sldMk cId="3787678996" sldId="301"/>
            <ac:picMk id="33" creationId="{04120726-9AC5-E498-EAB0-2B01A88ACA8C}"/>
          </ac:picMkLst>
        </pc:picChg>
        <pc:picChg chg="add del mod">
          <ac:chgData name="Sergio German Muños Rios" userId="66cbb74c-f403-455f-9431-05505c8a10b1" providerId="ADAL" clId="{35E69440-E784-4607-805B-9F41B77BB506}" dt="2022-06-27T20:00:49.154" v="1036" actId="478"/>
          <ac:picMkLst>
            <pc:docMk/>
            <pc:sldMk cId="3787678996" sldId="301"/>
            <ac:picMk id="34" creationId="{7B290608-ACA7-3607-2ACD-A602F43A7A59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19:46:51.832" v="915"/>
        <pc:sldMkLst>
          <pc:docMk/>
          <pc:sldMk cId="761292672" sldId="30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2" creationId="{594AC7D7-C871-D445-BBF3-98272E1D08F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3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4" creationId="{5F390C18-0B98-C84A-A4D9-537DAE263A2F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50" creationId="{00000000-0000-0000-0000-000000000000}"/>
          </ac:spMkLst>
        </pc:spChg>
        <pc:picChg chg="del">
          <ac:chgData name="Sergio German Muños Rios" userId="66cbb74c-f403-455f-9431-05505c8a10b1" providerId="ADAL" clId="{35E69440-E784-4607-805B-9F41B77BB506}" dt="2022-06-24T14:14:30.027" v="151" actId="478"/>
          <ac:picMkLst>
            <pc:docMk/>
            <pc:sldMk cId="761292672" sldId="304"/>
            <ac:picMk id="34" creationId="{E304CE74-1173-4B45-8CD0-C9A3B9A5F95D}"/>
          </ac:picMkLst>
        </pc:picChg>
        <pc:picChg chg="add del mod">
          <ac:chgData name="Sergio German Muños Rios" userId="66cbb74c-f403-455f-9431-05505c8a10b1" providerId="ADAL" clId="{35E69440-E784-4607-805B-9F41B77BB506}" dt="2022-06-24T16:43:47.439" v="667" actId="478"/>
          <ac:picMkLst>
            <pc:docMk/>
            <pc:sldMk cId="761292672" sldId="304"/>
            <ac:picMk id="35" creationId="{8590BAB2-FE3B-5BE9-82D1-6836ADA3681F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761292672" sldId="304"/>
            <ac:picMk id="36" creationId="{F4C3EC8D-A955-267F-CD54-DC40BF5ABFBC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32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49" creationId="{5CD70095-6358-174C-A3BB-4446D6B011C8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51" creationId="{E73163F0-4350-7441-A55A-00840B81036A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52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62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6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65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0:56.410" v="1041"/>
        <pc:sldMkLst>
          <pc:docMk/>
          <pc:sldMk cId="2005962176" sldId="308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" creationId="{6D7DC468-428F-FF4D-8132-D68308B9E79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82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3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4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2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5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65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71" creationId="{00000000-0000-0000-0000-000000000000}"/>
          </ac:grpSpMkLst>
        </pc:grpChg>
        <pc:picChg chg="add mod">
          <ac:chgData name="Sergio German Muños Rios" userId="66cbb74c-f403-455f-9431-05505c8a10b1" providerId="ADAL" clId="{35E69440-E784-4607-805B-9F41B77BB506}" dt="2022-06-27T20:00:56.410" v="1041"/>
          <ac:picMkLst>
            <pc:docMk/>
            <pc:sldMk cId="2005962176" sldId="308"/>
            <ac:picMk id="50" creationId="{949BBD30-19FA-FB94-7C0C-B5F9108220D3}"/>
          </ac:picMkLst>
        </pc:picChg>
        <pc:picChg chg="del">
          <ac:chgData name="Sergio German Muños Rios" userId="66cbb74c-f403-455f-9431-05505c8a10b1" providerId="ADAL" clId="{35E69440-E784-4607-805B-9F41B77BB506}" dt="2022-06-24T14:14:39.569" v="155" actId="478"/>
          <ac:picMkLst>
            <pc:docMk/>
            <pc:sldMk cId="2005962176" sldId="308"/>
            <ac:picMk id="50" creationId="{A297BB2E-922E-DB45-90E0-C73D6E83D1E8}"/>
          </ac:picMkLst>
        </pc:picChg>
        <pc:picChg chg="add del mod">
          <ac:chgData name="Sergio German Muños Rios" userId="66cbb74c-f403-455f-9431-05505c8a10b1" providerId="ADAL" clId="{35E69440-E784-4607-805B-9F41B77BB506}" dt="2022-06-27T20:00:55.436" v="1040" actId="478"/>
          <ac:picMkLst>
            <pc:docMk/>
            <pc:sldMk cId="2005962176" sldId="308"/>
            <ac:picMk id="51" creationId="{B3065B6E-F476-1CF3-69D6-2C39CECD7BD9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35.738" v="1031" actId="1035"/>
        <pc:sldMkLst>
          <pc:docMk/>
          <pc:sldMk cId="185486488" sldId="316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2" creationId="{DCB397A7-1C40-734B-981E-EEB42C4D2C2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3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10" creationId="{00000000-0000-0000-0000-000000000000}"/>
          </ac:grpSpMkLst>
        </pc:grpChg>
        <pc:picChg chg="add mod">
          <ac:chgData name="Sergio German Muños Rios" userId="66cbb74c-f403-455f-9431-05505c8a10b1" providerId="ADAL" clId="{35E69440-E784-4607-805B-9F41B77BB506}" dt="2022-06-27T20:00:35.738" v="1031" actId="1035"/>
          <ac:picMkLst>
            <pc:docMk/>
            <pc:sldMk cId="185486488" sldId="316"/>
            <ac:picMk id="39" creationId="{95382FAE-8DFC-E052-92AB-E9E7AB1E4725}"/>
          </ac:picMkLst>
        </pc:picChg>
        <pc:picChg chg="del">
          <ac:chgData name="Sergio German Muños Rios" userId="66cbb74c-f403-455f-9431-05505c8a10b1" providerId="ADAL" clId="{35E69440-E784-4607-805B-9F41B77BB506}" dt="2022-06-24T14:14:00.972" v="143" actId="478"/>
          <ac:picMkLst>
            <pc:docMk/>
            <pc:sldMk cId="185486488" sldId="316"/>
            <ac:picMk id="39" creationId="{FA9B7E03-D970-344A-A945-0BCEB5AB4B6C}"/>
          </ac:picMkLst>
        </pc:picChg>
        <pc:picChg chg="add del mod">
          <ac:chgData name="Sergio German Muños Rios" userId="66cbb74c-f403-455f-9431-05505c8a10b1" providerId="ADAL" clId="{35E69440-E784-4607-805B-9F41B77BB506}" dt="2022-06-24T16:43:29.873" v="659" actId="478"/>
          <ac:picMkLst>
            <pc:docMk/>
            <pc:sldMk cId="185486488" sldId="316"/>
            <ac:picMk id="40" creationId="{5B673071-3A4B-D29A-BEAC-598F427308C3}"/>
          </ac:picMkLst>
        </pc:picChg>
        <pc:picChg chg="add del mod">
          <ac:chgData name="Sergio German Muños Rios" userId="66cbb74c-f403-455f-9431-05505c8a10b1" providerId="ADAL" clId="{35E69440-E784-4607-805B-9F41B77BB506}" dt="2022-06-27T20:00:32.450" v="1028" actId="478"/>
          <ac:picMkLst>
            <pc:docMk/>
            <pc:sldMk cId="185486488" sldId="316"/>
            <ac:picMk id="41" creationId="{4A21764D-788E-8010-165C-87428DB943F1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56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7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78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0:53.361" v="1039"/>
        <pc:sldMkLst>
          <pc:docMk/>
          <pc:sldMk cId="1192637756" sldId="343"/>
        </pc:sldMkLst>
        <pc:spChg chg="mod">
          <ac:chgData name="Sergio German Muños Rios" userId="66cbb74c-f403-455f-9431-05505c8a10b1" providerId="ADAL" clId="{35E69440-E784-4607-805B-9F41B77BB506}" dt="2022-06-24T14:28:18.511" v="302" actId="207"/>
          <ac:spMkLst>
            <pc:docMk/>
            <pc:sldMk cId="1192637756" sldId="343"/>
            <ac:spMk id="2" creationId="{6D6589FA-A769-AA48-BB7A-B1006C3703B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6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7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7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1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2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32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3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4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4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2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5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60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61" creationId="{00000000-0000-0000-0000-000000000000}"/>
          </ac:grpSpMkLst>
        </pc:gr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1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2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3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4" creationId="{00000000-0000-0000-0000-000000000000}"/>
          </ac:graphicFrameMkLst>
        </pc:graphicFrameChg>
        <pc:picChg chg="add del mod">
          <ac:chgData name="Sergio German Muños Rios" userId="66cbb74c-f403-455f-9431-05505c8a10b1" providerId="ADAL" clId="{35E69440-E784-4607-805B-9F41B77BB506}" dt="2022-06-24T16:43:50.440" v="669" actId="478"/>
          <ac:picMkLst>
            <pc:docMk/>
            <pc:sldMk cId="1192637756" sldId="343"/>
            <ac:picMk id="67" creationId="{40F0D5E4-AF99-391A-B512-90B64D937347}"/>
          </ac:picMkLst>
        </pc:picChg>
        <pc:picChg chg="add mod">
          <ac:chgData name="Sergio German Muños Rios" userId="66cbb74c-f403-455f-9431-05505c8a10b1" providerId="ADAL" clId="{35E69440-E784-4607-805B-9F41B77BB506}" dt="2022-06-27T20:00:53.361" v="1039"/>
          <ac:picMkLst>
            <pc:docMk/>
            <pc:sldMk cId="1192637756" sldId="343"/>
            <ac:picMk id="67" creationId="{798070EF-69DA-D697-8DEE-7FD571F61E54}"/>
          </ac:picMkLst>
        </pc:picChg>
        <pc:picChg chg="del">
          <ac:chgData name="Sergio German Muños Rios" userId="66cbb74c-f403-455f-9431-05505c8a10b1" providerId="ADAL" clId="{35E69440-E784-4607-805B-9F41B77BB506}" dt="2022-06-24T14:14:35.721" v="153" actId="478"/>
          <ac:picMkLst>
            <pc:docMk/>
            <pc:sldMk cId="1192637756" sldId="343"/>
            <ac:picMk id="68" creationId="{C42807CE-93AB-6E44-A09F-5D1316A02768}"/>
          </ac:picMkLst>
        </pc:picChg>
        <pc:picChg chg="add del mod">
          <ac:chgData name="Sergio German Muños Rios" userId="66cbb74c-f403-455f-9431-05505c8a10b1" providerId="ADAL" clId="{35E69440-E784-4607-805B-9F41B77BB506}" dt="2022-06-24T16:43:54.905" v="671" actId="478"/>
          <ac:picMkLst>
            <pc:docMk/>
            <pc:sldMk cId="1192637756" sldId="343"/>
            <ac:picMk id="69" creationId="{3D887F9C-CF06-291D-FFE7-5ACC02F9A902}"/>
          </ac:picMkLst>
        </pc:picChg>
        <pc:picChg chg="add del mod">
          <ac:chgData name="Sergio German Muños Rios" userId="66cbb74c-f403-455f-9431-05505c8a10b1" providerId="ADAL" clId="{35E69440-E784-4607-805B-9F41B77BB506}" dt="2022-06-27T20:00:52.452" v="1038" actId="478"/>
          <ac:picMkLst>
            <pc:docMk/>
            <pc:sldMk cId="1192637756" sldId="343"/>
            <ac:picMk id="70" creationId="{42C76183-6B33-0779-29F7-D67C0E64FCBB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40.079" v="1033"/>
        <pc:sldMkLst>
          <pc:docMk/>
          <pc:sldMk cId="2917425544" sldId="34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2" creationId="{341DF35F-626F-3344-9D0C-79B862775BB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2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2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42" creationId="{00000000-0000-0000-0000-000000000000}"/>
          </ac:spMkLst>
        </pc:s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2917425544" sldId="344"/>
            <ac:graphicFrameMk id="83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2917425544" sldId="344"/>
            <ac:graphicFrameMk id="101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2917425544" sldId="344"/>
            <ac:graphicFrameMk id="125" creationId="{00000000-0000-0000-0000-000000000000}"/>
          </ac:graphicFrameMkLst>
        </pc:graphicFrameChg>
        <pc:picChg chg="add mod">
          <ac:chgData name="Sergio German Muños Rios" userId="66cbb74c-f403-455f-9431-05505c8a10b1" providerId="ADAL" clId="{35E69440-E784-4607-805B-9F41B77BB506}" dt="2022-06-27T20:00:40.079" v="1033"/>
          <ac:picMkLst>
            <pc:docMk/>
            <pc:sldMk cId="2917425544" sldId="344"/>
            <ac:picMk id="34" creationId="{3C10C84B-4782-3504-F865-8489AF0E9A8D}"/>
          </ac:picMkLst>
        </pc:picChg>
        <pc:picChg chg="del">
          <ac:chgData name="Sergio German Muños Rios" userId="66cbb74c-f403-455f-9431-05505c8a10b1" providerId="ADAL" clId="{35E69440-E784-4607-805B-9F41B77BB506}" dt="2022-06-24T14:14:10.628" v="145" actId="478"/>
          <ac:picMkLst>
            <pc:docMk/>
            <pc:sldMk cId="2917425544" sldId="344"/>
            <ac:picMk id="34" creationId="{A31FF9A4-47D8-344F-B413-31A4D6E4A0F9}"/>
          </ac:picMkLst>
        </pc:picChg>
        <pc:picChg chg="add del mod">
          <ac:chgData name="Sergio German Muños Rios" userId="66cbb74c-f403-455f-9431-05505c8a10b1" providerId="ADAL" clId="{35E69440-E784-4607-805B-9F41B77BB506}" dt="2022-06-24T16:43:33.378" v="661" actId="478"/>
          <ac:picMkLst>
            <pc:docMk/>
            <pc:sldMk cId="2917425544" sldId="344"/>
            <ac:picMk id="35" creationId="{E4CE3054-9486-6FE2-D2B5-140E9A4AB83C}"/>
          </ac:picMkLst>
        </pc:picChg>
        <pc:picChg chg="add del mod">
          <ac:chgData name="Sergio German Muños Rios" userId="66cbb74c-f403-455f-9431-05505c8a10b1" providerId="ADAL" clId="{35E69440-E784-4607-805B-9F41B77BB506}" dt="2022-06-27T20:00:39.291" v="1032" actId="478"/>
          <ac:picMkLst>
            <pc:docMk/>
            <pc:sldMk cId="2917425544" sldId="344"/>
            <ac:picMk id="36" creationId="{0E65833A-DF8F-4CB9-FF79-DF53D7BD1490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19:46:51.832" v="915"/>
        <pc:sldMkLst>
          <pc:docMk/>
          <pc:sldMk cId="221944036" sldId="345"/>
        </pc:sldMkLst>
        <pc:spChg chg="mod">
          <ac:chgData name="Sergio German Muños Rios" userId="66cbb74c-f403-455f-9431-05505c8a10b1" providerId="ADAL" clId="{35E69440-E784-4607-805B-9F41B77BB506}" dt="2022-06-24T14:26:19.417" v="276" actId="207"/>
          <ac:spMkLst>
            <pc:docMk/>
            <pc:sldMk cId="221944036" sldId="345"/>
            <ac:spMk id="2" creationId="{24A2B9F6-5A1B-EF47-AFD7-7D751AF21911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3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10" creationId="{00000000-0000-0000-0000-000000000000}"/>
          </ac:grpSpMkLst>
        </pc:grpChg>
        <pc:picChg chg="del">
          <ac:chgData name="Sergio German Muños Rios" userId="66cbb74c-f403-455f-9431-05505c8a10b1" providerId="ADAL" clId="{35E69440-E784-4607-805B-9F41B77BB506}" dt="2022-06-24T14:14:45.016" v="157" actId="478"/>
          <ac:picMkLst>
            <pc:docMk/>
            <pc:sldMk cId="221944036" sldId="345"/>
            <ac:picMk id="39" creationId="{1CED00CE-2038-3345-B4E5-4C1334BA5A36}"/>
          </ac:picMkLst>
        </pc:picChg>
        <pc:picChg chg="add del mod">
          <ac:chgData name="Sergio German Muños Rios" userId="66cbb74c-f403-455f-9431-05505c8a10b1" providerId="ADAL" clId="{35E69440-E784-4607-805B-9F41B77BB506}" dt="2022-06-24T16:44:00.953" v="673" actId="478"/>
          <ac:picMkLst>
            <pc:docMk/>
            <pc:sldMk cId="221944036" sldId="345"/>
            <ac:picMk id="40" creationId="{E306DB4C-43D3-B937-764F-B0FFFD541FE9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21944036" sldId="345"/>
            <ac:picMk id="41" creationId="{EB0107DA-B6E4-8119-279A-0F8BCC8E3E4D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56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7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78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0:59.141" v="1043"/>
        <pc:sldMkLst>
          <pc:docMk/>
          <pc:sldMk cId="3741936871" sldId="362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2" creationId="{29FC4D17-5A44-F442-830A-583C09B43DA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5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6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0:59.141" v="1043"/>
          <ac:picMkLst>
            <pc:docMk/>
            <pc:sldMk cId="3741936871" sldId="362"/>
            <ac:picMk id="34" creationId="{0704725B-D2C2-84FD-CD1B-3E32592C0DF3}"/>
          </ac:picMkLst>
        </pc:picChg>
        <pc:picChg chg="del mod">
          <ac:chgData name="Sergio German Muños Rios" userId="66cbb74c-f403-455f-9431-05505c8a10b1" providerId="ADAL" clId="{35E69440-E784-4607-805B-9F41B77BB506}" dt="2022-06-24T14:24:12.876" v="251" actId="478"/>
          <ac:picMkLst>
            <pc:docMk/>
            <pc:sldMk cId="3741936871" sldId="362"/>
            <ac:picMk id="34" creationId="{6BDB6684-C3CF-EF41-96A8-DB43B7CEAC09}"/>
          </ac:picMkLst>
        </pc:picChg>
        <pc:picChg chg="add del mod">
          <ac:chgData name="Sergio German Muños Rios" userId="66cbb74c-f403-455f-9431-05505c8a10b1" providerId="ADAL" clId="{35E69440-E784-4607-805B-9F41B77BB506}" dt="2022-06-24T16:44:04.723" v="675" actId="478"/>
          <ac:picMkLst>
            <pc:docMk/>
            <pc:sldMk cId="3741936871" sldId="362"/>
            <ac:picMk id="35" creationId="{99D7DC77-442D-C8C0-BB09-36B727841EC9}"/>
          </ac:picMkLst>
        </pc:picChg>
        <pc:picChg chg="add del mod">
          <ac:chgData name="Sergio German Muños Rios" userId="66cbb74c-f403-455f-9431-05505c8a10b1" providerId="ADAL" clId="{35E69440-E784-4607-805B-9F41B77BB506}" dt="2022-06-27T20:00:58.140" v="1042" actId="478"/>
          <ac:picMkLst>
            <pc:docMk/>
            <pc:sldMk cId="3741936871" sldId="362"/>
            <ac:picMk id="36" creationId="{7BC9027B-21B1-6B92-8166-2090ED2EA8A4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16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20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7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78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80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05.060" v="1045"/>
        <pc:sldMkLst>
          <pc:docMk/>
          <pc:sldMk cId="902897980" sldId="363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59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3.307" v="198" actId="478"/>
          <ac:spMkLst>
            <pc:docMk/>
            <pc:sldMk cId="902897980" sldId="363"/>
            <ac:spMk id="60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8.827" v="200" actId="478"/>
          <ac:spMkLst>
            <pc:docMk/>
            <pc:sldMk cId="902897980" sldId="363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2.401" v="197" actId="478"/>
          <ac:spMkLst>
            <pc:docMk/>
            <pc:sldMk cId="902897980" sldId="363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5" creationId="{00000000-0000-0000-0000-000000000000}"/>
          </ac:spMkLst>
        </pc:spChg>
        <pc:spChg chg="add del 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00.464" v="201" actId="478"/>
          <ac:spMkLst>
            <pc:docMk/>
            <pc:sldMk cId="902897980" sldId="363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21.331" v="208" actId="478"/>
          <ac:spMkLst>
            <pc:docMk/>
            <pc:sldMk cId="902897980" sldId="363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8.076" v="199" actId="478"/>
          <ac:spMkLst>
            <pc:docMk/>
            <pc:sldMk cId="902897980" sldId="363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7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19.226" v="207" actId="478"/>
          <ac:spMkLst>
            <pc:docMk/>
            <pc:sldMk cId="902897980" sldId="363"/>
            <ac:spMk id="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80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18.362" v="206" actId="478"/>
          <ac:spMkLst>
            <pc:docMk/>
            <pc:sldMk cId="902897980" sldId="363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83" creationId="{00000000-0000-0000-0000-000000000000}"/>
          </ac:spMkLst>
        </pc:spChg>
        <pc:spChg chg="add del 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0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05" creationId="{00000000-0000-0000-0000-000000000000}"/>
          </ac:spMkLst>
        </pc:spChg>
        <pc:spChg chg="del mod">
          <ac:chgData name="Sergio German Muños Rios" userId="66cbb74c-f403-455f-9431-05505c8a10b1" providerId="ADAL" clId="{35E69440-E784-4607-805B-9F41B77BB506}" dt="2022-06-24T14:17:46.195" v="193" actId="478"/>
          <ac:spMkLst>
            <pc:docMk/>
            <pc:sldMk cId="902897980" sldId="363"/>
            <ac:spMk id="10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08" creationId="{00000000-0000-0000-0000-000000000000}"/>
          </ac:spMkLst>
        </pc:spChg>
        <pc:spChg chg="del mod">
          <ac:chgData name="Sergio German Muños Rios" userId="66cbb74c-f403-455f-9431-05505c8a10b1" providerId="ADAL" clId="{35E69440-E784-4607-805B-9F41B77BB506}" dt="2022-06-24T14:17:46.891" v="194" actId="478"/>
          <ac:spMkLst>
            <pc:docMk/>
            <pc:sldMk cId="902897980" sldId="363"/>
            <ac:spMk id="10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1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52" creationId="{00000000-0000-0000-0000-000000000000}"/>
          </ac:spMkLst>
        </pc:spChg>
        <pc:spChg chg="add del 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9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99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49.394" v="196" actId="478"/>
          <ac:spMkLst>
            <pc:docMk/>
            <pc:sldMk cId="902897980" sldId="363"/>
            <ac:spMk id="20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202" creationId="{00000000-0000-0000-0000-000000000000}"/>
          </ac:spMkLst>
        </pc:spChg>
        <pc:spChg chg="del mod">
          <ac:chgData name="Sergio German Muños Rios" userId="66cbb74c-f403-455f-9431-05505c8a10b1" providerId="ADAL" clId="{35E69440-E784-4607-805B-9F41B77BB506}" dt="2022-06-24T14:17:48.753" v="195" actId="478"/>
          <ac:spMkLst>
            <pc:docMk/>
            <pc:sldMk cId="902897980" sldId="363"/>
            <ac:spMk id="20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20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205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05.060" v="1045"/>
          <ac:picMkLst>
            <pc:docMk/>
            <pc:sldMk cId="902897980" sldId="363"/>
            <ac:picMk id="42" creationId="{2FE180C6-E5DB-9906-3AB9-485BD72D26EA}"/>
          </ac:picMkLst>
        </pc:picChg>
        <pc:picChg chg="del">
          <ac:chgData name="Sergio German Muños Rios" userId="66cbb74c-f403-455f-9431-05505c8a10b1" providerId="ADAL" clId="{35E69440-E784-4607-805B-9F41B77BB506}" dt="2022-06-24T14:14:49.376" v="159" actId="478"/>
          <ac:picMkLst>
            <pc:docMk/>
            <pc:sldMk cId="902897980" sldId="363"/>
            <ac:picMk id="54" creationId="{B7BAF500-7A10-E445-8C24-3393EB6404AD}"/>
          </ac:picMkLst>
        </pc:picChg>
        <pc:picChg chg="add del mod">
          <ac:chgData name="Sergio German Muños Rios" userId="66cbb74c-f403-455f-9431-05505c8a10b1" providerId="ADAL" clId="{35E69440-E784-4607-805B-9F41B77BB506}" dt="2022-06-24T16:44:08.952" v="677" actId="478"/>
          <ac:picMkLst>
            <pc:docMk/>
            <pc:sldMk cId="902897980" sldId="363"/>
            <ac:picMk id="55" creationId="{21536905-9BBC-B536-3E85-52B0A41629E5}"/>
          </ac:picMkLst>
        </pc:picChg>
        <pc:picChg chg="add del mod">
          <ac:chgData name="Sergio German Muños Rios" userId="66cbb74c-f403-455f-9431-05505c8a10b1" providerId="ADAL" clId="{35E69440-E784-4607-805B-9F41B77BB506}" dt="2022-06-27T20:01:00.812" v="1044" actId="478"/>
          <ac:picMkLst>
            <pc:docMk/>
            <pc:sldMk cId="902897980" sldId="363"/>
            <ac:picMk id="56" creationId="{0D75A4F9-13A9-BD7D-4E8A-44BFEFA86266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3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6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19:46:51.832" v="915"/>
        <pc:sldMkLst>
          <pc:docMk/>
          <pc:sldMk cId="3464892325" sldId="372"/>
        </pc:sldMkLst>
        <pc:spChg chg="mod">
          <ac:chgData name="Sergio German Muños Rios" userId="66cbb74c-f403-455f-9431-05505c8a10b1" providerId="ADAL" clId="{35E69440-E784-4607-805B-9F41B77BB506}" dt="2022-06-24T15:04:30.053" v="452" actId="207"/>
          <ac:spMkLst>
            <pc:docMk/>
            <pc:sldMk cId="3464892325" sldId="372"/>
            <ac:spMk id="2" creationId="{F4FE1739-15EF-7647-9AF8-F26B77874EFC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2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4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9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9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5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5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8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90" creationId="{00000000-0000-0000-0000-000000000000}"/>
          </ac:grpSpMkLst>
        </pc:grpChg>
        <pc:picChg chg="del">
          <ac:chgData name="Sergio German Muños Rios" userId="66cbb74c-f403-455f-9431-05505c8a10b1" providerId="ADAL" clId="{35E69440-E784-4607-805B-9F41B77BB506}" dt="2022-06-24T15:04:33.488" v="453" actId="478"/>
          <ac:picMkLst>
            <pc:docMk/>
            <pc:sldMk cId="3464892325" sldId="372"/>
            <ac:picMk id="39" creationId="{3477E78F-0039-9B48-B2EB-0678A2EC5E5D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464892325" sldId="372"/>
            <ac:picMk id="40" creationId="{81502D2B-4177-D1FC-1275-7B2BF4D7DCCC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464892325" sldId="372"/>
            <ac:cxnSpMk id="2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464892325" sldId="372"/>
            <ac:cxnSpMk id="150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08.862" v="1047"/>
        <pc:sldMkLst>
          <pc:docMk/>
          <pc:sldMk cId="1062931243" sldId="374"/>
        </pc:sldMkLst>
        <pc:spChg chg="mod">
          <ac:chgData name="Sergio German Muños Rios" userId="66cbb74c-f403-455f-9431-05505c8a10b1" providerId="ADAL" clId="{35E69440-E784-4607-805B-9F41B77BB506}" dt="2022-06-24T14:39:42.718" v="398" actId="207"/>
          <ac:spMkLst>
            <pc:docMk/>
            <pc:sldMk cId="1062931243" sldId="374"/>
            <ac:spMk id="2" creationId="{A096AE94-61BB-624C-B474-1E62230B61C4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61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08.862" v="1047"/>
          <ac:picMkLst>
            <pc:docMk/>
            <pc:sldMk cId="1062931243" sldId="374"/>
            <ac:picMk id="28" creationId="{0A9078D8-A526-FB69-8F00-138379C96AF9}"/>
          </ac:picMkLst>
        </pc:picChg>
        <pc:picChg chg="add del mod">
          <ac:chgData name="Sergio German Muños Rios" userId="66cbb74c-f403-455f-9431-05505c8a10b1" providerId="ADAL" clId="{35E69440-E784-4607-805B-9F41B77BB506}" dt="2022-06-24T16:44:12.633" v="679" actId="478"/>
          <ac:picMkLst>
            <pc:docMk/>
            <pc:sldMk cId="1062931243" sldId="374"/>
            <ac:picMk id="28" creationId="{50A4BB72-35F3-7138-FA77-9046F2C2A2CF}"/>
          </ac:picMkLst>
        </pc:picChg>
        <pc:picChg chg="del">
          <ac:chgData name="Sergio German Muños Rios" userId="66cbb74c-f403-455f-9431-05505c8a10b1" providerId="ADAL" clId="{35E69440-E784-4607-805B-9F41B77BB506}" dt="2022-06-24T15:04:38.963" v="455" actId="478"/>
          <ac:picMkLst>
            <pc:docMk/>
            <pc:sldMk cId="1062931243" sldId="374"/>
            <ac:picMk id="30" creationId="{DA49F986-6BA7-774A-9F06-C98B2DA06999}"/>
          </ac:picMkLst>
        </pc:picChg>
        <pc:picChg chg="add del mod">
          <ac:chgData name="Sergio German Muños Rios" userId="66cbb74c-f403-455f-9431-05505c8a10b1" providerId="ADAL" clId="{35E69440-E784-4607-805B-9F41B77BB506}" dt="2022-06-27T20:01:08.130" v="1046" actId="478"/>
          <ac:picMkLst>
            <pc:docMk/>
            <pc:sldMk cId="1062931243" sldId="374"/>
            <ac:picMk id="32" creationId="{9C47CF4F-71F3-7258-02CF-453D6DD40AA2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062931243" sldId="374"/>
            <ac:cxnSpMk id="49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16.330" v="1051"/>
        <pc:sldMkLst>
          <pc:docMk/>
          <pc:sldMk cId="1214831392" sldId="378"/>
        </pc:sldMkLst>
        <pc:spChg chg="mod">
          <ac:chgData name="Sergio German Muños Rios" userId="66cbb74c-f403-455f-9431-05505c8a10b1" providerId="ADAL" clId="{35E69440-E784-4607-805B-9F41B77BB506}" dt="2022-06-24T14:41:50.431" v="424" actId="207"/>
          <ac:spMkLst>
            <pc:docMk/>
            <pc:sldMk cId="1214831392" sldId="378"/>
            <ac:spMk id="2" creationId="{ACF84A8F-956E-5647-B0D6-D1D35B678F7B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4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9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16.330" v="1051"/>
          <ac:picMkLst>
            <pc:docMk/>
            <pc:sldMk cId="1214831392" sldId="378"/>
            <ac:picMk id="25" creationId="{D71B027F-79BD-D22D-D327-FE6C0D48278D}"/>
          </ac:picMkLst>
        </pc:picChg>
        <pc:picChg chg="del">
          <ac:chgData name="Sergio German Muños Rios" userId="66cbb74c-f403-455f-9431-05505c8a10b1" providerId="ADAL" clId="{35E69440-E784-4607-805B-9F41B77BB506}" dt="2022-06-24T16:44:19.762" v="683" actId="478"/>
          <ac:picMkLst>
            <pc:docMk/>
            <pc:sldMk cId="1214831392" sldId="378"/>
            <ac:picMk id="25" creationId="{FF72A071-11D3-894B-818F-515637518FCD}"/>
          </ac:picMkLst>
        </pc:picChg>
        <pc:picChg chg="add del mod">
          <ac:chgData name="Sergio German Muños Rios" userId="66cbb74c-f403-455f-9431-05505c8a10b1" providerId="ADAL" clId="{35E69440-E784-4607-805B-9F41B77BB506}" dt="2022-06-27T20:01:12.692" v="1050" actId="478"/>
          <ac:picMkLst>
            <pc:docMk/>
            <pc:sldMk cId="1214831392" sldId="378"/>
            <ac:picMk id="26" creationId="{2382E279-F12D-D9F2-6DA3-7E712E078C10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214831392" sldId="378"/>
            <ac:cxnSpMk id="65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11.308" v="1049"/>
        <pc:sldMkLst>
          <pc:docMk/>
          <pc:sldMk cId="3353039490" sldId="491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2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41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11.308" v="1049"/>
          <ac:picMkLst>
            <pc:docMk/>
            <pc:sldMk cId="3353039490" sldId="491"/>
            <ac:picMk id="22" creationId="{6F192750-9B3F-A453-9EF6-3B28171810C4}"/>
          </ac:picMkLst>
        </pc:picChg>
        <pc:picChg chg="del">
          <ac:chgData name="Sergio German Muños Rios" userId="66cbb74c-f403-455f-9431-05505c8a10b1" providerId="ADAL" clId="{35E69440-E784-4607-805B-9F41B77BB506}" dt="2022-06-24T15:04:44.133" v="457" actId="478"/>
          <ac:picMkLst>
            <pc:docMk/>
            <pc:sldMk cId="3353039490" sldId="491"/>
            <ac:picMk id="22" creationId="{F2DF1731-32BE-914E-8521-05BC6D7D0839}"/>
          </ac:picMkLst>
        </pc:picChg>
        <pc:picChg chg="add del mod">
          <ac:chgData name="Sergio German Muños Rios" userId="66cbb74c-f403-455f-9431-05505c8a10b1" providerId="ADAL" clId="{35E69440-E784-4607-805B-9F41B77BB506}" dt="2022-06-24T16:44:15.922" v="681" actId="478"/>
          <ac:picMkLst>
            <pc:docMk/>
            <pc:sldMk cId="3353039490" sldId="491"/>
            <ac:picMk id="23" creationId="{EB69C80B-C39E-D73E-B2C6-203AF39FE117}"/>
          </ac:picMkLst>
        </pc:picChg>
        <pc:picChg chg="add del mod">
          <ac:chgData name="Sergio German Muños Rios" userId="66cbb74c-f403-455f-9431-05505c8a10b1" providerId="ADAL" clId="{35E69440-E784-4607-805B-9F41B77BB506}" dt="2022-06-27T20:01:10.514" v="1048" actId="478"/>
          <ac:picMkLst>
            <pc:docMk/>
            <pc:sldMk cId="3353039490" sldId="491"/>
            <ac:picMk id="24" creationId="{F84FD42D-7391-2FEB-222E-0DE3EF0BDEF3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44.947" v="1017"/>
        <pc:sldMkLst>
          <pc:docMk/>
          <pc:sldMk cId="378822971" sldId="493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822971" sldId="493"/>
            <ac:spMk id="4" creationId="{4F7D6D05-2B25-8D4E-826F-736D942787D1}"/>
          </ac:spMkLst>
        </pc:spChg>
        <pc:picChg chg="add del mod">
          <ac:chgData name="Sergio German Muños Rios" userId="66cbb74c-f403-455f-9431-05505c8a10b1" providerId="ADAL" clId="{35E69440-E784-4607-805B-9F41B77BB506}" dt="2022-06-24T13:58:47.808" v="92"/>
          <ac:picMkLst>
            <pc:docMk/>
            <pc:sldMk cId="378822971" sldId="493"/>
            <ac:picMk id="3" creationId="{8CCB3023-871E-C790-807A-44F5DC4A77EC}"/>
          </ac:picMkLst>
        </pc:picChg>
        <pc:picChg chg="del">
          <ac:chgData name="Sergio German Muños Rios" userId="66cbb74c-f403-455f-9431-05505c8a10b1" providerId="ADAL" clId="{35E69440-E784-4607-805B-9F41B77BB506}" dt="2022-06-24T13:58:33.418" v="88" actId="478"/>
          <ac:picMkLst>
            <pc:docMk/>
            <pc:sldMk cId="378822971" sldId="493"/>
            <ac:picMk id="6" creationId="{1194F02E-2630-244E-9DCA-6E94571DFA7C}"/>
          </ac:picMkLst>
        </pc:picChg>
        <pc:picChg chg="add mod">
          <ac:chgData name="Sergio German Muños Rios" userId="66cbb74c-f403-455f-9431-05505c8a10b1" providerId="ADAL" clId="{35E69440-E784-4607-805B-9F41B77BB506}" dt="2022-06-27T19:59:44.947" v="1017"/>
          <ac:picMkLst>
            <pc:docMk/>
            <pc:sldMk cId="378822971" sldId="493"/>
            <ac:picMk id="6" creationId="{759A0220-7EF6-68A0-FAD8-BFF12DF37836}"/>
          </ac:picMkLst>
        </pc:picChg>
        <pc:picChg chg="add del mod">
          <ac:chgData name="Sergio German Muños Rios" userId="66cbb74c-f403-455f-9431-05505c8a10b1" providerId="ADAL" clId="{35E69440-E784-4607-805B-9F41B77BB506}" dt="2022-06-24T16:40:52.369" v="624" actId="478"/>
          <ac:picMkLst>
            <pc:docMk/>
            <pc:sldMk cId="378822971" sldId="493"/>
            <ac:picMk id="7" creationId="{ED5349B8-F137-1288-55A3-A96D9CD23335}"/>
          </ac:picMkLst>
        </pc:picChg>
        <pc:picChg chg="add del mod">
          <ac:chgData name="Sergio German Muños Rios" userId="66cbb74c-f403-455f-9431-05505c8a10b1" providerId="ADAL" clId="{35E69440-E784-4607-805B-9F41B77BB506}" dt="2022-06-27T19:59:43.388" v="1016" actId="478"/>
          <ac:picMkLst>
            <pc:docMk/>
            <pc:sldMk cId="378822971" sldId="493"/>
            <ac:picMk id="8" creationId="{94FF24AC-6DD5-7B85-E59E-402B84C75404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52.467" v="1019"/>
        <pc:sldMkLst>
          <pc:docMk/>
          <pc:sldMk cId="78869457" sldId="494"/>
        </pc:sldMkLst>
        <pc:picChg chg="add mod">
          <ac:chgData name="Sergio German Muños Rios" userId="66cbb74c-f403-455f-9431-05505c8a10b1" providerId="ADAL" clId="{35E69440-E784-4607-805B-9F41B77BB506}" dt="2022-06-27T19:59:52.467" v="1019"/>
          <ac:picMkLst>
            <pc:docMk/>
            <pc:sldMk cId="78869457" sldId="494"/>
            <ac:picMk id="7" creationId="{59CF00AD-9E4E-2468-3C6D-7FFBF995010D}"/>
          </ac:picMkLst>
        </pc:picChg>
        <pc:picChg chg="del">
          <ac:chgData name="Sergio German Muños Rios" userId="66cbb74c-f403-455f-9431-05505c8a10b1" providerId="ADAL" clId="{35E69440-E784-4607-805B-9F41B77BB506}" dt="2022-06-24T14:13:03.931" v="129" actId="478"/>
          <ac:picMkLst>
            <pc:docMk/>
            <pc:sldMk cId="78869457" sldId="494"/>
            <ac:picMk id="7" creationId="{DA593E0C-220F-F54B-B174-02B078102C55}"/>
          </ac:picMkLst>
        </pc:picChg>
        <pc:picChg chg="add del mod">
          <ac:chgData name="Sergio German Muños Rios" userId="66cbb74c-f403-455f-9431-05505c8a10b1" providerId="ADAL" clId="{35E69440-E784-4607-805B-9F41B77BB506}" dt="2022-06-24T16:40:44.336" v="622" actId="478"/>
          <ac:picMkLst>
            <pc:docMk/>
            <pc:sldMk cId="78869457" sldId="494"/>
            <ac:picMk id="8" creationId="{2F43110E-5698-343B-F368-4BCE06607F75}"/>
          </ac:picMkLst>
        </pc:picChg>
        <pc:picChg chg="add del mod">
          <ac:chgData name="Sergio German Muños Rios" userId="66cbb74c-f403-455f-9431-05505c8a10b1" providerId="ADAL" clId="{35E69440-E784-4607-805B-9F41B77BB506}" dt="2022-06-27T19:59:51.980" v="1018" actId="478"/>
          <ac:picMkLst>
            <pc:docMk/>
            <pc:sldMk cId="78869457" sldId="494"/>
            <ac:picMk id="9" creationId="{AA9DB4C7-BE53-51BB-B634-0259DF4EDB6C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1819358047" sldId="495"/>
        </pc:sldMkLst>
        <pc:spChg chg="mod">
          <ac:chgData name="Sergio German Muños Rios" userId="66cbb74c-f403-455f-9431-05505c8a10b1" providerId="ADAL" clId="{35E69440-E784-4607-805B-9F41B77BB506}" dt="2022-06-24T15:35:58.689" v="540" actId="207"/>
          <ac:spMkLst>
            <pc:docMk/>
            <pc:sldMk cId="1819358047" sldId="495"/>
            <ac:spMk id="5" creationId="{ADFBC4A5-BAED-6A48-9F37-EE68C0033358}"/>
          </ac:spMkLst>
        </pc:spChg>
        <pc:picChg chg="del">
          <ac:chgData name="Sergio German Muños Rios" userId="66cbb74c-f403-455f-9431-05505c8a10b1" providerId="ADAL" clId="{35E69440-E784-4607-805B-9F41B77BB506}" dt="2022-06-24T16:06:40.860" v="541" actId="478"/>
          <ac:picMkLst>
            <pc:docMk/>
            <pc:sldMk cId="1819358047" sldId="495"/>
            <ac:picMk id="10" creationId="{23A1D0CE-5DC9-DD45-BE57-2C21985D16F0}"/>
          </ac:picMkLst>
        </pc:picChg>
        <pc:picChg chg="add del mod">
          <ac:chgData name="Sergio German Muños Rios" userId="66cbb74c-f403-455f-9431-05505c8a10b1" providerId="ADAL" clId="{35E69440-E784-4607-805B-9F41B77BB506}" dt="2022-06-24T16:40:39.480" v="620" actId="478"/>
          <ac:picMkLst>
            <pc:docMk/>
            <pc:sldMk cId="1819358047" sldId="495"/>
            <ac:picMk id="11" creationId="{A660A99A-F0CC-0EB8-3885-903602438E10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1819358047" sldId="495"/>
            <ac:picMk id="12" creationId="{55481C19-A4EE-915B-4297-952929E5C5DF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56.452" v="1021"/>
        <pc:sldMkLst>
          <pc:docMk/>
          <pc:sldMk cId="1558173928" sldId="496"/>
        </pc:sldMkLst>
        <pc:picChg chg="add mod">
          <ac:chgData name="Sergio German Muños Rios" userId="66cbb74c-f403-455f-9431-05505c8a10b1" providerId="ADAL" clId="{35E69440-E784-4607-805B-9F41B77BB506}" dt="2022-06-27T19:59:56.452" v="1021"/>
          <ac:picMkLst>
            <pc:docMk/>
            <pc:sldMk cId="1558173928" sldId="496"/>
            <ac:picMk id="4" creationId="{0E602856-0A17-18CB-5344-6B96125E3207}"/>
          </ac:picMkLst>
        </pc:picChg>
        <pc:picChg chg="add del mod">
          <ac:chgData name="Sergio German Muños Rios" userId="66cbb74c-f403-455f-9431-05505c8a10b1" providerId="ADAL" clId="{35E69440-E784-4607-805B-9F41B77BB506}" dt="2022-06-24T16:40:25.289" v="616" actId="478"/>
          <ac:picMkLst>
            <pc:docMk/>
            <pc:sldMk cId="1558173928" sldId="496"/>
            <ac:picMk id="4" creationId="{B9F330D9-0BDD-AB1B-7317-636AEBBDB3D3}"/>
          </ac:picMkLst>
        </pc:picChg>
        <pc:picChg chg="add del mod">
          <ac:chgData name="Sergio German Muños Rios" userId="66cbb74c-f403-455f-9431-05505c8a10b1" providerId="ADAL" clId="{35E69440-E784-4607-805B-9F41B77BB506}" dt="2022-06-24T16:40:28.078" v="618"/>
          <ac:picMkLst>
            <pc:docMk/>
            <pc:sldMk cId="1558173928" sldId="496"/>
            <ac:picMk id="5" creationId="{CC0CBE91-D8CF-5C03-D159-4533F20513A6}"/>
          </ac:picMkLst>
        </pc:picChg>
        <pc:picChg chg="add del mod">
          <ac:chgData name="Sergio German Muños Rios" userId="66cbb74c-f403-455f-9431-05505c8a10b1" providerId="ADAL" clId="{35E69440-E784-4607-805B-9F41B77BB506}" dt="2022-06-27T19:59:56.090" v="1020" actId="478"/>
          <ac:picMkLst>
            <pc:docMk/>
            <pc:sldMk cId="1558173928" sldId="496"/>
            <ac:picMk id="6" creationId="{7EC989B6-C2B6-68F4-73FB-784F4E570FD2}"/>
          </ac:picMkLst>
        </pc:picChg>
        <pc:picChg chg="del">
          <ac:chgData name="Sergio German Muños Rios" userId="66cbb74c-f403-455f-9431-05505c8a10b1" providerId="ADAL" clId="{35E69440-E784-4607-805B-9F41B77BB506}" dt="2022-06-24T14:13:09.386" v="131" actId="478"/>
          <ac:picMkLst>
            <pc:docMk/>
            <pc:sldMk cId="1558173928" sldId="496"/>
            <ac:picMk id="8" creationId="{6BE450B4-0F10-CE4A-8F46-4A9DB802B89D}"/>
          </ac:picMkLst>
        </pc:picChg>
      </pc:sldChg>
      <pc:sldChg chg="addSp delSp mod">
        <pc:chgData name="Sergio German Muños Rios" userId="66cbb74c-f403-455f-9431-05505c8a10b1" providerId="ADAL" clId="{35E69440-E784-4607-805B-9F41B77BB506}" dt="2022-06-24T16:49:17.590" v="694" actId="22"/>
        <pc:sldMkLst>
          <pc:docMk/>
          <pc:sldMk cId="3959244721" sldId="497"/>
        </pc:sldMkLst>
        <pc:picChg chg="add del">
          <ac:chgData name="Sergio German Muños Rios" userId="66cbb74c-f403-455f-9431-05505c8a10b1" providerId="ADAL" clId="{35E69440-E784-4607-805B-9F41B77BB506}" dt="2022-06-24T16:49:17.590" v="694" actId="22"/>
          <ac:picMkLst>
            <pc:docMk/>
            <pc:sldMk cId="3959244721" sldId="497"/>
            <ac:picMk id="3" creationId="{64CBDF8F-8FB4-F8D7-26FF-7879B1D3D4D7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0:28.782" v="1027"/>
        <pc:sldMkLst>
          <pc:docMk/>
          <pc:sldMk cId="2534542049" sldId="498"/>
        </pc:sldMkLst>
        <pc:spChg chg="mod">
          <ac:chgData name="Sergio German Muños Rios" userId="66cbb74c-f403-455f-9431-05505c8a10b1" providerId="ADAL" clId="{35E69440-E784-4607-805B-9F41B77BB506}" dt="2022-06-24T16:11:10.726" v="574" actId="207"/>
          <ac:spMkLst>
            <pc:docMk/>
            <pc:sldMk cId="2534542049" sldId="498"/>
            <ac:spMk id="2" creationId="{97CBB231-21FF-5F47-B488-AD3B5D37C6D3}"/>
          </ac:spMkLst>
        </pc:spChg>
        <pc:spChg chg="add del mod">
          <ac:chgData name="Sergio German Muños Rios" userId="66cbb74c-f403-455f-9431-05505c8a10b1" providerId="ADAL" clId="{35E69440-E784-4607-805B-9F41B77BB506}" dt="2022-06-24T16:15:06.316" v="596" actId="478"/>
          <ac:spMkLst>
            <pc:docMk/>
            <pc:sldMk cId="2534542049" sldId="498"/>
            <ac:spMk id="21" creationId="{E81DF281-57A4-8A4F-9ADD-A0D634331A4B}"/>
          </ac:spMkLst>
        </pc:sp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5" creationId="{37B4F76C-93BA-5F98-036B-F9907A8E169A}"/>
          </ac:picMkLst>
        </pc:picChg>
        <pc:picChg chg="del mod">
          <ac:chgData name="Sergio German Muños Rios" userId="66cbb74c-f403-455f-9431-05505c8a10b1" providerId="ADAL" clId="{35E69440-E784-4607-805B-9F41B77BB506}" dt="2022-06-24T16:14:56.323" v="595" actId="478"/>
          <ac:picMkLst>
            <pc:docMk/>
            <pc:sldMk cId="2534542049" sldId="498"/>
            <ac:picMk id="6" creationId="{73708604-446E-0449-9A24-DB7D5D42D841}"/>
          </ac:picMkLst>
        </pc:picChg>
        <pc:picChg chg="del mod">
          <ac:chgData name="Sergio German Muños Rios" userId="66cbb74c-f403-455f-9431-05505c8a10b1" providerId="ADAL" clId="{35E69440-E784-4607-805B-9F41B77BB506}" dt="2022-06-24T16:10:25.805" v="569" actId="478"/>
          <ac:picMkLst>
            <pc:docMk/>
            <pc:sldMk cId="2534542049" sldId="498"/>
            <ac:picMk id="8" creationId="{075B16C3-803F-1C4C-AABB-A511C56015AD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9" creationId="{B57DAA53-33F3-42EB-787B-46523396428B}"/>
          </ac:picMkLst>
        </pc:picChg>
        <pc:picChg chg="del mod">
          <ac:chgData name="Sergio German Muños Rios" userId="66cbb74c-f403-455f-9431-05505c8a10b1" providerId="ADAL" clId="{35E69440-E784-4607-805B-9F41B77BB506}" dt="2022-06-24T16:12:55.278" v="579" actId="478"/>
          <ac:picMkLst>
            <pc:docMk/>
            <pc:sldMk cId="2534542049" sldId="498"/>
            <ac:picMk id="10" creationId="{20C7180A-089A-1641-A937-FC2374DCD5ED}"/>
          </ac:picMkLst>
        </pc:picChg>
        <pc:picChg chg="add mod">
          <ac:chgData name="Sergio German Muños Rios" userId="66cbb74c-f403-455f-9431-05505c8a10b1" providerId="ADAL" clId="{35E69440-E784-4607-805B-9F41B77BB506}" dt="2022-06-27T20:00:28.782" v="1027"/>
          <ac:picMkLst>
            <pc:docMk/>
            <pc:sldMk cId="2534542049" sldId="498"/>
            <ac:picMk id="11" creationId="{430A6EF8-852C-BC14-1EE9-D2F9B1CEB2C6}"/>
          </ac:picMkLst>
        </pc:picChg>
        <pc:picChg chg="add del mod">
          <ac:chgData name="Sergio German Muños Rios" userId="66cbb74c-f403-455f-9431-05505c8a10b1" providerId="ADAL" clId="{35E69440-E784-4607-805B-9F41B77BB506}" dt="2022-06-24T16:43:26.192" v="657" actId="478"/>
          <ac:picMkLst>
            <pc:docMk/>
            <pc:sldMk cId="2534542049" sldId="498"/>
            <ac:picMk id="11" creationId="{5DA30D98-C390-6A75-1175-35DB20E20326}"/>
          </ac:picMkLst>
        </pc:picChg>
        <pc:picChg chg="del mod">
          <ac:chgData name="Sergio German Muños Rios" userId="66cbb74c-f403-455f-9431-05505c8a10b1" providerId="ADAL" clId="{35E69440-E784-4607-805B-9F41B77BB506}" dt="2022-06-24T16:13:38.396" v="587" actId="478"/>
          <ac:picMkLst>
            <pc:docMk/>
            <pc:sldMk cId="2534542049" sldId="498"/>
            <ac:picMk id="12" creationId="{7E301F9E-2E3B-604A-A340-8691862DD7D5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4" creationId="{FC726E6F-A332-644C-8404-5DEE92F67989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5" creationId="{66F1F41C-6712-2062-6ABC-2795D6B2D4F8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6" creationId="{0CAFFBF7-9437-A84C-8D8F-AAB304890220}"/>
          </ac:picMkLst>
        </pc:picChg>
        <pc:picChg chg="del">
          <ac:chgData name="Sergio German Muños Rios" userId="66cbb74c-f403-455f-9431-05505c8a10b1" providerId="ADAL" clId="{35E69440-E784-4607-805B-9F41B77BB506}" dt="2022-06-24T14:13:42.449" v="140" actId="478"/>
          <ac:picMkLst>
            <pc:docMk/>
            <pc:sldMk cId="2534542049" sldId="498"/>
            <ac:picMk id="17" creationId="{A16F768F-4898-0E46-984F-B17C16720A83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9" creationId="{22819979-CCCC-8980-5C84-07DBA3F6E4DF}"/>
          </ac:picMkLst>
        </pc:picChg>
        <pc:picChg chg="add del mod">
          <ac:chgData name="Sergio German Muños Rios" userId="66cbb74c-f403-455f-9431-05505c8a10b1" providerId="ADAL" clId="{35E69440-E784-4607-805B-9F41B77BB506}" dt="2022-06-27T20:00:28.323" v="1026" actId="478"/>
          <ac:picMkLst>
            <pc:docMk/>
            <pc:sldMk cId="2534542049" sldId="498"/>
            <ac:picMk id="22" creationId="{2255FEDD-5063-6E87-4740-896AD0667C36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0:00.671" v="1023"/>
        <pc:sldMkLst>
          <pc:docMk/>
          <pc:sldMk cId="3827639589" sldId="499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27639589" sldId="499"/>
            <ac:spMk id="2" creationId="{97CBB231-21FF-5F47-B488-AD3B5D37C6D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27639589" sldId="499"/>
            <ac:spMk id="3" creationId="{9C0A1984-A8D2-F74F-845C-D097443F88A3}"/>
          </ac:spMkLst>
        </pc:sp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827639589" sldId="499"/>
            <ac:picMk id="5" creationId="{12576A09-765A-5F4D-926F-E8BFE446392E}"/>
          </ac:picMkLst>
        </pc:picChg>
        <pc:picChg chg="add del mod">
          <ac:chgData name="Sergio German Muños Rios" userId="66cbb74c-f403-455f-9431-05505c8a10b1" providerId="ADAL" clId="{35E69440-E784-4607-805B-9F41B77BB506}" dt="2022-06-27T19:59:59.877" v="1022" actId="478"/>
          <ac:picMkLst>
            <pc:docMk/>
            <pc:sldMk cId="3827639589" sldId="499"/>
            <ac:picMk id="6" creationId="{89604ECE-6C02-2EED-946E-1D5AC85DF810}"/>
          </ac:picMkLst>
        </pc:picChg>
        <pc:picChg chg="add mod">
          <ac:chgData name="Sergio German Muños Rios" userId="66cbb74c-f403-455f-9431-05505c8a10b1" providerId="ADAL" clId="{35E69440-E784-4607-805B-9F41B77BB506}" dt="2022-06-27T20:00:00.671" v="1023"/>
          <ac:picMkLst>
            <pc:docMk/>
            <pc:sldMk cId="3827639589" sldId="499"/>
            <ac:picMk id="7" creationId="{920F9BA6-E6DE-3F1B-5AA1-A04C72DF4D5E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27.021" v="1013" actId="207"/>
        <pc:sldMkLst>
          <pc:docMk/>
          <pc:sldMk cId="1388398626" sldId="500"/>
        </pc:sldMkLst>
        <pc:spChg chg="mod">
          <ac:chgData name="Sergio German Muños Rios" userId="66cbb74c-f403-455f-9431-05505c8a10b1" providerId="ADAL" clId="{35E69440-E784-4607-805B-9F41B77BB506}" dt="2022-06-27T19:59:27.021" v="1013" actId="207"/>
          <ac:spMkLst>
            <pc:docMk/>
            <pc:sldMk cId="1388398626" sldId="500"/>
            <ac:spMk id="2" creationId="{97CBB231-21FF-5F47-B488-AD3B5D37C6D3}"/>
          </ac:spMkLst>
        </pc:spChg>
        <pc:picChg chg="add del mod">
          <ac:chgData name="Sergio German Muños Rios" userId="66cbb74c-f403-455f-9431-05505c8a10b1" providerId="ADAL" clId="{35E69440-E784-4607-805B-9F41B77BB506}" dt="2022-06-24T16:41:10.647" v="628" actId="478"/>
          <ac:picMkLst>
            <pc:docMk/>
            <pc:sldMk cId="1388398626" sldId="500"/>
            <ac:picMk id="4" creationId="{E10BCC9F-DA6C-BF5B-41A8-5BE53803F752}"/>
          </ac:picMkLst>
        </pc:picChg>
        <pc:picChg chg="add del mod">
          <ac:chgData name="Sergio German Muños Rios" userId="66cbb74c-f403-455f-9431-05505c8a10b1" providerId="ADAL" clId="{35E69440-E784-4607-805B-9F41B77BB506}" dt="2022-06-27T19:59:23.721" v="1011" actId="478"/>
          <ac:picMkLst>
            <pc:docMk/>
            <pc:sldMk cId="1388398626" sldId="500"/>
            <ac:picMk id="5" creationId="{B9A6E21F-4F57-8A0E-8F54-F7372F1E10B8}"/>
          </ac:picMkLst>
        </pc:picChg>
        <pc:picChg chg="add mod">
          <ac:chgData name="Sergio German Muños Rios" userId="66cbb74c-f403-455f-9431-05505c8a10b1" providerId="ADAL" clId="{35E69440-E784-4607-805B-9F41B77BB506}" dt="2022-06-27T19:59:24.441" v="1012"/>
          <ac:picMkLst>
            <pc:docMk/>
            <pc:sldMk cId="1388398626" sldId="500"/>
            <ac:picMk id="6" creationId="{3A122792-6BEA-54C7-8A58-EA7CC8B583E6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142860148" sldId="501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42860148" sldId="501"/>
            <ac:spMk id="2" creationId="{97CBB231-21FF-5F47-B488-AD3B5D37C6D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42860148" sldId="501"/>
            <ac:spMk id="3" creationId="{9C0A1984-A8D2-F74F-845C-D097443F88A3}"/>
          </ac:spMkLst>
        </pc:spChg>
        <pc:picChg chg="del">
          <ac:chgData name="Sergio German Muños Rios" userId="66cbb74c-f403-455f-9431-05505c8a10b1" providerId="ADAL" clId="{35E69440-E784-4607-805B-9F41B77BB506}" dt="2022-06-24T17:48:55.512" v="809" actId="478"/>
          <ac:picMkLst>
            <pc:docMk/>
            <pc:sldMk cId="142860148" sldId="501"/>
            <ac:picMk id="5" creationId="{5F3C0067-C386-E142-8609-EE4A95C9E9AE}"/>
          </ac:picMkLst>
        </pc:picChg>
        <pc:picChg chg="add del mod">
          <ac:chgData name="Sergio German Muños Rios" userId="66cbb74c-f403-455f-9431-05505c8a10b1" providerId="ADAL" clId="{35E69440-E784-4607-805B-9F41B77BB506}" dt="2022-06-24T16:47:24.807" v="692" actId="478"/>
          <ac:picMkLst>
            <pc:docMk/>
            <pc:sldMk cId="142860148" sldId="501"/>
            <ac:picMk id="6" creationId="{2E5DFFF0-41FE-7548-2B50-0BE43BC809D1}"/>
          </ac:picMkLst>
        </pc:picChg>
        <pc:picChg chg="add del">
          <ac:chgData name="Sergio German Muños Rios" userId="66cbb74c-f403-455f-9431-05505c8a10b1" providerId="ADAL" clId="{35E69440-E784-4607-805B-9F41B77BB506}" dt="2022-06-24T17:48:57.889" v="811" actId="22"/>
          <ac:picMkLst>
            <pc:docMk/>
            <pc:sldMk cId="142860148" sldId="501"/>
            <ac:picMk id="8" creationId="{621F0F9E-F141-FDAB-A56F-220EF9D744BF}"/>
          </ac:picMkLst>
        </pc:picChg>
        <pc:picChg chg="add del">
          <ac:chgData name="Sergio German Muños Rios" userId="66cbb74c-f403-455f-9431-05505c8a10b1" providerId="ADAL" clId="{35E69440-E784-4607-805B-9F41B77BB506}" dt="2022-06-24T17:49:04.422" v="813" actId="22"/>
          <ac:picMkLst>
            <pc:docMk/>
            <pc:sldMk cId="142860148" sldId="501"/>
            <ac:picMk id="10" creationId="{5881440D-B459-72FB-B300-6DD74E137224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142860148" sldId="501"/>
            <ac:picMk id="12" creationId="{720266AD-8C6F-A343-A566-1336965BAC42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1:20.103" v="1053"/>
        <pc:sldMkLst>
          <pc:docMk/>
          <pc:sldMk cId="85003943" sldId="502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85003943" sldId="502"/>
            <ac:spMk id="2" creationId="{97CBB231-21FF-5F47-B488-AD3B5D37C6D3}"/>
          </ac:spMkLst>
        </pc:s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85003943" sldId="502"/>
            <ac:graphicFrameMk id="7" creationId="{6A6AF561-6C53-4A2B-9EC1-17DE3231F667}"/>
          </ac:graphicFrameMkLst>
        </pc:graphicFrameChg>
        <pc:picChg chg="add del mod">
          <ac:chgData name="Sergio German Muños Rios" userId="66cbb74c-f403-455f-9431-05505c8a10b1" providerId="ADAL" clId="{35E69440-E784-4607-805B-9F41B77BB506}" dt="2022-06-24T16:43:10.832" v="654" actId="478"/>
          <ac:picMkLst>
            <pc:docMk/>
            <pc:sldMk cId="85003943" sldId="502"/>
            <ac:picMk id="4" creationId="{C2F47721-309B-1A66-F9F9-92C61D10FC63}"/>
          </ac:picMkLst>
        </pc:picChg>
        <pc:picChg chg="add del mod">
          <ac:chgData name="Sergio German Muños Rios" userId="66cbb74c-f403-455f-9431-05505c8a10b1" providerId="ADAL" clId="{35E69440-E784-4607-805B-9F41B77BB506}" dt="2022-06-24T16:43:13.107" v="656"/>
          <ac:picMkLst>
            <pc:docMk/>
            <pc:sldMk cId="85003943" sldId="502"/>
            <ac:picMk id="5" creationId="{391EB405-760C-B959-9C9B-E193E89D11CB}"/>
          </ac:picMkLst>
        </pc:picChg>
        <pc:picChg chg="add mod">
          <ac:chgData name="Sergio German Muños Rios" userId="66cbb74c-f403-455f-9431-05505c8a10b1" providerId="ADAL" clId="{35E69440-E784-4607-805B-9F41B77BB506}" dt="2022-06-27T20:01:20.103" v="1053"/>
          <ac:picMkLst>
            <pc:docMk/>
            <pc:sldMk cId="85003943" sldId="502"/>
            <ac:picMk id="5" creationId="{F9B842D6-72F7-7F27-3D21-D5478C1CAC0F}"/>
          </ac:picMkLst>
        </pc:picChg>
        <pc:picChg chg="add del mod">
          <ac:chgData name="Sergio German Muños Rios" userId="66cbb74c-f403-455f-9431-05505c8a10b1" providerId="ADAL" clId="{35E69440-E784-4607-805B-9F41B77BB506}" dt="2022-06-27T20:01:19.275" v="1052" actId="478"/>
          <ac:picMkLst>
            <pc:docMk/>
            <pc:sldMk cId="85003943" sldId="502"/>
            <ac:picMk id="6" creationId="{A9AC962B-5FF9-9891-7AA3-E6B4A6CD2D90}"/>
          </ac:picMkLst>
        </pc:picChg>
      </pc:sldChg>
      <pc:sldChg chg="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2467286792" sldId="503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467286792" sldId="503"/>
            <ac:spMk id="17" creationId="{0DA1282D-6CB5-DF4E-A5CE-CB65D8B959D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467286792" sldId="503"/>
            <ac:spMk id="18" creationId="{28252A68-7FAF-E541-9A99-D2EBC906A657}"/>
          </ac:spMkLst>
        </pc:spChg>
        <pc:picChg chg="del">
          <ac:chgData name="Sergio German Muños Rios" userId="66cbb74c-f403-455f-9431-05505c8a10b1" providerId="ADAL" clId="{35E69440-E784-4607-805B-9F41B77BB506}" dt="2022-06-24T21:02:39.099" v="904" actId="478"/>
          <ac:picMkLst>
            <pc:docMk/>
            <pc:sldMk cId="2467286792" sldId="503"/>
            <ac:picMk id="3" creationId="{38FD6A54-2BB0-41BF-BAB8-F3B6AE6DD965}"/>
          </ac:picMkLst>
        </pc:picChg>
        <pc:picChg chg="del">
          <ac:chgData name="Sergio German Muños Rios" userId="66cbb74c-f403-455f-9431-05505c8a10b1" providerId="ADAL" clId="{35E69440-E784-4607-805B-9F41B77BB506}" dt="2022-06-24T16:43:05.641" v="653" actId="478"/>
          <ac:picMkLst>
            <pc:docMk/>
            <pc:sldMk cId="2467286792" sldId="503"/>
            <ac:picMk id="19" creationId="{57DB3591-459D-8E46-BABD-5334A4B90065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2158094475" sldId="50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158094475" sldId="504"/>
            <ac:spMk id="2" creationId="{97CBB231-21FF-5F47-B488-AD3B5D37C6D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158094475" sldId="504"/>
            <ac:spMk id="3" creationId="{9C0A1984-A8D2-F74F-845C-D097443F88A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158094475" sldId="504"/>
            <ac:spMk id="9" creationId="{2A68E2FE-1BD5-9740-8179-BD8C8D5E4D9E}"/>
          </ac:spMkLst>
        </pc:spChg>
        <pc:spChg chg="del">
          <ac:chgData name="Sergio German Muños Rios" userId="66cbb74c-f403-455f-9431-05505c8a10b1" providerId="ADAL" clId="{35E69440-E784-4607-805B-9F41B77BB506}" dt="2022-06-24T15:35:42.937" v="538" actId="478"/>
          <ac:spMkLst>
            <pc:docMk/>
            <pc:sldMk cId="2158094475" sldId="504"/>
            <ac:spMk id="10" creationId="{FFDA309F-CAD6-F94B-841F-B4D52504A6F7}"/>
          </ac:spMkLst>
        </pc:spChg>
        <pc:spChg chg="del">
          <ac:chgData name="Sergio German Muños Rios" userId="66cbb74c-f403-455f-9431-05505c8a10b1" providerId="ADAL" clId="{35E69440-E784-4607-805B-9F41B77BB506}" dt="2022-06-24T15:35:42.299" v="537" actId="478"/>
          <ac:spMkLst>
            <pc:docMk/>
            <pc:sldMk cId="2158094475" sldId="504"/>
            <ac:spMk id="11" creationId="{E686E671-D75D-4E42-8D90-04A30E9DB818}"/>
          </ac:spMkLst>
        </pc:spChg>
        <pc:spChg chg="del">
          <ac:chgData name="Sergio German Muños Rios" userId="66cbb74c-f403-455f-9431-05505c8a10b1" providerId="ADAL" clId="{35E69440-E784-4607-805B-9F41B77BB506}" dt="2022-06-24T15:35:41.416" v="536" actId="478"/>
          <ac:spMkLst>
            <pc:docMk/>
            <pc:sldMk cId="2158094475" sldId="504"/>
            <ac:spMk id="12" creationId="{57095953-6BF8-D24C-B52F-476002906CAC}"/>
          </ac:spMkLst>
        </pc:spChg>
        <pc:picChg chg="add del">
          <ac:chgData name="Sergio German Muños Rios" userId="66cbb74c-f403-455f-9431-05505c8a10b1" providerId="ADAL" clId="{35E69440-E784-4607-805B-9F41B77BB506}" dt="2022-06-24T19:38:52.554" v="869" actId="478"/>
          <ac:picMkLst>
            <pc:docMk/>
            <pc:sldMk cId="2158094475" sldId="504"/>
            <ac:picMk id="5" creationId="{1F31D27F-0B78-0629-44E5-E0812EE37E29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158094475" sldId="504"/>
            <ac:picMk id="6" creationId="{3AD473DB-4F13-4642-BBDE-74F1428E3733}"/>
          </ac:picMkLst>
        </pc:picChg>
        <pc:picChg chg="del mod">
          <ac:chgData name="Sergio German Muños Rios" userId="66cbb74c-f403-455f-9431-05505c8a10b1" providerId="ADAL" clId="{35E69440-E784-4607-805B-9F41B77BB506}" dt="2022-06-24T19:38:49.631" v="867" actId="478"/>
          <ac:picMkLst>
            <pc:docMk/>
            <pc:sldMk cId="2158094475" sldId="504"/>
            <ac:picMk id="8" creationId="{4148185F-1FB1-384A-8BC4-5CBC3D84CF1B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158094475" sldId="504"/>
            <ac:picMk id="10" creationId="{FEC0B2EE-225F-5EDB-8E78-B689D64F159B}"/>
          </ac:picMkLst>
        </pc:picChg>
      </pc:sldChg>
      <pc:sldMasterChg chg="addSp delSp modSp mod">
        <pc:chgData name="Sergio German Muños Rios" userId="66cbb74c-f403-455f-9431-05505c8a10b1" providerId="ADAL" clId="{35E69440-E784-4607-805B-9F41B77BB506}" dt="2022-06-27T19:51:14.724" v="961" actId="14100"/>
        <pc:sldMasterMkLst>
          <pc:docMk/>
          <pc:sldMasterMk cId="1423575879" sldId="2147483654"/>
        </pc:sldMasterMkLst>
        <pc:spChg chg="mod">
          <ac:chgData name="Sergio German Muños Rios" userId="66cbb74c-f403-455f-9431-05505c8a10b1" providerId="ADAL" clId="{35E69440-E784-4607-805B-9F41B77BB506}" dt="2022-06-27T19:48:29.713" v="920" actId="207"/>
          <ac:spMkLst>
            <pc:docMk/>
            <pc:sldMasterMk cId="1423575879" sldId="2147483654"/>
            <ac:spMk id="12" creationId="{9C74C144-40F3-5346-8E0E-B3FCA2487984}"/>
          </ac:spMkLst>
        </pc:spChg>
        <pc:picChg chg="add mod ord">
          <ac:chgData name="Sergio German Muños Rios" userId="66cbb74c-f403-455f-9431-05505c8a10b1" providerId="ADAL" clId="{35E69440-E784-4607-805B-9F41B77BB506}" dt="2022-06-27T19:51:14.724" v="961" actId="14100"/>
          <ac:picMkLst>
            <pc:docMk/>
            <pc:sldMasterMk cId="1423575879" sldId="2147483654"/>
            <ac:picMk id="3" creationId="{68CFA87B-F0B0-969B-AA0B-2A94603FE4F9}"/>
          </ac:picMkLst>
        </pc:picChg>
        <pc:picChg chg="add del mod">
          <ac:chgData name="Sergio German Muños Rios" userId="66cbb74c-f403-455f-9431-05505c8a10b1" providerId="ADAL" clId="{35E69440-E784-4607-805B-9F41B77BB506}" dt="2022-06-27T19:50:14.339" v="928" actId="478"/>
          <ac:picMkLst>
            <pc:docMk/>
            <pc:sldMasterMk cId="1423575879" sldId="2147483654"/>
            <ac:picMk id="4" creationId="{EE6F5418-7380-7380-483B-85CDAEB31330}"/>
          </ac:picMkLst>
        </pc:picChg>
        <pc:picChg chg="add del mod">
          <ac:chgData name="Sergio German Muños Rios" userId="66cbb74c-f403-455f-9431-05505c8a10b1" providerId="ADAL" clId="{35E69440-E784-4607-805B-9F41B77BB506}" dt="2022-06-27T19:48:59.938" v="923" actId="478"/>
          <ac:picMkLst>
            <pc:docMk/>
            <pc:sldMasterMk cId="1423575879" sldId="2147483654"/>
            <ac:picMk id="5" creationId="{65B32B04-1F45-042E-AB3D-4D9D75A0E9E6}"/>
          </ac:picMkLst>
        </pc:picChg>
        <pc:picChg chg="add mod">
          <ac:chgData name="Sergio German Muños Rios" userId="66cbb74c-f403-455f-9431-05505c8a10b1" providerId="ADAL" clId="{35E69440-E784-4607-805B-9F41B77BB506}" dt="2022-06-27T19:49:05.419" v="926" actId="1076"/>
          <ac:picMkLst>
            <pc:docMk/>
            <pc:sldMasterMk cId="1423575879" sldId="2147483654"/>
            <ac:picMk id="7" creationId="{FEF6F12D-5095-2D9C-0EA1-C73CF11A1B1D}"/>
          </ac:picMkLst>
        </pc:picChg>
        <pc:picChg chg="del">
          <ac:chgData name="Sergio German Muños Rios" userId="66cbb74c-f403-455f-9431-05505c8a10b1" providerId="ADAL" clId="{35E69440-E784-4607-805B-9F41B77BB506}" dt="2022-06-23T13:42:53.744" v="1" actId="478"/>
          <ac:picMkLst>
            <pc:docMk/>
            <pc:sldMasterMk cId="1423575879" sldId="2147483654"/>
            <ac:picMk id="8" creationId="{5B4A2D9E-471E-5347-ACB8-F86914D0365B}"/>
          </ac:picMkLst>
        </pc:picChg>
        <pc:picChg chg="add mod">
          <ac:chgData name="Sergio German Muños Rios" userId="66cbb74c-f403-455f-9431-05505c8a10b1" providerId="ADAL" clId="{35E69440-E784-4607-805B-9F41B77BB506}" dt="2022-06-27T19:50:29.093" v="934" actId="14100"/>
          <ac:picMkLst>
            <pc:docMk/>
            <pc:sldMasterMk cId="1423575879" sldId="2147483654"/>
            <ac:picMk id="8" creationId="{DC5B4672-EBB4-19C9-C563-35A1617A1853}"/>
          </ac:picMkLst>
        </pc:picChg>
        <pc:picChg chg="del mod">
          <ac:chgData name="Sergio German Muños Rios" userId="66cbb74c-f403-455f-9431-05505c8a10b1" providerId="ADAL" clId="{35E69440-E784-4607-805B-9F41B77BB506}" dt="2022-06-24T13:14:04.876" v="21" actId="478"/>
          <ac:picMkLst>
            <pc:docMk/>
            <pc:sldMasterMk cId="1423575879" sldId="2147483654"/>
            <ac:picMk id="9" creationId="{CD947141-F5FB-4BC0-AB62-3873AACECDFA}"/>
          </ac:picMkLst>
        </pc:picChg>
        <pc:picChg chg="add mod">
          <ac:chgData name="Sergio German Muños Rios" userId="66cbb74c-f403-455f-9431-05505c8a10b1" providerId="ADAL" clId="{35E69440-E784-4607-805B-9F41B77BB506}" dt="2022-06-27T19:51:12.171" v="959" actId="14100"/>
          <ac:picMkLst>
            <pc:docMk/>
            <pc:sldMasterMk cId="1423575879" sldId="2147483654"/>
            <ac:picMk id="10" creationId="{13BAEC7B-4FB0-58E4-8E8C-D1994FBAB653}"/>
          </ac:picMkLst>
        </pc:picChg>
        <pc:picChg chg="del mod">
          <ac:chgData name="Sergio German Muños Rios" userId="66cbb74c-f403-455f-9431-05505c8a10b1" providerId="ADAL" clId="{35E69440-E784-4607-805B-9F41B77BB506}" dt="2022-06-24T13:14:06.028" v="22" actId="478"/>
          <ac:picMkLst>
            <pc:docMk/>
            <pc:sldMasterMk cId="1423575879" sldId="2147483654"/>
            <ac:picMk id="10" creationId="{AD2EF376-0C87-479D-BDFF-41D9164BDBC7}"/>
          </ac:picMkLst>
        </pc:picChg>
        <pc:picChg chg="add del mod">
          <ac:chgData name="Sergio German Muños Rios" userId="66cbb74c-f403-455f-9431-05505c8a10b1" providerId="ADAL" clId="{35E69440-E784-4607-805B-9F41B77BB506}" dt="2022-06-24T17:08:40.578" v="709" actId="478"/>
          <ac:picMkLst>
            <pc:docMk/>
            <pc:sldMasterMk cId="1423575879" sldId="2147483654"/>
            <ac:picMk id="11" creationId="{8D5F1FF7-1290-65C5-A831-94EF09A923EB}"/>
          </ac:picMkLst>
        </pc:picChg>
        <pc:picChg chg="del mod">
          <ac:chgData name="Sergio German Muños Rios" userId="66cbb74c-f403-455f-9431-05505c8a10b1" providerId="ADAL" clId="{35E69440-E784-4607-805B-9F41B77BB506}" dt="2022-06-24T16:56:00.298" v="700" actId="478"/>
          <ac:picMkLst>
            <pc:docMk/>
            <pc:sldMasterMk cId="1423575879" sldId="2147483654"/>
            <ac:picMk id="14" creationId="{12E2530C-2382-EF4A-8A2B-7D026D533A5F}"/>
          </ac:picMkLst>
        </pc:picChg>
        <pc:picChg chg="del">
          <ac:chgData name="Sergio German Muños Rios" userId="66cbb74c-f403-455f-9431-05505c8a10b1" providerId="ADAL" clId="{35E69440-E784-4607-805B-9F41B77BB506}" dt="2022-06-23T13:42:51.515" v="0" actId="478"/>
          <ac:picMkLst>
            <pc:docMk/>
            <pc:sldMasterMk cId="1423575879" sldId="2147483654"/>
            <ac:picMk id="16" creationId="{B794F1B0-CCA6-4546-A56D-CFE515C8AEE0}"/>
          </ac:picMkLst>
        </pc:picChg>
      </pc:sldMasterChg>
      <pc:sldMasterChg chg="addSp delSp modSp mod modSldLayout">
        <pc:chgData name="Sergio German Muños Rios" userId="66cbb74c-f403-455f-9431-05505c8a10b1" providerId="ADAL" clId="{35E69440-E784-4607-805B-9F41B77BB506}" dt="2022-06-27T20:01:49.747" v="1055" actId="14826"/>
        <pc:sldMasterMkLst>
          <pc:docMk/>
          <pc:sldMasterMk cId="2328870246" sldId="2147483664"/>
        </pc:sldMaster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2328870246" sldId="2147483664"/>
            <ac:spMk id="2" creationId="{82EF0B20-CA6B-B343-A7C3-35803DE14995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2328870246" sldId="2147483664"/>
            <ac:spMk id="4" creationId="{246F1726-08FA-0D46-9455-FB5016143C7D}"/>
          </ac:spMkLst>
        </pc:spChg>
        <pc:picChg chg="add del">
          <ac:chgData name="Sergio German Muños Rios" userId="66cbb74c-f403-455f-9431-05505c8a10b1" providerId="ADAL" clId="{35E69440-E784-4607-805B-9F41B77BB506}" dt="2022-06-24T13:40:45.157" v="62" actId="478"/>
          <ac:picMkLst>
            <pc:docMk/>
            <pc:sldMasterMk cId="2328870246" sldId="2147483664"/>
            <ac:picMk id="5" creationId="{73A97FA3-84C1-436E-A548-50F5A0684691}"/>
          </ac:picMkLst>
        </pc:picChg>
        <pc:picChg chg="mod">
          <ac:chgData name="Sergio German Muños Rios" userId="66cbb74c-f403-455f-9431-05505c8a10b1" providerId="ADAL" clId="{35E69440-E784-4607-805B-9F41B77BB506}" dt="2022-06-27T19:52:16.964" v="966" actId="14826"/>
          <ac:picMkLst>
            <pc:docMk/>
            <pc:sldMasterMk cId="2328870246" sldId="2147483664"/>
            <ac:picMk id="6" creationId="{12D7B3E8-A1C9-47FA-8B2B-7190871E5F7E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asterMk cId="2328870246" sldId="2147483664"/>
            <ac:picMk id="7" creationId="{17A15D31-28D5-154E-8DBA-65D2663FD5C8}"/>
          </ac:picMkLst>
        </pc:picChg>
        <pc:picChg chg="add del mod ord">
          <ac:chgData name="Sergio German Muños Rios" userId="66cbb74c-f403-455f-9431-05505c8a10b1" providerId="ADAL" clId="{35E69440-E784-4607-805B-9F41B77BB506}" dt="2022-06-24T14:10:31.618" v="114" actId="478"/>
          <ac:picMkLst>
            <pc:docMk/>
            <pc:sldMasterMk cId="2328870246" sldId="2147483664"/>
            <ac:picMk id="8" creationId="{79101537-E0DD-3CFA-24C0-AEC31F6B6DB9}"/>
          </ac:picMkLst>
        </pc:picChg>
        <pc:picChg chg="add del mod ord">
          <ac:chgData name="Sergio German Muños Rios" userId="66cbb74c-f403-455f-9431-05505c8a10b1" providerId="ADAL" clId="{35E69440-E784-4607-805B-9F41B77BB506}" dt="2022-06-24T17:50:35.470" v="823" actId="478"/>
          <ac:picMkLst>
            <pc:docMk/>
            <pc:sldMasterMk cId="2328870246" sldId="2147483664"/>
            <ac:picMk id="10" creationId="{280F308A-7305-6E9E-EF44-BE131C41B66B}"/>
          </ac:picMkLst>
        </pc:picChg>
        <pc:picChg chg="add del mod">
          <ac:chgData name="Sergio German Muños Rios" userId="66cbb74c-f403-455f-9431-05505c8a10b1" providerId="ADAL" clId="{35E69440-E784-4607-805B-9F41B77BB506}" dt="2022-06-24T17:50:47.494" v="826" actId="478"/>
          <ac:picMkLst>
            <pc:docMk/>
            <pc:sldMasterMk cId="2328870246" sldId="2147483664"/>
            <ac:picMk id="12" creationId="{06C7B987-62A8-E883-768D-BB736247EB88}"/>
          </ac:picMkLst>
        </pc:picChg>
        <pc:picChg chg="add mod">
          <ac:chgData name="Sergio German Muños Rios" userId="66cbb74c-f403-455f-9431-05505c8a10b1" providerId="ADAL" clId="{35E69440-E784-4607-805B-9F41B77BB506}" dt="2022-06-27T19:58:58.893" v="1004" actId="1076"/>
          <ac:picMkLst>
            <pc:docMk/>
            <pc:sldMasterMk cId="2328870246" sldId="2147483664"/>
            <ac:picMk id="14" creationId="{1279DE94-B4DA-38ED-9E2C-D808B94F24EA}"/>
          </ac:picMkLst>
        </pc:picChg>
        <pc:sldLayoutChg chg="modSp mod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885134393" sldId="2147483665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85134393" sldId="2147483665"/>
              <ac:spMk id="3" creationId="{D09EFECD-D350-FF42-8E0B-475F1F781277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85134393" sldId="2147483665"/>
              <ac:spMk id="4" creationId="{17F333C8-057C-B545-82C5-3C58AD9BA9DB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4T17:51:36.561" v="845" actId="207"/>
          <pc:sldLayoutMkLst>
            <pc:docMk/>
            <pc:sldMasterMk cId="2328870246" sldId="2147483664"/>
            <pc:sldLayoutMk cId="3597157349" sldId="2147483667"/>
          </pc:sldLayoutMkLst>
          <pc:spChg chg="mod">
            <ac:chgData name="Sergio German Muños Rios" userId="66cbb74c-f403-455f-9431-05505c8a10b1" providerId="ADAL" clId="{35E69440-E784-4607-805B-9F41B77BB506}" dt="2022-06-24T17:51:36.561" v="845" actId="207"/>
            <ac:spMkLst>
              <pc:docMk/>
              <pc:sldMasterMk cId="2328870246" sldId="2147483664"/>
              <pc:sldLayoutMk cId="3597157349" sldId="2147483667"/>
              <ac:spMk id="2" creationId="{F8EBC6E8-F6FF-794E-BB8A-AA4522592AA4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2165010878" sldId="2147483668"/>
          </pc:sldLayoutMkLst>
          <pc:spChg chg="mod">
            <ac:chgData name="Sergio German Muños Rios" userId="66cbb74c-f403-455f-9431-05505c8a10b1" providerId="ADAL" clId="{35E69440-E784-4607-805B-9F41B77BB506}" dt="2022-06-24T17:52:48.639" v="855" actId="113"/>
            <ac:spMkLst>
              <pc:docMk/>
              <pc:sldMasterMk cId="2328870246" sldId="2147483664"/>
              <pc:sldLayoutMk cId="2165010878" sldId="2147483668"/>
              <ac:spMk id="2" creationId="{65737CF7-C54A-2144-A3B1-C71895AA317B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165010878" sldId="2147483668"/>
              <ac:spMk id="6" creationId="{4860E7F8-4458-3B42-B1E0-C752FB120E1D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165010878" sldId="2147483668"/>
              <ac:spMk id="11" creationId="{B7DAC05E-D73B-BD48-BF77-D3D88165B86A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2357215842" sldId="2147483669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0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1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2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3" creationId="{00000000-0000-0000-0000-000000000000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820942176" sldId="2147483671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20942176" sldId="2147483671"/>
              <ac:spMk id="5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20942176" sldId="2147483671"/>
              <ac:spMk id="6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20942176" sldId="2147483671"/>
              <ac:spMk id="7" creationId="{00000000-0000-0000-0000-000000000000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362423775" sldId="2147483673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362423775" sldId="2147483673"/>
              <ac:spMk id="8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362423775" sldId="2147483673"/>
              <ac:spMk id="9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362423775" sldId="2147483673"/>
              <ac:spMk id="10" creationId="{00000000-0000-0000-0000-000000000000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624917825" sldId="2147483674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624917825" sldId="2147483674"/>
              <ac:spMk id="4" creationId="{FD520EB3-AF1E-B945-9553-94896C589D63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624917825" sldId="2147483674"/>
              <ac:spMk id="5" creationId="{DDA3008A-2A83-764F-B6B9-A3E9D98113A8}"/>
            </ac:spMkLst>
          </pc:spChg>
        </pc:sldLayoutChg>
        <pc:sldLayoutChg chg="addSp delSp modSp mod">
          <pc:chgData name="Sergio German Muños Rios" userId="66cbb74c-f403-455f-9431-05505c8a10b1" providerId="ADAL" clId="{35E69440-E784-4607-805B-9F41B77BB506}" dt="2022-06-27T20:01:49.747" v="1055" actId="14826"/>
          <pc:sldLayoutMkLst>
            <pc:docMk/>
            <pc:sldMasterMk cId="2328870246" sldId="2147483664"/>
            <pc:sldLayoutMk cId="1414725451" sldId="2147483682"/>
          </pc:sldLayoutMkLst>
          <pc:picChg chg="add del mod">
            <ac:chgData name="Sergio German Muños Rios" userId="66cbb74c-f403-455f-9431-05505c8a10b1" providerId="ADAL" clId="{35E69440-E784-4607-805B-9F41B77BB506}" dt="2022-06-24T16:41:36.839" v="632" actId="478"/>
            <ac:picMkLst>
              <pc:docMk/>
              <pc:sldMasterMk cId="2328870246" sldId="2147483664"/>
              <pc:sldLayoutMk cId="1414725451" sldId="2147483682"/>
              <ac:picMk id="3" creationId="{E4DDB9D5-B236-CCF4-0446-FDDE866FCE2A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1:48.341" v="483" actId="478"/>
            <ac:picMkLst>
              <pc:docMk/>
              <pc:sldMasterMk cId="2328870246" sldId="2147483664"/>
              <pc:sldLayoutMk cId="1414725451" sldId="2147483682"/>
              <ac:picMk id="5" creationId="{31DA3199-93F6-F63E-0120-11DCB05C5D76}"/>
            </ac:picMkLst>
          </pc:picChg>
          <pc:picChg chg="add mod">
            <ac:chgData name="Sergio German Muños Rios" userId="66cbb74c-f403-455f-9431-05505c8a10b1" providerId="ADAL" clId="{35E69440-E784-4607-805B-9F41B77BB506}" dt="2022-06-27T19:53:59.986" v="971" actId="1076"/>
            <ac:picMkLst>
              <pc:docMk/>
              <pc:sldMasterMk cId="2328870246" sldId="2147483664"/>
              <pc:sldLayoutMk cId="1414725451" sldId="2147483682"/>
              <ac:picMk id="6" creationId="{662E267B-92DC-F896-10AE-05C3D9E5F482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3:57.610" v="970" actId="478"/>
            <ac:picMkLst>
              <pc:docMk/>
              <pc:sldMasterMk cId="2328870246" sldId="2147483664"/>
              <pc:sldLayoutMk cId="1414725451" sldId="2147483682"/>
              <ac:picMk id="7" creationId="{78EA3352-EF50-1741-808C-B13395A6F27E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1.655" v="977"/>
            <ac:picMkLst>
              <pc:docMk/>
              <pc:sldMasterMk cId="2328870246" sldId="2147483664"/>
              <pc:sldLayoutMk cId="1414725451" sldId="2147483682"/>
              <ac:picMk id="8" creationId="{161E7117-EEE3-CA9D-1679-9CB4205E20C2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2:08.863" v="485" actId="478"/>
            <ac:picMkLst>
              <pc:docMk/>
              <pc:sldMasterMk cId="2328870246" sldId="2147483664"/>
              <pc:sldLayoutMk cId="1414725451" sldId="2147483682"/>
              <ac:picMk id="8" creationId="{A32FC4F5-DCD7-BAF7-7EAC-3C0774F8492E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2:14.927" v="489" actId="478"/>
            <ac:picMkLst>
              <pc:docMk/>
              <pc:sldMasterMk cId="2328870246" sldId="2147483664"/>
              <pc:sldLayoutMk cId="1414725451" sldId="2147483682"/>
              <ac:picMk id="10" creationId="{D38C424C-E1EB-B948-A531-5949184D7321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2:32.151" v="493" actId="478"/>
            <ac:picMkLst>
              <pc:docMk/>
              <pc:sldMasterMk cId="2328870246" sldId="2147483664"/>
              <pc:sldLayoutMk cId="1414725451" sldId="2147483682"/>
              <ac:picMk id="12" creationId="{1524C61B-3005-3001-5263-27571428C66E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31.146" v="976" actId="478"/>
            <ac:picMkLst>
              <pc:docMk/>
              <pc:sldMasterMk cId="2328870246" sldId="2147483664"/>
              <pc:sldLayoutMk cId="1414725451" sldId="2147483682"/>
              <ac:picMk id="14" creationId="{0383FAC1-11FF-A035-4AAF-1DBB2A20134D}"/>
            </ac:picMkLst>
          </pc:picChg>
          <pc:picChg chg="add mod">
            <ac:chgData name="Sergio German Muños Rios" userId="66cbb74c-f403-455f-9431-05505c8a10b1" providerId="ADAL" clId="{35E69440-E784-4607-805B-9F41B77BB506}" dt="2022-06-27T19:54:16.972" v="975" actId="14100"/>
            <ac:picMkLst>
              <pc:docMk/>
              <pc:sldMasterMk cId="2328870246" sldId="2147483664"/>
              <pc:sldLayoutMk cId="1414725451" sldId="2147483682"/>
              <ac:picMk id="17" creationId="{080D5C41-F902-6AE7-EF0A-08FC9C95427D}"/>
            </ac:picMkLst>
          </pc:picChg>
          <pc:picChg chg="mod">
            <ac:chgData name="Sergio German Muños Rios" userId="66cbb74c-f403-455f-9431-05505c8a10b1" providerId="ADAL" clId="{35E69440-E784-4607-805B-9F41B77BB506}" dt="2022-06-27T20:01:49.747" v="1055" actId="14826"/>
            <ac:picMkLst>
              <pc:docMk/>
              <pc:sldMasterMk cId="2328870246" sldId="2147483664"/>
              <pc:sldLayoutMk cId="1414725451" sldId="2147483682"/>
              <ac:picMk id="474" creationId="{E8BDA0C5-A8E3-4B71-9895-98F296EE74D8}"/>
            </ac:picMkLst>
          </pc:picChg>
          <pc:picChg chg="del mod">
            <ac:chgData name="Sergio German Muños Rios" userId="66cbb74c-f403-455f-9431-05505c8a10b1" providerId="ADAL" clId="{35E69440-E784-4607-805B-9F41B77BB506}" dt="2022-06-24T15:11:14.432" v="479" actId="478"/>
            <ac:picMkLst>
              <pc:docMk/>
              <pc:sldMasterMk cId="2328870246" sldId="2147483664"/>
              <pc:sldLayoutMk cId="1414725451" sldId="2147483682"/>
              <ac:picMk id="475" creationId="{ED00BAF7-5585-4571-B058-CFA4A7D51201}"/>
            </ac:picMkLst>
          </pc:picChg>
        </pc:sldLayoutChg>
        <pc:sldLayoutChg chg="addSp delSp modSp mod">
          <pc:chgData name="Sergio German Muños Rios" userId="66cbb74c-f403-455f-9431-05505c8a10b1" providerId="ADAL" clId="{35E69440-E784-4607-805B-9F41B77BB506}" dt="2022-06-27T19:55:18.512" v="986" actId="14826"/>
          <pc:sldLayoutMkLst>
            <pc:docMk/>
            <pc:sldMasterMk cId="2328870246" sldId="2147483664"/>
            <pc:sldLayoutMk cId="1048516442" sldId="2147483683"/>
          </pc:sldLayoutMkLst>
          <pc:picChg chg="add del mod">
            <ac:chgData name="Sergio German Muños Rios" userId="66cbb74c-f403-455f-9431-05505c8a10b1" providerId="ADAL" clId="{35E69440-E784-4607-805B-9F41B77BB506}" dt="2022-06-27T19:54:39.417" v="978" actId="478"/>
            <ac:picMkLst>
              <pc:docMk/>
              <pc:sldMasterMk cId="2328870246" sldId="2147483664"/>
              <pc:sldLayoutMk cId="1048516442" sldId="2147483683"/>
              <ac:picMk id="5" creationId="{50952E89-A3EB-7CBB-5FB7-D4C8CFAB9DF6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39.417" v="978" actId="478"/>
            <ac:picMkLst>
              <pc:docMk/>
              <pc:sldMasterMk cId="2328870246" sldId="2147483664"/>
              <pc:sldLayoutMk cId="1048516442" sldId="2147483683"/>
              <ac:picMk id="6" creationId="{F288A4F6-409E-CC01-0EB2-E6B5B53C2645}"/>
            </ac:picMkLst>
          </pc:picChg>
          <pc:picChg chg="del">
            <ac:chgData name="Sergio German Muños Rios" userId="66cbb74c-f403-455f-9431-05505c8a10b1" providerId="ADAL" clId="{35E69440-E784-4607-805B-9F41B77BB506}" dt="2022-06-24T15:29:04.369" v="507" actId="478"/>
            <ac:picMkLst>
              <pc:docMk/>
              <pc:sldMasterMk cId="2328870246" sldId="2147483664"/>
              <pc:sldLayoutMk cId="1048516442" sldId="2147483683"/>
              <ac:picMk id="7" creationId="{70B3EC30-8BB3-B543-9AF4-CD816FEC2740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9.945" v="979"/>
            <ac:picMkLst>
              <pc:docMk/>
              <pc:sldMasterMk cId="2328870246" sldId="2147483664"/>
              <pc:sldLayoutMk cId="1048516442" sldId="2147483683"/>
              <ac:picMk id="7" creationId="{C7EC7B06-4B3C-F0D6-EDAA-0C145F010A1E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9.945" v="979"/>
            <ac:picMkLst>
              <pc:docMk/>
              <pc:sldMasterMk cId="2328870246" sldId="2147483664"/>
              <pc:sldLayoutMk cId="1048516442" sldId="2147483683"/>
              <ac:picMk id="8" creationId="{410D7D07-B6BD-B3F8-574E-ABD119B64A5C}"/>
            </ac:picMkLst>
          </pc:picChg>
          <pc:picChg chg="add del mod">
            <ac:chgData name="Sergio German Muños Rios" userId="66cbb74c-f403-455f-9431-05505c8a10b1" providerId="ADAL" clId="{35E69440-E784-4607-805B-9F41B77BB506}" dt="2022-06-24T16:42:03.376" v="639" actId="478"/>
            <ac:picMkLst>
              <pc:docMk/>
              <pc:sldMasterMk cId="2328870246" sldId="2147483664"/>
              <pc:sldLayoutMk cId="1048516442" sldId="2147483683"/>
              <ac:picMk id="8" creationId="{AA817CEB-B592-22D5-D456-C5746AC2033B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39.417" v="978" actId="478"/>
            <ac:picMkLst>
              <pc:docMk/>
              <pc:sldMasterMk cId="2328870246" sldId="2147483664"/>
              <pc:sldLayoutMk cId="1048516442" sldId="2147483683"/>
              <ac:picMk id="9" creationId="{4B35ED67-4569-5260-46DA-A68E858D219C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9.945" v="979"/>
            <ac:picMkLst>
              <pc:docMk/>
              <pc:sldMasterMk cId="2328870246" sldId="2147483664"/>
              <pc:sldLayoutMk cId="1048516442" sldId="2147483683"/>
              <ac:picMk id="10" creationId="{3EB14B8E-54AC-3685-847A-4787EFEA290B}"/>
            </ac:picMkLst>
          </pc:picChg>
          <pc:picChg chg="mod">
            <ac:chgData name="Sergio German Muños Rios" userId="66cbb74c-f403-455f-9431-05505c8a10b1" providerId="ADAL" clId="{35E69440-E784-4607-805B-9F41B77BB506}" dt="2022-06-27T19:55:18.512" v="986" actId="14826"/>
            <ac:picMkLst>
              <pc:docMk/>
              <pc:sldMasterMk cId="2328870246" sldId="2147483664"/>
              <pc:sldLayoutMk cId="1048516442" sldId="2147483683"/>
              <ac:picMk id="460" creationId="{C95731D4-0918-4E75-B7D7-397C732A7D95}"/>
            </ac:picMkLst>
          </pc:picChg>
          <pc:picChg chg="del">
            <ac:chgData name="Sergio German Muños Rios" userId="66cbb74c-f403-455f-9431-05505c8a10b1" providerId="ADAL" clId="{35E69440-E784-4607-805B-9F41B77BB506}" dt="2022-06-24T15:28:35.209" v="501" actId="478"/>
            <ac:picMkLst>
              <pc:docMk/>
              <pc:sldMasterMk cId="2328870246" sldId="2147483664"/>
              <pc:sldLayoutMk cId="1048516442" sldId="2147483683"/>
              <ac:picMk id="464" creationId="{6C35D92B-BFB5-4E14-91A6-D55463EDF567}"/>
            </ac:picMkLst>
          </pc:picChg>
        </pc:sldLayoutChg>
        <pc:sldLayoutChg chg="addSp delSp modSp mod">
          <pc:chgData name="Sergio German Muños Rios" userId="66cbb74c-f403-455f-9431-05505c8a10b1" providerId="ADAL" clId="{35E69440-E784-4607-805B-9F41B77BB506}" dt="2022-06-27T19:55:09.392" v="985" actId="14826"/>
          <pc:sldLayoutMkLst>
            <pc:docMk/>
            <pc:sldMasterMk cId="2328870246" sldId="2147483664"/>
            <pc:sldLayoutMk cId="1217239249" sldId="2147483685"/>
          </pc:sldLayoutMkLst>
          <pc:picChg chg="add del mod">
            <ac:chgData name="Sergio German Muños Rios" userId="66cbb74c-f403-455f-9431-05505c8a10b1" providerId="ADAL" clId="{35E69440-E784-4607-805B-9F41B77BB506}" dt="2022-06-27T19:54:45.138" v="980" actId="478"/>
            <ac:picMkLst>
              <pc:docMk/>
              <pc:sldMasterMk cId="2328870246" sldId="2147483664"/>
              <pc:sldLayoutMk cId="1217239249" sldId="2147483685"/>
              <ac:picMk id="5" creationId="{3AC2112A-B7CC-7786-3F3C-047C9F593BB5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45.138" v="980" actId="478"/>
            <ac:picMkLst>
              <pc:docMk/>
              <pc:sldMasterMk cId="2328870246" sldId="2147483664"/>
              <pc:sldLayoutMk cId="1217239249" sldId="2147483685"/>
              <ac:picMk id="6" creationId="{001AED97-9A8C-ED97-7460-53F7FE9EE3F2}"/>
            </ac:picMkLst>
          </pc:picChg>
          <pc:picChg chg="add mod">
            <ac:chgData name="Sergio German Muños Rios" userId="66cbb74c-f403-455f-9431-05505c8a10b1" providerId="ADAL" clId="{35E69440-E784-4607-805B-9F41B77BB506}" dt="2022-06-27T19:54:45.608" v="981"/>
            <ac:picMkLst>
              <pc:docMk/>
              <pc:sldMasterMk cId="2328870246" sldId="2147483664"/>
              <pc:sldLayoutMk cId="1217239249" sldId="2147483685"/>
              <ac:picMk id="7" creationId="{0A7FD607-FED4-51D6-36AB-1B2E716B8FB9}"/>
            </ac:picMkLst>
          </pc:picChg>
          <pc:picChg chg="del">
            <ac:chgData name="Sergio German Muños Rios" userId="66cbb74c-f403-455f-9431-05505c8a10b1" providerId="ADAL" clId="{35E69440-E784-4607-805B-9F41B77BB506}" dt="2022-06-24T15:29:08.786" v="509" actId="478"/>
            <ac:picMkLst>
              <pc:docMk/>
              <pc:sldMasterMk cId="2328870246" sldId="2147483664"/>
              <pc:sldLayoutMk cId="1217239249" sldId="2147483685"/>
              <ac:picMk id="7" creationId="{D50E8324-E895-AC49-8D21-94EF07FAEFAF}"/>
            </ac:picMkLst>
          </pc:picChg>
          <pc:picChg chg="add mod">
            <ac:chgData name="Sergio German Muños Rios" userId="66cbb74c-f403-455f-9431-05505c8a10b1" providerId="ADAL" clId="{35E69440-E784-4607-805B-9F41B77BB506}" dt="2022-06-27T19:54:45.608" v="981"/>
            <ac:picMkLst>
              <pc:docMk/>
              <pc:sldMasterMk cId="2328870246" sldId="2147483664"/>
              <pc:sldLayoutMk cId="1217239249" sldId="2147483685"/>
              <ac:picMk id="8" creationId="{3907576B-EDF6-30E9-4A9D-26EB4B5AE0B8}"/>
            </ac:picMkLst>
          </pc:picChg>
          <pc:picChg chg="add del mod">
            <ac:chgData name="Sergio German Muños Rios" userId="66cbb74c-f403-455f-9431-05505c8a10b1" providerId="ADAL" clId="{35E69440-E784-4607-805B-9F41B77BB506}" dt="2022-06-24T16:42:21.782" v="644" actId="478"/>
            <ac:picMkLst>
              <pc:docMk/>
              <pc:sldMasterMk cId="2328870246" sldId="2147483664"/>
              <pc:sldLayoutMk cId="1217239249" sldId="2147483685"/>
              <ac:picMk id="8" creationId="{87E381F9-1450-9114-F209-940344437710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45.138" v="980" actId="478"/>
            <ac:picMkLst>
              <pc:docMk/>
              <pc:sldMasterMk cId="2328870246" sldId="2147483664"/>
              <pc:sldLayoutMk cId="1217239249" sldId="2147483685"/>
              <ac:picMk id="9" creationId="{F2D48799-E3CE-7572-330B-47C85051EBD7}"/>
            </ac:picMkLst>
          </pc:picChg>
          <pc:picChg chg="add mod">
            <ac:chgData name="Sergio German Muños Rios" userId="66cbb74c-f403-455f-9431-05505c8a10b1" providerId="ADAL" clId="{35E69440-E784-4607-805B-9F41B77BB506}" dt="2022-06-27T19:54:45.608" v="981"/>
            <ac:picMkLst>
              <pc:docMk/>
              <pc:sldMasterMk cId="2328870246" sldId="2147483664"/>
              <pc:sldLayoutMk cId="1217239249" sldId="2147483685"/>
              <ac:picMk id="10" creationId="{61D0774D-68B7-7809-4EA1-CC374F1F9437}"/>
            </ac:picMkLst>
          </pc:picChg>
          <pc:picChg chg="mod">
            <ac:chgData name="Sergio German Muños Rios" userId="66cbb74c-f403-455f-9431-05505c8a10b1" providerId="ADAL" clId="{35E69440-E784-4607-805B-9F41B77BB506}" dt="2022-06-27T19:55:09.392" v="985" actId="14826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  <pc:picChg chg="del">
            <ac:chgData name="Sergio German Muños Rios" userId="66cbb74c-f403-455f-9431-05505c8a10b1" providerId="ADAL" clId="{35E69440-E784-4607-805B-9F41B77BB506}" dt="2022-06-24T15:28:40.922" v="503" actId="478"/>
            <ac:picMkLst>
              <pc:docMk/>
              <pc:sldMasterMk cId="2328870246" sldId="2147483664"/>
              <pc:sldLayoutMk cId="1217239249" sldId="2147483685"/>
              <ac:picMk id="933" creationId="{ED14E113-B736-4BF9-9C50-D84F95D80A3E}"/>
            </ac:picMkLst>
          </pc:picChg>
        </pc:sldLayoutChg>
        <pc:sldLayoutChg chg="addSp delSp modSp mod">
          <pc:chgData name="Sergio German Muños Rios" userId="66cbb74c-f403-455f-9431-05505c8a10b1" providerId="ADAL" clId="{35E69440-E784-4607-805B-9F41B77BB506}" dt="2022-06-27T19:54:59.741" v="984" actId="14826"/>
          <pc:sldLayoutMkLst>
            <pc:docMk/>
            <pc:sldMasterMk cId="2328870246" sldId="2147483664"/>
            <pc:sldLayoutMk cId="581422459" sldId="2147483687"/>
          </pc:sldLayoutMkLst>
          <pc:picChg chg="add del mod">
            <ac:chgData name="Sergio German Muños Rios" userId="66cbb74c-f403-455f-9431-05505c8a10b1" providerId="ADAL" clId="{35E69440-E784-4607-805B-9F41B77BB506}" dt="2022-06-27T19:54:50.812" v="982" actId="478"/>
            <ac:picMkLst>
              <pc:docMk/>
              <pc:sldMasterMk cId="2328870246" sldId="2147483664"/>
              <pc:sldLayoutMk cId="581422459" sldId="2147483687"/>
              <ac:picMk id="5" creationId="{BC918387-AC9B-278C-4A83-14B48EE41A5F}"/>
            </ac:picMkLst>
          </pc:picChg>
          <pc:picChg chg="del">
            <ac:chgData name="Sergio German Muños Rios" userId="66cbb74c-f403-455f-9431-05505c8a10b1" providerId="ADAL" clId="{35E69440-E784-4607-805B-9F41B77BB506}" dt="2022-06-24T15:29:12.535" v="511" actId="478"/>
            <ac:picMkLst>
              <pc:docMk/>
              <pc:sldMasterMk cId="2328870246" sldId="2147483664"/>
              <pc:sldLayoutMk cId="581422459" sldId="2147483687"/>
              <ac:picMk id="6" creationId="{C48AC38A-FBC5-2645-A18B-FC298A99BD2A}"/>
            </ac:picMkLst>
          </pc:picChg>
          <pc:picChg chg="add mod">
            <ac:chgData name="Sergio German Muños Rios" userId="66cbb74c-f403-455f-9431-05505c8a10b1" providerId="ADAL" clId="{35E69440-E784-4607-805B-9F41B77BB506}" dt="2022-06-27T19:54:51.288" v="983"/>
            <ac:picMkLst>
              <pc:docMk/>
              <pc:sldMasterMk cId="2328870246" sldId="2147483664"/>
              <pc:sldLayoutMk cId="581422459" sldId="2147483687"/>
              <ac:picMk id="6" creationId="{CB19962B-5D6C-B3E1-3441-C5D82E48D8D6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50.812" v="982" actId="478"/>
            <ac:picMkLst>
              <pc:docMk/>
              <pc:sldMasterMk cId="2328870246" sldId="2147483664"/>
              <pc:sldLayoutMk cId="581422459" sldId="2147483687"/>
              <ac:picMk id="7" creationId="{C9C52ECF-97DF-B8E4-E684-AB8DDE94104A}"/>
            </ac:picMkLst>
          </pc:picChg>
          <pc:picChg chg="add del mod">
            <ac:chgData name="Sergio German Muños Rios" userId="66cbb74c-f403-455f-9431-05505c8a10b1" providerId="ADAL" clId="{35E69440-E784-4607-805B-9F41B77BB506}" dt="2022-06-24T16:42:34.848" v="648" actId="478"/>
            <ac:picMkLst>
              <pc:docMk/>
              <pc:sldMasterMk cId="2328870246" sldId="2147483664"/>
              <pc:sldLayoutMk cId="581422459" sldId="2147483687"/>
              <ac:picMk id="8" creationId="{75B4BEEF-4DF7-C37B-3B00-72C4BA6B5973}"/>
            </ac:picMkLst>
          </pc:picChg>
          <pc:picChg chg="add mod">
            <ac:chgData name="Sergio German Muños Rios" userId="66cbb74c-f403-455f-9431-05505c8a10b1" providerId="ADAL" clId="{35E69440-E784-4607-805B-9F41B77BB506}" dt="2022-06-27T19:54:51.288" v="983"/>
            <ac:picMkLst>
              <pc:docMk/>
              <pc:sldMasterMk cId="2328870246" sldId="2147483664"/>
              <pc:sldLayoutMk cId="581422459" sldId="2147483687"/>
              <ac:picMk id="8" creationId="{D564470A-2498-7C05-9E00-527377DC02F4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50.812" v="982" actId="478"/>
            <ac:picMkLst>
              <pc:docMk/>
              <pc:sldMasterMk cId="2328870246" sldId="2147483664"/>
              <pc:sldLayoutMk cId="581422459" sldId="2147483687"/>
              <ac:picMk id="9" creationId="{686A32CC-00C3-2884-E530-E1AD07539CD6}"/>
            </ac:picMkLst>
          </pc:picChg>
          <pc:picChg chg="add mod">
            <ac:chgData name="Sergio German Muños Rios" userId="66cbb74c-f403-455f-9431-05505c8a10b1" providerId="ADAL" clId="{35E69440-E784-4607-805B-9F41B77BB506}" dt="2022-06-27T19:54:51.288" v="983"/>
            <ac:picMkLst>
              <pc:docMk/>
              <pc:sldMasterMk cId="2328870246" sldId="2147483664"/>
              <pc:sldLayoutMk cId="581422459" sldId="2147483687"/>
              <ac:picMk id="10" creationId="{A820D578-21E5-A4A3-6B86-B2D57BA7604C}"/>
            </ac:picMkLst>
          </pc:picChg>
          <pc:picChg chg="mod">
            <ac:chgData name="Sergio German Muños Rios" userId="66cbb74c-f403-455f-9431-05505c8a10b1" providerId="ADAL" clId="{35E69440-E784-4607-805B-9F41B77BB506}" dt="2022-06-27T19:54:59.741" v="984" actId="14826"/>
            <ac:picMkLst>
              <pc:docMk/>
              <pc:sldMasterMk cId="2328870246" sldId="2147483664"/>
              <pc:sldLayoutMk cId="581422459" sldId="2147483687"/>
              <ac:picMk id="924" creationId="{8A1B2119-8259-4180-AC52-76CAFD0BE6C0}"/>
            </ac:picMkLst>
          </pc:picChg>
          <pc:picChg chg="del">
            <ac:chgData name="Sergio German Muños Rios" userId="66cbb74c-f403-455f-9431-05505c8a10b1" providerId="ADAL" clId="{35E69440-E784-4607-805B-9F41B77BB506}" dt="2022-06-24T15:28:46.184" v="505" actId="478"/>
            <ac:picMkLst>
              <pc:docMk/>
              <pc:sldMasterMk cId="2328870246" sldId="2147483664"/>
              <pc:sldLayoutMk cId="581422459" sldId="2147483687"/>
              <ac:picMk id="925" creationId="{292BAFE9-EF4A-4B29-A8F4-54FAC858DE03}"/>
            </ac:picMkLst>
          </pc:picChg>
        </pc:sldLayoutChg>
      </pc:sldMasterChg>
      <pc:sldMasterChg chg="addSp delSp modSp mod delAnim modAnim modSldLayout">
        <pc:chgData name="Sergio German Muños Rios" userId="66cbb74c-f403-455f-9431-05505c8a10b1" providerId="ADAL" clId="{35E69440-E784-4607-805B-9F41B77BB506}" dt="2022-06-27T19:57:18.811" v="996" actId="478"/>
        <pc:sldMasterMkLst>
          <pc:docMk/>
          <pc:sldMasterMk cId="1764657274" sldId="2147483678"/>
        </pc:sldMaster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1764657274" sldId="2147483678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1764657274" sldId="2147483678"/>
            <ac:spMk id="3" creationId="{00000000-0000-0000-0000-000000000000}"/>
          </ac:spMkLst>
        </pc:spChg>
        <pc:spChg chg="add mod">
          <ac:chgData name="Sergio German Muños Rios" userId="66cbb74c-f403-455f-9431-05505c8a10b1" providerId="ADAL" clId="{35E69440-E784-4607-805B-9F41B77BB506}" dt="2022-06-27T19:56:24.717" v="993"/>
          <ac:spMkLst>
            <pc:docMk/>
            <pc:sldMasterMk cId="1764657274" sldId="2147483678"/>
            <ac:spMk id="11" creationId="{09CEA3E4-FFED-B8FF-F7C9-669AB52ACB57}"/>
          </ac:spMkLst>
        </pc:spChg>
        <pc:spChg chg="add mod">
          <ac:chgData name="Sergio German Muños Rios" userId="66cbb74c-f403-455f-9431-05505c8a10b1" providerId="ADAL" clId="{35E69440-E784-4607-805B-9F41B77BB506}" dt="2022-06-27T19:56:24.717" v="993"/>
          <ac:spMkLst>
            <pc:docMk/>
            <pc:sldMasterMk cId="1764657274" sldId="2147483678"/>
            <ac:spMk id="12" creationId="{5AFD39A0-09A2-E783-CAFD-08BB1950ACF0}"/>
          </ac:spMkLst>
        </pc:spChg>
        <pc:spChg chg="del mod">
          <ac:chgData name="Sergio German Muños Rios" userId="66cbb74c-f403-455f-9431-05505c8a10b1" providerId="ADAL" clId="{35E69440-E784-4607-805B-9F41B77BB506}" dt="2022-06-27T19:56:24.239" v="992" actId="478"/>
          <ac:spMkLst>
            <pc:docMk/>
            <pc:sldMasterMk cId="1764657274" sldId="2147483678"/>
            <ac:spMk id="14" creationId="{6B8EBE48-C76B-EA46-99BF-2C49A0796506}"/>
          </ac:spMkLst>
        </pc:spChg>
        <pc:spChg chg="del mod">
          <ac:chgData name="Sergio German Muños Rios" userId="66cbb74c-f403-455f-9431-05505c8a10b1" providerId="ADAL" clId="{35E69440-E784-4607-805B-9F41B77BB506}" dt="2022-06-27T19:56:24.239" v="992" actId="478"/>
          <ac:spMkLst>
            <pc:docMk/>
            <pc:sldMasterMk cId="1764657274" sldId="2147483678"/>
            <ac:spMk id="15" creationId="{010C0112-80A8-1B4A-8A9D-46AA9E1FE90B}"/>
          </ac:spMkLst>
        </pc:spChg>
        <pc:spChg chg="del mod">
          <ac:chgData name="Sergio German Muños Rios" userId="66cbb74c-f403-455f-9431-05505c8a10b1" providerId="ADAL" clId="{35E69440-E784-4607-805B-9F41B77BB506}" dt="2022-06-27T19:56:24.239" v="992" actId="478"/>
          <ac:spMkLst>
            <pc:docMk/>
            <pc:sldMasterMk cId="1764657274" sldId="2147483678"/>
            <ac:spMk id="16" creationId="{AFBCC25F-336D-D548-A9D2-D14B4A986BFC}"/>
          </ac:spMkLst>
        </pc:spChg>
        <pc:spChg chg="add mod">
          <ac:chgData name="Sergio German Muños Rios" userId="66cbb74c-f403-455f-9431-05505c8a10b1" providerId="ADAL" clId="{35E69440-E784-4607-805B-9F41B77BB506}" dt="2022-06-27T19:56:24.717" v="993"/>
          <ac:spMkLst>
            <pc:docMk/>
            <pc:sldMasterMk cId="1764657274" sldId="2147483678"/>
            <ac:spMk id="17" creationId="{F1C66EBB-168D-BF0F-84C7-39A5DBFD47EE}"/>
          </ac:spMkLst>
        </pc:spChg>
        <pc:spChg chg="add mod">
          <ac:chgData name="Sergio German Muños Rios" userId="66cbb74c-f403-455f-9431-05505c8a10b1" providerId="ADAL" clId="{35E69440-E784-4607-805B-9F41B77BB506}" dt="2022-06-27T19:57:13.619" v="995"/>
          <ac:spMkLst>
            <pc:docMk/>
            <pc:sldMasterMk cId="1764657274" sldId="2147483678"/>
            <ac:spMk id="18" creationId="{309D4FBA-741D-8B31-3CB4-F18CBD23B14A}"/>
          </ac:spMkLst>
        </pc:spChg>
        <pc:spChg chg="add mod">
          <ac:chgData name="Sergio German Muños Rios" userId="66cbb74c-f403-455f-9431-05505c8a10b1" providerId="ADAL" clId="{35E69440-E784-4607-805B-9F41B77BB506}" dt="2022-06-27T19:57:13.619" v="995"/>
          <ac:spMkLst>
            <pc:docMk/>
            <pc:sldMasterMk cId="1764657274" sldId="2147483678"/>
            <ac:spMk id="19" creationId="{BD19D78D-2C62-CB1D-8144-36BA348CEDC9}"/>
          </ac:spMkLst>
        </pc:sp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asterMk cId="1764657274" sldId="2147483678"/>
            <ac:picMk id="7" creationId="{00000000-0000-0000-0000-000000000000}"/>
          </ac:picMkLst>
        </pc:picChg>
        <pc:picChg chg="mod">
          <ac:chgData name="Sergio German Muños Rios" userId="66cbb74c-f403-455f-9431-05505c8a10b1" providerId="ADAL" clId="{35E69440-E784-4607-805B-9F41B77BB506}" dt="2022-06-27T19:57:12.756" v="994" actId="1076"/>
          <ac:picMkLst>
            <pc:docMk/>
            <pc:sldMasterMk cId="1764657274" sldId="2147483678"/>
            <ac:picMk id="8" creationId="{00000000-0000-0000-0000-000000000000}"/>
          </ac:picMkLst>
        </pc:picChg>
        <pc:picChg chg="add mod">
          <ac:chgData name="Sergio German Muños Rios" userId="66cbb74c-f403-455f-9431-05505c8a10b1" providerId="ADAL" clId="{35E69440-E784-4607-805B-9F41B77BB506}" dt="2022-06-27T19:55:48.948" v="991" actId="1076"/>
          <ac:picMkLst>
            <pc:docMk/>
            <pc:sldMasterMk cId="1764657274" sldId="2147483678"/>
            <ac:picMk id="10" creationId="{96D0B5CE-3687-4E73-3214-28D6C62F4733}"/>
          </ac:picMkLst>
        </pc:picChg>
        <pc:picChg chg="del">
          <ac:chgData name="Sergio German Muños Rios" userId="66cbb74c-f403-455f-9431-05505c8a10b1" providerId="ADAL" clId="{35E69440-E784-4607-805B-9F41B77BB506}" dt="2022-06-24T15:29:34.153" v="514" actId="478"/>
          <ac:picMkLst>
            <pc:docMk/>
            <pc:sldMasterMk cId="1764657274" sldId="2147483678"/>
            <ac:picMk id="12" creationId="{A722B1D0-E621-46A3-973F-B17E22C3982A}"/>
          </ac:picMkLst>
        </pc:picChg>
        <pc:picChg chg="add del mod">
          <ac:chgData name="Sergio German Muños Rios" userId="66cbb74c-f403-455f-9431-05505c8a10b1" providerId="ADAL" clId="{35E69440-E784-4607-805B-9F41B77BB506}" dt="2022-06-27T19:55:45.755" v="989" actId="478"/>
          <ac:picMkLst>
            <pc:docMk/>
            <pc:sldMasterMk cId="1764657274" sldId="2147483678"/>
            <ac:picMk id="13" creationId="{7064FEFA-4536-EBEA-926B-CF6105078824}"/>
          </ac:picMkLst>
        </pc:picChg>
        <pc:picChg chg="del">
          <ac:chgData name="Sergio German Muños Rios" userId="66cbb74c-f403-455f-9431-05505c8a10b1" providerId="ADAL" clId="{35E69440-E784-4607-805B-9F41B77BB506}" dt="2022-06-24T15:29:34.884" v="515" actId="478"/>
          <ac:picMkLst>
            <pc:docMk/>
            <pc:sldMasterMk cId="1764657274" sldId="2147483678"/>
            <ac:picMk id="17" creationId="{43554E4D-0154-4A68-83FF-B3F54D2ACB35}"/>
          </ac:picMkLst>
        </pc:picChg>
        <pc:picChg chg="del">
          <ac:chgData name="Sergio German Muños Rios" userId="66cbb74c-f403-455f-9431-05505c8a10b1" providerId="ADAL" clId="{35E69440-E784-4607-805B-9F41B77BB506}" dt="2022-06-24T15:29:36.071" v="516" actId="478"/>
          <ac:picMkLst>
            <pc:docMk/>
            <pc:sldMasterMk cId="1764657274" sldId="2147483678"/>
            <ac:picMk id="18" creationId="{D0967916-9938-1849-BF76-10ED5B04643B}"/>
          </ac:picMkLst>
        </pc:picChg>
        <pc:picChg chg="add del mod">
          <ac:chgData name="Sergio German Muños Rios" userId="66cbb74c-f403-455f-9431-05505c8a10b1" providerId="ADAL" clId="{35E69440-E784-4607-805B-9F41B77BB506}" dt="2022-06-24T15:29:41.777" v="519" actId="478"/>
          <ac:picMkLst>
            <pc:docMk/>
            <pc:sldMasterMk cId="1764657274" sldId="2147483678"/>
            <ac:picMk id="19" creationId="{036C3317-120F-5637-A1AE-7941ED5BEB95}"/>
          </ac:picMkLst>
        </pc:picChg>
        <pc:sldLayoutChg chg="delSp modSp mod">
          <pc:chgData name="Sergio German Muños Rios" userId="66cbb74c-f403-455f-9431-05505c8a10b1" providerId="ADAL" clId="{35E69440-E784-4607-805B-9F41B77BB506}" dt="2022-06-27T19:57:18.811" v="996" actId="478"/>
          <pc:sldLayoutMkLst>
            <pc:docMk/>
            <pc:sldMasterMk cId="1764657274" sldId="2147483678"/>
            <pc:sldLayoutMk cId="4149245387" sldId="2147483679"/>
          </pc:sldLayoutMkLst>
          <pc:spChg chg="del mod">
            <ac:chgData name="Sergio German Muños Rios" userId="66cbb74c-f403-455f-9431-05505c8a10b1" providerId="ADAL" clId="{35E69440-E784-4607-805B-9F41B77BB506}" dt="2022-06-27T19:57:18.811" v="996" actId="478"/>
            <ac:spMkLst>
              <pc:docMk/>
              <pc:sldMasterMk cId="1764657274" sldId="2147483678"/>
              <pc:sldLayoutMk cId="4149245387" sldId="2147483679"/>
              <ac:spMk id="2" creationId="{56612F64-8F29-412F-B03F-E28FCE0B56D3}"/>
            </ac:spMkLst>
          </pc:spChg>
          <pc:spChg chg="del mod">
            <ac:chgData name="Sergio German Muños Rios" userId="66cbb74c-f403-455f-9431-05505c8a10b1" providerId="ADAL" clId="{35E69440-E784-4607-805B-9F41B77BB506}" dt="2022-06-27T19:57:18.811" v="996" actId="478"/>
            <ac:spMkLst>
              <pc:docMk/>
              <pc:sldMasterMk cId="1764657274" sldId="2147483678"/>
              <pc:sldLayoutMk cId="4149245387" sldId="2147483679"/>
              <ac:spMk id="3" creationId="{2DD25769-158D-4B03-9DBF-5D608E006FBA}"/>
            </ac:spMkLst>
          </pc:spChg>
        </pc:sldLayoutChg>
      </pc:sldMasterChg>
      <pc:sldMasterChg chg="addSp delSp modSp mod modSldLayout">
        <pc:chgData name="Sergio German Muños Rios" userId="66cbb74c-f403-455f-9431-05505c8a10b1" providerId="ADAL" clId="{35E69440-E784-4607-805B-9F41B77BB506}" dt="2022-06-27T19:51:50.106" v="965"/>
        <pc:sldMasterMkLst>
          <pc:docMk/>
          <pc:sldMasterMk cId="496375632" sldId="2147483691"/>
        </pc:sldMaster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496375632" sldId="2147483691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496375632" sldId="2147483691"/>
            <ac:spMk id="3" creationId="{00000000-0000-0000-0000-000000000000}"/>
          </ac:spMkLst>
        </pc:spChg>
        <pc:picChg chg="mod">
          <ac:chgData name="Sergio German Muños Rios" userId="66cbb74c-f403-455f-9431-05505c8a10b1" providerId="ADAL" clId="{35E69440-E784-4607-805B-9F41B77BB506}" dt="2022-06-27T19:51:33.728" v="962" actId="14826"/>
          <ac:picMkLst>
            <pc:docMk/>
            <pc:sldMasterMk cId="496375632" sldId="2147483691"/>
            <ac:picMk id="7" creationId="{00000000-0000-0000-0000-000000000000}"/>
          </ac:picMkLst>
        </pc:picChg>
        <pc:picChg chg="del">
          <ac:chgData name="Sergio German Muños Rios" userId="66cbb74c-f403-455f-9431-05505c8a10b1" providerId="ADAL" clId="{35E69440-E784-4607-805B-9F41B77BB506}" dt="2022-06-24T15:31:41.832" v="530" actId="478"/>
          <ac:picMkLst>
            <pc:docMk/>
            <pc:sldMasterMk cId="496375632" sldId="2147483691"/>
            <ac:picMk id="8" creationId="{7CF31994-DEF1-4F45-806A-352A4F34BEAE}"/>
          </ac:picMkLst>
        </pc:picChg>
        <pc:picChg chg="add mod">
          <ac:chgData name="Sergio German Muños Rios" userId="66cbb74c-f403-455f-9431-05505c8a10b1" providerId="ADAL" clId="{35E69440-E784-4607-805B-9F41B77BB506}" dt="2022-06-27T19:51:50.106" v="965"/>
          <ac:picMkLst>
            <pc:docMk/>
            <pc:sldMasterMk cId="496375632" sldId="2147483691"/>
            <ac:picMk id="8" creationId="{DC5FF421-343A-D49C-1354-3214FA8D405F}"/>
          </ac:picMkLst>
        </pc:picChg>
        <pc:picChg chg="del">
          <ac:chgData name="Sergio German Muños Rios" userId="66cbb74c-f403-455f-9431-05505c8a10b1" providerId="ADAL" clId="{35E69440-E784-4607-805B-9F41B77BB506}" dt="2022-06-24T15:31:23.225" v="527" actId="478"/>
          <ac:picMkLst>
            <pc:docMk/>
            <pc:sldMasterMk cId="496375632" sldId="2147483691"/>
            <ac:picMk id="9" creationId="{B78E7CE0-5E8D-433A-A07E-E1EAC9068AEA}"/>
          </ac:picMkLst>
        </pc:picChg>
        <pc:picChg chg="del">
          <ac:chgData name="Sergio German Muños Rios" userId="66cbb74c-f403-455f-9431-05505c8a10b1" providerId="ADAL" clId="{35E69440-E784-4607-805B-9F41B77BB506}" dt="2022-06-24T15:31:23.946" v="528" actId="478"/>
          <ac:picMkLst>
            <pc:docMk/>
            <pc:sldMasterMk cId="496375632" sldId="2147483691"/>
            <ac:picMk id="10" creationId="{A747A35B-5D0B-4CA6-BB4C-C462CA45A834}"/>
          </ac:picMkLst>
        </pc:picChg>
        <pc:picChg chg="add del mod">
          <ac:chgData name="Sergio German Muños Rios" userId="66cbb74c-f403-455f-9431-05505c8a10b1" providerId="ADAL" clId="{35E69440-E784-4607-805B-9F41B77BB506}" dt="2022-06-27T19:51:49.643" v="964" actId="478"/>
          <ac:picMkLst>
            <pc:docMk/>
            <pc:sldMasterMk cId="496375632" sldId="2147483691"/>
            <ac:picMk id="11" creationId="{5989B1CD-D426-8C56-A65F-F81859A51E7D}"/>
          </ac:picMkLst>
        </pc:picChg>
        <pc:picChg chg="add mod">
          <ac:chgData name="Sergio German Muños Rios" userId="66cbb74c-f403-455f-9431-05505c8a10b1" providerId="ADAL" clId="{35E69440-E784-4607-805B-9F41B77BB506}" dt="2022-06-27T19:51:42.515" v="963" actId="14826"/>
          <ac:picMkLst>
            <pc:docMk/>
            <pc:sldMasterMk cId="496375632" sldId="2147483691"/>
            <ac:picMk id="12" creationId="{692A9988-F1C1-A0AA-EF52-C54DC9FB42BF}"/>
          </ac:picMkLst>
        </pc:pic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496375632" sldId="2147483691"/>
            <pc:sldLayoutMk cId="3191674521" sldId="2147483692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496375632" sldId="2147483691"/>
              <pc:sldLayoutMk cId="3191674521" sldId="2147483692"/>
              <ac:spMk id="2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496375632" sldId="2147483691"/>
              <pc:sldLayoutMk cId="3191674521" sldId="2147483692"/>
              <ac:spMk id="3" creationId="{00000000-0000-0000-0000-000000000000}"/>
            </ac:spMkLst>
          </pc:spChg>
        </pc:sldLayoutChg>
      </pc:sldMasterChg>
    </pc:docChg>
  </pc:docChgLst>
  <pc:docChgLst>
    <pc:chgData name="Sergio German Muños Rios" userId="66cbb74c-f403-455f-9431-05505c8a10b1" providerId="ADAL" clId="{B341671A-4EF5-4594-936B-16BABC43F864}"/>
    <pc:docChg chg="undo custSel delSld modSld modMainMaster modSection">
      <pc:chgData name="Sergio German Muños Rios" userId="66cbb74c-f403-455f-9431-05505c8a10b1" providerId="ADAL" clId="{B341671A-4EF5-4594-936B-16BABC43F864}" dt="2022-06-27T22:44:25.596" v="89"/>
      <pc:docMkLst>
        <pc:docMk/>
      </pc:docMkLst>
      <pc:sldChg chg="modSp mod">
        <pc:chgData name="Sergio German Muños Rios" userId="66cbb74c-f403-455f-9431-05505c8a10b1" providerId="ADAL" clId="{B341671A-4EF5-4594-936B-16BABC43F864}" dt="2022-06-27T20:26:58.008" v="11" actId="208"/>
        <pc:sldMkLst>
          <pc:docMk/>
          <pc:sldMk cId="3869162568" sldId="264"/>
        </pc:sldMkLst>
        <pc:spChg chg="mod">
          <ac:chgData name="Sergio German Muños Rios" userId="66cbb74c-f403-455f-9431-05505c8a10b1" providerId="ADAL" clId="{B341671A-4EF5-4594-936B-16BABC43F864}" dt="2022-06-27T20:26:49.241" v="9" actId="207"/>
          <ac:spMkLst>
            <pc:docMk/>
            <pc:sldMk cId="3869162568" sldId="264"/>
            <ac:spMk id="7" creationId="{5F1CC6A6-B6AD-48B4-B15E-C05F9B6F7EBD}"/>
          </ac:spMkLst>
        </pc:spChg>
        <pc:spChg chg="mod">
          <ac:chgData name="Sergio German Muños Rios" userId="66cbb74c-f403-455f-9431-05505c8a10b1" providerId="ADAL" clId="{B341671A-4EF5-4594-936B-16BABC43F864}" dt="2022-06-27T20:26:52.627" v="10" actId="207"/>
          <ac:spMkLst>
            <pc:docMk/>
            <pc:sldMk cId="3869162568" sldId="264"/>
            <ac:spMk id="8" creationId="{8AFBBC59-AE4B-B14D-AFBB-F74054E370AB}"/>
          </ac:spMkLst>
        </pc:spChg>
        <pc:cxnChg chg="mod">
          <ac:chgData name="Sergio German Muños Rios" userId="66cbb74c-f403-455f-9431-05505c8a10b1" providerId="ADAL" clId="{B341671A-4EF5-4594-936B-16BABC43F864}" dt="2022-06-27T20:26:58.008" v="11" actId="208"/>
          <ac:cxnSpMkLst>
            <pc:docMk/>
            <pc:sldMk cId="3869162568" sldId="264"/>
            <ac:cxnSpMk id="4" creationId="{F01ADE08-26AB-2444-ADA6-279E2BE47622}"/>
          </ac:cxnSpMkLst>
        </pc:cxnChg>
      </pc:sldChg>
      <pc:sldChg chg="modSp mod">
        <pc:chgData name="Sergio German Muños Rios" userId="66cbb74c-f403-455f-9431-05505c8a10b1" providerId="ADAL" clId="{B341671A-4EF5-4594-936B-16BABC43F864}" dt="2022-06-27T20:27:19.393" v="15" actId="207"/>
        <pc:sldMkLst>
          <pc:docMk/>
          <pc:sldMk cId="1554541908" sldId="273"/>
        </pc:sldMkLst>
        <pc:spChg chg="mod">
          <ac:chgData name="Sergio German Muños Rios" userId="66cbb74c-f403-455f-9431-05505c8a10b1" providerId="ADAL" clId="{B341671A-4EF5-4594-936B-16BABC43F864}" dt="2022-06-27T20:27:19.393" v="15" actId="207"/>
          <ac:spMkLst>
            <pc:docMk/>
            <pc:sldMk cId="1554541908" sldId="273"/>
            <ac:spMk id="2" creationId="{00000000-0000-0000-0000-000000000000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16.846" v="30"/>
        <pc:sldMkLst>
          <pc:docMk/>
          <pc:sldMk cId="338444006" sldId="274"/>
        </pc:sldMkLst>
        <pc:spChg chg="del">
          <ac:chgData name="Sergio German Muños Rios" userId="66cbb74c-f403-455f-9431-05505c8a10b1" providerId="ADAL" clId="{B341671A-4EF5-4594-936B-16BABC43F864}" dt="2022-06-27T20:28:16.063" v="29" actId="478"/>
          <ac:spMkLst>
            <pc:docMk/>
            <pc:sldMk cId="338444006" sldId="274"/>
            <ac:spMk id="3" creationId="{241DDFA1-A9C3-4E45-8BAB-CFFBB69AF323}"/>
          </ac:spMkLst>
        </pc:spChg>
        <pc:spChg chg="add mod">
          <ac:chgData name="Sergio German Muños Rios" userId="66cbb74c-f403-455f-9431-05505c8a10b1" providerId="ADAL" clId="{B341671A-4EF5-4594-936B-16BABC43F864}" dt="2022-06-27T20:28:16.846" v="30"/>
          <ac:spMkLst>
            <pc:docMk/>
            <pc:sldMk cId="338444006" sldId="274"/>
            <ac:spMk id="4" creationId="{0052B6E9-BF81-302E-8129-D04A5886F3E4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04.670" v="24"/>
        <pc:sldMkLst>
          <pc:docMk/>
          <pc:sldMk cId="148462388" sldId="276"/>
        </pc:sldMkLst>
        <pc:spChg chg="del">
          <ac:chgData name="Sergio German Muños Rios" userId="66cbb74c-f403-455f-9431-05505c8a10b1" providerId="ADAL" clId="{B341671A-4EF5-4594-936B-16BABC43F864}" dt="2022-06-27T20:28:04.240" v="23" actId="478"/>
          <ac:spMkLst>
            <pc:docMk/>
            <pc:sldMk cId="148462388" sldId="276"/>
            <ac:spMk id="3" creationId="{3C766447-0BA1-D447-AEFA-74E10B5617E6}"/>
          </ac:spMkLst>
        </pc:spChg>
        <pc:spChg chg="add mod">
          <ac:chgData name="Sergio German Muños Rios" userId="66cbb74c-f403-455f-9431-05505c8a10b1" providerId="ADAL" clId="{B341671A-4EF5-4594-936B-16BABC43F864}" dt="2022-06-27T20:28:04.670" v="24"/>
          <ac:spMkLst>
            <pc:docMk/>
            <pc:sldMk cId="148462388" sldId="276"/>
            <ac:spMk id="4" creationId="{D04A7591-DAD3-F45D-4744-7C6CDDB2844F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08.623" v="26"/>
        <pc:sldMkLst>
          <pc:docMk/>
          <pc:sldMk cId="653891884" sldId="277"/>
        </pc:sldMkLst>
        <pc:spChg chg="del">
          <ac:chgData name="Sergio German Muños Rios" userId="66cbb74c-f403-455f-9431-05505c8a10b1" providerId="ADAL" clId="{B341671A-4EF5-4594-936B-16BABC43F864}" dt="2022-06-27T20:28:07.848" v="25" actId="478"/>
          <ac:spMkLst>
            <pc:docMk/>
            <pc:sldMk cId="653891884" sldId="277"/>
            <ac:spMk id="3" creationId="{71EBDBF6-DCCA-904E-9798-46866F3CC5A9}"/>
          </ac:spMkLst>
        </pc:spChg>
        <pc:spChg chg="add mod">
          <ac:chgData name="Sergio German Muños Rios" userId="66cbb74c-f403-455f-9431-05505c8a10b1" providerId="ADAL" clId="{B341671A-4EF5-4594-936B-16BABC43F864}" dt="2022-06-27T20:28:08.623" v="26"/>
          <ac:spMkLst>
            <pc:docMk/>
            <pc:sldMk cId="653891884" sldId="277"/>
            <ac:spMk id="4" creationId="{1D767631-C58A-4667-2736-D74DA6454437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12.541" v="28"/>
        <pc:sldMkLst>
          <pc:docMk/>
          <pc:sldMk cId="2714631248" sldId="278"/>
        </pc:sldMkLst>
        <pc:spChg chg="del">
          <ac:chgData name="Sergio German Muños Rios" userId="66cbb74c-f403-455f-9431-05505c8a10b1" providerId="ADAL" clId="{B341671A-4EF5-4594-936B-16BABC43F864}" dt="2022-06-27T20:28:11.528" v="27" actId="478"/>
          <ac:spMkLst>
            <pc:docMk/>
            <pc:sldMk cId="2714631248" sldId="278"/>
            <ac:spMk id="3" creationId="{84510D11-372C-744A-84E2-6553502AB837}"/>
          </ac:spMkLst>
        </pc:spChg>
        <pc:spChg chg="add mod">
          <ac:chgData name="Sergio German Muños Rios" userId="66cbb74c-f403-455f-9431-05505c8a10b1" providerId="ADAL" clId="{B341671A-4EF5-4594-936B-16BABC43F864}" dt="2022-06-27T20:28:12.541" v="28"/>
          <ac:spMkLst>
            <pc:docMk/>
            <pc:sldMk cId="2714631248" sldId="278"/>
            <ac:spMk id="4" creationId="{1FFC8FBE-3B82-0657-18FA-A0CCC0783FD9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2:24:19.126" v="58"/>
        <pc:sldMkLst>
          <pc:docMk/>
          <pc:sldMk cId="1780887156" sldId="297"/>
        </pc:sldMkLst>
        <pc:spChg chg="mod">
          <ac:chgData name="Sergio German Muños Rios" userId="66cbb74c-f403-455f-9431-05505c8a10b1" providerId="ADAL" clId="{B341671A-4EF5-4594-936B-16BABC43F864}" dt="2022-06-27T20:28:38.568" v="32" actId="207"/>
          <ac:spMkLst>
            <pc:docMk/>
            <pc:sldMk cId="1780887156" sldId="297"/>
            <ac:spMk id="3" creationId="{AD78EE4E-FA4A-DB48-9B55-4A7F914B2FD4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48" creationId="{AC13F709-FC93-89F6-7D35-A0A6B4D69B56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49" creationId="{EEC5C299-2D1B-3104-48E3-9EC36D9CC5E6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0" creationId="{478FDDD0-BEC2-49B8-8AEE-B6AC90134CAD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1" creationId="{52DA4154-AA13-1154-E58F-B782B024D801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2" creationId="{1F592039-5CCB-6135-008E-A076A9DB4CB2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3" creationId="{EF5AA061-D41C-BA4B-3572-E880506598E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4" creationId="{EFDB2184-A92F-48CF-E43F-E53688AE9C5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5" creationId="{D2C0B98B-D264-DF23-D934-590B3FD1C4A5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56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7" creationId="{D15F803C-DCE3-B305-8A48-B5E5BE37F9F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8" creationId="{CD84736F-D61C-AE83-30A5-84608F2FE765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9" creationId="{3D55A8D2-184E-5FEF-3634-D461078D5805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0" creationId="{FD0B51F2-0D7B-E2B5-E371-301C61C29EC1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1" creationId="{C6DA32E1-A36B-A723-39D8-9EBAEE362835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4" creationId="{362287D2-6A6C-A171-0E06-10CF3696354A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6" creationId="{47FFB419-9883-0345-E6FE-EB3F508ACDD8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9" creationId="{1D2D9F9A-F27A-344E-9702-23B80A8CBDA1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0" creationId="{24650B64-07E8-BC5C-CB21-DE53370A291E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1" creationId="{1DF93DD2-1155-4ABB-0CFF-0FD24E016351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2" creationId="{46587BFC-694C-D288-CCE5-C5B95F4E6D8F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3" creationId="{19F9A554-7A73-D1B8-2D5A-C6427705701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4" creationId="{B819FD7A-B0C3-6121-7ADB-1A0BF18D2F82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75" creationId="{536E244C-72D7-1741-B2C7-EC958B5559B4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76" creationId="{B950E709-9C36-D74D-AB00-1E84BB9D04A3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77" creationId="{735775CA-FE19-BB42-8903-7298B01874C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8" creationId="{00B92B34-ECCE-5381-7FF6-D18C89C410C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9" creationId="{1E3461B4-D1EE-C8B7-BDBB-B8A2A0A1964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0" creationId="{A2B8F4D7-FD72-5CC4-C861-4E80FBDA92A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1" creationId="{66A172AA-7089-BD0D-0307-DB7A27687614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2" creationId="{80636219-BA9E-8000-6825-535D614D9BC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3" creationId="{716778B6-E884-9877-3A7B-EE3408FF49D2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4" creationId="{F35B5B6D-1BE3-D811-C4E2-742B472F2A2F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9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90" creationId="{414D8333-FEF9-107B-0CA4-712D9A2E61A7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96" creationId="{9A69A4C6-9EC5-68BB-C7EE-1114A29E20C5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1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02" creationId="{022240D0-4F22-19E8-548F-D698A7EEA0E4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08" creationId="{6CF66956-A476-690C-92C4-84AED307EE8F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14" creationId="{78D8D55E-2279-CC41-88A1-9826D80CB8F3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9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0" creationId="{FA8256DC-04F6-D495-8B52-5E349B314CB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1" creationId="{04ADEE68-3601-1C54-57BB-D6F29E09AA56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2" creationId="{4476834D-215E-BE0D-F4EA-AC0B9E70446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3" creationId="{584C456B-0555-8793-466D-6DE15F947D48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4" creationId="{C9BE2512-0DA2-5F5D-C151-843EDDC95CE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5" creationId="{FD4FBCAB-26F0-314D-B6B1-E95B5B72E02F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6" creationId="{C9A9FAC0-71C9-A2E0-0320-AB76B673704A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7" creationId="{70209DBC-C36B-25D1-B328-EFDF0CA075AC}"/>
          </ac:spMkLst>
        </pc:spChg>
        <pc:grpChg chg="add mod">
          <ac:chgData name="Sergio German Muños Rios" userId="66cbb74c-f403-455f-9431-05505c8a10b1" providerId="ADAL" clId="{B341671A-4EF5-4594-936B-16BABC43F864}" dt="2022-06-27T22:24:19.126" v="58"/>
          <ac:grpSpMkLst>
            <pc:docMk/>
            <pc:sldMk cId="1780887156" sldId="297"/>
            <ac:grpSpMk id="47" creationId="{BA4791CB-8E30-D05D-5DAB-A470BB440A8D}"/>
          </ac:grpSpMkLst>
        </pc:grpChg>
        <pc:graphicFrameChg chg="del">
          <ac:chgData name="Sergio German Muños Rios" userId="66cbb74c-f403-455f-9431-05505c8a10b1" providerId="ADAL" clId="{B341671A-4EF5-4594-936B-16BABC43F864}" dt="2022-06-27T22:24:09.652" v="57" actId="478"/>
          <ac:graphicFrameMkLst>
            <pc:docMk/>
            <pc:sldMk cId="1780887156" sldId="297"/>
            <ac:graphicFrameMk id="2" creationId="{00000000-0000-0000-0000-000000000000}"/>
          </ac:graphicFrameMkLst>
        </pc:graphicFrameChg>
        <pc:graphicFrameChg chg="add mod">
          <ac:chgData name="Sergio German Muños Rios" userId="66cbb74c-f403-455f-9431-05505c8a10b1" providerId="ADAL" clId="{B341671A-4EF5-4594-936B-16BABC43F864}" dt="2022-06-27T22:24:19.126" v="58"/>
          <ac:graphicFrameMkLst>
            <pc:docMk/>
            <pc:sldMk cId="1780887156" sldId="297"/>
            <ac:graphicFrameMk id="46" creationId="{8F1E5723-6329-E448-62BD-93337F86E878}"/>
          </ac:graphicFrameMkLst>
        </pc:graphicFrameChg>
      </pc:sldChg>
      <pc:sldChg chg="addSp delSp modSp mod">
        <pc:chgData name="Sergio German Muños Rios" userId="66cbb74c-f403-455f-9431-05505c8a10b1" providerId="ADAL" clId="{B341671A-4EF5-4594-936B-16BABC43F864}" dt="2022-06-27T22:24:33.178" v="60"/>
        <pc:sldMkLst>
          <pc:docMk/>
          <pc:sldMk cId="3787678996" sldId="301"/>
        </pc:sldMkLst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0:29:08.303" v="38" actId="207"/>
          <ac:spMkLst>
            <pc:docMk/>
            <pc:sldMk cId="3787678996" sldId="301"/>
            <ac:spMk id="4" creationId="{5C8DF43C-78D7-8048-9287-A26C5B81C0F1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3" creationId="{97F817F4-26D3-7B6E-5139-E31FF1089E93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4" creationId="{76FECFF4-0085-4797-16DB-8F7C4B3EE8CC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5" creationId="{69183CA7-D654-CDC2-238D-F2E38BB66299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6" creationId="{95DD2350-D536-5F37-88DC-D891DF56B92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7" creationId="{10F9826E-1F8E-A15E-DAA6-D2BF741FB38A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8" creationId="{B745A85C-CD0D-6A81-719F-F10E8757DEE0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9" creationId="{101C8D74-BE5C-AF0A-F92C-5693C8BA6699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0" creationId="{E41C8A40-7CE7-8608-17B7-F9AB591A86F1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1" creationId="{15464768-F6F2-07D2-4D37-7EE93F1CAB60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2" creationId="{D017ED0C-40E1-30F7-AA9F-3FA93510297F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3" creationId="{5EBBBEC6-E4E9-D84F-2F3E-F9F1ED4FA3C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4" creationId="{34B2BDE0-4B08-1DF7-7D37-0C827387A49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5" creationId="{2BA7682B-F72A-3292-4978-9B0BE6C574B9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6" creationId="{F4A21D1F-A102-B574-BA94-6E8CBD091AB7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7" creationId="{2E373791-957D-3D5C-75AA-F89E9E50D17B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8" creationId="{E49F67CB-2FB0-6DD7-360B-02761246C7D0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9" creationId="{FE8F778D-88BC-119E-C987-80FB81E5BE29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50" creationId="{F3FB47D5-6991-1D4C-B603-D56A2EF6F07A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1" creationId="{7135EF6A-25BD-C47B-5182-2FA2E91C200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2" creationId="{ED991F97-73A9-96DD-F460-90B0A1B3D3D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3" creationId="{64F765E8-4862-4EA4-6BA9-83C0BEEE2CC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4" creationId="{137B4BBC-C7BF-980D-82F6-E0AD243AAA6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5" creationId="{F432945B-5047-3FBD-294B-B51278561E47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6" creationId="{AE626944-49B8-54B8-D22E-9DC9AA660024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7" creationId="{EB3635E7-3D90-A178-CEAA-445BA8023E7F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8" creationId="{848C15C5-0AF4-65DA-84BF-D39F87816C13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9" creationId="{FE3827B1-8F05-E044-1385-26F376F7429F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60" creationId="{A26084B3-24A7-4E9E-63D1-6883D75BEAB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61" creationId="{140D8E99-A781-B020-B075-B3D382D720E2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7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7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7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8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9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9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2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2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4" creationId="{00000000-0000-0000-0000-000000000000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2:24:51.249" v="63"/>
        <pc:sldMkLst>
          <pc:docMk/>
          <pc:sldMk cId="761292672" sldId="304"/>
        </pc:sldMkLst>
        <pc:spChg chg="mod">
          <ac:chgData name="Sergio German Muños Rios" userId="66cbb74c-f403-455f-9431-05505c8a10b1" providerId="ADAL" clId="{B341671A-4EF5-4594-936B-16BABC43F864}" dt="2022-06-27T20:29:14.064" v="40" actId="207"/>
          <ac:spMkLst>
            <pc:docMk/>
            <pc:sldMk cId="761292672" sldId="304"/>
            <ac:spMk id="2" creationId="{594AC7D7-C871-D445-BBF3-98272E1D08F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2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3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35" creationId="{24ADB4E4-91E3-8490-18F7-F999C29E9219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37" creationId="{57729C36-B8CE-02B5-2679-F771A12B41BD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38" creationId="{E44F3D06-F668-41D4-A86F-F7207F420E0B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42" creationId="{521A7833-85CE-A7A5-B021-B33EC606587E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4" creationId="{5F390C18-0B98-C84A-A4D9-537DAE263A2F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45" creationId="{7144D210-B2EB-6FCC-0108-2AA33EDBCC06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3" creationId="{45AD27C7-6722-E26C-7389-BD225CE3DB86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4" creationId="{C1E00804-6903-8320-7951-808FE6A0A96A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5" creationId="{AC055F92-E509-5EAB-222B-ED7868B763FA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6" creationId="{5C57BBC3-ABFA-85EF-83AB-E9C7157D82D3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7" creationId="{9BDB879C-D6AC-B386-3F22-5D01890E9992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8" creationId="{3E45E4E1-19B2-9DAA-C83D-A9243D86C72C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9" creationId="{11568F42-8806-4B11-4833-9E8A2E96C11A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0" creationId="{816737F5-BADD-5A85-633D-3550A7B1AF3F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1" creationId="{98379DA7-E131-9848-A003-7B9C98B13ABC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3" creationId="{9A6140F1-049A-72F4-BA60-2CCED4FE338B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6" creationId="{50AAD19A-5299-EA39-AE13-CE0EC4A8DBD2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7" creationId="{A2A9436C-5F9B-19BC-B6EC-4ADEDA650B27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8" creationId="{A9CD6025-9F82-E8F9-ECBE-A444DF4528DE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9" creationId="{9AF49C3F-711B-FA3C-B730-6C181FEE7DCC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70" creationId="{AAB9E186-5286-3EBE-D05E-5A429140C724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76" creationId="{0F50DDE2-FF03-3F5C-8542-B32763AE50A2}"/>
          </ac:spMkLst>
        </pc:spChg>
        <pc:grpChg chg="add mod">
          <ac:chgData name="Sergio German Muños Rios" userId="66cbb74c-f403-455f-9431-05505c8a10b1" providerId="ADAL" clId="{B341671A-4EF5-4594-936B-16BABC43F864}" dt="2022-06-27T22:24:51.249" v="63"/>
          <ac:grpSpMkLst>
            <pc:docMk/>
            <pc:sldMk cId="761292672" sldId="304"/>
            <ac:grpSpMk id="34" creationId="{1590E5D3-2525-8847-ABAD-5D657051FE3B}"/>
          </ac:grpSpMkLst>
        </pc:grpChg>
        <pc:picChg chg="mod">
          <ac:chgData name="Sergio German Muños Rios" userId="66cbb74c-f403-455f-9431-05505c8a10b1" providerId="ADAL" clId="{B341671A-4EF5-4594-936B-16BABC43F864}" dt="2022-06-27T22:24:41.838" v="62" actId="1076"/>
          <ac:picMkLst>
            <pc:docMk/>
            <pc:sldMk cId="761292672" sldId="304"/>
            <ac:picMk id="36" creationId="{F4C3EC8D-A955-267F-CD54-DC40BF5ABFBC}"/>
          </ac:picMkLst>
        </pc:pic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32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49" creationId="{5CD70095-6358-174C-A3BB-4446D6B011C8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51" creationId="{E73163F0-4350-7441-A55A-00840B81036A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52" creationId="{00000000-0000-0000-0000-000000000000}"/>
          </ac:cxnSpMkLst>
        </pc:cxnChg>
        <pc:cxnChg chg="del mod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62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64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65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1" creationId="{143E6B09-8DCF-42D1-0749-0A4CE5DBF530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2" creationId="{71651173-07DD-3BC5-906D-109D2DCBD7F2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3" creationId="{F30F0701-7EA7-15A1-57F2-300F55B750C0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4" creationId="{631290E3-3802-E253-E602-C03849B8237F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5" creationId="{C89A8FDD-A61A-E49A-88F7-BDBC153ED91D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7" creationId="{F06771C4-6BA4-B5CB-4D48-61A05F205CA1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8" creationId="{8AD9FDF3-B4A7-6F72-7578-6F8B42634F4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16.651" v="67"/>
        <pc:sldMkLst>
          <pc:docMk/>
          <pc:sldMk cId="2005962176" sldId="308"/>
        </pc:sldMkLst>
        <pc:spChg chg="mod">
          <ac:chgData name="Sergio German Muños Rios" userId="66cbb74c-f403-455f-9431-05505c8a10b1" providerId="ADAL" clId="{B341671A-4EF5-4594-936B-16BABC43F864}" dt="2022-06-27T20:29:22.895" v="43" actId="207"/>
          <ac:spMkLst>
            <pc:docMk/>
            <pc:sldMk cId="2005962176" sldId="308"/>
            <ac:spMk id="2" creationId="{6D7DC468-428F-FF4D-8132-D68308B9E797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2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2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52" creationId="{B8676156-6960-3AF2-BA32-7179E3749971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57" creationId="{CDFBED45-3ADF-0753-4D63-8B66FFB21486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58" creationId="{28FDBD34-A116-B5BA-D1AB-209F9A006486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0" creationId="{09CF90BC-029E-AF27-E9AB-76CB1CC43D02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3" creationId="{F9A65DDF-0CF6-7EEF-944F-B59F7218693D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4" creationId="{F52CE4F8-2CC0-1029-E0FF-FF35DD92CA93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5" creationId="{E40D6420-FD43-8EE8-8F88-7EC709B03CD5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6" creationId="{0C642057-67BA-896F-E539-822F1A1098AB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7" creationId="{47C64937-76E1-8A72-CD85-A2A84EAC3E3C}"/>
          </ac:spMkLst>
        </pc:spChg>
        <pc:spChg chg="add 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8" creationId="{18985FA4-70D2-6810-E650-C2A3FFF7F719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0" creationId="{22CE10A1-C8AA-A6C8-C37C-3CC93E2362E7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1" creationId="{7C8F668C-40F3-7BA0-E780-98B1FFAF751A}"/>
          </ac:spMkLst>
        </pc:spChg>
        <pc:spChg chg="add 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2" creationId="{379E67C0-1649-FDC6-A6BD-DFCB7A4A6393}"/>
          </ac:spMkLst>
        </pc:spChg>
        <pc:spChg chg="add 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3" creationId="{26077040-B287-B2CF-494F-57E354CD4F4A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5" creationId="{F518407B-437F-F842-ABF8-BE1CEE0A4492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6" creationId="{39799036-6850-D00F-B31F-90D5014AF063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7" creationId="{09A10C3E-2C0C-B723-6CF0-D2C65B1BB430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8" creationId="{1E423F5D-C4C6-EFAB-1CEF-78A3C8FCFBCC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9" creationId="{3EF98B86-1523-F98B-9D3D-EA7FF1027633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1" creationId="{3DDA7358-0A96-2687-8318-9FD0DAA7678F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2" creationId="{C26F900B-C058-9CC3-4BC4-CA9581C9C9AB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3" creationId="{6A778EFF-ADAA-5213-D8E0-1F65E954E70F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4" creationId="{B036761F-D591-6AA9-A857-1F01976C0562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5" creationId="{59E7CB92-1F5B-580E-270F-C04892B8EB9A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7" creationId="{ED33A541-BE44-3E11-737A-D5AF68321DAC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8" creationId="{B2F1B106-0973-D2B7-9C1A-C4D310F31C08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9" creationId="{4AB1CB98-8DC1-7B5B-CF64-C3B635E79DBC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0" creationId="{D935140E-3760-6305-0EFA-5CA7B0509021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1" creationId="{31CA90EF-DFC3-CEA9-819C-C63E756EFBA7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3" creationId="{FF63A910-7534-6087-EBFA-3365B658BA0D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4" creationId="{34117A40-EF8C-789F-6BF1-989D5B273BFE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6" creationId="{EE038F75-C8FC-6B42-5075-065BFAE0F171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7" creationId="{8EDDD5F6-2DBD-23BA-2B41-457541B4CCCA}"/>
          </ac:spMkLst>
        </pc:s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3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4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7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29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1" creationId="{2B35441C-DA0B-0A0C-BC0C-6B88CC5EF451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3" creationId="{6320F718-213C-1D5C-D335-00169F859A1A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4" creationId="{12FB3B91-F39B-471B-0666-12195E546969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5" creationId="{5D8B127A-0882-DC5A-8E82-18739F82059B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6" creationId="{972A1CC3-1A48-E049-E155-EB9CE6905233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5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65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71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89" creationId="{27413CBA-E8E2-6156-695B-287BEFAE8367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94" creationId="{1B12E0DF-5251-C6F0-3EA1-626D9EF1802A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00" creationId="{056F3CE0-84C8-566B-E4C2-9EC04922E438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06" creationId="{A5FD080A-5A8A-E149-CE8A-A3B802B42847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12" creationId="{740D4DF9-12B5-763E-00DC-E8B70E3334EF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15" creationId="{D3CEF0A9-A42B-B7A8-82E5-5B61E75C0CD1}"/>
          </ac:grpSpMkLst>
        </pc:grpChg>
      </pc:sldChg>
      <pc:sldChg chg="addSp delSp modSp mod">
        <pc:chgData name="Sergio German Muños Rios" userId="66cbb74c-f403-455f-9431-05505c8a10b1" providerId="ADAL" clId="{B341671A-4EF5-4594-936B-16BABC43F864}" dt="2022-06-27T22:23:47.809" v="54"/>
        <pc:sldMkLst>
          <pc:docMk/>
          <pc:sldMk cId="185486488" sldId="316"/>
        </pc:sldMkLst>
        <pc:spChg chg="del mod">
          <ac:chgData name="Sergio German Muños Rios" userId="66cbb74c-f403-455f-9431-05505c8a10b1" providerId="ADAL" clId="{B341671A-4EF5-4594-936B-16BABC43F864}" dt="2022-06-27T20:28:51.618" v="36" actId="478"/>
          <ac:spMkLst>
            <pc:docMk/>
            <pc:sldMk cId="185486488" sldId="316"/>
            <ac:spMk id="2" creationId="{DCB397A7-1C40-734B-981E-EEB42C4D2C23}"/>
          </ac:spMkLst>
        </pc:spChg>
        <pc:spChg chg="add mod">
          <ac:chgData name="Sergio German Muños Rios" userId="66cbb74c-f403-455f-9431-05505c8a10b1" providerId="ADAL" clId="{B341671A-4EF5-4594-936B-16BABC43F864}" dt="2022-06-27T20:29:00.072" v="37" actId="207"/>
          <ac:spMkLst>
            <pc:docMk/>
            <pc:sldMk cId="185486488" sldId="316"/>
            <ac:spMk id="4" creationId="{0659950F-5E1E-20BC-E999-7F9E32B1DD73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0" creationId="{B52DE693-D673-C861-296F-7A9E8475CD53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1" creationId="{DC5CCCA8-0FB8-9271-2938-4C967E54CBAF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2" creationId="{E128D298-C795-F622-ACAF-38CFAB7BFC88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3" creationId="{FBA66A20-E35E-A4B5-F85F-8473F13CF041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4" creationId="{B1257C8E-6E43-5654-F772-E85B9A8A5A62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5" creationId="{8F1EE544-3DF1-91E9-DC7A-F44895305D37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7" creationId="{F28E4A04-E4F0-4E82-3811-57CD1EE9AA93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9" creationId="{BF07DAFC-19BC-CCB1-D254-88B75B172136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51" creationId="{A6F7DBB8-E99C-2479-7A88-6F0F4C2D23F5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53" creationId="{BB341F4D-0F08-9BD9-81FD-9ABBB32303F6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58" creationId="{0A04A356-B623-7AE6-EB58-DD28F48D2C17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0" creationId="{575A0068-B643-C283-53D8-C1B604D44FBB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4" creationId="{6E8F07BE-5825-79F7-C747-E7CA2B323948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6" creationId="{8E13DA85-ED71-E477-CDA9-DED0484A6459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8" creationId="{F1C9A3D8-9278-3CDB-BB10-C1D280D6946D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74" creationId="{59D35A32-0FAB-7B58-1717-3741E980717C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75" creationId="{FA71C7E5-FF92-71CB-FB78-26952DF1C63F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76" creationId="{08D12D3A-C646-5675-4777-73FCD7895F82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8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82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83" creationId="{D4AB3CDB-BFFD-06B5-E5A7-34515DF433CC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84" creationId="{E81BD919-B3C7-519E-9D8A-9CAD3991988C}"/>
          </ac:spMkLst>
        </pc:s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7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10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46" creationId="{D1F561EA-11B0-EA43-52AF-30596125B1F0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50" creationId="{24FD522C-C928-89E0-E026-48C6DF3A2CB9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57" creationId="{A7591AFE-F516-FE65-A0A7-85BDC737F318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61" creationId="{0F3E870B-E1FB-B3DB-E8BB-A84571B50BFF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67" creationId="{714042C6-5A6A-A09D-84B7-945844638D3C}"/>
          </ac:grpSpMkLst>
        </pc:grp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48" creationId="{625BF6E8-EB94-C1AF-5798-EFFE904ED78F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52" creationId="{59DC648A-E470-0A43-7284-17C565330D00}"/>
          </ac:cxnSpMkLst>
        </pc:cxnChg>
        <pc:cxnChg chg="mod">
          <ac:chgData name="Sergio German Muños Rios" userId="66cbb74c-f403-455f-9431-05505c8a10b1" providerId="ADAL" clId="{B341671A-4EF5-4594-936B-16BABC43F864}" dt="2022-06-27T22:23:46.971" v="53" actId="478"/>
          <ac:cxnSpMkLst>
            <pc:docMk/>
            <pc:sldMk cId="185486488" sldId="316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3:46.971" v="53" actId="478"/>
          <ac:cxnSpMkLst>
            <pc:docMk/>
            <pc:sldMk cId="185486488" sldId="316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3:46.971" v="53" actId="478"/>
          <ac:cxnSpMkLst>
            <pc:docMk/>
            <pc:sldMk cId="185486488" sldId="316"/>
            <ac:cxnSpMk id="56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59" creationId="{7301E213-ECFB-5575-41A2-82BABE7C9FAC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65" creationId="{A6378CFB-56CB-B8B2-5DD2-544F44F81000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73" creationId="{F2816E26-0DB3-22F7-0F13-D09162AC51CC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04.445" v="65"/>
        <pc:sldMkLst>
          <pc:docMk/>
          <pc:sldMk cId="1192637756" sldId="343"/>
        </pc:sldMkLst>
        <pc:spChg chg="mod">
          <ac:chgData name="Sergio German Muños Rios" userId="66cbb74c-f403-455f-9431-05505c8a10b1" providerId="ADAL" clId="{B341671A-4EF5-4594-936B-16BABC43F864}" dt="2022-06-27T20:29:17.576" v="41" actId="207"/>
          <ac:spMkLst>
            <pc:docMk/>
            <pc:sldMk cId="1192637756" sldId="343"/>
            <ac:spMk id="2" creationId="{6D6589FA-A769-AA48-BB7A-B1006C3703B7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6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0" creationId="{FB8574C0-308D-6B09-D26B-76CD4214426E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3" creationId="{0D7940CC-AA35-4BCB-10F3-4664EF72F974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4" creationId="{FBD01F2F-72DE-A58B-E294-BCF1E76EE18A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5" creationId="{7F21BF66-5E51-152A-5B7D-AE3471D8C046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6" creationId="{B9014D6A-C3B0-6D12-BFAB-5D1336C7D2A1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7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7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0" creationId="{6ECDCFBE-4D78-358C-C821-D42389384089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4" creationId="{49C619BE-122F-BE5E-11F3-932AF7E7A0D2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7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8" creationId="{42895E24-2716-C164-DFE4-76E5BA02BE95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9" creationId="{820499A1-4A7B-B5A2-B674-C9CF63CAD691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0" creationId="{D6B12910-3779-B312-40B6-D6BA8D494939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3" creationId="{5E1F064A-25D4-C12D-A9EC-36EBD2A8434B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6" creationId="{93AD1EC0-9D6A-A1DD-6DE4-82D447612F03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7" creationId="{F36A4D75-96C3-27C7-99EB-757C86AA6E4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8" creationId="{D08AD752-4642-2D3E-7968-E60E6519A4CC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9" creationId="{6908F067-9D99-3C1F-61C6-D34D96ECC4A9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0" creationId="{1F9420A3-3F47-ECC1-F488-837377F04E61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1" creationId="{355883EF-4D1F-E2F7-8F62-F75F9E7221FB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2" creationId="{EBBEDE39-040D-93EE-87B4-E8F23EC01B8A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3" creationId="{EE9F6AF2-F1DF-3891-E2A1-1295C76201C7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4" creationId="{7F2A67BD-4248-BED8-435B-3E6157ABA563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5" creationId="{B19EFBAF-26E5-9AE9-82E4-BD3F90F37B1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8" creationId="{750190C2-40D8-237B-BA52-DBA5D9B4557E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1" creationId="{776EF1BB-F683-8F79-74BC-DE11C6A87799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2" creationId="{8BFC8C06-AF39-9EA8-63F9-C874785645EF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3" creationId="{45C125B0-3D72-6A24-2B31-AB90B1C44C52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4" creationId="{FACF1CB2-65C3-AEC6-B2AC-EF5CA945D5A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5" creationId="{B5783525-52AD-F810-A13D-F189D2034532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6" creationId="{D5A15C76-EA0F-EE91-9632-4F7227BF3B6F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9" creationId="{A53765F7-6E83-7188-0C9D-47FB985D49C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2" creationId="{41A2FD6F-B502-5A8D-2F45-672E4F7234F6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3" creationId="{C1E48982-DA3C-B2C3-D4F3-E8CF0717AEE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4" creationId="{6B750696-CF40-8693-758E-6AFD93EF3D0F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5" creationId="{DD947BD9-07F3-F6D3-8552-899FBD80FD01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6" creationId="{B40889E5-F1BB-0463-E4C0-731D05B646FA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7" creationId="{26B88639-62A3-C94A-7ED0-2A34E0F63C44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8" creationId="{B2A6F1D2-FE75-0611-E24C-7350DFAD4C79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9" creationId="{6BF649C5-8FE0-8143-8725-52BC0F6C59F3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0" creationId="{4BE55733-BD12-800F-8E59-29EBF0CF646C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1" creationId="{65DE69E0-7A1A-39A9-C5E8-49812A9F9F52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2" creationId="{5DE209A8-F6AB-02C3-9ECD-70652B718836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3" creationId="{B9AF115C-6E8B-15CF-A350-145C0C97917F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4" creationId="{FA0454AA-9EE2-175B-CE24-9D8A5F95CA27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5" creationId="{5A0DA1A6-A46F-4AD4-E4BC-51CD29770DF1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6" creationId="{BC71B7A1-3F31-287F-9341-5CBF4AA414E3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7" creationId="{688D01D6-6197-2178-1518-5412E5EBA71F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8" creationId="{8D4B45D8-658E-EE5D-EA85-C873D6C4F5B6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9" creationId="{0A9941F5-C7DD-7D53-A2CC-C76196BA411F}"/>
          </ac:spMkLst>
        </pc:s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5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5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60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61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68" creationId="{F1D9368E-EAF3-4C31-B8B0-65498276C7A8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71" creationId="{67D15B3F-8CC1-23DE-4C31-72184D77F508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72" creationId="{C5EE1375-6746-47A8-231A-31493810D464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91" creationId="{582AD46D-17AF-2A6C-E36C-EC10DB17F1D3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94" creationId="{55449639-21CF-DDD2-BED3-890AECEB356C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95" creationId="{0C1268BA-211F-641A-3BA0-ACAAD43446FC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06" creationId="{4AC9E8DF-D168-4B0E-EBAC-EE2C5BDC781F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09" creationId="{AB08B394-67A6-DFE8-22CF-FB388E9A7F85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10" creationId="{E4A18C39-48A0-4FA3-C323-6211A0C7F5C2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17" creationId="{72B82B44-9CB2-E03D-DB22-5341890EC4D0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20" creationId="{FDD79028-8584-F63E-97C8-DA3BF83178B8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21" creationId="{F8D1F080-CE9C-CA40-EE63-18D4464C11E6}"/>
          </ac:grpSpMkLst>
        </pc:grp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69" creationId="{E154BD19-4495-9228-07E2-A235CE7FD0A3}"/>
          </ac:graphicFrameMkLst>
        </pc:graphicFrame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92" creationId="{6C90A04E-BE42-BD1A-FFD8-9C5180EC88C4}"/>
          </ac:graphicFrameMkLst>
        </pc:graphicFrame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107" creationId="{1A4CC7D8-1D9D-C7A5-E3D3-6A0122214137}"/>
          </ac:graphicFrameMkLst>
        </pc:graphicFrame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118" creationId="{BC84F6CA-EF99-4628-CB8A-3DD3E34A6704}"/>
          </ac:graphicFrameMkLst>
        </pc:graphicFrameChg>
      </pc:sldChg>
      <pc:sldChg chg="addSp delSp modSp mod">
        <pc:chgData name="Sergio German Muños Rios" userId="66cbb74c-f403-455f-9431-05505c8a10b1" providerId="ADAL" clId="{B341671A-4EF5-4594-936B-16BABC43F864}" dt="2022-06-27T22:44:25.596" v="89"/>
        <pc:sldMkLst>
          <pc:docMk/>
          <pc:sldMk cId="2917425544" sldId="344"/>
        </pc:sldMkLst>
        <pc:spChg chg="mod">
          <ac:chgData name="Sergio German Muños Rios" userId="66cbb74c-f403-455f-9431-05505c8a10b1" providerId="ADAL" clId="{B341671A-4EF5-4594-936B-16BABC43F864}" dt="2022-06-27T20:28:43.440" v="34" actId="207"/>
          <ac:spMkLst>
            <pc:docMk/>
            <pc:sldMk cId="2917425544" sldId="344"/>
            <ac:spMk id="2" creationId="{341DF35F-626F-3344-9D0C-79B862775BB7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36" creationId="{EF65A6C8-F19F-7A99-719C-295D2614F754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37" creationId="{4A7BFC18-6354-5ED1-B297-9A3C0DBAEBD9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39" creationId="{ED215A47-8E82-6D6E-9C0D-4E0D2905D4B6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0" creationId="{AFAC0A1A-6B9B-C98F-7156-B3EA52CBF049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1" creationId="{BF78E24A-AD59-AA72-79DE-4982BEF59596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42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3" creationId="{682BA8C2-AE22-D117-AF27-E53CC3540ECB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4" creationId="{71C87358-A5F1-4157-907B-9752FE1D5921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6" creationId="{B3B7FDB7-BDEB-3BB5-B5B3-D2B5CD344692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7" creationId="{1EAE1F92-A24B-68A5-7BBB-EBE01FB382B0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8" creationId="{CB67FE93-D19F-C63C-C4B6-EBB99BFF8E45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9" creationId="{C55DED27-13C9-288E-FE70-9B299308BBF1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0" creationId="{17B5843E-33F4-0BBB-EE8F-6F20484C23F5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1" creationId="{9A66A5FF-4FB8-93B8-45E1-27CA38F8B7D7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2" creationId="{39EEED3C-06D4-37D8-498A-8B2A7AC90D52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4" creationId="{A279B9C5-ADCD-E531-F74F-F82635B5B0FE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5" creationId="{6A944D6B-274D-12C6-35EB-84E75F32FF67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6" creationId="{1247743F-4430-7CA4-93C2-DF5FE85F96FF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7" creationId="{617DA960-3D07-B6DA-660C-82EF4E20CDC4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8" creationId="{6866FCA6-978D-6CC3-AE98-A95E32DB409C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9" creationId="{9C074C29-1878-084C-8C5E-F123ED1A85B5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60" creationId="{6C6891F5-A04A-1E28-B854-CAC4632259FB}"/>
          </ac:spMkLst>
        </pc:spChg>
        <pc:spChg chg="add mod">
          <ac:chgData name="Sergio German Muños Rios" userId="66cbb74c-f403-455f-9431-05505c8a10b1" providerId="ADAL" clId="{B341671A-4EF5-4594-936B-16BABC43F864}" dt="2022-06-27T22:44:25.596" v="89"/>
          <ac:spMkLst>
            <pc:docMk/>
            <pc:sldMk cId="2917425544" sldId="344"/>
            <ac:spMk id="64" creationId="{7EBBB692-ACED-DD2C-270B-12CB13299BCB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2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2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2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4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42" creationId="{00000000-0000-0000-0000-000000000000}"/>
          </ac:spMkLst>
        </pc:spChg>
        <pc:grpChg chg="add mod">
          <ac:chgData name="Sergio German Muños Rios" userId="66cbb74c-f403-455f-9431-05505c8a10b1" providerId="ADAL" clId="{B341671A-4EF5-4594-936B-16BABC43F864}" dt="2022-06-27T22:24:04.374" v="56"/>
          <ac:grpSpMkLst>
            <pc:docMk/>
            <pc:sldMk cId="2917425544" sldId="344"/>
            <ac:grpSpMk id="35" creationId="{501DC574-BCBB-87F5-33B6-F38B2D5419FD}"/>
          </ac:grpSpMkLst>
        </pc:grpChg>
        <pc:grpChg chg="add mod">
          <ac:chgData name="Sergio German Muños Rios" userId="66cbb74c-f403-455f-9431-05505c8a10b1" providerId="ADAL" clId="{B341671A-4EF5-4594-936B-16BABC43F864}" dt="2022-06-27T22:24:04.374" v="56"/>
          <ac:grpSpMkLst>
            <pc:docMk/>
            <pc:sldMk cId="2917425544" sldId="344"/>
            <ac:grpSpMk id="45" creationId="{F1ECFA68-E503-959E-E782-0465F9BD4340}"/>
          </ac:grpSpMkLst>
        </pc:grpChg>
        <pc:grpChg chg="add mod">
          <ac:chgData name="Sergio German Muños Rios" userId="66cbb74c-f403-455f-9431-05505c8a10b1" providerId="ADAL" clId="{B341671A-4EF5-4594-936B-16BABC43F864}" dt="2022-06-27T22:24:04.374" v="56"/>
          <ac:grpSpMkLst>
            <pc:docMk/>
            <pc:sldMk cId="2917425544" sldId="344"/>
            <ac:grpSpMk id="53" creationId="{B23BA9D1-9CAC-BFBB-65DC-75C6E65FEA0C}"/>
          </ac:grpSpMkLst>
        </pc:grpChg>
        <pc:graphicFrameChg chg="add mod">
          <ac:chgData name="Sergio German Muños Rios" userId="66cbb74c-f403-455f-9431-05505c8a10b1" providerId="ADAL" clId="{B341671A-4EF5-4594-936B-16BABC43F864}" dt="2022-06-27T22:24:04.374" v="56"/>
          <ac:graphicFrameMkLst>
            <pc:docMk/>
            <pc:sldMk cId="2917425544" sldId="344"/>
            <ac:graphicFrameMk id="61" creationId="{3C7C2C2C-D2F1-7E45-9A67-5CA09912DB5F}"/>
          </ac:graphicFrameMkLst>
        </pc:graphicFrameChg>
        <pc:graphicFrameChg chg="add mod">
          <ac:chgData name="Sergio German Muños Rios" userId="66cbb74c-f403-455f-9431-05505c8a10b1" providerId="ADAL" clId="{B341671A-4EF5-4594-936B-16BABC43F864}" dt="2022-06-27T22:24:04.374" v="56"/>
          <ac:graphicFrameMkLst>
            <pc:docMk/>
            <pc:sldMk cId="2917425544" sldId="344"/>
            <ac:graphicFrameMk id="62" creationId="{571F4698-D208-F264-0591-C643C311DC3D}"/>
          </ac:graphicFrameMkLst>
        </pc:graphicFrameChg>
        <pc:graphicFrameChg chg="add mod">
          <ac:chgData name="Sergio German Muños Rios" userId="66cbb74c-f403-455f-9431-05505c8a10b1" providerId="ADAL" clId="{B341671A-4EF5-4594-936B-16BABC43F864}" dt="2022-06-27T22:24:04.374" v="56"/>
          <ac:graphicFrameMkLst>
            <pc:docMk/>
            <pc:sldMk cId="2917425544" sldId="344"/>
            <ac:graphicFrameMk id="63" creationId="{49385BC2-B4F2-27C9-7609-64358A527965}"/>
          </ac:graphicFrameMkLst>
        </pc:graphicFrameChg>
        <pc:graphicFrameChg chg="del">
          <ac:chgData name="Sergio German Muños Rios" userId="66cbb74c-f403-455f-9431-05505c8a10b1" providerId="ADAL" clId="{B341671A-4EF5-4594-936B-16BABC43F864}" dt="2022-06-27T22:23:52.091" v="55" actId="478"/>
          <ac:graphicFrameMkLst>
            <pc:docMk/>
            <pc:sldMk cId="2917425544" sldId="344"/>
            <ac:graphicFrameMk id="83" creationId="{00000000-0000-0000-0000-000000000000}"/>
          </ac:graphicFrameMkLst>
        </pc:graphicFrameChg>
        <pc:graphicFrameChg chg="del">
          <ac:chgData name="Sergio German Muños Rios" userId="66cbb74c-f403-455f-9431-05505c8a10b1" providerId="ADAL" clId="{B341671A-4EF5-4594-936B-16BABC43F864}" dt="2022-06-27T22:23:52.091" v="55" actId="478"/>
          <ac:graphicFrameMkLst>
            <pc:docMk/>
            <pc:sldMk cId="2917425544" sldId="344"/>
            <ac:graphicFrameMk id="101" creationId="{00000000-0000-0000-0000-000000000000}"/>
          </ac:graphicFrameMkLst>
        </pc:graphicFrameChg>
        <pc:graphicFrameChg chg="del">
          <ac:chgData name="Sergio German Muños Rios" userId="66cbb74c-f403-455f-9431-05505c8a10b1" providerId="ADAL" clId="{B341671A-4EF5-4594-936B-16BABC43F864}" dt="2022-06-27T22:23:52.091" v="55" actId="478"/>
          <ac:graphicFrameMkLst>
            <pc:docMk/>
            <pc:sldMk cId="2917425544" sldId="344"/>
            <ac:graphicFrameMk id="125" creationId="{00000000-0000-0000-0000-000000000000}"/>
          </ac:graphicFrameMkLst>
        </pc:graphicFrameChg>
      </pc:sldChg>
      <pc:sldChg chg="delSp modSp del mod">
        <pc:chgData name="Sergio German Muños Rios" userId="66cbb74c-f403-455f-9431-05505c8a10b1" providerId="ADAL" clId="{B341671A-4EF5-4594-936B-16BABC43F864}" dt="2022-06-27T22:25:29.372" v="69" actId="2696"/>
        <pc:sldMkLst>
          <pc:docMk/>
          <pc:sldMk cId="221944036" sldId="345"/>
        </pc:sldMkLst>
        <pc:spChg chg="mod">
          <ac:chgData name="Sergio German Muños Rios" userId="66cbb74c-f403-455f-9431-05505c8a10b1" providerId="ADAL" clId="{B341671A-4EF5-4594-936B-16BABC43F864}" dt="2022-06-27T20:29:27.240" v="44" actId="207"/>
          <ac:spMkLst>
            <pc:docMk/>
            <pc:sldMk cId="221944036" sldId="345"/>
            <ac:spMk id="2" creationId="{24A2B9F6-5A1B-EF47-AFD7-7D751AF21911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6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8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82" creationId="{00000000-0000-0000-0000-000000000000}"/>
          </ac:spMkLst>
        </pc:s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7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10" creationId="{00000000-0000-0000-0000-000000000000}"/>
          </ac:grpSpMkLst>
        </pc:grpChg>
        <pc:cxnChg chg="mod">
          <ac:chgData name="Sergio German Muños Rios" userId="66cbb74c-f403-455f-9431-05505c8a10b1" providerId="ADAL" clId="{B341671A-4EF5-4594-936B-16BABC43F864}" dt="2022-06-27T22:25:23.172" v="68" actId="478"/>
          <ac:cxnSpMkLst>
            <pc:docMk/>
            <pc:sldMk cId="221944036" sldId="345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5:23.172" v="68" actId="478"/>
          <ac:cxnSpMkLst>
            <pc:docMk/>
            <pc:sldMk cId="221944036" sldId="345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5:23.172" v="68" actId="478"/>
          <ac:cxnSpMkLst>
            <pc:docMk/>
            <pc:sldMk cId="221944036" sldId="345"/>
            <ac:cxnSpMk id="56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38.259" v="71"/>
        <pc:sldMkLst>
          <pc:docMk/>
          <pc:sldMk cId="3741936871" sldId="362"/>
        </pc:sldMkLst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1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1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6" creationId="{1D5DB1B1-C678-0FAB-35B2-FE2CEEDE1F83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7" creationId="{88E11431-1E31-2128-871A-214DD0952764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8" creationId="{AAE14196-935A-EDBD-03D8-AC80BCDCFD34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9" creationId="{682D3C6C-98B0-A88C-F630-582CA8147C81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0" creationId="{4235B39C-A388-3B36-B598-EAB2CB306297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1" creationId="{73AFF759-691D-869C-F333-863040133B86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2" creationId="{D5C63C53-1D3E-AE57-F4CA-055FED9336B6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3" creationId="{B8930170-14A8-873A-7B3F-7DC3063DB12A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8" creationId="{28F46110-055B-F914-A3C7-5C424E52D994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9" creationId="{D4B425F7-FC08-AED1-2CDF-6C7D93F30058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50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51" creationId="{ABF56B18-67D8-C7A0-2C00-6AF96C1CF739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52" creationId="{EC8D483B-3580-265C-FA9D-BA58B713E42F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53" creationId="{9A6CFE2B-0261-BACD-EEAF-1C202F3635D7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5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5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64" creationId="{FECF2AFE-07BD-E9BA-B782-F4740DE67EB5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65" creationId="{DCBE4C88-177C-B2A9-2F50-E2BE563E4B81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66" creationId="{2A259F2B-246B-DE6B-6FD0-C5CFB7A2B915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72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3" creationId="{1B7DBB09-0A0F-974A-1761-6EA26DF798B7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4" creationId="{F22244C6-977B-7FF0-A684-A4AB7CC7CFFC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5" creationId="{36D2E365-8D07-56E3-4430-AF8668ADBA83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6" creationId="{2DED0C98-2848-E313-1FFE-7FC10391B669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9" creationId="{EBFB12DD-E5D8-1540-E34C-026DB1A0D068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6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87" creationId="{95B24BDA-0477-7C66-5979-2EF49867D149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88" creationId="{48243DAD-5428-62ED-6FF1-0EF13FC7A1FA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89" creationId="{0E5735A1-9D1B-8404-7248-F9382007AAAA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90" creationId="{E403E246-A853-35E0-3C37-7E275811A590}"/>
          </ac:spMkLst>
        </pc:spChg>
        <pc:cxnChg chg="del mod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16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20" creationId="{00000000-0000-0000-0000-000000000000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35" creationId="{EB0C4FED-DA13-E51D-DAE7-39F8B3FDC4D0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4" creationId="{33751E83-8258-C3D7-E613-A2ED27357746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5" creationId="{214E8364-E3B6-4A03-C2E5-0B522BE034B6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7" creationId="{B49891FE-7DCA-2795-6E34-DF31938A24C8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8" creationId="{CDD592B1-1E83-D604-B36E-563A5BC00906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77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78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80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57.314" v="75" actId="478"/>
        <pc:sldMkLst>
          <pc:docMk/>
          <pc:sldMk cId="902897980" sldId="363"/>
        </pc:sldMkLst>
        <pc:spChg chg="mod">
          <ac:chgData name="Sergio German Muños Rios" userId="66cbb74c-f403-455f-9431-05505c8a10b1" providerId="ADAL" clId="{B341671A-4EF5-4594-936B-16BABC43F864}" dt="2022-06-27T20:29:31.336" v="45" actId="207"/>
          <ac:spMkLst>
            <pc:docMk/>
            <pc:sldMk cId="902897980" sldId="363"/>
            <ac:spMk id="2" creationId="{812C10CC-845A-2B43-9444-75E1263FCEC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3" creationId="{5B806E59-6626-2649-F3BD-4EC40EE27A3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4" creationId="{AD0F89C3-19F3-769B-264A-D1C321F9CFB8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5" creationId="{F13B6C85-FF57-8B0B-B6C7-F8C5B2B1A9D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6" creationId="{2C3BD747-A65F-DAE5-AD6D-2AA3BEC4604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7" creationId="{16228207-64D9-6F81-D738-82009BB31C2A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8" creationId="{9C65B567-5DEE-2E84-6BE7-500CFED7D8AB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9" creationId="{574FE42A-602B-F133-B44E-1FA6711BA51A}"/>
          </ac:spMkLst>
        </pc:spChg>
        <pc:spChg chg="add del mod">
          <ac:chgData name="Sergio German Muños Rios" userId="66cbb74c-f403-455f-9431-05505c8a10b1" providerId="ADAL" clId="{B341671A-4EF5-4594-936B-16BABC43F864}" dt="2022-06-27T22:25:57.314" v="75" actId="478"/>
          <ac:spMkLst>
            <pc:docMk/>
            <pc:sldMk cId="902897980" sldId="363"/>
            <ac:spMk id="50" creationId="{71F16D70-9F81-D022-F89A-92C612AACA0D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1" creationId="{C72373DF-539E-7DD4-21C5-AA64D648D3E2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2" creationId="{B20EF1DF-7901-7A65-B79F-3ECBD2386216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3" creationId="{A513F32F-A044-68B6-0846-058D8986FBA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4" creationId="{36F91D95-1CAE-4F2D-8D0A-7C36D2BAA8DF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5" creationId="{10967C7A-9360-0ED2-07EA-2FCEA829203C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6" creationId="{5B883759-1A17-4ED2-0228-C72FAA05344A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5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8" creationId="{7980BB11-9F80-6158-3673-30917EF123BF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59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0" creationId="{C3D006D5-1EC8-4619-FA6F-A4EF4FCF5584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1" creationId="{CDFB108C-FF43-236D-FB11-715F1CDE0037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2" creationId="{5B2AF473-75FC-ED21-F36B-12D2DB43B111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3" creationId="{17073F20-8DBC-7836-2A7A-C668E292C8B2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6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7" creationId="{CAA5FB05-09EE-70CC-891D-54CCBA701F98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8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9" creationId="{95E40268-B4ED-E3BC-868C-50F34E6D026E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0" creationId="{AD81DC2C-D2AB-8180-D123-058EA13FE477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1" creationId="{074351E5-262B-2D40-1D85-5025E0885E88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2" creationId="{8195639E-1604-75E3-B429-DA962E092AD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6" creationId="{99AAD119-7E89-DA1E-55A9-E6E34F985143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8" creationId="{999CA224-FE0F-D3BC-4778-31A314C87E82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9" creationId="{F432FAE2-460E-B180-ADBD-12E032927E4C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80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1" creationId="{FEFD7DA0-1331-49E9-9361-6F6E251A72C1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8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4" creationId="{C2C08F50-B60B-2286-3CBE-6367206E4513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5" creationId="{EFB8C0B9-76F3-3BAE-E8DC-E771EB0F760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6" creationId="{DE686F2A-8ED4-96D6-125F-634283AD9BE7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7" creationId="{F1D72EC9-478F-BF95-B2BC-E3ACD45BFB3B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0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0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0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1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3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3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5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5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9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9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20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20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205" creationId="{00000000-0000-0000-0000-000000000000}"/>
          </ac:spMkLst>
        </pc:sp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" creationId="{00000000-0000-0000-0000-000000000000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88" creationId="{3CB1936A-EE05-0145-E41E-F5A34821BC2B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89" creationId="{4B9FBFA8-4BB9-EFA5-AFFF-A1B9FD02ED78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90" creationId="{CAA8387B-CAC0-BA49-0A44-56B166A577EC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91" creationId="{C0A7A5C5-9357-CA6C-8855-1719A1D17D7E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92" creationId="{0D9ED32C-1AE4-B692-645A-C69F40368B87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3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4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5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6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6:12.733" v="78"/>
        <pc:sldMkLst>
          <pc:docMk/>
          <pc:sldMk cId="3464892325" sldId="372"/>
        </pc:sldMkLst>
        <pc:spChg chg="mod">
          <ac:chgData name="Sergio German Muños Rios" userId="66cbb74c-f403-455f-9431-05505c8a10b1" providerId="ADAL" clId="{B341671A-4EF5-4594-936B-16BABC43F864}" dt="2022-06-27T20:29:35.343" v="46" actId="207"/>
          <ac:spMkLst>
            <pc:docMk/>
            <pc:sldMk cId="3464892325" sldId="372"/>
            <ac:spMk id="2" creationId="{F4FE1739-15EF-7647-9AF8-F26B77874EFC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2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39" creationId="{7870908A-36E0-0595-F2C7-D7AE386A796C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1" creationId="{64B152FD-2835-9B7B-53D7-470CFAEE58D0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2" creationId="{FCFB9B30-A0EB-9474-ABBC-A4792664B34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3" creationId="{84095680-65F6-AE95-895D-D9CF814F578B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5" creationId="{8FD72EE1-312A-F753-3B7F-47C6006CA2A2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6" creationId="{3CE7A454-773A-EA65-FF8D-72BF16148A3A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7" creationId="{D4DA250F-CF67-BC76-86E0-39D861649FB1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49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0" creationId="{BA76EA8E-11DC-F2C9-27FE-82C8486EBC1E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1" creationId="{10E1DBA7-1DFB-CA7C-F505-F4A05511BFC3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2" creationId="{0FBBD13D-98FD-57F3-A843-3B389E30BA2B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4" creationId="{D4C58F22-AE78-155E-2774-434813788C77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5" creationId="{CFE01A18-13F0-A28D-CF3B-82A84E8F0E8E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8" creationId="{59B1B612-9D8F-B6B6-BB99-A3CC02BF2092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0" creationId="{E35FC88D-6382-B686-BACC-5F23472769AC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1" creationId="{6DBE400C-BD86-D199-256B-5CC908FDF2DC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2" creationId="{5CB073AD-CFC9-C670-66E0-734E66116590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3" creationId="{C3FCE58B-26F7-2946-B5A7-0BE82598F261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4" creationId="{5B7EEA97-166B-0A35-4C20-A701EAA5A1C4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5" creationId="{DC34E336-5E6F-FBA2-A862-BAE2D5C495A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6" creationId="{DC616E9F-EDDE-5DD8-90D2-2010BB10D0B2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7" creationId="{AD5E29D8-79F6-0C42-0EC4-E026EAE23CBB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8" creationId="{1A3716D4-2A76-9093-15F8-86977F63A5FE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9" creationId="{1BFCCDBD-09A4-1CEA-056F-71F66E3A8F19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0" creationId="{D6235FBC-EB51-4203-D68B-15B3B329EEA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1" creationId="{65256526-3126-4BC2-3659-84D0A91C41EF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2" creationId="{A9B46C96-C49A-C498-37D0-7AD46152DBA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3" creationId="{EB251BEA-DF97-FBDA-7511-5EE56D373FC4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4" creationId="{BEF8116E-A8EC-A0FD-D4A8-695B4C227694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7" creationId="{091CA5CB-C55B-23C0-8164-61C53A8CFD1D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4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4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9" creationId="{00000000-0000-0000-0000-000000000000}"/>
          </ac:spMkLst>
        </pc:s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44" creationId="{1A5D45D6-6932-A69B-7119-35C5BBF94CCB}"/>
          </ac:grpSpMkLst>
        </pc:gr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48" creationId="{43203292-0AB1-4AF2-9A52-70BCCA334A9B}"/>
          </ac:grpSpMkLst>
        </pc:gr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53" creationId="{90BE922C-6015-DF0B-5673-AF534D4D0ABD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5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57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59" creationId="{75AC304B-0557-C35C-B666-FBAAE83B111F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8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90" creationId="{00000000-0000-0000-0000-000000000000}"/>
          </ac:grpSpMkLst>
        </pc:grpChg>
        <pc:picChg chg="mod">
          <ac:chgData name="Sergio German Muños Rios" userId="66cbb74c-f403-455f-9431-05505c8a10b1" providerId="ADAL" clId="{B341671A-4EF5-4594-936B-16BABC43F864}" dt="2022-06-27T22:26:05.620" v="77" actId="1076"/>
          <ac:picMkLst>
            <pc:docMk/>
            <pc:sldMk cId="3464892325" sldId="372"/>
            <ac:picMk id="40" creationId="{81502D2B-4177-D1FC-1275-7B2BF4D7DCCC}"/>
          </ac:picMkLst>
        </pc:picChg>
        <pc:cxnChg chg="del">
          <ac:chgData name="Sergio German Muños Rios" userId="66cbb74c-f403-455f-9431-05505c8a10b1" providerId="ADAL" clId="{B341671A-4EF5-4594-936B-16BABC43F864}" dt="2022-06-27T22:26:01.733" v="76" actId="478"/>
          <ac:cxnSpMkLst>
            <pc:docMk/>
            <pc:sldMk cId="3464892325" sldId="372"/>
            <ac:cxnSpMk id="27" creationId="{00000000-0000-0000-0000-000000000000}"/>
          </ac:cxnSpMkLst>
        </pc:cxnChg>
        <pc:cxnChg chg="add mod">
          <ac:chgData name="Sergio German Muños Rios" userId="66cbb74c-f403-455f-9431-05505c8a10b1" providerId="ADAL" clId="{B341671A-4EF5-4594-936B-16BABC43F864}" dt="2022-06-27T22:26:12.733" v="78"/>
          <ac:cxnSpMkLst>
            <pc:docMk/>
            <pc:sldMk cId="3464892325" sldId="372"/>
            <ac:cxnSpMk id="75" creationId="{648523FC-CEC8-CAC0-BD2D-9C36EB940B62}"/>
          </ac:cxnSpMkLst>
        </pc:cxnChg>
        <pc:cxnChg chg="add mod">
          <ac:chgData name="Sergio German Muños Rios" userId="66cbb74c-f403-455f-9431-05505c8a10b1" providerId="ADAL" clId="{B341671A-4EF5-4594-936B-16BABC43F864}" dt="2022-06-27T22:26:12.733" v="78"/>
          <ac:cxnSpMkLst>
            <pc:docMk/>
            <pc:sldMk cId="3464892325" sldId="372"/>
            <ac:cxnSpMk id="76" creationId="{8EAA8317-AF5F-32BD-4171-F8725E81A15A}"/>
          </ac:cxnSpMkLst>
        </pc:cxnChg>
        <pc:cxnChg chg="del">
          <ac:chgData name="Sergio German Muños Rios" userId="66cbb74c-f403-455f-9431-05505c8a10b1" providerId="ADAL" clId="{B341671A-4EF5-4594-936B-16BABC43F864}" dt="2022-06-27T22:26:01.733" v="76" actId="478"/>
          <ac:cxnSpMkLst>
            <pc:docMk/>
            <pc:sldMk cId="3464892325" sldId="372"/>
            <ac:cxnSpMk id="150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44:11.289" v="88"/>
        <pc:sldMkLst>
          <pc:docMk/>
          <pc:sldMk cId="1062931243" sldId="374"/>
        </pc:sldMkLst>
        <pc:spChg chg="mod">
          <ac:chgData name="Sergio German Muños Rios" userId="66cbb74c-f403-455f-9431-05505c8a10b1" providerId="ADAL" clId="{B341671A-4EF5-4594-936B-16BABC43F864}" dt="2022-06-27T20:29:39.624" v="47" actId="207"/>
          <ac:spMkLst>
            <pc:docMk/>
            <pc:sldMk cId="1062931243" sldId="374"/>
            <ac:spMk id="2" creationId="{A096AE94-61BB-624C-B474-1E62230B61C4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17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3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6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7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9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32" creationId="{EBA57895-6481-DE75-7417-E94E765E95CB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3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4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5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37" creationId="{9F60F657-BDD4-8C32-03B4-CC0F78210FE5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8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0" creationId="{769F48EA-888A-5152-1271-4D3E6C855368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2" creationId="{8C41B32F-2E44-AEE5-2F95-082DF84C2BA4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3" creationId="{AAD68E2D-5A64-E5E7-A5F5-AF1A8570453B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4" creationId="{E5034E3E-3D0A-DF9F-E519-FC27D31C99C6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5" creationId="{240EA9AA-87CA-5C81-E514-55323FF485DF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6" creationId="{8BF467A7-7AA4-36F7-5D9D-4E23B8074C31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8" creationId="{707812AA-C63E-16CE-127E-5342BBEEA55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51" creationId="{5643A279-3F2A-CCBD-936C-A6318138D42E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53" creationId="{6F2B8497-419D-AC8B-F64B-ED34C47D07BA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54" creationId="{C2EE0738-D6FD-0BB6-2F3D-B03F06C65D55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5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6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7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8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9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60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2" creationId="{1114665F-C629-0C4E-5826-FB20A579FC97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3" creationId="{45B6BB38-AA9A-D999-BF5D-5A3C7691DED4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4" creationId="{26499F5A-1803-B928-22C8-8A0DCCE51FCE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5" creationId="{CE32DEFE-EE0C-3B88-F163-39E79CCB6F11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6" creationId="{52FED5EE-651F-C868-37E6-726C8F96D119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7" creationId="{D390CA44-3B59-3B0A-10EC-AD101141E048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8" creationId="{9C10E915-B446-291B-1A40-FC199CDB3391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9" creationId="{D2164C02-40B6-6D0D-6E22-CA01BF9F0AD8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70" creationId="{84C2C33C-C86C-A8F5-54AD-E75011C0AEA6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71" creationId="{54B1880B-AE50-5D41-7B61-A4D0E974E055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3" creationId="{E6F52408-1A15-07E8-8C76-AFDADFCA580B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4" creationId="{E6B250A4-F3B7-186D-F2A4-4F28A0216B3D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5" creationId="{450AAC71-21F0-D642-0463-2AAC41D9D843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6" creationId="{634FF879-C956-54CB-B076-D0BE0AD3870E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7" creationId="{FB2E4245-453E-D8FF-8E48-F39D2A225235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8" creationId="{951CCD98-8788-6246-2F0D-6FCCE2ED1DAD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9" creationId="{04CC92BA-DA42-FBF3-79EE-7AEEFCDEFA5D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0" creationId="{A5839FAD-EF0B-4F91-18A8-2E18B47AC845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1" creationId="{02F72F2E-9ABC-E3BF-759B-9C5EDCC67062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2" creationId="{1589E747-9D0F-4A85-AA91-AB506B6F1426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4" creationId="{392B4130-90B5-E40B-061D-627DFE1D9CF3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5" creationId="{3332C796-DFB7-A175-BE97-949B7BCF0567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6" creationId="{72047FD7-4FE5-9CD0-44B0-FA71F4ED170A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7" creationId="{B6BBAF35-AD17-81CA-682A-4A38C2AF7391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8" creationId="{B4EEB198-85C5-0445-0368-6972F8E3AE3E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9" creationId="{10E10D0E-94EC-4070-84BF-F8390F2552EE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0" creationId="{DADDE4AB-76FE-CF12-09DB-DE84D54AA386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1" creationId="{F02DF563-9848-85F4-BD77-C5F396B12F13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2" creationId="{ACB8F9BF-83E4-29D0-57AE-97699C5DD6A9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3" creationId="{3534C4DB-5FB0-53F5-5A87-2E5380A01024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4" creationId="{2E7F3E48-AAE7-4CE1-FE52-02604E4BE204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5" creationId="{9ABCA0CA-AB4F-0B31-6276-043885AFB7CB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97" creationId="{D9FA61E2-EEDB-CF30-D32A-8858BE4E6119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98" creationId="{F1DE88BB-34D5-0AEB-0D04-7056C378E134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99" creationId="{5C9D9DBD-6F24-EE3E-7ED0-3FCE65666378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0" creationId="{2E0065A9-6B30-2B8D-7293-958056EBF667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1" creationId="{D1F62585-894E-BD29-4F9D-5D4546EDDB4D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2" creationId="{1B4EAAAF-DCAB-F48A-A79C-CCDD2D44EC5C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3" creationId="{63903A0F-CBA4-5856-068F-0878F87E025D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4" creationId="{3F180592-66E0-ADF3-1DC2-7C0029B88127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5" creationId="{D17C3338-7878-72C4-3EFA-1AE55196E1CA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6" creationId="{1A25F8D7-5628-F98C-8F79-741C33A9208C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7" creationId="{983DD01F-1D52-D169-2EB9-A57792A11C59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8" creationId="{F55A97FA-71C1-4099-793D-33E16800446D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9" creationId="{209C77DB-723E-836F-C184-C112CD69D74B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0" creationId="{6D668CA5-7C29-F629-63A9-C126E1234C1F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1" creationId="{3BED4572-C433-4FAF-F186-1EB459F7D8DE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2" creationId="{0B2CE07C-AF36-0085-F5A1-514EA230D876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3" creationId="{4D260AE0-3D73-7ADA-FEFF-D8FC2D912F19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4" creationId="{F1142D1E-3A9C-C9E4-165A-2F1ED6C10038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5" creationId="{56AFCE20-B6DA-6AA1-78D1-7D2F6B7F32E1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6" creationId="{4D0E0554-5D8D-2AF8-2A87-1BBA4F80FA39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7" creationId="{E3DF24AE-4D0B-A78C-85F4-F7FC140FA2BE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8" creationId="{2B721295-9239-E126-C9B7-6157942010A7}"/>
          </ac:spMkLst>
        </pc:spChg>
        <pc:grpChg chg="add del mod">
          <ac:chgData name="Sergio German Muños Rios" userId="66cbb74c-f403-455f-9431-05505c8a10b1" providerId="ADAL" clId="{B341671A-4EF5-4594-936B-16BABC43F864}" dt="2022-06-27T22:26:51.032" v="81"/>
          <ac:grpSpMkLst>
            <pc:docMk/>
            <pc:sldMk cId="1062931243" sldId="374"/>
            <ac:grpSpMk id="30" creationId="{A8CBD574-CECB-B593-1A28-A23D25786CB8}"/>
          </ac:grpSpMkLst>
        </pc:grpChg>
        <pc:grpChg chg="add del mod">
          <ac:chgData name="Sergio German Muños Rios" userId="66cbb74c-f403-455f-9431-05505c8a10b1" providerId="ADAL" clId="{B341671A-4EF5-4594-936B-16BABC43F864}" dt="2022-06-27T22:26:51.032" v="81"/>
          <ac:grpSpMkLst>
            <pc:docMk/>
            <pc:sldMk cId="1062931243" sldId="374"/>
            <ac:grpSpMk id="52" creationId="{AB1C62D5-6BD2-E3E6-C825-9B377C637969}"/>
          </ac:grpSpMkLst>
        </pc:grpChg>
        <pc:grpChg chg="add del mod">
          <ac:chgData name="Sergio German Muños Rios" userId="66cbb74c-f403-455f-9431-05505c8a10b1" providerId="ADAL" clId="{B341671A-4EF5-4594-936B-16BABC43F864}" dt="2022-06-27T22:44:10.503" v="87" actId="478"/>
          <ac:grpSpMkLst>
            <pc:docMk/>
            <pc:sldMk cId="1062931243" sldId="374"/>
            <ac:grpSpMk id="72" creationId="{777954D2-B815-9185-30B6-676EED6CE193}"/>
          </ac:grpSpMkLst>
        </pc:grpChg>
        <pc:grpChg chg="add del mod">
          <ac:chgData name="Sergio German Muños Rios" userId="66cbb74c-f403-455f-9431-05505c8a10b1" providerId="ADAL" clId="{B341671A-4EF5-4594-936B-16BABC43F864}" dt="2022-06-27T22:44:10.503" v="87" actId="478"/>
          <ac:grpSpMkLst>
            <pc:docMk/>
            <pc:sldMk cId="1062931243" sldId="374"/>
            <ac:grpSpMk id="83" creationId="{C2FC94AE-0506-F0FD-35A6-69E34957500D}"/>
          </ac:grpSpMkLst>
        </pc:grpChg>
        <pc:grpChg chg="add mod">
          <ac:chgData name="Sergio German Muños Rios" userId="66cbb74c-f403-455f-9431-05505c8a10b1" providerId="ADAL" clId="{B341671A-4EF5-4594-936B-16BABC43F864}" dt="2022-06-27T22:44:11.289" v="88"/>
          <ac:grpSpMkLst>
            <pc:docMk/>
            <pc:sldMk cId="1062931243" sldId="374"/>
            <ac:grpSpMk id="96" creationId="{8490C8AE-2168-192E-080F-18C457C667EA}"/>
          </ac:grpSpMkLst>
        </pc:grpChg>
        <pc:cxnChg chg="add del">
          <ac:chgData name="Sergio German Muños Rios" userId="66cbb74c-f403-455f-9431-05505c8a10b1" providerId="ADAL" clId="{B341671A-4EF5-4594-936B-16BABC43F864}" dt="2022-06-27T22:27:22.238" v="85" actId="478"/>
          <ac:cxnSpMkLst>
            <pc:docMk/>
            <pc:sldMk cId="1062931243" sldId="374"/>
            <ac:cxnSpMk id="49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7:09.166" v="84"/>
        <pc:sldMkLst>
          <pc:docMk/>
          <pc:sldMk cId="1214831392" sldId="378"/>
        </pc:sldMkLst>
        <pc:spChg chg="mod">
          <ac:chgData name="Sergio German Muños Rios" userId="66cbb74c-f403-455f-9431-05505c8a10b1" providerId="ADAL" clId="{B341671A-4EF5-4594-936B-16BABC43F864}" dt="2022-06-27T20:29:49.752" v="49" actId="207"/>
          <ac:spMkLst>
            <pc:docMk/>
            <pc:sldMk cId="1214831392" sldId="378"/>
            <ac:spMk id="2" creationId="{ACF84A8F-956E-5647-B0D6-D1D35B678F7B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6" creationId="{0A916715-FD09-5D3E-CF29-03F046625E9B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7" creationId="{4FA92E1C-8E80-B6FA-C6B3-FB1E99C5B4DD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8" creationId="{22C5129B-8F4F-E214-CE8B-E39B99DFEE55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9" creationId="{5F191FFB-C1D6-CF4F-F1B8-455C41C6527B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0" creationId="{CDFCDE48-1EDB-086E-3A97-6C759202E58E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1" creationId="{A9ED29D7-AE2D-AF64-619C-E40E9B034B98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2" creationId="{85739F2D-2FAC-6E60-41B2-FE18B8373AA9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3" creationId="{2975D49D-BFF1-BB1C-24A0-481D8606410A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4" creationId="{36BF5043-A416-1C1C-64CD-5AC174EBB84C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5" creationId="{48B9313B-8A38-7F48-9E23-68F55AD09888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6" creationId="{0C66180C-172C-DB7E-AE8D-1DB76D12C7E1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7" creationId="{2C36DF32-C425-8924-5AF6-E4C7B6DFB7BC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9" creationId="{9CFC7F76-5808-0076-FE04-05298E8A2240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0" creationId="{474332C3-808D-72A5-A696-091E0E51DF84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1" creationId="{A5F4B2FB-9BFF-30E6-6DA2-D88F39E7D4C8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2" creationId="{3EBBF40F-3EA7-DD60-C6D0-5DCBE58FC7BB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3" creationId="{A16CEFBD-AE43-8C6E-D25D-DAB59389427E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4" creationId="{8410BABE-2031-050B-488D-45D3BA3CE0C2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5" creationId="{2359D4FF-FF93-16CD-20E7-7540FE0C2364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6" creationId="{CC04D912-8B02-E7B0-A577-1295514ADEFC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4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9" creationId="{00000000-0000-0000-0000-000000000000}"/>
          </ac:spMkLst>
        </pc:spChg>
        <pc:cxnChg chg="add mod">
          <ac:chgData name="Sergio German Muños Rios" userId="66cbb74c-f403-455f-9431-05505c8a10b1" providerId="ADAL" clId="{B341671A-4EF5-4594-936B-16BABC43F864}" dt="2022-06-27T22:27:09.166" v="84"/>
          <ac:cxnSpMkLst>
            <pc:docMk/>
            <pc:sldMk cId="1214831392" sldId="378"/>
            <ac:cxnSpMk id="38" creationId="{02BCBB3F-5A37-37B9-4D11-CE71D7248949}"/>
          </ac:cxnSpMkLst>
        </pc:cxnChg>
        <pc:cxnChg chg="del">
          <ac:chgData name="Sergio German Muños Rios" userId="66cbb74c-f403-455f-9431-05505c8a10b1" providerId="ADAL" clId="{B341671A-4EF5-4594-936B-16BABC43F864}" dt="2022-06-27T22:27:08.418" v="83" actId="478"/>
          <ac:cxnSpMkLst>
            <pc:docMk/>
            <pc:sldMk cId="1214831392" sldId="378"/>
            <ac:cxnSpMk id="65" creationId="{00000000-0000-0000-0000-000000000000}"/>
          </ac:cxnSpMkLst>
        </pc:cxnChg>
      </pc:sldChg>
      <pc:sldChg chg="modSp mod">
        <pc:chgData name="Sergio German Muños Rios" userId="66cbb74c-f403-455f-9431-05505c8a10b1" providerId="ADAL" clId="{B341671A-4EF5-4594-936B-16BABC43F864}" dt="2022-06-27T20:29:45.137" v="48" actId="207"/>
        <pc:sldMkLst>
          <pc:docMk/>
          <pc:sldMk cId="3353039490" sldId="491"/>
        </pc:sldMkLst>
        <pc:spChg chg="mod">
          <ac:chgData name="Sergio German Muños Rios" userId="66cbb74c-f403-455f-9431-05505c8a10b1" providerId="ADAL" clId="{B341671A-4EF5-4594-936B-16BABC43F864}" dt="2022-06-27T20:29:45.137" v="48" actId="207"/>
          <ac:spMkLst>
            <pc:docMk/>
            <pc:sldMk cId="3353039490" sldId="491"/>
            <ac:spMk id="2" creationId="{E9C1FBD2-E744-8042-A47F-40EAF276FE28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30.647" v="18" actId="207"/>
        <pc:sldMkLst>
          <pc:docMk/>
          <pc:sldMk cId="378822971" sldId="493"/>
        </pc:sldMkLst>
        <pc:spChg chg="mod">
          <ac:chgData name="Sergio German Muños Rios" userId="66cbb74c-f403-455f-9431-05505c8a10b1" providerId="ADAL" clId="{B341671A-4EF5-4594-936B-16BABC43F864}" dt="2022-06-27T20:27:30.647" v="18" actId="207"/>
          <ac:spMkLst>
            <pc:docMk/>
            <pc:sldMk cId="378822971" sldId="493"/>
            <ac:spMk id="4" creationId="{4F7D6D05-2B25-8D4E-826F-736D942787D1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34.080" v="19" actId="207"/>
        <pc:sldMkLst>
          <pc:docMk/>
          <pc:sldMk cId="78869457" sldId="494"/>
        </pc:sldMkLst>
        <pc:spChg chg="mod">
          <ac:chgData name="Sergio German Muños Rios" userId="66cbb74c-f403-455f-9431-05505c8a10b1" providerId="ADAL" clId="{B341671A-4EF5-4594-936B-16BABC43F864}" dt="2022-06-27T20:27:34.080" v="19" actId="207"/>
          <ac:spMkLst>
            <pc:docMk/>
            <pc:sldMk cId="78869457" sldId="494"/>
            <ac:spMk id="4" creationId="{13EF3650-1337-DB4E-8BDA-064DACBD874C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37.335" v="20" actId="207"/>
        <pc:sldMkLst>
          <pc:docMk/>
          <pc:sldMk cId="1819358047" sldId="495"/>
        </pc:sldMkLst>
        <pc:spChg chg="mod">
          <ac:chgData name="Sergio German Muños Rios" userId="66cbb74c-f403-455f-9431-05505c8a10b1" providerId="ADAL" clId="{B341671A-4EF5-4594-936B-16BABC43F864}" dt="2022-06-27T20:27:37.335" v="20" actId="207"/>
          <ac:spMkLst>
            <pc:docMk/>
            <pc:sldMk cId="1819358047" sldId="495"/>
            <ac:spMk id="5" creationId="{ADFBC4A5-BAED-6A48-9F37-EE68C0033358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40.825" v="21" actId="207"/>
        <pc:sldMkLst>
          <pc:docMk/>
          <pc:sldMk cId="1558173928" sldId="496"/>
        </pc:sldMkLst>
        <pc:spChg chg="mod">
          <ac:chgData name="Sergio German Muños Rios" userId="66cbb74c-f403-455f-9431-05505c8a10b1" providerId="ADAL" clId="{B341671A-4EF5-4594-936B-16BABC43F864}" dt="2022-06-27T20:27:40.825" v="21" actId="207"/>
          <ac:spMkLst>
            <pc:docMk/>
            <pc:sldMk cId="1558173928" sldId="496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14.760" v="14" actId="207"/>
        <pc:sldMkLst>
          <pc:docMk/>
          <pc:sldMk cId="3959244721" sldId="497"/>
        </pc:sldMkLst>
        <pc:spChg chg="mod">
          <ac:chgData name="Sergio German Muños Rios" userId="66cbb74c-f403-455f-9431-05505c8a10b1" providerId="ADAL" clId="{B341671A-4EF5-4594-936B-16BABC43F864}" dt="2022-06-27T20:27:14.760" v="14" actId="207"/>
          <ac:spMkLst>
            <pc:docMk/>
            <pc:sldMk cId="3959244721" sldId="497"/>
            <ac:spMk id="4" creationId="{4E6E6AA5-4389-F044-ACA5-D4804DB2BA2D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8:23.175" v="31" actId="207"/>
        <pc:sldMkLst>
          <pc:docMk/>
          <pc:sldMk cId="2534542049" sldId="498"/>
        </pc:sldMkLst>
        <pc:spChg chg="mod">
          <ac:chgData name="Sergio German Muños Rios" userId="66cbb74c-f403-455f-9431-05505c8a10b1" providerId="ADAL" clId="{B341671A-4EF5-4594-936B-16BABC43F864}" dt="2022-06-27T20:28:23.175" v="31" actId="207"/>
          <ac:spMkLst>
            <pc:docMk/>
            <pc:sldMk cId="2534542049" sldId="498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45.104" v="22" actId="207"/>
        <pc:sldMkLst>
          <pc:docMk/>
          <pc:sldMk cId="3827639589" sldId="499"/>
        </pc:sldMkLst>
        <pc:spChg chg="mod">
          <ac:chgData name="Sergio German Muños Rios" userId="66cbb74c-f403-455f-9431-05505c8a10b1" providerId="ADAL" clId="{B341671A-4EF5-4594-936B-16BABC43F864}" dt="2022-06-27T20:27:45.104" v="22" actId="207"/>
          <ac:spMkLst>
            <pc:docMk/>
            <pc:sldMk cId="3827639589" sldId="499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07.679" v="13" actId="1076"/>
        <pc:sldMkLst>
          <pc:docMk/>
          <pc:sldMk cId="1388398626" sldId="500"/>
        </pc:sldMkLst>
        <pc:spChg chg="mod">
          <ac:chgData name="Sergio German Muños Rios" userId="66cbb74c-f403-455f-9431-05505c8a10b1" providerId="ADAL" clId="{B341671A-4EF5-4594-936B-16BABC43F864}" dt="2022-06-27T20:27:07.679" v="13" actId="1076"/>
          <ac:spMkLst>
            <pc:docMk/>
            <pc:sldMk cId="1388398626" sldId="500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24.792" v="16" actId="207"/>
        <pc:sldMkLst>
          <pc:docMk/>
          <pc:sldMk cId="142860148" sldId="501"/>
        </pc:sldMkLst>
        <pc:spChg chg="mod">
          <ac:chgData name="Sergio German Muños Rios" userId="66cbb74c-f403-455f-9431-05505c8a10b1" providerId="ADAL" clId="{B341671A-4EF5-4594-936B-16BABC43F864}" dt="2022-06-27T20:27:24.792" v="16" actId="207"/>
          <ac:spMkLst>
            <pc:docMk/>
            <pc:sldMk cId="142860148" sldId="501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9:57.239" v="51" actId="1076"/>
        <pc:sldMkLst>
          <pc:docMk/>
          <pc:sldMk cId="85003943" sldId="502"/>
        </pc:sldMkLst>
        <pc:spChg chg="mod">
          <ac:chgData name="Sergio German Muños Rios" userId="66cbb74c-f403-455f-9431-05505c8a10b1" providerId="ADAL" clId="{B341671A-4EF5-4594-936B-16BABC43F864}" dt="2022-06-27T20:29:57.239" v="51" actId="1076"/>
          <ac:spMkLst>
            <pc:docMk/>
            <pc:sldMk cId="85003943" sldId="502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30:02.095" v="52" actId="1076"/>
        <pc:sldMkLst>
          <pc:docMk/>
          <pc:sldMk cId="2467286792" sldId="503"/>
        </pc:sldMkLst>
        <pc:spChg chg="mod">
          <ac:chgData name="Sergio German Muños Rios" userId="66cbb74c-f403-455f-9431-05505c8a10b1" providerId="ADAL" clId="{B341671A-4EF5-4594-936B-16BABC43F864}" dt="2022-06-27T20:30:02.095" v="52" actId="1076"/>
          <ac:spMkLst>
            <pc:docMk/>
            <pc:sldMk cId="2467286792" sldId="503"/>
            <ac:spMk id="17" creationId="{0DA1282D-6CB5-DF4E-A5CE-CB65D8B959D7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27.720" v="17" actId="207"/>
        <pc:sldMkLst>
          <pc:docMk/>
          <pc:sldMk cId="2158094475" sldId="504"/>
        </pc:sldMkLst>
        <pc:spChg chg="mod">
          <ac:chgData name="Sergio German Muños Rios" userId="66cbb74c-f403-455f-9431-05505c8a10b1" providerId="ADAL" clId="{B341671A-4EF5-4594-936B-16BABC43F864}" dt="2022-06-27T20:27:27.720" v="17" actId="207"/>
          <ac:spMkLst>
            <pc:docMk/>
            <pc:sldMk cId="2158094475" sldId="504"/>
            <ac:spMk id="2" creationId="{97CBB231-21FF-5F47-B488-AD3B5D37C6D3}"/>
          </ac:spMkLst>
        </pc:spChg>
      </pc:sldChg>
      <pc:sldMasterChg chg="modSp mod">
        <pc:chgData name="Sergio German Muños Rios" userId="66cbb74c-f403-455f-9431-05505c8a10b1" providerId="ADAL" clId="{B341671A-4EF5-4594-936B-16BABC43F864}" dt="2022-06-27T20:25:30.490" v="2" actId="207"/>
        <pc:sldMasterMkLst>
          <pc:docMk/>
          <pc:sldMasterMk cId="1423575879" sldId="2147483654"/>
        </pc:sldMasterMkLst>
        <pc:spChg chg="mod">
          <ac:chgData name="Sergio German Muños Rios" userId="66cbb74c-f403-455f-9431-05505c8a10b1" providerId="ADAL" clId="{B341671A-4EF5-4594-936B-16BABC43F864}" dt="2022-06-27T20:25:26.058" v="1" actId="207"/>
          <ac:spMkLst>
            <pc:docMk/>
            <pc:sldMasterMk cId="1423575879" sldId="2147483654"/>
            <ac:spMk id="12" creationId="{9C74C144-40F3-5346-8E0E-B3FCA2487984}"/>
          </ac:spMkLst>
        </pc:spChg>
        <pc:picChg chg="mod">
          <ac:chgData name="Sergio German Muños Rios" userId="66cbb74c-f403-455f-9431-05505c8a10b1" providerId="ADAL" clId="{B341671A-4EF5-4594-936B-16BABC43F864}" dt="2022-06-27T20:25:30.490" v="2" actId="207"/>
          <ac:picMkLst>
            <pc:docMk/>
            <pc:sldMasterMk cId="1423575879" sldId="2147483654"/>
            <ac:picMk id="8" creationId="{DC5B4672-EBB4-19C9-C563-35A1617A1853}"/>
          </ac:picMkLst>
        </pc:picChg>
      </pc:sldMasterChg>
      <pc:sldMasterChg chg="modSp">
        <pc:chgData name="Sergio German Muños Rios" userId="66cbb74c-f403-455f-9431-05505c8a10b1" providerId="ADAL" clId="{B341671A-4EF5-4594-936B-16BABC43F864}" dt="2022-06-27T20:26:00.129" v="7" actId="113"/>
        <pc:sldMasterMkLst>
          <pc:docMk/>
          <pc:sldMasterMk cId="2328870246" sldId="2147483664"/>
        </pc:sldMasterMkLst>
        <pc:spChg chg="mod">
          <ac:chgData name="Sergio German Muños Rios" userId="66cbb74c-f403-455f-9431-05505c8a10b1" providerId="ADAL" clId="{B341671A-4EF5-4594-936B-16BABC43F864}" dt="2022-06-27T20:26:00.129" v="7" actId="113"/>
          <ac:spMkLst>
            <pc:docMk/>
            <pc:sldMasterMk cId="2328870246" sldId="2147483664"/>
            <ac:spMk id="2" creationId="{82EF0B20-CA6B-B343-A7C3-35803DE14995}"/>
          </ac:spMkLst>
        </pc:spChg>
      </pc:sldMasterChg>
      <pc:sldMasterChg chg="modSldLayout">
        <pc:chgData name="Sergio German Muños Rios" userId="66cbb74c-f403-455f-9431-05505c8a10b1" providerId="ADAL" clId="{B341671A-4EF5-4594-936B-16BABC43F864}" dt="2022-06-27T20:25:46.186" v="4" actId="113"/>
        <pc:sldMasterMkLst>
          <pc:docMk/>
          <pc:sldMasterMk cId="496375632" sldId="2147483691"/>
        </pc:sldMasterMkLst>
        <pc:sldLayoutChg chg="modSp">
          <pc:chgData name="Sergio German Muños Rios" userId="66cbb74c-f403-455f-9431-05505c8a10b1" providerId="ADAL" clId="{B341671A-4EF5-4594-936B-16BABC43F864}" dt="2022-06-27T20:25:46.186" v="4" actId="113"/>
          <pc:sldLayoutMkLst>
            <pc:docMk/>
            <pc:sldMasterMk cId="496375632" sldId="2147483691"/>
            <pc:sldLayoutMk cId="3191674521" sldId="2147483692"/>
          </pc:sldLayoutMkLst>
          <pc:spChg chg="mod">
            <ac:chgData name="Sergio German Muños Rios" userId="66cbb74c-f403-455f-9431-05505c8a10b1" providerId="ADAL" clId="{B341671A-4EF5-4594-936B-16BABC43F864}" dt="2022-06-27T20:25:46.186" v="4" actId="113"/>
            <ac:spMkLst>
              <pc:docMk/>
              <pc:sldMasterMk cId="496375632" sldId="2147483691"/>
              <pc:sldLayoutMk cId="3191674521" sldId="2147483692"/>
              <ac:spMk id="2" creationId="{00000000-0000-0000-0000-000000000000}"/>
            </ac:spMkLst>
          </pc:spChg>
        </pc:sldLayoutChg>
      </pc:sldMasterChg>
    </pc:docChg>
  </pc:docChgLst>
  <pc:docChgLst>
    <pc:chgData name="Mariana Jaqueline Castro Padilla" userId="S::coormkt@noria.mx::e7db9080-5215-47e6-b60f-971ff2e2f1d2" providerId="AD" clId="Web-{C89CBD9E-4F49-5AAE-AC02-BF08E8893E6F}"/>
    <pc:docChg chg="addSld delSld modSld modSection">
      <pc:chgData name="Mariana Jaqueline Castro Padilla" userId="S::coormkt@noria.mx::e7db9080-5215-47e6-b60f-971ff2e2f1d2" providerId="AD" clId="Web-{C89CBD9E-4F49-5AAE-AC02-BF08E8893E6F}" dt="2022-06-24T21:03:41.641" v="373" actId="1076"/>
      <pc:docMkLst>
        <pc:docMk/>
      </pc:docMkLst>
      <pc:sldChg chg="addSp delSp modSp">
        <pc:chgData name="Mariana Jaqueline Castro Padilla" userId="S::coormkt@noria.mx::e7db9080-5215-47e6-b60f-971ff2e2f1d2" providerId="AD" clId="Web-{C89CBD9E-4F49-5AAE-AC02-BF08E8893E6F}" dt="2022-06-24T21:03:41.641" v="373" actId="1076"/>
        <pc:sldMkLst>
          <pc:docMk/>
          <pc:sldMk cId="3869162568" sldId="264"/>
        </pc:sldMkLst>
        <pc:spChg chg="mod">
          <ac:chgData name="Mariana Jaqueline Castro Padilla" userId="S::coormkt@noria.mx::e7db9080-5215-47e6-b60f-971ff2e2f1d2" providerId="AD" clId="Web-{C89CBD9E-4F49-5AAE-AC02-BF08E8893E6F}" dt="2022-06-24T20:25:53.623" v="365" actId="20577"/>
          <ac:spMkLst>
            <pc:docMk/>
            <pc:sldMk cId="3869162568" sldId="264"/>
            <ac:spMk id="8" creationId="{8AFBBC59-AE4B-B14D-AFBB-F74054E370AB}"/>
          </ac:spMkLst>
        </pc:spChg>
        <pc:picChg chg="add del mod">
          <ac:chgData name="Mariana Jaqueline Castro Padilla" userId="S::coormkt@noria.mx::e7db9080-5215-47e6-b60f-971ff2e2f1d2" providerId="AD" clId="Web-{C89CBD9E-4F49-5AAE-AC02-BF08E8893E6F}" dt="2022-06-24T20:17:48.278" v="8"/>
          <ac:picMkLst>
            <pc:docMk/>
            <pc:sldMk cId="3869162568" sldId="264"/>
            <ac:picMk id="2" creationId="{3A4774C0-C921-43F9-64C6-B2D538A1144C}"/>
          </ac:picMkLst>
        </pc:picChg>
        <pc:picChg chg="add mod">
          <ac:chgData name="Mariana Jaqueline Castro Padilla" userId="S::coormkt@noria.mx::e7db9080-5215-47e6-b60f-971ff2e2f1d2" providerId="AD" clId="Web-{C89CBD9E-4F49-5AAE-AC02-BF08E8893E6F}" dt="2022-06-24T21:03:41.641" v="373" actId="1076"/>
          <ac:picMkLst>
            <pc:docMk/>
            <pc:sldMk cId="3869162568" sldId="264"/>
            <ac:picMk id="9" creationId="{86481696-A521-45FE-9CB8-1BE0CD00EB21}"/>
          </ac:picMkLst>
        </pc:picChg>
        <pc:picChg chg="del">
          <ac:chgData name="Mariana Jaqueline Castro Padilla" userId="S::coormkt@noria.mx::e7db9080-5215-47e6-b60f-971ff2e2f1d2" providerId="AD" clId="Web-{C89CBD9E-4F49-5AAE-AC02-BF08E8893E6F}" dt="2022-06-24T20:19:59.517" v="19"/>
          <ac:picMkLst>
            <pc:docMk/>
            <pc:sldMk cId="3869162568" sldId="264"/>
            <ac:picMk id="27" creationId="{2DA39DAF-6580-B1C1-244B-7D7DD070DBF7}"/>
          </ac:picMkLst>
        </pc:picChg>
        <pc:picChg chg="del mod ord">
          <ac:chgData name="Mariana Jaqueline Castro Padilla" userId="S::coormkt@noria.mx::e7db9080-5215-47e6-b60f-971ff2e2f1d2" providerId="AD" clId="Web-{C89CBD9E-4F49-5AAE-AC02-BF08E8893E6F}" dt="2022-06-24T20:26:08.264" v="370"/>
          <ac:picMkLst>
            <pc:docMk/>
            <pc:sldMk cId="3869162568" sldId="264"/>
            <ac:picMk id="29" creationId="{223A7350-C744-F91E-B7F5-237C12C48613}"/>
          </ac:picMkLst>
        </pc:picChg>
        <pc:cxnChg chg="mod">
          <ac:chgData name="Mariana Jaqueline Castro Padilla" userId="S::coormkt@noria.mx::e7db9080-5215-47e6-b60f-971ff2e2f1d2" providerId="AD" clId="Web-{C89CBD9E-4F49-5AAE-AC02-BF08E8893E6F}" dt="2022-06-24T20:22:41.319" v="211" actId="20577"/>
          <ac:cxnSpMkLst>
            <pc:docMk/>
            <pc:sldMk cId="3869162568" sldId="264"/>
            <ac:cxnSpMk id="4" creationId="{F01ADE08-26AB-2444-ADA6-279E2BE47622}"/>
          </ac:cxnSpMkLst>
        </pc:cxnChg>
      </pc:sldChg>
      <pc:sldChg chg="add del replId">
        <pc:chgData name="Mariana Jaqueline Castro Padilla" userId="S::coormkt@noria.mx::e7db9080-5215-47e6-b60f-971ff2e2f1d2" providerId="AD" clId="Web-{C89CBD9E-4F49-5AAE-AC02-BF08E8893E6F}" dt="2022-06-24T21:03:35.016" v="372"/>
        <pc:sldMkLst>
          <pc:docMk/>
          <pc:sldMk cId="503632379" sldId="505"/>
        </pc:sldMkLst>
      </pc:sldChg>
    </pc:docChg>
  </pc:docChgLst>
  <pc:docChgLst>
    <pc:chgData name="Ana Jimena  Estrada Fuerte" userId="66cbb74c-f403-455f-9431-05505c8a10b1" providerId="ADAL" clId="{D7D19C64-5986-4301-9AA2-318D2004E66E}"/>
    <pc:docChg chg="undo custSel modSld modMainMaster">
      <pc:chgData name="Ana Jimena  Estrada Fuerte" userId="66cbb74c-f403-455f-9431-05505c8a10b1" providerId="ADAL" clId="{D7D19C64-5986-4301-9AA2-318D2004E66E}" dt="2022-11-01T20:05:22.712" v="73" actId="2710"/>
      <pc:docMkLst>
        <pc:docMk/>
      </pc:docMkLst>
      <pc:sldChg chg="modSp mod">
        <pc:chgData name="Ana Jimena  Estrada Fuerte" userId="66cbb74c-f403-455f-9431-05505c8a10b1" providerId="ADAL" clId="{D7D19C64-5986-4301-9AA2-318D2004E66E}" dt="2022-11-01T20:02:48.035" v="7" actId="732"/>
        <pc:sldMkLst>
          <pc:docMk/>
          <pc:sldMk cId="3869162568" sldId="264"/>
        </pc:sldMkLst>
        <pc:picChg chg="mod modCrop">
          <ac:chgData name="Ana Jimena  Estrada Fuerte" userId="66cbb74c-f403-455f-9431-05505c8a10b1" providerId="ADAL" clId="{D7D19C64-5986-4301-9AA2-318D2004E66E}" dt="2022-11-01T20:02:48.035" v="7" actId="732"/>
          <ac:picMkLst>
            <pc:docMk/>
            <pc:sldMk cId="3869162568" sldId="264"/>
            <ac:picMk id="9" creationId="{86481696-A521-45FE-9CB8-1BE0CD00EB21}"/>
          </ac:picMkLst>
        </pc:picChg>
      </pc:sldChg>
      <pc:sldChg chg="modSp mod">
        <pc:chgData name="Ana Jimena  Estrada Fuerte" userId="66cbb74c-f403-455f-9431-05505c8a10b1" providerId="ADAL" clId="{D7D19C64-5986-4301-9AA2-318D2004E66E}" dt="2022-11-01T20:05:12.467" v="70" actId="1036"/>
        <pc:sldMkLst>
          <pc:docMk/>
          <pc:sldMk cId="3702997508" sldId="508"/>
        </pc:sldMkLst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8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9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10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11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12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13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14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12.467" v="70" actId="1036"/>
          <ac:spMkLst>
            <pc:docMk/>
            <pc:sldMk cId="3702997508" sldId="508"/>
            <ac:spMk id="15" creationId="{00000000-0000-0000-0000-000000000000}"/>
          </ac:spMkLst>
        </pc:spChg>
        <pc:spChg chg="mod">
          <ac:chgData name="Ana Jimena  Estrada Fuerte" userId="66cbb74c-f403-455f-9431-05505c8a10b1" providerId="ADAL" clId="{D7D19C64-5986-4301-9AA2-318D2004E66E}" dt="2022-11-01T20:05:03.874" v="54" actId="1076"/>
          <ac:spMkLst>
            <pc:docMk/>
            <pc:sldMk cId="3702997508" sldId="508"/>
            <ac:spMk id="21" creationId="{DB98647E-65C1-4BA3-94CA-5B83137DDAAF}"/>
          </ac:spMkLst>
        </pc:spChg>
        <pc:grpChg chg="mod">
          <ac:chgData name="Ana Jimena  Estrada Fuerte" userId="66cbb74c-f403-455f-9431-05505c8a10b1" providerId="ADAL" clId="{D7D19C64-5986-4301-9AA2-318D2004E66E}" dt="2022-11-01T20:05:12.467" v="70" actId="1036"/>
          <ac:grpSpMkLst>
            <pc:docMk/>
            <pc:sldMk cId="3702997508" sldId="508"/>
            <ac:grpSpMk id="22" creationId="{00000000-0000-0000-0000-000000000000}"/>
          </ac:grpSpMkLst>
        </pc:grpChg>
      </pc:sldChg>
      <pc:sldChg chg="modSp mod">
        <pc:chgData name="Ana Jimena  Estrada Fuerte" userId="66cbb74c-f403-455f-9431-05505c8a10b1" providerId="ADAL" clId="{D7D19C64-5986-4301-9AA2-318D2004E66E}" dt="2022-11-01T20:05:22.712" v="73" actId="2710"/>
        <pc:sldMkLst>
          <pc:docMk/>
          <pc:sldMk cId="89350258" sldId="511"/>
        </pc:sldMkLst>
        <pc:spChg chg="mod">
          <ac:chgData name="Ana Jimena  Estrada Fuerte" userId="66cbb74c-f403-455f-9431-05505c8a10b1" providerId="ADAL" clId="{D7D19C64-5986-4301-9AA2-318D2004E66E}" dt="2022-11-01T20:05:22.712" v="73" actId="2710"/>
          <ac:spMkLst>
            <pc:docMk/>
            <pc:sldMk cId="89350258" sldId="511"/>
            <ac:spMk id="4" creationId="{D04A7591-DAD3-F45D-4744-7C6CDDB2844F}"/>
          </ac:spMkLst>
        </pc:spChg>
      </pc:sldChg>
      <pc:sldMasterChg chg="modSp mod">
        <pc:chgData name="Ana Jimena  Estrada Fuerte" userId="66cbb74c-f403-455f-9431-05505c8a10b1" providerId="ADAL" clId="{D7D19C64-5986-4301-9AA2-318D2004E66E}" dt="2022-11-01T20:03:06.098" v="8" actId="14100"/>
        <pc:sldMasterMkLst>
          <pc:docMk/>
          <pc:sldMasterMk cId="1423575879" sldId="2147483654"/>
        </pc:sldMasterMkLst>
        <pc:picChg chg="mod">
          <ac:chgData name="Ana Jimena  Estrada Fuerte" userId="66cbb74c-f403-455f-9431-05505c8a10b1" providerId="ADAL" clId="{D7D19C64-5986-4301-9AA2-318D2004E66E}" dt="2022-11-01T20:03:06.098" v="8" actId="14100"/>
          <ac:picMkLst>
            <pc:docMk/>
            <pc:sldMasterMk cId="1423575879" sldId="2147483654"/>
            <ac:picMk id="3" creationId="{68CFA87B-F0B0-969B-AA0B-2A94603FE4F9}"/>
          </ac:picMkLst>
        </pc:picChg>
      </pc:sldMasterChg>
      <pc:sldMasterChg chg="addSp delSp modSp mod modSldLayout">
        <pc:chgData name="Ana Jimena  Estrada Fuerte" userId="66cbb74c-f403-455f-9431-05505c8a10b1" providerId="ADAL" clId="{D7D19C64-5986-4301-9AA2-318D2004E66E}" dt="2022-11-01T20:04:33.701" v="53"/>
        <pc:sldMasterMkLst>
          <pc:docMk/>
          <pc:sldMasterMk cId="2328870246" sldId="2147483664"/>
        </pc:sldMasterMkLst>
        <pc:picChg chg="add mod">
          <ac:chgData name="Ana Jimena  Estrada Fuerte" userId="66cbb74c-f403-455f-9431-05505c8a10b1" providerId="ADAL" clId="{D7D19C64-5986-4301-9AA2-318D2004E66E}" dt="2022-11-01T20:04:03.024" v="50" actId="1036"/>
          <ac:picMkLst>
            <pc:docMk/>
            <pc:sldMasterMk cId="2328870246" sldId="2147483664"/>
            <ac:picMk id="4" creationId="{7F62C20E-D269-5319-7E28-659749983114}"/>
          </ac:picMkLst>
        </pc:picChg>
        <pc:picChg chg="del">
          <ac:chgData name="Ana Jimena  Estrada Fuerte" userId="66cbb74c-f403-455f-9431-05505c8a10b1" providerId="ADAL" clId="{D7D19C64-5986-4301-9AA2-318D2004E66E}" dt="2022-11-01T20:03:24.018" v="10" actId="478"/>
          <ac:picMkLst>
            <pc:docMk/>
            <pc:sldMasterMk cId="2328870246" sldId="2147483664"/>
            <ac:picMk id="10" creationId="{75A4E7A1-4A15-B863-6A8B-8C47EE73A2AB}"/>
          </ac:picMkLst>
        </pc:picChg>
        <pc:sldLayoutChg chg="modSp">
          <pc:chgData name="Ana Jimena  Estrada Fuerte" userId="66cbb74c-f403-455f-9431-05505c8a10b1" providerId="ADAL" clId="{D7D19C64-5986-4301-9AA2-318D2004E66E}" dt="2022-11-01T20:04:23.354" v="51"/>
          <pc:sldLayoutMkLst>
            <pc:docMk/>
            <pc:sldMasterMk cId="2328870246" sldId="2147483664"/>
            <pc:sldLayoutMk cId="1414725451" sldId="2147483682"/>
          </pc:sldLayoutMkLst>
          <pc:picChg chg="mod">
            <ac:chgData name="Ana Jimena  Estrada Fuerte" userId="66cbb74c-f403-455f-9431-05505c8a10b1" providerId="ADAL" clId="{D7D19C64-5986-4301-9AA2-318D2004E66E}" dt="2022-11-01T20:04:23.354" v="51"/>
            <ac:picMkLst>
              <pc:docMk/>
              <pc:sldMasterMk cId="2328870246" sldId="2147483664"/>
              <pc:sldLayoutMk cId="1414725451" sldId="2147483682"/>
              <ac:picMk id="474" creationId="{E8BDA0C5-A8E3-4B71-9895-98F296EE74D8}"/>
            </ac:picMkLst>
          </pc:picChg>
        </pc:sldLayoutChg>
        <pc:sldLayoutChg chg="modSp">
          <pc:chgData name="Ana Jimena  Estrada Fuerte" userId="66cbb74c-f403-455f-9431-05505c8a10b1" providerId="ADAL" clId="{D7D19C64-5986-4301-9AA2-318D2004E66E}" dt="2022-11-01T20:04:26.009" v="52"/>
          <pc:sldLayoutMkLst>
            <pc:docMk/>
            <pc:sldMasterMk cId="2328870246" sldId="2147483664"/>
            <pc:sldLayoutMk cId="1048516442" sldId="2147483683"/>
          </pc:sldLayoutMkLst>
          <pc:picChg chg="mod">
            <ac:chgData name="Ana Jimena  Estrada Fuerte" userId="66cbb74c-f403-455f-9431-05505c8a10b1" providerId="ADAL" clId="{D7D19C64-5986-4301-9AA2-318D2004E66E}" dt="2022-11-01T20:04:26.009" v="52"/>
            <ac:picMkLst>
              <pc:docMk/>
              <pc:sldMasterMk cId="2328870246" sldId="2147483664"/>
              <pc:sldLayoutMk cId="1048516442" sldId="2147483683"/>
              <ac:picMk id="460" creationId="{C95731D4-0918-4E75-B7D7-397C732A7D95}"/>
            </ac:picMkLst>
          </pc:picChg>
        </pc:sldLayoutChg>
        <pc:sldLayoutChg chg="modSp">
          <pc:chgData name="Ana Jimena  Estrada Fuerte" userId="66cbb74c-f403-455f-9431-05505c8a10b1" providerId="ADAL" clId="{D7D19C64-5986-4301-9AA2-318D2004E66E}" dt="2022-11-01T20:04:33.701" v="53"/>
          <pc:sldLayoutMkLst>
            <pc:docMk/>
            <pc:sldMasterMk cId="2328870246" sldId="2147483664"/>
            <pc:sldLayoutMk cId="1217239249" sldId="2147483685"/>
          </pc:sldLayoutMkLst>
          <pc:picChg chg="mod">
            <ac:chgData name="Ana Jimena  Estrada Fuerte" userId="66cbb74c-f403-455f-9431-05505c8a10b1" providerId="ADAL" clId="{D7D19C64-5986-4301-9AA2-318D2004E66E}" dt="2022-11-01T20:04:33.701" v="53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</pc:sldLayoutChg>
      </pc:sldMasterChg>
      <pc:sldMasterChg chg="modSp mod">
        <pc:chgData name="Ana Jimena  Estrada Fuerte" userId="66cbb74c-f403-455f-9431-05505c8a10b1" providerId="ADAL" clId="{D7D19C64-5986-4301-9AA2-318D2004E66E}" dt="2022-11-01T20:03:09.947" v="9" actId="1076"/>
        <pc:sldMasterMkLst>
          <pc:docMk/>
          <pc:sldMasterMk cId="496375632" sldId="2147483691"/>
        </pc:sldMasterMkLst>
        <pc:picChg chg="mod">
          <ac:chgData name="Ana Jimena  Estrada Fuerte" userId="66cbb74c-f403-455f-9431-05505c8a10b1" providerId="ADAL" clId="{D7D19C64-5986-4301-9AA2-318D2004E66E}" dt="2022-11-01T20:03:09.947" v="9" actId="1076"/>
          <ac:picMkLst>
            <pc:docMk/>
            <pc:sldMasterMk cId="496375632" sldId="2147483691"/>
            <ac:picMk id="7" creationId="{00000000-0000-0000-0000-000000000000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7F-4E68-9933-1B914D2334C2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7F-4E68-9933-1B914D2334C2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7F-4E68-9933-1B914D2334C2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7F-4E68-9933-1B914D2334C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7F-4E68-9933-1B914D233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4F58"/>
            </a:solidFill>
          </c:spPr>
          <c:dPt>
            <c:idx val="0"/>
            <c:bubble3D val="0"/>
            <c:spPr>
              <a:solidFill>
                <a:srgbClr val="004F5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4C-4B47-8B82-ED767094B53B}"/>
              </c:ext>
            </c:extLst>
          </c:dPt>
          <c:dPt>
            <c:idx val="1"/>
            <c:bubble3D val="0"/>
            <c:spPr>
              <a:solidFill>
                <a:srgbClr val="004F5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4C-4B47-8B82-ED767094B53B}"/>
              </c:ext>
            </c:extLst>
          </c:dPt>
          <c:dPt>
            <c:idx val="2"/>
            <c:bubble3D val="0"/>
            <c:spPr>
              <a:solidFill>
                <a:srgbClr val="004F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4C-4B47-8B82-ED767094B53B}"/>
              </c:ext>
            </c:extLst>
          </c:dPt>
          <c:dPt>
            <c:idx val="3"/>
            <c:bubble3D val="0"/>
            <c:spPr>
              <a:solidFill>
                <a:srgbClr val="004F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4C-4B47-8B82-ED767094B53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4C-4B47-8B82-ED767094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9-49B9-8593-EF38CEEC5FC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9-49B9-8593-EF38CEEC5FC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9-49B9-8593-EF38CEEC5FCD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9-49B9-8593-EF38CEEC5FC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3509-49B9-8593-EF38CEEC5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E3086"/>
            </a:solidFill>
          </c:spPr>
          <c:dPt>
            <c:idx val="0"/>
            <c:bubble3D val="0"/>
            <c:spPr>
              <a:solidFill>
                <a:srgbClr val="8E30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57-4964-B2E4-35A2BC86E3B4}"/>
              </c:ext>
            </c:extLst>
          </c:dPt>
          <c:dPt>
            <c:idx val="1"/>
            <c:bubble3D val="0"/>
            <c:spPr>
              <a:solidFill>
                <a:srgbClr val="8E30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7-4964-B2E4-35A2BC86E3B4}"/>
              </c:ext>
            </c:extLst>
          </c:dPt>
          <c:dPt>
            <c:idx val="2"/>
            <c:bubble3D val="0"/>
            <c:spPr>
              <a:solidFill>
                <a:srgbClr val="8E30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57-4964-B2E4-35A2BC86E3B4}"/>
              </c:ext>
            </c:extLst>
          </c:dPt>
          <c:dPt>
            <c:idx val="3"/>
            <c:bubble3D val="0"/>
            <c:spPr>
              <a:solidFill>
                <a:srgbClr val="8E30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57-4964-B2E4-35A2BC86E3B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57-4964-B2E4-35A2BC86E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26D73-43AE-4E82-B265-504BC43E922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9E1A9A8-C9F0-444E-857C-841EE7200D30}">
      <dgm:prSet phldrT="[Text]"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1. Industry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COMPAÑÍA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4C249-FA8B-4192-AEE5-84CDCB0F1F51}" type="parTrans" cxnId="{DE433A5A-E8AC-4E6D-AB7C-392B5482754C}">
      <dgm:prSet/>
      <dgm:spPr/>
      <dgm:t>
        <a:bodyPr/>
        <a:lstStyle/>
        <a:p>
          <a:endParaRPr lang="en-US"/>
        </a:p>
      </dgm:t>
    </dgm:pt>
    <dgm:pt modelId="{9F0DF519-242D-4F9B-A9B7-1B59F5D94361}" type="sibTrans" cxnId="{DE433A5A-E8AC-4E6D-AB7C-392B5482754C}">
      <dgm:prSet/>
      <dgm:spPr/>
      <dgm:t>
        <a:bodyPr/>
        <a:lstStyle/>
        <a:p>
          <a:endParaRPr lang="en-US"/>
        </a:p>
      </dgm:t>
    </dgm:pt>
    <dgm:pt modelId="{DEC4A6D8-2570-445A-A0A2-F4DCA75CD52D}">
      <dgm:prSet phldrT="[Text]"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2. Business Category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UNIDAD DE NEGOCIO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B569F-1798-4BEA-A374-075F885AD22F}" type="parTrans" cxnId="{3AF4E072-1917-4372-9742-6EF650DA2190}">
      <dgm:prSet/>
      <dgm:spPr/>
      <dgm:t>
        <a:bodyPr/>
        <a:lstStyle/>
        <a:p>
          <a:endParaRPr lang="en-US"/>
        </a:p>
      </dgm:t>
    </dgm:pt>
    <dgm:pt modelId="{4216C72C-BA4A-4AAE-88DB-A7E1F0429B73}" type="sibTrans" cxnId="{3AF4E072-1917-4372-9742-6EF650DA2190}">
      <dgm:prSet/>
      <dgm:spPr/>
      <dgm:t>
        <a:bodyPr/>
        <a:lstStyle/>
        <a:p>
          <a:endParaRPr lang="en-US"/>
        </a:p>
      </dgm:t>
    </dgm:pt>
    <dgm:pt modelId="{7FF15896-E6BE-41E3-BA13-BBE87FFC6388}">
      <dgm:prSet phldrT="[Text]"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3. Installation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PLANTA / SEDE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18DBB-AA4D-4AD4-9A28-E61CBDC56407}" type="parTrans" cxnId="{A80CCB08-3EE3-4F9F-9125-42A70D9AEB8E}">
      <dgm:prSet/>
      <dgm:spPr/>
      <dgm:t>
        <a:bodyPr/>
        <a:lstStyle/>
        <a:p>
          <a:endParaRPr lang="en-US"/>
        </a:p>
      </dgm:t>
    </dgm:pt>
    <dgm:pt modelId="{8F532827-3BBA-4149-94DC-B78E4E00C522}" type="sibTrans" cxnId="{A80CCB08-3EE3-4F9F-9125-42A70D9AEB8E}">
      <dgm:prSet/>
      <dgm:spPr/>
      <dgm:t>
        <a:bodyPr/>
        <a:lstStyle/>
        <a:p>
          <a:endParaRPr lang="en-US"/>
        </a:p>
      </dgm:t>
    </dgm:pt>
    <dgm:pt modelId="{54D75721-0437-4E5F-BB0D-41F8874C9E35}">
      <dgm:prSet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4. Plant / Unit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ÁREA OPERATIVA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B4800-BB0F-4B00-8B8C-C81BACEEA6AB}" type="parTrans" cxnId="{068C82F2-E1F6-4DC0-8A1A-29A21D910CBB}">
      <dgm:prSet/>
      <dgm:spPr/>
      <dgm:t>
        <a:bodyPr/>
        <a:lstStyle/>
        <a:p>
          <a:endParaRPr lang="en-US"/>
        </a:p>
      </dgm:t>
    </dgm:pt>
    <dgm:pt modelId="{4D5DA39D-FE02-487F-B096-A30D5555FAA6}" type="sibTrans" cxnId="{068C82F2-E1F6-4DC0-8A1A-29A21D910CBB}">
      <dgm:prSet/>
      <dgm:spPr/>
      <dgm:t>
        <a:bodyPr/>
        <a:lstStyle/>
        <a:p>
          <a:endParaRPr lang="en-US"/>
        </a:p>
      </dgm:t>
    </dgm:pt>
    <dgm:pt modelId="{5BAC499B-D16E-4922-BCE6-5F24D7B82DC7}">
      <dgm:prSet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5. Section / Function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PROCESO / LÍNEA</a:t>
          </a: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649E9-DFA9-40F6-9103-354E5F693D2A}" type="parTrans" cxnId="{EF061C20-47BF-436D-9319-4B1A91EF588F}">
      <dgm:prSet/>
      <dgm:spPr/>
      <dgm:t>
        <a:bodyPr/>
        <a:lstStyle/>
        <a:p>
          <a:endParaRPr lang="en-US"/>
        </a:p>
      </dgm:t>
    </dgm:pt>
    <dgm:pt modelId="{A71338B8-EE7C-4807-8510-DB6CAD89CBC6}" type="sibTrans" cxnId="{EF061C20-47BF-436D-9319-4B1A91EF588F}">
      <dgm:prSet/>
      <dgm:spPr/>
      <dgm:t>
        <a:bodyPr/>
        <a:lstStyle/>
        <a:p>
          <a:endParaRPr lang="en-US"/>
        </a:p>
      </dgm:t>
    </dgm:pt>
    <dgm:pt modelId="{6FFA7D10-20FA-4E29-84C5-3A948CCDFD52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6. Asset / Equipment Unit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ACTIVO / SISTEMA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23ACB-C57D-4440-B040-59C946454312}" type="parTrans" cxnId="{46291A72-6329-49C3-BE09-17D091F1ED0E}">
      <dgm:prSet/>
      <dgm:spPr/>
      <dgm:t>
        <a:bodyPr/>
        <a:lstStyle/>
        <a:p>
          <a:endParaRPr lang="en-US"/>
        </a:p>
      </dgm:t>
    </dgm:pt>
    <dgm:pt modelId="{7B011ED6-FACE-46EC-B11E-965F9389F41F}" type="sibTrans" cxnId="{46291A72-6329-49C3-BE09-17D091F1ED0E}">
      <dgm:prSet/>
      <dgm:spPr/>
      <dgm:t>
        <a:bodyPr/>
        <a:lstStyle/>
        <a:p>
          <a:endParaRPr lang="en-US"/>
        </a:p>
      </dgm:t>
    </dgm:pt>
    <dgm:pt modelId="{425F2BF6-6F97-459A-909C-16967C73F231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7. Subasset / Subunit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SUBACTIVO / SUBSISTEMA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B1481-CDDE-4BBB-8ADA-C79ED5C41BC4}" type="parTrans" cxnId="{97095340-7472-4F50-8592-17BAB5F5C6F7}">
      <dgm:prSet/>
      <dgm:spPr/>
      <dgm:t>
        <a:bodyPr/>
        <a:lstStyle/>
        <a:p>
          <a:endParaRPr lang="en-US"/>
        </a:p>
      </dgm:t>
    </dgm:pt>
    <dgm:pt modelId="{C215D525-7E0F-4E8B-B2D0-45A1981BBE6A}" type="sibTrans" cxnId="{97095340-7472-4F50-8592-17BAB5F5C6F7}">
      <dgm:prSet/>
      <dgm:spPr/>
      <dgm:t>
        <a:bodyPr/>
        <a:lstStyle/>
        <a:p>
          <a:endParaRPr lang="en-US"/>
        </a:p>
      </dgm:t>
    </dgm:pt>
    <dgm:pt modelId="{D9425FB7-9D0F-4AC4-9BA9-782C3CEC9E1C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8. Maintenable Item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COMPONENTE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6AC47-3428-4197-9FB4-1CA3340B9A80}" type="parTrans" cxnId="{6DAA8692-939D-43E1-ACB5-5BC3B4AF4210}">
      <dgm:prSet/>
      <dgm:spPr/>
      <dgm:t>
        <a:bodyPr/>
        <a:lstStyle/>
        <a:p>
          <a:endParaRPr lang="en-US"/>
        </a:p>
      </dgm:t>
    </dgm:pt>
    <dgm:pt modelId="{07336D7B-68AB-4CB7-944C-82807140FF1B}" type="sibTrans" cxnId="{6DAA8692-939D-43E1-ACB5-5BC3B4AF4210}">
      <dgm:prSet/>
      <dgm:spPr/>
      <dgm:t>
        <a:bodyPr/>
        <a:lstStyle/>
        <a:p>
          <a:endParaRPr lang="en-US"/>
        </a:p>
      </dgm:t>
    </dgm:pt>
    <dgm:pt modelId="{96989D83-BE47-4060-9D93-33702BCDAFE1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9. Part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REPUESTO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A2567-7615-4198-954D-059B152800B1}" type="parTrans" cxnId="{08BDDBFD-F4B3-4DE6-A6CF-BF52F5167720}">
      <dgm:prSet/>
      <dgm:spPr/>
      <dgm:t>
        <a:bodyPr/>
        <a:lstStyle/>
        <a:p>
          <a:endParaRPr lang="en-US"/>
        </a:p>
      </dgm:t>
    </dgm:pt>
    <dgm:pt modelId="{BF54ADCD-90A2-4B35-B5FB-F3788D5FBAEB}" type="sibTrans" cxnId="{08BDDBFD-F4B3-4DE6-A6CF-BF52F5167720}">
      <dgm:prSet/>
      <dgm:spPr/>
      <dgm:t>
        <a:bodyPr/>
        <a:lstStyle/>
        <a:p>
          <a:endParaRPr lang="en-US"/>
        </a:p>
      </dgm:t>
    </dgm:pt>
    <dgm:pt modelId="{C53934CB-CCDE-4C97-8EC1-F67D5F5B2727}" type="pres">
      <dgm:prSet presAssocID="{33426D73-43AE-4E82-B265-504BC43E9227}" presName="compositeShape" presStyleCnt="0">
        <dgm:presLayoutVars>
          <dgm:dir/>
          <dgm:resizeHandles/>
        </dgm:presLayoutVars>
      </dgm:prSet>
      <dgm:spPr/>
    </dgm:pt>
    <dgm:pt modelId="{686E4E27-350A-45ED-95FD-B796DC256540}" type="pres">
      <dgm:prSet presAssocID="{33426D73-43AE-4E82-B265-504BC43E9227}" presName="pyramid" presStyleLbl="node1" presStyleIdx="0" presStyleCnt="1" custScaleX="133100"/>
      <dgm:spPr>
        <a:solidFill>
          <a:srgbClr val="A365B7"/>
        </a:solidFill>
      </dgm:spPr>
    </dgm:pt>
    <dgm:pt modelId="{366C51DB-AACC-453A-B18A-BFB4FF4E68AA}" type="pres">
      <dgm:prSet presAssocID="{33426D73-43AE-4E82-B265-504BC43E9227}" presName="theList" presStyleCnt="0"/>
      <dgm:spPr/>
    </dgm:pt>
    <dgm:pt modelId="{55C1FF2B-267A-4165-8EC4-1D9F6FE0DFFC}" type="pres">
      <dgm:prSet presAssocID="{D9E1A9A8-C9F0-444E-857C-841EE7200D30}" presName="aNode" presStyleLbl="fgAcc1" presStyleIdx="0" presStyleCnt="9" custScaleX="101349" custScaleY="568113" custLinFactY="-452027" custLinFactNeighborX="15609" custLinFactNeighborY="-500000">
        <dgm:presLayoutVars>
          <dgm:bulletEnabled val="1"/>
        </dgm:presLayoutVars>
      </dgm:prSet>
      <dgm:spPr/>
    </dgm:pt>
    <dgm:pt modelId="{BB5EB7B0-7B0D-4A99-9181-770428D9BAB4}" type="pres">
      <dgm:prSet presAssocID="{D9E1A9A8-C9F0-444E-857C-841EE7200D30}" presName="aSpace" presStyleCnt="0"/>
      <dgm:spPr/>
    </dgm:pt>
    <dgm:pt modelId="{07C38D35-5DF9-4FF7-87A8-5CCD18E74356}" type="pres">
      <dgm:prSet presAssocID="{DEC4A6D8-2570-445A-A0A2-F4DCA75CD52D}" presName="aNode" presStyleLbl="fgAcc1" presStyleIdx="1" presStyleCnt="9" custScaleX="101349" custScaleY="568113" custLinFactY="-366331" custLinFactNeighborX="15898" custLinFactNeighborY="-400000">
        <dgm:presLayoutVars>
          <dgm:bulletEnabled val="1"/>
        </dgm:presLayoutVars>
      </dgm:prSet>
      <dgm:spPr/>
    </dgm:pt>
    <dgm:pt modelId="{DA8BDF4B-8F4B-412C-9E8C-1ED6E286EAFC}" type="pres">
      <dgm:prSet presAssocID="{DEC4A6D8-2570-445A-A0A2-F4DCA75CD52D}" presName="aSpace" presStyleCnt="0"/>
      <dgm:spPr/>
    </dgm:pt>
    <dgm:pt modelId="{C4D12234-8486-47C6-AD25-10088BEA1ACA}" type="pres">
      <dgm:prSet presAssocID="{7FF15896-E6BE-41E3-BA13-BBE87FFC6388}" presName="aNode" presStyleLbl="fgAcc1" presStyleIdx="2" presStyleCnt="9" custScaleX="101349" custScaleY="568113" custLinFactY="-268362" custLinFactNeighborX="16187" custLinFactNeighborY="-300000">
        <dgm:presLayoutVars>
          <dgm:bulletEnabled val="1"/>
        </dgm:presLayoutVars>
      </dgm:prSet>
      <dgm:spPr/>
    </dgm:pt>
    <dgm:pt modelId="{3912B56D-A846-4CF6-A4A8-70F5EBD70C5D}" type="pres">
      <dgm:prSet presAssocID="{7FF15896-E6BE-41E3-BA13-BBE87FFC6388}" presName="aSpace" presStyleCnt="0"/>
      <dgm:spPr/>
    </dgm:pt>
    <dgm:pt modelId="{63A07E4B-97E0-4757-848E-A8448B696B24}" type="pres">
      <dgm:prSet presAssocID="{54D75721-0437-4E5F-BB0D-41F8874C9E35}" presName="aNode" presStyleLbl="fgAcc1" presStyleIdx="3" presStyleCnt="9" custScaleX="101349" custScaleY="568113" custLinFactY="-185821" custLinFactNeighborX="16187" custLinFactNeighborY="-200000">
        <dgm:presLayoutVars>
          <dgm:bulletEnabled val="1"/>
        </dgm:presLayoutVars>
      </dgm:prSet>
      <dgm:spPr/>
    </dgm:pt>
    <dgm:pt modelId="{65733B33-375A-4210-A6DC-A87A695BBFF9}" type="pres">
      <dgm:prSet presAssocID="{54D75721-0437-4E5F-BB0D-41F8874C9E35}" presName="aSpace" presStyleCnt="0"/>
      <dgm:spPr/>
    </dgm:pt>
    <dgm:pt modelId="{240C0A65-A5E3-4572-B493-E5396B741588}" type="pres">
      <dgm:prSet presAssocID="{5BAC499B-D16E-4922-BCE6-5F24D7B82DC7}" presName="aNode" presStyleLbl="fgAcc1" presStyleIdx="4" presStyleCnt="9" custScaleX="101349" custScaleY="568113" custLinFactY="-89444" custLinFactNeighborX="8755" custLinFactNeighborY="-100000">
        <dgm:presLayoutVars>
          <dgm:bulletEnabled val="1"/>
        </dgm:presLayoutVars>
      </dgm:prSet>
      <dgm:spPr/>
    </dgm:pt>
    <dgm:pt modelId="{A4E5A886-A9F8-4590-9F9A-62279E2DC6A8}" type="pres">
      <dgm:prSet presAssocID="{5BAC499B-D16E-4922-BCE6-5F24D7B82DC7}" presName="aSpace" presStyleCnt="0"/>
      <dgm:spPr/>
    </dgm:pt>
    <dgm:pt modelId="{A131A5AB-1E8E-4F8F-B016-292A32760539}" type="pres">
      <dgm:prSet presAssocID="{6FFA7D10-20FA-4E29-84C5-3A948CCDFD52}" presName="aNode" presStyleLbl="fgAcc1" presStyleIdx="5" presStyleCnt="9" custScaleX="101349" custScaleY="568113" custLinFactY="481" custLinFactNeighborX="16187" custLinFactNeighborY="100000">
        <dgm:presLayoutVars>
          <dgm:bulletEnabled val="1"/>
        </dgm:presLayoutVars>
      </dgm:prSet>
      <dgm:spPr/>
    </dgm:pt>
    <dgm:pt modelId="{D1E18A03-8BF7-4E7D-BD48-A7A9C3293710}" type="pres">
      <dgm:prSet presAssocID="{6FFA7D10-20FA-4E29-84C5-3A948CCDFD52}" presName="aSpace" presStyleCnt="0"/>
      <dgm:spPr/>
    </dgm:pt>
    <dgm:pt modelId="{53468915-22CA-4360-B818-CFBA9A147F46}" type="pres">
      <dgm:prSet presAssocID="{425F2BF6-6F97-459A-909C-16967C73F231}" presName="aNode" presStyleLbl="fgAcc1" presStyleIdx="6" presStyleCnt="9" custScaleX="101349" custScaleY="568113" custLinFactY="110725" custLinFactNeighborX="16187" custLinFactNeighborY="200000">
        <dgm:presLayoutVars>
          <dgm:bulletEnabled val="1"/>
        </dgm:presLayoutVars>
      </dgm:prSet>
      <dgm:spPr/>
    </dgm:pt>
    <dgm:pt modelId="{686AD1F2-670E-48AC-89A1-C4AD9DEFEF12}" type="pres">
      <dgm:prSet presAssocID="{425F2BF6-6F97-459A-909C-16967C73F231}" presName="aSpace" presStyleCnt="0"/>
      <dgm:spPr/>
    </dgm:pt>
    <dgm:pt modelId="{A82689CC-B761-4DD7-9143-66C5048AD385}" type="pres">
      <dgm:prSet presAssocID="{D9425FB7-9D0F-4AC4-9BA9-782C3CEC9E1C}" presName="aNode" presStyleLbl="fgAcc1" presStyleIdx="7" presStyleCnt="9" custScaleX="101349" custScaleY="568113" custLinFactY="208696" custLinFactNeighborX="16187" custLinFactNeighborY="300000">
        <dgm:presLayoutVars>
          <dgm:bulletEnabled val="1"/>
        </dgm:presLayoutVars>
      </dgm:prSet>
      <dgm:spPr/>
    </dgm:pt>
    <dgm:pt modelId="{74D5B114-2336-468B-8CEF-3EF81EFD384C}" type="pres">
      <dgm:prSet presAssocID="{D9425FB7-9D0F-4AC4-9BA9-782C3CEC9E1C}" presName="aSpace" presStyleCnt="0"/>
      <dgm:spPr/>
    </dgm:pt>
    <dgm:pt modelId="{D52C107C-4D07-46A5-BA68-BCEB4ED1612B}" type="pres">
      <dgm:prSet presAssocID="{96989D83-BE47-4060-9D93-33702BCDAFE1}" presName="aNode" presStyleLbl="fgAcc1" presStyleIdx="8" presStyleCnt="9" custScaleX="101349" custScaleY="568113" custLinFactY="306665" custLinFactNeighborX="16476" custLinFactNeighborY="400000">
        <dgm:presLayoutVars>
          <dgm:bulletEnabled val="1"/>
        </dgm:presLayoutVars>
      </dgm:prSet>
      <dgm:spPr/>
    </dgm:pt>
    <dgm:pt modelId="{DC25D1A0-37B1-4F04-872C-83BF71AB12E6}" type="pres">
      <dgm:prSet presAssocID="{96989D83-BE47-4060-9D93-33702BCDAFE1}" presName="aSpace" presStyleCnt="0"/>
      <dgm:spPr/>
    </dgm:pt>
  </dgm:ptLst>
  <dgm:cxnLst>
    <dgm:cxn modelId="{A80CCB08-3EE3-4F9F-9125-42A70D9AEB8E}" srcId="{33426D73-43AE-4E82-B265-504BC43E9227}" destId="{7FF15896-E6BE-41E3-BA13-BBE87FFC6388}" srcOrd="2" destOrd="0" parTransId="{07F18DBB-AA4D-4AD4-9A28-E61CBDC56407}" sibTransId="{8F532827-3BBA-4149-94DC-B78E4E00C522}"/>
    <dgm:cxn modelId="{D916AD15-3315-4AC3-85EB-7824A855B6C5}" type="presOf" srcId="{96989D83-BE47-4060-9D93-33702BCDAFE1}" destId="{D52C107C-4D07-46A5-BA68-BCEB4ED1612B}" srcOrd="0" destOrd="0" presId="urn:microsoft.com/office/officeart/2005/8/layout/pyramid2"/>
    <dgm:cxn modelId="{EF061C20-47BF-436D-9319-4B1A91EF588F}" srcId="{33426D73-43AE-4E82-B265-504BC43E9227}" destId="{5BAC499B-D16E-4922-BCE6-5F24D7B82DC7}" srcOrd="4" destOrd="0" parTransId="{F28649E9-DFA9-40F6-9103-354E5F693D2A}" sibTransId="{A71338B8-EE7C-4807-8510-DB6CAD89CBC6}"/>
    <dgm:cxn modelId="{BBA4FD31-DC6D-4955-B678-0D65DBE2787A}" type="presOf" srcId="{5BAC499B-D16E-4922-BCE6-5F24D7B82DC7}" destId="{240C0A65-A5E3-4572-B493-E5396B741588}" srcOrd="0" destOrd="0" presId="urn:microsoft.com/office/officeart/2005/8/layout/pyramid2"/>
    <dgm:cxn modelId="{97095340-7472-4F50-8592-17BAB5F5C6F7}" srcId="{33426D73-43AE-4E82-B265-504BC43E9227}" destId="{425F2BF6-6F97-459A-909C-16967C73F231}" srcOrd="6" destOrd="0" parTransId="{E20B1481-CDDE-4BBB-8ADA-C79ED5C41BC4}" sibTransId="{C215D525-7E0F-4E8B-B2D0-45A1981BBE6A}"/>
    <dgm:cxn modelId="{00F01B69-913D-4D42-A0DE-A85C18438AB9}" type="presOf" srcId="{54D75721-0437-4E5F-BB0D-41F8874C9E35}" destId="{63A07E4B-97E0-4757-848E-A8448B696B24}" srcOrd="0" destOrd="0" presId="urn:microsoft.com/office/officeart/2005/8/layout/pyramid2"/>
    <dgm:cxn modelId="{F01BBA6D-70B7-4C0C-81B2-7B11B1898D9F}" type="presOf" srcId="{D9E1A9A8-C9F0-444E-857C-841EE7200D30}" destId="{55C1FF2B-267A-4165-8EC4-1D9F6FE0DFFC}" srcOrd="0" destOrd="0" presId="urn:microsoft.com/office/officeart/2005/8/layout/pyramid2"/>
    <dgm:cxn modelId="{FCC2A850-EE85-4868-BA4C-77171F3379EA}" type="presOf" srcId="{33426D73-43AE-4E82-B265-504BC43E9227}" destId="{C53934CB-CCDE-4C97-8EC1-F67D5F5B2727}" srcOrd="0" destOrd="0" presId="urn:microsoft.com/office/officeart/2005/8/layout/pyramid2"/>
    <dgm:cxn modelId="{46291A72-6329-49C3-BE09-17D091F1ED0E}" srcId="{33426D73-43AE-4E82-B265-504BC43E9227}" destId="{6FFA7D10-20FA-4E29-84C5-3A948CCDFD52}" srcOrd="5" destOrd="0" parTransId="{C0023ACB-C57D-4440-B040-59C946454312}" sibTransId="{7B011ED6-FACE-46EC-B11E-965F9389F41F}"/>
    <dgm:cxn modelId="{3AF4E072-1917-4372-9742-6EF650DA2190}" srcId="{33426D73-43AE-4E82-B265-504BC43E9227}" destId="{DEC4A6D8-2570-445A-A0A2-F4DCA75CD52D}" srcOrd="1" destOrd="0" parTransId="{08AB569F-1798-4BEA-A374-075F885AD22F}" sibTransId="{4216C72C-BA4A-4AAE-88DB-A7E1F0429B73}"/>
    <dgm:cxn modelId="{DE433A5A-E8AC-4E6D-AB7C-392B5482754C}" srcId="{33426D73-43AE-4E82-B265-504BC43E9227}" destId="{D9E1A9A8-C9F0-444E-857C-841EE7200D30}" srcOrd="0" destOrd="0" parTransId="{6E94C249-FA8B-4192-AEE5-84CDCB0F1F51}" sibTransId="{9F0DF519-242D-4F9B-A9B7-1B59F5D94361}"/>
    <dgm:cxn modelId="{D788985A-7B0E-4657-AFB7-401F5DF2218C}" type="presOf" srcId="{D9425FB7-9D0F-4AC4-9BA9-782C3CEC9E1C}" destId="{A82689CC-B761-4DD7-9143-66C5048AD385}" srcOrd="0" destOrd="0" presId="urn:microsoft.com/office/officeart/2005/8/layout/pyramid2"/>
    <dgm:cxn modelId="{C69C2389-8018-4CC1-8D17-CCE73F621649}" type="presOf" srcId="{7FF15896-E6BE-41E3-BA13-BBE87FFC6388}" destId="{C4D12234-8486-47C6-AD25-10088BEA1ACA}" srcOrd="0" destOrd="0" presId="urn:microsoft.com/office/officeart/2005/8/layout/pyramid2"/>
    <dgm:cxn modelId="{6DAA8692-939D-43E1-ACB5-5BC3B4AF4210}" srcId="{33426D73-43AE-4E82-B265-504BC43E9227}" destId="{D9425FB7-9D0F-4AC4-9BA9-782C3CEC9E1C}" srcOrd="7" destOrd="0" parTransId="{89F6AC47-3428-4197-9FB4-1CA3340B9A80}" sibTransId="{07336D7B-68AB-4CB7-944C-82807140FF1B}"/>
    <dgm:cxn modelId="{E3011CAF-D738-4230-85F8-70AF60930BAC}" type="presOf" srcId="{6FFA7D10-20FA-4E29-84C5-3A948CCDFD52}" destId="{A131A5AB-1E8E-4F8F-B016-292A32760539}" srcOrd="0" destOrd="0" presId="urn:microsoft.com/office/officeart/2005/8/layout/pyramid2"/>
    <dgm:cxn modelId="{848DE9BA-9B80-4F3F-B926-86B6A8FD8A16}" type="presOf" srcId="{425F2BF6-6F97-459A-909C-16967C73F231}" destId="{53468915-22CA-4360-B818-CFBA9A147F46}" srcOrd="0" destOrd="0" presId="urn:microsoft.com/office/officeart/2005/8/layout/pyramid2"/>
    <dgm:cxn modelId="{DCFE5BD8-8AE7-47A3-BF67-D3DD3C8ADC2B}" type="presOf" srcId="{DEC4A6D8-2570-445A-A0A2-F4DCA75CD52D}" destId="{07C38D35-5DF9-4FF7-87A8-5CCD18E74356}" srcOrd="0" destOrd="0" presId="urn:microsoft.com/office/officeart/2005/8/layout/pyramid2"/>
    <dgm:cxn modelId="{068C82F2-E1F6-4DC0-8A1A-29A21D910CBB}" srcId="{33426D73-43AE-4E82-B265-504BC43E9227}" destId="{54D75721-0437-4E5F-BB0D-41F8874C9E35}" srcOrd="3" destOrd="0" parTransId="{767B4800-BB0F-4B00-8B8C-C81BACEEA6AB}" sibTransId="{4D5DA39D-FE02-487F-B096-A30D5555FAA6}"/>
    <dgm:cxn modelId="{08BDDBFD-F4B3-4DE6-A6CF-BF52F5167720}" srcId="{33426D73-43AE-4E82-B265-504BC43E9227}" destId="{96989D83-BE47-4060-9D93-33702BCDAFE1}" srcOrd="8" destOrd="0" parTransId="{33CA2567-7615-4198-954D-059B152800B1}" sibTransId="{BF54ADCD-90A2-4B35-B5FB-F3788D5FBAEB}"/>
    <dgm:cxn modelId="{DBBBE185-639B-4E05-AEF3-10ADA2904158}" type="presParOf" srcId="{C53934CB-CCDE-4C97-8EC1-F67D5F5B2727}" destId="{686E4E27-350A-45ED-95FD-B796DC256540}" srcOrd="0" destOrd="0" presId="urn:microsoft.com/office/officeart/2005/8/layout/pyramid2"/>
    <dgm:cxn modelId="{68E7BB70-F08F-466B-8170-97F66D8F8CA8}" type="presParOf" srcId="{C53934CB-CCDE-4C97-8EC1-F67D5F5B2727}" destId="{366C51DB-AACC-453A-B18A-BFB4FF4E68AA}" srcOrd="1" destOrd="0" presId="urn:microsoft.com/office/officeart/2005/8/layout/pyramid2"/>
    <dgm:cxn modelId="{F1979C93-EA85-4777-BE01-E46123DFE9AF}" type="presParOf" srcId="{366C51DB-AACC-453A-B18A-BFB4FF4E68AA}" destId="{55C1FF2B-267A-4165-8EC4-1D9F6FE0DFFC}" srcOrd="0" destOrd="0" presId="urn:microsoft.com/office/officeart/2005/8/layout/pyramid2"/>
    <dgm:cxn modelId="{FA2367C3-C2BF-4786-B375-B7FD5AC3635F}" type="presParOf" srcId="{366C51DB-AACC-453A-B18A-BFB4FF4E68AA}" destId="{BB5EB7B0-7B0D-4A99-9181-770428D9BAB4}" srcOrd="1" destOrd="0" presId="urn:microsoft.com/office/officeart/2005/8/layout/pyramid2"/>
    <dgm:cxn modelId="{D84A7D59-14DF-499D-A158-E7415C13EDFD}" type="presParOf" srcId="{366C51DB-AACC-453A-B18A-BFB4FF4E68AA}" destId="{07C38D35-5DF9-4FF7-87A8-5CCD18E74356}" srcOrd="2" destOrd="0" presId="urn:microsoft.com/office/officeart/2005/8/layout/pyramid2"/>
    <dgm:cxn modelId="{C3946319-926C-44DB-AD66-1A2EF0C770E1}" type="presParOf" srcId="{366C51DB-AACC-453A-B18A-BFB4FF4E68AA}" destId="{DA8BDF4B-8F4B-412C-9E8C-1ED6E286EAFC}" srcOrd="3" destOrd="0" presId="urn:microsoft.com/office/officeart/2005/8/layout/pyramid2"/>
    <dgm:cxn modelId="{9B1E2334-2FC0-4172-A486-F06425194B77}" type="presParOf" srcId="{366C51DB-AACC-453A-B18A-BFB4FF4E68AA}" destId="{C4D12234-8486-47C6-AD25-10088BEA1ACA}" srcOrd="4" destOrd="0" presId="urn:microsoft.com/office/officeart/2005/8/layout/pyramid2"/>
    <dgm:cxn modelId="{74A8BF7F-B330-46F1-B565-BB4EAF65A931}" type="presParOf" srcId="{366C51DB-AACC-453A-B18A-BFB4FF4E68AA}" destId="{3912B56D-A846-4CF6-A4A8-70F5EBD70C5D}" srcOrd="5" destOrd="0" presId="urn:microsoft.com/office/officeart/2005/8/layout/pyramid2"/>
    <dgm:cxn modelId="{E308824F-BE67-4709-AF08-81ED215D532F}" type="presParOf" srcId="{366C51DB-AACC-453A-B18A-BFB4FF4E68AA}" destId="{63A07E4B-97E0-4757-848E-A8448B696B24}" srcOrd="6" destOrd="0" presId="urn:microsoft.com/office/officeart/2005/8/layout/pyramid2"/>
    <dgm:cxn modelId="{0CDE4133-755B-4BCC-9237-3BC679CCCD56}" type="presParOf" srcId="{366C51DB-AACC-453A-B18A-BFB4FF4E68AA}" destId="{65733B33-375A-4210-A6DC-A87A695BBFF9}" srcOrd="7" destOrd="0" presId="urn:microsoft.com/office/officeart/2005/8/layout/pyramid2"/>
    <dgm:cxn modelId="{075E7627-3EEF-4627-8EDD-BD5BB9EC4749}" type="presParOf" srcId="{366C51DB-AACC-453A-B18A-BFB4FF4E68AA}" destId="{240C0A65-A5E3-4572-B493-E5396B741588}" srcOrd="8" destOrd="0" presId="urn:microsoft.com/office/officeart/2005/8/layout/pyramid2"/>
    <dgm:cxn modelId="{39647570-D968-4135-9E91-DBEFD4C06A0F}" type="presParOf" srcId="{366C51DB-AACC-453A-B18A-BFB4FF4E68AA}" destId="{A4E5A886-A9F8-4590-9F9A-62279E2DC6A8}" srcOrd="9" destOrd="0" presId="urn:microsoft.com/office/officeart/2005/8/layout/pyramid2"/>
    <dgm:cxn modelId="{E4A77AE9-DF0E-4B3C-B666-9B9EE9D15F90}" type="presParOf" srcId="{366C51DB-AACC-453A-B18A-BFB4FF4E68AA}" destId="{A131A5AB-1E8E-4F8F-B016-292A32760539}" srcOrd="10" destOrd="0" presId="urn:microsoft.com/office/officeart/2005/8/layout/pyramid2"/>
    <dgm:cxn modelId="{A47B6742-01EE-46FA-843C-D9A94A5A09C3}" type="presParOf" srcId="{366C51DB-AACC-453A-B18A-BFB4FF4E68AA}" destId="{D1E18A03-8BF7-4E7D-BD48-A7A9C3293710}" srcOrd="11" destOrd="0" presId="urn:microsoft.com/office/officeart/2005/8/layout/pyramid2"/>
    <dgm:cxn modelId="{E817EB6E-10BD-4315-8F44-4C089ED15017}" type="presParOf" srcId="{366C51DB-AACC-453A-B18A-BFB4FF4E68AA}" destId="{53468915-22CA-4360-B818-CFBA9A147F46}" srcOrd="12" destOrd="0" presId="urn:microsoft.com/office/officeart/2005/8/layout/pyramid2"/>
    <dgm:cxn modelId="{DD4A6ABC-2513-4AB4-A0FC-944331F2144D}" type="presParOf" srcId="{366C51DB-AACC-453A-B18A-BFB4FF4E68AA}" destId="{686AD1F2-670E-48AC-89A1-C4AD9DEFEF12}" srcOrd="13" destOrd="0" presId="urn:microsoft.com/office/officeart/2005/8/layout/pyramid2"/>
    <dgm:cxn modelId="{3E180828-C47E-42D7-A286-3147310B8C0B}" type="presParOf" srcId="{366C51DB-AACC-453A-B18A-BFB4FF4E68AA}" destId="{A82689CC-B761-4DD7-9143-66C5048AD385}" srcOrd="14" destOrd="0" presId="urn:microsoft.com/office/officeart/2005/8/layout/pyramid2"/>
    <dgm:cxn modelId="{C6A7E21A-2D63-48A7-BA56-A58A599B2853}" type="presParOf" srcId="{366C51DB-AACC-453A-B18A-BFB4FF4E68AA}" destId="{74D5B114-2336-468B-8CEF-3EF81EFD384C}" srcOrd="15" destOrd="0" presId="urn:microsoft.com/office/officeart/2005/8/layout/pyramid2"/>
    <dgm:cxn modelId="{A587CCF0-78D9-4BC4-A967-B9F785937060}" type="presParOf" srcId="{366C51DB-AACC-453A-B18A-BFB4FF4E68AA}" destId="{D52C107C-4D07-46A5-BA68-BCEB4ED1612B}" srcOrd="16" destOrd="0" presId="urn:microsoft.com/office/officeart/2005/8/layout/pyramid2"/>
    <dgm:cxn modelId="{EF093489-9752-40DC-B840-BC414EC84C3D}" type="presParOf" srcId="{366C51DB-AACC-453A-B18A-BFB4FF4E68AA}" destId="{DC25D1A0-37B1-4F04-872C-83BF71AB12E6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E8E06-7D33-4519-AE0C-81B840C8A9F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02E41-A344-4CC0-AB0E-93E7FCEF4A79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D12E2-3727-45F6-B5C1-279B3B9DACE6}" type="parTrans" cxnId="{1CB9C74B-8ADF-4416-8018-B9B660BF232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D901C-CF4C-4E6E-96A9-97264F334482}" type="sibTrans" cxnId="{1CB9C74B-8ADF-4416-8018-B9B660BF232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EBBD48-8835-4638-B746-0CFCD842BAC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O" sz="1200">
              <a:latin typeface="Arial" panose="020B0604020202020204" pitchFamily="34" charset="0"/>
              <a:cs typeface="Arial" panose="020B0604020202020204" pitchFamily="34" charset="0"/>
            </a:rPr>
            <a:t>ACTIVO</a:t>
          </a:r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8389B3-4C06-4C32-9CCE-C147454C5EEF}" type="parTrans" cxnId="{413CA96B-C2CD-4A87-B2FB-FEFED1389D40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463A0-8D37-48AD-8014-329BDD8F8304}" type="sibTrans" cxnId="{413CA96B-C2CD-4A87-B2FB-FEFED1389D4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EC966-3AEC-4BDA-AB87-738FFF41D334}">
      <dgm:prSet phldrT="[Text]" custT="1"/>
      <dgm:spPr>
        <a:solidFill>
          <a:srgbClr val="004F58"/>
        </a:solidFill>
      </dgm:spPr>
      <dgm:t>
        <a:bodyPr/>
        <a:lstStyle/>
        <a:p>
          <a:r>
            <a:rPr lang="es-CO" sz="700">
              <a:latin typeface="Arial" panose="020B0604020202020204" pitchFamily="34" charset="0"/>
              <a:cs typeface="Arial" panose="020B0604020202020204" pitchFamily="34" charset="0"/>
            </a:rPr>
            <a:t>COMPONENTE</a:t>
          </a:r>
          <a:endParaRPr lang="en-US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5F8B4-E0E4-4F87-ADD6-5EBF06E1BD42}" type="parTrans" cxnId="{80E2F5E2-A108-422C-9F81-425152F84889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66E03-C108-48DD-8592-C0E55603AA5C}" type="sibTrans" cxnId="{80E2F5E2-A108-422C-9F81-425152F8488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E765F-C22D-4DE7-AF01-CCFD550516A8}">
      <dgm:prSet phldrT="[Text]" custT="1"/>
      <dgm:spPr>
        <a:solidFill>
          <a:srgbClr val="178C86"/>
        </a:solidFill>
      </dgm:spPr>
      <dgm:t>
        <a:bodyPr/>
        <a:lstStyle/>
        <a:p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REPUESTO</a:t>
          </a:r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35977-874F-44B6-BE25-C0026EAF9FB1}" type="parTrans" cxnId="{B8C7CBF7-C29C-49A3-9B99-2F6FCBDE3DDA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0FA83-A8C6-48F2-B2E3-297112509B7B}" type="sibTrans" cxnId="{B8C7CBF7-C29C-49A3-9B99-2F6FCBDE3DD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17352-133F-4FC1-B376-141333FDEE78}">
      <dgm:prSet custT="1"/>
      <dgm:spPr>
        <a:solidFill>
          <a:srgbClr val="8E3086"/>
        </a:solidFill>
      </dgm:spPr>
      <dgm:t>
        <a:bodyPr/>
        <a:lstStyle/>
        <a:p>
          <a:r>
            <a:rPr lang="es-CO" sz="800">
              <a:latin typeface="Arial" panose="020B0604020202020204" pitchFamily="34" charset="0"/>
              <a:cs typeface="Arial" panose="020B0604020202020204" pitchFamily="34" charset="0"/>
            </a:rPr>
            <a:t>SUBACTIVO</a:t>
          </a:r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513B2-8C45-4770-A2D1-EA9FB02A23A5}" type="parTrans" cxnId="{4A65099B-361D-4079-ACCE-84A2AC94F1C4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83476-65E9-4FF0-B989-56615A6F7AE6}" type="sibTrans" cxnId="{4A65099B-361D-4079-ACCE-84A2AC94F1C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95552-8C46-432C-B390-E4DD05FD550D}" type="pres">
      <dgm:prSet presAssocID="{638E8E06-7D33-4519-AE0C-81B840C8A9F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A4A446-ED7E-4DB8-AAF4-2A80ED49FF67}" type="pres">
      <dgm:prSet presAssocID="{87902E41-A344-4CC0-AB0E-93E7FCEF4A79}" presName="centerShape" presStyleLbl="node0" presStyleIdx="0" presStyleCnt="1" custScaleX="106952" custScaleY="106952"/>
      <dgm:spPr/>
    </dgm:pt>
    <dgm:pt modelId="{9D430906-E0B0-431C-B6E6-F08300CD8D93}" type="pres">
      <dgm:prSet presAssocID="{748389B3-4C06-4C32-9CCE-C147454C5EEF}" presName="Name9" presStyleLbl="parChTrans1D2" presStyleIdx="0" presStyleCnt="4"/>
      <dgm:spPr/>
    </dgm:pt>
    <dgm:pt modelId="{CE4C4663-E4B4-426B-925B-989D51D08436}" type="pres">
      <dgm:prSet presAssocID="{748389B3-4C06-4C32-9CCE-C147454C5EEF}" presName="connTx" presStyleLbl="parChTrans1D2" presStyleIdx="0" presStyleCnt="4"/>
      <dgm:spPr/>
    </dgm:pt>
    <dgm:pt modelId="{CF8FBB45-9A3A-465A-A17F-DC2D0D40387B}" type="pres">
      <dgm:prSet presAssocID="{76EBBD48-8835-4638-B746-0CFCD842BAC1}" presName="node" presStyleLbl="node1" presStyleIdx="0" presStyleCnt="4">
        <dgm:presLayoutVars>
          <dgm:bulletEnabled val="1"/>
        </dgm:presLayoutVars>
      </dgm:prSet>
      <dgm:spPr/>
    </dgm:pt>
    <dgm:pt modelId="{AA5C119F-1F9E-49C9-8A9D-ECA533EDCC39}" type="pres">
      <dgm:prSet presAssocID="{76A513B2-8C45-4770-A2D1-EA9FB02A23A5}" presName="Name9" presStyleLbl="parChTrans1D2" presStyleIdx="1" presStyleCnt="4"/>
      <dgm:spPr/>
    </dgm:pt>
    <dgm:pt modelId="{3CDA7F01-0736-41CB-9755-10253D98E877}" type="pres">
      <dgm:prSet presAssocID="{76A513B2-8C45-4770-A2D1-EA9FB02A23A5}" presName="connTx" presStyleLbl="parChTrans1D2" presStyleIdx="1" presStyleCnt="4"/>
      <dgm:spPr/>
    </dgm:pt>
    <dgm:pt modelId="{70BCD709-CECE-43DC-BC26-FDB23392477F}" type="pres">
      <dgm:prSet presAssocID="{41617352-133F-4FC1-B376-141333FDEE78}" presName="node" presStyleLbl="node1" presStyleIdx="1" presStyleCnt="4">
        <dgm:presLayoutVars>
          <dgm:bulletEnabled val="1"/>
        </dgm:presLayoutVars>
      </dgm:prSet>
      <dgm:spPr/>
    </dgm:pt>
    <dgm:pt modelId="{B185D143-0F0B-41F6-A0D6-89C036F88667}" type="pres">
      <dgm:prSet presAssocID="{3805F8B4-E0E4-4F87-ADD6-5EBF06E1BD42}" presName="Name9" presStyleLbl="parChTrans1D2" presStyleIdx="2" presStyleCnt="4"/>
      <dgm:spPr/>
    </dgm:pt>
    <dgm:pt modelId="{09CB4F58-68B0-47D9-AD63-6D52F517629D}" type="pres">
      <dgm:prSet presAssocID="{3805F8B4-E0E4-4F87-ADD6-5EBF06E1BD42}" presName="connTx" presStyleLbl="parChTrans1D2" presStyleIdx="2" presStyleCnt="4"/>
      <dgm:spPr/>
    </dgm:pt>
    <dgm:pt modelId="{90B72569-B260-4DA1-9E92-D2D65988D6F7}" type="pres">
      <dgm:prSet presAssocID="{277EC966-3AEC-4BDA-AB87-738FFF41D334}" presName="node" presStyleLbl="node1" presStyleIdx="2" presStyleCnt="4">
        <dgm:presLayoutVars>
          <dgm:bulletEnabled val="1"/>
        </dgm:presLayoutVars>
      </dgm:prSet>
      <dgm:spPr/>
    </dgm:pt>
    <dgm:pt modelId="{55392EED-7732-4DB9-8F40-230C17C5E765}" type="pres">
      <dgm:prSet presAssocID="{52835977-874F-44B6-BE25-C0026EAF9FB1}" presName="Name9" presStyleLbl="parChTrans1D2" presStyleIdx="3" presStyleCnt="4"/>
      <dgm:spPr/>
    </dgm:pt>
    <dgm:pt modelId="{CBF3C487-9F5D-41AB-8837-5134D4DACF10}" type="pres">
      <dgm:prSet presAssocID="{52835977-874F-44B6-BE25-C0026EAF9FB1}" presName="connTx" presStyleLbl="parChTrans1D2" presStyleIdx="3" presStyleCnt="4"/>
      <dgm:spPr/>
    </dgm:pt>
    <dgm:pt modelId="{4EC85CEA-1B1D-451B-9146-31B87A5908C9}" type="pres">
      <dgm:prSet presAssocID="{F1BE765F-C22D-4DE7-AF01-CCFD550516A8}" presName="node" presStyleLbl="node1" presStyleIdx="3" presStyleCnt="4" custRadScaleRad="106574" custRadScaleInc="3638">
        <dgm:presLayoutVars>
          <dgm:bulletEnabled val="1"/>
        </dgm:presLayoutVars>
      </dgm:prSet>
      <dgm:spPr/>
    </dgm:pt>
  </dgm:ptLst>
  <dgm:cxnLst>
    <dgm:cxn modelId="{8089290F-038E-4328-B69E-84516D3B5B6F}" type="presOf" srcId="{3805F8B4-E0E4-4F87-ADD6-5EBF06E1BD42}" destId="{09CB4F58-68B0-47D9-AD63-6D52F517629D}" srcOrd="1" destOrd="0" presId="urn:microsoft.com/office/officeart/2005/8/layout/radial1"/>
    <dgm:cxn modelId="{74A5810F-AFD6-473A-A0BE-622A7E602CFE}" type="presOf" srcId="{87902E41-A344-4CC0-AB0E-93E7FCEF4A79}" destId="{F1A4A446-ED7E-4DB8-AAF4-2A80ED49FF67}" srcOrd="0" destOrd="0" presId="urn:microsoft.com/office/officeart/2005/8/layout/radial1"/>
    <dgm:cxn modelId="{4DE3B23F-EB97-46D0-AC00-2A684C20BEF2}" type="presOf" srcId="{3805F8B4-E0E4-4F87-ADD6-5EBF06E1BD42}" destId="{B185D143-0F0B-41F6-A0D6-89C036F88667}" srcOrd="0" destOrd="0" presId="urn:microsoft.com/office/officeart/2005/8/layout/radial1"/>
    <dgm:cxn modelId="{ABE6E163-C07C-4329-AFDA-7DD705D14CCA}" type="presOf" srcId="{748389B3-4C06-4C32-9CCE-C147454C5EEF}" destId="{9D430906-E0B0-431C-B6E6-F08300CD8D93}" srcOrd="0" destOrd="0" presId="urn:microsoft.com/office/officeart/2005/8/layout/radial1"/>
    <dgm:cxn modelId="{F1904C66-5A81-4033-981C-FDE19B459CA8}" type="presOf" srcId="{F1BE765F-C22D-4DE7-AF01-CCFD550516A8}" destId="{4EC85CEA-1B1D-451B-9146-31B87A5908C9}" srcOrd="0" destOrd="0" presId="urn:microsoft.com/office/officeart/2005/8/layout/radial1"/>
    <dgm:cxn modelId="{413CA96B-C2CD-4A87-B2FB-FEFED1389D40}" srcId="{87902E41-A344-4CC0-AB0E-93E7FCEF4A79}" destId="{76EBBD48-8835-4638-B746-0CFCD842BAC1}" srcOrd="0" destOrd="0" parTransId="{748389B3-4C06-4C32-9CCE-C147454C5EEF}" sibTransId="{DCC463A0-8D37-48AD-8014-329BDD8F8304}"/>
    <dgm:cxn modelId="{1CB9C74B-8ADF-4416-8018-B9B660BF2329}" srcId="{638E8E06-7D33-4519-AE0C-81B840C8A9FD}" destId="{87902E41-A344-4CC0-AB0E-93E7FCEF4A79}" srcOrd="0" destOrd="0" parTransId="{02FD12E2-3727-45F6-B5C1-279B3B9DACE6}" sibTransId="{7EBD901C-CF4C-4E6E-96A9-97264F334482}"/>
    <dgm:cxn modelId="{AB1CE34D-3EF3-4964-A07F-AEB58AE80A7F}" type="presOf" srcId="{76A513B2-8C45-4770-A2D1-EA9FB02A23A5}" destId="{AA5C119F-1F9E-49C9-8A9D-ECA533EDCC39}" srcOrd="0" destOrd="0" presId="urn:microsoft.com/office/officeart/2005/8/layout/radial1"/>
    <dgm:cxn modelId="{7895537C-36E8-423E-9CAA-560E10C7765A}" type="presOf" srcId="{41617352-133F-4FC1-B376-141333FDEE78}" destId="{70BCD709-CECE-43DC-BC26-FDB23392477F}" srcOrd="0" destOrd="0" presId="urn:microsoft.com/office/officeart/2005/8/layout/radial1"/>
    <dgm:cxn modelId="{21641E85-7453-4591-BF1A-ACB18F7F666E}" type="presOf" srcId="{277EC966-3AEC-4BDA-AB87-738FFF41D334}" destId="{90B72569-B260-4DA1-9E92-D2D65988D6F7}" srcOrd="0" destOrd="0" presId="urn:microsoft.com/office/officeart/2005/8/layout/radial1"/>
    <dgm:cxn modelId="{D236C28E-EF1C-42A9-B533-432F92470EF2}" type="presOf" srcId="{638E8E06-7D33-4519-AE0C-81B840C8A9FD}" destId="{44D95552-8C46-432C-B390-E4DD05FD550D}" srcOrd="0" destOrd="0" presId="urn:microsoft.com/office/officeart/2005/8/layout/radial1"/>
    <dgm:cxn modelId="{4A65099B-361D-4079-ACCE-84A2AC94F1C4}" srcId="{87902E41-A344-4CC0-AB0E-93E7FCEF4A79}" destId="{41617352-133F-4FC1-B376-141333FDEE78}" srcOrd="1" destOrd="0" parTransId="{76A513B2-8C45-4770-A2D1-EA9FB02A23A5}" sibTransId="{45B83476-65E9-4FF0-B989-56615A6F7AE6}"/>
    <dgm:cxn modelId="{770340BF-09AC-4B1A-B9E6-345268CD3044}" type="presOf" srcId="{52835977-874F-44B6-BE25-C0026EAF9FB1}" destId="{CBF3C487-9F5D-41AB-8837-5134D4DACF10}" srcOrd="1" destOrd="0" presId="urn:microsoft.com/office/officeart/2005/8/layout/radial1"/>
    <dgm:cxn modelId="{7F6BB6C7-7F5C-4F73-9105-D38A01341186}" type="presOf" srcId="{52835977-874F-44B6-BE25-C0026EAF9FB1}" destId="{55392EED-7732-4DB9-8F40-230C17C5E765}" srcOrd="0" destOrd="0" presId="urn:microsoft.com/office/officeart/2005/8/layout/radial1"/>
    <dgm:cxn modelId="{7B7CF0D5-12B3-4772-8C5F-1591A049FA9B}" type="presOf" srcId="{76A513B2-8C45-4770-A2D1-EA9FB02A23A5}" destId="{3CDA7F01-0736-41CB-9755-10253D98E877}" srcOrd="1" destOrd="0" presId="urn:microsoft.com/office/officeart/2005/8/layout/radial1"/>
    <dgm:cxn modelId="{80E2F5E2-A108-422C-9F81-425152F84889}" srcId="{87902E41-A344-4CC0-AB0E-93E7FCEF4A79}" destId="{277EC966-3AEC-4BDA-AB87-738FFF41D334}" srcOrd="2" destOrd="0" parTransId="{3805F8B4-E0E4-4F87-ADD6-5EBF06E1BD42}" sibTransId="{AC666E03-C108-48DD-8592-C0E55603AA5C}"/>
    <dgm:cxn modelId="{68D0FBE6-6D75-48D3-973E-D364CD9D9205}" type="presOf" srcId="{748389B3-4C06-4C32-9CCE-C147454C5EEF}" destId="{CE4C4663-E4B4-426B-925B-989D51D08436}" srcOrd="1" destOrd="0" presId="urn:microsoft.com/office/officeart/2005/8/layout/radial1"/>
    <dgm:cxn modelId="{B8C7CBF7-C29C-49A3-9B99-2F6FCBDE3DDA}" srcId="{87902E41-A344-4CC0-AB0E-93E7FCEF4A79}" destId="{F1BE765F-C22D-4DE7-AF01-CCFD550516A8}" srcOrd="3" destOrd="0" parTransId="{52835977-874F-44B6-BE25-C0026EAF9FB1}" sibTransId="{E480FA83-A8C6-48F2-B2E3-297112509B7B}"/>
    <dgm:cxn modelId="{A4C937F8-9264-45AA-A5E3-F8547F72F387}" type="presOf" srcId="{76EBBD48-8835-4638-B746-0CFCD842BAC1}" destId="{CF8FBB45-9A3A-465A-A17F-DC2D0D40387B}" srcOrd="0" destOrd="0" presId="urn:microsoft.com/office/officeart/2005/8/layout/radial1"/>
    <dgm:cxn modelId="{32DD70C2-00BF-431E-9629-E4D1D5C2FCDC}" type="presParOf" srcId="{44D95552-8C46-432C-B390-E4DD05FD550D}" destId="{F1A4A446-ED7E-4DB8-AAF4-2A80ED49FF67}" srcOrd="0" destOrd="0" presId="urn:microsoft.com/office/officeart/2005/8/layout/radial1"/>
    <dgm:cxn modelId="{7F854234-6BF9-49FF-A293-2F48E8685878}" type="presParOf" srcId="{44D95552-8C46-432C-B390-E4DD05FD550D}" destId="{9D430906-E0B0-431C-B6E6-F08300CD8D93}" srcOrd="1" destOrd="0" presId="urn:microsoft.com/office/officeart/2005/8/layout/radial1"/>
    <dgm:cxn modelId="{9A599B5F-75A0-43C1-95E5-73F3BD19974F}" type="presParOf" srcId="{9D430906-E0B0-431C-B6E6-F08300CD8D93}" destId="{CE4C4663-E4B4-426B-925B-989D51D08436}" srcOrd="0" destOrd="0" presId="urn:microsoft.com/office/officeart/2005/8/layout/radial1"/>
    <dgm:cxn modelId="{8C11BFD2-CC90-4F62-A79B-7995B69D0E41}" type="presParOf" srcId="{44D95552-8C46-432C-B390-E4DD05FD550D}" destId="{CF8FBB45-9A3A-465A-A17F-DC2D0D40387B}" srcOrd="2" destOrd="0" presId="urn:microsoft.com/office/officeart/2005/8/layout/radial1"/>
    <dgm:cxn modelId="{E4FB9EB2-CCCC-4AD4-8E51-69F9621A8237}" type="presParOf" srcId="{44D95552-8C46-432C-B390-E4DD05FD550D}" destId="{AA5C119F-1F9E-49C9-8A9D-ECA533EDCC39}" srcOrd="3" destOrd="0" presId="urn:microsoft.com/office/officeart/2005/8/layout/radial1"/>
    <dgm:cxn modelId="{122A2037-8847-414B-8C80-D915E8796996}" type="presParOf" srcId="{AA5C119F-1F9E-49C9-8A9D-ECA533EDCC39}" destId="{3CDA7F01-0736-41CB-9755-10253D98E877}" srcOrd="0" destOrd="0" presId="urn:microsoft.com/office/officeart/2005/8/layout/radial1"/>
    <dgm:cxn modelId="{E5DC156E-3076-4780-8C7C-259BCD87ED95}" type="presParOf" srcId="{44D95552-8C46-432C-B390-E4DD05FD550D}" destId="{70BCD709-CECE-43DC-BC26-FDB23392477F}" srcOrd="4" destOrd="0" presId="urn:microsoft.com/office/officeart/2005/8/layout/radial1"/>
    <dgm:cxn modelId="{FEB6BC07-FD39-4710-B62E-0D7FF0F9CB84}" type="presParOf" srcId="{44D95552-8C46-432C-B390-E4DD05FD550D}" destId="{B185D143-0F0B-41F6-A0D6-89C036F88667}" srcOrd="5" destOrd="0" presId="urn:microsoft.com/office/officeart/2005/8/layout/radial1"/>
    <dgm:cxn modelId="{B67803D3-4B18-47FA-A50C-EE47A6A58C2B}" type="presParOf" srcId="{B185D143-0F0B-41F6-A0D6-89C036F88667}" destId="{09CB4F58-68B0-47D9-AD63-6D52F517629D}" srcOrd="0" destOrd="0" presId="urn:microsoft.com/office/officeart/2005/8/layout/radial1"/>
    <dgm:cxn modelId="{B64AD4BF-0637-4005-8CBE-E964A82CB9BC}" type="presParOf" srcId="{44D95552-8C46-432C-B390-E4DD05FD550D}" destId="{90B72569-B260-4DA1-9E92-D2D65988D6F7}" srcOrd="6" destOrd="0" presId="urn:microsoft.com/office/officeart/2005/8/layout/radial1"/>
    <dgm:cxn modelId="{C24E3B98-05F2-4476-AA7B-5164348A3E62}" type="presParOf" srcId="{44D95552-8C46-432C-B390-E4DD05FD550D}" destId="{55392EED-7732-4DB9-8F40-230C17C5E765}" srcOrd="7" destOrd="0" presId="urn:microsoft.com/office/officeart/2005/8/layout/radial1"/>
    <dgm:cxn modelId="{8E3B9B19-948A-4C99-8F67-4B4B368365EA}" type="presParOf" srcId="{55392EED-7732-4DB9-8F40-230C17C5E765}" destId="{CBF3C487-9F5D-41AB-8837-5134D4DACF10}" srcOrd="0" destOrd="0" presId="urn:microsoft.com/office/officeart/2005/8/layout/radial1"/>
    <dgm:cxn modelId="{EE713851-8C1C-46CE-AC94-198C60800DBD}" type="presParOf" srcId="{44D95552-8C46-432C-B390-E4DD05FD550D}" destId="{4EC85CEA-1B1D-451B-9146-31B87A5908C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26D73-43AE-4E82-B265-504BC43E922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9E1A9A8-C9F0-444E-857C-841EE7200D30}">
      <dgm:prSet phldrT="[Text]"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1. Industry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COMPAÑÍA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4C249-FA8B-4192-AEE5-84CDCB0F1F51}" type="parTrans" cxnId="{DE433A5A-E8AC-4E6D-AB7C-392B5482754C}">
      <dgm:prSet/>
      <dgm:spPr/>
      <dgm:t>
        <a:bodyPr/>
        <a:lstStyle/>
        <a:p>
          <a:endParaRPr lang="en-US"/>
        </a:p>
      </dgm:t>
    </dgm:pt>
    <dgm:pt modelId="{9F0DF519-242D-4F9B-A9B7-1B59F5D94361}" type="sibTrans" cxnId="{DE433A5A-E8AC-4E6D-AB7C-392B5482754C}">
      <dgm:prSet/>
      <dgm:spPr/>
      <dgm:t>
        <a:bodyPr/>
        <a:lstStyle/>
        <a:p>
          <a:endParaRPr lang="en-US"/>
        </a:p>
      </dgm:t>
    </dgm:pt>
    <dgm:pt modelId="{DEC4A6D8-2570-445A-A0A2-F4DCA75CD52D}">
      <dgm:prSet phldrT="[Text]"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2. Business Category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UNIDAD DE NEGOCIO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B569F-1798-4BEA-A374-075F885AD22F}" type="parTrans" cxnId="{3AF4E072-1917-4372-9742-6EF650DA2190}">
      <dgm:prSet/>
      <dgm:spPr/>
      <dgm:t>
        <a:bodyPr/>
        <a:lstStyle/>
        <a:p>
          <a:endParaRPr lang="en-US"/>
        </a:p>
      </dgm:t>
    </dgm:pt>
    <dgm:pt modelId="{4216C72C-BA4A-4AAE-88DB-A7E1F0429B73}" type="sibTrans" cxnId="{3AF4E072-1917-4372-9742-6EF650DA2190}">
      <dgm:prSet/>
      <dgm:spPr/>
      <dgm:t>
        <a:bodyPr/>
        <a:lstStyle/>
        <a:p>
          <a:endParaRPr lang="en-US"/>
        </a:p>
      </dgm:t>
    </dgm:pt>
    <dgm:pt modelId="{7FF15896-E6BE-41E3-BA13-BBE87FFC6388}">
      <dgm:prSet phldrT="[Text]"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3. Installation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PLANTA / SEDE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18DBB-AA4D-4AD4-9A28-E61CBDC56407}" type="parTrans" cxnId="{A80CCB08-3EE3-4F9F-9125-42A70D9AEB8E}">
      <dgm:prSet/>
      <dgm:spPr/>
      <dgm:t>
        <a:bodyPr/>
        <a:lstStyle/>
        <a:p>
          <a:endParaRPr lang="en-US"/>
        </a:p>
      </dgm:t>
    </dgm:pt>
    <dgm:pt modelId="{8F532827-3BBA-4149-94DC-B78E4E00C522}" type="sibTrans" cxnId="{A80CCB08-3EE3-4F9F-9125-42A70D9AEB8E}">
      <dgm:prSet/>
      <dgm:spPr/>
      <dgm:t>
        <a:bodyPr/>
        <a:lstStyle/>
        <a:p>
          <a:endParaRPr lang="en-US"/>
        </a:p>
      </dgm:t>
    </dgm:pt>
    <dgm:pt modelId="{54D75721-0437-4E5F-BB0D-41F8874C9E35}">
      <dgm:prSet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4. Plant / Unit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ÁREA OPERATIVA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B4800-BB0F-4B00-8B8C-C81BACEEA6AB}" type="parTrans" cxnId="{068C82F2-E1F6-4DC0-8A1A-29A21D910CBB}">
      <dgm:prSet/>
      <dgm:spPr/>
      <dgm:t>
        <a:bodyPr/>
        <a:lstStyle/>
        <a:p>
          <a:endParaRPr lang="en-US"/>
        </a:p>
      </dgm:t>
    </dgm:pt>
    <dgm:pt modelId="{4D5DA39D-FE02-487F-B096-A30D5555FAA6}" type="sibTrans" cxnId="{068C82F2-E1F6-4DC0-8A1A-29A21D910CBB}">
      <dgm:prSet/>
      <dgm:spPr/>
      <dgm:t>
        <a:bodyPr/>
        <a:lstStyle/>
        <a:p>
          <a:endParaRPr lang="en-US"/>
        </a:p>
      </dgm:t>
    </dgm:pt>
    <dgm:pt modelId="{5BAC499B-D16E-4922-BCE6-5F24D7B82DC7}">
      <dgm:prSet custT="1"/>
      <dgm:spPr>
        <a:ln w="28575">
          <a:solidFill>
            <a:srgbClr val="7D438F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5. Section / Function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PROCESO / LÍNEA</a:t>
          </a: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649E9-DFA9-40F6-9103-354E5F693D2A}" type="parTrans" cxnId="{EF061C20-47BF-436D-9319-4B1A91EF588F}">
      <dgm:prSet/>
      <dgm:spPr/>
      <dgm:t>
        <a:bodyPr/>
        <a:lstStyle/>
        <a:p>
          <a:endParaRPr lang="en-US"/>
        </a:p>
      </dgm:t>
    </dgm:pt>
    <dgm:pt modelId="{A71338B8-EE7C-4807-8510-DB6CAD89CBC6}" type="sibTrans" cxnId="{EF061C20-47BF-436D-9319-4B1A91EF588F}">
      <dgm:prSet/>
      <dgm:spPr/>
      <dgm:t>
        <a:bodyPr/>
        <a:lstStyle/>
        <a:p>
          <a:endParaRPr lang="en-US"/>
        </a:p>
      </dgm:t>
    </dgm:pt>
    <dgm:pt modelId="{6FFA7D10-20FA-4E29-84C5-3A948CCDFD52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6. Asset / Equipment Unit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ACTIVO / SISTEMA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23ACB-C57D-4440-B040-59C946454312}" type="parTrans" cxnId="{46291A72-6329-49C3-BE09-17D091F1ED0E}">
      <dgm:prSet/>
      <dgm:spPr/>
      <dgm:t>
        <a:bodyPr/>
        <a:lstStyle/>
        <a:p>
          <a:endParaRPr lang="en-US"/>
        </a:p>
      </dgm:t>
    </dgm:pt>
    <dgm:pt modelId="{7B011ED6-FACE-46EC-B11E-965F9389F41F}" type="sibTrans" cxnId="{46291A72-6329-49C3-BE09-17D091F1ED0E}">
      <dgm:prSet/>
      <dgm:spPr/>
      <dgm:t>
        <a:bodyPr/>
        <a:lstStyle/>
        <a:p>
          <a:endParaRPr lang="en-US"/>
        </a:p>
      </dgm:t>
    </dgm:pt>
    <dgm:pt modelId="{425F2BF6-6F97-459A-909C-16967C73F231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7. Subasset / Subunit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SUBACTIVO / SUBSISTEMA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B1481-CDDE-4BBB-8ADA-C79ED5C41BC4}" type="parTrans" cxnId="{97095340-7472-4F50-8592-17BAB5F5C6F7}">
      <dgm:prSet/>
      <dgm:spPr/>
      <dgm:t>
        <a:bodyPr/>
        <a:lstStyle/>
        <a:p>
          <a:endParaRPr lang="en-US"/>
        </a:p>
      </dgm:t>
    </dgm:pt>
    <dgm:pt modelId="{C215D525-7E0F-4E8B-B2D0-45A1981BBE6A}" type="sibTrans" cxnId="{97095340-7472-4F50-8592-17BAB5F5C6F7}">
      <dgm:prSet/>
      <dgm:spPr/>
      <dgm:t>
        <a:bodyPr/>
        <a:lstStyle/>
        <a:p>
          <a:endParaRPr lang="en-US"/>
        </a:p>
      </dgm:t>
    </dgm:pt>
    <dgm:pt modelId="{D9425FB7-9D0F-4AC4-9BA9-782C3CEC9E1C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8. Maintenable Item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COMPONENTE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6AC47-3428-4197-9FB4-1CA3340B9A80}" type="parTrans" cxnId="{6DAA8692-939D-43E1-ACB5-5BC3B4AF4210}">
      <dgm:prSet/>
      <dgm:spPr/>
      <dgm:t>
        <a:bodyPr/>
        <a:lstStyle/>
        <a:p>
          <a:endParaRPr lang="en-US"/>
        </a:p>
      </dgm:t>
    </dgm:pt>
    <dgm:pt modelId="{07336D7B-68AB-4CB7-944C-82807140FF1B}" type="sibTrans" cxnId="{6DAA8692-939D-43E1-ACB5-5BC3B4AF4210}">
      <dgm:prSet/>
      <dgm:spPr/>
      <dgm:t>
        <a:bodyPr/>
        <a:lstStyle/>
        <a:p>
          <a:endParaRPr lang="en-US"/>
        </a:p>
      </dgm:t>
    </dgm:pt>
    <dgm:pt modelId="{96989D83-BE47-4060-9D93-33702BCDAFE1}">
      <dgm:prSet custT="1"/>
      <dgm:spPr>
        <a:ln w="28575">
          <a:solidFill>
            <a:srgbClr val="178C86"/>
          </a:solidFill>
        </a:ln>
      </dgm:spPr>
      <dgm:t>
        <a:bodyPr/>
        <a:lstStyle/>
        <a:p>
          <a:pPr algn="r"/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9. Part</a:t>
          </a:r>
          <a:br>
            <a:rPr lang="es-CO" sz="9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>
              <a:latin typeface="Arial" panose="020B0604020202020204" pitchFamily="34" charset="0"/>
              <a:cs typeface="Arial" panose="020B0604020202020204" pitchFamily="34" charset="0"/>
            </a:rPr>
            <a:t>REPUESTO</a:t>
          </a:r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A2567-7615-4198-954D-059B152800B1}" type="parTrans" cxnId="{08BDDBFD-F4B3-4DE6-A6CF-BF52F5167720}">
      <dgm:prSet/>
      <dgm:spPr/>
      <dgm:t>
        <a:bodyPr/>
        <a:lstStyle/>
        <a:p>
          <a:endParaRPr lang="en-US"/>
        </a:p>
      </dgm:t>
    </dgm:pt>
    <dgm:pt modelId="{BF54ADCD-90A2-4B35-B5FB-F3788D5FBAEB}" type="sibTrans" cxnId="{08BDDBFD-F4B3-4DE6-A6CF-BF52F5167720}">
      <dgm:prSet/>
      <dgm:spPr/>
      <dgm:t>
        <a:bodyPr/>
        <a:lstStyle/>
        <a:p>
          <a:endParaRPr lang="en-US"/>
        </a:p>
      </dgm:t>
    </dgm:pt>
    <dgm:pt modelId="{C53934CB-CCDE-4C97-8EC1-F67D5F5B2727}" type="pres">
      <dgm:prSet presAssocID="{33426D73-43AE-4E82-B265-504BC43E9227}" presName="compositeShape" presStyleCnt="0">
        <dgm:presLayoutVars>
          <dgm:dir/>
          <dgm:resizeHandles/>
        </dgm:presLayoutVars>
      </dgm:prSet>
      <dgm:spPr/>
    </dgm:pt>
    <dgm:pt modelId="{686E4E27-350A-45ED-95FD-B796DC256540}" type="pres">
      <dgm:prSet presAssocID="{33426D73-43AE-4E82-B265-504BC43E9227}" presName="pyramid" presStyleLbl="node1" presStyleIdx="0" presStyleCnt="1" custScaleX="133100"/>
      <dgm:spPr>
        <a:solidFill>
          <a:srgbClr val="A365B7"/>
        </a:solidFill>
      </dgm:spPr>
    </dgm:pt>
    <dgm:pt modelId="{366C51DB-AACC-453A-B18A-BFB4FF4E68AA}" type="pres">
      <dgm:prSet presAssocID="{33426D73-43AE-4E82-B265-504BC43E9227}" presName="theList" presStyleCnt="0"/>
      <dgm:spPr/>
    </dgm:pt>
    <dgm:pt modelId="{55C1FF2B-267A-4165-8EC4-1D9F6FE0DFFC}" type="pres">
      <dgm:prSet presAssocID="{D9E1A9A8-C9F0-444E-857C-841EE7200D30}" presName="aNode" presStyleLbl="fgAcc1" presStyleIdx="0" presStyleCnt="9" custScaleX="101349" custScaleY="568113" custLinFactY="-452027" custLinFactNeighborX="15609" custLinFactNeighborY="-500000">
        <dgm:presLayoutVars>
          <dgm:bulletEnabled val="1"/>
        </dgm:presLayoutVars>
      </dgm:prSet>
      <dgm:spPr/>
    </dgm:pt>
    <dgm:pt modelId="{BB5EB7B0-7B0D-4A99-9181-770428D9BAB4}" type="pres">
      <dgm:prSet presAssocID="{D9E1A9A8-C9F0-444E-857C-841EE7200D30}" presName="aSpace" presStyleCnt="0"/>
      <dgm:spPr/>
    </dgm:pt>
    <dgm:pt modelId="{07C38D35-5DF9-4FF7-87A8-5CCD18E74356}" type="pres">
      <dgm:prSet presAssocID="{DEC4A6D8-2570-445A-A0A2-F4DCA75CD52D}" presName="aNode" presStyleLbl="fgAcc1" presStyleIdx="1" presStyleCnt="9" custScaleX="101349" custScaleY="568113" custLinFactY="-366331" custLinFactNeighborX="15898" custLinFactNeighborY="-400000">
        <dgm:presLayoutVars>
          <dgm:bulletEnabled val="1"/>
        </dgm:presLayoutVars>
      </dgm:prSet>
      <dgm:spPr/>
    </dgm:pt>
    <dgm:pt modelId="{DA8BDF4B-8F4B-412C-9E8C-1ED6E286EAFC}" type="pres">
      <dgm:prSet presAssocID="{DEC4A6D8-2570-445A-A0A2-F4DCA75CD52D}" presName="aSpace" presStyleCnt="0"/>
      <dgm:spPr/>
    </dgm:pt>
    <dgm:pt modelId="{C4D12234-8486-47C6-AD25-10088BEA1ACA}" type="pres">
      <dgm:prSet presAssocID="{7FF15896-E6BE-41E3-BA13-BBE87FFC6388}" presName="aNode" presStyleLbl="fgAcc1" presStyleIdx="2" presStyleCnt="9" custScaleX="101349" custScaleY="568113" custLinFactY="-268362" custLinFactNeighborX="16187" custLinFactNeighborY="-300000">
        <dgm:presLayoutVars>
          <dgm:bulletEnabled val="1"/>
        </dgm:presLayoutVars>
      </dgm:prSet>
      <dgm:spPr/>
    </dgm:pt>
    <dgm:pt modelId="{3912B56D-A846-4CF6-A4A8-70F5EBD70C5D}" type="pres">
      <dgm:prSet presAssocID="{7FF15896-E6BE-41E3-BA13-BBE87FFC6388}" presName="aSpace" presStyleCnt="0"/>
      <dgm:spPr/>
    </dgm:pt>
    <dgm:pt modelId="{63A07E4B-97E0-4757-848E-A8448B696B24}" type="pres">
      <dgm:prSet presAssocID="{54D75721-0437-4E5F-BB0D-41F8874C9E35}" presName="aNode" presStyleLbl="fgAcc1" presStyleIdx="3" presStyleCnt="9" custScaleX="101349" custScaleY="568113" custLinFactY="-185821" custLinFactNeighborX="16187" custLinFactNeighborY="-200000">
        <dgm:presLayoutVars>
          <dgm:bulletEnabled val="1"/>
        </dgm:presLayoutVars>
      </dgm:prSet>
      <dgm:spPr/>
    </dgm:pt>
    <dgm:pt modelId="{65733B33-375A-4210-A6DC-A87A695BBFF9}" type="pres">
      <dgm:prSet presAssocID="{54D75721-0437-4E5F-BB0D-41F8874C9E35}" presName="aSpace" presStyleCnt="0"/>
      <dgm:spPr/>
    </dgm:pt>
    <dgm:pt modelId="{240C0A65-A5E3-4572-B493-E5396B741588}" type="pres">
      <dgm:prSet presAssocID="{5BAC499B-D16E-4922-BCE6-5F24D7B82DC7}" presName="aNode" presStyleLbl="fgAcc1" presStyleIdx="4" presStyleCnt="9" custScaleX="101349" custScaleY="568113" custLinFactY="-89443" custLinFactNeighborX="16187" custLinFactNeighborY="-100000">
        <dgm:presLayoutVars>
          <dgm:bulletEnabled val="1"/>
        </dgm:presLayoutVars>
      </dgm:prSet>
      <dgm:spPr/>
    </dgm:pt>
    <dgm:pt modelId="{A4E5A886-A9F8-4590-9F9A-62279E2DC6A8}" type="pres">
      <dgm:prSet presAssocID="{5BAC499B-D16E-4922-BCE6-5F24D7B82DC7}" presName="aSpace" presStyleCnt="0"/>
      <dgm:spPr/>
    </dgm:pt>
    <dgm:pt modelId="{A131A5AB-1E8E-4F8F-B016-292A32760539}" type="pres">
      <dgm:prSet presAssocID="{6FFA7D10-20FA-4E29-84C5-3A948CCDFD52}" presName="aNode" presStyleLbl="fgAcc1" presStyleIdx="5" presStyleCnt="9" custScaleX="101349" custScaleY="568113" custLinFactY="481" custLinFactNeighborX="16187" custLinFactNeighborY="100000">
        <dgm:presLayoutVars>
          <dgm:bulletEnabled val="1"/>
        </dgm:presLayoutVars>
      </dgm:prSet>
      <dgm:spPr/>
    </dgm:pt>
    <dgm:pt modelId="{D1E18A03-8BF7-4E7D-BD48-A7A9C3293710}" type="pres">
      <dgm:prSet presAssocID="{6FFA7D10-20FA-4E29-84C5-3A948CCDFD52}" presName="aSpace" presStyleCnt="0"/>
      <dgm:spPr/>
    </dgm:pt>
    <dgm:pt modelId="{53468915-22CA-4360-B818-CFBA9A147F46}" type="pres">
      <dgm:prSet presAssocID="{425F2BF6-6F97-459A-909C-16967C73F231}" presName="aNode" presStyleLbl="fgAcc1" presStyleIdx="6" presStyleCnt="9" custScaleX="101349" custScaleY="568113" custLinFactY="110725" custLinFactNeighborX="16187" custLinFactNeighborY="200000">
        <dgm:presLayoutVars>
          <dgm:bulletEnabled val="1"/>
        </dgm:presLayoutVars>
      </dgm:prSet>
      <dgm:spPr/>
    </dgm:pt>
    <dgm:pt modelId="{686AD1F2-670E-48AC-89A1-C4AD9DEFEF12}" type="pres">
      <dgm:prSet presAssocID="{425F2BF6-6F97-459A-909C-16967C73F231}" presName="aSpace" presStyleCnt="0"/>
      <dgm:spPr/>
    </dgm:pt>
    <dgm:pt modelId="{A82689CC-B761-4DD7-9143-66C5048AD385}" type="pres">
      <dgm:prSet presAssocID="{D9425FB7-9D0F-4AC4-9BA9-782C3CEC9E1C}" presName="aNode" presStyleLbl="fgAcc1" presStyleIdx="7" presStyleCnt="9" custScaleX="101349" custScaleY="568113" custLinFactY="208696" custLinFactNeighborX="16187" custLinFactNeighborY="300000">
        <dgm:presLayoutVars>
          <dgm:bulletEnabled val="1"/>
        </dgm:presLayoutVars>
      </dgm:prSet>
      <dgm:spPr/>
    </dgm:pt>
    <dgm:pt modelId="{74D5B114-2336-468B-8CEF-3EF81EFD384C}" type="pres">
      <dgm:prSet presAssocID="{D9425FB7-9D0F-4AC4-9BA9-782C3CEC9E1C}" presName="aSpace" presStyleCnt="0"/>
      <dgm:spPr/>
    </dgm:pt>
    <dgm:pt modelId="{D52C107C-4D07-46A5-BA68-BCEB4ED1612B}" type="pres">
      <dgm:prSet presAssocID="{96989D83-BE47-4060-9D93-33702BCDAFE1}" presName="aNode" presStyleLbl="fgAcc1" presStyleIdx="8" presStyleCnt="9" custScaleX="101349" custScaleY="568113" custLinFactY="306665" custLinFactNeighborX="16476" custLinFactNeighborY="400000">
        <dgm:presLayoutVars>
          <dgm:bulletEnabled val="1"/>
        </dgm:presLayoutVars>
      </dgm:prSet>
      <dgm:spPr/>
    </dgm:pt>
    <dgm:pt modelId="{DC25D1A0-37B1-4F04-872C-83BF71AB12E6}" type="pres">
      <dgm:prSet presAssocID="{96989D83-BE47-4060-9D93-33702BCDAFE1}" presName="aSpace" presStyleCnt="0"/>
      <dgm:spPr/>
    </dgm:pt>
  </dgm:ptLst>
  <dgm:cxnLst>
    <dgm:cxn modelId="{5C3AA908-8C7A-4867-8BF0-9AF3817364B7}" type="presOf" srcId="{D9E1A9A8-C9F0-444E-857C-841EE7200D30}" destId="{55C1FF2B-267A-4165-8EC4-1D9F6FE0DFFC}" srcOrd="0" destOrd="0" presId="urn:microsoft.com/office/officeart/2005/8/layout/pyramid2"/>
    <dgm:cxn modelId="{A80CCB08-3EE3-4F9F-9125-42A70D9AEB8E}" srcId="{33426D73-43AE-4E82-B265-504BC43E9227}" destId="{7FF15896-E6BE-41E3-BA13-BBE87FFC6388}" srcOrd="2" destOrd="0" parTransId="{07F18DBB-AA4D-4AD4-9A28-E61CBDC56407}" sibTransId="{8F532827-3BBA-4149-94DC-B78E4E00C522}"/>
    <dgm:cxn modelId="{1D947A1B-11B9-4E3F-8E01-57CA16C2734C}" type="presOf" srcId="{5BAC499B-D16E-4922-BCE6-5F24D7B82DC7}" destId="{240C0A65-A5E3-4572-B493-E5396B741588}" srcOrd="0" destOrd="0" presId="urn:microsoft.com/office/officeart/2005/8/layout/pyramid2"/>
    <dgm:cxn modelId="{EF061C20-47BF-436D-9319-4B1A91EF588F}" srcId="{33426D73-43AE-4E82-B265-504BC43E9227}" destId="{5BAC499B-D16E-4922-BCE6-5F24D7B82DC7}" srcOrd="4" destOrd="0" parTransId="{F28649E9-DFA9-40F6-9103-354E5F693D2A}" sibTransId="{A71338B8-EE7C-4807-8510-DB6CAD89CBC6}"/>
    <dgm:cxn modelId="{39367522-F9C0-4D94-A5F8-CCDEFCCCF1EF}" type="presOf" srcId="{96989D83-BE47-4060-9D93-33702BCDAFE1}" destId="{D52C107C-4D07-46A5-BA68-BCEB4ED1612B}" srcOrd="0" destOrd="0" presId="urn:microsoft.com/office/officeart/2005/8/layout/pyramid2"/>
    <dgm:cxn modelId="{1D987E29-EA9B-4EAB-813B-05ED3B1215E2}" type="presOf" srcId="{DEC4A6D8-2570-445A-A0A2-F4DCA75CD52D}" destId="{07C38D35-5DF9-4FF7-87A8-5CCD18E74356}" srcOrd="0" destOrd="0" presId="urn:microsoft.com/office/officeart/2005/8/layout/pyramid2"/>
    <dgm:cxn modelId="{97095340-7472-4F50-8592-17BAB5F5C6F7}" srcId="{33426D73-43AE-4E82-B265-504BC43E9227}" destId="{425F2BF6-6F97-459A-909C-16967C73F231}" srcOrd="6" destOrd="0" parTransId="{E20B1481-CDDE-4BBB-8ADA-C79ED5C41BC4}" sibTransId="{C215D525-7E0F-4E8B-B2D0-45A1981BBE6A}"/>
    <dgm:cxn modelId="{2360B45B-501D-423E-9357-42257D27DDA5}" type="presOf" srcId="{33426D73-43AE-4E82-B265-504BC43E9227}" destId="{C53934CB-CCDE-4C97-8EC1-F67D5F5B2727}" srcOrd="0" destOrd="0" presId="urn:microsoft.com/office/officeart/2005/8/layout/pyramid2"/>
    <dgm:cxn modelId="{0DA8E369-6180-4A06-8616-151A80C815A4}" type="presOf" srcId="{6FFA7D10-20FA-4E29-84C5-3A948CCDFD52}" destId="{A131A5AB-1E8E-4F8F-B016-292A32760539}" srcOrd="0" destOrd="0" presId="urn:microsoft.com/office/officeart/2005/8/layout/pyramid2"/>
    <dgm:cxn modelId="{46291A72-6329-49C3-BE09-17D091F1ED0E}" srcId="{33426D73-43AE-4E82-B265-504BC43E9227}" destId="{6FFA7D10-20FA-4E29-84C5-3A948CCDFD52}" srcOrd="5" destOrd="0" parTransId="{C0023ACB-C57D-4440-B040-59C946454312}" sibTransId="{7B011ED6-FACE-46EC-B11E-965F9389F41F}"/>
    <dgm:cxn modelId="{3AF4E072-1917-4372-9742-6EF650DA2190}" srcId="{33426D73-43AE-4E82-B265-504BC43E9227}" destId="{DEC4A6D8-2570-445A-A0A2-F4DCA75CD52D}" srcOrd="1" destOrd="0" parTransId="{08AB569F-1798-4BEA-A374-075F885AD22F}" sibTransId="{4216C72C-BA4A-4AAE-88DB-A7E1F0429B73}"/>
    <dgm:cxn modelId="{43F3B677-E2C6-4A27-8AE7-076255C290B5}" type="presOf" srcId="{D9425FB7-9D0F-4AC4-9BA9-782C3CEC9E1C}" destId="{A82689CC-B761-4DD7-9143-66C5048AD385}" srcOrd="0" destOrd="0" presId="urn:microsoft.com/office/officeart/2005/8/layout/pyramid2"/>
    <dgm:cxn modelId="{65973459-F2DE-4602-BA25-070E9C765A7D}" type="presOf" srcId="{54D75721-0437-4E5F-BB0D-41F8874C9E35}" destId="{63A07E4B-97E0-4757-848E-A8448B696B24}" srcOrd="0" destOrd="0" presId="urn:microsoft.com/office/officeart/2005/8/layout/pyramid2"/>
    <dgm:cxn modelId="{DE433A5A-E8AC-4E6D-AB7C-392B5482754C}" srcId="{33426D73-43AE-4E82-B265-504BC43E9227}" destId="{D9E1A9A8-C9F0-444E-857C-841EE7200D30}" srcOrd="0" destOrd="0" parTransId="{6E94C249-FA8B-4192-AEE5-84CDCB0F1F51}" sibTransId="{9F0DF519-242D-4F9B-A9B7-1B59F5D94361}"/>
    <dgm:cxn modelId="{16B1D07A-839D-4DE2-9AB1-B6427A5269E4}" type="presOf" srcId="{7FF15896-E6BE-41E3-BA13-BBE87FFC6388}" destId="{C4D12234-8486-47C6-AD25-10088BEA1ACA}" srcOrd="0" destOrd="0" presId="urn:microsoft.com/office/officeart/2005/8/layout/pyramid2"/>
    <dgm:cxn modelId="{6DAA8692-939D-43E1-ACB5-5BC3B4AF4210}" srcId="{33426D73-43AE-4E82-B265-504BC43E9227}" destId="{D9425FB7-9D0F-4AC4-9BA9-782C3CEC9E1C}" srcOrd="7" destOrd="0" parTransId="{89F6AC47-3428-4197-9FB4-1CA3340B9A80}" sibTransId="{07336D7B-68AB-4CB7-944C-82807140FF1B}"/>
    <dgm:cxn modelId="{9BD480B5-EF34-428D-A958-435988C0210E}" type="presOf" srcId="{425F2BF6-6F97-459A-909C-16967C73F231}" destId="{53468915-22CA-4360-B818-CFBA9A147F46}" srcOrd="0" destOrd="0" presId="urn:microsoft.com/office/officeart/2005/8/layout/pyramid2"/>
    <dgm:cxn modelId="{068C82F2-E1F6-4DC0-8A1A-29A21D910CBB}" srcId="{33426D73-43AE-4E82-B265-504BC43E9227}" destId="{54D75721-0437-4E5F-BB0D-41F8874C9E35}" srcOrd="3" destOrd="0" parTransId="{767B4800-BB0F-4B00-8B8C-C81BACEEA6AB}" sibTransId="{4D5DA39D-FE02-487F-B096-A30D5555FAA6}"/>
    <dgm:cxn modelId="{08BDDBFD-F4B3-4DE6-A6CF-BF52F5167720}" srcId="{33426D73-43AE-4E82-B265-504BC43E9227}" destId="{96989D83-BE47-4060-9D93-33702BCDAFE1}" srcOrd="8" destOrd="0" parTransId="{33CA2567-7615-4198-954D-059B152800B1}" sibTransId="{BF54ADCD-90A2-4B35-B5FB-F3788D5FBAEB}"/>
    <dgm:cxn modelId="{18798C4A-80FB-4ED0-873D-4559CC7BCE63}" type="presParOf" srcId="{C53934CB-CCDE-4C97-8EC1-F67D5F5B2727}" destId="{686E4E27-350A-45ED-95FD-B796DC256540}" srcOrd="0" destOrd="0" presId="urn:microsoft.com/office/officeart/2005/8/layout/pyramid2"/>
    <dgm:cxn modelId="{6434FD94-DFE4-422D-BA07-80F150CAAE37}" type="presParOf" srcId="{C53934CB-CCDE-4C97-8EC1-F67D5F5B2727}" destId="{366C51DB-AACC-453A-B18A-BFB4FF4E68AA}" srcOrd="1" destOrd="0" presId="urn:microsoft.com/office/officeart/2005/8/layout/pyramid2"/>
    <dgm:cxn modelId="{7D8A50B7-36C0-496B-B0B2-CF0A6FDB80DC}" type="presParOf" srcId="{366C51DB-AACC-453A-B18A-BFB4FF4E68AA}" destId="{55C1FF2B-267A-4165-8EC4-1D9F6FE0DFFC}" srcOrd="0" destOrd="0" presId="urn:microsoft.com/office/officeart/2005/8/layout/pyramid2"/>
    <dgm:cxn modelId="{8F25B753-8984-4932-9E7D-64072BEDFD9D}" type="presParOf" srcId="{366C51DB-AACC-453A-B18A-BFB4FF4E68AA}" destId="{BB5EB7B0-7B0D-4A99-9181-770428D9BAB4}" srcOrd="1" destOrd="0" presId="urn:microsoft.com/office/officeart/2005/8/layout/pyramid2"/>
    <dgm:cxn modelId="{D3A89F3D-0317-4FC2-A02F-82557E7F0CF5}" type="presParOf" srcId="{366C51DB-AACC-453A-B18A-BFB4FF4E68AA}" destId="{07C38D35-5DF9-4FF7-87A8-5CCD18E74356}" srcOrd="2" destOrd="0" presId="urn:microsoft.com/office/officeart/2005/8/layout/pyramid2"/>
    <dgm:cxn modelId="{95270358-896C-464D-B454-BF2F8FEE39A5}" type="presParOf" srcId="{366C51DB-AACC-453A-B18A-BFB4FF4E68AA}" destId="{DA8BDF4B-8F4B-412C-9E8C-1ED6E286EAFC}" srcOrd="3" destOrd="0" presId="urn:microsoft.com/office/officeart/2005/8/layout/pyramid2"/>
    <dgm:cxn modelId="{C8E664E4-8233-4C5B-A867-ACE7DC4B8016}" type="presParOf" srcId="{366C51DB-AACC-453A-B18A-BFB4FF4E68AA}" destId="{C4D12234-8486-47C6-AD25-10088BEA1ACA}" srcOrd="4" destOrd="0" presId="urn:microsoft.com/office/officeart/2005/8/layout/pyramid2"/>
    <dgm:cxn modelId="{C2B79286-BBF5-4B01-A7BB-1C75A8A7C65C}" type="presParOf" srcId="{366C51DB-AACC-453A-B18A-BFB4FF4E68AA}" destId="{3912B56D-A846-4CF6-A4A8-70F5EBD70C5D}" srcOrd="5" destOrd="0" presId="urn:microsoft.com/office/officeart/2005/8/layout/pyramid2"/>
    <dgm:cxn modelId="{C726CD1F-8BAE-42F3-972C-E8EDA5D09713}" type="presParOf" srcId="{366C51DB-AACC-453A-B18A-BFB4FF4E68AA}" destId="{63A07E4B-97E0-4757-848E-A8448B696B24}" srcOrd="6" destOrd="0" presId="urn:microsoft.com/office/officeart/2005/8/layout/pyramid2"/>
    <dgm:cxn modelId="{B601D7DA-77FC-4FED-8126-36D786D6CF16}" type="presParOf" srcId="{366C51DB-AACC-453A-B18A-BFB4FF4E68AA}" destId="{65733B33-375A-4210-A6DC-A87A695BBFF9}" srcOrd="7" destOrd="0" presId="urn:microsoft.com/office/officeart/2005/8/layout/pyramid2"/>
    <dgm:cxn modelId="{FB88C0EA-7094-4D57-8E6B-1C748DDF739B}" type="presParOf" srcId="{366C51DB-AACC-453A-B18A-BFB4FF4E68AA}" destId="{240C0A65-A5E3-4572-B493-E5396B741588}" srcOrd="8" destOrd="0" presId="urn:microsoft.com/office/officeart/2005/8/layout/pyramid2"/>
    <dgm:cxn modelId="{F977968F-524F-4818-AA1F-6A8C5317D04F}" type="presParOf" srcId="{366C51DB-AACC-453A-B18A-BFB4FF4E68AA}" destId="{A4E5A886-A9F8-4590-9F9A-62279E2DC6A8}" srcOrd="9" destOrd="0" presId="urn:microsoft.com/office/officeart/2005/8/layout/pyramid2"/>
    <dgm:cxn modelId="{5003D55C-074E-4666-B41C-695B3EA0B3F5}" type="presParOf" srcId="{366C51DB-AACC-453A-B18A-BFB4FF4E68AA}" destId="{A131A5AB-1E8E-4F8F-B016-292A32760539}" srcOrd="10" destOrd="0" presId="urn:microsoft.com/office/officeart/2005/8/layout/pyramid2"/>
    <dgm:cxn modelId="{9DB49E11-1A79-4085-8004-64E76FF6C9CE}" type="presParOf" srcId="{366C51DB-AACC-453A-B18A-BFB4FF4E68AA}" destId="{D1E18A03-8BF7-4E7D-BD48-A7A9C3293710}" srcOrd="11" destOrd="0" presId="urn:microsoft.com/office/officeart/2005/8/layout/pyramid2"/>
    <dgm:cxn modelId="{927A6261-534C-46E4-81EE-1CD450C78BC3}" type="presParOf" srcId="{366C51DB-AACC-453A-B18A-BFB4FF4E68AA}" destId="{53468915-22CA-4360-B818-CFBA9A147F46}" srcOrd="12" destOrd="0" presId="urn:microsoft.com/office/officeart/2005/8/layout/pyramid2"/>
    <dgm:cxn modelId="{67522335-8958-4EB3-860A-7F885719E2CF}" type="presParOf" srcId="{366C51DB-AACC-453A-B18A-BFB4FF4E68AA}" destId="{686AD1F2-670E-48AC-89A1-C4AD9DEFEF12}" srcOrd="13" destOrd="0" presId="urn:microsoft.com/office/officeart/2005/8/layout/pyramid2"/>
    <dgm:cxn modelId="{2B28E4E6-CF6E-48CF-B0A6-F1F7380CCFBF}" type="presParOf" srcId="{366C51DB-AACC-453A-B18A-BFB4FF4E68AA}" destId="{A82689CC-B761-4DD7-9143-66C5048AD385}" srcOrd="14" destOrd="0" presId="urn:microsoft.com/office/officeart/2005/8/layout/pyramid2"/>
    <dgm:cxn modelId="{E84DF589-C20E-4703-A8BC-AC9319FFB299}" type="presParOf" srcId="{366C51DB-AACC-453A-B18A-BFB4FF4E68AA}" destId="{74D5B114-2336-468B-8CEF-3EF81EFD384C}" srcOrd="15" destOrd="0" presId="urn:microsoft.com/office/officeart/2005/8/layout/pyramid2"/>
    <dgm:cxn modelId="{97467D77-1985-4ECD-874C-8F4C5851E93C}" type="presParOf" srcId="{366C51DB-AACC-453A-B18A-BFB4FF4E68AA}" destId="{D52C107C-4D07-46A5-BA68-BCEB4ED1612B}" srcOrd="16" destOrd="0" presId="urn:microsoft.com/office/officeart/2005/8/layout/pyramid2"/>
    <dgm:cxn modelId="{9BC96357-F1E4-4211-8CD2-3225D1F01A3A}" type="presParOf" srcId="{366C51DB-AACC-453A-B18A-BFB4FF4E68AA}" destId="{DC25D1A0-37B1-4F04-872C-83BF71AB12E6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E4E27-350A-45ED-95FD-B796DC256540}">
      <dsp:nvSpPr>
        <dsp:cNvPr id="0" name=""/>
        <dsp:cNvSpPr/>
      </dsp:nvSpPr>
      <dsp:spPr>
        <a:xfrm>
          <a:off x="70150" y="0"/>
          <a:ext cx="6178009" cy="4641630"/>
        </a:xfrm>
        <a:prstGeom prst="triangle">
          <a:avLst/>
        </a:prstGeom>
        <a:solidFill>
          <a:srgbClr val="A365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1FF2B-267A-4165-8EC4-1D9F6FE0DFFC}">
      <dsp:nvSpPr>
        <dsp:cNvPr id="0" name=""/>
        <dsp:cNvSpPr/>
      </dsp:nvSpPr>
      <dsp:spPr>
        <a:xfrm>
          <a:off x="3260551" y="98806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1. Industry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COMPAÑÍA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118511"/>
        <a:ext cx="3018349" cy="364247"/>
      </dsp:txXfrm>
    </dsp:sp>
    <dsp:sp modelId="{07C38D35-5DF9-4FF7-87A8-5CCD18E74356}">
      <dsp:nvSpPr>
        <dsp:cNvPr id="0" name=""/>
        <dsp:cNvSpPr/>
      </dsp:nvSpPr>
      <dsp:spPr>
        <a:xfrm>
          <a:off x="3260551" y="581116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2. Business Category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UNIDAD DE NEGOCIO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600821"/>
        <a:ext cx="3018349" cy="364247"/>
      </dsp:txXfrm>
    </dsp:sp>
    <dsp:sp modelId="{C4D12234-8486-47C6-AD25-10088BEA1ACA}">
      <dsp:nvSpPr>
        <dsp:cNvPr id="0" name=""/>
        <dsp:cNvSpPr/>
      </dsp:nvSpPr>
      <dsp:spPr>
        <a:xfrm>
          <a:off x="3260551" y="1072145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3. Installation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PLANTA / SEDE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1091850"/>
        <a:ext cx="3018349" cy="364247"/>
      </dsp:txXfrm>
    </dsp:sp>
    <dsp:sp modelId="{63A07E4B-97E0-4757-848E-A8448B696B24}">
      <dsp:nvSpPr>
        <dsp:cNvPr id="0" name=""/>
        <dsp:cNvSpPr/>
      </dsp:nvSpPr>
      <dsp:spPr>
        <a:xfrm>
          <a:off x="3260551" y="1552213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4. Plant / Unit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ÁREA OPERATIVA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1571918"/>
        <a:ext cx="3018349" cy="364247"/>
      </dsp:txXfrm>
    </dsp:sp>
    <dsp:sp modelId="{240C0A65-A5E3-4572-B493-E5396B741588}">
      <dsp:nvSpPr>
        <dsp:cNvPr id="0" name=""/>
        <dsp:cNvSpPr/>
      </dsp:nvSpPr>
      <dsp:spPr>
        <a:xfrm>
          <a:off x="3260551" y="2042112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5. Section / Function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PROCESO / LÍNEA</a:t>
          </a:r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2061817"/>
        <a:ext cx="3018349" cy="364247"/>
      </dsp:txXfrm>
    </dsp:sp>
    <dsp:sp modelId="{A131A5AB-1E8E-4F8F-B016-292A32760539}">
      <dsp:nvSpPr>
        <dsp:cNvPr id="0" name=""/>
        <dsp:cNvSpPr/>
      </dsp:nvSpPr>
      <dsp:spPr>
        <a:xfrm>
          <a:off x="3260551" y="2536307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6. Asset / Equipment Unit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ACTIVO / SISTEMA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2556012"/>
        <a:ext cx="3018349" cy="364247"/>
      </dsp:txXfrm>
    </dsp:sp>
    <dsp:sp modelId="{53468915-22CA-4360-B818-CFBA9A147F46}">
      <dsp:nvSpPr>
        <dsp:cNvPr id="0" name=""/>
        <dsp:cNvSpPr/>
      </dsp:nvSpPr>
      <dsp:spPr>
        <a:xfrm>
          <a:off x="3260551" y="3036059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7. Subasset / Subunit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SUBACTIVO / SUBSISTEMA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3055764"/>
        <a:ext cx="3018349" cy="364247"/>
      </dsp:txXfrm>
    </dsp:sp>
    <dsp:sp modelId="{A82689CC-B761-4DD7-9143-66C5048AD385}">
      <dsp:nvSpPr>
        <dsp:cNvPr id="0" name=""/>
        <dsp:cNvSpPr/>
      </dsp:nvSpPr>
      <dsp:spPr>
        <a:xfrm>
          <a:off x="3260551" y="3527090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8. Maintenable Item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COMPONENTE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3546795"/>
        <a:ext cx="3018349" cy="364247"/>
      </dsp:txXfrm>
    </dsp:sp>
    <dsp:sp modelId="{D52C107C-4D07-46A5-BA68-BCEB4ED1612B}">
      <dsp:nvSpPr>
        <dsp:cNvPr id="0" name=""/>
        <dsp:cNvSpPr/>
      </dsp:nvSpPr>
      <dsp:spPr>
        <a:xfrm>
          <a:off x="3260551" y="4018119"/>
          <a:ext cx="3057759" cy="403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9. Part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REPUESTO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256" y="4037824"/>
        <a:ext cx="3018349" cy="364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4A446-ED7E-4DB8-AAF4-2A80ED49FF67}">
      <dsp:nvSpPr>
        <dsp:cNvPr id="0" name=""/>
        <dsp:cNvSpPr/>
      </dsp:nvSpPr>
      <dsp:spPr>
        <a:xfrm>
          <a:off x="2250878" y="1212373"/>
          <a:ext cx="1022747" cy="1022747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0656" y="1362151"/>
        <a:ext cx="723191" cy="723191"/>
      </dsp:txXfrm>
    </dsp:sp>
    <dsp:sp modelId="{9D430906-E0B0-431C-B6E6-F08300CD8D93}">
      <dsp:nvSpPr>
        <dsp:cNvPr id="0" name=""/>
        <dsp:cNvSpPr/>
      </dsp:nvSpPr>
      <dsp:spPr>
        <a:xfrm rot="16200000">
          <a:off x="2635414" y="1069956"/>
          <a:ext cx="253676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53676" y="15578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5910" y="1079192"/>
        <a:ext cx="12683" cy="12683"/>
      </dsp:txXfrm>
    </dsp:sp>
    <dsp:sp modelId="{CF8FBB45-9A3A-465A-A17F-DC2D0D40387B}">
      <dsp:nvSpPr>
        <dsp:cNvPr id="0" name=""/>
        <dsp:cNvSpPr/>
      </dsp:nvSpPr>
      <dsp:spPr>
        <a:xfrm>
          <a:off x="2284118" y="2428"/>
          <a:ext cx="956268" cy="95626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Arial" panose="020B0604020202020204" pitchFamily="34" charset="0"/>
              <a:cs typeface="Arial" panose="020B0604020202020204" pitchFamily="34" charset="0"/>
            </a:rPr>
            <a:t>ACTIVO</a:t>
          </a: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160" y="142470"/>
        <a:ext cx="676184" cy="676184"/>
      </dsp:txXfrm>
    </dsp:sp>
    <dsp:sp modelId="{AA5C119F-1F9E-49C9-8A9D-ECA533EDCC39}">
      <dsp:nvSpPr>
        <dsp:cNvPr id="0" name=""/>
        <dsp:cNvSpPr/>
      </dsp:nvSpPr>
      <dsp:spPr>
        <a:xfrm>
          <a:off x="3273626" y="1708168"/>
          <a:ext cx="253676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53676" y="15578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4122" y="1717405"/>
        <a:ext cx="12683" cy="12683"/>
      </dsp:txXfrm>
    </dsp:sp>
    <dsp:sp modelId="{70BCD709-CECE-43DC-BC26-FDB23392477F}">
      <dsp:nvSpPr>
        <dsp:cNvPr id="0" name=""/>
        <dsp:cNvSpPr/>
      </dsp:nvSpPr>
      <dsp:spPr>
        <a:xfrm>
          <a:off x="3527303" y="1245612"/>
          <a:ext cx="956268" cy="956268"/>
        </a:xfrm>
        <a:prstGeom prst="ellipse">
          <a:avLst/>
        </a:prstGeom>
        <a:solidFill>
          <a:srgbClr val="8E3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>
              <a:latin typeface="Arial" panose="020B0604020202020204" pitchFamily="34" charset="0"/>
              <a:cs typeface="Arial" panose="020B0604020202020204" pitchFamily="34" charset="0"/>
            </a:rPr>
            <a:t>SUBACTIVO</a:t>
          </a:r>
          <a:endParaRPr lang="en-US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7345" y="1385654"/>
        <a:ext cx="676184" cy="676184"/>
      </dsp:txXfrm>
    </dsp:sp>
    <dsp:sp modelId="{B185D143-0F0B-41F6-A0D6-89C036F88667}">
      <dsp:nvSpPr>
        <dsp:cNvPr id="0" name=""/>
        <dsp:cNvSpPr/>
      </dsp:nvSpPr>
      <dsp:spPr>
        <a:xfrm rot="5400000">
          <a:off x="2635414" y="2346380"/>
          <a:ext cx="253676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53676" y="15578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5910" y="2355617"/>
        <a:ext cx="12683" cy="12683"/>
      </dsp:txXfrm>
    </dsp:sp>
    <dsp:sp modelId="{90B72569-B260-4DA1-9E92-D2D65988D6F7}">
      <dsp:nvSpPr>
        <dsp:cNvPr id="0" name=""/>
        <dsp:cNvSpPr/>
      </dsp:nvSpPr>
      <dsp:spPr>
        <a:xfrm>
          <a:off x="2284118" y="2488797"/>
          <a:ext cx="956268" cy="956268"/>
        </a:xfrm>
        <a:prstGeom prst="ellipse">
          <a:avLst/>
        </a:prstGeom>
        <a:solidFill>
          <a:srgbClr val="004F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>
              <a:latin typeface="Arial" panose="020B0604020202020204" pitchFamily="34" charset="0"/>
              <a:cs typeface="Arial" panose="020B0604020202020204" pitchFamily="34" charset="0"/>
            </a:rPr>
            <a:t>COMPONENTE</a:t>
          </a:r>
          <a:endParaRPr lang="en-US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160" y="2628839"/>
        <a:ext cx="676184" cy="676184"/>
      </dsp:txXfrm>
    </dsp:sp>
    <dsp:sp modelId="{55392EED-7732-4DB9-8F40-230C17C5E765}">
      <dsp:nvSpPr>
        <dsp:cNvPr id="0" name=""/>
        <dsp:cNvSpPr/>
      </dsp:nvSpPr>
      <dsp:spPr>
        <a:xfrm rot="10898226">
          <a:off x="1915751" y="1688767"/>
          <a:ext cx="335403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335403" y="15578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75068" y="1695961"/>
        <a:ext cx="16770" cy="16770"/>
      </dsp:txXfrm>
    </dsp:sp>
    <dsp:sp modelId="{4EC85CEA-1B1D-451B-9146-31B87A5908C9}">
      <dsp:nvSpPr>
        <dsp:cNvPr id="0" name=""/>
        <dsp:cNvSpPr/>
      </dsp:nvSpPr>
      <dsp:spPr>
        <a:xfrm>
          <a:off x="959747" y="1207761"/>
          <a:ext cx="956268" cy="956268"/>
        </a:xfrm>
        <a:prstGeom prst="ellipse">
          <a:avLst/>
        </a:prstGeom>
        <a:solidFill>
          <a:srgbClr val="178C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REPUESTO</a:t>
          </a: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9789" y="1347803"/>
        <a:ext cx="676184" cy="676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E4E27-350A-45ED-95FD-B796DC256540}">
      <dsp:nvSpPr>
        <dsp:cNvPr id="0" name=""/>
        <dsp:cNvSpPr/>
      </dsp:nvSpPr>
      <dsp:spPr>
        <a:xfrm>
          <a:off x="79928" y="0"/>
          <a:ext cx="6139666" cy="4612822"/>
        </a:xfrm>
        <a:prstGeom prst="triangle">
          <a:avLst/>
        </a:prstGeom>
        <a:solidFill>
          <a:srgbClr val="A365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1FF2B-267A-4165-8EC4-1D9F6FE0DFFC}">
      <dsp:nvSpPr>
        <dsp:cNvPr id="0" name=""/>
        <dsp:cNvSpPr/>
      </dsp:nvSpPr>
      <dsp:spPr>
        <a:xfrm>
          <a:off x="3260741" y="98193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1. Industry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COMPAÑÍA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117776"/>
        <a:ext cx="2999615" cy="361986"/>
      </dsp:txXfrm>
    </dsp:sp>
    <dsp:sp modelId="{07C38D35-5DF9-4FF7-87A8-5CCD18E74356}">
      <dsp:nvSpPr>
        <dsp:cNvPr id="0" name=""/>
        <dsp:cNvSpPr/>
      </dsp:nvSpPr>
      <dsp:spPr>
        <a:xfrm>
          <a:off x="3260741" y="577509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2. Business Category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UNIDAD DE NEGOCIO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597092"/>
        <a:ext cx="2999615" cy="361986"/>
      </dsp:txXfrm>
    </dsp:sp>
    <dsp:sp modelId="{C4D12234-8486-47C6-AD25-10088BEA1ACA}">
      <dsp:nvSpPr>
        <dsp:cNvPr id="0" name=""/>
        <dsp:cNvSpPr/>
      </dsp:nvSpPr>
      <dsp:spPr>
        <a:xfrm>
          <a:off x="3260741" y="1065491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3. Installation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PLANTA / SEDE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1085074"/>
        <a:ext cx="2999615" cy="361986"/>
      </dsp:txXfrm>
    </dsp:sp>
    <dsp:sp modelId="{63A07E4B-97E0-4757-848E-A8448B696B24}">
      <dsp:nvSpPr>
        <dsp:cNvPr id="0" name=""/>
        <dsp:cNvSpPr/>
      </dsp:nvSpPr>
      <dsp:spPr>
        <a:xfrm>
          <a:off x="3260741" y="1542579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4. Plant / Unit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ÁREA OPERATIVA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1562162"/>
        <a:ext cx="2999615" cy="361986"/>
      </dsp:txXfrm>
    </dsp:sp>
    <dsp:sp modelId="{240C0A65-A5E3-4572-B493-E5396B741588}">
      <dsp:nvSpPr>
        <dsp:cNvPr id="0" name=""/>
        <dsp:cNvSpPr/>
      </dsp:nvSpPr>
      <dsp:spPr>
        <a:xfrm>
          <a:off x="3260741" y="2029438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D43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5. Section / Function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PROCESO / LÍNEA</a:t>
          </a:r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2049021"/>
        <a:ext cx="2999615" cy="361986"/>
      </dsp:txXfrm>
    </dsp:sp>
    <dsp:sp modelId="{A131A5AB-1E8E-4F8F-B016-292A32760539}">
      <dsp:nvSpPr>
        <dsp:cNvPr id="0" name=""/>
        <dsp:cNvSpPr/>
      </dsp:nvSpPr>
      <dsp:spPr>
        <a:xfrm>
          <a:off x="3260741" y="2520566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6. Asset / Equipment Unit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ACTIVO / SISTEMA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2540149"/>
        <a:ext cx="2999615" cy="361986"/>
      </dsp:txXfrm>
    </dsp:sp>
    <dsp:sp modelId="{53468915-22CA-4360-B818-CFBA9A147F46}">
      <dsp:nvSpPr>
        <dsp:cNvPr id="0" name=""/>
        <dsp:cNvSpPr/>
      </dsp:nvSpPr>
      <dsp:spPr>
        <a:xfrm>
          <a:off x="3260741" y="3017215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7. Subasset / Subunit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SUBACTIVO / SUBSISTEMA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3036798"/>
        <a:ext cx="2999615" cy="361986"/>
      </dsp:txXfrm>
    </dsp:sp>
    <dsp:sp modelId="{A82689CC-B761-4DD7-9143-66C5048AD385}">
      <dsp:nvSpPr>
        <dsp:cNvPr id="0" name=""/>
        <dsp:cNvSpPr/>
      </dsp:nvSpPr>
      <dsp:spPr>
        <a:xfrm>
          <a:off x="3260741" y="3505199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8. Maintenable Item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COMPONENTE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3524782"/>
        <a:ext cx="2999615" cy="361986"/>
      </dsp:txXfrm>
    </dsp:sp>
    <dsp:sp modelId="{D52C107C-4D07-46A5-BA68-BCEB4ED1612B}">
      <dsp:nvSpPr>
        <dsp:cNvPr id="0" name=""/>
        <dsp:cNvSpPr/>
      </dsp:nvSpPr>
      <dsp:spPr>
        <a:xfrm>
          <a:off x="3260741" y="3993181"/>
          <a:ext cx="3038781" cy="401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178C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  <a:t>9. Part</a:t>
          </a:r>
          <a:br>
            <a:rPr lang="es-CO" sz="9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600" b="1" kern="1200">
              <a:latin typeface="Arial" panose="020B0604020202020204" pitchFamily="34" charset="0"/>
              <a:cs typeface="Arial" panose="020B0604020202020204" pitchFamily="34" charset="0"/>
            </a:rPr>
            <a:t>REPUESTO</a:t>
          </a: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24" y="4012764"/>
        <a:ext cx="2999615" cy="36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81C5-B7A4-3648-A348-45ACF1EA559E}" type="datetimeFigureOut">
              <a:rPr lang="es-MX" smtClean="0"/>
              <a:t>01/11/2022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A775-D0DB-C444-B41B-7408B6F92AA9}" type="slidenum">
              <a:rPr lang="es-MX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853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i="1" baseline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8581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0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279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700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747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138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63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643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47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891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39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i="1" baseline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622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5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95460" y="5059680"/>
            <a:ext cx="7856113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1802" y="1089029"/>
            <a:ext cx="8280400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95460" y="5644536"/>
            <a:ext cx="7856113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24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n 473">
            <a:extLst>
              <a:ext uri="{FF2B5EF4-FFF2-40B4-BE49-F238E27FC236}">
                <a16:creationId xmlns:a16="http://schemas.microsoft.com/office/drawing/2014/main" id="{E8BDA0C5-A8E3-4B71-9895-98F296EE7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662E267B-92DC-F896-10AE-05C3D9E5F4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16746" y="6224337"/>
            <a:ext cx="554971" cy="434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63" y="345662"/>
            <a:ext cx="1313255" cy="512591"/>
          </a:xfrm>
          <a:prstGeom prst="rect">
            <a:avLst/>
          </a:prstGeom>
        </p:spPr>
      </p:pic>
      <p:pic>
        <p:nvPicPr>
          <p:cNvPr id="9" name="Gráfico 6">
            <a:extLst>
              <a:ext uri="{FF2B5EF4-FFF2-40B4-BE49-F238E27FC236}">
                <a16:creationId xmlns:a16="http://schemas.microsoft.com/office/drawing/2014/main" id="{D8C3528D-3466-3616-2AD2-4E9CF53120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4" y="345661"/>
            <a:ext cx="1919747" cy="5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agen 459">
            <a:extLst>
              <a:ext uri="{FF2B5EF4-FFF2-40B4-BE49-F238E27FC236}">
                <a16:creationId xmlns:a16="http://schemas.microsoft.com/office/drawing/2014/main" id="{C95731D4-0918-4E75-B7D7-397C732A7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-88833" y="-58189"/>
            <a:ext cx="9327347" cy="698269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7EC7B06-4B3C-F0D6-EDAA-0C145F010A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4196" y="6282335"/>
            <a:ext cx="361604" cy="334245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410D7D07-B6BD-B3F8-574E-ABD119B64A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16746" y="6192253"/>
            <a:ext cx="554971" cy="466788"/>
          </a:xfrm>
          <a:prstGeom prst="rect">
            <a:avLst/>
          </a:prstGeom>
        </p:spPr>
      </p:pic>
      <p:pic>
        <p:nvPicPr>
          <p:cNvPr id="9" name="Gráfico 6">
            <a:extLst>
              <a:ext uri="{FF2B5EF4-FFF2-40B4-BE49-F238E27FC236}">
                <a16:creationId xmlns:a16="http://schemas.microsoft.com/office/drawing/2014/main" id="{D8C3528D-3466-3616-2AD2-4E9CF53120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4" y="345662"/>
            <a:ext cx="1919747" cy="5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Imagen 931">
            <a:extLst>
              <a:ext uri="{FF2B5EF4-FFF2-40B4-BE49-F238E27FC236}">
                <a16:creationId xmlns:a16="http://schemas.microsoft.com/office/drawing/2014/main" id="{2D18413A-53ED-448C-AB9D-6C4C8059A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0" y="6287"/>
            <a:ext cx="9144000" cy="6845433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3907576B-EDF6-30E9-4A9D-26EB4B5AE0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16746" y="6168189"/>
            <a:ext cx="554971" cy="490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24" y="345661"/>
            <a:ext cx="1322564" cy="512593"/>
          </a:xfrm>
          <a:prstGeom prst="rect">
            <a:avLst/>
          </a:prstGeom>
        </p:spPr>
      </p:pic>
      <p:pic>
        <p:nvPicPr>
          <p:cNvPr id="6" name="Gráfico 6">
            <a:extLst>
              <a:ext uri="{FF2B5EF4-FFF2-40B4-BE49-F238E27FC236}">
                <a16:creationId xmlns:a16="http://schemas.microsoft.com/office/drawing/2014/main" id="{D8C3528D-3466-3616-2AD2-4E9CF53120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4" y="345661"/>
            <a:ext cx="1919747" cy="5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Imagen 923">
            <a:extLst>
              <a:ext uri="{FF2B5EF4-FFF2-40B4-BE49-F238E27FC236}">
                <a16:creationId xmlns:a16="http://schemas.microsoft.com/office/drawing/2014/main" id="{8A1B2119-8259-4180-AC52-76CAFD0BE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B19962B-5D6C-B3E1-3441-C5D82E48D8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4196" y="6282335"/>
            <a:ext cx="361604" cy="334245"/>
          </a:xfrm>
          <a:prstGeom prst="rect">
            <a:avLst/>
          </a:prstGeom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D564470A-2498-7C05-9E00-527377DC02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6746" y="6114952"/>
            <a:ext cx="554971" cy="54408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820D578-21E5-A4A3-6B86-B2D57BA760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67406" y="350415"/>
            <a:ext cx="1814685" cy="5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4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 b="0">
                <a:solidFill>
                  <a:schemeClr val="bg1"/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2" y="1461915"/>
            <a:ext cx="8280400" cy="35860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36"/>
            <a:ext cx="6823203" cy="9658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1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1802" y="1449389"/>
            <a:ext cx="8280400" cy="450047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71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Gotham Black" panose="02000604040000020004" pitchFamily="50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449388"/>
            <a:ext cx="3995738" cy="478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6464" y="1449388"/>
            <a:ext cx="4021137" cy="4768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1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432725" y="1442884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32725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44" y="1449388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4714844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2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5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1801" y="1089025"/>
            <a:ext cx="279079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32132" y="1089025"/>
            <a:ext cx="5380068" cy="5148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2357430"/>
            <a:ext cx="2790795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09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CFA87B-F0B0-969B-AA0B-2A94603FE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60"/>
            <a:ext cx="9142419" cy="684848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C74C144-40F3-5346-8E0E-B3FCA2487984}"/>
              </a:ext>
            </a:extLst>
          </p:cNvPr>
          <p:cNvSpPr/>
          <p:nvPr userDrawn="1"/>
        </p:nvSpPr>
        <p:spPr>
          <a:xfrm>
            <a:off x="1231104" y="3466162"/>
            <a:ext cx="66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b="1" i="0">
                <a:solidFill>
                  <a:schemeClr val="bg2"/>
                </a:solidFill>
                <a:effectLst/>
                <a:latin typeface="Myriad Pro" panose="020B0503030403020204" pitchFamily="34" charset="0"/>
              </a:rPr>
              <a:t>“Como hacer…”</a:t>
            </a:r>
          </a:p>
          <a:p>
            <a:pPr algn="ctr"/>
            <a:r>
              <a:rPr lang="es-MX" sz="1800" b="1" i="0">
                <a:solidFill>
                  <a:schemeClr val="bg2"/>
                </a:solidFill>
                <a:effectLst/>
                <a:latin typeface="Myriad Pro" panose="020B0503030403020204" pitchFamily="34" charset="0"/>
              </a:rPr>
              <a:t>Aprende nuevas y útiles herramientas, métodos y técnicas.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C5B4672-EBB4-19C9-C563-35A1617A1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3303" y="2833427"/>
            <a:ext cx="645389" cy="543436"/>
          </a:xfrm>
          <a:prstGeom prst="rect">
            <a:avLst/>
          </a:prstGeom>
        </p:spPr>
      </p:pic>
      <p:pic>
        <p:nvPicPr>
          <p:cNvPr id="11" name="Gráfico 6">
            <a:extLst>
              <a:ext uri="{FF2B5EF4-FFF2-40B4-BE49-F238E27FC236}">
                <a16:creationId xmlns:a16="http://schemas.microsoft.com/office/drawing/2014/main" id="{D8C3528D-3466-3616-2AD2-4E9CF53120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4" y="345661"/>
            <a:ext cx="1919747" cy="5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7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0"/>
            <a:ext cx="9136605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2A9988-F1C1-A0AA-EF52-C54DC9FB42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7774" y="6176963"/>
            <a:ext cx="554971" cy="482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11" y="276684"/>
            <a:ext cx="1583384" cy="645738"/>
          </a:xfrm>
          <a:prstGeom prst="rect">
            <a:avLst/>
          </a:prstGeom>
        </p:spPr>
      </p:pic>
      <p:pic>
        <p:nvPicPr>
          <p:cNvPr id="9" name="Gráfico 6">
            <a:extLst>
              <a:ext uri="{FF2B5EF4-FFF2-40B4-BE49-F238E27FC236}">
                <a16:creationId xmlns:a16="http://schemas.microsoft.com/office/drawing/2014/main" id="{D8C3528D-3466-3616-2AD2-4E9CF53120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4" y="345661"/>
            <a:ext cx="1919747" cy="4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25" y="176462"/>
            <a:ext cx="1113933" cy="45720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4153AC05-C1B1-785A-ADC7-CBC7EC67F08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0" y="253606"/>
            <a:ext cx="1263924" cy="380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62C20E-D269-5319-7E28-65974998311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6017081"/>
            <a:ext cx="8159261" cy="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82" r:id="rId9"/>
    <p:sldLayoutId id="2147483683" r:id="rId10"/>
    <p:sldLayoutId id="2147483685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>
              <a:lumMod val="85000"/>
              <a:lumOff val="15000"/>
            </a:schemeClr>
          </a:solidFill>
          <a:latin typeface="Gotham Black" panose="02000604040000020004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913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pos="2971" userDrawn="1">
          <p15:clr>
            <a:srgbClr val="F26B43"/>
          </p15:clr>
        </p15:guide>
        <p15:guide id="9" pos="27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0"/>
            <a:ext cx="9136605" cy="6858000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96D0B5CE-3687-4E73-3214-28D6C62F47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9317" y="6176963"/>
            <a:ext cx="554971" cy="482078"/>
          </a:xfrm>
          <a:prstGeom prst="rect">
            <a:avLst/>
          </a:prstGeom>
        </p:spPr>
      </p:pic>
      <p:sp>
        <p:nvSpPr>
          <p:cNvPr id="11" name="14 Subtítulo">
            <a:extLst>
              <a:ext uri="{FF2B5EF4-FFF2-40B4-BE49-F238E27FC236}">
                <a16:creationId xmlns:a16="http://schemas.microsoft.com/office/drawing/2014/main" id="{09CEA3E4-FFED-B8FF-F7C9-669AB52ACB57}"/>
              </a:ext>
            </a:extLst>
          </p:cNvPr>
          <p:cNvSpPr txBox="1">
            <a:spLocks/>
          </p:cNvSpPr>
          <p:nvPr userDrawn="1"/>
        </p:nvSpPr>
        <p:spPr>
          <a:xfrm>
            <a:off x="1223627" y="2050678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Myriad Pro" pitchFamily="34" charset="0"/>
              </a:rPr>
              <a:t>¡GRACIAS!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FD39A0-09A2-E783-CAFD-08BB1950ACF0}"/>
              </a:ext>
            </a:extLst>
          </p:cNvPr>
          <p:cNvSpPr txBox="1"/>
          <p:nvPr userDrawn="1"/>
        </p:nvSpPr>
        <p:spPr>
          <a:xfrm>
            <a:off x="3077871" y="1726540"/>
            <a:ext cx="2988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>
                <a:solidFill>
                  <a:schemeClr val="bg1"/>
                </a:solidFill>
                <a:latin typeface="Myriad Pro Light" panose="020B0603030403020204" pitchFamily="34" charset="0"/>
              </a:rPr>
              <a:t>POR SU ATENCIÓN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C66EBB-168D-BF0F-84C7-39A5DBFD47EE}"/>
              </a:ext>
            </a:extLst>
          </p:cNvPr>
          <p:cNvSpPr/>
          <p:nvPr userDrawn="1"/>
        </p:nvSpPr>
        <p:spPr>
          <a:xfrm>
            <a:off x="2460316" y="3411699"/>
            <a:ext cx="423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Light" pitchFamily="50" charset="0"/>
              </a:rPr>
              <a:t>Ahora… ¡A implementar!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9D4FBA-741D-8B31-3CB4-F18CBD23B14A}"/>
              </a:ext>
            </a:extLst>
          </p:cNvPr>
          <p:cNvSpPr/>
          <p:nvPr userDrawn="1"/>
        </p:nvSpPr>
        <p:spPr>
          <a:xfrm>
            <a:off x="2917801" y="4651921"/>
            <a:ext cx="3295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Lucas F Serrano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19D78D-2C62-CB1D-8144-36BA348CEDC9}"/>
              </a:ext>
            </a:extLst>
          </p:cNvPr>
          <p:cNvSpPr/>
          <p:nvPr userDrawn="1"/>
        </p:nvSpPr>
        <p:spPr>
          <a:xfrm>
            <a:off x="3171307" y="5227179"/>
            <a:ext cx="278831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Lserrano@apping.com.co</a:t>
            </a:r>
          </a:p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+57 318 693 2622</a:t>
            </a:r>
          </a:p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appingcmms.com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91" y="278090"/>
            <a:ext cx="1583384" cy="6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1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589430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la taxonomía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38513" y="1330779"/>
            <a:ext cx="6866974" cy="4641630"/>
            <a:chOff x="1594700" y="1133599"/>
            <a:chExt cx="7313135" cy="463489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8521696" y="1182008"/>
              <a:ext cx="1065" cy="2393811"/>
            </a:xfrm>
            <a:prstGeom prst="straightConnector1">
              <a:avLst/>
            </a:prstGeom>
            <a:ln w="28575">
              <a:solidFill>
                <a:srgbClr val="8E308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7746059" y="2005228"/>
              <a:ext cx="198499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i="1">
                  <a:latin typeface="Arial" panose="020B0604020202020204" pitchFamily="34" charset="0"/>
                  <a:cs typeface="Arial" panose="020B0604020202020204" pitchFamily="34" charset="0"/>
                </a:rPr>
                <a:t>Use / Locación data</a:t>
              </a:r>
              <a:endParaRPr lang="es-CO" sz="105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8521696" y="3666226"/>
              <a:ext cx="9343" cy="1898551"/>
            </a:xfrm>
            <a:prstGeom prst="straightConnector1">
              <a:avLst/>
            </a:prstGeom>
            <a:ln w="28575">
              <a:solidFill>
                <a:srgbClr val="178C8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7710451" y="4446223"/>
              <a:ext cx="205621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i="1">
                  <a:latin typeface="Arial" panose="020B0604020202020204" pitchFamily="34" charset="0"/>
                  <a:cs typeface="Arial" panose="020B0604020202020204" pitchFamily="34" charset="0"/>
                </a:rPr>
                <a:t>Equipment subdivision</a:t>
              </a:r>
              <a:endParaRPr lang="es-CO" sz="105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032444455"/>
                </p:ext>
              </p:extLst>
            </p:nvPr>
          </p:nvGraphicFramePr>
          <p:xfrm>
            <a:off x="1594700" y="1133599"/>
            <a:ext cx="6728824" cy="46348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454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570367" y="2625108"/>
            <a:ext cx="62103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codificación y cuántos niveles utilizo?</a:t>
            </a:r>
          </a:p>
        </p:txBody>
      </p:sp>
    </p:spTree>
    <p:extLst>
      <p:ext uri="{BB962C8B-B14F-4D97-AF65-F5344CB8AC3E}">
        <p14:creationId xmlns:p14="http://schemas.microsoft.com/office/powerpoint/2010/main" val="14846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ardrop 43">
            <a:extLst>
              <a:ext uri="{FF2B5EF4-FFF2-40B4-BE49-F238E27FC236}">
                <a16:creationId xmlns:a16="http://schemas.microsoft.com/office/drawing/2014/main" id="{FECF2AFE-07BD-E9BA-B782-F4740DE67EB5}"/>
              </a:ext>
            </a:extLst>
          </p:cNvPr>
          <p:cNvSpPr/>
          <p:nvPr/>
        </p:nvSpPr>
        <p:spPr>
          <a:xfrm rot="8100000">
            <a:off x="1128229" y="2801540"/>
            <a:ext cx="996929" cy="996929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66" name="Teardrop 44">
            <a:extLst>
              <a:ext uri="{FF2B5EF4-FFF2-40B4-BE49-F238E27FC236}">
                <a16:creationId xmlns:a16="http://schemas.microsoft.com/office/drawing/2014/main" id="{2A259F2B-246B-DE6B-6FD0-C5CFB7A2B915}"/>
              </a:ext>
            </a:extLst>
          </p:cNvPr>
          <p:cNvSpPr/>
          <p:nvPr/>
        </p:nvSpPr>
        <p:spPr>
          <a:xfrm rot="2700000">
            <a:off x="2007038" y="2801540"/>
            <a:ext cx="996929" cy="996929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74" name="Teardrop 45">
            <a:extLst>
              <a:ext uri="{FF2B5EF4-FFF2-40B4-BE49-F238E27FC236}">
                <a16:creationId xmlns:a16="http://schemas.microsoft.com/office/drawing/2014/main" id="{F22244C6-977B-7FF0-A684-A4AB7CC7CFFC}"/>
              </a:ext>
            </a:extLst>
          </p:cNvPr>
          <p:cNvSpPr/>
          <p:nvPr/>
        </p:nvSpPr>
        <p:spPr>
          <a:xfrm rot="2700000">
            <a:off x="2885845" y="2801540"/>
            <a:ext cx="996929" cy="996929"/>
          </a:xfrm>
          <a:prstGeom prst="teardrop">
            <a:avLst/>
          </a:prstGeom>
          <a:solidFill>
            <a:srgbClr val="004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76" name="Teardrop 46">
            <a:extLst>
              <a:ext uri="{FF2B5EF4-FFF2-40B4-BE49-F238E27FC236}">
                <a16:creationId xmlns:a16="http://schemas.microsoft.com/office/drawing/2014/main" id="{2DED0C98-2848-E313-1FFE-7FC10391B669}"/>
              </a:ext>
            </a:extLst>
          </p:cNvPr>
          <p:cNvSpPr/>
          <p:nvPr/>
        </p:nvSpPr>
        <p:spPr>
          <a:xfrm rot="2700000">
            <a:off x="3764654" y="2801540"/>
            <a:ext cx="996929" cy="996929"/>
          </a:xfrm>
          <a:prstGeom prst="teardrop">
            <a:avLst/>
          </a:prstGeom>
          <a:solidFill>
            <a:srgbClr val="AE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cxnSp>
        <p:nvCxnSpPr>
          <p:cNvPr id="35" name="Straight Connector 15">
            <a:extLst>
              <a:ext uri="{FF2B5EF4-FFF2-40B4-BE49-F238E27FC236}">
                <a16:creationId xmlns:a16="http://schemas.microsoft.com/office/drawing/2014/main" id="{EB0C4FED-DA13-E51D-DAE7-39F8B3FDC4D0}"/>
              </a:ext>
            </a:extLst>
          </p:cNvPr>
          <p:cNvCxnSpPr>
            <a:stCxn id="87" idx="7"/>
            <a:endCxn id="89" idx="5"/>
          </p:cNvCxnSpPr>
          <p:nvPr/>
        </p:nvCxnSpPr>
        <p:spPr>
          <a:xfrm>
            <a:off x="5843533" y="3300004"/>
            <a:ext cx="535319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62">
            <a:extLst>
              <a:ext uri="{FF2B5EF4-FFF2-40B4-BE49-F238E27FC236}">
                <a16:creationId xmlns:a16="http://schemas.microsoft.com/office/drawing/2014/main" id="{1D5DB1B1-C678-0FAB-35B2-FE2CEEDE1F83}"/>
              </a:ext>
            </a:extLst>
          </p:cNvPr>
          <p:cNvSpPr txBox="1"/>
          <p:nvPr/>
        </p:nvSpPr>
        <p:spPr>
          <a:xfrm>
            <a:off x="5955630" y="2036495"/>
            <a:ext cx="18433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Calidad de información</a:t>
            </a:r>
          </a:p>
        </p:txBody>
      </p:sp>
      <p:sp>
        <p:nvSpPr>
          <p:cNvPr id="37" name="Oval 16">
            <a:extLst>
              <a:ext uri="{FF2B5EF4-FFF2-40B4-BE49-F238E27FC236}">
                <a16:creationId xmlns:a16="http://schemas.microsoft.com/office/drawing/2014/main" id="{88E11431-1E31-2128-871A-214DD0952764}"/>
              </a:ext>
            </a:extLst>
          </p:cNvPr>
          <p:cNvSpPr/>
          <p:nvPr/>
        </p:nvSpPr>
        <p:spPr>
          <a:xfrm>
            <a:off x="6848996" y="2439291"/>
            <a:ext cx="64627" cy="6462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682D3C6C-98B0-A88C-F630-582CA8147C81}"/>
              </a:ext>
            </a:extLst>
          </p:cNvPr>
          <p:cNvSpPr txBox="1"/>
          <p:nvPr/>
        </p:nvSpPr>
        <p:spPr>
          <a:xfrm>
            <a:off x="1029197" y="4166122"/>
            <a:ext cx="1195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Centralización</a:t>
            </a:r>
          </a:p>
        </p:txBody>
      </p:sp>
      <p:sp>
        <p:nvSpPr>
          <p:cNvPr id="40" name="Oval 67">
            <a:extLst>
              <a:ext uri="{FF2B5EF4-FFF2-40B4-BE49-F238E27FC236}">
                <a16:creationId xmlns:a16="http://schemas.microsoft.com/office/drawing/2014/main" id="{4235B39C-A388-3B36-B598-EAB2CB306297}"/>
              </a:ext>
            </a:extLst>
          </p:cNvPr>
          <p:cNvSpPr/>
          <p:nvPr/>
        </p:nvSpPr>
        <p:spPr>
          <a:xfrm>
            <a:off x="1594384" y="4100193"/>
            <a:ext cx="64627" cy="6462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41" name="TextBox 59">
            <a:extLst>
              <a:ext uri="{FF2B5EF4-FFF2-40B4-BE49-F238E27FC236}">
                <a16:creationId xmlns:a16="http://schemas.microsoft.com/office/drawing/2014/main" id="{73AFF759-691D-869C-F333-863040133B86}"/>
              </a:ext>
            </a:extLst>
          </p:cNvPr>
          <p:cNvSpPr txBox="1"/>
          <p:nvPr/>
        </p:nvSpPr>
        <p:spPr>
          <a:xfrm>
            <a:off x="2567138" y="4166122"/>
            <a:ext cx="1634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Precisión de captura</a:t>
            </a:r>
          </a:p>
        </p:txBody>
      </p:sp>
      <p:sp>
        <p:nvSpPr>
          <p:cNvPr id="42" name="Oval 68">
            <a:extLst>
              <a:ext uri="{FF2B5EF4-FFF2-40B4-BE49-F238E27FC236}">
                <a16:creationId xmlns:a16="http://schemas.microsoft.com/office/drawing/2014/main" id="{D5C63C53-1D3E-AE57-F4CA-055FED9336B6}"/>
              </a:ext>
            </a:extLst>
          </p:cNvPr>
          <p:cNvSpPr/>
          <p:nvPr/>
        </p:nvSpPr>
        <p:spPr>
          <a:xfrm>
            <a:off x="3374181" y="4100193"/>
            <a:ext cx="64627" cy="646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F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43" name="TextBox 61">
            <a:extLst>
              <a:ext uri="{FF2B5EF4-FFF2-40B4-BE49-F238E27FC236}">
                <a16:creationId xmlns:a16="http://schemas.microsoft.com/office/drawing/2014/main" id="{B8930170-14A8-873A-7B3F-7DC3063DB12A}"/>
              </a:ext>
            </a:extLst>
          </p:cNvPr>
          <p:cNvSpPr txBox="1"/>
          <p:nvPr/>
        </p:nvSpPr>
        <p:spPr>
          <a:xfrm>
            <a:off x="4713002" y="4166122"/>
            <a:ext cx="8578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Auditoría</a:t>
            </a:r>
          </a:p>
        </p:txBody>
      </p:sp>
      <p:sp>
        <p:nvSpPr>
          <p:cNvPr id="48" name="Oval 69">
            <a:extLst>
              <a:ext uri="{FF2B5EF4-FFF2-40B4-BE49-F238E27FC236}">
                <a16:creationId xmlns:a16="http://schemas.microsoft.com/office/drawing/2014/main" id="{28F46110-055B-F914-A3C7-5C424E52D994}"/>
              </a:ext>
            </a:extLst>
          </p:cNvPr>
          <p:cNvSpPr/>
          <p:nvPr/>
        </p:nvSpPr>
        <p:spPr>
          <a:xfrm>
            <a:off x="5110352" y="4100193"/>
            <a:ext cx="64627" cy="646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8E3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49" name="TextBox 60">
            <a:extLst>
              <a:ext uri="{FF2B5EF4-FFF2-40B4-BE49-F238E27FC236}">
                <a16:creationId xmlns:a16="http://schemas.microsoft.com/office/drawing/2014/main" id="{D4B425F7-FC08-AED1-2CDF-6C7D93F30058}"/>
              </a:ext>
            </a:extLst>
          </p:cNvPr>
          <p:cNvSpPr txBox="1"/>
          <p:nvPr/>
        </p:nvSpPr>
        <p:spPr>
          <a:xfrm>
            <a:off x="3571845" y="2138152"/>
            <a:ext cx="1382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Democratización</a:t>
            </a:r>
          </a:p>
        </p:txBody>
      </p:sp>
      <p:sp>
        <p:nvSpPr>
          <p:cNvPr id="51" name="Oval 71">
            <a:extLst>
              <a:ext uri="{FF2B5EF4-FFF2-40B4-BE49-F238E27FC236}">
                <a16:creationId xmlns:a16="http://schemas.microsoft.com/office/drawing/2014/main" id="{ABF56B18-67D8-C7A0-2C00-6AF96C1CF739}"/>
              </a:ext>
            </a:extLst>
          </p:cNvPr>
          <p:cNvSpPr/>
          <p:nvPr/>
        </p:nvSpPr>
        <p:spPr>
          <a:xfrm>
            <a:off x="4230807" y="2524833"/>
            <a:ext cx="64627" cy="6462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52" name="TextBox 58">
            <a:extLst>
              <a:ext uri="{FF2B5EF4-FFF2-40B4-BE49-F238E27FC236}">
                <a16:creationId xmlns:a16="http://schemas.microsoft.com/office/drawing/2014/main" id="{EC8D483B-3580-265C-FA9D-BA58B713E42F}"/>
              </a:ext>
            </a:extLst>
          </p:cNvPr>
          <p:cNvSpPr txBox="1"/>
          <p:nvPr/>
        </p:nvSpPr>
        <p:spPr>
          <a:xfrm>
            <a:off x="1711124" y="2138152"/>
            <a:ext cx="16135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Identificación visual</a:t>
            </a:r>
          </a:p>
        </p:txBody>
      </p:sp>
      <p:sp>
        <p:nvSpPr>
          <p:cNvPr id="53" name="Oval 70">
            <a:extLst>
              <a:ext uri="{FF2B5EF4-FFF2-40B4-BE49-F238E27FC236}">
                <a16:creationId xmlns:a16="http://schemas.microsoft.com/office/drawing/2014/main" id="{9A6CFE2B-0261-BACD-EEAF-1C202F3635D7}"/>
              </a:ext>
            </a:extLst>
          </p:cNvPr>
          <p:cNvSpPr/>
          <p:nvPr/>
        </p:nvSpPr>
        <p:spPr>
          <a:xfrm>
            <a:off x="2485569" y="2524833"/>
            <a:ext cx="64627" cy="6462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cxnSp>
        <p:nvCxnSpPr>
          <p:cNvPr id="54" name="Straight Connector 19">
            <a:extLst>
              <a:ext uri="{FF2B5EF4-FFF2-40B4-BE49-F238E27FC236}">
                <a16:creationId xmlns:a16="http://schemas.microsoft.com/office/drawing/2014/main" id="{33751E83-8258-C3D7-E613-A2ED27357746}"/>
              </a:ext>
            </a:extLst>
          </p:cNvPr>
          <p:cNvCxnSpPr/>
          <p:nvPr/>
        </p:nvCxnSpPr>
        <p:spPr>
          <a:xfrm>
            <a:off x="2517878" y="2607812"/>
            <a:ext cx="0" cy="1817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6">
            <a:extLst>
              <a:ext uri="{FF2B5EF4-FFF2-40B4-BE49-F238E27FC236}">
                <a16:creationId xmlns:a16="http://schemas.microsoft.com/office/drawing/2014/main" id="{214E8364-E3B6-4A03-C2E5-0B522BE034B6}"/>
              </a:ext>
            </a:extLst>
          </p:cNvPr>
          <p:cNvCxnSpPr/>
          <p:nvPr/>
        </p:nvCxnSpPr>
        <p:spPr>
          <a:xfrm>
            <a:off x="4263119" y="2607812"/>
            <a:ext cx="0" cy="1817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77">
            <a:extLst>
              <a:ext uri="{FF2B5EF4-FFF2-40B4-BE49-F238E27FC236}">
                <a16:creationId xmlns:a16="http://schemas.microsoft.com/office/drawing/2014/main" id="{B49891FE-7DCA-2795-6E34-DF31938A24C8}"/>
              </a:ext>
            </a:extLst>
          </p:cNvPr>
          <p:cNvCxnSpPr/>
          <p:nvPr/>
        </p:nvCxnSpPr>
        <p:spPr>
          <a:xfrm>
            <a:off x="3384311" y="3835838"/>
            <a:ext cx="0" cy="259971"/>
          </a:xfrm>
          <a:prstGeom prst="line">
            <a:avLst/>
          </a:prstGeom>
          <a:ln w="12700">
            <a:solidFill>
              <a:srgbClr val="004F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79">
            <a:extLst>
              <a:ext uri="{FF2B5EF4-FFF2-40B4-BE49-F238E27FC236}">
                <a16:creationId xmlns:a16="http://schemas.microsoft.com/office/drawing/2014/main" id="{CDD592B1-1E83-D604-B36E-563A5BC00906}"/>
              </a:ext>
            </a:extLst>
          </p:cNvPr>
          <p:cNvCxnSpPr/>
          <p:nvPr/>
        </p:nvCxnSpPr>
        <p:spPr>
          <a:xfrm>
            <a:off x="5142659" y="3835838"/>
            <a:ext cx="0" cy="259971"/>
          </a:xfrm>
          <a:prstGeom prst="line">
            <a:avLst/>
          </a:prstGeom>
          <a:ln w="12700">
            <a:solidFill>
              <a:srgbClr val="8E30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90">
            <a:extLst>
              <a:ext uri="{FF2B5EF4-FFF2-40B4-BE49-F238E27FC236}">
                <a16:creationId xmlns:a16="http://schemas.microsoft.com/office/drawing/2014/main" id="{DCBE4C88-177C-B2A9-2F50-E2BE563E4B81}"/>
              </a:ext>
            </a:extLst>
          </p:cNvPr>
          <p:cNvSpPr>
            <a:spLocks noEditPoints="1"/>
          </p:cNvSpPr>
          <p:nvPr/>
        </p:nvSpPr>
        <p:spPr bwMode="auto">
          <a:xfrm>
            <a:off x="4107918" y="3145448"/>
            <a:ext cx="335312" cy="340665"/>
          </a:xfrm>
          <a:custGeom>
            <a:avLst/>
            <a:gdLst>
              <a:gd name="T0" fmla="*/ 28 w 62"/>
              <a:gd name="T1" fmla="*/ 25 h 62"/>
              <a:gd name="T2" fmla="*/ 28 w 62"/>
              <a:gd name="T3" fmla="*/ 28 h 62"/>
              <a:gd name="T4" fmla="*/ 27 w 62"/>
              <a:gd name="T5" fmla="*/ 29 h 62"/>
              <a:gd name="T6" fmla="*/ 25 w 62"/>
              <a:gd name="T7" fmla="*/ 28 h 62"/>
              <a:gd name="T8" fmla="*/ 4 w 62"/>
              <a:gd name="T9" fmla="*/ 7 h 62"/>
              <a:gd name="T10" fmla="*/ 4 w 62"/>
              <a:gd name="T11" fmla="*/ 15 h 62"/>
              <a:gd name="T12" fmla="*/ 2 w 62"/>
              <a:gd name="T13" fmla="*/ 17 h 62"/>
              <a:gd name="T14" fmla="*/ 0 w 62"/>
              <a:gd name="T15" fmla="*/ 15 h 62"/>
              <a:gd name="T16" fmla="*/ 0 w 62"/>
              <a:gd name="T17" fmla="*/ 2 h 62"/>
              <a:gd name="T18" fmla="*/ 2 w 62"/>
              <a:gd name="T19" fmla="*/ 0 h 62"/>
              <a:gd name="T20" fmla="*/ 15 w 62"/>
              <a:gd name="T21" fmla="*/ 0 h 62"/>
              <a:gd name="T22" fmla="*/ 17 w 62"/>
              <a:gd name="T23" fmla="*/ 2 h 62"/>
              <a:gd name="T24" fmla="*/ 15 w 62"/>
              <a:gd name="T25" fmla="*/ 4 h 62"/>
              <a:gd name="T26" fmla="*/ 7 w 62"/>
              <a:gd name="T27" fmla="*/ 4 h 62"/>
              <a:gd name="T28" fmla="*/ 28 w 62"/>
              <a:gd name="T29" fmla="*/ 25 h 62"/>
              <a:gd name="T30" fmla="*/ 60 w 62"/>
              <a:gd name="T31" fmla="*/ 46 h 62"/>
              <a:gd name="T32" fmla="*/ 58 w 62"/>
              <a:gd name="T33" fmla="*/ 48 h 62"/>
              <a:gd name="T34" fmla="*/ 58 w 62"/>
              <a:gd name="T35" fmla="*/ 55 h 62"/>
              <a:gd name="T36" fmla="*/ 37 w 62"/>
              <a:gd name="T37" fmla="*/ 34 h 62"/>
              <a:gd name="T38" fmla="*/ 34 w 62"/>
              <a:gd name="T39" fmla="*/ 34 h 62"/>
              <a:gd name="T40" fmla="*/ 34 w 62"/>
              <a:gd name="T41" fmla="*/ 37 h 62"/>
              <a:gd name="T42" fmla="*/ 55 w 62"/>
              <a:gd name="T43" fmla="*/ 58 h 62"/>
              <a:gd name="T44" fmla="*/ 47 w 62"/>
              <a:gd name="T45" fmla="*/ 58 h 62"/>
              <a:gd name="T46" fmla="*/ 45 w 62"/>
              <a:gd name="T47" fmla="*/ 60 h 62"/>
              <a:gd name="T48" fmla="*/ 47 w 62"/>
              <a:gd name="T49" fmla="*/ 62 h 62"/>
              <a:gd name="T50" fmla="*/ 60 w 62"/>
              <a:gd name="T51" fmla="*/ 62 h 62"/>
              <a:gd name="T52" fmla="*/ 62 w 62"/>
              <a:gd name="T53" fmla="*/ 60 h 62"/>
              <a:gd name="T54" fmla="*/ 62 w 62"/>
              <a:gd name="T55" fmla="*/ 48 h 62"/>
              <a:gd name="T56" fmla="*/ 60 w 62"/>
              <a:gd name="T57" fmla="*/ 46 h 62"/>
              <a:gd name="T58" fmla="*/ 60 w 62"/>
              <a:gd name="T59" fmla="*/ 0 h 62"/>
              <a:gd name="T60" fmla="*/ 47 w 62"/>
              <a:gd name="T61" fmla="*/ 0 h 62"/>
              <a:gd name="T62" fmla="*/ 45 w 62"/>
              <a:gd name="T63" fmla="*/ 2 h 62"/>
              <a:gd name="T64" fmla="*/ 47 w 62"/>
              <a:gd name="T65" fmla="*/ 4 h 62"/>
              <a:gd name="T66" fmla="*/ 55 w 62"/>
              <a:gd name="T67" fmla="*/ 4 h 62"/>
              <a:gd name="T68" fmla="*/ 34 w 62"/>
              <a:gd name="T69" fmla="*/ 25 h 62"/>
              <a:gd name="T70" fmla="*/ 34 w 62"/>
              <a:gd name="T71" fmla="*/ 28 h 62"/>
              <a:gd name="T72" fmla="*/ 36 w 62"/>
              <a:gd name="T73" fmla="*/ 29 h 62"/>
              <a:gd name="T74" fmla="*/ 37 w 62"/>
              <a:gd name="T75" fmla="*/ 28 h 62"/>
              <a:gd name="T76" fmla="*/ 58 w 62"/>
              <a:gd name="T77" fmla="*/ 7 h 62"/>
              <a:gd name="T78" fmla="*/ 58 w 62"/>
              <a:gd name="T79" fmla="*/ 15 h 62"/>
              <a:gd name="T80" fmla="*/ 60 w 62"/>
              <a:gd name="T81" fmla="*/ 17 h 62"/>
              <a:gd name="T82" fmla="*/ 62 w 62"/>
              <a:gd name="T83" fmla="*/ 15 h 62"/>
              <a:gd name="T84" fmla="*/ 62 w 62"/>
              <a:gd name="T85" fmla="*/ 2 h 62"/>
              <a:gd name="T86" fmla="*/ 60 w 62"/>
              <a:gd name="T87" fmla="*/ 0 h 62"/>
              <a:gd name="T88" fmla="*/ 25 w 62"/>
              <a:gd name="T89" fmla="*/ 34 h 62"/>
              <a:gd name="T90" fmla="*/ 4 w 62"/>
              <a:gd name="T91" fmla="*/ 55 h 62"/>
              <a:gd name="T92" fmla="*/ 4 w 62"/>
              <a:gd name="T93" fmla="*/ 48 h 62"/>
              <a:gd name="T94" fmla="*/ 2 w 62"/>
              <a:gd name="T95" fmla="*/ 46 h 62"/>
              <a:gd name="T96" fmla="*/ 0 w 62"/>
              <a:gd name="T97" fmla="*/ 48 h 62"/>
              <a:gd name="T98" fmla="*/ 0 w 62"/>
              <a:gd name="T99" fmla="*/ 60 h 62"/>
              <a:gd name="T100" fmla="*/ 2 w 62"/>
              <a:gd name="T101" fmla="*/ 62 h 62"/>
              <a:gd name="T102" fmla="*/ 15 w 62"/>
              <a:gd name="T103" fmla="*/ 62 h 62"/>
              <a:gd name="T104" fmla="*/ 17 w 62"/>
              <a:gd name="T105" fmla="*/ 60 h 62"/>
              <a:gd name="T106" fmla="*/ 15 w 62"/>
              <a:gd name="T107" fmla="*/ 58 h 62"/>
              <a:gd name="T108" fmla="*/ 7 w 62"/>
              <a:gd name="T109" fmla="*/ 58 h 62"/>
              <a:gd name="T110" fmla="*/ 28 w 62"/>
              <a:gd name="T111" fmla="*/ 37 h 62"/>
              <a:gd name="T112" fmla="*/ 28 w 62"/>
              <a:gd name="T113" fmla="*/ 34 h 62"/>
              <a:gd name="T114" fmla="*/ 25 w 62"/>
              <a:gd name="T115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" h="62">
                <a:moveTo>
                  <a:pt x="28" y="25"/>
                </a:moveTo>
                <a:cubicBezTo>
                  <a:pt x="29" y="26"/>
                  <a:pt x="29" y="27"/>
                  <a:pt x="28" y="28"/>
                </a:cubicBezTo>
                <a:cubicBezTo>
                  <a:pt x="28" y="28"/>
                  <a:pt x="27" y="29"/>
                  <a:pt x="27" y="29"/>
                </a:cubicBezTo>
                <a:cubicBezTo>
                  <a:pt x="26" y="29"/>
                  <a:pt x="25" y="28"/>
                  <a:pt x="25" y="28"/>
                </a:cubicBezTo>
                <a:cubicBezTo>
                  <a:pt x="4" y="7"/>
                  <a:pt x="4" y="7"/>
                  <a:pt x="4" y="7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3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4"/>
                  <a:pt x="16" y="4"/>
                  <a:pt x="15" y="4"/>
                </a:cubicBezTo>
                <a:cubicBezTo>
                  <a:pt x="7" y="4"/>
                  <a:pt x="7" y="4"/>
                  <a:pt x="7" y="4"/>
                </a:cubicBezTo>
                <a:lnTo>
                  <a:pt x="28" y="25"/>
                </a:lnTo>
                <a:close/>
                <a:moveTo>
                  <a:pt x="60" y="46"/>
                </a:moveTo>
                <a:cubicBezTo>
                  <a:pt x="59" y="46"/>
                  <a:pt x="58" y="46"/>
                  <a:pt x="58" y="48"/>
                </a:cubicBezTo>
                <a:cubicBezTo>
                  <a:pt x="58" y="55"/>
                  <a:pt x="58" y="55"/>
                  <a:pt x="58" y="55"/>
                </a:cubicBezTo>
                <a:cubicBezTo>
                  <a:pt x="37" y="34"/>
                  <a:pt x="37" y="34"/>
                  <a:pt x="37" y="34"/>
                </a:cubicBezTo>
                <a:cubicBezTo>
                  <a:pt x="36" y="34"/>
                  <a:pt x="35" y="34"/>
                  <a:pt x="34" y="34"/>
                </a:cubicBezTo>
                <a:cubicBezTo>
                  <a:pt x="34" y="35"/>
                  <a:pt x="34" y="36"/>
                  <a:pt x="34" y="37"/>
                </a:cubicBezTo>
                <a:cubicBezTo>
                  <a:pt x="55" y="58"/>
                  <a:pt x="55" y="58"/>
                  <a:pt x="55" y="58"/>
                </a:cubicBezTo>
                <a:cubicBezTo>
                  <a:pt x="47" y="58"/>
                  <a:pt x="47" y="58"/>
                  <a:pt x="47" y="58"/>
                </a:cubicBezTo>
                <a:cubicBezTo>
                  <a:pt x="46" y="58"/>
                  <a:pt x="45" y="59"/>
                  <a:pt x="45" y="60"/>
                </a:cubicBezTo>
                <a:cubicBezTo>
                  <a:pt x="45" y="61"/>
                  <a:pt x="46" y="62"/>
                  <a:pt x="47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2" y="61"/>
                  <a:pt x="62" y="60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6"/>
                  <a:pt x="61" y="46"/>
                  <a:pt x="60" y="46"/>
                </a:cubicBezTo>
                <a:close/>
                <a:moveTo>
                  <a:pt x="60" y="0"/>
                </a:move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5" y="1"/>
                  <a:pt x="45" y="2"/>
                </a:cubicBezTo>
                <a:cubicBezTo>
                  <a:pt x="45" y="4"/>
                  <a:pt x="46" y="4"/>
                  <a:pt x="47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6"/>
                  <a:pt x="34" y="27"/>
                  <a:pt x="34" y="28"/>
                </a:cubicBezTo>
                <a:cubicBezTo>
                  <a:pt x="35" y="28"/>
                  <a:pt x="35" y="29"/>
                  <a:pt x="36" y="29"/>
                </a:cubicBezTo>
                <a:cubicBezTo>
                  <a:pt x="36" y="29"/>
                  <a:pt x="37" y="28"/>
                  <a:pt x="37" y="28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6"/>
                  <a:pt x="59" y="17"/>
                  <a:pt x="60" y="17"/>
                </a:cubicBezTo>
                <a:cubicBezTo>
                  <a:pt x="61" y="17"/>
                  <a:pt x="62" y="16"/>
                  <a:pt x="62" y="15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1"/>
                  <a:pt x="61" y="0"/>
                  <a:pt x="60" y="0"/>
                </a:cubicBezTo>
                <a:close/>
                <a:moveTo>
                  <a:pt x="25" y="34"/>
                </a:moveTo>
                <a:cubicBezTo>
                  <a:pt x="4" y="55"/>
                  <a:pt x="4" y="55"/>
                  <a:pt x="4" y="55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6"/>
                  <a:pt x="2" y="46"/>
                </a:cubicBezTo>
                <a:cubicBezTo>
                  <a:pt x="1" y="46"/>
                  <a:pt x="0" y="46"/>
                  <a:pt x="0" y="4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1" y="62"/>
                  <a:pt x="2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7" y="61"/>
                  <a:pt x="17" y="60"/>
                </a:cubicBezTo>
                <a:cubicBezTo>
                  <a:pt x="17" y="59"/>
                  <a:pt x="16" y="58"/>
                  <a:pt x="15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28" y="37"/>
                  <a:pt x="28" y="37"/>
                  <a:pt x="28" y="37"/>
                </a:cubicBezTo>
                <a:cubicBezTo>
                  <a:pt x="29" y="36"/>
                  <a:pt x="29" y="35"/>
                  <a:pt x="28" y="34"/>
                </a:cubicBezTo>
                <a:cubicBezTo>
                  <a:pt x="27" y="34"/>
                  <a:pt x="26" y="34"/>
                  <a:pt x="25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73" name="Freeform 53">
            <a:extLst>
              <a:ext uri="{FF2B5EF4-FFF2-40B4-BE49-F238E27FC236}">
                <a16:creationId xmlns:a16="http://schemas.microsoft.com/office/drawing/2014/main" id="{1B7DBB09-0A0F-974A-1761-6EA26DF798B7}"/>
              </a:ext>
            </a:extLst>
          </p:cNvPr>
          <p:cNvSpPr>
            <a:spLocks noEditPoints="1"/>
          </p:cNvSpPr>
          <p:nvPr/>
        </p:nvSpPr>
        <p:spPr bwMode="auto">
          <a:xfrm>
            <a:off x="1405251" y="3113009"/>
            <a:ext cx="447994" cy="417821"/>
          </a:xfrm>
          <a:custGeom>
            <a:avLst/>
            <a:gdLst>
              <a:gd name="T0" fmla="*/ 32 w 80"/>
              <a:gd name="T1" fmla="*/ 40 h 80"/>
              <a:gd name="T2" fmla="*/ 49 w 80"/>
              <a:gd name="T3" fmla="*/ 58 h 80"/>
              <a:gd name="T4" fmla="*/ 43 w 80"/>
              <a:gd name="T5" fmla="*/ 56 h 80"/>
              <a:gd name="T6" fmla="*/ 67 w 80"/>
              <a:gd name="T7" fmla="*/ 64 h 80"/>
              <a:gd name="T8" fmla="*/ 70 w 80"/>
              <a:gd name="T9" fmla="*/ 64 h 80"/>
              <a:gd name="T10" fmla="*/ 40 w 80"/>
              <a:gd name="T11" fmla="*/ 57 h 80"/>
              <a:gd name="T12" fmla="*/ 38 w 80"/>
              <a:gd name="T13" fmla="*/ 56 h 80"/>
              <a:gd name="T14" fmla="*/ 40 w 80"/>
              <a:gd name="T15" fmla="*/ 77 h 80"/>
              <a:gd name="T16" fmla="*/ 40 w 80"/>
              <a:gd name="T17" fmla="*/ 80 h 80"/>
              <a:gd name="T18" fmla="*/ 23 w 80"/>
              <a:gd name="T19" fmla="*/ 49 h 80"/>
              <a:gd name="T20" fmla="*/ 25 w 80"/>
              <a:gd name="T21" fmla="*/ 43 h 80"/>
              <a:gd name="T22" fmla="*/ 26 w 80"/>
              <a:gd name="T23" fmla="*/ 64 h 80"/>
              <a:gd name="T24" fmla="*/ 27 w 80"/>
              <a:gd name="T25" fmla="*/ 67 h 80"/>
              <a:gd name="T26" fmla="*/ 23 w 80"/>
              <a:gd name="T27" fmla="*/ 40 h 80"/>
              <a:gd name="T28" fmla="*/ 25 w 80"/>
              <a:gd name="T29" fmla="*/ 38 h 80"/>
              <a:gd name="T30" fmla="*/ 3 w 80"/>
              <a:gd name="T31" fmla="*/ 40 h 80"/>
              <a:gd name="T32" fmla="*/ 0 w 80"/>
              <a:gd name="T33" fmla="*/ 40 h 80"/>
              <a:gd name="T34" fmla="*/ 32 w 80"/>
              <a:gd name="T35" fmla="*/ 23 h 80"/>
              <a:gd name="T36" fmla="*/ 38 w 80"/>
              <a:gd name="T37" fmla="*/ 25 h 80"/>
              <a:gd name="T38" fmla="*/ 13 w 80"/>
              <a:gd name="T39" fmla="*/ 16 h 80"/>
              <a:gd name="T40" fmla="*/ 10 w 80"/>
              <a:gd name="T41" fmla="*/ 16 h 80"/>
              <a:gd name="T42" fmla="*/ 40 w 80"/>
              <a:gd name="T43" fmla="*/ 23 h 80"/>
              <a:gd name="T44" fmla="*/ 43 w 80"/>
              <a:gd name="T45" fmla="*/ 25 h 80"/>
              <a:gd name="T46" fmla="*/ 40 w 80"/>
              <a:gd name="T47" fmla="*/ 3 h 80"/>
              <a:gd name="T48" fmla="*/ 40 w 80"/>
              <a:gd name="T49" fmla="*/ 0 h 80"/>
              <a:gd name="T50" fmla="*/ 58 w 80"/>
              <a:gd name="T51" fmla="*/ 32 h 80"/>
              <a:gd name="T52" fmla="*/ 56 w 80"/>
              <a:gd name="T53" fmla="*/ 38 h 80"/>
              <a:gd name="T54" fmla="*/ 53 w 80"/>
              <a:gd name="T55" fmla="*/ 18 h 80"/>
              <a:gd name="T56" fmla="*/ 70 w 80"/>
              <a:gd name="T57" fmla="*/ 16 h 80"/>
              <a:gd name="T58" fmla="*/ 59 w 80"/>
              <a:gd name="T59" fmla="*/ 47 h 80"/>
              <a:gd name="T60" fmla="*/ 53 w 80"/>
              <a:gd name="T61" fmla="*/ 49 h 80"/>
              <a:gd name="T62" fmla="*/ 67 w 80"/>
              <a:gd name="T63" fmla="*/ 31 h 80"/>
              <a:gd name="T64" fmla="*/ 52 w 80"/>
              <a:gd name="T65" fmla="*/ 60 h 80"/>
              <a:gd name="T66" fmla="*/ 53 w 80"/>
              <a:gd name="T67" fmla="*/ 40 h 80"/>
              <a:gd name="T68" fmla="*/ 53 w 80"/>
              <a:gd name="T69" fmla="*/ 40 h 80"/>
              <a:gd name="T70" fmla="*/ 50 w 80"/>
              <a:gd name="T71" fmla="*/ 40 h 80"/>
              <a:gd name="T72" fmla="*/ 44 w 80"/>
              <a:gd name="T73" fmla="*/ 31 h 80"/>
              <a:gd name="T74" fmla="*/ 33 w 80"/>
              <a:gd name="T75" fmla="*/ 33 h 80"/>
              <a:gd name="T76" fmla="*/ 31 w 80"/>
              <a:gd name="T77" fmla="*/ 44 h 80"/>
              <a:gd name="T78" fmla="*/ 40 w 80"/>
              <a:gd name="T79" fmla="*/ 50 h 80"/>
              <a:gd name="T80" fmla="*/ 49 w 80"/>
              <a:gd name="T81" fmla="*/ 31 h 80"/>
              <a:gd name="T82" fmla="*/ 50 w 80"/>
              <a:gd name="T83" fmla="*/ 31 h 80"/>
              <a:gd name="T84" fmla="*/ 40 w 80"/>
              <a:gd name="T85" fmla="*/ 28 h 80"/>
              <a:gd name="T86" fmla="*/ 40 w 80"/>
              <a:gd name="T87" fmla="*/ 28 h 80"/>
              <a:gd name="T88" fmla="*/ 32 w 80"/>
              <a:gd name="T89" fmla="*/ 31 h 80"/>
              <a:gd name="T90" fmla="*/ 28 w 80"/>
              <a:gd name="T91" fmla="*/ 41 h 80"/>
              <a:gd name="T92" fmla="*/ 27 w 80"/>
              <a:gd name="T93" fmla="*/ 40 h 80"/>
              <a:gd name="T94" fmla="*/ 31 w 80"/>
              <a:gd name="T95" fmla="*/ 49 h 80"/>
              <a:gd name="T96" fmla="*/ 32 w 80"/>
              <a:gd name="T97" fmla="*/ 50 h 80"/>
              <a:gd name="T98" fmla="*/ 40 w 80"/>
              <a:gd name="T99" fmla="*/ 53 h 80"/>
              <a:gd name="T100" fmla="*/ 50 w 80"/>
              <a:gd name="T101" fmla="*/ 50 h 80"/>
              <a:gd name="T102" fmla="*/ 49 w 80"/>
              <a:gd name="T103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80"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36" y="48"/>
                  <a:pt x="32" y="45"/>
                  <a:pt x="32" y="40"/>
                </a:cubicBezTo>
                <a:cubicBezTo>
                  <a:pt x="32" y="36"/>
                  <a:pt x="36" y="32"/>
                  <a:pt x="40" y="32"/>
                </a:cubicBezTo>
                <a:cubicBezTo>
                  <a:pt x="45" y="32"/>
                  <a:pt x="48" y="36"/>
                  <a:pt x="48" y="40"/>
                </a:cubicBezTo>
                <a:close/>
                <a:moveTo>
                  <a:pt x="49" y="58"/>
                </a:moveTo>
                <a:cubicBezTo>
                  <a:pt x="49" y="56"/>
                  <a:pt x="49" y="54"/>
                  <a:pt x="49" y="53"/>
                </a:cubicBezTo>
                <a:cubicBezTo>
                  <a:pt x="48" y="53"/>
                  <a:pt x="47" y="53"/>
                  <a:pt x="46" y="53"/>
                </a:cubicBezTo>
                <a:cubicBezTo>
                  <a:pt x="45" y="54"/>
                  <a:pt x="44" y="55"/>
                  <a:pt x="43" y="56"/>
                </a:cubicBezTo>
                <a:cubicBezTo>
                  <a:pt x="47" y="59"/>
                  <a:pt x="51" y="62"/>
                  <a:pt x="55" y="64"/>
                </a:cubicBezTo>
                <a:cubicBezTo>
                  <a:pt x="62" y="68"/>
                  <a:pt x="65" y="68"/>
                  <a:pt x="67" y="67"/>
                </a:cubicBezTo>
                <a:cubicBezTo>
                  <a:pt x="67" y="66"/>
                  <a:pt x="67" y="65"/>
                  <a:pt x="67" y="64"/>
                </a:cubicBezTo>
                <a:cubicBezTo>
                  <a:pt x="67" y="62"/>
                  <a:pt x="66" y="58"/>
                  <a:pt x="63" y="53"/>
                </a:cubicBezTo>
                <a:cubicBezTo>
                  <a:pt x="64" y="53"/>
                  <a:pt x="65" y="53"/>
                  <a:pt x="66" y="52"/>
                </a:cubicBezTo>
                <a:cubicBezTo>
                  <a:pt x="69" y="57"/>
                  <a:pt x="70" y="61"/>
                  <a:pt x="70" y="64"/>
                </a:cubicBezTo>
                <a:cubicBezTo>
                  <a:pt x="70" y="66"/>
                  <a:pt x="70" y="68"/>
                  <a:pt x="69" y="69"/>
                </a:cubicBezTo>
                <a:cubicBezTo>
                  <a:pt x="66" y="71"/>
                  <a:pt x="61" y="71"/>
                  <a:pt x="53" y="67"/>
                </a:cubicBezTo>
                <a:cubicBezTo>
                  <a:pt x="49" y="64"/>
                  <a:pt x="45" y="61"/>
                  <a:pt x="40" y="57"/>
                </a:cubicBezTo>
                <a:cubicBezTo>
                  <a:pt x="38" y="59"/>
                  <a:pt x="36" y="61"/>
                  <a:pt x="35" y="62"/>
                </a:cubicBezTo>
                <a:cubicBezTo>
                  <a:pt x="34" y="61"/>
                  <a:pt x="34" y="60"/>
                  <a:pt x="34" y="59"/>
                </a:cubicBezTo>
                <a:cubicBezTo>
                  <a:pt x="35" y="58"/>
                  <a:pt x="37" y="57"/>
                  <a:pt x="38" y="56"/>
                </a:cubicBezTo>
                <a:cubicBezTo>
                  <a:pt x="37" y="55"/>
                  <a:pt x="36" y="54"/>
                  <a:pt x="35" y="53"/>
                </a:cubicBezTo>
                <a:cubicBezTo>
                  <a:pt x="34" y="53"/>
                  <a:pt x="32" y="53"/>
                  <a:pt x="31" y="53"/>
                </a:cubicBezTo>
                <a:cubicBezTo>
                  <a:pt x="33" y="68"/>
                  <a:pt x="37" y="77"/>
                  <a:pt x="40" y="77"/>
                </a:cubicBezTo>
                <a:cubicBezTo>
                  <a:pt x="43" y="77"/>
                  <a:pt x="45" y="73"/>
                  <a:pt x="47" y="65"/>
                </a:cubicBezTo>
                <a:cubicBezTo>
                  <a:pt x="48" y="66"/>
                  <a:pt x="49" y="66"/>
                  <a:pt x="50" y="67"/>
                </a:cubicBezTo>
                <a:cubicBezTo>
                  <a:pt x="48" y="75"/>
                  <a:pt x="45" y="80"/>
                  <a:pt x="40" y="80"/>
                </a:cubicBezTo>
                <a:cubicBezTo>
                  <a:pt x="34" y="80"/>
                  <a:pt x="30" y="68"/>
                  <a:pt x="28" y="52"/>
                </a:cubicBezTo>
                <a:cubicBezTo>
                  <a:pt x="26" y="52"/>
                  <a:pt x="23" y="52"/>
                  <a:pt x="21" y="52"/>
                </a:cubicBezTo>
                <a:cubicBezTo>
                  <a:pt x="22" y="51"/>
                  <a:pt x="22" y="50"/>
                  <a:pt x="23" y="49"/>
                </a:cubicBezTo>
                <a:cubicBezTo>
                  <a:pt x="24" y="49"/>
                  <a:pt x="26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18" y="51"/>
                  <a:pt x="13" y="60"/>
                  <a:pt x="13" y="64"/>
                </a:cubicBezTo>
                <a:cubicBezTo>
                  <a:pt x="13" y="65"/>
                  <a:pt x="14" y="66"/>
                  <a:pt x="14" y="67"/>
                </a:cubicBezTo>
                <a:cubicBezTo>
                  <a:pt x="15" y="68"/>
                  <a:pt x="19" y="68"/>
                  <a:pt x="26" y="64"/>
                </a:cubicBezTo>
                <a:cubicBezTo>
                  <a:pt x="26" y="64"/>
                  <a:pt x="27" y="63"/>
                  <a:pt x="28" y="63"/>
                </a:cubicBezTo>
                <a:cubicBezTo>
                  <a:pt x="28" y="64"/>
                  <a:pt x="28" y="65"/>
                  <a:pt x="28" y="66"/>
                </a:cubicBezTo>
                <a:cubicBezTo>
                  <a:pt x="28" y="66"/>
                  <a:pt x="28" y="66"/>
                  <a:pt x="27" y="67"/>
                </a:cubicBezTo>
                <a:cubicBezTo>
                  <a:pt x="20" y="71"/>
                  <a:pt x="15" y="71"/>
                  <a:pt x="12" y="69"/>
                </a:cubicBezTo>
                <a:cubicBezTo>
                  <a:pt x="11" y="68"/>
                  <a:pt x="10" y="66"/>
                  <a:pt x="10" y="64"/>
                </a:cubicBezTo>
                <a:cubicBezTo>
                  <a:pt x="10" y="59"/>
                  <a:pt x="15" y="50"/>
                  <a:pt x="23" y="40"/>
                </a:cubicBezTo>
                <a:cubicBezTo>
                  <a:pt x="22" y="38"/>
                  <a:pt x="20" y="36"/>
                  <a:pt x="19" y="35"/>
                </a:cubicBezTo>
                <a:cubicBezTo>
                  <a:pt x="20" y="34"/>
                  <a:pt x="21" y="34"/>
                  <a:pt x="22" y="34"/>
                </a:cubicBezTo>
                <a:cubicBezTo>
                  <a:pt x="23" y="35"/>
                  <a:pt x="24" y="37"/>
                  <a:pt x="25" y="38"/>
                </a:cubicBezTo>
                <a:cubicBezTo>
                  <a:pt x="26" y="37"/>
                  <a:pt x="27" y="36"/>
                  <a:pt x="28" y="35"/>
                </a:cubicBezTo>
                <a:cubicBezTo>
                  <a:pt x="28" y="34"/>
                  <a:pt x="28" y="32"/>
                  <a:pt x="28" y="31"/>
                </a:cubicBezTo>
                <a:cubicBezTo>
                  <a:pt x="12" y="33"/>
                  <a:pt x="3" y="37"/>
                  <a:pt x="3" y="40"/>
                </a:cubicBezTo>
                <a:cubicBezTo>
                  <a:pt x="3" y="43"/>
                  <a:pt x="8" y="45"/>
                  <a:pt x="15" y="47"/>
                </a:cubicBezTo>
                <a:cubicBezTo>
                  <a:pt x="15" y="48"/>
                  <a:pt x="14" y="49"/>
                  <a:pt x="14" y="50"/>
                </a:cubicBezTo>
                <a:cubicBezTo>
                  <a:pt x="6" y="48"/>
                  <a:pt x="0" y="45"/>
                  <a:pt x="0" y="40"/>
                </a:cubicBezTo>
                <a:cubicBezTo>
                  <a:pt x="0" y="34"/>
                  <a:pt x="13" y="30"/>
                  <a:pt x="28" y="28"/>
                </a:cubicBezTo>
                <a:cubicBezTo>
                  <a:pt x="28" y="26"/>
                  <a:pt x="29" y="23"/>
                  <a:pt x="29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5"/>
                  <a:pt x="31" y="26"/>
                  <a:pt x="31" y="28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7"/>
                  <a:pt x="37" y="26"/>
                  <a:pt x="38" y="25"/>
                </a:cubicBezTo>
                <a:cubicBezTo>
                  <a:pt x="34" y="22"/>
                  <a:pt x="30" y="19"/>
                  <a:pt x="26" y="17"/>
                </a:cubicBezTo>
                <a:cubicBezTo>
                  <a:pt x="19" y="13"/>
                  <a:pt x="15" y="13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9"/>
                  <a:pt x="15" y="23"/>
                  <a:pt x="18" y="28"/>
                </a:cubicBezTo>
                <a:cubicBezTo>
                  <a:pt x="17" y="28"/>
                  <a:pt x="16" y="28"/>
                  <a:pt x="15" y="28"/>
                </a:cubicBezTo>
                <a:cubicBezTo>
                  <a:pt x="12" y="24"/>
                  <a:pt x="10" y="19"/>
                  <a:pt x="10" y="16"/>
                </a:cubicBezTo>
                <a:cubicBezTo>
                  <a:pt x="10" y="15"/>
                  <a:pt x="11" y="13"/>
                  <a:pt x="12" y="12"/>
                </a:cubicBezTo>
                <a:cubicBezTo>
                  <a:pt x="15" y="9"/>
                  <a:pt x="20" y="10"/>
                  <a:pt x="27" y="14"/>
                </a:cubicBezTo>
                <a:cubicBezTo>
                  <a:pt x="31" y="16"/>
                  <a:pt x="36" y="19"/>
                  <a:pt x="40" y="23"/>
                </a:cubicBezTo>
                <a:cubicBezTo>
                  <a:pt x="42" y="22"/>
                  <a:pt x="44" y="20"/>
                  <a:pt x="46" y="19"/>
                </a:cubicBezTo>
                <a:cubicBezTo>
                  <a:pt x="46" y="20"/>
                  <a:pt x="46" y="21"/>
                  <a:pt x="47" y="22"/>
                </a:cubicBezTo>
                <a:cubicBezTo>
                  <a:pt x="45" y="23"/>
                  <a:pt x="44" y="24"/>
                  <a:pt x="43" y="25"/>
                </a:cubicBezTo>
                <a:cubicBezTo>
                  <a:pt x="44" y="26"/>
                  <a:pt x="45" y="27"/>
                  <a:pt x="45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8" y="12"/>
                  <a:pt x="44" y="3"/>
                  <a:pt x="40" y="3"/>
                </a:cubicBezTo>
                <a:cubicBezTo>
                  <a:pt x="38" y="3"/>
                  <a:pt x="35" y="8"/>
                  <a:pt x="33" y="15"/>
                </a:cubicBezTo>
                <a:cubicBezTo>
                  <a:pt x="32" y="15"/>
                  <a:pt x="32" y="14"/>
                  <a:pt x="31" y="14"/>
                </a:cubicBezTo>
                <a:cubicBezTo>
                  <a:pt x="33" y="6"/>
                  <a:pt x="36" y="0"/>
                  <a:pt x="40" y="0"/>
                </a:cubicBezTo>
                <a:cubicBezTo>
                  <a:pt x="47" y="0"/>
                  <a:pt x="51" y="13"/>
                  <a:pt x="52" y="28"/>
                </a:cubicBezTo>
                <a:cubicBezTo>
                  <a:pt x="55" y="28"/>
                  <a:pt x="57" y="29"/>
                  <a:pt x="60" y="29"/>
                </a:cubicBezTo>
                <a:cubicBezTo>
                  <a:pt x="59" y="30"/>
                  <a:pt x="58" y="31"/>
                  <a:pt x="58" y="32"/>
                </a:cubicBezTo>
                <a:cubicBezTo>
                  <a:pt x="56" y="32"/>
                  <a:pt x="54" y="31"/>
                  <a:pt x="53" y="31"/>
                </a:cubicBezTo>
                <a:cubicBezTo>
                  <a:pt x="53" y="32"/>
                  <a:pt x="53" y="34"/>
                  <a:pt x="53" y="35"/>
                </a:cubicBezTo>
                <a:cubicBezTo>
                  <a:pt x="54" y="36"/>
                  <a:pt x="55" y="37"/>
                  <a:pt x="56" y="38"/>
                </a:cubicBezTo>
                <a:cubicBezTo>
                  <a:pt x="63" y="29"/>
                  <a:pt x="67" y="21"/>
                  <a:pt x="67" y="16"/>
                </a:cubicBezTo>
                <a:cubicBezTo>
                  <a:pt x="67" y="15"/>
                  <a:pt x="67" y="15"/>
                  <a:pt x="67" y="14"/>
                </a:cubicBezTo>
                <a:cubicBezTo>
                  <a:pt x="65" y="13"/>
                  <a:pt x="60" y="14"/>
                  <a:pt x="53" y="18"/>
                </a:cubicBezTo>
                <a:cubicBezTo>
                  <a:pt x="53" y="17"/>
                  <a:pt x="52" y="16"/>
                  <a:pt x="52" y="15"/>
                </a:cubicBezTo>
                <a:cubicBezTo>
                  <a:pt x="59" y="11"/>
                  <a:pt x="66" y="9"/>
                  <a:pt x="69" y="12"/>
                </a:cubicBezTo>
                <a:cubicBezTo>
                  <a:pt x="70" y="13"/>
                  <a:pt x="70" y="15"/>
                  <a:pt x="70" y="16"/>
                </a:cubicBezTo>
                <a:cubicBezTo>
                  <a:pt x="70" y="22"/>
                  <a:pt x="65" y="31"/>
                  <a:pt x="58" y="40"/>
                </a:cubicBezTo>
                <a:cubicBezTo>
                  <a:pt x="59" y="42"/>
                  <a:pt x="61" y="44"/>
                  <a:pt x="62" y="46"/>
                </a:cubicBezTo>
                <a:cubicBezTo>
                  <a:pt x="61" y="46"/>
                  <a:pt x="60" y="46"/>
                  <a:pt x="59" y="47"/>
                </a:cubicBezTo>
                <a:cubicBezTo>
                  <a:pt x="58" y="45"/>
                  <a:pt x="57" y="44"/>
                  <a:pt x="56" y="43"/>
                </a:cubicBezTo>
                <a:cubicBezTo>
                  <a:pt x="55" y="44"/>
                  <a:pt x="54" y="45"/>
                  <a:pt x="53" y="46"/>
                </a:cubicBezTo>
                <a:cubicBezTo>
                  <a:pt x="53" y="47"/>
                  <a:pt x="53" y="48"/>
                  <a:pt x="53" y="49"/>
                </a:cubicBezTo>
                <a:cubicBezTo>
                  <a:pt x="68" y="48"/>
                  <a:pt x="77" y="44"/>
                  <a:pt x="77" y="40"/>
                </a:cubicBezTo>
                <a:cubicBezTo>
                  <a:pt x="77" y="38"/>
                  <a:pt x="73" y="35"/>
                  <a:pt x="65" y="33"/>
                </a:cubicBezTo>
                <a:cubicBezTo>
                  <a:pt x="66" y="32"/>
                  <a:pt x="66" y="32"/>
                  <a:pt x="67" y="31"/>
                </a:cubicBezTo>
                <a:cubicBezTo>
                  <a:pt x="75" y="33"/>
                  <a:pt x="80" y="36"/>
                  <a:pt x="80" y="40"/>
                </a:cubicBezTo>
                <a:cubicBezTo>
                  <a:pt x="80" y="47"/>
                  <a:pt x="67" y="51"/>
                  <a:pt x="52" y="52"/>
                </a:cubicBezTo>
                <a:cubicBezTo>
                  <a:pt x="52" y="55"/>
                  <a:pt x="52" y="57"/>
                  <a:pt x="52" y="60"/>
                </a:cubicBezTo>
                <a:cubicBezTo>
                  <a:pt x="51" y="59"/>
                  <a:pt x="50" y="58"/>
                  <a:pt x="49" y="58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7" y="47"/>
                </a:moveTo>
                <a:cubicBezTo>
                  <a:pt x="48" y="46"/>
                  <a:pt x="49" y="45"/>
                  <a:pt x="50" y="44"/>
                </a:cubicBezTo>
                <a:cubicBezTo>
                  <a:pt x="50" y="43"/>
                  <a:pt x="50" y="42"/>
                  <a:pt x="50" y="40"/>
                </a:cubicBezTo>
                <a:cubicBezTo>
                  <a:pt x="50" y="39"/>
                  <a:pt x="50" y="38"/>
                  <a:pt x="50" y="36"/>
                </a:cubicBezTo>
                <a:cubicBezTo>
                  <a:pt x="49" y="35"/>
                  <a:pt x="48" y="34"/>
                  <a:pt x="47" y="33"/>
                </a:cubicBezTo>
                <a:cubicBezTo>
                  <a:pt x="46" y="32"/>
                  <a:pt x="45" y="32"/>
                  <a:pt x="44" y="31"/>
                </a:cubicBezTo>
                <a:cubicBezTo>
                  <a:pt x="43" y="31"/>
                  <a:pt x="42" y="31"/>
                  <a:pt x="40" y="31"/>
                </a:cubicBezTo>
                <a:cubicBezTo>
                  <a:pt x="39" y="31"/>
                  <a:pt x="38" y="31"/>
                  <a:pt x="36" y="31"/>
                </a:cubicBezTo>
                <a:cubicBezTo>
                  <a:pt x="35" y="32"/>
                  <a:pt x="34" y="32"/>
                  <a:pt x="33" y="33"/>
                </a:cubicBezTo>
                <a:cubicBezTo>
                  <a:pt x="32" y="34"/>
                  <a:pt x="32" y="35"/>
                  <a:pt x="31" y="36"/>
                </a:cubicBezTo>
                <a:cubicBezTo>
                  <a:pt x="31" y="38"/>
                  <a:pt x="31" y="39"/>
                  <a:pt x="31" y="40"/>
                </a:cubicBezTo>
                <a:cubicBezTo>
                  <a:pt x="31" y="42"/>
                  <a:pt x="31" y="43"/>
                  <a:pt x="31" y="44"/>
                </a:cubicBezTo>
                <a:cubicBezTo>
                  <a:pt x="32" y="45"/>
                  <a:pt x="32" y="46"/>
                  <a:pt x="33" y="47"/>
                </a:cubicBezTo>
                <a:cubicBezTo>
                  <a:pt x="34" y="48"/>
                  <a:pt x="35" y="49"/>
                  <a:pt x="36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5" y="49"/>
                  <a:pt x="46" y="48"/>
                  <a:pt x="47" y="47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49" y="31"/>
                  <a:pt x="49" y="31"/>
                  <a:pt x="49" y="3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40" y="27"/>
                  <a:pt x="40" y="28"/>
                </a:cubicBezTo>
                <a:close/>
                <a:moveTo>
                  <a:pt x="31" y="32"/>
                </a:move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8" y="41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50"/>
                </a:cubicBezTo>
                <a:cubicBezTo>
                  <a:pt x="31" y="50"/>
                  <a:pt x="31" y="50"/>
                  <a:pt x="32" y="50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4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50" y="50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9" y="50"/>
                  <a:pt x="5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75" name="Freeform 64">
            <a:extLst>
              <a:ext uri="{FF2B5EF4-FFF2-40B4-BE49-F238E27FC236}">
                <a16:creationId xmlns:a16="http://schemas.microsoft.com/office/drawing/2014/main" id="{36D2E365-8D07-56E3-4430-AF8668ADBA83}"/>
              </a:ext>
            </a:extLst>
          </p:cNvPr>
          <p:cNvSpPr>
            <a:spLocks noEditPoints="1"/>
          </p:cNvSpPr>
          <p:nvPr/>
        </p:nvSpPr>
        <p:spPr bwMode="auto">
          <a:xfrm>
            <a:off x="3195542" y="3083536"/>
            <a:ext cx="409469" cy="420020"/>
          </a:xfrm>
          <a:custGeom>
            <a:avLst/>
            <a:gdLst>
              <a:gd name="T0" fmla="*/ 36 w 71"/>
              <a:gd name="T1" fmla="*/ 0 h 71"/>
              <a:gd name="T2" fmla="*/ 0 w 71"/>
              <a:gd name="T3" fmla="*/ 35 h 71"/>
              <a:gd name="T4" fmla="*/ 36 w 71"/>
              <a:gd name="T5" fmla="*/ 71 h 71"/>
              <a:gd name="T6" fmla="*/ 71 w 71"/>
              <a:gd name="T7" fmla="*/ 35 h 71"/>
              <a:gd name="T8" fmla="*/ 36 w 71"/>
              <a:gd name="T9" fmla="*/ 0 h 71"/>
              <a:gd name="T10" fmla="*/ 36 w 71"/>
              <a:gd name="T11" fmla="*/ 67 h 71"/>
              <a:gd name="T12" fmla="*/ 4 w 71"/>
              <a:gd name="T13" fmla="*/ 35 h 71"/>
              <a:gd name="T14" fmla="*/ 36 w 71"/>
              <a:gd name="T15" fmla="*/ 4 h 71"/>
              <a:gd name="T16" fmla="*/ 67 w 71"/>
              <a:gd name="T17" fmla="*/ 35 h 71"/>
              <a:gd name="T18" fmla="*/ 36 w 71"/>
              <a:gd name="T19" fmla="*/ 67 h 71"/>
              <a:gd name="T20" fmla="*/ 50 w 71"/>
              <a:gd name="T21" fmla="*/ 24 h 71"/>
              <a:gd name="T22" fmla="*/ 38 w 71"/>
              <a:gd name="T23" fmla="*/ 35 h 71"/>
              <a:gd name="T24" fmla="*/ 50 w 71"/>
              <a:gd name="T25" fmla="*/ 46 h 71"/>
              <a:gd name="T26" fmla="*/ 50 w 71"/>
              <a:gd name="T27" fmla="*/ 49 h 71"/>
              <a:gd name="T28" fmla="*/ 48 w 71"/>
              <a:gd name="T29" fmla="*/ 50 h 71"/>
              <a:gd name="T30" fmla="*/ 47 w 71"/>
              <a:gd name="T31" fmla="*/ 49 h 71"/>
              <a:gd name="T32" fmla="*/ 36 w 71"/>
              <a:gd name="T33" fmla="*/ 38 h 71"/>
              <a:gd name="T34" fmla="*/ 24 w 71"/>
              <a:gd name="T35" fmla="*/ 49 h 71"/>
              <a:gd name="T36" fmla="*/ 23 w 71"/>
              <a:gd name="T37" fmla="*/ 50 h 71"/>
              <a:gd name="T38" fmla="*/ 22 w 71"/>
              <a:gd name="T39" fmla="*/ 49 h 71"/>
              <a:gd name="T40" fmla="*/ 22 w 71"/>
              <a:gd name="T41" fmla="*/ 46 h 71"/>
              <a:gd name="T42" fmla="*/ 33 w 71"/>
              <a:gd name="T43" fmla="*/ 35 h 71"/>
              <a:gd name="T44" fmla="*/ 22 w 71"/>
              <a:gd name="T45" fmla="*/ 24 h 71"/>
              <a:gd name="T46" fmla="*/ 22 w 71"/>
              <a:gd name="T47" fmla="*/ 21 h 71"/>
              <a:gd name="T48" fmla="*/ 24 w 71"/>
              <a:gd name="T49" fmla="*/ 21 h 71"/>
              <a:gd name="T50" fmla="*/ 36 w 71"/>
              <a:gd name="T51" fmla="*/ 32 h 71"/>
              <a:gd name="T52" fmla="*/ 47 w 71"/>
              <a:gd name="T53" fmla="*/ 21 h 71"/>
              <a:gd name="T54" fmla="*/ 50 w 71"/>
              <a:gd name="T55" fmla="*/ 21 h 71"/>
              <a:gd name="T56" fmla="*/ 50 w 71"/>
              <a:gd name="T57" fmla="*/ 2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71">
                <a:moveTo>
                  <a:pt x="36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5"/>
                  <a:pt x="16" y="71"/>
                  <a:pt x="36" y="71"/>
                </a:cubicBezTo>
                <a:cubicBezTo>
                  <a:pt x="55" y="71"/>
                  <a:pt x="71" y="55"/>
                  <a:pt x="71" y="35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67"/>
                </a:moveTo>
                <a:cubicBezTo>
                  <a:pt x="18" y="67"/>
                  <a:pt x="4" y="53"/>
                  <a:pt x="4" y="35"/>
                </a:cubicBezTo>
                <a:cubicBezTo>
                  <a:pt x="4" y="18"/>
                  <a:pt x="18" y="4"/>
                  <a:pt x="36" y="4"/>
                </a:cubicBezTo>
                <a:cubicBezTo>
                  <a:pt x="53" y="4"/>
                  <a:pt x="67" y="18"/>
                  <a:pt x="67" y="35"/>
                </a:cubicBezTo>
                <a:cubicBezTo>
                  <a:pt x="67" y="53"/>
                  <a:pt x="53" y="67"/>
                  <a:pt x="36" y="67"/>
                </a:cubicBezTo>
                <a:close/>
                <a:moveTo>
                  <a:pt x="50" y="24"/>
                </a:moveTo>
                <a:cubicBezTo>
                  <a:pt x="38" y="35"/>
                  <a:pt x="38" y="35"/>
                  <a:pt x="38" y="3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7"/>
                  <a:pt x="50" y="48"/>
                  <a:pt x="50" y="49"/>
                </a:cubicBezTo>
                <a:cubicBezTo>
                  <a:pt x="49" y="50"/>
                  <a:pt x="49" y="50"/>
                  <a:pt x="48" y="50"/>
                </a:cubicBezTo>
                <a:cubicBezTo>
                  <a:pt x="48" y="50"/>
                  <a:pt x="47" y="50"/>
                  <a:pt x="47" y="49"/>
                </a:cubicBezTo>
                <a:cubicBezTo>
                  <a:pt x="36" y="38"/>
                  <a:pt x="36" y="38"/>
                  <a:pt x="36" y="38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0"/>
                  <a:pt x="23" y="50"/>
                  <a:pt x="23" y="50"/>
                </a:cubicBezTo>
                <a:cubicBezTo>
                  <a:pt x="22" y="50"/>
                  <a:pt x="22" y="50"/>
                  <a:pt x="22" y="49"/>
                </a:cubicBezTo>
                <a:cubicBezTo>
                  <a:pt x="21" y="48"/>
                  <a:pt x="21" y="47"/>
                  <a:pt x="22" y="46"/>
                </a:cubicBezTo>
                <a:cubicBezTo>
                  <a:pt x="33" y="35"/>
                  <a:pt x="33" y="35"/>
                  <a:pt x="33" y="35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3"/>
                  <a:pt x="21" y="22"/>
                  <a:pt x="22" y="21"/>
                </a:cubicBezTo>
                <a:cubicBezTo>
                  <a:pt x="22" y="20"/>
                  <a:pt x="24" y="20"/>
                  <a:pt x="24" y="21"/>
                </a:cubicBezTo>
                <a:cubicBezTo>
                  <a:pt x="36" y="32"/>
                  <a:pt x="36" y="32"/>
                  <a:pt x="3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48" y="20"/>
                  <a:pt x="49" y="20"/>
                  <a:pt x="50" y="21"/>
                </a:cubicBezTo>
                <a:cubicBezTo>
                  <a:pt x="50" y="22"/>
                  <a:pt x="50" y="23"/>
                  <a:pt x="50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EBFB12DD-E5D8-1540-E34C-026DB1A0D068}"/>
              </a:ext>
            </a:extLst>
          </p:cNvPr>
          <p:cNvSpPr>
            <a:spLocks noEditPoints="1"/>
          </p:cNvSpPr>
          <p:nvPr/>
        </p:nvSpPr>
        <p:spPr bwMode="auto">
          <a:xfrm>
            <a:off x="2331366" y="3090926"/>
            <a:ext cx="379942" cy="385535"/>
          </a:xfrm>
          <a:custGeom>
            <a:avLst/>
            <a:gdLst>
              <a:gd name="T0" fmla="*/ 62 w 67"/>
              <a:gd name="T1" fmla="*/ 58 h 66"/>
              <a:gd name="T2" fmla="*/ 57 w 67"/>
              <a:gd name="T3" fmla="*/ 58 h 66"/>
              <a:gd name="T4" fmla="*/ 53 w 67"/>
              <a:gd name="T5" fmla="*/ 44 h 66"/>
              <a:gd name="T6" fmla="*/ 47 w 67"/>
              <a:gd name="T7" fmla="*/ 30 h 66"/>
              <a:gd name="T8" fmla="*/ 42 w 67"/>
              <a:gd name="T9" fmla="*/ 15 h 66"/>
              <a:gd name="T10" fmla="*/ 39 w 67"/>
              <a:gd name="T11" fmla="*/ 6 h 66"/>
              <a:gd name="T12" fmla="*/ 34 w 67"/>
              <a:gd name="T13" fmla="*/ 0 h 66"/>
              <a:gd name="T14" fmla="*/ 28 w 67"/>
              <a:gd name="T15" fmla="*/ 6 h 66"/>
              <a:gd name="T16" fmla="*/ 25 w 67"/>
              <a:gd name="T17" fmla="*/ 15 h 66"/>
              <a:gd name="T18" fmla="*/ 20 w 67"/>
              <a:gd name="T19" fmla="*/ 30 h 66"/>
              <a:gd name="T20" fmla="*/ 15 w 67"/>
              <a:gd name="T21" fmla="*/ 44 h 66"/>
              <a:gd name="T22" fmla="*/ 10 w 67"/>
              <a:gd name="T23" fmla="*/ 58 h 66"/>
              <a:gd name="T24" fmla="*/ 5 w 67"/>
              <a:gd name="T25" fmla="*/ 58 h 66"/>
              <a:gd name="T26" fmla="*/ 0 w 67"/>
              <a:gd name="T27" fmla="*/ 62 h 66"/>
              <a:gd name="T28" fmla="*/ 5 w 67"/>
              <a:gd name="T29" fmla="*/ 66 h 66"/>
              <a:gd name="T30" fmla="*/ 62 w 67"/>
              <a:gd name="T31" fmla="*/ 66 h 66"/>
              <a:gd name="T32" fmla="*/ 67 w 67"/>
              <a:gd name="T33" fmla="*/ 62 h 66"/>
              <a:gd name="T34" fmla="*/ 62 w 67"/>
              <a:gd name="T35" fmla="*/ 58 h 66"/>
              <a:gd name="T36" fmla="*/ 30 w 67"/>
              <a:gd name="T37" fmla="*/ 6 h 66"/>
              <a:gd name="T38" fmla="*/ 34 w 67"/>
              <a:gd name="T39" fmla="*/ 2 h 66"/>
              <a:gd name="T40" fmla="*/ 37 w 67"/>
              <a:gd name="T41" fmla="*/ 6 h 66"/>
              <a:gd name="T42" fmla="*/ 40 w 67"/>
              <a:gd name="T43" fmla="*/ 14 h 66"/>
              <a:gd name="T44" fmla="*/ 27 w 67"/>
              <a:gd name="T45" fmla="*/ 14 h 66"/>
              <a:gd name="T46" fmla="*/ 30 w 67"/>
              <a:gd name="T47" fmla="*/ 6 h 66"/>
              <a:gd name="T48" fmla="*/ 21 w 67"/>
              <a:gd name="T49" fmla="*/ 31 h 66"/>
              <a:gd name="T50" fmla="*/ 46 w 67"/>
              <a:gd name="T51" fmla="*/ 31 h 66"/>
              <a:gd name="T52" fmla="*/ 50 w 67"/>
              <a:gd name="T53" fmla="*/ 44 h 66"/>
              <a:gd name="T54" fmla="*/ 17 w 67"/>
              <a:gd name="T55" fmla="*/ 44 h 66"/>
              <a:gd name="T56" fmla="*/ 21 w 67"/>
              <a:gd name="T57" fmla="*/ 31 h 66"/>
              <a:gd name="T58" fmla="*/ 62 w 67"/>
              <a:gd name="T59" fmla="*/ 64 h 66"/>
              <a:gd name="T60" fmla="*/ 5 w 67"/>
              <a:gd name="T61" fmla="*/ 64 h 66"/>
              <a:gd name="T62" fmla="*/ 2 w 67"/>
              <a:gd name="T63" fmla="*/ 62 h 66"/>
              <a:gd name="T64" fmla="*/ 5 w 67"/>
              <a:gd name="T65" fmla="*/ 60 h 66"/>
              <a:gd name="T66" fmla="*/ 11 w 67"/>
              <a:gd name="T67" fmla="*/ 60 h 66"/>
              <a:gd name="T68" fmla="*/ 57 w 67"/>
              <a:gd name="T69" fmla="*/ 60 h 66"/>
              <a:gd name="T70" fmla="*/ 62 w 67"/>
              <a:gd name="T71" fmla="*/ 60 h 66"/>
              <a:gd name="T72" fmla="*/ 65 w 67"/>
              <a:gd name="T73" fmla="*/ 62 h 66"/>
              <a:gd name="T74" fmla="*/ 62 w 67"/>
              <a:gd name="T75" fmla="*/ 6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7" h="66">
                <a:moveTo>
                  <a:pt x="62" y="58"/>
                </a:moveTo>
                <a:cubicBezTo>
                  <a:pt x="57" y="58"/>
                  <a:pt x="57" y="58"/>
                  <a:pt x="57" y="58"/>
                </a:cubicBezTo>
                <a:cubicBezTo>
                  <a:pt x="53" y="44"/>
                  <a:pt x="53" y="44"/>
                  <a:pt x="53" y="44"/>
                </a:cubicBezTo>
                <a:cubicBezTo>
                  <a:pt x="47" y="30"/>
                  <a:pt x="47" y="30"/>
                  <a:pt x="47" y="30"/>
                </a:cubicBezTo>
                <a:cubicBezTo>
                  <a:pt x="42" y="15"/>
                  <a:pt x="42" y="15"/>
                  <a:pt x="42" y="15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1"/>
                  <a:pt x="35" y="0"/>
                  <a:pt x="34" y="0"/>
                </a:cubicBezTo>
                <a:cubicBezTo>
                  <a:pt x="31" y="0"/>
                  <a:pt x="30" y="2"/>
                  <a:pt x="28" y="6"/>
                </a:cubicBezTo>
                <a:cubicBezTo>
                  <a:pt x="25" y="15"/>
                  <a:pt x="25" y="15"/>
                  <a:pt x="25" y="15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44"/>
                  <a:pt x="15" y="44"/>
                  <a:pt x="15" y="44"/>
                </a:cubicBezTo>
                <a:cubicBezTo>
                  <a:pt x="10" y="58"/>
                  <a:pt x="10" y="58"/>
                  <a:pt x="10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60"/>
                  <a:pt x="0" y="62"/>
                </a:cubicBezTo>
                <a:cubicBezTo>
                  <a:pt x="0" y="64"/>
                  <a:pt x="2" y="66"/>
                  <a:pt x="5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5" y="66"/>
                  <a:pt x="67" y="64"/>
                  <a:pt x="67" y="62"/>
                </a:cubicBezTo>
                <a:cubicBezTo>
                  <a:pt x="67" y="60"/>
                  <a:pt x="65" y="58"/>
                  <a:pt x="62" y="58"/>
                </a:cubicBezTo>
                <a:close/>
                <a:moveTo>
                  <a:pt x="30" y="6"/>
                </a:moveTo>
                <a:cubicBezTo>
                  <a:pt x="31" y="3"/>
                  <a:pt x="33" y="2"/>
                  <a:pt x="34" y="2"/>
                </a:cubicBezTo>
                <a:cubicBezTo>
                  <a:pt x="35" y="2"/>
                  <a:pt x="36" y="4"/>
                  <a:pt x="37" y="6"/>
                </a:cubicBezTo>
                <a:cubicBezTo>
                  <a:pt x="40" y="14"/>
                  <a:pt x="40" y="14"/>
                  <a:pt x="40" y="14"/>
                </a:cubicBezTo>
                <a:cubicBezTo>
                  <a:pt x="27" y="14"/>
                  <a:pt x="27" y="14"/>
                  <a:pt x="27" y="14"/>
                </a:cubicBezTo>
                <a:lnTo>
                  <a:pt x="30" y="6"/>
                </a:lnTo>
                <a:close/>
                <a:moveTo>
                  <a:pt x="21" y="31"/>
                </a:moveTo>
                <a:cubicBezTo>
                  <a:pt x="46" y="31"/>
                  <a:pt x="46" y="31"/>
                  <a:pt x="46" y="31"/>
                </a:cubicBezTo>
                <a:cubicBezTo>
                  <a:pt x="50" y="44"/>
                  <a:pt x="50" y="44"/>
                  <a:pt x="50" y="44"/>
                </a:cubicBezTo>
                <a:cubicBezTo>
                  <a:pt x="17" y="44"/>
                  <a:pt x="17" y="44"/>
                  <a:pt x="17" y="44"/>
                </a:cubicBezTo>
                <a:lnTo>
                  <a:pt x="21" y="31"/>
                </a:lnTo>
                <a:close/>
                <a:moveTo>
                  <a:pt x="62" y="64"/>
                </a:moveTo>
                <a:cubicBezTo>
                  <a:pt x="5" y="64"/>
                  <a:pt x="5" y="64"/>
                  <a:pt x="5" y="64"/>
                </a:cubicBezTo>
                <a:cubicBezTo>
                  <a:pt x="3" y="64"/>
                  <a:pt x="2" y="63"/>
                  <a:pt x="2" y="62"/>
                </a:cubicBezTo>
                <a:cubicBezTo>
                  <a:pt x="2" y="61"/>
                  <a:pt x="3" y="60"/>
                  <a:pt x="5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62" y="60"/>
                  <a:pt x="62" y="60"/>
                  <a:pt x="62" y="60"/>
                </a:cubicBezTo>
                <a:cubicBezTo>
                  <a:pt x="64" y="60"/>
                  <a:pt x="65" y="61"/>
                  <a:pt x="65" y="62"/>
                </a:cubicBezTo>
                <a:cubicBezTo>
                  <a:pt x="65" y="63"/>
                  <a:pt x="64" y="64"/>
                  <a:pt x="62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87" name="Teardrop 49">
            <a:extLst>
              <a:ext uri="{FF2B5EF4-FFF2-40B4-BE49-F238E27FC236}">
                <a16:creationId xmlns:a16="http://schemas.microsoft.com/office/drawing/2014/main" id="{95B24BDA-0477-7C66-5979-2EF49867D149}"/>
              </a:ext>
            </a:extLst>
          </p:cNvPr>
          <p:cNvSpPr/>
          <p:nvPr/>
        </p:nvSpPr>
        <p:spPr>
          <a:xfrm rot="2700000">
            <a:off x="4640132" y="2801540"/>
            <a:ext cx="996929" cy="996929"/>
          </a:xfrm>
          <a:prstGeom prst="teardrop">
            <a:avLst/>
          </a:prstGeom>
          <a:solidFill>
            <a:srgbClr val="8E3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88" name="Freeform 166">
            <a:extLst>
              <a:ext uri="{FF2B5EF4-FFF2-40B4-BE49-F238E27FC236}">
                <a16:creationId xmlns:a16="http://schemas.microsoft.com/office/drawing/2014/main" id="{48243DAD-5428-62ED-6FF1-0EF13FC7A1FA}"/>
              </a:ext>
            </a:extLst>
          </p:cNvPr>
          <p:cNvSpPr>
            <a:spLocks noEditPoints="1"/>
          </p:cNvSpPr>
          <p:nvPr/>
        </p:nvSpPr>
        <p:spPr bwMode="auto">
          <a:xfrm>
            <a:off x="4986726" y="3100730"/>
            <a:ext cx="412442" cy="430100"/>
          </a:xfrm>
          <a:custGeom>
            <a:avLst/>
            <a:gdLst>
              <a:gd name="T0" fmla="*/ 64 w 75"/>
              <a:gd name="T1" fmla="*/ 19 h 71"/>
              <a:gd name="T2" fmla="*/ 71 w 75"/>
              <a:gd name="T3" fmla="*/ 66 h 71"/>
              <a:gd name="T4" fmla="*/ 64 w 75"/>
              <a:gd name="T5" fmla="*/ 70 h 71"/>
              <a:gd name="T6" fmla="*/ 55 w 75"/>
              <a:gd name="T7" fmla="*/ 54 h 71"/>
              <a:gd name="T8" fmla="*/ 47 w 75"/>
              <a:gd name="T9" fmla="*/ 70 h 71"/>
              <a:gd name="T10" fmla="*/ 40 w 75"/>
              <a:gd name="T11" fmla="*/ 66 h 71"/>
              <a:gd name="T12" fmla="*/ 43 w 75"/>
              <a:gd name="T13" fmla="*/ 47 h 71"/>
              <a:gd name="T14" fmla="*/ 43 w 75"/>
              <a:gd name="T15" fmla="*/ 39 h 71"/>
              <a:gd name="T16" fmla="*/ 47 w 75"/>
              <a:gd name="T17" fmla="*/ 32 h 71"/>
              <a:gd name="T18" fmla="*/ 53 w 75"/>
              <a:gd name="T19" fmla="*/ 29 h 71"/>
              <a:gd name="T20" fmla="*/ 61 w 75"/>
              <a:gd name="T21" fmla="*/ 31 h 71"/>
              <a:gd name="T22" fmla="*/ 67 w 75"/>
              <a:gd name="T23" fmla="*/ 36 h 71"/>
              <a:gd name="T24" fmla="*/ 69 w 75"/>
              <a:gd name="T25" fmla="*/ 43 h 71"/>
              <a:gd name="T26" fmla="*/ 65 w 75"/>
              <a:gd name="T27" fmla="*/ 50 h 71"/>
              <a:gd name="T28" fmla="*/ 52 w 75"/>
              <a:gd name="T29" fmla="*/ 55 h 71"/>
              <a:gd name="T30" fmla="*/ 47 w 75"/>
              <a:gd name="T31" fmla="*/ 53 h 71"/>
              <a:gd name="T32" fmla="*/ 47 w 75"/>
              <a:gd name="T33" fmla="*/ 62 h 71"/>
              <a:gd name="T34" fmla="*/ 53 w 75"/>
              <a:gd name="T35" fmla="*/ 55 h 71"/>
              <a:gd name="T36" fmla="*/ 59 w 75"/>
              <a:gd name="T37" fmla="*/ 48 h 71"/>
              <a:gd name="T38" fmla="*/ 61 w 75"/>
              <a:gd name="T39" fmla="*/ 41 h 71"/>
              <a:gd name="T40" fmla="*/ 55 w 75"/>
              <a:gd name="T41" fmla="*/ 38 h 71"/>
              <a:gd name="T42" fmla="*/ 50 w 75"/>
              <a:gd name="T43" fmla="*/ 42 h 71"/>
              <a:gd name="T44" fmla="*/ 52 w 75"/>
              <a:gd name="T45" fmla="*/ 49 h 71"/>
              <a:gd name="T46" fmla="*/ 63 w 75"/>
              <a:gd name="T47" fmla="*/ 53 h 71"/>
              <a:gd name="T48" fmla="*/ 58 w 75"/>
              <a:gd name="T49" fmla="*/ 55 h 71"/>
              <a:gd name="T50" fmla="*/ 62 w 75"/>
              <a:gd name="T51" fmla="*/ 66 h 71"/>
              <a:gd name="T52" fmla="*/ 68 w 75"/>
              <a:gd name="T53" fmla="*/ 64 h 71"/>
              <a:gd name="T54" fmla="*/ 64 w 75"/>
              <a:gd name="T55" fmla="*/ 23 h 71"/>
              <a:gd name="T56" fmla="*/ 29 w 75"/>
              <a:gd name="T57" fmla="*/ 23 h 71"/>
              <a:gd name="T58" fmla="*/ 23 w 75"/>
              <a:gd name="T59" fmla="*/ 20 h 71"/>
              <a:gd name="T60" fmla="*/ 24 w 75"/>
              <a:gd name="T61" fmla="*/ 16 h 71"/>
              <a:gd name="T62" fmla="*/ 24 w 75"/>
              <a:gd name="T63" fmla="*/ 13 h 71"/>
              <a:gd name="T64" fmla="*/ 25 w 75"/>
              <a:gd name="T65" fmla="*/ 10 h 71"/>
              <a:gd name="T66" fmla="*/ 25 w 75"/>
              <a:gd name="T67" fmla="*/ 9 h 71"/>
              <a:gd name="T68" fmla="*/ 16 w 75"/>
              <a:gd name="T69" fmla="*/ 9 h 71"/>
              <a:gd name="T70" fmla="*/ 15 w 75"/>
              <a:gd name="T71" fmla="*/ 14 h 71"/>
              <a:gd name="T72" fmla="*/ 18 w 75"/>
              <a:gd name="T73" fmla="*/ 19 h 71"/>
              <a:gd name="T74" fmla="*/ 17 w 75"/>
              <a:gd name="T75" fmla="*/ 21 h 71"/>
              <a:gd name="T76" fmla="*/ 8 w 75"/>
              <a:gd name="T77" fmla="*/ 30 h 71"/>
              <a:gd name="T78" fmla="*/ 11 w 75"/>
              <a:gd name="T79" fmla="*/ 36 h 71"/>
              <a:gd name="T80" fmla="*/ 27 w 75"/>
              <a:gd name="T81" fmla="*/ 35 h 71"/>
              <a:gd name="T82" fmla="*/ 64 w 75"/>
              <a:gd name="T83" fmla="*/ 10 h 71"/>
              <a:gd name="T84" fmla="*/ 64 w 75"/>
              <a:gd name="T85" fmla="*/ 12 h 71"/>
              <a:gd name="T86" fmla="*/ 0 w 75"/>
              <a:gd name="T87" fmla="*/ 53 h 71"/>
              <a:gd name="T88" fmla="*/ 6 w 75"/>
              <a:gd name="T89" fmla="*/ 55 h 71"/>
              <a:gd name="T90" fmla="*/ 69 w 75"/>
              <a:gd name="T91" fmla="*/ 3 h 71"/>
              <a:gd name="T92" fmla="*/ 69 w 75"/>
              <a:gd name="T93" fmla="*/ 55 h 71"/>
              <a:gd name="T94" fmla="*/ 69 w 75"/>
              <a:gd name="T9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5" h="71">
                <a:moveTo>
                  <a:pt x="38" y="17"/>
                </a:moveTo>
                <a:cubicBezTo>
                  <a:pt x="64" y="17"/>
                  <a:pt x="64" y="17"/>
                  <a:pt x="64" y="17"/>
                </a:cubicBezTo>
                <a:cubicBezTo>
                  <a:pt x="64" y="17"/>
                  <a:pt x="65" y="17"/>
                  <a:pt x="65" y="18"/>
                </a:cubicBezTo>
                <a:cubicBezTo>
                  <a:pt x="65" y="18"/>
                  <a:pt x="64" y="19"/>
                  <a:pt x="64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7" y="19"/>
                  <a:pt x="37" y="18"/>
                  <a:pt x="37" y="18"/>
                </a:cubicBezTo>
                <a:cubicBezTo>
                  <a:pt x="37" y="17"/>
                  <a:pt x="37" y="17"/>
                  <a:pt x="38" y="17"/>
                </a:cubicBezTo>
                <a:close/>
                <a:moveTo>
                  <a:pt x="71" y="66"/>
                </a:moveTo>
                <a:cubicBezTo>
                  <a:pt x="71" y="67"/>
                  <a:pt x="71" y="67"/>
                  <a:pt x="71" y="67"/>
                </a:cubicBezTo>
                <a:cubicBezTo>
                  <a:pt x="70" y="68"/>
                  <a:pt x="70" y="68"/>
                  <a:pt x="70" y="67"/>
                </a:cubicBezTo>
                <a:cubicBezTo>
                  <a:pt x="65" y="64"/>
                  <a:pt x="65" y="64"/>
                  <a:pt x="65" y="64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70"/>
                  <a:pt x="63" y="71"/>
                  <a:pt x="63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62" y="71"/>
                  <a:pt x="62" y="70"/>
                  <a:pt x="62" y="70"/>
                </a:cubicBezTo>
                <a:cubicBezTo>
                  <a:pt x="55" y="54"/>
                  <a:pt x="55" y="54"/>
                  <a:pt x="55" y="54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0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7" y="70"/>
                  <a:pt x="47" y="70"/>
                </a:cubicBezTo>
                <a:cubicBezTo>
                  <a:pt x="46" y="64"/>
                  <a:pt x="46" y="64"/>
                  <a:pt x="46" y="64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8"/>
                  <a:pt x="40" y="68"/>
                  <a:pt x="40" y="67"/>
                </a:cubicBezTo>
                <a:cubicBezTo>
                  <a:pt x="40" y="67"/>
                  <a:pt x="40" y="67"/>
                  <a:pt x="40" y="66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0"/>
                  <a:pt x="46" y="50"/>
                  <a:pt x="46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2"/>
                  <a:pt x="47" y="31"/>
                  <a:pt x="47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5" y="30"/>
                  <a:pt x="55" y="30"/>
                  <a:pt x="55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9" y="29"/>
                  <a:pt x="59" y="29"/>
                </a:cubicBezTo>
                <a:cubicBezTo>
                  <a:pt x="61" y="31"/>
                  <a:pt x="61" y="31"/>
                  <a:pt x="61" y="31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1"/>
                  <a:pt x="64" y="32"/>
                  <a:pt x="64" y="32"/>
                </a:cubicBezTo>
                <a:cubicBezTo>
                  <a:pt x="65" y="35"/>
                  <a:pt x="65" y="35"/>
                  <a:pt x="65" y="35"/>
                </a:cubicBezTo>
                <a:cubicBezTo>
                  <a:pt x="67" y="36"/>
                  <a:pt x="67" y="36"/>
                  <a:pt x="67" y="36"/>
                </a:cubicBezTo>
                <a:cubicBezTo>
                  <a:pt x="68" y="36"/>
                  <a:pt x="68" y="36"/>
                  <a:pt x="68" y="37"/>
                </a:cubicBezTo>
                <a:cubicBezTo>
                  <a:pt x="67" y="39"/>
                  <a:pt x="67" y="39"/>
                  <a:pt x="67" y="39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69" y="42"/>
                  <a:pt x="69" y="43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48"/>
                  <a:pt x="68" y="48"/>
                  <a:pt x="67" y="49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1"/>
                  <a:pt x="65" y="51"/>
                  <a:pt x="65" y="51"/>
                </a:cubicBezTo>
                <a:lnTo>
                  <a:pt x="71" y="66"/>
                </a:lnTo>
                <a:close/>
                <a:moveTo>
                  <a:pt x="53" y="55"/>
                </a:moveTo>
                <a:cubicBezTo>
                  <a:pt x="53" y="56"/>
                  <a:pt x="53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3" y="64"/>
                  <a:pt x="43" y="64"/>
                  <a:pt x="43" y="64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8" y="66"/>
                  <a:pt x="48" y="66"/>
                  <a:pt x="48" y="66"/>
                </a:cubicBezTo>
                <a:lnTo>
                  <a:pt x="53" y="55"/>
                </a:lnTo>
                <a:close/>
                <a:moveTo>
                  <a:pt x="55" y="47"/>
                </a:moveTo>
                <a:cubicBezTo>
                  <a:pt x="58" y="48"/>
                  <a:pt x="58" y="48"/>
                  <a:pt x="58" y="48"/>
                </a:cubicBezTo>
                <a:cubicBezTo>
                  <a:pt x="58" y="49"/>
                  <a:pt x="59" y="49"/>
                  <a:pt x="59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5"/>
                  <a:pt x="59" y="45"/>
                  <a:pt x="59" y="45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1"/>
                  <a:pt x="61" y="41"/>
                  <a:pt x="61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7"/>
                  <a:pt x="56" y="37"/>
                  <a:pt x="55" y="37"/>
                </a:cubicBezTo>
                <a:cubicBezTo>
                  <a:pt x="55" y="37"/>
                  <a:pt x="55" y="37"/>
                  <a:pt x="55" y="38"/>
                </a:cubicBezTo>
                <a:cubicBezTo>
                  <a:pt x="53" y="41"/>
                  <a:pt x="53" y="41"/>
                  <a:pt x="53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2"/>
                </a:cubicBezTo>
                <a:cubicBezTo>
                  <a:pt x="49" y="42"/>
                  <a:pt x="50" y="42"/>
                  <a:pt x="50" y="4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9"/>
                  <a:pt x="52" y="49"/>
                </a:cubicBezTo>
                <a:cubicBezTo>
                  <a:pt x="52" y="49"/>
                  <a:pt x="52" y="48"/>
                  <a:pt x="53" y="48"/>
                </a:cubicBezTo>
                <a:lnTo>
                  <a:pt x="55" y="47"/>
                </a:lnTo>
                <a:close/>
                <a:moveTo>
                  <a:pt x="68" y="64"/>
                </a:moveTo>
                <a:cubicBezTo>
                  <a:pt x="63" y="53"/>
                  <a:pt x="63" y="53"/>
                  <a:pt x="63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8" y="55"/>
                </a:cubicBezTo>
                <a:cubicBezTo>
                  <a:pt x="58" y="55"/>
                  <a:pt x="58" y="56"/>
                  <a:pt x="58" y="56"/>
                </a:cubicBezTo>
                <a:cubicBezTo>
                  <a:pt x="58" y="56"/>
                  <a:pt x="58" y="56"/>
                  <a:pt x="58" y="55"/>
                </a:cubicBezTo>
                <a:cubicBezTo>
                  <a:pt x="58" y="55"/>
                  <a:pt x="58" y="56"/>
                  <a:pt x="58" y="55"/>
                </a:cubicBezTo>
                <a:cubicBezTo>
                  <a:pt x="62" y="66"/>
                  <a:pt x="62" y="66"/>
                  <a:pt x="62" y="66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3" y="62"/>
                  <a:pt x="64" y="62"/>
                </a:cubicBezTo>
                <a:cubicBezTo>
                  <a:pt x="64" y="62"/>
                  <a:pt x="64" y="62"/>
                  <a:pt x="65" y="62"/>
                </a:cubicBezTo>
                <a:lnTo>
                  <a:pt x="68" y="64"/>
                </a:lnTo>
                <a:close/>
                <a:moveTo>
                  <a:pt x="38" y="25"/>
                </a:move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5" y="25"/>
                  <a:pt x="65" y="24"/>
                </a:cubicBezTo>
                <a:cubicBezTo>
                  <a:pt x="65" y="24"/>
                  <a:pt x="64" y="23"/>
                  <a:pt x="64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7" y="23"/>
                  <a:pt x="37" y="24"/>
                  <a:pt x="37" y="24"/>
                </a:cubicBezTo>
                <a:cubicBezTo>
                  <a:pt x="37" y="25"/>
                  <a:pt x="37" y="25"/>
                  <a:pt x="38" y="25"/>
                </a:cubicBezTo>
                <a:close/>
                <a:moveTo>
                  <a:pt x="29" y="23"/>
                </a:moveTo>
                <a:cubicBezTo>
                  <a:pt x="29" y="23"/>
                  <a:pt x="25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3" y="20"/>
                  <a:pt x="22" y="2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5"/>
                  <a:pt x="25" y="15"/>
                  <a:pt x="25" y="14"/>
                </a:cubicBezTo>
                <a:cubicBezTo>
                  <a:pt x="25" y="14"/>
                  <a:pt x="25" y="13"/>
                  <a:pt x="25" y="13"/>
                </a:cubicBezTo>
                <a:cubicBezTo>
                  <a:pt x="25" y="12"/>
                  <a:pt x="24" y="13"/>
                  <a:pt x="24" y="13"/>
                </a:cubicBezTo>
                <a:cubicBezTo>
                  <a:pt x="24" y="12"/>
                  <a:pt x="24" y="12"/>
                  <a:pt x="24" y="11"/>
                </a:cubicBezTo>
                <a:cubicBezTo>
                  <a:pt x="24" y="11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5" y="9"/>
                  <a:pt x="25" y="9"/>
                </a:cubicBezTo>
                <a:cubicBezTo>
                  <a:pt x="25" y="9"/>
                  <a:pt x="23" y="7"/>
                  <a:pt x="20" y="7"/>
                </a:cubicBezTo>
                <a:cubicBezTo>
                  <a:pt x="19" y="7"/>
                  <a:pt x="18" y="8"/>
                  <a:pt x="18" y="8"/>
                </a:cubicBezTo>
                <a:cubicBezTo>
                  <a:pt x="18" y="8"/>
                  <a:pt x="18" y="8"/>
                  <a:pt x="17" y="8"/>
                </a:cubicBezTo>
                <a:cubicBezTo>
                  <a:pt x="17" y="8"/>
                  <a:pt x="17" y="9"/>
                  <a:pt x="16" y="9"/>
                </a:cubicBezTo>
                <a:cubicBezTo>
                  <a:pt x="16" y="10"/>
                  <a:pt x="16" y="10"/>
                  <a:pt x="16" y="11"/>
                </a:cubicBezTo>
                <a:cubicBezTo>
                  <a:pt x="16" y="12"/>
                  <a:pt x="16" y="12"/>
                  <a:pt x="16" y="13"/>
                </a:cubicBezTo>
                <a:cubicBezTo>
                  <a:pt x="16" y="13"/>
                  <a:pt x="15" y="12"/>
                  <a:pt x="15" y="13"/>
                </a:cubicBezTo>
                <a:cubicBezTo>
                  <a:pt x="15" y="13"/>
                  <a:pt x="15" y="14"/>
                  <a:pt x="15" y="14"/>
                </a:cubicBezTo>
                <a:cubicBezTo>
                  <a:pt x="15" y="15"/>
                  <a:pt x="16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7"/>
                  <a:pt x="18" y="19"/>
                  <a:pt x="18" y="19"/>
                </a:cubicBezTo>
                <a:cubicBezTo>
                  <a:pt x="18" y="19"/>
                  <a:pt x="18" y="19"/>
                  <a:pt x="18" y="20"/>
                </a:cubicBezTo>
                <a:cubicBezTo>
                  <a:pt x="18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6" y="21"/>
                  <a:pt x="11" y="23"/>
                  <a:pt x="11" y="23"/>
                </a:cubicBezTo>
                <a:cubicBezTo>
                  <a:pt x="10" y="23"/>
                  <a:pt x="8" y="30"/>
                  <a:pt x="8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0" y="23"/>
                  <a:pt x="29" y="23"/>
                </a:cubicBezTo>
                <a:close/>
                <a:moveTo>
                  <a:pt x="13" y="35"/>
                </a:moveTo>
                <a:cubicBezTo>
                  <a:pt x="12" y="35"/>
                  <a:pt x="11" y="35"/>
                  <a:pt x="11" y="36"/>
                </a:cubicBezTo>
                <a:cubicBezTo>
                  <a:pt x="11" y="37"/>
                  <a:pt x="12" y="38"/>
                  <a:pt x="13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8"/>
                  <a:pt x="29" y="37"/>
                  <a:pt x="29" y="36"/>
                </a:cubicBezTo>
                <a:cubicBezTo>
                  <a:pt x="29" y="35"/>
                  <a:pt x="28" y="35"/>
                  <a:pt x="27" y="35"/>
                </a:cubicBezTo>
                <a:lnTo>
                  <a:pt x="13" y="35"/>
                </a:lnTo>
                <a:close/>
                <a:moveTo>
                  <a:pt x="64" y="12"/>
                </a:moveTo>
                <a:cubicBezTo>
                  <a:pt x="64" y="12"/>
                  <a:pt x="65" y="12"/>
                  <a:pt x="65" y="11"/>
                </a:cubicBezTo>
                <a:cubicBezTo>
                  <a:pt x="65" y="11"/>
                  <a:pt x="64" y="10"/>
                  <a:pt x="6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1"/>
                  <a:pt x="44" y="11"/>
                </a:cubicBezTo>
                <a:cubicBezTo>
                  <a:pt x="44" y="12"/>
                  <a:pt x="44" y="12"/>
                  <a:pt x="45" y="12"/>
                </a:cubicBezTo>
                <a:lnTo>
                  <a:pt x="64" y="12"/>
                </a:lnTo>
                <a:close/>
                <a:moveTo>
                  <a:pt x="69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2" y="55"/>
                  <a:pt x="42" y="55"/>
                  <a:pt x="42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3" y="54"/>
                  <a:pt x="3" y="53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5" y="3"/>
                  <a:pt x="6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1" y="3"/>
                  <a:pt x="72" y="4"/>
                  <a:pt x="72" y="6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1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70" y="58"/>
                  <a:pt x="70" y="58"/>
                  <a:pt x="70" y="58"/>
                </a:cubicBezTo>
                <a:cubicBezTo>
                  <a:pt x="73" y="58"/>
                  <a:pt x="75" y="55"/>
                  <a:pt x="75" y="53"/>
                </a:cubicBezTo>
                <a:cubicBezTo>
                  <a:pt x="75" y="6"/>
                  <a:pt x="75" y="6"/>
                  <a:pt x="75" y="6"/>
                </a:cubicBezTo>
                <a:cubicBezTo>
                  <a:pt x="75" y="3"/>
                  <a:pt x="72" y="0"/>
                  <a:pt x="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89" name="Teardrop 55">
            <a:extLst>
              <a:ext uri="{FF2B5EF4-FFF2-40B4-BE49-F238E27FC236}">
                <a16:creationId xmlns:a16="http://schemas.microsoft.com/office/drawing/2014/main" id="{0E5735A1-9D1B-8404-7248-F9382007AAAA}"/>
              </a:ext>
            </a:extLst>
          </p:cNvPr>
          <p:cNvSpPr/>
          <p:nvPr/>
        </p:nvSpPr>
        <p:spPr>
          <a:xfrm rot="18900000">
            <a:off x="6378850" y="2801540"/>
            <a:ext cx="996929" cy="996929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32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la codificación </a:t>
            </a:r>
            <a:r>
              <a:rPr lang="es-ES" sz="2400" b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m+i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204">
            <a:extLst>
              <a:ext uri="{FF2B5EF4-FFF2-40B4-BE49-F238E27FC236}">
                <a16:creationId xmlns:a16="http://schemas.microsoft.com/office/drawing/2014/main" id="{59B1B612-9D8F-B6B6-BB99-A3CC02BF2092}"/>
              </a:ext>
            </a:extLst>
          </p:cNvPr>
          <p:cNvSpPr>
            <a:spLocks noEditPoints="1"/>
          </p:cNvSpPr>
          <p:nvPr/>
        </p:nvSpPr>
        <p:spPr bwMode="auto">
          <a:xfrm>
            <a:off x="6617550" y="2970721"/>
            <a:ext cx="552954" cy="597842"/>
          </a:xfrm>
          <a:custGeom>
            <a:avLst/>
            <a:gdLst>
              <a:gd name="T0" fmla="*/ 22 w 80"/>
              <a:gd name="T1" fmla="*/ 6 h 80"/>
              <a:gd name="T2" fmla="*/ 23 w 80"/>
              <a:gd name="T3" fmla="*/ 14 h 80"/>
              <a:gd name="T4" fmla="*/ 78 w 80"/>
              <a:gd name="T5" fmla="*/ 38 h 80"/>
              <a:gd name="T6" fmla="*/ 72 w 80"/>
              <a:gd name="T7" fmla="*/ 42 h 80"/>
              <a:gd name="T8" fmla="*/ 78 w 80"/>
              <a:gd name="T9" fmla="*/ 38 h 80"/>
              <a:gd name="T10" fmla="*/ 73 w 80"/>
              <a:gd name="T11" fmla="*/ 23 h 80"/>
              <a:gd name="T12" fmla="*/ 67 w 80"/>
              <a:gd name="T13" fmla="*/ 22 h 80"/>
              <a:gd name="T14" fmla="*/ 40 w 80"/>
              <a:gd name="T15" fmla="*/ 10 h 80"/>
              <a:gd name="T16" fmla="*/ 40 w 80"/>
              <a:gd name="T17" fmla="*/ 0 h 80"/>
              <a:gd name="T18" fmla="*/ 40 w 80"/>
              <a:gd name="T19" fmla="*/ 10 h 80"/>
              <a:gd name="T20" fmla="*/ 66 w 80"/>
              <a:gd name="T21" fmla="*/ 55 h 80"/>
              <a:gd name="T22" fmla="*/ 72 w 80"/>
              <a:gd name="T23" fmla="*/ 61 h 80"/>
              <a:gd name="T24" fmla="*/ 55 w 80"/>
              <a:gd name="T25" fmla="*/ 14 h 80"/>
              <a:gd name="T26" fmla="*/ 60 w 80"/>
              <a:gd name="T27" fmla="*/ 8 h 80"/>
              <a:gd name="T28" fmla="*/ 54 w 80"/>
              <a:gd name="T29" fmla="*/ 11 h 80"/>
              <a:gd name="T30" fmla="*/ 18 w 80"/>
              <a:gd name="T31" fmla="*/ 26 h 80"/>
              <a:gd name="T32" fmla="*/ 61 w 80"/>
              <a:gd name="T33" fmla="*/ 26 h 80"/>
              <a:gd name="T34" fmla="*/ 41 w 80"/>
              <a:gd name="T35" fmla="*/ 68 h 80"/>
              <a:gd name="T36" fmla="*/ 12 w 80"/>
              <a:gd name="T37" fmla="*/ 38 h 80"/>
              <a:gd name="T38" fmla="*/ 29 w 80"/>
              <a:gd name="T39" fmla="*/ 38 h 80"/>
              <a:gd name="T40" fmla="*/ 48 w 80"/>
              <a:gd name="T41" fmla="*/ 38 h 80"/>
              <a:gd name="T42" fmla="*/ 48 w 80"/>
              <a:gd name="T43" fmla="*/ 38 h 80"/>
              <a:gd name="T44" fmla="*/ 42 w 80"/>
              <a:gd name="T45" fmla="*/ 62 h 80"/>
              <a:gd name="T46" fmla="*/ 52 w 80"/>
              <a:gd name="T47" fmla="*/ 36 h 80"/>
              <a:gd name="T48" fmla="*/ 42 w 80"/>
              <a:gd name="T49" fmla="*/ 28 h 80"/>
              <a:gd name="T50" fmla="*/ 42 w 80"/>
              <a:gd name="T51" fmla="*/ 28 h 80"/>
              <a:gd name="T52" fmla="*/ 47 w 80"/>
              <a:gd name="T53" fmla="*/ 36 h 80"/>
              <a:gd name="T54" fmla="*/ 30 w 80"/>
              <a:gd name="T55" fmla="*/ 36 h 80"/>
              <a:gd name="T56" fmla="*/ 15 w 80"/>
              <a:gd name="T57" fmla="*/ 36 h 80"/>
              <a:gd name="T58" fmla="*/ 15 w 80"/>
              <a:gd name="T59" fmla="*/ 36 h 80"/>
              <a:gd name="T60" fmla="*/ 5 w 80"/>
              <a:gd name="T61" fmla="*/ 60 h 80"/>
              <a:gd name="T62" fmla="*/ 13 w 80"/>
              <a:gd name="T63" fmla="*/ 58 h 80"/>
              <a:gd name="T64" fmla="*/ 9 w 80"/>
              <a:gd name="T65" fmla="*/ 40 h 80"/>
              <a:gd name="T66" fmla="*/ 0 w 80"/>
              <a:gd name="T67" fmla="*/ 40 h 80"/>
              <a:gd name="T68" fmla="*/ 9 w 80"/>
              <a:gd name="T69" fmla="*/ 40 h 80"/>
              <a:gd name="T70" fmla="*/ 12 w 80"/>
              <a:gd name="T71" fmla="*/ 26 h 80"/>
              <a:gd name="T72" fmla="*/ 8 w 80"/>
              <a:gd name="T73" fmla="*/ 19 h 80"/>
              <a:gd name="T74" fmla="*/ 24 w 80"/>
              <a:gd name="T75" fmla="*/ 66 h 80"/>
              <a:gd name="T76" fmla="*/ 20 w 80"/>
              <a:gd name="T77" fmla="*/ 75 h 80"/>
              <a:gd name="T78" fmla="*/ 25 w 80"/>
              <a:gd name="T79" fmla="*/ 69 h 80"/>
              <a:gd name="T80" fmla="*/ 38 w 80"/>
              <a:gd name="T81" fmla="*/ 72 h 80"/>
              <a:gd name="T82" fmla="*/ 42 w 80"/>
              <a:gd name="T83" fmla="*/ 78 h 80"/>
              <a:gd name="T84" fmla="*/ 57 w 80"/>
              <a:gd name="T85" fmla="*/ 67 h 80"/>
              <a:gd name="T86" fmla="*/ 57 w 80"/>
              <a:gd name="T87" fmla="*/ 74 h 80"/>
              <a:gd name="T88" fmla="*/ 60 w 80"/>
              <a:gd name="T89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" h="80">
                <a:moveTo>
                  <a:pt x="19" y="8"/>
                </a:moveTo>
                <a:cubicBezTo>
                  <a:pt x="18" y="7"/>
                  <a:pt x="19" y="6"/>
                  <a:pt x="20" y="5"/>
                </a:cubicBezTo>
                <a:cubicBezTo>
                  <a:pt x="21" y="5"/>
                  <a:pt x="22" y="5"/>
                  <a:pt x="22" y="6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2"/>
                  <a:pt x="25" y="13"/>
                  <a:pt x="24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3"/>
                </a:cubicBezTo>
                <a:lnTo>
                  <a:pt x="19" y="8"/>
                </a:lnTo>
                <a:close/>
                <a:moveTo>
                  <a:pt x="78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1" y="38"/>
                  <a:pt x="70" y="39"/>
                  <a:pt x="70" y="40"/>
                </a:cubicBezTo>
                <a:cubicBezTo>
                  <a:pt x="70" y="41"/>
                  <a:pt x="71" y="42"/>
                  <a:pt x="72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9" y="42"/>
                  <a:pt x="80" y="41"/>
                  <a:pt x="80" y="40"/>
                </a:cubicBezTo>
                <a:cubicBezTo>
                  <a:pt x="80" y="39"/>
                  <a:pt x="79" y="38"/>
                  <a:pt x="78" y="38"/>
                </a:cubicBezTo>
                <a:close/>
                <a:moveTo>
                  <a:pt x="68" y="26"/>
                </a:moveTo>
                <a:cubicBezTo>
                  <a:pt x="68" y="26"/>
                  <a:pt x="68" y="26"/>
                  <a:pt x="69" y="26"/>
                </a:cubicBezTo>
                <a:cubicBezTo>
                  <a:pt x="73" y="23"/>
                  <a:pt x="73" y="23"/>
                  <a:pt x="73" y="23"/>
                </a:cubicBezTo>
                <a:cubicBezTo>
                  <a:pt x="74" y="22"/>
                  <a:pt x="75" y="21"/>
                  <a:pt x="74" y="20"/>
                </a:cubicBezTo>
                <a:cubicBezTo>
                  <a:pt x="74" y="19"/>
                  <a:pt x="72" y="19"/>
                  <a:pt x="71" y="19"/>
                </a:cubicBezTo>
                <a:cubicBezTo>
                  <a:pt x="67" y="22"/>
                  <a:pt x="67" y="22"/>
                  <a:pt x="67" y="22"/>
                </a:cubicBezTo>
                <a:cubicBezTo>
                  <a:pt x="66" y="23"/>
                  <a:pt x="65" y="24"/>
                  <a:pt x="66" y="25"/>
                </a:cubicBezTo>
                <a:cubicBezTo>
                  <a:pt x="66" y="26"/>
                  <a:pt x="67" y="26"/>
                  <a:pt x="68" y="26"/>
                </a:cubicBezTo>
                <a:close/>
                <a:moveTo>
                  <a:pt x="40" y="10"/>
                </a:moveTo>
                <a:cubicBezTo>
                  <a:pt x="41" y="10"/>
                  <a:pt x="42" y="9"/>
                  <a:pt x="42" y="8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1" y="0"/>
                  <a:pt x="40" y="0"/>
                </a:cubicBezTo>
                <a:cubicBezTo>
                  <a:pt x="38" y="0"/>
                  <a:pt x="38" y="1"/>
                  <a:pt x="38" y="2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10"/>
                  <a:pt x="40" y="10"/>
                </a:cubicBezTo>
                <a:close/>
                <a:moveTo>
                  <a:pt x="73" y="57"/>
                </a:moveTo>
                <a:cubicBezTo>
                  <a:pt x="69" y="54"/>
                  <a:pt x="69" y="54"/>
                  <a:pt x="69" y="54"/>
                </a:cubicBezTo>
                <a:cubicBezTo>
                  <a:pt x="68" y="54"/>
                  <a:pt x="66" y="54"/>
                  <a:pt x="66" y="55"/>
                </a:cubicBezTo>
                <a:cubicBezTo>
                  <a:pt x="65" y="56"/>
                  <a:pt x="66" y="57"/>
                  <a:pt x="67" y="58"/>
                </a:cubicBezTo>
                <a:cubicBezTo>
                  <a:pt x="71" y="61"/>
                  <a:pt x="71" y="61"/>
                  <a:pt x="71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3" y="61"/>
                  <a:pt x="74" y="61"/>
                  <a:pt x="74" y="60"/>
                </a:cubicBezTo>
                <a:cubicBezTo>
                  <a:pt x="75" y="59"/>
                  <a:pt x="74" y="58"/>
                  <a:pt x="73" y="57"/>
                </a:cubicBezTo>
                <a:close/>
                <a:moveTo>
                  <a:pt x="55" y="14"/>
                </a:moveTo>
                <a:cubicBezTo>
                  <a:pt x="55" y="14"/>
                  <a:pt x="55" y="14"/>
                  <a:pt x="56" y="14"/>
                </a:cubicBezTo>
                <a:cubicBezTo>
                  <a:pt x="56" y="14"/>
                  <a:pt x="57" y="14"/>
                  <a:pt x="57" y="13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7"/>
                  <a:pt x="61" y="6"/>
                  <a:pt x="60" y="5"/>
                </a:cubicBezTo>
                <a:cubicBezTo>
                  <a:pt x="59" y="5"/>
                  <a:pt x="57" y="5"/>
                  <a:pt x="57" y="6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2"/>
                  <a:pt x="54" y="13"/>
                  <a:pt x="55" y="14"/>
                </a:cubicBezTo>
                <a:close/>
                <a:moveTo>
                  <a:pt x="12" y="36"/>
                </a:moveTo>
                <a:cubicBezTo>
                  <a:pt x="18" y="26"/>
                  <a:pt x="18" y="26"/>
                  <a:pt x="18" y="26"/>
                </a:cubicBezTo>
                <a:cubicBezTo>
                  <a:pt x="19" y="25"/>
                  <a:pt x="19" y="25"/>
                  <a:pt x="20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1" y="25"/>
                  <a:pt x="61" y="26"/>
                </a:cubicBezTo>
                <a:cubicBezTo>
                  <a:pt x="67" y="36"/>
                  <a:pt x="67" y="36"/>
                  <a:pt x="67" y="36"/>
                </a:cubicBezTo>
                <a:cubicBezTo>
                  <a:pt x="68" y="37"/>
                  <a:pt x="68" y="38"/>
                  <a:pt x="67" y="3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0" y="68"/>
                  <a:pt x="40" y="68"/>
                </a:cubicBezTo>
                <a:cubicBezTo>
                  <a:pt x="39" y="68"/>
                  <a:pt x="38" y="68"/>
                  <a:pt x="38" y="6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7"/>
                  <a:pt x="12" y="36"/>
                </a:cubicBezTo>
                <a:close/>
                <a:moveTo>
                  <a:pt x="37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16" y="38"/>
                  <a:pt x="16" y="38"/>
                  <a:pt x="16" y="38"/>
                </a:cubicBezTo>
                <a:lnTo>
                  <a:pt x="37" y="62"/>
                </a:lnTo>
                <a:close/>
                <a:moveTo>
                  <a:pt x="48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40" y="63"/>
                  <a:pt x="40" y="63"/>
                  <a:pt x="40" y="63"/>
                </a:cubicBezTo>
                <a:lnTo>
                  <a:pt x="48" y="38"/>
                </a:lnTo>
                <a:close/>
                <a:moveTo>
                  <a:pt x="63" y="38"/>
                </a:moveTo>
                <a:cubicBezTo>
                  <a:pt x="50" y="38"/>
                  <a:pt x="50" y="38"/>
                  <a:pt x="50" y="38"/>
                </a:cubicBezTo>
                <a:cubicBezTo>
                  <a:pt x="42" y="62"/>
                  <a:pt x="42" y="62"/>
                  <a:pt x="42" y="62"/>
                </a:cubicBezTo>
                <a:lnTo>
                  <a:pt x="63" y="38"/>
                </a:lnTo>
                <a:close/>
                <a:moveTo>
                  <a:pt x="59" y="29"/>
                </a:moveTo>
                <a:cubicBezTo>
                  <a:pt x="52" y="36"/>
                  <a:pt x="52" y="36"/>
                  <a:pt x="52" y="36"/>
                </a:cubicBezTo>
                <a:cubicBezTo>
                  <a:pt x="64" y="36"/>
                  <a:pt x="64" y="36"/>
                  <a:pt x="64" y="36"/>
                </a:cubicBezTo>
                <a:lnTo>
                  <a:pt x="59" y="29"/>
                </a:lnTo>
                <a:close/>
                <a:moveTo>
                  <a:pt x="42" y="28"/>
                </a:moveTo>
                <a:cubicBezTo>
                  <a:pt x="49" y="36"/>
                  <a:pt x="49" y="36"/>
                  <a:pt x="49" y="36"/>
                </a:cubicBezTo>
                <a:cubicBezTo>
                  <a:pt x="57" y="28"/>
                  <a:pt x="57" y="28"/>
                  <a:pt x="57" y="28"/>
                </a:cubicBezTo>
                <a:lnTo>
                  <a:pt x="42" y="28"/>
                </a:lnTo>
                <a:close/>
                <a:moveTo>
                  <a:pt x="40" y="29"/>
                </a:moveTo>
                <a:cubicBezTo>
                  <a:pt x="32" y="36"/>
                  <a:pt x="32" y="36"/>
                  <a:pt x="32" y="36"/>
                </a:cubicBezTo>
                <a:cubicBezTo>
                  <a:pt x="47" y="36"/>
                  <a:pt x="47" y="36"/>
                  <a:pt x="47" y="36"/>
                </a:cubicBezTo>
                <a:lnTo>
                  <a:pt x="40" y="29"/>
                </a:lnTo>
                <a:close/>
                <a:moveTo>
                  <a:pt x="22" y="28"/>
                </a:moveTo>
                <a:cubicBezTo>
                  <a:pt x="30" y="36"/>
                  <a:pt x="30" y="36"/>
                  <a:pt x="30" y="36"/>
                </a:cubicBezTo>
                <a:cubicBezTo>
                  <a:pt x="37" y="28"/>
                  <a:pt x="37" y="28"/>
                  <a:pt x="37" y="28"/>
                </a:cubicBezTo>
                <a:lnTo>
                  <a:pt x="22" y="28"/>
                </a:lnTo>
                <a:close/>
                <a:moveTo>
                  <a:pt x="15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0" y="29"/>
                  <a:pt x="20" y="29"/>
                  <a:pt x="20" y="29"/>
                </a:cubicBezTo>
                <a:lnTo>
                  <a:pt x="15" y="36"/>
                </a:lnTo>
                <a:close/>
                <a:moveTo>
                  <a:pt x="11" y="54"/>
                </a:moveTo>
                <a:cubicBezTo>
                  <a:pt x="6" y="57"/>
                  <a:pt x="6" y="57"/>
                  <a:pt x="6" y="57"/>
                </a:cubicBezTo>
                <a:cubicBezTo>
                  <a:pt x="5" y="58"/>
                  <a:pt x="4" y="59"/>
                  <a:pt x="5" y="60"/>
                </a:cubicBezTo>
                <a:cubicBezTo>
                  <a:pt x="5" y="61"/>
                  <a:pt x="6" y="61"/>
                  <a:pt x="7" y="61"/>
                </a:cubicBezTo>
                <a:cubicBezTo>
                  <a:pt x="7" y="61"/>
                  <a:pt x="7" y="61"/>
                  <a:pt x="8" y="61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7"/>
                  <a:pt x="14" y="56"/>
                  <a:pt x="13" y="55"/>
                </a:cubicBezTo>
                <a:cubicBezTo>
                  <a:pt x="13" y="54"/>
                  <a:pt x="12" y="54"/>
                  <a:pt x="11" y="54"/>
                </a:cubicBezTo>
                <a:close/>
                <a:moveTo>
                  <a:pt x="9" y="40"/>
                </a:moveTo>
                <a:cubicBezTo>
                  <a:pt x="9" y="39"/>
                  <a:pt x="8" y="38"/>
                  <a:pt x="7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8"/>
                  <a:pt x="0" y="39"/>
                  <a:pt x="0" y="40"/>
                </a:cubicBezTo>
                <a:cubicBezTo>
                  <a:pt x="0" y="41"/>
                  <a:pt x="0" y="42"/>
                  <a:pt x="2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9" y="41"/>
                  <a:pt x="9" y="40"/>
                </a:cubicBezTo>
                <a:close/>
                <a:moveTo>
                  <a:pt x="6" y="23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2" y="26"/>
                </a:cubicBezTo>
                <a:cubicBezTo>
                  <a:pt x="12" y="26"/>
                  <a:pt x="13" y="26"/>
                  <a:pt x="13" y="25"/>
                </a:cubicBezTo>
                <a:cubicBezTo>
                  <a:pt x="14" y="24"/>
                  <a:pt x="14" y="23"/>
                  <a:pt x="13" y="22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19"/>
                  <a:pt x="5" y="19"/>
                  <a:pt x="5" y="20"/>
                </a:cubicBezTo>
                <a:cubicBezTo>
                  <a:pt x="4" y="21"/>
                  <a:pt x="5" y="22"/>
                  <a:pt x="6" y="23"/>
                </a:cubicBezTo>
                <a:close/>
                <a:moveTo>
                  <a:pt x="24" y="66"/>
                </a:moveTo>
                <a:cubicBezTo>
                  <a:pt x="23" y="66"/>
                  <a:pt x="22" y="66"/>
                  <a:pt x="22" y="67"/>
                </a:cubicBezTo>
                <a:cubicBezTo>
                  <a:pt x="19" y="72"/>
                  <a:pt x="19" y="72"/>
                  <a:pt x="19" y="72"/>
                </a:cubicBezTo>
                <a:cubicBezTo>
                  <a:pt x="18" y="73"/>
                  <a:pt x="19" y="74"/>
                  <a:pt x="20" y="75"/>
                </a:cubicBezTo>
                <a:cubicBezTo>
                  <a:pt x="20" y="75"/>
                  <a:pt x="20" y="75"/>
                  <a:pt x="21" y="75"/>
                </a:cubicBezTo>
                <a:cubicBezTo>
                  <a:pt x="21" y="75"/>
                  <a:pt x="22" y="75"/>
                  <a:pt x="22" y="74"/>
                </a:cubicBezTo>
                <a:cubicBezTo>
                  <a:pt x="25" y="69"/>
                  <a:pt x="25" y="69"/>
                  <a:pt x="25" y="69"/>
                </a:cubicBezTo>
                <a:cubicBezTo>
                  <a:pt x="26" y="68"/>
                  <a:pt x="25" y="67"/>
                  <a:pt x="24" y="66"/>
                </a:cubicBezTo>
                <a:close/>
                <a:moveTo>
                  <a:pt x="40" y="70"/>
                </a:moveTo>
                <a:cubicBezTo>
                  <a:pt x="38" y="70"/>
                  <a:pt x="38" y="71"/>
                  <a:pt x="38" y="72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9"/>
                  <a:pt x="38" y="80"/>
                  <a:pt x="40" y="80"/>
                </a:cubicBezTo>
                <a:cubicBezTo>
                  <a:pt x="41" y="80"/>
                  <a:pt x="42" y="79"/>
                  <a:pt x="42" y="78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1"/>
                  <a:pt x="41" y="70"/>
                  <a:pt x="40" y="70"/>
                </a:cubicBezTo>
                <a:close/>
                <a:moveTo>
                  <a:pt x="57" y="67"/>
                </a:moveTo>
                <a:cubicBezTo>
                  <a:pt x="57" y="66"/>
                  <a:pt x="56" y="66"/>
                  <a:pt x="55" y="66"/>
                </a:cubicBezTo>
                <a:cubicBezTo>
                  <a:pt x="54" y="67"/>
                  <a:pt x="53" y="68"/>
                  <a:pt x="54" y="69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5"/>
                  <a:pt x="58" y="75"/>
                  <a:pt x="59" y="75"/>
                </a:cubicBezTo>
                <a:cubicBezTo>
                  <a:pt x="59" y="75"/>
                  <a:pt x="59" y="75"/>
                  <a:pt x="60" y="75"/>
                </a:cubicBezTo>
                <a:cubicBezTo>
                  <a:pt x="61" y="74"/>
                  <a:pt x="61" y="73"/>
                  <a:pt x="60" y="72"/>
                </a:cubicBezTo>
                <a:lnTo>
                  <a:pt x="5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760"/>
          </a:p>
        </p:txBody>
      </p:sp>
    </p:spTree>
    <p:extLst>
      <p:ext uri="{BB962C8B-B14F-4D97-AF65-F5344CB8AC3E}">
        <p14:creationId xmlns:p14="http://schemas.microsoft.com/office/powerpoint/2010/main" val="37419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999309" y="2239754"/>
            <a:ext cx="72433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no se mide no se controla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999308" y="3046385"/>
            <a:ext cx="7243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se mida mal nos ciega</a:t>
            </a:r>
          </a:p>
        </p:txBody>
      </p:sp>
    </p:spTree>
    <p:extLst>
      <p:ext uri="{BB962C8B-B14F-4D97-AF65-F5344CB8AC3E}">
        <p14:creationId xmlns:p14="http://schemas.microsoft.com/office/powerpoint/2010/main" val="7482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 rot="20451848">
            <a:off x="5996355" y="1723879"/>
            <a:ext cx="1441618" cy="1441619"/>
          </a:xfrm>
          <a:prstGeom prst="wedgeEllipseCallout">
            <a:avLst/>
          </a:prstGeom>
          <a:solidFill>
            <a:srgbClr val="8E3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38" name="TextBox 37"/>
          <p:cNvSpPr txBox="1"/>
          <p:nvPr/>
        </p:nvSpPr>
        <p:spPr>
          <a:xfrm>
            <a:off x="6232304" y="2297419"/>
            <a:ext cx="1189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LOCACIÓN</a:t>
            </a:r>
          </a:p>
        </p:txBody>
      </p:sp>
      <p:sp>
        <p:nvSpPr>
          <p:cNvPr id="19" name="Oval Callout 18"/>
          <p:cNvSpPr/>
          <p:nvPr/>
        </p:nvSpPr>
        <p:spPr>
          <a:xfrm rot="13552474">
            <a:off x="4691809" y="2081577"/>
            <a:ext cx="1415993" cy="1415994"/>
          </a:xfrm>
          <a:prstGeom prst="wedgeEllipseCallout">
            <a:avLst/>
          </a:prstGeom>
          <a:solidFill>
            <a:srgbClr val="AE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 rot="14655783">
            <a:off x="3438242" y="2349956"/>
            <a:ext cx="1341697" cy="1341698"/>
          </a:xfrm>
          <a:prstGeom prst="wedgeEllipseCallout">
            <a:avLst/>
          </a:prstGeom>
          <a:solidFill>
            <a:srgbClr val="004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35" name="TextBox 34"/>
          <p:cNvSpPr txBox="1"/>
          <p:nvPr/>
        </p:nvSpPr>
        <p:spPr>
          <a:xfrm>
            <a:off x="3622757" y="2900829"/>
            <a:ext cx="11846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LÍNEA</a:t>
            </a:r>
          </a:p>
        </p:txBody>
      </p:sp>
      <p:sp>
        <p:nvSpPr>
          <p:cNvPr id="17" name="Oval Callout 16"/>
          <p:cNvSpPr/>
          <p:nvPr/>
        </p:nvSpPr>
        <p:spPr>
          <a:xfrm rot="15512811">
            <a:off x="2279022" y="2354173"/>
            <a:ext cx="1201154" cy="1201154"/>
          </a:xfrm>
          <a:prstGeom prst="wedgeEllipseCallout">
            <a:avLst/>
          </a:prstGeom>
          <a:solidFill>
            <a:srgbClr val="AE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851" y="2827791"/>
            <a:ext cx="11817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15967" y="5208350"/>
            <a:ext cx="524503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450" b="1">
                <a:solidFill>
                  <a:schemeClr val="bg1"/>
                </a:solidFill>
              </a:rPr>
              <a:t>DATA CHARTS</a:t>
            </a:r>
            <a:endParaRPr lang="id-ID" sz="525" b="1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 rot="17907640">
            <a:off x="1571409" y="1803851"/>
            <a:ext cx="987134" cy="987135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8" name="TextBox 7"/>
          <p:cNvSpPr txBox="1"/>
          <p:nvPr/>
        </p:nvSpPr>
        <p:spPr>
          <a:xfrm>
            <a:off x="1785091" y="2147377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</a:p>
        </p:txBody>
      </p:sp>
      <p:sp>
        <p:nvSpPr>
          <p:cNvPr id="22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777418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transversales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2842" y="2527709"/>
            <a:ext cx="12824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</a:p>
        </p:txBody>
      </p:sp>
      <p:sp>
        <p:nvSpPr>
          <p:cNvPr id="23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444137" y="3807878"/>
            <a:ext cx="8419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Comparar la confiabilidad para motores eléctricos de 10HP</a:t>
            </a:r>
          </a:p>
          <a:p>
            <a:pPr algn="ctr"/>
            <a:endParaRPr lang="es-ES_tradnl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Fabricados antes de 2015</a:t>
            </a:r>
          </a:p>
          <a:p>
            <a:pPr algn="ctr"/>
            <a:endParaRPr lang="es-ES_tradnl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dos líneas de distinta planta que fabrican el mismo producto</a:t>
            </a:r>
          </a:p>
        </p:txBody>
      </p:sp>
    </p:spTree>
    <p:extLst>
      <p:ext uri="{BB962C8B-B14F-4D97-AF65-F5344CB8AC3E}">
        <p14:creationId xmlns:p14="http://schemas.microsoft.com/office/powerpoint/2010/main" val="33530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ubicación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757" y="2469038"/>
            <a:ext cx="8524588" cy="2201589"/>
            <a:chOff x="-72441" y="1976262"/>
            <a:chExt cx="12187835" cy="3464863"/>
          </a:xfrm>
        </p:grpSpPr>
        <p:sp>
          <p:nvSpPr>
            <p:cNvPr id="33" name="TextBox 72">
              <a:extLst>
                <a:ext uri="{FF2B5EF4-FFF2-40B4-BE49-F238E27FC236}">
                  <a16:creationId xmlns:a16="http://schemas.microsoft.com/office/drawing/2014/main" id="{97F817F4-26D3-7B6E-5139-E31FF1089E93}"/>
                </a:ext>
              </a:extLst>
            </p:cNvPr>
            <p:cNvSpPr txBox="1"/>
            <p:nvPr/>
          </p:nvSpPr>
          <p:spPr>
            <a:xfrm>
              <a:off x="165926" y="3905988"/>
              <a:ext cx="2108692" cy="59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875" b="1">
                  <a:latin typeface="Arial" panose="020B0604020202020204" pitchFamily="34" charset="0"/>
                  <a:cs typeface="Arial" panose="020B0604020202020204" pitchFamily="34" charset="0"/>
                </a:rPr>
                <a:t>COMPAÑÍA</a:t>
              </a:r>
              <a:endParaRPr lang="en-US" sz="1875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74">
              <a:extLst>
                <a:ext uri="{FF2B5EF4-FFF2-40B4-BE49-F238E27FC236}">
                  <a16:creationId xmlns:a16="http://schemas.microsoft.com/office/drawing/2014/main" id="{69183CA7-D654-CDC2-238D-F2E38BB66299}"/>
                </a:ext>
              </a:extLst>
            </p:cNvPr>
            <p:cNvSpPr/>
            <p:nvPr/>
          </p:nvSpPr>
          <p:spPr>
            <a:xfrm>
              <a:off x="-72441" y="4478421"/>
              <a:ext cx="2595154" cy="962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125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AppingLab.com SA de CV</a:t>
              </a:r>
            </a:p>
          </p:txBody>
        </p:sp>
        <p:sp>
          <p:nvSpPr>
            <p:cNvPr id="36" name="TextBox 88">
              <a:extLst>
                <a:ext uri="{FF2B5EF4-FFF2-40B4-BE49-F238E27FC236}">
                  <a16:creationId xmlns:a16="http://schemas.microsoft.com/office/drawing/2014/main" id="{95DD2350-D536-5F37-88DC-D891DF56B926}"/>
                </a:ext>
              </a:extLst>
            </p:cNvPr>
            <p:cNvSpPr txBox="1"/>
            <p:nvPr/>
          </p:nvSpPr>
          <p:spPr>
            <a:xfrm>
              <a:off x="2509836" y="3895374"/>
              <a:ext cx="2264229" cy="58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b="1">
                  <a:latin typeface="Arial" panose="020B0604020202020204" pitchFamily="34" charset="0"/>
                  <a:cs typeface="Arial" panose="020B0604020202020204" pitchFamily="34" charset="0"/>
                </a:rPr>
                <a:t>U. NEGOCIO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90">
              <a:extLst>
                <a:ext uri="{FF2B5EF4-FFF2-40B4-BE49-F238E27FC236}">
                  <a16:creationId xmlns:a16="http://schemas.microsoft.com/office/drawing/2014/main" id="{B745A85C-CD0D-6A81-719F-F10E8757DEE0}"/>
                </a:ext>
              </a:extLst>
            </p:cNvPr>
            <p:cNvSpPr/>
            <p:nvPr/>
          </p:nvSpPr>
          <p:spPr>
            <a:xfrm>
              <a:off x="2751209" y="4470782"/>
              <a:ext cx="1845488" cy="554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125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Concreto</a:t>
              </a:r>
            </a:p>
          </p:txBody>
        </p:sp>
        <p:sp>
          <p:nvSpPr>
            <p:cNvPr id="39" name="TextBox 114">
              <a:extLst>
                <a:ext uri="{FF2B5EF4-FFF2-40B4-BE49-F238E27FC236}">
                  <a16:creationId xmlns:a16="http://schemas.microsoft.com/office/drawing/2014/main" id="{101C8D74-BE5C-AF0A-F92C-5693C8BA6699}"/>
                </a:ext>
              </a:extLst>
            </p:cNvPr>
            <p:cNvSpPr txBox="1"/>
            <p:nvPr/>
          </p:nvSpPr>
          <p:spPr>
            <a:xfrm>
              <a:off x="7260051" y="3895374"/>
              <a:ext cx="2449845" cy="59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875" b="1">
                  <a:latin typeface="Arial" panose="020B0604020202020204" pitchFamily="34" charset="0"/>
                  <a:cs typeface="Arial" panose="020B0604020202020204" pitchFamily="34" charset="0"/>
                </a:rPr>
                <a:t>ÁREA</a:t>
              </a:r>
              <a:endParaRPr lang="en-US" sz="1875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16">
              <a:extLst>
                <a:ext uri="{FF2B5EF4-FFF2-40B4-BE49-F238E27FC236}">
                  <a16:creationId xmlns:a16="http://schemas.microsoft.com/office/drawing/2014/main" id="{15464768-F6F2-07D2-4D37-7EE93F1CAB60}"/>
                </a:ext>
              </a:extLst>
            </p:cNvPr>
            <p:cNvSpPr/>
            <p:nvPr/>
          </p:nvSpPr>
          <p:spPr>
            <a:xfrm>
              <a:off x="6987100" y="4451184"/>
              <a:ext cx="2995749" cy="554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125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Infraestructura física</a:t>
              </a:r>
            </a:p>
          </p:txBody>
        </p:sp>
        <p:sp>
          <p:nvSpPr>
            <p:cNvPr id="42" name="TextBox 119">
              <a:extLst>
                <a:ext uri="{FF2B5EF4-FFF2-40B4-BE49-F238E27FC236}">
                  <a16:creationId xmlns:a16="http://schemas.microsoft.com/office/drawing/2014/main" id="{D017ED0C-40E1-30F7-AA9F-3FA93510297F}"/>
                </a:ext>
              </a:extLst>
            </p:cNvPr>
            <p:cNvSpPr txBox="1"/>
            <p:nvPr/>
          </p:nvSpPr>
          <p:spPr>
            <a:xfrm>
              <a:off x="9659928" y="3905988"/>
              <a:ext cx="2455466" cy="59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875" b="1">
                  <a:latin typeface="Arial" panose="020B0604020202020204" pitchFamily="34" charset="0"/>
                  <a:cs typeface="Arial" panose="020B0604020202020204" pitchFamily="34" charset="0"/>
                </a:rPr>
                <a:t>PROCESO</a:t>
              </a:r>
              <a:endParaRPr lang="en-US" sz="1875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34B2BDE0-4B08-1DF7-7D37-0C827387A496}"/>
                </a:ext>
              </a:extLst>
            </p:cNvPr>
            <p:cNvSpPr/>
            <p:nvPr/>
          </p:nvSpPr>
          <p:spPr>
            <a:xfrm>
              <a:off x="7759380" y="2045359"/>
              <a:ext cx="1430215" cy="158352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45" name="Rectangle 111">
              <a:extLst>
                <a:ext uri="{FF2B5EF4-FFF2-40B4-BE49-F238E27FC236}">
                  <a16:creationId xmlns:a16="http://schemas.microsoft.com/office/drawing/2014/main" id="{2BA7682B-F72A-3292-4978-9B0BE6C574B9}"/>
                </a:ext>
              </a:extLst>
            </p:cNvPr>
            <p:cNvSpPr/>
            <p:nvPr/>
          </p:nvSpPr>
          <p:spPr>
            <a:xfrm>
              <a:off x="7759380" y="1976263"/>
              <a:ext cx="1430215" cy="1583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4500">
                  <a:latin typeface="Arial" panose="020B0604020202020204" pitchFamily="34" charset="0"/>
                  <a:cs typeface="Arial" panose="020B0604020202020204" pitchFamily="34" charset="0"/>
                </a:rPr>
                <a:t>IF</a:t>
              </a:r>
            </a:p>
          </p:txBody>
        </p:sp>
        <p:sp>
          <p:nvSpPr>
            <p:cNvPr id="46" name="Flowchart: Extract 113">
              <a:extLst>
                <a:ext uri="{FF2B5EF4-FFF2-40B4-BE49-F238E27FC236}">
                  <a16:creationId xmlns:a16="http://schemas.microsoft.com/office/drawing/2014/main" id="{F4A21D1F-A102-B574-BA94-6E8CBD091AB7}"/>
                </a:ext>
              </a:extLst>
            </p:cNvPr>
            <p:cNvSpPr/>
            <p:nvPr/>
          </p:nvSpPr>
          <p:spPr>
            <a:xfrm rot="10800000">
              <a:off x="8307430" y="3604377"/>
              <a:ext cx="334108" cy="211016"/>
            </a:xfrm>
            <a:prstGeom prst="flowChartExtra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48" name="Rectangle 141">
              <a:extLst>
                <a:ext uri="{FF2B5EF4-FFF2-40B4-BE49-F238E27FC236}">
                  <a16:creationId xmlns:a16="http://schemas.microsoft.com/office/drawing/2014/main" id="{E49F67CB-2FB0-6DD7-360B-02761246C7D0}"/>
                </a:ext>
              </a:extLst>
            </p:cNvPr>
            <p:cNvSpPr/>
            <p:nvPr/>
          </p:nvSpPr>
          <p:spPr>
            <a:xfrm>
              <a:off x="2926849" y="2045359"/>
              <a:ext cx="1430215" cy="1583528"/>
            </a:xfrm>
            <a:prstGeom prst="rect">
              <a:avLst/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49" name="Rectangle 80">
              <a:extLst>
                <a:ext uri="{FF2B5EF4-FFF2-40B4-BE49-F238E27FC236}">
                  <a16:creationId xmlns:a16="http://schemas.microsoft.com/office/drawing/2014/main" id="{FE8F778D-88BC-119E-C987-80FB81E5BE29}"/>
                </a:ext>
              </a:extLst>
            </p:cNvPr>
            <p:cNvSpPr/>
            <p:nvPr/>
          </p:nvSpPr>
          <p:spPr>
            <a:xfrm>
              <a:off x="2926849" y="1976262"/>
              <a:ext cx="1430215" cy="1583528"/>
            </a:xfrm>
            <a:prstGeom prst="rect">
              <a:avLst/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400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</a:p>
          </p:txBody>
        </p:sp>
        <p:sp>
          <p:nvSpPr>
            <p:cNvPr id="51" name="Flowchart: Extract 81">
              <a:extLst>
                <a:ext uri="{FF2B5EF4-FFF2-40B4-BE49-F238E27FC236}">
                  <a16:creationId xmlns:a16="http://schemas.microsoft.com/office/drawing/2014/main" id="{7135EF6A-25BD-C47B-5182-2FA2E91C2008}"/>
                </a:ext>
              </a:extLst>
            </p:cNvPr>
            <p:cNvSpPr/>
            <p:nvPr/>
          </p:nvSpPr>
          <p:spPr>
            <a:xfrm rot="10800000">
              <a:off x="3474898" y="3604377"/>
              <a:ext cx="334108" cy="211016"/>
            </a:xfrm>
            <a:prstGeom prst="flowChartExtract">
              <a:avLst/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53" name="Rectangle 140">
              <a:extLst>
                <a:ext uri="{FF2B5EF4-FFF2-40B4-BE49-F238E27FC236}">
                  <a16:creationId xmlns:a16="http://schemas.microsoft.com/office/drawing/2014/main" id="{64F765E8-4862-4EA4-6BA9-83C0BEEE2CC6}"/>
                </a:ext>
              </a:extLst>
            </p:cNvPr>
            <p:cNvSpPr/>
            <p:nvPr/>
          </p:nvSpPr>
          <p:spPr>
            <a:xfrm>
              <a:off x="507491" y="2054275"/>
              <a:ext cx="1430215" cy="15835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54" name="Rectangle 1">
              <a:extLst>
                <a:ext uri="{FF2B5EF4-FFF2-40B4-BE49-F238E27FC236}">
                  <a16:creationId xmlns:a16="http://schemas.microsoft.com/office/drawing/2014/main" id="{137B4BBC-C7BF-980D-82F6-E0AD243AAA68}"/>
                </a:ext>
              </a:extLst>
            </p:cNvPr>
            <p:cNvSpPr/>
            <p:nvPr/>
          </p:nvSpPr>
          <p:spPr>
            <a:xfrm>
              <a:off x="507492" y="1985178"/>
              <a:ext cx="1430215" cy="15835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4000">
                  <a:latin typeface="Arial" panose="020B0604020202020204" pitchFamily="34" charset="0"/>
                  <a:cs typeface="Arial" panose="020B0604020202020204" pitchFamily="34" charset="0"/>
                </a:rPr>
                <a:t>AP</a:t>
              </a:r>
            </a:p>
          </p:txBody>
        </p:sp>
        <p:sp>
          <p:nvSpPr>
            <p:cNvPr id="55" name="Flowchart: Extract 2">
              <a:extLst>
                <a:ext uri="{FF2B5EF4-FFF2-40B4-BE49-F238E27FC236}">
                  <a16:creationId xmlns:a16="http://schemas.microsoft.com/office/drawing/2014/main" id="{F432945B-5047-3FBD-294B-B51278561E47}"/>
                </a:ext>
              </a:extLst>
            </p:cNvPr>
            <p:cNvSpPr/>
            <p:nvPr/>
          </p:nvSpPr>
          <p:spPr>
            <a:xfrm rot="10800000">
              <a:off x="1055541" y="3613294"/>
              <a:ext cx="334108" cy="211016"/>
            </a:xfrm>
            <a:prstGeom prst="flowChartExtra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172557" y="1978514"/>
              <a:ext cx="1430215" cy="1839131"/>
              <a:chOff x="10172557" y="1978514"/>
              <a:chExt cx="1430215" cy="1839131"/>
            </a:xfrm>
          </p:grpSpPr>
          <p:sp>
            <p:nvSpPr>
              <p:cNvPr id="57" name="Rectangle 143">
                <a:extLst>
                  <a:ext uri="{FF2B5EF4-FFF2-40B4-BE49-F238E27FC236}">
                    <a16:creationId xmlns:a16="http://schemas.microsoft.com/office/drawing/2014/main" id="{EB3635E7-3D90-A178-CEAA-445BA8023E7F}"/>
                  </a:ext>
                </a:extLst>
              </p:cNvPr>
              <p:cNvSpPr/>
              <p:nvPr/>
            </p:nvSpPr>
            <p:spPr>
              <a:xfrm>
                <a:off x="10172557" y="2047609"/>
                <a:ext cx="1430215" cy="1583528"/>
              </a:xfrm>
              <a:prstGeom prst="rect">
                <a:avLst/>
              </a:prstGeom>
              <a:solidFill>
                <a:srgbClr val="692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/>
              </a:p>
            </p:txBody>
          </p:sp>
          <p:sp>
            <p:nvSpPr>
              <p:cNvPr id="58" name="Rectangle 117">
                <a:extLst>
                  <a:ext uri="{FF2B5EF4-FFF2-40B4-BE49-F238E27FC236}">
                    <a16:creationId xmlns:a16="http://schemas.microsoft.com/office/drawing/2014/main" id="{848C15C5-0AF4-65DA-84BF-D39F87816C13}"/>
                  </a:ext>
                </a:extLst>
              </p:cNvPr>
              <p:cNvSpPr/>
              <p:nvPr/>
            </p:nvSpPr>
            <p:spPr>
              <a:xfrm>
                <a:off x="10172557" y="1978514"/>
                <a:ext cx="1430215" cy="1583528"/>
              </a:xfrm>
              <a:prstGeom prst="rect">
                <a:avLst/>
              </a:prstGeom>
              <a:solidFill>
                <a:srgbClr val="8E3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4400">
                    <a:latin typeface="Arial" panose="020B0604020202020204" pitchFamily="34" charset="0"/>
                    <a:cs typeface="Arial" panose="020B0604020202020204" pitchFamily="34" charset="0"/>
                  </a:rPr>
                  <a:t>RC</a:t>
                </a:r>
              </a:p>
            </p:txBody>
          </p:sp>
          <p:sp>
            <p:nvSpPr>
              <p:cNvPr id="59" name="Flowchart: Extract 118">
                <a:extLst>
                  <a:ext uri="{FF2B5EF4-FFF2-40B4-BE49-F238E27FC236}">
                    <a16:creationId xmlns:a16="http://schemas.microsoft.com/office/drawing/2014/main" id="{FE3827B1-8F05-E044-1385-26F376F7429F}"/>
                  </a:ext>
                </a:extLst>
              </p:cNvPr>
              <p:cNvSpPr/>
              <p:nvPr/>
            </p:nvSpPr>
            <p:spPr>
              <a:xfrm rot="10800000">
                <a:off x="10720607" y="3606629"/>
                <a:ext cx="334108" cy="211016"/>
              </a:xfrm>
              <a:prstGeom prst="flowChartExtract">
                <a:avLst/>
              </a:prstGeom>
              <a:solidFill>
                <a:srgbClr val="692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/>
              </a:p>
            </p:txBody>
          </p:sp>
        </p:grpSp>
        <p:sp>
          <p:nvSpPr>
            <p:cNvPr id="61" name="Rectangle 116">
              <a:extLst>
                <a:ext uri="{FF2B5EF4-FFF2-40B4-BE49-F238E27FC236}">
                  <a16:creationId xmlns:a16="http://schemas.microsoft.com/office/drawing/2014/main" id="{140D8E99-A781-B020-B075-B3D382D720E2}"/>
                </a:ext>
              </a:extLst>
            </p:cNvPr>
            <p:cNvSpPr/>
            <p:nvPr/>
          </p:nvSpPr>
          <p:spPr>
            <a:xfrm>
              <a:off x="9641240" y="4467627"/>
              <a:ext cx="2360023" cy="554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125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 contraincendios</a:t>
              </a:r>
            </a:p>
          </p:txBody>
        </p:sp>
        <p:sp>
          <p:nvSpPr>
            <p:cNvPr id="23" name="TextBox 88">
              <a:extLst>
                <a:ext uri="{FF2B5EF4-FFF2-40B4-BE49-F238E27FC236}">
                  <a16:creationId xmlns:a16="http://schemas.microsoft.com/office/drawing/2014/main" id="{95DD2350-D536-5F37-88DC-D891DF56B926}"/>
                </a:ext>
              </a:extLst>
            </p:cNvPr>
            <p:cNvSpPr txBox="1"/>
            <p:nvPr/>
          </p:nvSpPr>
          <p:spPr>
            <a:xfrm>
              <a:off x="4917827" y="3905988"/>
              <a:ext cx="2264229" cy="59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875" b="1">
                  <a:latin typeface="Arial" panose="020B0604020202020204" pitchFamily="34" charset="0"/>
                  <a:cs typeface="Arial" panose="020B0604020202020204" pitchFamily="34" charset="0"/>
                </a:rPr>
                <a:t>SEDE</a:t>
              </a:r>
              <a:endParaRPr lang="en-US" sz="1875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90">
              <a:extLst>
                <a:ext uri="{FF2B5EF4-FFF2-40B4-BE49-F238E27FC236}">
                  <a16:creationId xmlns:a16="http://schemas.microsoft.com/office/drawing/2014/main" id="{B745A85C-CD0D-6A81-719F-F10E8757DEE0}"/>
                </a:ext>
              </a:extLst>
            </p:cNvPr>
            <p:cNvSpPr/>
            <p:nvPr/>
          </p:nvSpPr>
          <p:spPr>
            <a:xfrm>
              <a:off x="5133144" y="4463955"/>
              <a:ext cx="1845488" cy="554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125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Planta Monterrey</a:t>
              </a:r>
            </a:p>
          </p:txBody>
        </p:sp>
        <p:sp>
          <p:nvSpPr>
            <p:cNvPr id="25" name="Rectangle 141">
              <a:extLst>
                <a:ext uri="{FF2B5EF4-FFF2-40B4-BE49-F238E27FC236}">
                  <a16:creationId xmlns:a16="http://schemas.microsoft.com/office/drawing/2014/main" id="{E49F67CB-2FB0-6DD7-360B-02761246C7D0}"/>
                </a:ext>
              </a:extLst>
            </p:cNvPr>
            <p:cNvSpPr/>
            <p:nvPr/>
          </p:nvSpPr>
          <p:spPr>
            <a:xfrm>
              <a:off x="5346196" y="2048413"/>
              <a:ext cx="1430215" cy="15835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26" name="Rectangle 80">
              <a:extLst>
                <a:ext uri="{FF2B5EF4-FFF2-40B4-BE49-F238E27FC236}">
                  <a16:creationId xmlns:a16="http://schemas.microsoft.com/office/drawing/2014/main" id="{FE8F778D-88BC-119E-C987-80FB81E5BE29}"/>
                </a:ext>
              </a:extLst>
            </p:cNvPr>
            <p:cNvSpPr/>
            <p:nvPr/>
          </p:nvSpPr>
          <p:spPr>
            <a:xfrm>
              <a:off x="5346196" y="1979317"/>
              <a:ext cx="1430215" cy="15835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4400">
                  <a:latin typeface="Arial" panose="020B0604020202020204" pitchFamily="34" charset="0"/>
                  <a:cs typeface="Arial" panose="020B0604020202020204" pitchFamily="34" charset="0"/>
                </a:rPr>
                <a:t>MT</a:t>
              </a:r>
            </a:p>
          </p:txBody>
        </p:sp>
        <p:sp>
          <p:nvSpPr>
            <p:cNvPr id="27" name="Flowchart: Extract 81">
              <a:extLst>
                <a:ext uri="{FF2B5EF4-FFF2-40B4-BE49-F238E27FC236}">
                  <a16:creationId xmlns:a16="http://schemas.microsoft.com/office/drawing/2014/main" id="{7135EF6A-25BD-C47B-5182-2FA2E91C2008}"/>
                </a:ext>
              </a:extLst>
            </p:cNvPr>
            <p:cNvSpPr/>
            <p:nvPr/>
          </p:nvSpPr>
          <p:spPr>
            <a:xfrm rot="10800000">
              <a:off x="5894246" y="3607432"/>
              <a:ext cx="334108" cy="211016"/>
            </a:xfrm>
            <a:prstGeom prst="flowChartExtra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</p:grpSp>
      <p:sp>
        <p:nvSpPr>
          <p:cNvPr id="4" name="Flowchart: Summing Junction 3"/>
          <p:cNvSpPr/>
          <p:nvPr/>
        </p:nvSpPr>
        <p:spPr>
          <a:xfrm>
            <a:off x="1923236" y="2310661"/>
            <a:ext cx="1855011" cy="1799241"/>
          </a:xfrm>
          <a:prstGeom prst="flowChartSummingJuncti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Diagram 1">
            <a:extLst>
              <a:ext uri="{FF2B5EF4-FFF2-40B4-BE49-F238E27FC236}">
                <a16:creationId xmlns:a16="http://schemas.microsoft.com/office/drawing/2014/main" id="{8F1E5723-6329-E448-62BD-93337F86E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539267"/>
              </p:ext>
            </p:extLst>
          </p:nvPr>
        </p:nvGraphicFramePr>
        <p:xfrm>
          <a:off x="-352176" y="1802348"/>
          <a:ext cx="5524505" cy="344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Rectangle 55">
            <a:extLst>
              <a:ext uri="{FF2B5EF4-FFF2-40B4-BE49-F238E27FC236}">
                <a16:creationId xmlns:a16="http://schemas.microsoft.com/office/drawing/2014/main" id="{EF5AA061-D41C-BA4B-3572-E880506598E0}"/>
              </a:ext>
            </a:extLst>
          </p:cNvPr>
          <p:cNvSpPr/>
          <p:nvPr/>
        </p:nvSpPr>
        <p:spPr>
          <a:xfrm>
            <a:off x="5677225" y="2481724"/>
            <a:ext cx="3212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tanque</a:t>
            </a:r>
          </a:p>
        </p:txBody>
      </p:sp>
      <p:sp>
        <p:nvSpPr>
          <p:cNvPr id="54" name="TextBox 84">
            <a:extLst>
              <a:ext uri="{FF2B5EF4-FFF2-40B4-BE49-F238E27FC236}">
                <a16:creationId xmlns:a16="http://schemas.microsoft.com/office/drawing/2014/main" id="{EFDB2184-A92F-48CF-E43F-E53688AE9C5B}"/>
              </a:ext>
            </a:extLst>
          </p:cNvPr>
          <p:cNvSpPr txBox="1"/>
          <p:nvPr/>
        </p:nvSpPr>
        <p:spPr>
          <a:xfrm>
            <a:off x="5255741" y="2569964"/>
            <a:ext cx="3687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500" b="1">
                <a:solidFill>
                  <a:schemeClr val="bg1">
                    <a:lumMod val="65000"/>
                  </a:schemeClr>
                </a:solidFill>
              </a:rPr>
              <a:t>ST</a:t>
            </a:r>
          </a:p>
        </p:txBody>
      </p:sp>
      <p:sp>
        <p:nvSpPr>
          <p:cNvPr id="55" name="TextBox 85">
            <a:extLst>
              <a:ext uri="{FF2B5EF4-FFF2-40B4-BE49-F238E27FC236}">
                <a16:creationId xmlns:a16="http://schemas.microsoft.com/office/drawing/2014/main" id="{D2C0B98B-D264-DF23-D934-590B3FD1C4A5}"/>
              </a:ext>
            </a:extLst>
          </p:cNvPr>
          <p:cNvSpPr txBox="1"/>
          <p:nvPr/>
        </p:nvSpPr>
        <p:spPr>
          <a:xfrm>
            <a:off x="5217268" y="3154098"/>
            <a:ext cx="421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500" b="1">
                <a:solidFill>
                  <a:srgbClr val="8E3086"/>
                </a:solidFill>
              </a:rPr>
              <a:t>BO</a:t>
            </a:r>
          </a:p>
        </p:txBody>
      </p:sp>
      <p:sp>
        <p:nvSpPr>
          <p:cNvPr id="57" name="TextBox 86">
            <a:extLst>
              <a:ext uri="{FF2B5EF4-FFF2-40B4-BE49-F238E27FC236}">
                <a16:creationId xmlns:a16="http://schemas.microsoft.com/office/drawing/2014/main" id="{D15F803C-DCE3-B305-8A48-B5E5BE37F9F0}"/>
              </a:ext>
            </a:extLst>
          </p:cNvPr>
          <p:cNvSpPr txBox="1"/>
          <p:nvPr/>
        </p:nvSpPr>
        <p:spPr>
          <a:xfrm>
            <a:off x="5244919" y="3748557"/>
            <a:ext cx="460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500" b="1">
                <a:solidFill>
                  <a:srgbClr val="004F58"/>
                </a:solidFill>
              </a:rPr>
              <a:t>BM</a:t>
            </a:r>
          </a:p>
        </p:txBody>
      </p:sp>
      <p:sp>
        <p:nvSpPr>
          <p:cNvPr id="58" name="TextBox 87">
            <a:extLst>
              <a:ext uri="{FF2B5EF4-FFF2-40B4-BE49-F238E27FC236}">
                <a16:creationId xmlns:a16="http://schemas.microsoft.com/office/drawing/2014/main" id="{CD84736F-D61C-AE83-30A5-84608F2FE765}"/>
              </a:ext>
            </a:extLst>
          </p:cNvPr>
          <p:cNvSpPr txBox="1"/>
          <p:nvPr/>
        </p:nvSpPr>
        <p:spPr>
          <a:xfrm>
            <a:off x="5261530" y="4313225"/>
            <a:ext cx="338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500" b="1">
                <a:solidFill>
                  <a:srgbClr val="178C86"/>
                </a:solidFill>
              </a:rPr>
              <a:t>IP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32773" y="3284673"/>
            <a:ext cx="314567" cy="49259"/>
            <a:chOff x="6378020" y="2825596"/>
            <a:chExt cx="419423" cy="65679"/>
          </a:xfrm>
        </p:grpSpPr>
        <p:sp>
          <p:nvSpPr>
            <p:cNvPr id="71" name="Oval 43">
              <a:extLst>
                <a:ext uri="{FF2B5EF4-FFF2-40B4-BE49-F238E27FC236}">
                  <a16:creationId xmlns:a16="http://schemas.microsoft.com/office/drawing/2014/main" id="{1DF93DD2-1155-4ABB-0CFF-0FD24E016351}"/>
                </a:ext>
              </a:extLst>
            </p:cNvPr>
            <p:cNvSpPr/>
            <p:nvPr/>
          </p:nvSpPr>
          <p:spPr>
            <a:xfrm rot="10800000">
              <a:off x="6378020" y="2825596"/>
              <a:ext cx="65678" cy="65679"/>
            </a:xfrm>
            <a:prstGeom prst="roundRect">
              <a:avLst/>
            </a:prstGeom>
            <a:solidFill>
              <a:srgbClr val="8E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72" name="Oval 44">
              <a:extLst>
                <a:ext uri="{FF2B5EF4-FFF2-40B4-BE49-F238E27FC236}">
                  <a16:creationId xmlns:a16="http://schemas.microsoft.com/office/drawing/2014/main" id="{46587BFC-694C-D288-CCE5-C5B95F4E6D8F}"/>
                </a:ext>
              </a:extLst>
            </p:cNvPr>
            <p:cNvSpPr/>
            <p:nvPr/>
          </p:nvSpPr>
          <p:spPr>
            <a:xfrm rot="10800000">
              <a:off x="6466689" y="2825596"/>
              <a:ext cx="65678" cy="65679"/>
            </a:xfrm>
            <a:prstGeom prst="roundRect">
              <a:avLst/>
            </a:prstGeom>
            <a:solidFill>
              <a:srgbClr val="8E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73" name="Oval 45">
              <a:extLst>
                <a:ext uri="{FF2B5EF4-FFF2-40B4-BE49-F238E27FC236}">
                  <a16:creationId xmlns:a16="http://schemas.microsoft.com/office/drawing/2014/main" id="{19F9A554-7A73-D1B8-2D5A-C6427705701C}"/>
                </a:ext>
              </a:extLst>
            </p:cNvPr>
            <p:cNvSpPr/>
            <p:nvPr/>
          </p:nvSpPr>
          <p:spPr>
            <a:xfrm rot="10800000">
              <a:off x="6555358" y="2825596"/>
              <a:ext cx="65678" cy="65679"/>
            </a:xfrm>
            <a:prstGeom prst="roundRect">
              <a:avLst/>
            </a:prstGeom>
            <a:solidFill>
              <a:srgbClr val="8E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74" name="Oval 46">
              <a:extLst>
                <a:ext uri="{FF2B5EF4-FFF2-40B4-BE49-F238E27FC236}">
                  <a16:creationId xmlns:a16="http://schemas.microsoft.com/office/drawing/2014/main" id="{B819FD7A-B0C3-6121-7ADB-1A0BF18D2F82}"/>
                </a:ext>
              </a:extLst>
            </p:cNvPr>
            <p:cNvSpPr/>
            <p:nvPr/>
          </p:nvSpPr>
          <p:spPr>
            <a:xfrm rot="10800000">
              <a:off x="6644027" y="2825596"/>
              <a:ext cx="65678" cy="65679"/>
            </a:xfrm>
            <a:prstGeom prst="roundRect">
              <a:avLst/>
            </a:prstGeom>
            <a:solidFill>
              <a:srgbClr val="8E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00B92B34-ECCE-5381-7FF6-D18C89C410CB}"/>
                </a:ext>
              </a:extLst>
            </p:cNvPr>
            <p:cNvSpPr/>
            <p:nvPr/>
          </p:nvSpPr>
          <p:spPr>
            <a:xfrm rot="10800000">
              <a:off x="6731765" y="2825596"/>
              <a:ext cx="65678" cy="65679"/>
            </a:xfrm>
            <a:prstGeom prst="roundRect">
              <a:avLst/>
            </a:prstGeom>
            <a:solidFill>
              <a:srgbClr val="8E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2774" y="3873970"/>
            <a:ext cx="314567" cy="49259"/>
            <a:chOff x="6378020" y="3411289"/>
            <a:chExt cx="419423" cy="65679"/>
          </a:xfrm>
        </p:grpSpPr>
        <p:sp>
          <p:nvSpPr>
            <p:cNvPr id="79" name="Oval 43">
              <a:extLst>
                <a:ext uri="{FF2B5EF4-FFF2-40B4-BE49-F238E27FC236}">
                  <a16:creationId xmlns:a16="http://schemas.microsoft.com/office/drawing/2014/main" id="{1E3461B4-D1EE-C8B7-BDBB-B8A2A0A1964C}"/>
                </a:ext>
              </a:extLst>
            </p:cNvPr>
            <p:cNvSpPr/>
            <p:nvPr/>
          </p:nvSpPr>
          <p:spPr>
            <a:xfrm rot="10800000">
              <a:off x="6378020" y="3411289"/>
              <a:ext cx="65678" cy="65679"/>
            </a:xfrm>
            <a:prstGeom prst="roundRect">
              <a:avLst/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80" name="Oval 44">
              <a:extLst>
                <a:ext uri="{FF2B5EF4-FFF2-40B4-BE49-F238E27FC236}">
                  <a16:creationId xmlns:a16="http://schemas.microsoft.com/office/drawing/2014/main" id="{A2B8F4D7-FD72-5CC4-C861-4E80FBDA92AB}"/>
                </a:ext>
              </a:extLst>
            </p:cNvPr>
            <p:cNvSpPr/>
            <p:nvPr/>
          </p:nvSpPr>
          <p:spPr>
            <a:xfrm rot="10800000">
              <a:off x="6466689" y="3411289"/>
              <a:ext cx="65678" cy="65679"/>
            </a:xfrm>
            <a:prstGeom prst="roundRect">
              <a:avLst/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81" name="Oval 45">
              <a:extLst>
                <a:ext uri="{FF2B5EF4-FFF2-40B4-BE49-F238E27FC236}">
                  <a16:creationId xmlns:a16="http://schemas.microsoft.com/office/drawing/2014/main" id="{66A172AA-7089-BD0D-0307-DB7A27687614}"/>
                </a:ext>
              </a:extLst>
            </p:cNvPr>
            <p:cNvSpPr/>
            <p:nvPr/>
          </p:nvSpPr>
          <p:spPr>
            <a:xfrm rot="10800000">
              <a:off x="6555358" y="3411289"/>
              <a:ext cx="65678" cy="65679"/>
            </a:xfrm>
            <a:prstGeom prst="roundRect">
              <a:avLst/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82" name="Oval 46">
              <a:extLst>
                <a:ext uri="{FF2B5EF4-FFF2-40B4-BE49-F238E27FC236}">
                  <a16:creationId xmlns:a16="http://schemas.microsoft.com/office/drawing/2014/main" id="{80636219-BA9E-8000-6825-535D614D9BCB}"/>
                </a:ext>
              </a:extLst>
            </p:cNvPr>
            <p:cNvSpPr/>
            <p:nvPr/>
          </p:nvSpPr>
          <p:spPr>
            <a:xfrm rot="10800000">
              <a:off x="6644027" y="3411289"/>
              <a:ext cx="65678" cy="65679"/>
            </a:xfrm>
            <a:prstGeom prst="roundRect">
              <a:avLst/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83" name="Oval 47">
              <a:extLst>
                <a:ext uri="{FF2B5EF4-FFF2-40B4-BE49-F238E27FC236}">
                  <a16:creationId xmlns:a16="http://schemas.microsoft.com/office/drawing/2014/main" id="{716778B6-E884-9877-3A7B-EE3408FF49D2}"/>
                </a:ext>
              </a:extLst>
            </p:cNvPr>
            <p:cNvSpPr/>
            <p:nvPr/>
          </p:nvSpPr>
          <p:spPr>
            <a:xfrm rot="10800000">
              <a:off x="6731765" y="3411289"/>
              <a:ext cx="65678" cy="65679"/>
            </a:xfrm>
            <a:prstGeom prst="roundRect">
              <a:avLst/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4659" y="4463266"/>
            <a:ext cx="314567" cy="49259"/>
            <a:chOff x="6378020" y="4098273"/>
            <a:chExt cx="419423" cy="65679"/>
          </a:xfrm>
        </p:grpSpPr>
        <p:sp>
          <p:nvSpPr>
            <p:cNvPr id="84" name="Oval 43">
              <a:extLst>
                <a:ext uri="{FF2B5EF4-FFF2-40B4-BE49-F238E27FC236}">
                  <a16:creationId xmlns:a16="http://schemas.microsoft.com/office/drawing/2014/main" id="{F35B5B6D-1BE3-D811-C4E2-742B472F2A2F}"/>
                </a:ext>
              </a:extLst>
            </p:cNvPr>
            <p:cNvSpPr/>
            <p:nvPr/>
          </p:nvSpPr>
          <p:spPr>
            <a:xfrm rot="10800000">
              <a:off x="6378020" y="4098273"/>
              <a:ext cx="65678" cy="65679"/>
            </a:xfrm>
            <a:prstGeom prst="roundRect">
              <a:avLst/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90" name="Oval 44">
              <a:extLst>
                <a:ext uri="{FF2B5EF4-FFF2-40B4-BE49-F238E27FC236}">
                  <a16:creationId xmlns:a16="http://schemas.microsoft.com/office/drawing/2014/main" id="{414D8333-FEF9-107B-0CA4-712D9A2E61A7}"/>
                </a:ext>
              </a:extLst>
            </p:cNvPr>
            <p:cNvSpPr/>
            <p:nvPr/>
          </p:nvSpPr>
          <p:spPr>
            <a:xfrm rot="10800000">
              <a:off x="6466689" y="4098273"/>
              <a:ext cx="65678" cy="65679"/>
            </a:xfrm>
            <a:prstGeom prst="roundRect">
              <a:avLst/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96" name="Oval 45">
              <a:extLst>
                <a:ext uri="{FF2B5EF4-FFF2-40B4-BE49-F238E27FC236}">
                  <a16:creationId xmlns:a16="http://schemas.microsoft.com/office/drawing/2014/main" id="{9A69A4C6-9EC5-68BB-C7EE-1114A29E20C5}"/>
                </a:ext>
              </a:extLst>
            </p:cNvPr>
            <p:cNvSpPr/>
            <p:nvPr/>
          </p:nvSpPr>
          <p:spPr>
            <a:xfrm rot="10800000">
              <a:off x="6555358" y="4098273"/>
              <a:ext cx="65678" cy="65679"/>
            </a:xfrm>
            <a:prstGeom prst="roundRect">
              <a:avLst/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102" name="Oval 46">
              <a:extLst>
                <a:ext uri="{FF2B5EF4-FFF2-40B4-BE49-F238E27FC236}">
                  <a16:creationId xmlns:a16="http://schemas.microsoft.com/office/drawing/2014/main" id="{022240D0-4F22-19E8-548F-D698A7EEA0E4}"/>
                </a:ext>
              </a:extLst>
            </p:cNvPr>
            <p:cNvSpPr/>
            <p:nvPr/>
          </p:nvSpPr>
          <p:spPr>
            <a:xfrm rot="10800000">
              <a:off x="6644027" y="4098273"/>
              <a:ext cx="65678" cy="65679"/>
            </a:xfrm>
            <a:prstGeom prst="roundRect">
              <a:avLst/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108" name="Oval 47">
              <a:extLst>
                <a:ext uri="{FF2B5EF4-FFF2-40B4-BE49-F238E27FC236}">
                  <a16:creationId xmlns:a16="http://schemas.microsoft.com/office/drawing/2014/main" id="{6CF66956-A476-690C-92C4-84AED307EE8F}"/>
                </a:ext>
              </a:extLst>
            </p:cNvPr>
            <p:cNvSpPr/>
            <p:nvPr/>
          </p:nvSpPr>
          <p:spPr>
            <a:xfrm rot="10800000">
              <a:off x="6731765" y="4098273"/>
              <a:ext cx="65678" cy="65679"/>
            </a:xfrm>
            <a:prstGeom prst="roundRect">
              <a:avLst/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</p:grpSp>
      <p:sp>
        <p:nvSpPr>
          <p:cNvPr id="124" name="Rectangle 55">
            <a:extLst>
              <a:ext uri="{FF2B5EF4-FFF2-40B4-BE49-F238E27FC236}">
                <a16:creationId xmlns:a16="http://schemas.microsoft.com/office/drawing/2014/main" id="{C9BE2512-0DA2-5F5D-C151-843EDDC95CEB}"/>
              </a:ext>
            </a:extLst>
          </p:cNvPr>
          <p:cNvSpPr/>
          <p:nvPr/>
        </p:nvSpPr>
        <p:spPr>
          <a:xfrm>
            <a:off x="5685199" y="3068974"/>
            <a:ext cx="3212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Subsistema de bombeo</a:t>
            </a:r>
          </a:p>
        </p:txBody>
      </p:sp>
      <p:sp>
        <p:nvSpPr>
          <p:cNvPr id="125" name="Rectangle 55">
            <a:extLst>
              <a:ext uri="{FF2B5EF4-FFF2-40B4-BE49-F238E27FC236}">
                <a16:creationId xmlns:a16="http://schemas.microsoft.com/office/drawing/2014/main" id="{FD4FBCAB-26F0-314D-B6B1-E95B5B72E02F}"/>
              </a:ext>
            </a:extLst>
          </p:cNvPr>
          <p:cNvSpPr/>
          <p:nvPr/>
        </p:nvSpPr>
        <p:spPr>
          <a:xfrm>
            <a:off x="5666404" y="3656224"/>
            <a:ext cx="3212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 centrífuga</a:t>
            </a:r>
          </a:p>
        </p:txBody>
      </p:sp>
      <p:sp>
        <p:nvSpPr>
          <p:cNvPr id="126" name="Rectangle 55">
            <a:extLst>
              <a:ext uri="{FF2B5EF4-FFF2-40B4-BE49-F238E27FC236}">
                <a16:creationId xmlns:a16="http://schemas.microsoft.com/office/drawing/2014/main" id="{C9A9FAC0-71C9-A2E0-0320-AB76B673704A}"/>
              </a:ext>
            </a:extLst>
          </p:cNvPr>
          <p:cNvSpPr/>
          <p:nvPr/>
        </p:nvSpPr>
        <p:spPr>
          <a:xfrm>
            <a:off x="5685199" y="4220892"/>
            <a:ext cx="3212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presión</a:t>
            </a:r>
          </a:p>
        </p:txBody>
      </p:sp>
      <p:sp>
        <p:nvSpPr>
          <p:cNvPr id="62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del activo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275"/>
          <p:cNvSpPr>
            <a:spLocks noEditPoints="1"/>
          </p:cNvSpPr>
          <p:nvPr/>
        </p:nvSpPr>
        <p:spPr bwMode="auto">
          <a:xfrm>
            <a:off x="2156015" y="3213458"/>
            <a:ext cx="508124" cy="599519"/>
          </a:xfrm>
          <a:custGeom>
            <a:avLst/>
            <a:gdLst>
              <a:gd name="T0" fmla="*/ 14 w 54"/>
              <a:gd name="T1" fmla="*/ 19 h 71"/>
              <a:gd name="T2" fmla="*/ 13 w 54"/>
              <a:gd name="T3" fmla="*/ 18 h 71"/>
              <a:gd name="T4" fmla="*/ 12 w 54"/>
              <a:gd name="T5" fmla="*/ 16 h 71"/>
              <a:gd name="T6" fmla="*/ 53 w 54"/>
              <a:gd name="T7" fmla="*/ 51 h 71"/>
              <a:gd name="T8" fmla="*/ 51 w 54"/>
              <a:gd name="T9" fmla="*/ 60 h 71"/>
              <a:gd name="T10" fmla="*/ 50 w 54"/>
              <a:gd name="T11" fmla="*/ 71 h 71"/>
              <a:gd name="T12" fmla="*/ 0 w 54"/>
              <a:gd name="T13" fmla="*/ 62 h 71"/>
              <a:gd name="T14" fmla="*/ 4 w 54"/>
              <a:gd name="T15" fmla="*/ 55 h 71"/>
              <a:gd name="T16" fmla="*/ 18 w 54"/>
              <a:gd name="T17" fmla="*/ 34 h 71"/>
              <a:gd name="T18" fmla="*/ 16 w 54"/>
              <a:gd name="T19" fmla="*/ 31 h 71"/>
              <a:gd name="T20" fmla="*/ 11 w 54"/>
              <a:gd name="T21" fmla="*/ 35 h 71"/>
              <a:gd name="T22" fmla="*/ 2 w 54"/>
              <a:gd name="T23" fmla="*/ 29 h 71"/>
              <a:gd name="T24" fmla="*/ 9 w 54"/>
              <a:gd name="T25" fmla="*/ 14 h 71"/>
              <a:gd name="T26" fmla="*/ 14 w 54"/>
              <a:gd name="T27" fmla="*/ 6 h 71"/>
              <a:gd name="T28" fmla="*/ 12 w 54"/>
              <a:gd name="T29" fmla="*/ 1 h 71"/>
              <a:gd name="T30" fmla="*/ 13 w 54"/>
              <a:gd name="T31" fmla="*/ 0 h 71"/>
              <a:gd name="T32" fmla="*/ 15 w 54"/>
              <a:gd name="T33" fmla="*/ 0 h 71"/>
              <a:gd name="T34" fmla="*/ 44 w 54"/>
              <a:gd name="T35" fmla="*/ 13 h 71"/>
              <a:gd name="T36" fmla="*/ 53 w 54"/>
              <a:gd name="T37" fmla="*/ 48 h 71"/>
              <a:gd name="T38" fmla="*/ 48 w 54"/>
              <a:gd name="T39" fmla="*/ 59 h 71"/>
              <a:gd name="T40" fmla="*/ 5 w 54"/>
              <a:gd name="T41" fmla="*/ 59 h 71"/>
              <a:gd name="T42" fmla="*/ 48 w 54"/>
              <a:gd name="T43" fmla="*/ 59 h 71"/>
              <a:gd name="T44" fmla="*/ 3 w 54"/>
              <a:gd name="T45" fmla="*/ 63 h 71"/>
              <a:gd name="T46" fmla="*/ 49 w 54"/>
              <a:gd name="T47" fmla="*/ 63 h 71"/>
              <a:gd name="T48" fmla="*/ 8 w 54"/>
              <a:gd name="T49" fmla="*/ 47 h 71"/>
              <a:gd name="T50" fmla="*/ 9 w 54"/>
              <a:gd name="T51" fmla="*/ 55 h 71"/>
              <a:gd name="T52" fmla="*/ 18 w 54"/>
              <a:gd name="T53" fmla="*/ 44 h 71"/>
              <a:gd name="T54" fmla="*/ 11 w 54"/>
              <a:gd name="T55" fmla="*/ 55 h 71"/>
              <a:gd name="T56" fmla="*/ 40 w 54"/>
              <a:gd name="T57" fmla="*/ 46 h 71"/>
              <a:gd name="T58" fmla="*/ 24 w 54"/>
              <a:gd name="T59" fmla="*/ 7 h 71"/>
              <a:gd name="T60" fmla="*/ 22 w 54"/>
              <a:gd name="T61" fmla="*/ 7 h 71"/>
              <a:gd name="T62" fmla="*/ 20 w 54"/>
              <a:gd name="T63" fmla="*/ 6 h 71"/>
              <a:gd name="T64" fmla="*/ 17 w 54"/>
              <a:gd name="T65" fmla="*/ 4 h 71"/>
              <a:gd name="T66" fmla="*/ 19 w 54"/>
              <a:gd name="T67" fmla="*/ 9 h 71"/>
              <a:gd name="T68" fmla="*/ 17 w 54"/>
              <a:gd name="T69" fmla="*/ 8 h 71"/>
              <a:gd name="T70" fmla="*/ 7 w 54"/>
              <a:gd name="T71" fmla="*/ 23 h 71"/>
              <a:gd name="T72" fmla="*/ 7 w 54"/>
              <a:gd name="T73" fmla="*/ 30 h 71"/>
              <a:gd name="T74" fmla="*/ 13 w 54"/>
              <a:gd name="T75" fmla="*/ 31 h 71"/>
              <a:gd name="T76" fmla="*/ 21 w 54"/>
              <a:gd name="T77" fmla="*/ 26 h 71"/>
              <a:gd name="T78" fmla="*/ 29 w 54"/>
              <a:gd name="T79" fmla="*/ 20 h 71"/>
              <a:gd name="T80" fmla="*/ 23 w 54"/>
              <a:gd name="T81" fmla="*/ 28 h 71"/>
              <a:gd name="T82" fmla="*/ 30 w 54"/>
              <a:gd name="T83" fmla="*/ 6 h 71"/>
              <a:gd name="T84" fmla="*/ 42 w 54"/>
              <a:gd name="T85" fmla="*/ 46 h 71"/>
              <a:gd name="T86" fmla="*/ 46 w 54"/>
              <a:gd name="T87" fmla="*/ 44 h 71"/>
              <a:gd name="T88" fmla="*/ 30 w 54"/>
              <a:gd name="T89" fmla="*/ 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" h="71">
                <a:moveTo>
                  <a:pt x="17" y="15"/>
                </a:moveTo>
                <a:cubicBezTo>
                  <a:pt x="17" y="15"/>
                  <a:pt x="17" y="16"/>
                  <a:pt x="17" y="16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2" y="19"/>
                  <a:pt x="12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1" y="18"/>
                  <a:pt x="11" y="17"/>
                </a:cubicBezTo>
                <a:cubicBezTo>
                  <a:pt x="11" y="17"/>
                  <a:pt x="11" y="16"/>
                  <a:pt x="12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7" y="15"/>
                  <a:pt x="17" y="15"/>
                </a:cubicBezTo>
                <a:close/>
                <a:moveTo>
                  <a:pt x="53" y="51"/>
                </a:moveTo>
                <a:cubicBezTo>
                  <a:pt x="48" y="55"/>
                  <a:pt x="48" y="55"/>
                  <a:pt x="48" y="55"/>
                </a:cubicBezTo>
                <a:cubicBezTo>
                  <a:pt x="50" y="55"/>
                  <a:pt x="51" y="57"/>
                  <a:pt x="51" y="59"/>
                </a:cubicBezTo>
                <a:cubicBezTo>
                  <a:pt x="51" y="59"/>
                  <a:pt x="51" y="60"/>
                  <a:pt x="51" y="60"/>
                </a:cubicBezTo>
                <a:cubicBezTo>
                  <a:pt x="52" y="60"/>
                  <a:pt x="52" y="61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1"/>
                  <a:pt x="51" y="71"/>
                  <a:pt x="5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1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" y="60"/>
                  <a:pt x="2" y="59"/>
                  <a:pt x="2" y="59"/>
                </a:cubicBezTo>
                <a:cubicBezTo>
                  <a:pt x="2" y="57"/>
                  <a:pt x="2" y="56"/>
                  <a:pt x="4" y="55"/>
                </a:cubicBezTo>
                <a:cubicBezTo>
                  <a:pt x="4" y="53"/>
                  <a:pt x="3" y="49"/>
                  <a:pt x="5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8"/>
                  <a:pt x="17" y="35"/>
                  <a:pt x="18" y="34"/>
                </a:cubicBezTo>
                <a:cubicBezTo>
                  <a:pt x="19" y="32"/>
                  <a:pt x="20" y="30"/>
                  <a:pt x="20" y="29"/>
                </a:cubicBezTo>
                <a:cubicBezTo>
                  <a:pt x="19" y="29"/>
                  <a:pt x="18" y="29"/>
                  <a:pt x="17" y="29"/>
                </a:cubicBezTo>
                <a:cubicBezTo>
                  <a:pt x="17" y="29"/>
                  <a:pt x="17" y="29"/>
                  <a:pt x="16" y="31"/>
                </a:cubicBezTo>
                <a:cubicBezTo>
                  <a:pt x="16" y="32"/>
                  <a:pt x="15" y="33"/>
                  <a:pt x="15" y="33"/>
                </a:cubicBezTo>
                <a:cubicBezTo>
                  <a:pt x="14" y="34"/>
                  <a:pt x="13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9" y="35"/>
                  <a:pt x="8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5" y="32"/>
                  <a:pt x="2" y="31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3"/>
                  <a:pt x="5" y="21"/>
                </a:cubicBezTo>
                <a:cubicBezTo>
                  <a:pt x="8" y="18"/>
                  <a:pt x="9" y="15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2"/>
                  <a:pt x="15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5"/>
                  <a:pt x="12" y="3"/>
                  <a:pt x="12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20" y="2"/>
                  <a:pt x="21" y="3"/>
                </a:cubicBezTo>
                <a:cubicBezTo>
                  <a:pt x="23" y="2"/>
                  <a:pt x="24" y="2"/>
                  <a:pt x="25" y="2"/>
                </a:cubicBezTo>
                <a:cubicBezTo>
                  <a:pt x="31" y="2"/>
                  <a:pt x="39" y="4"/>
                  <a:pt x="44" y="13"/>
                </a:cubicBezTo>
                <a:cubicBezTo>
                  <a:pt x="50" y="23"/>
                  <a:pt x="49" y="31"/>
                  <a:pt x="48" y="37"/>
                </a:cubicBezTo>
                <a:cubicBezTo>
                  <a:pt x="48" y="39"/>
                  <a:pt x="48" y="42"/>
                  <a:pt x="48" y="43"/>
                </a:cubicBezTo>
                <a:cubicBezTo>
                  <a:pt x="50" y="45"/>
                  <a:pt x="53" y="47"/>
                  <a:pt x="53" y="48"/>
                </a:cubicBezTo>
                <a:cubicBezTo>
                  <a:pt x="53" y="48"/>
                  <a:pt x="54" y="49"/>
                  <a:pt x="54" y="49"/>
                </a:cubicBezTo>
                <a:cubicBezTo>
                  <a:pt x="54" y="50"/>
                  <a:pt x="53" y="50"/>
                  <a:pt x="53" y="51"/>
                </a:cubicBezTo>
                <a:close/>
                <a:moveTo>
                  <a:pt x="48" y="59"/>
                </a:moveTo>
                <a:cubicBezTo>
                  <a:pt x="48" y="58"/>
                  <a:pt x="47" y="57"/>
                  <a:pt x="45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57"/>
                  <a:pt x="5" y="58"/>
                  <a:pt x="5" y="59"/>
                </a:cubicBezTo>
                <a:cubicBezTo>
                  <a:pt x="5" y="60"/>
                  <a:pt x="6" y="61"/>
                  <a:pt x="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7" y="61"/>
                  <a:pt x="48" y="60"/>
                  <a:pt x="48" y="59"/>
                </a:cubicBezTo>
                <a:close/>
                <a:moveTo>
                  <a:pt x="45" y="63"/>
                </a:move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8"/>
                  <a:pt x="3" y="68"/>
                  <a:pt x="3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3"/>
                  <a:pt x="49" y="63"/>
                  <a:pt x="49" y="63"/>
                </a:cubicBezTo>
                <a:lnTo>
                  <a:pt x="45" y="63"/>
                </a:lnTo>
                <a:close/>
                <a:moveTo>
                  <a:pt x="13" y="42"/>
                </a:moveTo>
                <a:cubicBezTo>
                  <a:pt x="11" y="44"/>
                  <a:pt x="8" y="46"/>
                  <a:pt x="8" y="47"/>
                </a:cubicBezTo>
                <a:cubicBezTo>
                  <a:pt x="6" y="51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9" y="49"/>
                  <a:pt x="12" y="47"/>
                </a:cubicBezTo>
                <a:cubicBezTo>
                  <a:pt x="14" y="45"/>
                  <a:pt x="16" y="43"/>
                  <a:pt x="17" y="43"/>
                </a:cubicBezTo>
                <a:cubicBezTo>
                  <a:pt x="17" y="43"/>
                  <a:pt x="18" y="43"/>
                  <a:pt x="18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5" y="46"/>
                  <a:pt x="13" y="49"/>
                </a:cubicBezTo>
                <a:cubicBezTo>
                  <a:pt x="11" y="51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0" y="50"/>
                  <a:pt x="40" y="46"/>
                </a:cubicBezTo>
                <a:cubicBezTo>
                  <a:pt x="40" y="45"/>
                  <a:pt x="40" y="43"/>
                  <a:pt x="41" y="41"/>
                </a:cubicBezTo>
                <a:cubicBezTo>
                  <a:pt x="42" y="36"/>
                  <a:pt x="43" y="27"/>
                  <a:pt x="40" y="18"/>
                </a:cubicBezTo>
                <a:cubicBezTo>
                  <a:pt x="36" y="8"/>
                  <a:pt x="27" y="7"/>
                  <a:pt x="24" y="7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9"/>
                  <a:pt x="18" y="9"/>
                  <a:pt x="17" y="8"/>
                </a:cubicBezTo>
                <a:cubicBezTo>
                  <a:pt x="15" y="11"/>
                  <a:pt x="12" y="14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1" y="19"/>
                  <a:pt x="7" y="23"/>
                </a:cubicBezTo>
                <a:cubicBezTo>
                  <a:pt x="5" y="25"/>
                  <a:pt x="5" y="26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7" y="30"/>
                  <a:pt x="7" y="30"/>
                </a:cubicBezTo>
                <a:cubicBezTo>
                  <a:pt x="8" y="30"/>
                  <a:pt x="9" y="31"/>
                  <a:pt x="10" y="31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3" y="31"/>
                </a:cubicBezTo>
                <a:cubicBezTo>
                  <a:pt x="13" y="31"/>
                  <a:pt x="13" y="30"/>
                  <a:pt x="13" y="30"/>
                </a:cubicBezTo>
                <a:cubicBezTo>
                  <a:pt x="14" y="28"/>
                  <a:pt x="15" y="25"/>
                  <a:pt x="18" y="26"/>
                </a:cubicBezTo>
                <a:cubicBezTo>
                  <a:pt x="19" y="26"/>
                  <a:pt x="20" y="26"/>
                  <a:pt x="21" y="26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5"/>
                  <a:pt x="22" y="26"/>
                </a:cubicBezTo>
                <a:cubicBezTo>
                  <a:pt x="27" y="25"/>
                  <a:pt x="29" y="20"/>
                  <a:pt x="29" y="20"/>
                </a:cubicBezTo>
                <a:cubicBezTo>
                  <a:pt x="29" y="19"/>
                  <a:pt x="29" y="19"/>
                  <a:pt x="30" y="19"/>
                </a:cubicBezTo>
                <a:cubicBezTo>
                  <a:pt x="30" y="19"/>
                  <a:pt x="31" y="20"/>
                  <a:pt x="31" y="20"/>
                </a:cubicBezTo>
                <a:cubicBezTo>
                  <a:pt x="31" y="20"/>
                  <a:pt x="29" y="26"/>
                  <a:pt x="23" y="28"/>
                </a:cubicBezTo>
                <a:cubicBezTo>
                  <a:pt x="23" y="29"/>
                  <a:pt x="23" y="33"/>
                  <a:pt x="21" y="35"/>
                </a:cubicBezTo>
                <a:cubicBezTo>
                  <a:pt x="19" y="37"/>
                  <a:pt x="16" y="40"/>
                  <a:pt x="13" y="42"/>
                </a:cubicBezTo>
                <a:close/>
                <a:moveTo>
                  <a:pt x="30" y="6"/>
                </a:moveTo>
                <a:cubicBezTo>
                  <a:pt x="34" y="7"/>
                  <a:pt x="39" y="10"/>
                  <a:pt x="42" y="17"/>
                </a:cubicBezTo>
                <a:cubicBezTo>
                  <a:pt x="45" y="27"/>
                  <a:pt x="44" y="36"/>
                  <a:pt x="43" y="41"/>
                </a:cubicBezTo>
                <a:cubicBezTo>
                  <a:pt x="42" y="43"/>
                  <a:pt x="42" y="45"/>
                  <a:pt x="42" y="46"/>
                </a:cubicBezTo>
                <a:cubicBezTo>
                  <a:pt x="42" y="49"/>
                  <a:pt x="43" y="52"/>
                  <a:pt x="44" y="54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7" y="46"/>
                  <a:pt x="46" y="44"/>
                </a:cubicBezTo>
                <a:cubicBezTo>
                  <a:pt x="45" y="42"/>
                  <a:pt x="45" y="40"/>
                  <a:pt x="45" y="37"/>
                </a:cubicBezTo>
                <a:cubicBezTo>
                  <a:pt x="46" y="31"/>
                  <a:pt x="46" y="23"/>
                  <a:pt x="42" y="15"/>
                </a:cubicBezTo>
                <a:cubicBezTo>
                  <a:pt x="38" y="9"/>
                  <a:pt x="34" y="7"/>
                  <a:pt x="3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0" name="Arc 9"/>
          <p:cNvSpPr/>
          <p:nvPr/>
        </p:nvSpPr>
        <p:spPr>
          <a:xfrm>
            <a:off x="2534856" y="2348262"/>
            <a:ext cx="1053040" cy="1186448"/>
          </a:xfrm>
          <a:prstGeom prst="arc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Arc 55"/>
          <p:cNvSpPr/>
          <p:nvPr/>
        </p:nvSpPr>
        <p:spPr>
          <a:xfrm rot="5400000">
            <a:off x="2459177" y="3564892"/>
            <a:ext cx="1053040" cy="1186448"/>
          </a:xfrm>
          <a:prstGeom prst="arc">
            <a:avLst/>
          </a:prstGeom>
          <a:ln w="38100">
            <a:solidFill>
              <a:srgbClr val="8E30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Arc 62"/>
          <p:cNvSpPr/>
          <p:nvPr/>
        </p:nvSpPr>
        <p:spPr>
          <a:xfrm rot="10800000">
            <a:off x="1150012" y="3534709"/>
            <a:ext cx="1053040" cy="1186448"/>
          </a:xfrm>
          <a:prstGeom prst="arc">
            <a:avLst/>
          </a:prstGeom>
          <a:ln w="38100">
            <a:solidFill>
              <a:srgbClr val="004F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/>
          <p:cNvGrpSpPr/>
          <p:nvPr/>
        </p:nvGrpSpPr>
        <p:grpSpPr>
          <a:xfrm>
            <a:off x="4832773" y="2695376"/>
            <a:ext cx="314567" cy="49259"/>
            <a:chOff x="6378020" y="2098699"/>
            <a:chExt cx="419423" cy="65679"/>
          </a:xfrm>
        </p:grpSpPr>
        <p:sp>
          <p:nvSpPr>
            <p:cNvPr id="60" name="Oval 43">
              <a:extLst>
                <a:ext uri="{FF2B5EF4-FFF2-40B4-BE49-F238E27FC236}">
                  <a16:creationId xmlns:a16="http://schemas.microsoft.com/office/drawing/2014/main" id="{FD0B51F2-0D7B-E2B5-E371-301C61C29EC1}"/>
                </a:ext>
              </a:extLst>
            </p:cNvPr>
            <p:cNvSpPr/>
            <p:nvPr/>
          </p:nvSpPr>
          <p:spPr>
            <a:xfrm rot="10800000">
              <a:off x="6378020" y="2098699"/>
              <a:ext cx="65678" cy="6567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61" name="Oval 44">
              <a:extLst>
                <a:ext uri="{FF2B5EF4-FFF2-40B4-BE49-F238E27FC236}">
                  <a16:creationId xmlns:a16="http://schemas.microsoft.com/office/drawing/2014/main" id="{C6DA32E1-A36B-A723-39D8-9EBAEE362835}"/>
                </a:ext>
              </a:extLst>
            </p:cNvPr>
            <p:cNvSpPr/>
            <p:nvPr/>
          </p:nvSpPr>
          <p:spPr>
            <a:xfrm rot="10800000">
              <a:off x="6466689" y="2098699"/>
              <a:ext cx="65678" cy="6567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64" name="Oval 45">
              <a:extLst>
                <a:ext uri="{FF2B5EF4-FFF2-40B4-BE49-F238E27FC236}">
                  <a16:creationId xmlns:a16="http://schemas.microsoft.com/office/drawing/2014/main" id="{362287D2-6A6C-A171-0E06-10CF3696354A}"/>
                </a:ext>
              </a:extLst>
            </p:cNvPr>
            <p:cNvSpPr/>
            <p:nvPr/>
          </p:nvSpPr>
          <p:spPr>
            <a:xfrm rot="10800000">
              <a:off x="6555358" y="2098699"/>
              <a:ext cx="65678" cy="6567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66" name="Oval 46">
              <a:extLst>
                <a:ext uri="{FF2B5EF4-FFF2-40B4-BE49-F238E27FC236}">
                  <a16:creationId xmlns:a16="http://schemas.microsoft.com/office/drawing/2014/main" id="{47FFB419-9883-0345-E6FE-EB3F508ACDD8}"/>
                </a:ext>
              </a:extLst>
            </p:cNvPr>
            <p:cNvSpPr/>
            <p:nvPr/>
          </p:nvSpPr>
          <p:spPr>
            <a:xfrm rot="10800000">
              <a:off x="6644027" y="2098699"/>
              <a:ext cx="65678" cy="6567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70" name="Oval 47">
              <a:extLst>
                <a:ext uri="{FF2B5EF4-FFF2-40B4-BE49-F238E27FC236}">
                  <a16:creationId xmlns:a16="http://schemas.microsoft.com/office/drawing/2014/main" id="{24650B64-07E8-BC5C-CB21-DE53370A291E}"/>
                </a:ext>
              </a:extLst>
            </p:cNvPr>
            <p:cNvSpPr/>
            <p:nvPr/>
          </p:nvSpPr>
          <p:spPr>
            <a:xfrm rot="10800000">
              <a:off x="6731765" y="2098699"/>
              <a:ext cx="65678" cy="6567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</p:grpSp>
      <p:sp>
        <p:nvSpPr>
          <p:cNvPr id="40" name="Flowchart: Summing Junction 39"/>
          <p:cNvSpPr/>
          <p:nvPr/>
        </p:nvSpPr>
        <p:spPr>
          <a:xfrm>
            <a:off x="2967844" y="2818866"/>
            <a:ext cx="1385285" cy="1339250"/>
          </a:xfrm>
          <a:prstGeom prst="flowChartSummingJuncti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87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038497" y="2363851"/>
            <a:ext cx="72629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la forma más simple de obtener la mejor calidad de información</a:t>
            </a:r>
            <a:endParaRPr lang="es-ES_tradnl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1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40526" y="4405890"/>
            <a:ext cx="3376749" cy="687660"/>
          </a:xfrm>
          <a:prstGeom prst="rect">
            <a:avLst/>
          </a:prstGeom>
          <a:solidFill>
            <a:srgbClr val="E8BAE4"/>
          </a:solidFill>
          <a:ln w="38100">
            <a:solidFill>
              <a:srgbClr val="8E30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790344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Definiendo fronteras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275"/>
          <p:cNvSpPr>
            <a:spLocks noEditPoints="1"/>
          </p:cNvSpPr>
          <p:nvPr/>
        </p:nvSpPr>
        <p:spPr bwMode="auto">
          <a:xfrm>
            <a:off x="2384615" y="3275999"/>
            <a:ext cx="508124" cy="599519"/>
          </a:xfrm>
          <a:custGeom>
            <a:avLst/>
            <a:gdLst>
              <a:gd name="T0" fmla="*/ 14 w 54"/>
              <a:gd name="T1" fmla="*/ 19 h 71"/>
              <a:gd name="T2" fmla="*/ 13 w 54"/>
              <a:gd name="T3" fmla="*/ 18 h 71"/>
              <a:gd name="T4" fmla="*/ 12 w 54"/>
              <a:gd name="T5" fmla="*/ 16 h 71"/>
              <a:gd name="T6" fmla="*/ 53 w 54"/>
              <a:gd name="T7" fmla="*/ 51 h 71"/>
              <a:gd name="T8" fmla="*/ 51 w 54"/>
              <a:gd name="T9" fmla="*/ 60 h 71"/>
              <a:gd name="T10" fmla="*/ 50 w 54"/>
              <a:gd name="T11" fmla="*/ 71 h 71"/>
              <a:gd name="T12" fmla="*/ 0 w 54"/>
              <a:gd name="T13" fmla="*/ 62 h 71"/>
              <a:gd name="T14" fmla="*/ 4 w 54"/>
              <a:gd name="T15" fmla="*/ 55 h 71"/>
              <a:gd name="T16" fmla="*/ 18 w 54"/>
              <a:gd name="T17" fmla="*/ 34 h 71"/>
              <a:gd name="T18" fmla="*/ 16 w 54"/>
              <a:gd name="T19" fmla="*/ 31 h 71"/>
              <a:gd name="T20" fmla="*/ 11 w 54"/>
              <a:gd name="T21" fmla="*/ 35 h 71"/>
              <a:gd name="T22" fmla="*/ 2 w 54"/>
              <a:gd name="T23" fmla="*/ 29 h 71"/>
              <a:gd name="T24" fmla="*/ 9 w 54"/>
              <a:gd name="T25" fmla="*/ 14 h 71"/>
              <a:gd name="T26" fmla="*/ 14 w 54"/>
              <a:gd name="T27" fmla="*/ 6 h 71"/>
              <a:gd name="T28" fmla="*/ 12 w 54"/>
              <a:gd name="T29" fmla="*/ 1 h 71"/>
              <a:gd name="T30" fmla="*/ 13 w 54"/>
              <a:gd name="T31" fmla="*/ 0 h 71"/>
              <a:gd name="T32" fmla="*/ 15 w 54"/>
              <a:gd name="T33" fmla="*/ 0 h 71"/>
              <a:gd name="T34" fmla="*/ 44 w 54"/>
              <a:gd name="T35" fmla="*/ 13 h 71"/>
              <a:gd name="T36" fmla="*/ 53 w 54"/>
              <a:gd name="T37" fmla="*/ 48 h 71"/>
              <a:gd name="T38" fmla="*/ 48 w 54"/>
              <a:gd name="T39" fmla="*/ 59 h 71"/>
              <a:gd name="T40" fmla="*/ 5 w 54"/>
              <a:gd name="T41" fmla="*/ 59 h 71"/>
              <a:gd name="T42" fmla="*/ 48 w 54"/>
              <a:gd name="T43" fmla="*/ 59 h 71"/>
              <a:gd name="T44" fmla="*/ 3 w 54"/>
              <a:gd name="T45" fmla="*/ 63 h 71"/>
              <a:gd name="T46" fmla="*/ 49 w 54"/>
              <a:gd name="T47" fmla="*/ 63 h 71"/>
              <a:gd name="T48" fmla="*/ 8 w 54"/>
              <a:gd name="T49" fmla="*/ 47 h 71"/>
              <a:gd name="T50" fmla="*/ 9 w 54"/>
              <a:gd name="T51" fmla="*/ 55 h 71"/>
              <a:gd name="T52" fmla="*/ 18 w 54"/>
              <a:gd name="T53" fmla="*/ 44 h 71"/>
              <a:gd name="T54" fmla="*/ 11 w 54"/>
              <a:gd name="T55" fmla="*/ 55 h 71"/>
              <a:gd name="T56" fmla="*/ 40 w 54"/>
              <a:gd name="T57" fmla="*/ 46 h 71"/>
              <a:gd name="T58" fmla="*/ 24 w 54"/>
              <a:gd name="T59" fmla="*/ 7 h 71"/>
              <a:gd name="T60" fmla="*/ 22 w 54"/>
              <a:gd name="T61" fmla="*/ 7 h 71"/>
              <a:gd name="T62" fmla="*/ 20 w 54"/>
              <a:gd name="T63" fmla="*/ 6 h 71"/>
              <a:gd name="T64" fmla="*/ 17 w 54"/>
              <a:gd name="T65" fmla="*/ 4 h 71"/>
              <a:gd name="T66" fmla="*/ 19 w 54"/>
              <a:gd name="T67" fmla="*/ 9 h 71"/>
              <a:gd name="T68" fmla="*/ 17 w 54"/>
              <a:gd name="T69" fmla="*/ 8 h 71"/>
              <a:gd name="T70" fmla="*/ 7 w 54"/>
              <a:gd name="T71" fmla="*/ 23 h 71"/>
              <a:gd name="T72" fmla="*/ 7 w 54"/>
              <a:gd name="T73" fmla="*/ 30 h 71"/>
              <a:gd name="T74" fmla="*/ 13 w 54"/>
              <a:gd name="T75" fmla="*/ 31 h 71"/>
              <a:gd name="T76" fmla="*/ 21 w 54"/>
              <a:gd name="T77" fmla="*/ 26 h 71"/>
              <a:gd name="T78" fmla="*/ 29 w 54"/>
              <a:gd name="T79" fmla="*/ 20 h 71"/>
              <a:gd name="T80" fmla="*/ 23 w 54"/>
              <a:gd name="T81" fmla="*/ 28 h 71"/>
              <a:gd name="T82" fmla="*/ 30 w 54"/>
              <a:gd name="T83" fmla="*/ 6 h 71"/>
              <a:gd name="T84" fmla="*/ 42 w 54"/>
              <a:gd name="T85" fmla="*/ 46 h 71"/>
              <a:gd name="T86" fmla="*/ 46 w 54"/>
              <a:gd name="T87" fmla="*/ 44 h 71"/>
              <a:gd name="T88" fmla="*/ 30 w 54"/>
              <a:gd name="T89" fmla="*/ 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" h="71">
                <a:moveTo>
                  <a:pt x="17" y="15"/>
                </a:moveTo>
                <a:cubicBezTo>
                  <a:pt x="17" y="15"/>
                  <a:pt x="17" y="16"/>
                  <a:pt x="17" y="16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2" y="19"/>
                  <a:pt x="12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1" y="18"/>
                  <a:pt x="11" y="17"/>
                </a:cubicBezTo>
                <a:cubicBezTo>
                  <a:pt x="11" y="17"/>
                  <a:pt x="11" y="16"/>
                  <a:pt x="12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7" y="15"/>
                  <a:pt x="17" y="15"/>
                </a:cubicBezTo>
                <a:close/>
                <a:moveTo>
                  <a:pt x="53" y="51"/>
                </a:moveTo>
                <a:cubicBezTo>
                  <a:pt x="48" y="55"/>
                  <a:pt x="48" y="55"/>
                  <a:pt x="48" y="55"/>
                </a:cubicBezTo>
                <a:cubicBezTo>
                  <a:pt x="50" y="55"/>
                  <a:pt x="51" y="57"/>
                  <a:pt x="51" y="59"/>
                </a:cubicBezTo>
                <a:cubicBezTo>
                  <a:pt x="51" y="59"/>
                  <a:pt x="51" y="60"/>
                  <a:pt x="51" y="60"/>
                </a:cubicBezTo>
                <a:cubicBezTo>
                  <a:pt x="52" y="60"/>
                  <a:pt x="52" y="61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1"/>
                  <a:pt x="51" y="71"/>
                  <a:pt x="5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1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" y="60"/>
                  <a:pt x="2" y="59"/>
                  <a:pt x="2" y="59"/>
                </a:cubicBezTo>
                <a:cubicBezTo>
                  <a:pt x="2" y="57"/>
                  <a:pt x="2" y="56"/>
                  <a:pt x="4" y="55"/>
                </a:cubicBezTo>
                <a:cubicBezTo>
                  <a:pt x="4" y="53"/>
                  <a:pt x="3" y="49"/>
                  <a:pt x="5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8"/>
                  <a:pt x="17" y="35"/>
                  <a:pt x="18" y="34"/>
                </a:cubicBezTo>
                <a:cubicBezTo>
                  <a:pt x="19" y="32"/>
                  <a:pt x="20" y="30"/>
                  <a:pt x="20" y="29"/>
                </a:cubicBezTo>
                <a:cubicBezTo>
                  <a:pt x="19" y="29"/>
                  <a:pt x="18" y="29"/>
                  <a:pt x="17" y="29"/>
                </a:cubicBezTo>
                <a:cubicBezTo>
                  <a:pt x="17" y="29"/>
                  <a:pt x="17" y="29"/>
                  <a:pt x="16" y="31"/>
                </a:cubicBezTo>
                <a:cubicBezTo>
                  <a:pt x="16" y="32"/>
                  <a:pt x="15" y="33"/>
                  <a:pt x="15" y="33"/>
                </a:cubicBezTo>
                <a:cubicBezTo>
                  <a:pt x="14" y="34"/>
                  <a:pt x="13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9" y="35"/>
                  <a:pt x="8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5" y="32"/>
                  <a:pt x="2" y="31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3"/>
                  <a:pt x="5" y="21"/>
                </a:cubicBezTo>
                <a:cubicBezTo>
                  <a:pt x="8" y="18"/>
                  <a:pt x="9" y="15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2"/>
                  <a:pt x="15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5"/>
                  <a:pt x="12" y="3"/>
                  <a:pt x="12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20" y="2"/>
                  <a:pt x="21" y="3"/>
                </a:cubicBezTo>
                <a:cubicBezTo>
                  <a:pt x="23" y="2"/>
                  <a:pt x="24" y="2"/>
                  <a:pt x="25" y="2"/>
                </a:cubicBezTo>
                <a:cubicBezTo>
                  <a:pt x="31" y="2"/>
                  <a:pt x="39" y="4"/>
                  <a:pt x="44" y="13"/>
                </a:cubicBezTo>
                <a:cubicBezTo>
                  <a:pt x="50" y="23"/>
                  <a:pt x="49" y="31"/>
                  <a:pt x="48" y="37"/>
                </a:cubicBezTo>
                <a:cubicBezTo>
                  <a:pt x="48" y="39"/>
                  <a:pt x="48" y="42"/>
                  <a:pt x="48" y="43"/>
                </a:cubicBezTo>
                <a:cubicBezTo>
                  <a:pt x="50" y="45"/>
                  <a:pt x="53" y="47"/>
                  <a:pt x="53" y="48"/>
                </a:cubicBezTo>
                <a:cubicBezTo>
                  <a:pt x="53" y="48"/>
                  <a:pt x="54" y="49"/>
                  <a:pt x="54" y="49"/>
                </a:cubicBezTo>
                <a:cubicBezTo>
                  <a:pt x="54" y="50"/>
                  <a:pt x="53" y="50"/>
                  <a:pt x="53" y="51"/>
                </a:cubicBezTo>
                <a:close/>
                <a:moveTo>
                  <a:pt x="48" y="59"/>
                </a:moveTo>
                <a:cubicBezTo>
                  <a:pt x="48" y="58"/>
                  <a:pt x="47" y="57"/>
                  <a:pt x="45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57"/>
                  <a:pt x="5" y="58"/>
                  <a:pt x="5" y="59"/>
                </a:cubicBezTo>
                <a:cubicBezTo>
                  <a:pt x="5" y="60"/>
                  <a:pt x="6" y="61"/>
                  <a:pt x="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7" y="61"/>
                  <a:pt x="48" y="60"/>
                  <a:pt x="48" y="59"/>
                </a:cubicBezTo>
                <a:close/>
                <a:moveTo>
                  <a:pt x="45" y="63"/>
                </a:move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8"/>
                  <a:pt x="3" y="68"/>
                  <a:pt x="3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3"/>
                  <a:pt x="49" y="63"/>
                  <a:pt x="49" y="63"/>
                </a:cubicBezTo>
                <a:lnTo>
                  <a:pt x="45" y="63"/>
                </a:lnTo>
                <a:close/>
                <a:moveTo>
                  <a:pt x="13" y="42"/>
                </a:moveTo>
                <a:cubicBezTo>
                  <a:pt x="11" y="44"/>
                  <a:pt x="8" y="46"/>
                  <a:pt x="8" y="47"/>
                </a:cubicBezTo>
                <a:cubicBezTo>
                  <a:pt x="6" y="51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9" y="49"/>
                  <a:pt x="12" y="47"/>
                </a:cubicBezTo>
                <a:cubicBezTo>
                  <a:pt x="14" y="45"/>
                  <a:pt x="16" y="43"/>
                  <a:pt x="17" y="43"/>
                </a:cubicBezTo>
                <a:cubicBezTo>
                  <a:pt x="17" y="43"/>
                  <a:pt x="18" y="43"/>
                  <a:pt x="18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5" y="46"/>
                  <a:pt x="13" y="49"/>
                </a:cubicBezTo>
                <a:cubicBezTo>
                  <a:pt x="11" y="51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0" y="50"/>
                  <a:pt x="40" y="46"/>
                </a:cubicBezTo>
                <a:cubicBezTo>
                  <a:pt x="40" y="45"/>
                  <a:pt x="40" y="43"/>
                  <a:pt x="41" y="41"/>
                </a:cubicBezTo>
                <a:cubicBezTo>
                  <a:pt x="42" y="36"/>
                  <a:pt x="43" y="27"/>
                  <a:pt x="40" y="18"/>
                </a:cubicBezTo>
                <a:cubicBezTo>
                  <a:pt x="36" y="8"/>
                  <a:pt x="27" y="7"/>
                  <a:pt x="24" y="7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9"/>
                  <a:pt x="18" y="9"/>
                  <a:pt x="17" y="8"/>
                </a:cubicBezTo>
                <a:cubicBezTo>
                  <a:pt x="15" y="11"/>
                  <a:pt x="12" y="14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1" y="19"/>
                  <a:pt x="7" y="23"/>
                </a:cubicBezTo>
                <a:cubicBezTo>
                  <a:pt x="5" y="25"/>
                  <a:pt x="5" y="26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7" y="30"/>
                  <a:pt x="7" y="30"/>
                </a:cubicBezTo>
                <a:cubicBezTo>
                  <a:pt x="8" y="30"/>
                  <a:pt x="9" y="31"/>
                  <a:pt x="10" y="31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3" y="31"/>
                </a:cubicBezTo>
                <a:cubicBezTo>
                  <a:pt x="13" y="31"/>
                  <a:pt x="13" y="30"/>
                  <a:pt x="13" y="30"/>
                </a:cubicBezTo>
                <a:cubicBezTo>
                  <a:pt x="14" y="28"/>
                  <a:pt x="15" y="25"/>
                  <a:pt x="18" y="26"/>
                </a:cubicBezTo>
                <a:cubicBezTo>
                  <a:pt x="19" y="26"/>
                  <a:pt x="20" y="26"/>
                  <a:pt x="21" y="26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5"/>
                  <a:pt x="22" y="26"/>
                </a:cubicBezTo>
                <a:cubicBezTo>
                  <a:pt x="27" y="25"/>
                  <a:pt x="29" y="20"/>
                  <a:pt x="29" y="20"/>
                </a:cubicBezTo>
                <a:cubicBezTo>
                  <a:pt x="29" y="19"/>
                  <a:pt x="29" y="19"/>
                  <a:pt x="30" y="19"/>
                </a:cubicBezTo>
                <a:cubicBezTo>
                  <a:pt x="30" y="19"/>
                  <a:pt x="31" y="20"/>
                  <a:pt x="31" y="20"/>
                </a:cubicBezTo>
                <a:cubicBezTo>
                  <a:pt x="31" y="20"/>
                  <a:pt x="29" y="26"/>
                  <a:pt x="23" y="28"/>
                </a:cubicBezTo>
                <a:cubicBezTo>
                  <a:pt x="23" y="29"/>
                  <a:pt x="23" y="33"/>
                  <a:pt x="21" y="35"/>
                </a:cubicBezTo>
                <a:cubicBezTo>
                  <a:pt x="19" y="37"/>
                  <a:pt x="16" y="40"/>
                  <a:pt x="13" y="42"/>
                </a:cubicBezTo>
                <a:close/>
                <a:moveTo>
                  <a:pt x="30" y="6"/>
                </a:moveTo>
                <a:cubicBezTo>
                  <a:pt x="34" y="7"/>
                  <a:pt x="39" y="10"/>
                  <a:pt x="42" y="17"/>
                </a:cubicBezTo>
                <a:cubicBezTo>
                  <a:pt x="45" y="27"/>
                  <a:pt x="44" y="36"/>
                  <a:pt x="43" y="41"/>
                </a:cubicBezTo>
                <a:cubicBezTo>
                  <a:pt x="42" y="43"/>
                  <a:pt x="42" y="45"/>
                  <a:pt x="42" y="46"/>
                </a:cubicBezTo>
                <a:cubicBezTo>
                  <a:pt x="42" y="49"/>
                  <a:pt x="43" y="52"/>
                  <a:pt x="44" y="54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7" y="46"/>
                  <a:pt x="46" y="44"/>
                </a:cubicBezTo>
                <a:cubicBezTo>
                  <a:pt x="45" y="42"/>
                  <a:pt x="45" y="40"/>
                  <a:pt x="45" y="37"/>
                </a:cubicBezTo>
                <a:cubicBezTo>
                  <a:pt x="46" y="31"/>
                  <a:pt x="46" y="23"/>
                  <a:pt x="42" y="15"/>
                </a:cubicBezTo>
                <a:cubicBezTo>
                  <a:pt x="38" y="9"/>
                  <a:pt x="34" y="7"/>
                  <a:pt x="3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grpSp>
        <p:nvGrpSpPr>
          <p:cNvPr id="17" name="Group 16"/>
          <p:cNvGrpSpPr/>
          <p:nvPr/>
        </p:nvGrpSpPr>
        <p:grpSpPr>
          <a:xfrm>
            <a:off x="5557762" y="2251982"/>
            <a:ext cx="3502773" cy="2246999"/>
            <a:chOff x="6443697" y="2165965"/>
            <a:chExt cx="4670364" cy="2995999"/>
          </a:xfrm>
        </p:grpSpPr>
        <p:sp>
          <p:nvSpPr>
            <p:cNvPr id="53" name="Rectangle 55">
              <a:extLst>
                <a:ext uri="{FF2B5EF4-FFF2-40B4-BE49-F238E27FC236}">
                  <a16:creationId xmlns:a16="http://schemas.microsoft.com/office/drawing/2014/main" id="{EF5AA061-D41C-BA4B-3572-E880506598E0}"/>
                </a:ext>
              </a:extLst>
            </p:cNvPr>
            <p:cNvSpPr/>
            <p:nvPr/>
          </p:nvSpPr>
          <p:spPr>
            <a:xfrm>
              <a:off x="7569633" y="2165965"/>
              <a:ext cx="35337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tanque</a:t>
              </a:r>
            </a:p>
          </p:txBody>
        </p:sp>
        <p:sp>
          <p:nvSpPr>
            <p:cNvPr id="54" name="TextBox 84">
              <a:extLst>
                <a:ext uri="{FF2B5EF4-FFF2-40B4-BE49-F238E27FC236}">
                  <a16:creationId xmlns:a16="http://schemas.microsoft.com/office/drawing/2014/main" id="{EFDB2184-A92F-48CF-E43F-E53688AE9C5B}"/>
                </a:ext>
              </a:extLst>
            </p:cNvPr>
            <p:cNvSpPr txBox="1"/>
            <p:nvPr/>
          </p:nvSpPr>
          <p:spPr>
            <a:xfrm>
              <a:off x="7007654" y="2283618"/>
              <a:ext cx="4916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500" b="1">
                  <a:solidFill>
                    <a:schemeClr val="bg1">
                      <a:lumMod val="65000"/>
                    </a:schemeClr>
                  </a:solidFill>
                </a:rPr>
                <a:t>ST</a:t>
              </a:r>
            </a:p>
          </p:txBody>
        </p:sp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D2C0B98B-D264-DF23-D934-590B3FD1C4A5}"/>
                </a:ext>
              </a:extLst>
            </p:cNvPr>
            <p:cNvSpPr txBox="1"/>
            <p:nvPr/>
          </p:nvSpPr>
          <p:spPr>
            <a:xfrm>
              <a:off x="6956357" y="3062464"/>
              <a:ext cx="5625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500" b="1">
                  <a:solidFill>
                    <a:srgbClr val="8E3086"/>
                  </a:solidFill>
                </a:rPr>
                <a:t>BO</a:t>
              </a:r>
            </a:p>
          </p:txBody>
        </p:sp>
        <p:sp>
          <p:nvSpPr>
            <p:cNvPr id="57" name="TextBox 86">
              <a:extLst>
                <a:ext uri="{FF2B5EF4-FFF2-40B4-BE49-F238E27FC236}">
                  <a16:creationId xmlns:a16="http://schemas.microsoft.com/office/drawing/2014/main" id="{D15F803C-DCE3-B305-8A48-B5E5BE37F9F0}"/>
                </a:ext>
              </a:extLst>
            </p:cNvPr>
            <p:cNvSpPr txBox="1"/>
            <p:nvPr/>
          </p:nvSpPr>
          <p:spPr>
            <a:xfrm>
              <a:off x="6993226" y="3855075"/>
              <a:ext cx="6138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500" b="1">
                  <a:solidFill>
                    <a:srgbClr val="004F58"/>
                  </a:solidFill>
                </a:rPr>
                <a:t>BM</a:t>
              </a:r>
            </a:p>
          </p:txBody>
        </p:sp>
        <p:sp>
          <p:nvSpPr>
            <p:cNvPr id="58" name="TextBox 87">
              <a:extLst>
                <a:ext uri="{FF2B5EF4-FFF2-40B4-BE49-F238E27FC236}">
                  <a16:creationId xmlns:a16="http://schemas.microsoft.com/office/drawing/2014/main" id="{CD84736F-D61C-AE83-30A5-84608F2FE765}"/>
                </a:ext>
              </a:extLst>
            </p:cNvPr>
            <p:cNvSpPr txBox="1"/>
            <p:nvPr/>
          </p:nvSpPr>
          <p:spPr>
            <a:xfrm>
              <a:off x="7015374" y="4607966"/>
              <a:ext cx="4514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500" b="1">
                  <a:solidFill>
                    <a:srgbClr val="178C86"/>
                  </a:solidFill>
                </a:rPr>
                <a:t>IP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43697" y="3236563"/>
              <a:ext cx="419423" cy="65679"/>
              <a:chOff x="6378020" y="2825596"/>
              <a:chExt cx="419423" cy="65679"/>
            </a:xfrm>
          </p:grpSpPr>
          <p:sp>
            <p:nvSpPr>
              <p:cNvPr id="71" name="Oval 43">
                <a:extLst>
                  <a:ext uri="{FF2B5EF4-FFF2-40B4-BE49-F238E27FC236}">
                    <a16:creationId xmlns:a16="http://schemas.microsoft.com/office/drawing/2014/main" id="{1DF93DD2-1155-4ABB-0CFF-0FD24E016351}"/>
                  </a:ext>
                </a:extLst>
              </p:cNvPr>
              <p:cNvSpPr/>
              <p:nvPr/>
            </p:nvSpPr>
            <p:spPr>
              <a:xfrm rot="10800000">
                <a:off x="6378020" y="2825596"/>
                <a:ext cx="65678" cy="65679"/>
              </a:xfrm>
              <a:prstGeom prst="roundRect">
                <a:avLst/>
              </a:prstGeom>
              <a:solidFill>
                <a:srgbClr val="8E3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72" name="Oval 44">
                <a:extLst>
                  <a:ext uri="{FF2B5EF4-FFF2-40B4-BE49-F238E27FC236}">
                    <a16:creationId xmlns:a16="http://schemas.microsoft.com/office/drawing/2014/main" id="{46587BFC-694C-D288-CCE5-C5B95F4E6D8F}"/>
                  </a:ext>
                </a:extLst>
              </p:cNvPr>
              <p:cNvSpPr/>
              <p:nvPr/>
            </p:nvSpPr>
            <p:spPr>
              <a:xfrm rot="10800000">
                <a:off x="6466689" y="2825596"/>
                <a:ext cx="65678" cy="65679"/>
              </a:xfrm>
              <a:prstGeom prst="roundRect">
                <a:avLst/>
              </a:prstGeom>
              <a:solidFill>
                <a:srgbClr val="8E3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73" name="Oval 45">
                <a:extLst>
                  <a:ext uri="{FF2B5EF4-FFF2-40B4-BE49-F238E27FC236}">
                    <a16:creationId xmlns:a16="http://schemas.microsoft.com/office/drawing/2014/main" id="{19F9A554-7A73-D1B8-2D5A-C6427705701C}"/>
                  </a:ext>
                </a:extLst>
              </p:cNvPr>
              <p:cNvSpPr/>
              <p:nvPr/>
            </p:nvSpPr>
            <p:spPr>
              <a:xfrm rot="10800000">
                <a:off x="6555358" y="2825596"/>
                <a:ext cx="65678" cy="65679"/>
              </a:xfrm>
              <a:prstGeom prst="roundRect">
                <a:avLst/>
              </a:prstGeom>
              <a:solidFill>
                <a:srgbClr val="8E3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74" name="Oval 46">
                <a:extLst>
                  <a:ext uri="{FF2B5EF4-FFF2-40B4-BE49-F238E27FC236}">
                    <a16:creationId xmlns:a16="http://schemas.microsoft.com/office/drawing/2014/main" id="{B819FD7A-B0C3-6121-7ADB-1A0BF18D2F82}"/>
                  </a:ext>
                </a:extLst>
              </p:cNvPr>
              <p:cNvSpPr/>
              <p:nvPr/>
            </p:nvSpPr>
            <p:spPr>
              <a:xfrm rot="10800000">
                <a:off x="6644027" y="2825596"/>
                <a:ext cx="65678" cy="65679"/>
              </a:xfrm>
              <a:prstGeom prst="roundRect">
                <a:avLst/>
              </a:prstGeom>
              <a:solidFill>
                <a:srgbClr val="8E3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78" name="Oval 47">
                <a:extLst>
                  <a:ext uri="{FF2B5EF4-FFF2-40B4-BE49-F238E27FC236}">
                    <a16:creationId xmlns:a16="http://schemas.microsoft.com/office/drawing/2014/main" id="{00B92B34-ECCE-5381-7FF6-D18C89C410CB}"/>
                  </a:ext>
                </a:extLst>
              </p:cNvPr>
              <p:cNvSpPr/>
              <p:nvPr/>
            </p:nvSpPr>
            <p:spPr>
              <a:xfrm rot="10800000">
                <a:off x="6731765" y="2825596"/>
                <a:ext cx="65678" cy="65679"/>
              </a:xfrm>
              <a:prstGeom prst="roundRect">
                <a:avLst/>
              </a:prstGeom>
              <a:solidFill>
                <a:srgbClr val="8E3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443698" y="4022292"/>
              <a:ext cx="419423" cy="65679"/>
              <a:chOff x="6378020" y="3411289"/>
              <a:chExt cx="419423" cy="65679"/>
            </a:xfrm>
          </p:grpSpPr>
          <p:sp>
            <p:nvSpPr>
              <p:cNvPr id="79" name="Oval 43">
                <a:extLst>
                  <a:ext uri="{FF2B5EF4-FFF2-40B4-BE49-F238E27FC236}">
                    <a16:creationId xmlns:a16="http://schemas.microsoft.com/office/drawing/2014/main" id="{1E3461B4-D1EE-C8B7-BDBB-B8A2A0A1964C}"/>
                  </a:ext>
                </a:extLst>
              </p:cNvPr>
              <p:cNvSpPr/>
              <p:nvPr/>
            </p:nvSpPr>
            <p:spPr>
              <a:xfrm rot="10800000">
                <a:off x="6378020" y="3411289"/>
                <a:ext cx="65678" cy="65679"/>
              </a:xfrm>
              <a:prstGeom prst="roundRect">
                <a:avLst/>
              </a:prstGeom>
              <a:solidFill>
                <a:srgbClr val="004F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80" name="Oval 44">
                <a:extLst>
                  <a:ext uri="{FF2B5EF4-FFF2-40B4-BE49-F238E27FC236}">
                    <a16:creationId xmlns:a16="http://schemas.microsoft.com/office/drawing/2014/main" id="{A2B8F4D7-FD72-5CC4-C861-4E80FBDA92AB}"/>
                  </a:ext>
                </a:extLst>
              </p:cNvPr>
              <p:cNvSpPr/>
              <p:nvPr/>
            </p:nvSpPr>
            <p:spPr>
              <a:xfrm rot="10800000">
                <a:off x="6466689" y="3411289"/>
                <a:ext cx="65678" cy="65679"/>
              </a:xfrm>
              <a:prstGeom prst="roundRect">
                <a:avLst/>
              </a:prstGeom>
              <a:solidFill>
                <a:srgbClr val="004F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81" name="Oval 45">
                <a:extLst>
                  <a:ext uri="{FF2B5EF4-FFF2-40B4-BE49-F238E27FC236}">
                    <a16:creationId xmlns:a16="http://schemas.microsoft.com/office/drawing/2014/main" id="{66A172AA-7089-BD0D-0307-DB7A27687614}"/>
                  </a:ext>
                </a:extLst>
              </p:cNvPr>
              <p:cNvSpPr/>
              <p:nvPr/>
            </p:nvSpPr>
            <p:spPr>
              <a:xfrm rot="10800000">
                <a:off x="6555358" y="3411289"/>
                <a:ext cx="65678" cy="65679"/>
              </a:xfrm>
              <a:prstGeom prst="roundRect">
                <a:avLst/>
              </a:prstGeom>
              <a:solidFill>
                <a:srgbClr val="004F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82" name="Oval 46">
                <a:extLst>
                  <a:ext uri="{FF2B5EF4-FFF2-40B4-BE49-F238E27FC236}">
                    <a16:creationId xmlns:a16="http://schemas.microsoft.com/office/drawing/2014/main" id="{80636219-BA9E-8000-6825-535D614D9BCB}"/>
                  </a:ext>
                </a:extLst>
              </p:cNvPr>
              <p:cNvSpPr/>
              <p:nvPr/>
            </p:nvSpPr>
            <p:spPr>
              <a:xfrm rot="10800000">
                <a:off x="6644027" y="3411289"/>
                <a:ext cx="65678" cy="65679"/>
              </a:xfrm>
              <a:prstGeom prst="roundRect">
                <a:avLst/>
              </a:prstGeom>
              <a:solidFill>
                <a:srgbClr val="004F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83" name="Oval 47">
                <a:extLst>
                  <a:ext uri="{FF2B5EF4-FFF2-40B4-BE49-F238E27FC236}">
                    <a16:creationId xmlns:a16="http://schemas.microsoft.com/office/drawing/2014/main" id="{716778B6-E884-9877-3A7B-EE3408FF49D2}"/>
                  </a:ext>
                </a:extLst>
              </p:cNvPr>
              <p:cNvSpPr/>
              <p:nvPr/>
            </p:nvSpPr>
            <p:spPr>
              <a:xfrm rot="10800000">
                <a:off x="6731765" y="3411289"/>
                <a:ext cx="65678" cy="65679"/>
              </a:xfrm>
              <a:prstGeom prst="roundRect">
                <a:avLst/>
              </a:prstGeom>
              <a:solidFill>
                <a:srgbClr val="004F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459545" y="4808021"/>
              <a:ext cx="419423" cy="65679"/>
              <a:chOff x="6378020" y="4098273"/>
              <a:chExt cx="419423" cy="65679"/>
            </a:xfrm>
          </p:grpSpPr>
          <p:sp>
            <p:nvSpPr>
              <p:cNvPr id="84" name="Oval 43">
                <a:extLst>
                  <a:ext uri="{FF2B5EF4-FFF2-40B4-BE49-F238E27FC236}">
                    <a16:creationId xmlns:a16="http://schemas.microsoft.com/office/drawing/2014/main" id="{F35B5B6D-1BE3-D811-C4E2-742B472F2A2F}"/>
                  </a:ext>
                </a:extLst>
              </p:cNvPr>
              <p:cNvSpPr/>
              <p:nvPr/>
            </p:nvSpPr>
            <p:spPr>
              <a:xfrm rot="10800000">
                <a:off x="6378020" y="4098273"/>
                <a:ext cx="65678" cy="65679"/>
              </a:xfrm>
              <a:prstGeom prst="roundRect">
                <a:avLst/>
              </a:prstGeom>
              <a:solidFill>
                <a:srgbClr val="178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90" name="Oval 44">
                <a:extLst>
                  <a:ext uri="{FF2B5EF4-FFF2-40B4-BE49-F238E27FC236}">
                    <a16:creationId xmlns:a16="http://schemas.microsoft.com/office/drawing/2014/main" id="{414D8333-FEF9-107B-0CA4-712D9A2E61A7}"/>
                  </a:ext>
                </a:extLst>
              </p:cNvPr>
              <p:cNvSpPr/>
              <p:nvPr/>
            </p:nvSpPr>
            <p:spPr>
              <a:xfrm rot="10800000">
                <a:off x="6466689" y="4098273"/>
                <a:ext cx="65678" cy="65679"/>
              </a:xfrm>
              <a:prstGeom prst="roundRect">
                <a:avLst/>
              </a:prstGeom>
              <a:solidFill>
                <a:srgbClr val="178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96" name="Oval 45">
                <a:extLst>
                  <a:ext uri="{FF2B5EF4-FFF2-40B4-BE49-F238E27FC236}">
                    <a16:creationId xmlns:a16="http://schemas.microsoft.com/office/drawing/2014/main" id="{9A69A4C6-9EC5-68BB-C7EE-1114A29E20C5}"/>
                  </a:ext>
                </a:extLst>
              </p:cNvPr>
              <p:cNvSpPr/>
              <p:nvPr/>
            </p:nvSpPr>
            <p:spPr>
              <a:xfrm rot="10800000">
                <a:off x="6555358" y="4098273"/>
                <a:ext cx="65678" cy="65679"/>
              </a:xfrm>
              <a:prstGeom prst="roundRect">
                <a:avLst/>
              </a:prstGeom>
              <a:solidFill>
                <a:srgbClr val="178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102" name="Oval 46">
                <a:extLst>
                  <a:ext uri="{FF2B5EF4-FFF2-40B4-BE49-F238E27FC236}">
                    <a16:creationId xmlns:a16="http://schemas.microsoft.com/office/drawing/2014/main" id="{022240D0-4F22-19E8-548F-D698A7EEA0E4}"/>
                  </a:ext>
                </a:extLst>
              </p:cNvPr>
              <p:cNvSpPr/>
              <p:nvPr/>
            </p:nvSpPr>
            <p:spPr>
              <a:xfrm rot="10800000">
                <a:off x="6644027" y="4098273"/>
                <a:ext cx="65678" cy="65679"/>
              </a:xfrm>
              <a:prstGeom prst="roundRect">
                <a:avLst/>
              </a:prstGeom>
              <a:solidFill>
                <a:srgbClr val="178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108" name="Oval 47">
                <a:extLst>
                  <a:ext uri="{FF2B5EF4-FFF2-40B4-BE49-F238E27FC236}">
                    <a16:creationId xmlns:a16="http://schemas.microsoft.com/office/drawing/2014/main" id="{6CF66956-A476-690C-92C4-84AED307EE8F}"/>
                  </a:ext>
                </a:extLst>
              </p:cNvPr>
              <p:cNvSpPr/>
              <p:nvPr/>
            </p:nvSpPr>
            <p:spPr>
              <a:xfrm rot="10800000">
                <a:off x="6731765" y="4098273"/>
                <a:ext cx="65678" cy="65679"/>
              </a:xfrm>
              <a:prstGeom prst="roundRect">
                <a:avLst/>
              </a:prstGeom>
              <a:solidFill>
                <a:srgbClr val="178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C9BE2512-0DA2-5F5D-C151-843EDDC95CEB}"/>
                </a:ext>
              </a:extLst>
            </p:cNvPr>
            <p:cNvSpPr/>
            <p:nvPr/>
          </p:nvSpPr>
          <p:spPr>
            <a:xfrm>
              <a:off x="7580265" y="2948965"/>
              <a:ext cx="35337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Subsistema de bombeo</a:t>
              </a:r>
            </a:p>
          </p:txBody>
        </p:sp>
        <p:sp>
          <p:nvSpPr>
            <p:cNvPr id="125" name="Rectangle 55">
              <a:extLst>
                <a:ext uri="{FF2B5EF4-FFF2-40B4-BE49-F238E27FC236}">
                  <a16:creationId xmlns:a16="http://schemas.microsoft.com/office/drawing/2014/main" id="{FD4FBCAB-26F0-314D-B6B1-E95B5B72E02F}"/>
                </a:ext>
              </a:extLst>
            </p:cNvPr>
            <p:cNvSpPr/>
            <p:nvPr/>
          </p:nvSpPr>
          <p:spPr>
            <a:xfrm>
              <a:off x="7580265" y="3732961"/>
              <a:ext cx="35337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Bomba centrífuga</a:t>
              </a:r>
            </a:p>
          </p:txBody>
        </p:sp>
        <p:sp>
          <p:nvSpPr>
            <p:cNvPr id="126" name="Rectangle 55">
              <a:extLst>
                <a:ext uri="{FF2B5EF4-FFF2-40B4-BE49-F238E27FC236}">
                  <a16:creationId xmlns:a16="http://schemas.microsoft.com/office/drawing/2014/main" id="{C9A9FAC0-71C9-A2E0-0320-AB76B673704A}"/>
                </a:ext>
              </a:extLst>
            </p:cNvPr>
            <p:cNvSpPr/>
            <p:nvPr/>
          </p:nvSpPr>
          <p:spPr>
            <a:xfrm>
              <a:off x="7580265" y="4484856"/>
              <a:ext cx="35337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Indicador de presión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443697" y="2450834"/>
              <a:ext cx="419423" cy="65679"/>
              <a:chOff x="6378020" y="2098699"/>
              <a:chExt cx="419423" cy="65679"/>
            </a:xfrm>
          </p:grpSpPr>
          <p:sp>
            <p:nvSpPr>
              <p:cNvPr id="60" name="Oval 43">
                <a:extLst>
                  <a:ext uri="{FF2B5EF4-FFF2-40B4-BE49-F238E27FC236}">
                    <a16:creationId xmlns:a16="http://schemas.microsoft.com/office/drawing/2014/main" id="{FD0B51F2-0D7B-E2B5-E371-301C61C29EC1}"/>
                  </a:ext>
                </a:extLst>
              </p:cNvPr>
              <p:cNvSpPr/>
              <p:nvPr/>
            </p:nvSpPr>
            <p:spPr>
              <a:xfrm rot="10800000">
                <a:off x="6378020" y="2098699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61" name="Oval 44">
                <a:extLst>
                  <a:ext uri="{FF2B5EF4-FFF2-40B4-BE49-F238E27FC236}">
                    <a16:creationId xmlns:a16="http://schemas.microsoft.com/office/drawing/2014/main" id="{C6DA32E1-A36B-A723-39D8-9EBAEE362835}"/>
                  </a:ext>
                </a:extLst>
              </p:cNvPr>
              <p:cNvSpPr/>
              <p:nvPr/>
            </p:nvSpPr>
            <p:spPr>
              <a:xfrm rot="10800000">
                <a:off x="6466689" y="2098699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64" name="Oval 45">
                <a:extLst>
                  <a:ext uri="{FF2B5EF4-FFF2-40B4-BE49-F238E27FC236}">
                    <a16:creationId xmlns:a16="http://schemas.microsoft.com/office/drawing/2014/main" id="{362287D2-6A6C-A171-0E06-10CF3696354A}"/>
                  </a:ext>
                </a:extLst>
              </p:cNvPr>
              <p:cNvSpPr/>
              <p:nvPr/>
            </p:nvSpPr>
            <p:spPr>
              <a:xfrm rot="10800000">
                <a:off x="6555358" y="2098699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66" name="Oval 46">
                <a:extLst>
                  <a:ext uri="{FF2B5EF4-FFF2-40B4-BE49-F238E27FC236}">
                    <a16:creationId xmlns:a16="http://schemas.microsoft.com/office/drawing/2014/main" id="{47FFB419-9883-0345-E6FE-EB3F508ACDD8}"/>
                  </a:ext>
                </a:extLst>
              </p:cNvPr>
              <p:cNvSpPr/>
              <p:nvPr/>
            </p:nvSpPr>
            <p:spPr>
              <a:xfrm rot="10800000">
                <a:off x="6644027" y="2098699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70" name="Oval 47">
                <a:extLst>
                  <a:ext uri="{FF2B5EF4-FFF2-40B4-BE49-F238E27FC236}">
                    <a16:creationId xmlns:a16="http://schemas.microsoft.com/office/drawing/2014/main" id="{24650B64-07E8-BC5C-CB21-DE53370A291E}"/>
                  </a:ext>
                </a:extLst>
              </p:cNvPr>
              <p:cNvSpPr/>
              <p:nvPr/>
            </p:nvSpPr>
            <p:spPr>
              <a:xfrm rot="10800000">
                <a:off x="6731765" y="2098699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2231995" y="1935516"/>
            <a:ext cx="1848395" cy="233482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>
                <a:latin typeface="Arial" panose="020B0604020202020204" pitchFamily="34" charset="0"/>
                <a:cs typeface="Arial" panose="020B0604020202020204" pitchFamily="34" charset="0"/>
              </a:rPr>
              <a:t>Tanque</a:t>
            </a: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59858" y="4572291"/>
            <a:ext cx="799073" cy="325905"/>
          </a:xfrm>
          <a:prstGeom prst="roundRect">
            <a:avLst/>
          </a:prstGeom>
          <a:solidFill>
            <a:srgbClr val="004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>
                <a:latin typeface="Arial" panose="020B0604020202020204" pitchFamily="34" charset="0"/>
                <a:cs typeface="Arial" panose="020B0604020202020204" pitchFamily="34" charset="0"/>
              </a:rPr>
              <a:t>Bomba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5044" y="4572291"/>
            <a:ext cx="897044" cy="32590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>
                <a:latin typeface="Arial" panose="020B0604020202020204" pitchFamily="34" charset="0"/>
                <a:cs typeface="Arial" panose="020B0604020202020204" pitchFamily="34" charset="0"/>
              </a:rPr>
              <a:t>Reductor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110593" y="4572291"/>
            <a:ext cx="697504" cy="32590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66039" y="2226554"/>
            <a:ext cx="723530" cy="94796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>
                <a:latin typeface="Arial" panose="020B0604020202020204" pitchFamily="34" charset="0"/>
                <a:cs typeface="Arial" panose="020B0604020202020204" pitchFamily="34" charset="0"/>
              </a:rPr>
              <a:t>Tablero eléctrico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3" idx="0"/>
          </p:cNvCxnSpPr>
          <p:nvPr/>
        </p:nvCxnSpPr>
        <p:spPr>
          <a:xfrm>
            <a:off x="3156192" y="4270342"/>
            <a:ext cx="3203" cy="30194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58931" y="4653601"/>
            <a:ext cx="1304594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3805" y="1649933"/>
            <a:ext cx="4362995" cy="3553097"/>
          </a:xfrm>
          <a:prstGeom prst="rect">
            <a:avLst/>
          </a:prstGeom>
          <a:noFill/>
          <a:ln w="38100">
            <a:solidFill>
              <a:srgbClr val="7F7F7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20"/>
          <p:cNvSpPr/>
          <p:nvPr/>
        </p:nvSpPr>
        <p:spPr>
          <a:xfrm>
            <a:off x="3558931" y="4653600"/>
            <a:ext cx="640304" cy="439949"/>
          </a:xfrm>
          <a:prstGeom prst="triangle">
            <a:avLst/>
          </a:prstGeom>
          <a:solidFill>
            <a:srgbClr val="17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90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35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ans 1">
            <a:extLst>
              <a:ext uri="{FF2B5EF4-FFF2-40B4-BE49-F238E27FC236}">
                <a16:creationId xmlns:a16="http://schemas.microsoft.com/office/drawing/2014/main" id="{5B806E59-6626-2649-F3BD-4EC40EE27A35}"/>
              </a:ext>
            </a:extLst>
          </p:cNvPr>
          <p:cNvSpPr>
            <a:spLocks/>
          </p:cNvSpPr>
          <p:nvPr/>
        </p:nvSpPr>
        <p:spPr bwMode="auto">
          <a:xfrm rot="18900000">
            <a:off x="6023962" y="2252503"/>
            <a:ext cx="797950" cy="801216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rans 1">
            <a:extLst>
              <a:ext uri="{FF2B5EF4-FFF2-40B4-BE49-F238E27FC236}">
                <a16:creationId xmlns:a16="http://schemas.microsoft.com/office/drawing/2014/main" id="{AD0F89C3-19F3-769B-264A-D1C321F9CFB8}"/>
              </a:ext>
            </a:extLst>
          </p:cNvPr>
          <p:cNvSpPr>
            <a:spLocks/>
          </p:cNvSpPr>
          <p:nvPr/>
        </p:nvSpPr>
        <p:spPr bwMode="auto">
          <a:xfrm rot="18900000">
            <a:off x="4901189" y="2252503"/>
            <a:ext cx="797950" cy="801216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rans 1">
            <a:extLst>
              <a:ext uri="{FF2B5EF4-FFF2-40B4-BE49-F238E27FC236}">
                <a16:creationId xmlns:a16="http://schemas.microsoft.com/office/drawing/2014/main" id="{F13B6C85-FF57-8B0B-B6C7-F8C5B2B1A9D5}"/>
              </a:ext>
            </a:extLst>
          </p:cNvPr>
          <p:cNvSpPr>
            <a:spLocks/>
          </p:cNvSpPr>
          <p:nvPr/>
        </p:nvSpPr>
        <p:spPr bwMode="auto">
          <a:xfrm rot="18900000">
            <a:off x="3556941" y="2259435"/>
            <a:ext cx="797950" cy="801216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rans 2">
            <a:extLst>
              <a:ext uri="{FF2B5EF4-FFF2-40B4-BE49-F238E27FC236}">
                <a16:creationId xmlns:a16="http://schemas.microsoft.com/office/drawing/2014/main" id="{2C3BD747-A65F-DAE5-AD6D-2AA3BEC46040}"/>
              </a:ext>
            </a:extLst>
          </p:cNvPr>
          <p:cNvSpPr>
            <a:spLocks/>
          </p:cNvSpPr>
          <p:nvPr/>
        </p:nvSpPr>
        <p:spPr bwMode="auto">
          <a:xfrm rot="2700000">
            <a:off x="3557516" y="2258516"/>
            <a:ext cx="797949" cy="799583"/>
          </a:xfrm>
          <a:custGeom>
            <a:avLst/>
            <a:gdLst>
              <a:gd name="T0" fmla="*/ 40 w 413"/>
              <a:gd name="T1" fmla="*/ 230 h 412"/>
              <a:gd name="T2" fmla="*/ 40 w 413"/>
              <a:gd name="T3" fmla="*/ 373 h 412"/>
              <a:gd name="T4" fmla="*/ 183 w 413"/>
              <a:gd name="T5" fmla="*/ 373 h 412"/>
              <a:gd name="T6" fmla="*/ 373 w 413"/>
              <a:gd name="T7" fmla="*/ 183 h 412"/>
              <a:gd name="T8" fmla="*/ 373 w 413"/>
              <a:gd name="T9" fmla="*/ 39 h 412"/>
              <a:gd name="T10" fmla="*/ 230 w 413"/>
              <a:gd name="T11" fmla="*/ 39 h 412"/>
              <a:gd name="T12" fmla="*/ 40 w 413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2">
                <a:moveTo>
                  <a:pt x="40" y="230"/>
                </a:moveTo>
                <a:cubicBezTo>
                  <a:pt x="0" y="269"/>
                  <a:pt x="0" y="333"/>
                  <a:pt x="40" y="373"/>
                </a:cubicBezTo>
                <a:cubicBezTo>
                  <a:pt x="79" y="412"/>
                  <a:pt x="143" y="412"/>
                  <a:pt x="183" y="373"/>
                </a:cubicBezTo>
                <a:cubicBezTo>
                  <a:pt x="373" y="183"/>
                  <a:pt x="373" y="183"/>
                  <a:pt x="373" y="183"/>
                </a:cubicBezTo>
                <a:cubicBezTo>
                  <a:pt x="413" y="143"/>
                  <a:pt x="413" y="79"/>
                  <a:pt x="373" y="39"/>
                </a:cubicBezTo>
                <a:cubicBezTo>
                  <a:pt x="334" y="0"/>
                  <a:pt x="270" y="0"/>
                  <a:pt x="230" y="39"/>
                </a:cubicBezTo>
                <a:lnTo>
                  <a:pt x="40" y="23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rans 1">
            <a:extLst>
              <a:ext uri="{FF2B5EF4-FFF2-40B4-BE49-F238E27FC236}">
                <a16:creationId xmlns:a16="http://schemas.microsoft.com/office/drawing/2014/main" id="{16228207-64D9-6F81-D738-82009BB31C2A}"/>
              </a:ext>
            </a:extLst>
          </p:cNvPr>
          <p:cNvSpPr>
            <a:spLocks/>
          </p:cNvSpPr>
          <p:nvPr/>
        </p:nvSpPr>
        <p:spPr bwMode="auto">
          <a:xfrm rot="18900000">
            <a:off x="2186997" y="2259434"/>
            <a:ext cx="797950" cy="801216"/>
          </a:xfrm>
          <a:custGeom>
            <a:avLst/>
            <a:gdLst>
              <a:gd name="T0" fmla="*/ 183 w 413"/>
              <a:gd name="T1" fmla="*/ 40 h 413"/>
              <a:gd name="T2" fmla="*/ 40 w 413"/>
              <a:gd name="T3" fmla="*/ 40 h 413"/>
              <a:gd name="T4" fmla="*/ 40 w 413"/>
              <a:gd name="T5" fmla="*/ 183 h 413"/>
              <a:gd name="T6" fmla="*/ 230 w 413"/>
              <a:gd name="T7" fmla="*/ 373 h 413"/>
              <a:gd name="T8" fmla="*/ 373 w 413"/>
              <a:gd name="T9" fmla="*/ 373 h 413"/>
              <a:gd name="T10" fmla="*/ 373 w 413"/>
              <a:gd name="T11" fmla="*/ 230 h 413"/>
              <a:gd name="T12" fmla="*/ 183 w 413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3">
                <a:moveTo>
                  <a:pt x="183" y="40"/>
                </a:moveTo>
                <a:cubicBezTo>
                  <a:pt x="143" y="0"/>
                  <a:pt x="79" y="0"/>
                  <a:pt x="40" y="40"/>
                </a:cubicBezTo>
                <a:cubicBezTo>
                  <a:pt x="0" y="79"/>
                  <a:pt x="0" y="143"/>
                  <a:pt x="40" y="183"/>
                </a:cubicBezTo>
                <a:cubicBezTo>
                  <a:pt x="230" y="373"/>
                  <a:pt x="230" y="373"/>
                  <a:pt x="230" y="373"/>
                </a:cubicBezTo>
                <a:cubicBezTo>
                  <a:pt x="270" y="413"/>
                  <a:pt x="334" y="413"/>
                  <a:pt x="373" y="373"/>
                </a:cubicBezTo>
                <a:cubicBezTo>
                  <a:pt x="413" y="334"/>
                  <a:pt x="413" y="270"/>
                  <a:pt x="373" y="230"/>
                </a:cubicBezTo>
                <a:lnTo>
                  <a:pt x="183" y="4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rans 2">
            <a:extLst>
              <a:ext uri="{FF2B5EF4-FFF2-40B4-BE49-F238E27FC236}">
                <a16:creationId xmlns:a16="http://schemas.microsoft.com/office/drawing/2014/main" id="{9C65B567-5DEE-2E84-6BE7-500CFED7D8AB}"/>
              </a:ext>
            </a:extLst>
          </p:cNvPr>
          <p:cNvSpPr>
            <a:spLocks/>
          </p:cNvSpPr>
          <p:nvPr/>
        </p:nvSpPr>
        <p:spPr bwMode="auto">
          <a:xfrm rot="2700000">
            <a:off x="2187573" y="2258515"/>
            <a:ext cx="797949" cy="799583"/>
          </a:xfrm>
          <a:custGeom>
            <a:avLst/>
            <a:gdLst>
              <a:gd name="T0" fmla="*/ 40 w 413"/>
              <a:gd name="T1" fmla="*/ 230 h 412"/>
              <a:gd name="T2" fmla="*/ 40 w 413"/>
              <a:gd name="T3" fmla="*/ 373 h 412"/>
              <a:gd name="T4" fmla="*/ 183 w 413"/>
              <a:gd name="T5" fmla="*/ 373 h 412"/>
              <a:gd name="T6" fmla="*/ 373 w 413"/>
              <a:gd name="T7" fmla="*/ 183 h 412"/>
              <a:gd name="T8" fmla="*/ 373 w 413"/>
              <a:gd name="T9" fmla="*/ 39 h 412"/>
              <a:gd name="T10" fmla="*/ 230 w 413"/>
              <a:gd name="T11" fmla="*/ 39 h 412"/>
              <a:gd name="T12" fmla="*/ 40 w 413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2">
                <a:moveTo>
                  <a:pt x="40" y="230"/>
                </a:moveTo>
                <a:cubicBezTo>
                  <a:pt x="0" y="269"/>
                  <a:pt x="0" y="333"/>
                  <a:pt x="40" y="373"/>
                </a:cubicBezTo>
                <a:cubicBezTo>
                  <a:pt x="79" y="412"/>
                  <a:pt x="143" y="412"/>
                  <a:pt x="183" y="373"/>
                </a:cubicBezTo>
                <a:cubicBezTo>
                  <a:pt x="373" y="183"/>
                  <a:pt x="373" y="183"/>
                  <a:pt x="373" y="183"/>
                </a:cubicBezTo>
                <a:cubicBezTo>
                  <a:pt x="413" y="143"/>
                  <a:pt x="413" y="79"/>
                  <a:pt x="373" y="39"/>
                </a:cubicBezTo>
                <a:cubicBezTo>
                  <a:pt x="334" y="0"/>
                  <a:pt x="270" y="0"/>
                  <a:pt x="230" y="39"/>
                </a:cubicBezTo>
                <a:lnTo>
                  <a:pt x="40" y="230"/>
                </a:lnTo>
                <a:close/>
              </a:path>
            </a:pathLst>
          </a:custGeom>
          <a:noFill/>
          <a:ln w="142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ine 1">
            <a:extLst>
              <a:ext uri="{FF2B5EF4-FFF2-40B4-BE49-F238E27FC236}">
                <a16:creationId xmlns:a16="http://schemas.microsoft.com/office/drawing/2014/main" id="{574FE42A-602B-F133-B44E-1FA6711BA51A}"/>
              </a:ext>
            </a:extLst>
          </p:cNvPr>
          <p:cNvSpPr>
            <a:spLocks/>
          </p:cNvSpPr>
          <p:nvPr/>
        </p:nvSpPr>
        <p:spPr bwMode="auto">
          <a:xfrm>
            <a:off x="6706999" y="2241892"/>
            <a:ext cx="1229762" cy="454909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rgbClr val="004F58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r>
              <a:rPr lang="es-C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NÚMERO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1">
            <a:extLst>
              <a:ext uri="{FF2B5EF4-FFF2-40B4-BE49-F238E27FC236}">
                <a16:creationId xmlns:a16="http://schemas.microsoft.com/office/drawing/2014/main" id="{C72373DF-539E-7DD4-21C5-AA64D648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380" y="2280595"/>
            <a:ext cx="374687" cy="37846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82">
            <a:extLst>
              <a:ext uri="{FF2B5EF4-FFF2-40B4-BE49-F238E27FC236}">
                <a16:creationId xmlns:a16="http://schemas.microsoft.com/office/drawing/2014/main" id="{B20EF1DF-7901-7A65-B79F-3ECBD2386216}"/>
              </a:ext>
            </a:extLst>
          </p:cNvPr>
          <p:cNvSpPr txBox="1"/>
          <p:nvPr/>
        </p:nvSpPr>
        <p:spPr>
          <a:xfrm>
            <a:off x="7556114" y="234238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4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3" name="Line 1">
            <a:extLst>
              <a:ext uri="{FF2B5EF4-FFF2-40B4-BE49-F238E27FC236}">
                <a16:creationId xmlns:a16="http://schemas.microsoft.com/office/drawing/2014/main" id="{A513F32F-A044-68B6-0846-058D8986FBA0}"/>
              </a:ext>
            </a:extLst>
          </p:cNvPr>
          <p:cNvSpPr>
            <a:spLocks/>
          </p:cNvSpPr>
          <p:nvPr/>
        </p:nvSpPr>
        <p:spPr bwMode="auto">
          <a:xfrm>
            <a:off x="5206605" y="2241892"/>
            <a:ext cx="1229762" cy="454909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rgbClr val="8E3086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r>
              <a:rPr lang="es-C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ACTIVO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1">
            <a:extLst>
              <a:ext uri="{FF2B5EF4-FFF2-40B4-BE49-F238E27FC236}">
                <a16:creationId xmlns:a16="http://schemas.microsoft.com/office/drawing/2014/main" id="{36F91D95-1CAE-4F2D-8D0A-7C36D2BAA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986" y="2280595"/>
            <a:ext cx="374687" cy="37846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73">
            <a:extLst>
              <a:ext uri="{FF2B5EF4-FFF2-40B4-BE49-F238E27FC236}">
                <a16:creationId xmlns:a16="http://schemas.microsoft.com/office/drawing/2014/main" id="{10967C7A-9360-0ED2-07EA-2FCEA829203C}"/>
              </a:ext>
            </a:extLst>
          </p:cNvPr>
          <p:cNvSpPr txBox="1"/>
          <p:nvPr/>
        </p:nvSpPr>
        <p:spPr>
          <a:xfrm>
            <a:off x="6034680" y="233433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>
                <a:solidFill>
                  <a:srgbClr val="8E3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sz="1200" b="1">
              <a:solidFill>
                <a:srgbClr val="8E30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1">
            <a:extLst>
              <a:ext uri="{FF2B5EF4-FFF2-40B4-BE49-F238E27FC236}">
                <a16:creationId xmlns:a16="http://schemas.microsoft.com/office/drawing/2014/main" id="{5B883759-1A17-4ED2-0228-C72FAA05344A}"/>
              </a:ext>
            </a:extLst>
          </p:cNvPr>
          <p:cNvSpPr>
            <a:spLocks/>
          </p:cNvSpPr>
          <p:nvPr/>
        </p:nvSpPr>
        <p:spPr bwMode="auto">
          <a:xfrm>
            <a:off x="3693635" y="2248824"/>
            <a:ext cx="1229762" cy="454909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rgbClr val="AEADB3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r>
              <a:rPr lang="es-C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LÍNEA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1">
            <a:extLst>
              <a:ext uri="{FF2B5EF4-FFF2-40B4-BE49-F238E27FC236}">
                <a16:creationId xmlns:a16="http://schemas.microsoft.com/office/drawing/2014/main" id="{7980BB11-9F80-6158-3673-30917EF12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16" y="2287528"/>
            <a:ext cx="374687" cy="37846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C3D006D5-1EC8-4619-FA6F-A4EF4FCF5584}"/>
              </a:ext>
            </a:extLst>
          </p:cNvPr>
          <p:cNvSpPr txBox="1"/>
          <p:nvPr/>
        </p:nvSpPr>
        <p:spPr>
          <a:xfrm>
            <a:off x="4521304" y="234932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endParaRPr lang="en-US" sz="12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1">
            <a:extLst>
              <a:ext uri="{FF2B5EF4-FFF2-40B4-BE49-F238E27FC236}">
                <a16:creationId xmlns:a16="http://schemas.microsoft.com/office/drawing/2014/main" id="{CDFB108C-FF43-236D-FB11-715F1CDE0037}"/>
              </a:ext>
            </a:extLst>
          </p:cNvPr>
          <p:cNvSpPr>
            <a:spLocks/>
          </p:cNvSpPr>
          <p:nvPr/>
        </p:nvSpPr>
        <p:spPr bwMode="auto">
          <a:xfrm>
            <a:off x="2145122" y="2248824"/>
            <a:ext cx="1229762" cy="454909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r>
              <a:rPr lang="es-C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ÁREA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1">
            <a:extLst>
              <a:ext uri="{FF2B5EF4-FFF2-40B4-BE49-F238E27FC236}">
                <a16:creationId xmlns:a16="http://schemas.microsoft.com/office/drawing/2014/main" id="{5B2AF473-75FC-ED21-F36B-12D2DB43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503" y="2287527"/>
            <a:ext cx="374687" cy="37846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204">
            <a:extLst>
              <a:ext uri="{FF2B5EF4-FFF2-40B4-BE49-F238E27FC236}">
                <a16:creationId xmlns:a16="http://schemas.microsoft.com/office/drawing/2014/main" id="{17073F20-8DBC-7836-2A7A-C668E292C8B2}"/>
              </a:ext>
            </a:extLst>
          </p:cNvPr>
          <p:cNvSpPr txBox="1"/>
          <p:nvPr/>
        </p:nvSpPr>
        <p:spPr>
          <a:xfrm>
            <a:off x="2999725" y="2349320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>
                <a:solidFill>
                  <a:srgbClr val="8497B0"/>
                </a:solidFill>
              </a:rPr>
              <a:t>IF</a:t>
            </a:r>
            <a:endParaRPr lang="en-US" sz="1200">
              <a:solidFill>
                <a:srgbClr val="8497B0"/>
              </a:solidFill>
            </a:endParaRPr>
          </a:p>
        </p:txBody>
      </p:sp>
      <p:sp>
        <p:nvSpPr>
          <p:cNvPr id="67" name="Line 1">
            <a:extLst>
              <a:ext uri="{FF2B5EF4-FFF2-40B4-BE49-F238E27FC236}">
                <a16:creationId xmlns:a16="http://schemas.microsoft.com/office/drawing/2014/main" id="{CAA5FB05-09EE-70CC-891D-54CCBA701F98}"/>
              </a:ext>
            </a:extLst>
          </p:cNvPr>
          <p:cNvSpPr>
            <a:spLocks/>
          </p:cNvSpPr>
          <p:nvPr/>
        </p:nvSpPr>
        <p:spPr bwMode="auto">
          <a:xfrm>
            <a:off x="578937" y="2248824"/>
            <a:ext cx="1229762" cy="454909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r>
              <a:rPr lang="es-C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SEDE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1">
            <a:extLst>
              <a:ext uri="{FF2B5EF4-FFF2-40B4-BE49-F238E27FC236}">
                <a16:creationId xmlns:a16="http://schemas.microsoft.com/office/drawing/2014/main" id="{95E40268-B4ED-E3BC-868C-50F34E6D0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780" y="2287528"/>
            <a:ext cx="374687" cy="37846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110">
            <a:extLst>
              <a:ext uri="{FF2B5EF4-FFF2-40B4-BE49-F238E27FC236}">
                <a16:creationId xmlns:a16="http://schemas.microsoft.com/office/drawing/2014/main" id="{AD81DC2C-D2AB-8180-D123-058EA13FE477}"/>
              </a:ext>
            </a:extLst>
          </p:cNvPr>
          <p:cNvSpPr txBox="1"/>
          <p:nvPr/>
        </p:nvSpPr>
        <p:spPr>
          <a:xfrm>
            <a:off x="1403927" y="2349321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</a:p>
        </p:txBody>
      </p:sp>
      <p:sp>
        <p:nvSpPr>
          <p:cNvPr id="71" name="TextBox 134">
            <a:extLst>
              <a:ext uri="{FF2B5EF4-FFF2-40B4-BE49-F238E27FC236}">
                <a16:creationId xmlns:a16="http://schemas.microsoft.com/office/drawing/2014/main" id="{074351E5-262B-2D40-1D85-5025E0885E88}"/>
              </a:ext>
            </a:extLst>
          </p:cNvPr>
          <p:cNvSpPr txBox="1"/>
          <p:nvPr/>
        </p:nvSpPr>
        <p:spPr>
          <a:xfrm>
            <a:off x="294371" y="3120897"/>
            <a:ext cx="1798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Monterrey </a:t>
            </a:r>
          </a:p>
        </p:txBody>
      </p:sp>
      <p:sp>
        <p:nvSpPr>
          <p:cNvPr id="76" name="TextBox 138">
            <a:extLst>
              <a:ext uri="{FF2B5EF4-FFF2-40B4-BE49-F238E27FC236}">
                <a16:creationId xmlns:a16="http://schemas.microsoft.com/office/drawing/2014/main" id="{99AAD119-7E89-DA1E-55A9-E6E34F985143}"/>
              </a:ext>
            </a:extLst>
          </p:cNvPr>
          <p:cNvSpPr txBox="1"/>
          <p:nvPr/>
        </p:nvSpPr>
        <p:spPr>
          <a:xfrm>
            <a:off x="1715486" y="3554559"/>
            <a:ext cx="20890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física</a:t>
            </a:r>
          </a:p>
        </p:txBody>
      </p:sp>
      <p:sp>
        <p:nvSpPr>
          <p:cNvPr id="79" name="TextBox 142">
            <a:extLst>
              <a:ext uri="{FF2B5EF4-FFF2-40B4-BE49-F238E27FC236}">
                <a16:creationId xmlns:a16="http://schemas.microsoft.com/office/drawing/2014/main" id="{F432FAE2-460E-B180-ADBD-12E032927E4C}"/>
              </a:ext>
            </a:extLst>
          </p:cNvPr>
          <p:cNvSpPr txBox="1"/>
          <p:nvPr/>
        </p:nvSpPr>
        <p:spPr>
          <a:xfrm>
            <a:off x="3251592" y="3985065"/>
            <a:ext cx="20858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contraincendios</a:t>
            </a:r>
          </a:p>
        </p:txBody>
      </p:sp>
      <p:sp>
        <p:nvSpPr>
          <p:cNvPr id="84" name="TextBox 146">
            <a:extLst>
              <a:ext uri="{FF2B5EF4-FFF2-40B4-BE49-F238E27FC236}">
                <a16:creationId xmlns:a16="http://schemas.microsoft.com/office/drawing/2014/main" id="{C2C08F50-B60B-2286-3CBE-6367206E4513}"/>
              </a:ext>
            </a:extLst>
          </p:cNvPr>
          <p:cNvSpPr txBox="1"/>
          <p:nvPr/>
        </p:nvSpPr>
        <p:spPr>
          <a:xfrm>
            <a:off x="5069234" y="4378411"/>
            <a:ext cx="16065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tanque</a:t>
            </a:r>
          </a:p>
        </p:txBody>
      </p:sp>
      <p:sp>
        <p:nvSpPr>
          <p:cNvPr id="86" name="TextBox 150">
            <a:extLst>
              <a:ext uri="{FF2B5EF4-FFF2-40B4-BE49-F238E27FC236}">
                <a16:creationId xmlns:a16="http://schemas.microsoft.com/office/drawing/2014/main" id="{DE686F2A-8ED4-96D6-125F-634283AD9BE7}"/>
              </a:ext>
            </a:extLst>
          </p:cNvPr>
          <p:cNvSpPr txBox="1"/>
          <p:nvPr/>
        </p:nvSpPr>
        <p:spPr>
          <a:xfrm>
            <a:off x="6464916" y="4778690"/>
            <a:ext cx="17139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Consecutivo #01</a:t>
            </a:r>
          </a:p>
        </p:txBody>
      </p:sp>
      <p:cxnSp>
        <p:nvCxnSpPr>
          <p:cNvPr id="88" name="Straight Connector 14">
            <a:extLst>
              <a:ext uri="{FF2B5EF4-FFF2-40B4-BE49-F238E27FC236}">
                <a16:creationId xmlns:a16="http://schemas.microsoft.com/office/drawing/2014/main" id="{3CB1936A-EE05-0145-E41E-F5A34821BC2B}"/>
              </a:ext>
            </a:extLst>
          </p:cNvPr>
          <p:cNvCxnSpPr>
            <a:cxnSpLocks/>
          </p:cNvCxnSpPr>
          <p:nvPr/>
        </p:nvCxnSpPr>
        <p:spPr>
          <a:xfrm flipH="1">
            <a:off x="1179781" y="2678593"/>
            <a:ext cx="1043" cy="383763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52">
            <a:extLst>
              <a:ext uri="{FF2B5EF4-FFF2-40B4-BE49-F238E27FC236}">
                <a16:creationId xmlns:a16="http://schemas.microsoft.com/office/drawing/2014/main" id="{4B9FBFA8-4BB9-EFA5-AFFF-A1B9FD02ED78}"/>
              </a:ext>
            </a:extLst>
          </p:cNvPr>
          <p:cNvCxnSpPr>
            <a:cxnSpLocks/>
          </p:cNvCxnSpPr>
          <p:nvPr/>
        </p:nvCxnSpPr>
        <p:spPr>
          <a:xfrm>
            <a:off x="4294505" y="2665989"/>
            <a:ext cx="0" cy="125150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53">
            <a:extLst>
              <a:ext uri="{FF2B5EF4-FFF2-40B4-BE49-F238E27FC236}">
                <a16:creationId xmlns:a16="http://schemas.microsoft.com/office/drawing/2014/main" id="{CAA8387B-CAC0-BA49-0A44-56B166A577EC}"/>
              </a:ext>
            </a:extLst>
          </p:cNvPr>
          <p:cNvCxnSpPr>
            <a:cxnSpLocks/>
          </p:cNvCxnSpPr>
          <p:nvPr/>
        </p:nvCxnSpPr>
        <p:spPr>
          <a:xfrm flipH="1">
            <a:off x="7321879" y="2696801"/>
            <a:ext cx="4776" cy="1981693"/>
          </a:xfrm>
          <a:prstGeom prst="line">
            <a:avLst/>
          </a:prstGeom>
          <a:ln w="12700">
            <a:solidFill>
              <a:srgbClr val="004F58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54">
            <a:extLst>
              <a:ext uri="{FF2B5EF4-FFF2-40B4-BE49-F238E27FC236}">
                <a16:creationId xmlns:a16="http://schemas.microsoft.com/office/drawing/2014/main" id="{C0A7A5C5-9357-CA6C-8855-1719A1D17D7E}"/>
              </a:ext>
            </a:extLst>
          </p:cNvPr>
          <p:cNvCxnSpPr>
            <a:cxnSpLocks/>
          </p:cNvCxnSpPr>
          <p:nvPr/>
        </p:nvCxnSpPr>
        <p:spPr>
          <a:xfrm flipH="1">
            <a:off x="2750372" y="2703732"/>
            <a:ext cx="11653" cy="75521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55">
            <a:extLst>
              <a:ext uri="{FF2B5EF4-FFF2-40B4-BE49-F238E27FC236}">
                <a16:creationId xmlns:a16="http://schemas.microsoft.com/office/drawing/2014/main" id="{0D9ED32C-1AE4-B692-645A-C69F40368B87}"/>
              </a:ext>
            </a:extLst>
          </p:cNvPr>
          <p:cNvCxnSpPr>
            <a:cxnSpLocks/>
          </p:cNvCxnSpPr>
          <p:nvPr/>
        </p:nvCxnSpPr>
        <p:spPr>
          <a:xfrm>
            <a:off x="5828034" y="2750538"/>
            <a:ext cx="29510" cy="1527677"/>
          </a:xfrm>
          <a:prstGeom prst="line">
            <a:avLst/>
          </a:prstGeom>
          <a:ln w="12700">
            <a:solidFill>
              <a:srgbClr val="8E308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820568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Construyamos el primer TAG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2B25C542-5759-E75B-B020-0E25411A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0507" y="1790599"/>
            <a:ext cx="2916286" cy="3282653"/>
          </a:xfrm>
          <a:prstGeom prst="rect">
            <a:avLst/>
          </a:prstGeom>
        </p:spPr>
      </p:pic>
      <p:sp>
        <p:nvSpPr>
          <p:cNvPr id="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4436793" y="2446253"/>
            <a:ext cx="3757786" cy="12099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Taxonomía con ISO 14224 </a:t>
            </a:r>
          </a:p>
          <a:p>
            <a:pPr>
              <a:lnSpc>
                <a:spcPct val="100000"/>
              </a:lnSpc>
            </a:pPr>
            <a:r>
              <a:rPr lang="es-ES" sz="3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KPI´s Ganadores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58716B02-8D2D-4B73-9FE8-A600160E3B29}"/>
              </a:ext>
            </a:extLst>
          </p:cNvPr>
          <p:cNvSpPr txBox="1"/>
          <p:nvPr/>
        </p:nvSpPr>
        <p:spPr>
          <a:xfrm>
            <a:off x="1570901" y="4447878"/>
            <a:ext cx="2440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 F. Serrano</a:t>
            </a:r>
            <a:endParaRPr lang="es-MX" sz="15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F1CC6A6-B6AD-48B4-B15E-C05F9B6F7EBD}"/>
              </a:ext>
            </a:extLst>
          </p:cNvPr>
          <p:cNvSpPr txBox="1"/>
          <p:nvPr/>
        </p:nvSpPr>
        <p:spPr>
          <a:xfrm>
            <a:off x="1443730" y="4678288"/>
            <a:ext cx="269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en appinglab.com</a:t>
            </a:r>
          </a:p>
          <a:p>
            <a:pPr algn="ctr"/>
            <a:r>
              <a:rPr lang="es-MX" sz="13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Lserrano@apping.com.co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86481696-A521-45FE-9CB8-1BE0CD00E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36" y="2023386"/>
            <a:ext cx="1482790" cy="2055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1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550773" y="3046960"/>
            <a:ext cx="62103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debe cambiar el código del activo al cambiar su ubicación?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550773" y="1963810"/>
            <a:ext cx="6210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- IFRC - ST01 - BM01</a:t>
            </a:r>
          </a:p>
        </p:txBody>
      </p:sp>
    </p:spTree>
    <p:extLst>
      <p:ext uri="{BB962C8B-B14F-4D97-AF65-F5344CB8AC3E}">
        <p14:creationId xmlns:p14="http://schemas.microsoft.com/office/powerpoint/2010/main" val="6538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95">
            <a:extLst>
              <a:ext uri="{FF2B5EF4-FFF2-40B4-BE49-F238E27FC236}">
                <a16:creationId xmlns:a16="http://schemas.microsoft.com/office/drawing/2014/main" id="{8490C8AE-2168-192E-080F-18C457C667EA}"/>
              </a:ext>
            </a:extLst>
          </p:cNvPr>
          <p:cNvGrpSpPr/>
          <p:nvPr/>
        </p:nvGrpSpPr>
        <p:grpSpPr>
          <a:xfrm>
            <a:off x="386552" y="1982189"/>
            <a:ext cx="2935995" cy="2867496"/>
            <a:chOff x="2362346" y="2487573"/>
            <a:chExt cx="2836792" cy="2770608"/>
          </a:xfrm>
        </p:grpSpPr>
        <p:sp>
          <p:nvSpPr>
            <p:cNvPr id="97" name="Oval 16">
              <a:extLst>
                <a:ext uri="{FF2B5EF4-FFF2-40B4-BE49-F238E27FC236}">
                  <a16:creationId xmlns:a16="http://schemas.microsoft.com/office/drawing/2014/main" id="{D9FA61E2-EEDB-CF30-D32A-8858BE4E6119}"/>
                </a:ext>
              </a:extLst>
            </p:cNvPr>
            <p:cNvSpPr/>
            <p:nvPr/>
          </p:nvSpPr>
          <p:spPr>
            <a:xfrm>
              <a:off x="3034359" y="2487573"/>
              <a:ext cx="1426583" cy="13608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ID" sz="2700">
                  <a:latin typeface="Arial" panose="020B0604020202020204" pitchFamily="34" charset="0"/>
                  <a:cs typeface="Arial" panose="020B0604020202020204" pitchFamily="34" charset="0"/>
                </a:rPr>
                <a:t>IF</a:t>
              </a:r>
            </a:p>
          </p:txBody>
        </p:sp>
        <p:sp>
          <p:nvSpPr>
            <p:cNvPr id="99" name="Oval 25">
              <a:extLst>
                <a:ext uri="{FF2B5EF4-FFF2-40B4-BE49-F238E27FC236}">
                  <a16:creationId xmlns:a16="http://schemas.microsoft.com/office/drawing/2014/main" id="{5C9D9DBD-6F24-EE3E-7ED0-3FCE65666378}"/>
                </a:ext>
              </a:extLst>
            </p:cNvPr>
            <p:cNvSpPr/>
            <p:nvPr/>
          </p:nvSpPr>
          <p:spPr>
            <a:xfrm>
              <a:off x="3772140" y="3159584"/>
              <a:ext cx="1426998" cy="1426583"/>
            </a:xfrm>
            <a:prstGeom prst="ellipse">
              <a:avLst/>
            </a:prstGeom>
            <a:solidFill>
              <a:srgbClr val="004F5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D" sz="2700">
                  <a:latin typeface="Arial" panose="020B0604020202020204" pitchFamily="34" charset="0"/>
                  <a:cs typeface="Arial" panose="020B0604020202020204" pitchFamily="34" charset="0"/>
                </a:rPr>
                <a:t>IE</a:t>
              </a:r>
            </a:p>
          </p:txBody>
        </p:sp>
        <p:sp>
          <p:nvSpPr>
            <p:cNvPr id="101" name="Oval 22">
              <a:extLst>
                <a:ext uri="{FF2B5EF4-FFF2-40B4-BE49-F238E27FC236}">
                  <a16:creationId xmlns:a16="http://schemas.microsoft.com/office/drawing/2014/main" id="{D1F62585-894E-BD29-4F9D-5D4546EDDB4D}"/>
                </a:ext>
              </a:extLst>
            </p:cNvPr>
            <p:cNvSpPr/>
            <p:nvPr/>
          </p:nvSpPr>
          <p:spPr>
            <a:xfrm>
              <a:off x="3034359" y="3897368"/>
              <a:ext cx="1426583" cy="1360813"/>
            </a:xfrm>
            <a:prstGeom prst="ellipse">
              <a:avLst/>
            </a:prstGeom>
            <a:solidFill>
              <a:srgbClr val="8E308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ID" sz="2700">
                  <a:latin typeface="Arial" panose="020B0604020202020204" pitchFamily="34" charset="0"/>
                  <a:cs typeface="Arial" panose="020B0604020202020204" pitchFamily="34" charset="0"/>
                </a:rPr>
                <a:t>IA</a:t>
              </a:r>
            </a:p>
          </p:txBody>
        </p:sp>
        <p:sp>
          <p:nvSpPr>
            <p:cNvPr id="103" name="Oval 26">
              <a:extLst>
                <a:ext uri="{FF2B5EF4-FFF2-40B4-BE49-F238E27FC236}">
                  <a16:creationId xmlns:a16="http://schemas.microsoft.com/office/drawing/2014/main" id="{63903A0F-CBA4-5856-068F-0878F87E025D}"/>
                </a:ext>
              </a:extLst>
            </p:cNvPr>
            <p:cNvSpPr/>
            <p:nvPr/>
          </p:nvSpPr>
          <p:spPr>
            <a:xfrm>
              <a:off x="2362346" y="3159584"/>
              <a:ext cx="1426998" cy="1426583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700"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</a:p>
          </p:txBody>
        </p:sp>
        <p:sp>
          <p:nvSpPr>
            <p:cNvPr id="105" name="Oval 28">
              <a:extLst>
                <a:ext uri="{FF2B5EF4-FFF2-40B4-BE49-F238E27FC236}">
                  <a16:creationId xmlns:a16="http://schemas.microsoft.com/office/drawing/2014/main" id="{D17C3338-7878-72C4-3EFA-1AE55196E1CA}"/>
                </a:ext>
              </a:extLst>
            </p:cNvPr>
            <p:cNvSpPr/>
            <p:nvPr/>
          </p:nvSpPr>
          <p:spPr>
            <a:xfrm rot="5400000">
              <a:off x="3208787" y="3301131"/>
              <a:ext cx="1109920" cy="1163564"/>
            </a:xfrm>
            <a:prstGeom prst="ellipse">
              <a:avLst/>
            </a:prstGeom>
            <a:solidFill>
              <a:schemeClr val="bg1"/>
            </a:solidFill>
            <a:ln w="698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30">
              <a:extLst>
                <a:ext uri="{FF2B5EF4-FFF2-40B4-BE49-F238E27FC236}">
                  <a16:creationId xmlns:a16="http://schemas.microsoft.com/office/drawing/2014/main" id="{1A25F8D7-5628-F98C-8F79-741C33A9208C}"/>
                </a:ext>
              </a:extLst>
            </p:cNvPr>
            <p:cNvSpPr txBox="1"/>
            <p:nvPr/>
          </p:nvSpPr>
          <p:spPr>
            <a:xfrm>
              <a:off x="3241164" y="3718425"/>
              <a:ext cx="1045165" cy="35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ÁREAS</a:t>
              </a:r>
            </a:p>
          </p:txBody>
        </p:sp>
      </p:grpSp>
      <p:sp>
        <p:nvSpPr>
          <p:cNvPr id="111" name="Freeform 5">
            <a:extLst>
              <a:ext uri="{FF2B5EF4-FFF2-40B4-BE49-F238E27FC236}">
                <a16:creationId xmlns:a16="http://schemas.microsoft.com/office/drawing/2014/main" id="{3BED4572-C433-4FAF-F186-1EB459F7D8DE}"/>
              </a:ext>
            </a:extLst>
          </p:cNvPr>
          <p:cNvSpPr>
            <a:spLocks noEditPoints="1"/>
          </p:cNvSpPr>
          <p:nvPr/>
        </p:nvSpPr>
        <p:spPr bwMode="auto">
          <a:xfrm>
            <a:off x="3825134" y="2737629"/>
            <a:ext cx="239708" cy="22865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54">
            <a:extLst>
              <a:ext uri="{FF2B5EF4-FFF2-40B4-BE49-F238E27FC236}">
                <a16:creationId xmlns:a16="http://schemas.microsoft.com/office/drawing/2014/main" id="{0B2CE07C-AF36-0085-F5A1-514EA230D876}"/>
              </a:ext>
            </a:extLst>
          </p:cNvPr>
          <p:cNvSpPr/>
          <p:nvPr/>
        </p:nvSpPr>
        <p:spPr>
          <a:xfrm>
            <a:off x="4098538" y="2558800"/>
            <a:ext cx="186568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IF</a:t>
            </a:r>
          </a:p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física</a:t>
            </a: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4D260AE0-3D73-7ADA-FEFF-D8FC2D912F19}"/>
              </a:ext>
            </a:extLst>
          </p:cNvPr>
          <p:cNvSpPr>
            <a:spLocks noEditPoints="1"/>
          </p:cNvSpPr>
          <p:nvPr/>
        </p:nvSpPr>
        <p:spPr bwMode="auto">
          <a:xfrm>
            <a:off x="3825134" y="3708196"/>
            <a:ext cx="239708" cy="22865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rgbClr val="8E30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56AFCE20-B6DA-6AA1-78D1-7D2F6B7F32E1}"/>
              </a:ext>
            </a:extLst>
          </p:cNvPr>
          <p:cNvSpPr>
            <a:spLocks noEditPoints="1"/>
          </p:cNvSpPr>
          <p:nvPr/>
        </p:nvSpPr>
        <p:spPr bwMode="auto">
          <a:xfrm>
            <a:off x="6097680" y="2737629"/>
            <a:ext cx="239708" cy="22865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rgbClr val="004F5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58">
            <a:extLst>
              <a:ext uri="{FF2B5EF4-FFF2-40B4-BE49-F238E27FC236}">
                <a16:creationId xmlns:a16="http://schemas.microsoft.com/office/drawing/2014/main" id="{4D0E0554-5D8D-2AF8-2A87-1BBA4F80FA39}"/>
              </a:ext>
            </a:extLst>
          </p:cNvPr>
          <p:cNvSpPr/>
          <p:nvPr/>
        </p:nvSpPr>
        <p:spPr>
          <a:xfrm>
            <a:off x="6371084" y="2558800"/>
            <a:ext cx="237450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IE</a:t>
            </a:r>
          </a:p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eléc. y seguridad</a:t>
            </a: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E3DF24AE-4D0B-A78C-85F4-F7FC140FA2BE}"/>
              </a:ext>
            </a:extLst>
          </p:cNvPr>
          <p:cNvSpPr>
            <a:spLocks noEditPoints="1"/>
          </p:cNvSpPr>
          <p:nvPr/>
        </p:nvSpPr>
        <p:spPr bwMode="auto">
          <a:xfrm>
            <a:off x="6097680" y="3708196"/>
            <a:ext cx="239708" cy="22865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902722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ejemplo - infraestructura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0B2CE07C-AF36-0085-F5A1-514EA230D876}"/>
              </a:ext>
            </a:extLst>
          </p:cNvPr>
          <p:cNvSpPr/>
          <p:nvPr/>
        </p:nvSpPr>
        <p:spPr>
          <a:xfrm>
            <a:off x="4125318" y="3529367"/>
            <a:ext cx="186568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CO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IA</a:t>
            </a:r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admin.</a:t>
            </a:r>
          </a:p>
        </p:txBody>
      </p:sp>
      <p:sp>
        <p:nvSpPr>
          <p:cNvPr id="28" name="Rectangle 54">
            <a:extLst>
              <a:ext uri="{FF2B5EF4-FFF2-40B4-BE49-F238E27FC236}">
                <a16:creationId xmlns:a16="http://schemas.microsoft.com/office/drawing/2014/main" id="{0B2CE07C-AF36-0085-F5A1-514EA230D876}"/>
              </a:ext>
            </a:extLst>
          </p:cNvPr>
          <p:cNvSpPr/>
          <p:nvPr/>
        </p:nvSpPr>
        <p:spPr>
          <a:xfrm>
            <a:off x="6444065" y="3529367"/>
            <a:ext cx="222967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</a:t>
            </a:r>
          </a:p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tecnológica</a:t>
            </a:r>
          </a:p>
        </p:txBody>
      </p:sp>
    </p:spTree>
    <p:extLst>
      <p:ext uri="{BB962C8B-B14F-4D97-AF65-F5344CB8AC3E}">
        <p14:creationId xmlns:p14="http://schemas.microsoft.com/office/powerpoint/2010/main" val="10629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792859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ejemplo - infraestructura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137"/>
          <a:stretch/>
        </p:blipFill>
        <p:spPr>
          <a:xfrm>
            <a:off x="1538334" y="1596832"/>
            <a:ext cx="6158772" cy="359075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0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1590E5D3-2525-8847-ABAD-5D657051FE3B}"/>
              </a:ext>
            </a:extLst>
          </p:cNvPr>
          <p:cNvGrpSpPr/>
          <p:nvPr/>
        </p:nvGrpSpPr>
        <p:grpSpPr>
          <a:xfrm>
            <a:off x="513268" y="1989153"/>
            <a:ext cx="8026574" cy="2870757"/>
            <a:chOff x="1853919" y="1802346"/>
            <a:chExt cx="8632299" cy="3087399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4ADB4E4-91E3-8490-18F7-F999C29E9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5310" y="2857343"/>
              <a:ext cx="1642615" cy="1642615"/>
            </a:xfrm>
            <a:custGeom>
              <a:avLst/>
              <a:gdLst>
                <a:gd name="T0" fmla="*/ 1041 w 1041"/>
                <a:gd name="T1" fmla="*/ 521 h 1040"/>
                <a:gd name="T2" fmla="*/ 981 w 1041"/>
                <a:gd name="T3" fmla="*/ 446 h 1040"/>
                <a:gd name="T4" fmla="*/ 1019 w 1041"/>
                <a:gd name="T5" fmla="*/ 369 h 1040"/>
                <a:gd name="T6" fmla="*/ 939 w 1041"/>
                <a:gd name="T7" fmla="*/ 314 h 1040"/>
                <a:gd name="T8" fmla="*/ 951 w 1041"/>
                <a:gd name="T9" fmla="*/ 228 h 1040"/>
                <a:gd name="T10" fmla="*/ 859 w 1041"/>
                <a:gd name="T11" fmla="*/ 199 h 1040"/>
                <a:gd name="T12" fmla="*/ 845 w 1041"/>
                <a:gd name="T13" fmla="*/ 114 h 1040"/>
                <a:gd name="T14" fmla="*/ 748 w 1041"/>
                <a:gd name="T15" fmla="*/ 114 h 1040"/>
                <a:gd name="T16" fmla="*/ 709 w 1041"/>
                <a:gd name="T17" fmla="*/ 36 h 1040"/>
                <a:gd name="T18" fmla="*/ 617 w 1041"/>
                <a:gd name="T19" fmla="*/ 64 h 1040"/>
                <a:gd name="T20" fmla="*/ 557 w 1041"/>
                <a:gd name="T21" fmla="*/ 2 h 1040"/>
                <a:gd name="T22" fmla="*/ 485 w 1041"/>
                <a:gd name="T23" fmla="*/ 2 h 1040"/>
                <a:gd name="T24" fmla="*/ 425 w 1041"/>
                <a:gd name="T25" fmla="*/ 64 h 1040"/>
                <a:gd name="T26" fmla="*/ 332 w 1041"/>
                <a:gd name="T27" fmla="*/ 36 h 1040"/>
                <a:gd name="T28" fmla="*/ 293 w 1041"/>
                <a:gd name="T29" fmla="*/ 114 h 1040"/>
                <a:gd name="T30" fmla="*/ 197 w 1041"/>
                <a:gd name="T31" fmla="*/ 114 h 1040"/>
                <a:gd name="T32" fmla="*/ 183 w 1041"/>
                <a:gd name="T33" fmla="*/ 199 h 1040"/>
                <a:gd name="T34" fmla="*/ 91 w 1041"/>
                <a:gd name="T35" fmla="*/ 228 h 1040"/>
                <a:gd name="T36" fmla="*/ 103 w 1041"/>
                <a:gd name="T37" fmla="*/ 314 h 1040"/>
                <a:gd name="T38" fmla="*/ 23 w 1041"/>
                <a:gd name="T39" fmla="*/ 369 h 1040"/>
                <a:gd name="T40" fmla="*/ 60 w 1041"/>
                <a:gd name="T41" fmla="*/ 446 h 1040"/>
                <a:gd name="T42" fmla="*/ 0 w 1041"/>
                <a:gd name="T43" fmla="*/ 521 h 1040"/>
                <a:gd name="T44" fmla="*/ 55 w 1041"/>
                <a:gd name="T45" fmla="*/ 535 h 1040"/>
                <a:gd name="T46" fmla="*/ 7 w 1041"/>
                <a:gd name="T47" fmla="*/ 605 h 1040"/>
                <a:gd name="T48" fmla="*/ 79 w 1041"/>
                <a:gd name="T49" fmla="*/ 672 h 1040"/>
                <a:gd name="T50" fmla="*/ 54 w 1041"/>
                <a:gd name="T51" fmla="*/ 752 h 1040"/>
                <a:gd name="T52" fmla="*/ 143 w 1041"/>
                <a:gd name="T53" fmla="*/ 795 h 1040"/>
                <a:gd name="T54" fmla="*/ 143 w 1041"/>
                <a:gd name="T55" fmla="*/ 878 h 1040"/>
                <a:gd name="T56" fmla="*/ 240 w 1041"/>
                <a:gd name="T57" fmla="*/ 893 h 1040"/>
                <a:gd name="T58" fmla="*/ 264 w 1041"/>
                <a:gd name="T59" fmla="*/ 974 h 1040"/>
                <a:gd name="T60" fmla="*/ 362 w 1041"/>
                <a:gd name="T61" fmla="*/ 959 h 1040"/>
                <a:gd name="T62" fmla="*/ 407 w 1041"/>
                <a:gd name="T63" fmla="*/ 1029 h 1040"/>
                <a:gd name="T64" fmla="*/ 497 w 1041"/>
                <a:gd name="T65" fmla="*/ 987 h 1040"/>
                <a:gd name="T66" fmla="*/ 545 w 1041"/>
                <a:gd name="T67" fmla="*/ 987 h 1040"/>
                <a:gd name="T68" fmla="*/ 634 w 1041"/>
                <a:gd name="T69" fmla="*/ 1029 h 1040"/>
                <a:gd name="T70" fmla="*/ 680 w 1041"/>
                <a:gd name="T71" fmla="*/ 959 h 1040"/>
                <a:gd name="T72" fmla="*/ 778 w 1041"/>
                <a:gd name="T73" fmla="*/ 974 h 1040"/>
                <a:gd name="T74" fmla="*/ 801 w 1041"/>
                <a:gd name="T75" fmla="*/ 893 h 1040"/>
                <a:gd name="T76" fmla="*/ 899 w 1041"/>
                <a:gd name="T77" fmla="*/ 878 h 1040"/>
                <a:gd name="T78" fmla="*/ 898 w 1041"/>
                <a:gd name="T79" fmla="*/ 795 h 1040"/>
                <a:gd name="T80" fmla="*/ 987 w 1041"/>
                <a:gd name="T81" fmla="*/ 752 h 1040"/>
                <a:gd name="T82" fmla="*/ 962 w 1041"/>
                <a:gd name="T83" fmla="*/ 672 h 1040"/>
                <a:gd name="T84" fmla="*/ 1034 w 1041"/>
                <a:gd name="T85" fmla="*/ 605 h 1040"/>
                <a:gd name="T86" fmla="*/ 987 w 1041"/>
                <a:gd name="T87" fmla="*/ 535 h 1040"/>
                <a:gd name="T88" fmla="*/ 521 w 1041"/>
                <a:gd name="T89" fmla="*/ 906 h 1040"/>
                <a:gd name="T90" fmla="*/ 521 w 1041"/>
                <a:gd name="T91" fmla="*/ 134 h 1040"/>
                <a:gd name="T92" fmla="*/ 521 w 1041"/>
                <a:gd name="T93" fmla="*/ 906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1" h="1040">
                  <a:moveTo>
                    <a:pt x="1041" y="523"/>
                  </a:moveTo>
                  <a:cubicBezTo>
                    <a:pt x="1041" y="522"/>
                    <a:pt x="1041" y="521"/>
                    <a:pt x="1041" y="521"/>
                  </a:cubicBezTo>
                  <a:cubicBezTo>
                    <a:pt x="1041" y="497"/>
                    <a:pt x="1040" y="473"/>
                    <a:pt x="1036" y="450"/>
                  </a:cubicBezTo>
                  <a:cubicBezTo>
                    <a:pt x="981" y="446"/>
                    <a:pt x="981" y="446"/>
                    <a:pt x="981" y="446"/>
                  </a:cubicBezTo>
                  <a:cubicBezTo>
                    <a:pt x="978" y="429"/>
                    <a:pt x="975" y="413"/>
                    <a:pt x="970" y="396"/>
                  </a:cubicBezTo>
                  <a:cubicBezTo>
                    <a:pt x="1019" y="369"/>
                    <a:pt x="1019" y="369"/>
                    <a:pt x="1019" y="369"/>
                  </a:cubicBezTo>
                  <a:cubicBezTo>
                    <a:pt x="1011" y="345"/>
                    <a:pt x="1003" y="323"/>
                    <a:pt x="993" y="301"/>
                  </a:cubicBezTo>
                  <a:cubicBezTo>
                    <a:pt x="939" y="314"/>
                    <a:pt x="939" y="314"/>
                    <a:pt x="939" y="314"/>
                  </a:cubicBezTo>
                  <a:cubicBezTo>
                    <a:pt x="931" y="298"/>
                    <a:pt x="922" y="283"/>
                    <a:pt x="913" y="269"/>
                  </a:cubicBezTo>
                  <a:cubicBezTo>
                    <a:pt x="951" y="228"/>
                    <a:pt x="951" y="228"/>
                    <a:pt x="951" y="228"/>
                  </a:cubicBezTo>
                  <a:cubicBezTo>
                    <a:pt x="938" y="208"/>
                    <a:pt x="923" y="189"/>
                    <a:pt x="907" y="172"/>
                  </a:cubicBezTo>
                  <a:cubicBezTo>
                    <a:pt x="859" y="199"/>
                    <a:pt x="859" y="199"/>
                    <a:pt x="859" y="199"/>
                  </a:cubicBezTo>
                  <a:cubicBezTo>
                    <a:pt x="847" y="187"/>
                    <a:pt x="834" y="175"/>
                    <a:pt x="821" y="164"/>
                  </a:cubicBezTo>
                  <a:cubicBezTo>
                    <a:pt x="845" y="114"/>
                    <a:pt x="845" y="114"/>
                    <a:pt x="845" y="114"/>
                  </a:cubicBezTo>
                  <a:cubicBezTo>
                    <a:pt x="826" y="99"/>
                    <a:pt x="806" y="85"/>
                    <a:pt x="786" y="73"/>
                  </a:cubicBezTo>
                  <a:cubicBezTo>
                    <a:pt x="748" y="114"/>
                    <a:pt x="748" y="114"/>
                    <a:pt x="748" y="114"/>
                  </a:cubicBezTo>
                  <a:cubicBezTo>
                    <a:pt x="733" y="105"/>
                    <a:pt x="717" y="97"/>
                    <a:pt x="701" y="91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687" y="27"/>
                    <a:pt x="664" y="20"/>
                    <a:pt x="641" y="14"/>
                  </a:cubicBezTo>
                  <a:cubicBezTo>
                    <a:pt x="617" y="64"/>
                    <a:pt x="617" y="64"/>
                    <a:pt x="617" y="64"/>
                  </a:cubicBezTo>
                  <a:cubicBezTo>
                    <a:pt x="600" y="61"/>
                    <a:pt x="582" y="58"/>
                    <a:pt x="565" y="57"/>
                  </a:cubicBezTo>
                  <a:cubicBezTo>
                    <a:pt x="557" y="2"/>
                    <a:pt x="557" y="2"/>
                    <a:pt x="557" y="2"/>
                  </a:cubicBezTo>
                  <a:cubicBezTo>
                    <a:pt x="545" y="1"/>
                    <a:pt x="533" y="0"/>
                    <a:pt x="521" y="0"/>
                  </a:cubicBezTo>
                  <a:cubicBezTo>
                    <a:pt x="509" y="0"/>
                    <a:pt x="497" y="1"/>
                    <a:pt x="485" y="2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59" y="58"/>
                    <a:pt x="442" y="61"/>
                    <a:pt x="425" y="64"/>
                  </a:cubicBezTo>
                  <a:cubicBezTo>
                    <a:pt x="401" y="14"/>
                    <a:pt x="401" y="14"/>
                    <a:pt x="401" y="14"/>
                  </a:cubicBezTo>
                  <a:cubicBezTo>
                    <a:pt x="377" y="20"/>
                    <a:pt x="354" y="27"/>
                    <a:pt x="332" y="36"/>
                  </a:cubicBezTo>
                  <a:cubicBezTo>
                    <a:pt x="341" y="91"/>
                    <a:pt x="341" y="91"/>
                    <a:pt x="341" y="91"/>
                  </a:cubicBezTo>
                  <a:cubicBezTo>
                    <a:pt x="325" y="97"/>
                    <a:pt x="309" y="105"/>
                    <a:pt x="293" y="11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35" y="85"/>
                    <a:pt x="215" y="99"/>
                    <a:pt x="197" y="11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08" y="175"/>
                    <a:pt x="195" y="187"/>
                    <a:pt x="183" y="199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19" y="189"/>
                    <a:pt x="104" y="208"/>
                    <a:pt x="91" y="228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19" y="283"/>
                    <a:pt x="111" y="298"/>
                    <a:pt x="103" y="314"/>
                  </a:cubicBezTo>
                  <a:cubicBezTo>
                    <a:pt x="49" y="301"/>
                    <a:pt x="49" y="301"/>
                    <a:pt x="49" y="301"/>
                  </a:cubicBezTo>
                  <a:cubicBezTo>
                    <a:pt x="39" y="323"/>
                    <a:pt x="30" y="345"/>
                    <a:pt x="23" y="369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7" y="413"/>
                    <a:pt x="63" y="429"/>
                    <a:pt x="60" y="446"/>
                  </a:cubicBezTo>
                  <a:cubicBezTo>
                    <a:pt x="5" y="450"/>
                    <a:pt x="5" y="450"/>
                    <a:pt x="5" y="450"/>
                  </a:cubicBezTo>
                  <a:cubicBezTo>
                    <a:pt x="2" y="473"/>
                    <a:pt x="0" y="497"/>
                    <a:pt x="0" y="521"/>
                  </a:cubicBezTo>
                  <a:cubicBezTo>
                    <a:pt x="0" y="521"/>
                    <a:pt x="0" y="522"/>
                    <a:pt x="0" y="523"/>
                  </a:cubicBezTo>
                  <a:cubicBezTo>
                    <a:pt x="55" y="535"/>
                    <a:pt x="55" y="535"/>
                    <a:pt x="55" y="535"/>
                  </a:cubicBezTo>
                  <a:cubicBezTo>
                    <a:pt x="55" y="552"/>
                    <a:pt x="57" y="568"/>
                    <a:pt x="59" y="585"/>
                  </a:cubicBezTo>
                  <a:cubicBezTo>
                    <a:pt x="7" y="605"/>
                    <a:pt x="7" y="605"/>
                    <a:pt x="7" y="605"/>
                  </a:cubicBezTo>
                  <a:cubicBezTo>
                    <a:pt x="11" y="629"/>
                    <a:pt x="17" y="653"/>
                    <a:pt x="24" y="676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5" y="687"/>
                    <a:pt x="91" y="703"/>
                    <a:pt x="98" y="718"/>
                  </a:cubicBezTo>
                  <a:cubicBezTo>
                    <a:pt x="54" y="752"/>
                    <a:pt x="54" y="752"/>
                    <a:pt x="54" y="752"/>
                  </a:cubicBezTo>
                  <a:cubicBezTo>
                    <a:pt x="65" y="774"/>
                    <a:pt x="78" y="795"/>
                    <a:pt x="92" y="815"/>
                  </a:cubicBezTo>
                  <a:cubicBezTo>
                    <a:pt x="143" y="795"/>
                    <a:pt x="143" y="795"/>
                    <a:pt x="143" y="795"/>
                  </a:cubicBezTo>
                  <a:cubicBezTo>
                    <a:pt x="153" y="808"/>
                    <a:pt x="163" y="821"/>
                    <a:pt x="174" y="833"/>
                  </a:cubicBezTo>
                  <a:cubicBezTo>
                    <a:pt x="143" y="878"/>
                    <a:pt x="143" y="878"/>
                    <a:pt x="143" y="878"/>
                  </a:cubicBezTo>
                  <a:cubicBezTo>
                    <a:pt x="160" y="896"/>
                    <a:pt x="178" y="913"/>
                    <a:pt x="197" y="928"/>
                  </a:cubicBezTo>
                  <a:cubicBezTo>
                    <a:pt x="240" y="893"/>
                    <a:pt x="240" y="893"/>
                    <a:pt x="240" y="893"/>
                  </a:cubicBezTo>
                  <a:cubicBezTo>
                    <a:pt x="253" y="903"/>
                    <a:pt x="267" y="912"/>
                    <a:pt x="280" y="921"/>
                  </a:cubicBezTo>
                  <a:cubicBezTo>
                    <a:pt x="264" y="974"/>
                    <a:pt x="264" y="974"/>
                    <a:pt x="264" y="974"/>
                  </a:cubicBezTo>
                  <a:cubicBezTo>
                    <a:pt x="285" y="986"/>
                    <a:pt x="307" y="996"/>
                    <a:pt x="331" y="1005"/>
                  </a:cubicBezTo>
                  <a:cubicBezTo>
                    <a:pt x="362" y="959"/>
                    <a:pt x="362" y="959"/>
                    <a:pt x="362" y="959"/>
                  </a:cubicBezTo>
                  <a:cubicBezTo>
                    <a:pt x="377" y="965"/>
                    <a:pt x="392" y="969"/>
                    <a:pt x="408" y="973"/>
                  </a:cubicBezTo>
                  <a:cubicBezTo>
                    <a:pt x="407" y="1029"/>
                    <a:pt x="407" y="1029"/>
                    <a:pt x="407" y="1029"/>
                  </a:cubicBezTo>
                  <a:cubicBezTo>
                    <a:pt x="431" y="1034"/>
                    <a:pt x="456" y="1038"/>
                    <a:pt x="481" y="1040"/>
                  </a:cubicBezTo>
                  <a:cubicBezTo>
                    <a:pt x="497" y="987"/>
                    <a:pt x="497" y="987"/>
                    <a:pt x="497" y="987"/>
                  </a:cubicBezTo>
                  <a:cubicBezTo>
                    <a:pt x="505" y="987"/>
                    <a:pt x="513" y="987"/>
                    <a:pt x="521" y="987"/>
                  </a:cubicBezTo>
                  <a:cubicBezTo>
                    <a:pt x="529" y="987"/>
                    <a:pt x="537" y="987"/>
                    <a:pt x="545" y="987"/>
                  </a:cubicBezTo>
                  <a:cubicBezTo>
                    <a:pt x="561" y="1040"/>
                    <a:pt x="561" y="1040"/>
                    <a:pt x="561" y="1040"/>
                  </a:cubicBezTo>
                  <a:cubicBezTo>
                    <a:pt x="586" y="1038"/>
                    <a:pt x="610" y="1034"/>
                    <a:pt x="634" y="1029"/>
                  </a:cubicBezTo>
                  <a:cubicBezTo>
                    <a:pt x="634" y="973"/>
                    <a:pt x="634" y="973"/>
                    <a:pt x="634" y="973"/>
                  </a:cubicBezTo>
                  <a:cubicBezTo>
                    <a:pt x="650" y="969"/>
                    <a:pt x="665" y="965"/>
                    <a:pt x="680" y="959"/>
                  </a:cubicBezTo>
                  <a:cubicBezTo>
                    <a:pt x="711" y="1005"/>
                    <a:pt x="711" y="1005"/>
                    <a:pt x="711" y="1005"/>
                  </a:cubicBezTo>
                  <a:cubicBezTo>
                    <a:pt x="734" y="996"/>
                    <a:pt x="756" y="986"/>
                    <a:pt x="778" y="974"/>
                  </a:cubicBezTo>
                  <a:cubicBezTo>
                    <a:pt x="761" y="921"/>
                    <a:pt x="761" y="921"/>
                    <a:pt x="761" y="921"/>
                  </a:cubicBezTo>
                  <a:cubicBezTo>
                    <a:pt x="775" y="912"/>
                    <a:pt x="788" y="903"/>
                    <a:pt x="801" y="893"/>
                  </a:cubicBezTo>
                  <a:cubicBezTo>
                    <a:pt x="845" y="928"/>
                    <a:pt x="845" y="928"/>
                    <a:pt x="845" y="928"/>
                  </a:cubicBezTo>
                  <a:cubicBezTo>
                    <a:pt x="864" y="913"/>
                    <a:pt x="882" y="896"/>
                    <a:pt x="899" y="878"/>
                  </a:cubicBezTo>
                  <a:cubicBezTo>
                    <a:pt x="867" y="833"/>
                    <a:pt x="867" y="833"/>
                    <a:pt x="867" y="833"/>
                  </a:cubicBezTo>
                  <a:cubicBezTo>
                    <a:pt x="878" y="821"/>
                    <a:pt x="889" y="808"/>
                    <a:pt x="898" y="795"/>
                  </a:cubicBezTo>
                  <a:cubicBezTo>
                    <a:pt x="950" y="815"/>
                    <a:pt x="950" y="815"/>
                    <a:pt x="950" y="815"/>
                  </a:cubicBezTo>
                  <a:cubicBezTo>
                    <a:pt x="964" y="795"/>
                    <a:pt x="976" y="774"/>
                    <a:pt x="987" y="752"/>
                  </a:cubicBezTo>
                  <a:cubicBezTo>
                    <a:pt x="944" y="718"/>
                    <a:pt x="944" y="718"/>
                    <a:pt x="944" y="718"/>
                  </a:cubicBezTo>
                  <a:cubicBezTo>
                    <a:pt x="951" y="703"/>
                    <a:pt x="957" y="687"/>
                    <a:pt x="962" y="672"/>
                  </a:cubicBezTo>
                  <a:cubicBezTo>
                    <a:pt x="1018" y="676"/>
                    <a:pt x="1018" y="676"/>
                    <a:pt x="1018" y="676"/>
                  </a:cubicBezTo>
                  <a:cubicBezTo>
                    <a:pt x="1025" y="653"/>
                    <a:pt x="1030" y="629"/>
                    <a:pt x="1034" y="605"/>
                  </a:cubicBezTo>
                  <a:cubicBezTo>
                    <a:pt x="983" y="585"/>
                    <a:pt x="983" y="585"/>
                    <a:pt x="983" y="585"/>
                  </a:cubicBezTo>
                  <a:cubicBezTo>
                    <a:pt x="985" y="568"/>
                    <a:pt x="986" y="552"/>
                    <a:pt x="987" y="535"/>
                  </a:cubicBezTo>
                  <a:lnTo>
                    <a:pt x="1041" y="523"/>
                  </a:lnTo>
                  <a:close/>
                  <a:moveTo>
                    <a:pt x="521" y="906"/>
                  </a:moveTo>
                  <a:cubicBezTo>
                    <a:pt x="308" y="906"/>
                    <a:pt x="135" y="733"/>
                    <a:pt x="135" y="520"/>
                  </a:cubicBezTo>
                  <a:cubicBezTo>
                    <a:pt x="135" y="307"/>
                    <a:pt x="308" y="134"/>
                    <a:pt x="521" y="134"/>
                  </a:cubicBezTo>
                  <a:cubicBezTo>
                    <a:pt x="734" y="134"/>
                    <a:pt x="907" y="307"/>
                    <a:pt x="907" y="520"/>
                  </a:cubicBezTo>
                  <a:cubicBezTo>
                    <a:pt x="907" y="733"/>
                    <a:pt x="734" y="906"/>
                    <a:pt x="521" y="9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57729C36-B8CE-02B5-2679-F771A12B4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6780" y="3013270"/>
              <a:ext cx="768883" cy="780983"/>
            </a:xfrm>
            <a:custGeom>
              <a:avLst/>
              <a:gdLst>
                <a:gd name="T0" fmla="*/ 487 w 487"/>
                <a:gd name="T1" fmla="*/ 277 h 494"/>
                <a:gd name="T2" fmla="*/ 487 w 487"/>
                <a:gd name="T3" fmla="*/ 213 h 494"/>
                <a:gd name="T4" fmla="*/ 439 w 487"/>
                <a:gd name="T5" fmla="*/ 206 h 494"/>
                <a:gd name="T6" fmla="*/ 418 w 487"/>
                <a:gd name="T7" fmla="*/ 149 h 494"/>
                <a:gd name="T8" fmla="*/ 449 w 487"/>
                <a:gd name="T9" fmla="*/ 113 h 494"/>
                <a:gd name="T10" fmla="*/ 408 w 487"/>
                <a:gd name="T11" fmla="*/ 63 h 494"/>
                <a:gd name="T12" fmla="*/ 366 w 487"/>
                <a:gd name="T13" fmla="*/ 89 h 494"/>
                <a:gd name="T14" fmla="*/ 313 w 487"/>
                <a:gd name="T15" fmla="*/ 59 h 494"/>
                <a:gd name="T16" fmla="*/ 314 w 487"/>
                <a:gd name="T17" fmla="*/ 11 h 494"/>
                <a:gd name="T18" fmla="*/ 251 w 487"/>
                <a:gd name="T19" fmla="*/ 0 h 494"/>
                <a:gd name="T20" fmla="*/ 235 w 487"/>
                <a:gd name="T21" fmla="*/ 47 h 494"/>
                <a:gd name="T22" fmla="*/ 176 w 487"/>
                <a:gd name="T23" fmla="*/ 59 h 494"/>
                <a:gd name="T24" fmla="*/ 145 w 487"/>
                <a:gd name="T25" fmla="*/ 20 h 494"/>
                <a:gd name="T26" fmla="*/ 90 w 487"/>
                <a:gd name="T27" fmla="*/ 52 h 494"/>
                <a:gd name="T28" fmla="*/ 108 w 487"/>
                <a:gd name="T29" fmla="*/ 100 h 494"/>
                <a:gd name="T30" fmla="*/ 71 w 487"/>
                <a:gd name="T31" fmla="*/ 145 h 494"/>
                <a:gd name="T32" fmla="*/ 22 w 487"/>
                <a:gd name="T33" fmla="*/ 135 h 494"/>
                <a:gd name="T34" fmla="*/ 0 w 487"/>
                <a:gd name="T35" fmla="*/ 196 h 494"/>
                <a:gd name="T36" fmla="*/ 45 w 487"/>
                <a:gd name="T37" fmla="*/ 220 h 494"/>
                <a:gd name="T38" fmla="*/ 43 w 487"/>
                <a:gd name="T39" fmla="*/ 247 h 494"/>
                <a:gd name="T40" fmla="*/ 46 w 487"/>
                <a:gd name="T41" fmla="*/ 279 h 494"/>
                <a:gd name="T42" fmla="*/ 1 w 487"/>
                <a:gd name="T43" fmla="*/ 303 h 494"/>
                <a:gd name="T44" fmla="*/ 23 w 487"/>
                <a:gd name="T45" fmla="*/ 363 h 494"/>
                <a:gd name="T46" fmla="*/ 74 w 487"/>
                <a:gd name="T47" fmla="*/ 353 h 494"/>
                <a:gd name="T48" fmla="*/ 112 w 487"/>
                <a:gd name="T49" fmla="*/ 398 h 494"/>
                <a:gd name="T50" fmla="*/ 93 w 487"/>
                <a:gd name="T51" fmla="*/ 445 h 494"/>
                <a:gd name="T52" fmla="*/ 149 w 487"/>
                <a:gd name="T53" fmla="*/ 477 h 494"/>
                <a:gd name="T54" fmla="*/ 181 w 487"/>
                <a:gd name="T55" fmla="*/ 437 h 494"/>
                <a:gd name="T56" fmla="*/ 239 w 487"/>
                <a:gd name="T57" fmla="*/ 447 h 494"/>
                <a:gd name="T58" fmla="*/ 255 w 487"/>
                <a:gd name="T59" fmla="*/ 494 h 494"/>
                <a:gd name="T60" fmla="*/ 318 w 487"/>
                <a:gd name="T61" fmla="*/ 483 h 494"/>
                <a:gd name="T62" fmla="*/ 317 w 487"/>
                <a:gd name="T63" fmla="*/ 433 h 494"/>
                <a:gd name="T64" fmla="*/ 369 w 487"/>
                <a:gd name="T65" fmla="*/ 403 h 494"/>
                <a:gd name="T66" fmla="*/ 411 w 487"/>
                <a:gd name="T67" fmla="*/ 428 h 494"/>
                <a:gd name="T68" fmla="*/ 452 w 487"/>
                <a:gd name="T69" fmla="*/ 379 h 494"/>
                <a:gd name="T70" fmla="*/ 419 w 487"/>
                <a:gd name="T71" fmla="*/ 342 h 494"/>
                <a:gd name="T72" fmla="*/ 440 w 487"/>
                <a:gd name="T73" fmla="*/ 285 h 494"/>
                <a:gd name="T74" fmla="*/ 487 w 487"/>
                <a:gd name="T75" fmla="*/ 277 h 494"/>
                <a:gd name="T76" fmla="*/ 243 w 487"/>
                <a:gd name="T77" fmla="*/ 393 h 494"/>
                <a:gd name="T78" fmla="*/ 97 w 487"/>
                <a:gd name="T79" fmla="*/ 247 h 494"/>
                <a:gd name="T80" fmla="*/ 243 w 487"/>
                <a:gd name="T81" fmla="*/ 101 h 494"/>
                <a:gd name="T82" fmla="*/ 390 w 487"/>
                <a:gd name="T83" fmla="*/ 247 h 494"/>
                <a:gd name="T84" fmla="*/ 243 w 487"/>
                <a:gd name="T85" fmla="*/ 39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494">
                  <a:moveTo>
                    <a:pt x="487" y="277"/>
                  </a:moveTo>
                  <a:cubicBezTo>
                    <a:pt x="487" y="213"/>
                    <a:pt x="487" y="213"/>
                    <a:pt x="487" y="213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5" y="186"/>
                    <a:pt x="428" y="166"/>
                    <a:pt x="418" y="149"/>
                  </a:cubicBezTo>
                  <a:cubicBezTo>
                    <a:pt x="449" y="113"/>
                    <a:pt x="449" y="113"/>
                    <a:pt x="449" y="113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50" y="77"/>
                    <a:pt x="332" y="67"/>
                    <a:pt x="313" y="59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14" y="48"/>
                    <a:pt x="195" y="52"/>
                    <a:pt x="176" y="5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94" y="113"/>
                    <a:pt x="81" y="128"/>
                    <a:pt x="71" y="14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4" y="229"/>
                    <a:pt x="43" y="238"/>
                    <a:pt x="43" y="247"/>
                  </a:cubicBezTo>
                  <a:cubicBezTo>
                    <a:pt x="43" y="258"/>
                    <a:pt x="44" y="268"/>
                    <a:pt x="46" y="279"/>
                  </a:cubicBezTo>
                  <a:cubicBezTo>
                    <a:pt x="1" y="303"/>
                    <a:pt x="1" y="303"/>
                    <a:pt x="1" y="303"/>
                  </a:cubicBezTo>
                  <a:cubicBezTo>
                    <a:pt x="23" y="363"/>
                    <a:pt x="23" y="363"/>
                    <a:pt x="23" y="363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84" y="370"/>
                    <a:pt x="97" y="385"/>
                    <a:pt x="112" y="398"/>
                  </a:cubicBezTo>
                  <a:cubicBezTo>
                    <a:pt x="93" y="445"/>
                    <a:pt x="93" y="445"/>
                    <a:pt x="93" y="445"/>
                  </a:cubicBezTo>
                  <a:cubicBezTo>
                    <a:pt x="149" y="477"/>
                    <a:pt x="149" y="477"/>
                    <a:pt x="149" y="477"/>
                  </a:cubicBezTo>
                  <a:cubicBezTo>
                    <a:pt x="181" y="437"/>
                    <a:pt x="181" y="437"/>
                    <a:pt x="181" y="437"/>
                  </a:cubicBezTo>
                  <a:cubicBezTo>
                    <a:pt x="199" y="443"/>
                    <a:pt x="219" y="446"/>
                    <a:pt x="239" y="447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318" y="483"/>
                    <a:pt x="318" y="483"/>
                    <a:pt x="318" y="483"/>
                  </a:cubicBezTo>
                  <a:cubicBezTo>
                    <a:pt x="317" y="433"/>
                    <a:pt x="317" y="433"/>
                    <a:pt x="317" y="433"/>
                  </a:cubicBezTo>
                  <a:cubicBezTo>
                    <a:pt x="336" y="426"/>
                    <a:pt x="353" y="415"/>
                    <a:pt x="369" y="403"/>
                  </a:cubicBezTo>
                  <a:cubicBezTo>
                    <a:pt x="411" y="428"/>
                    <a:pt x="411" y="428"/>
                    <a:pt x="411" y="428"/>
                  </a:cubicBezTo>
                  <a:cubicBezTo>
                    <a:pt x="452" y="379"/>
                    <a:pt x="452" y="379"/>
                    <a:pt x="452" y="379"/>
                  </a:cubicBezTo>
                  <a:cubicBezTo>
                    <a:pt x="419" y="342"/>
                    <a:pt x="419" y="342"/>
                    <a:pt x="419" y="342"/>
                  </a:cubicBezTo>
                  <a:cubicBezTo>
                    <a:pt x="429" y="324"/>
                    <a:pt x="436" y="305"/>
                    <a:pt x="440" y="285"/>
                  </a:cubicBezTo>
                  <a:lnTo>
                    <a:pt x="487" y="277"/>
                  </a:lnTo>
                  <a:close/>
                  <a:moveTo>
                    <a:pt x="243" y="393"/>
                  </a:moveTo>
                  <a:cubicBezTo>
                    <a:pt x="163" y="393"/>
                    <a:pt x="97" y="328"/>
                    <a:pt x="97" y="247"/>
                  </a:cubicBezTo>
                  <a:cubicBezTo>
                    <a:pt x="97" y="166"/>
                    <a:pt x="163" y="101"/>
                    <a:pt x="243" y="101"/>
                  </a:cubicBezTo>
                  <a:cubicBezTo>
                    <a:pt x="324" y="101"/>
                    <a:pt x="390" y="166"/>
                    <a:pt x="390" y="247"/>
                  </a:cubicBezTo>
                  <a:cubicBezTo>
                    <a:pt x="390" y="328"/>
                    <a:pt x="324" y="393"/>
                    <a:pt x="243" y="3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E44F3D06-F668-41D4-A86F-F7207F420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6875" y="2397626"/>
              <a:ext cx="775605" cy="778293"/>
            </a:xfrm>
            <a:custGeom>
              <a:avLst/>
              <a:gdLst>
                <a:gd name="T0" fmla="*/ 491 w 491"/>
                <a:gd name="T1" fmla="*/ 209 h 493"/>
                <a:gd name="T2" fmla="*/ 473 w 491"/>
                <a:gd name="T3" fmla="*/ 147 h 493"/>
                <a:gd name="T4" fmla="*/ 425 w 491"/>
                <a:gd name="T5" fmla="*/ 153 h 493"/>
                <a:gd name="T6" fmla="*/ 389 w 491"/>
                <a:gd name="T7" fmla="*/ 104 h 493"/>
                <a:gd name="T8" fmla="*/ 409 w 491"/>
                <a:gd name="T9" fmla="*/ 61 h 493"/>
                <a:gd name="T10" fmla="*/ 356 w 491"/>
                <a:gd name="T11" fmla="*/ 25 h 493"/>
                <a:gd name="T12" fmla="*/ 323 w 491"/>
                <a:gd name="T13" fmla="*/ 61 h 493"/>
                <a:gd name="T14" fmla="*/ 264 w 491"/>
                <a:gd name="T15" fmla="*/ 47 h 493"/>
                <a:gd name="T16" fmla="*/ 252 w 491"/>
                <a:gd name="T17" fmla="*/ 0 h 493"/>
                <a:gd name="T18" fmla="*/ 188 w 491"/>
                <a:gd name="T19" fmla="*/ 6 h 493"/>
                <a:gd name="T20" fmla="*/ 185 w 491"/>
                <a:gd name="T21" fmla="*/ 56 h 493"/>
                <a:gd name="T22" fmla="*/ 132 w 491"/>
                <a:gd name="T23" fmla="*/ 83 h 493"/>
                <a:gd name="T24" fmla="*/ 92 w 491"/>
                <a:gd name="T25" fmla="*/ 54 h 493"/>
                <a:gd name="T26" fmla="*/ 47 w 491"/>
                <a:gd name="T27" fmla="*/ 101 h 493"/>
                <a:gd name="T28" fmla="*/ 78 w 491"/>
                <a:gd name="T29" fmla="*/ 141 h 493"/>
                <a:gd name="T30" fmla="*/ 55 w 491"/>
                <a:gd name="T31" fmla="*/ 195 h 493"/>
                <a:gd name="T32" fmla="*/ 4 w 491"/>
                <a:gd name="T33" fmla="*/ 199 h 493"/>
                <a:gd name="T34" fmla="*/ 0 w 491"/>
                <a:gd name="T35" fmla="*/ 263 h 493"/>
                <a:gd name="T36" fmla="*/ 50 w 491"/>
                <a:gd name="T37" fmla="*/ 275 h 493"/>
                <a:gd name="T38" fmla="*/ 56 w 491"/>
                <a:gd name="T39" fmla="*/ 301 h 493"/>
                <a:gd name="T40" fmla="*/ 67 w 491"/>
                <a:gd name="T41" fmla="*/ 330 h 493"/>
                <a:gd name="T42" fmla="*/ 30 w 491"/>
                <a:gd name="T43" fmla="*/ 366 h 493"/>
                <a:gd name="T44" fmla="*/ 68 w 491"/>
                <a:gd name="T45" fmla="*/ 418 h 493"/>
                <a:gd name="T46" fmla="*/ 114 w 491"/>
                <a:gd name="T47" fmla="*/ 394 h 493"/>
                <a:gd name="T48" fmla="*/ 162 w 491"/>
                <a:gd name="T49" fmla="*/ 427 h 493"/>
                <a:gd name="T50" fmla="*/ 157 w 491"/>
                <a:gd name="T51" fmla="*/ 477 h 493"/>
                <a:gd name="T52" fmla="*/ 220 w 491"/>
                <a:gd name="T53" fmla="*/ 493 h 493"/>
                <a:gd name="T54" fmla="*/ 240 w 491"/>
                <a:gd name="T55" fmla="*/ 446 h 493"/>
                <a:gd name="T56" fmla="*/ 298 w 491"/>
                <a:gd name="T57" fmla="*/ 440 h 493"/>
                <a:gd name="T58" fmla="*/ 327 w 491"/>
                <a:gd name="T59" fmla="*/ 481 h 493"/>
                <a:gd name="T60" fmla="*/ 384 w 491"/>
                <a:gd name="T61" fmla="*/ 453 h 493"/>
                <a:gd name="T62" fmla="*/ 370 w 491"/>
                <a:gd name="T63" fmla="*/ 405 h 493"/>
                <a:gd name="T64" fmla="*/ 411 w 491"/>
                <a:gd name="T65" fmla="*/ 362 h 493"/>
                <a:gd name="T66" fmla="*/ 458 w 491"/>
                <a:gd name="T67" fmla="*/ 375 h 493"/>
                <a:gd name="T68" fmla="*/ 485 w 491"/>
                <a:gd name="T69" fmla="*/ 316 h 493"/>
                <a:gd name="T70" fmla="*/ 443 w 491"/>
                <a:gd name="T71" fmla="*/ 290 h 493"/>
                <a:gd name="T72" fmla="*/ 447 w 491"/>
                <a:gd name="T73" fmla="*/ 229 h 493"/>
                <a:gd name="T74" fmla="*/ 491 w 491"/>
                <a:gd name="T75" fmla="*/ 209 h 493"/>
                <a:gd name="T76" fmla="*/ 288 w 491"/>
                <a:gd name="T77" fmla="*/ 387 h 493"/>
                <a:gd name="T78" fmla="*/ 107 w 491"/>
                <a:gd name="T79" fmla="*/ 286 h 493"/>
                <a:gd name="T80" fmla="*/ 208 w 491"/>
                <a:gd name="T81" fmla="*/ 105 h 493"/>
                <a:gd name="T82" fmla="*/ 389 w 491"/>
                <a:gd name="T83" fmla="*/ 206 h 493"/>
                <a:gd name="T84" fmla="*/ 288 w 491"/>
                <a:gd name="T85" fmla="*/ 3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493">
                  <a:moveTo>
                    <a:pt x="491" y="209"/>
                  </a:moveTo>
                  <a:cubicBezTo>
                    <a:pt x="473" y="147"/>
                    <a:pt x="473" y="147"/>
                    <a:pt x="473" y="147"/>
                  </a:cubicBezTo>
                  <a:cubicBezTo>
                    <a:pt x="425" y="153"/>
                    <a:pt x="425" y="153"/>
                    <a:pt x="425" y="153"/>
                  </a:cubicBezTo>
                  <a:cubicBezTo>
                    <a:pt x="416" y="135"/>
                    <a:pt x="403" y="118"/>
                    <a:pt x="389" y="104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56" y="25"/>
                    <a:pt x="356" y="25"/>
                    <a:pt x="356" y="25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04" y="53"/>
                    <a:pt x="284" y="48"/>
                    <a:pt x="264" y="4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66" y="63"/>
                    <a:pt x="148" y="72"/>
                    <a:pt x="132" y="8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68" y="158"/>
                    <a:pt x="60" y="176"/>
                    <a:pt x="55" y="195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83"/>
                    <a:pt x="53" y="292"/>
                    <a:pt x="56" y="301"/>
                  </a:cubicBezTo>
                  <a:cubicBezTo>
                    <a:pt x="59" y="311"/>
                    <a:pt x="62" y="321"/>
                    <a:pt x="67" y="330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28" y="408"/>
                    <a:pt x="145" y="418"/>
                    <a:pt x="162" y="427"/>
                  </a:cubicBezTo>
                  <a:cubicBezTo>
                    <a:pt x="157" y="477"/>
                    <a:pt x="157" y="477"/>
                    <a:pt x="157" y="477"/>
                  </a:cubicBezTo>
                  <a:cubicBezTo>
                    <a:pt x="220" y="493"/>
                    <a:pt x="220" y="493"/>
                    <a:pt x="220" y="493"/>
                  </a:cubicBezTo>
                  <a:cubicBezTo>
                    <a:pt x="240" y="446"/>
                    <a:pt x="240" y="446"/>
                    <a:pt x="240" y="446"/>
                  </a:cubicBezTo>
                  <a:cubicBezTo>
                    <a:pt x="259" y="447"/>
                    <a:pt x="279" y="445"/>
                    <a:pt x="298" y="440"/>
                  </a:cubicBezTo>
                  <a:cubicBezTo>
                    <a:pt x="327" y="481"/>
                    <a:pt x="327" y="481"/>
                    <a:pt x="327" y="481"/>
                  </a:cubicBezTo>
                  <a:cubicBezTo>
                    <a:pt x="384" y="453"/>
                    <a:pt x="384" y="453"/>
                    <a:pt x="384" y="453"/>
                  </a:cubicBezTo>
                  <a:cubicBezTo>
                    <a:pt x="370" y="405"/>
                    <a:pt x="370" y="405"/>
                    <a:pt x="370" y="405"/>
                  </a:cubicBezTo>
                  <a:cubicBezTo>
                    <a:pt x="386" y="393"/>
                    <a:pt x="400" y="378"/>
                    <a:pt x="411" y="362"/>
                  </a:cubicBezTo>
                  <a:cubicBezTo>
                    <a:pt x="458" y="375"/>
                    <a:pt x="458" y="375"/>
                    <a:pt x="458" y="375"/>
                  </a:cubicBezTo>
                  <a:cubicBezTo>
                    <a:pt x="485" y="316"/>
                    <a:pt x="485" y="316"/>
                    <a:pt x="485" y="316"/>
                  </a:cubicBezTo>
                  <a:cubicBezTo>
                    <a:pt x="443" y="290"/>
                    <a:pt x="443" y="290"/>
                    <a:pt x="443" y="290"/>
                  </a:cubicBezTo>
                  <a:cubicBezTo>
                    <a:pt x="448" y="270"/>
                    <a:pt x="449" y="249"/>
                    <a:pt x="447" y="229"/>
                  </a:cubicBezTo>
                  <a:lnTo>
                    <a:pt x="491" y="209"/>
                  </a:lnTo>
                  <a:close/>
                  <a:moveTo>
                    <a:pt x="288" y="387"/>
                  </a:moveTo>
                  <a:cubicBezTo>
                    <a:pt x="210" y="409"/>
                    <a:pt x="129" y="364"/>
                    <a:pt x="107" y="286"/>
                  </a:cubicBezTo>
                  <a:cubicBezTo>
                    <a:pt x="85" y="208"/>
                    <a:pt x="130" y="127"/>
                    <a:pt x="208" y="105"/>
                  </a:cubicBezTo>
                  <a:cubicBezTo>
                    <a:pt x="286" y="83"/>
                    <a:pt x="367" y="128"/>
                    <a:pt x="389" y="206"/>
                  </a:cubicBezTo>
                  <a:cubicBezTo>
                    <a:pt x="411" y="284"/>
                    <a:pt x="366" y="365"/>
                    <a:pt x="288" y="3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521A7833-85CE-A7A5-B021-B33EC6065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454" y="2173816"/>
              <a:ext cx="1311941" cy="1307909"/>
            </a:xfrm>
            <a:custGeom>
              <a:avLst/>
              <a:gdLst>
                <a:gd name="T0" fmla="*/ 831 w 831"/>
                <a:gd name="T1" fmla="*/ 435 h 828"/>
                <a:gd name="T2" fmla="*/ 756 w 831"/>
                <a:gd name="T3" fmla="*/ 359 h 828"/>
                <a:gd name="T4" fmla="*/ 803 w 831"/>
                <a:gd name="T5" fmla="*/ 264 h 828"/>
                <a:gd name="T6" fmla="*/ 702 w 831"/>
                <a:gd name="T7" fmla="*/ 224 h 828"/>
                <a:gd name="T8" fmla="*/ 707 w 831"/>
                <a:gd name="T9" fmla="*/ 119 h 828"/>
                <a:gd name="T10" fmla="*/ 597 w 831"/>
                <a:gd name="T11" fmla="*/ 122 h 828"/>
                <a:gd name="T12" fmla="*/ 560 w 831"/>
                <a:gd name="T13" fmla="*/ 26 h 828"/>
                <a:gd name="T14" fmla="*/ 460 w 831"/>
                <a:gd name="T15" fmla="*/ 73 h 828"/>
                <a:gd name="T16" fmla="*/ 416 w 831"/>
                <a:gd name="T17" fmla="*/ 0 h 828"/>
                <a:gd name="T18" fmla="*/ 371 w 831"/>
                <a:gd name="T19" fmla="*/ 73 h 828"/>
                <a:gd name="T20" fmla="*/ 271 w 831"/>
                <a:gd name="T21" fmla="*/ 26 h 828"/>
                <a:gd name="T22" fmla="*/ 234 w 831"/>
                <a:gd name="T23" fmla="*/ 122 h 828"/>
                <a:gd name="T24" fmla="*/ 124 w 831"/>
                <a:gd name="T25" fmla="*/ 119 h 828"/>
                <a:gd name="T26" fmla="*/ 129 w 831"/>
                <a:gd name="T27" fmla="*/ 224 h 828"/>
                <a:gd name="T28" fmla="*/ 28 w 831"/>
                <a:gd name="T29" fmla="*/ 264 h 828"/>
                <a:gd name="T30" fmla="*/ 75 w 831"/>
                <a:gd name="T31" fmla="*/ 359 h 828"/>
                <a:gd name="T32" fmla="*/ 0 w 831"/>
                <a:gd name="T33" fmla="*/ 435 h 828"/>
                <a:gd name="T34" fmla="*/ 82 w 831"/>
                <a:gd name="T35" fmla="*/ 503 h 828"/>
                <a:gd name="T36" fmla="*/ 43 w 831"/>
                <a:gd name="T37" fmla="*/ 601 h 828"/>
                <a:gd name="T38" fmla="*/ 146 w 831"/>
                <a:gd name="T39" fmla="*/ 631 h 828"/>
                <a:gd name="T40" fmla="*/ 149 w 831"/>
                <a:gd name="T41" fmla="*/ 735 h 828"/>
                <a:gd name="T42" fmla="*/ 255 w 831"/>
                <a:gd name="T43" fmla="*/ 721 h 828"/>
                <a:gd name="T44" fmla="*/ 299 w 831"/>
                <a:gd name="T45" fmla="*/ 815 h 828"/>
                <a:gd name="T46" fmla="*/ 391 w 831"/>
                <a:gd name="T47" fmla="*/ 760 h 828"/>
                <a:gd name="T48" fmla="*/ 440 w 831"/>
                <a:gd name="T49" fmla="*/ 760 h 828"/>
                <a:gd name="T50" fmla="*/ 532 w 831"/>
                <a:gd name="T51" fmla="*/ 815 h 828"/>
                <a:gd name="T52" fmla="*/ 576 w 831"/>
                <a:gd name="T53" fmla="*/ 721 h 828"/>
                <a:gd name="T54" fmla="*/ 682 w 831"/>
                <a:gd name="T55" fmla="*/ 735 h 828"/>
                <a:gd name="T56" fmla="*/ 685 w 831"/>
                <a:gd name="T57" fmla="*/ 631 h 828"/>
                <a:gd name="T58" fmla="*/ 788 w 831"/>
                <a:gd name="T59" fmla="*/ 601 h 828"/>
                <a:gd name="T60" fmla="*/ 749 w 831"/>
                <a:gd name="T61" fmla="*/ 503 h 828"/>
                <a:gd name="T62" fmla="*/ 416 w 831"/>
                <a:gd name="T63" fmla="*/ 692 h 828"/>
                <a:gd name="T64" fmla="*/ 416 w 831"/>
                <a:gd name="T65" fmla="*/ 136 h 828"/>
                <a:gd name="T66" fmla="*/ 416 w 831"/>
                <a:gd name="T67" fmla="*/ 692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1" h="828">
                  <a:moveTo>
                    <a:pt x="824" y="496"/>
                  </a:moveTo>
                  <a:cubicBezTo>
                    <a:pt x="828" y="476"/>
                    <a:pt x="830" y="456"/>
                    <a:pt x="831" y="435"/>
                  </a:cubicBezTo>
                  <a:cubicBezTo>
                    <a:pt x="761" y="413"/>
                    <a:pt x="761" y="413"/>
                    <a:pt x="761" y="413"/>
                  </a:cubicBezTo>
                  <a:cubicBezTo>
                    <a:pt x="760" y="394"/>
                    <a:pt x="759" y="376"/>
                    <a:pt x="756" y="359"/>
                  </a:cubicBezTo>
                  <a:cubicBezTo>
                    <a:pt x="821" y="322"/>
                    <a:pt x="821" y="322"/>
                    <a:pt x="821" y="322"/>
                  </a:cubicBezTo>
                  <a:cubicBezTo>
                    <a:pt x="816" y="302"/>
                    <a:pt x="810" y="283"/>
                    <a:pt x="803" y="264"/>
                  </a:cubicBezTo>
                  <a:cubicBezTo>
                    <a:pt x="730" y="273"/>
                    <a:pt x="730" y="273"/>
                    <a:pt x="730" y="273"/>
                  </a:cubicBezTo>
                  <a:cubicBezTo>
                    <a:pt x="722" y="256"/>
                    <a:pt x="713" y="239"/>
                    <a:pt x="702" y="224"/>
                  </a:cubicBezTo>
                  <a:cubicBezTo>
                    <a:pt x="747" y="164"/>
                    <a:pt x="747" y="164"/>
                    <a:pt x="747" y="164"/>
                  </a:cubicBezTo>
                  <a:cubicBezTo>
                    <a:pt x="735" y="148"/>
                    <a:pt x="721" y="133"/>
                    <a:pt x="707" y="119"/>
                  </a:cubicBezTo>
                  <a:cubicBezTo>
                    <a:pt x="644" y="157"/>
                    <a:pt x="644" y="157"/>
                    <a:pt x="644" y="157"/>
                  </a:cubicBezTo>
                  <a:cubicBezTo>
                    <a:pt x="629" y="144"/>
                    <a:pt x="614" y="133"/>
                    <a:pt x="597" y="122"/>
                  </a:cubicBezTo>
                  <a:cubicBezTo>
                    <a:pt x="613" y="50"/>
                    <a:pt x="613" y="50"/>
                    <a:pt x="613" y="50"/>
                  </a:cubicBezTo>
                  <a:cubicBezTo>
                    <a:pt x="596" y="40"/>
                    <a:pt x="578" y="32"/>
                    <a:pt x="560" y="26"/>
                  </a:cubicBezTo>
                  <a:cubicBezTo>
                    <a:pt x="517" y="86"/>
                    <a:pt x="517" y="86"/>
                    <a:pt x="517" y="86"/>
                  </a:cubicBezTo>
                  <a:cubicBezTo>
                    <a:pt x="498" y="80"/>
                    <a:pt x="479" y="76"/>
                    <a:pt x="460" y="73"/>
                  </a:cubicBezTo>
                  <a:cubicBezTo>
                    <a:pt x="445" y="1"/>
                    <a:pt x="445" y="1"/>
                    <a:pt x="445" y="1"/>
                  </a:cubicBezTo>
                  <a:cubicBezTo>
                    <a:pt x="435" y="0"/>
                    <a:pt x="425" y="0"/>
                    <a:pt x="416" y="0"/>
                  </a:cubicBezTo>
                  <a:cubicBezTo>
                    <a:pt x="406" y="0"/>
                    <a:pt x="396" y="0"/>
                    <a:pt x="386" y="1"/>
                  </a:cubicBezTo>
                  <a:cubicBezTo>
                    <a:pt x="371" y="73"/>
                    <a:pt x="371" y="73"/>
                    <a:pt x="371" y="73"/>
                  </a:cubicBezTo>
                  <a:cubicBezTo>
                    <a:pt x="352" y="76"/>
                    <a:pt x="333" y="80"/>
                    <a:pt x="314" y="86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53" y="32"/>
                    <a:pt x="235" y="40"/>
                    <a:pt x="218" y="50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17" y="133"/>
                    <a:pt x="202" y="144"/>
                    <a:pt x="187" y="157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10" y="133"/>
                    <a:pt x="97" y="148"/>
                    <a:pt x="84" y="16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18" y="239"/>
                    <a:pt x="109" y="256"/>
                    <a:pt x="101" y="273"/>
                  </a:cubicBezTo>
                  <a:cubicBezTo>
                    <a:pt x="28" y="264"/>
                    <a:pt x="28" y="264"/>
                    <a:pt x="28" y="264"/>
                  </a:cubicBezTo>
                  <a:cubicBezTo>
                    <a:pt x="21" y="283"/>
                    <a:pt x="15" y="302"/>
                    <a:pt x="10" y="322"/>
                  </a:cubicBezTo>
                  <a:cubicBezTo>
                    <a:pt x="75" y="359"/>
                    <a:pt x="75" y="359"/>
                    <a:pt x="75" y="359"/>
                  </a:cubicBezTo>
                  <a:cubicBezTo>
                    <a:pt x="72" y="376"/>
                    <a:pt x="71" y="394"/>
                    <a:pt x="70" y="41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1" y="456"/>
                    <a:pt x="3" y="476"/>
                    <a:pt x="7" y="496"/>
                  </a:cubicBezTo>
                  <a:cubicBezTo>
                    <a:pt x="82" y="503"/>
                    <a:pt x="82" y="503"/>
                    <a:pt x="82" y="503"/>
                  </a:cubicBezTo>
                  <a:cubicBezTo>
                    <a:pt x="86" y="520"/>
                    <a:pt x="92" y="536"/>
                    <a:pt x="98" y="552"/>
                  </a:cubicBezTo>
                  <a:cubicBezTo>
                    <a:pt x="43" y="601"/>
                    <a:pt x="43" y="601"/>
                    <a:pt x="43" y="601"/>
                  </a:cubicBezTo>
                  <a:cubicBezTo>
                    <a:pt x="52" y="620"/>
                    <a:pt x="63" y="638"/>
                    <a:pt x="75" y="655"/>
                  </a:cubicBezTo>
                  <a:cubicBezTo>
                    <a:pt x="146" y="631"/>
                    <a:pt x="146" y="631"/>
                    <a:pt x="146" y="631"/>
                  </a:cubicBezTo>
                  <a:cubicBezTo>
                    <a:pt x="156" y="644"/>
                    <a:pt x="168" y="656"/>
                    <a:pt x="180" y="668"/>
                  </a:cubicBezTo>
                  <a:cubicBezTo>
                    <a:pt x="149" y="735"/>
                    <a:pt x="149" y="735"/>
                    <a:pt x="149" y="735"/>
                  </a:cubicBezTo>
                  <a:cubicBezTo>
                    <a:pt x="165" y="749"/>
                    <a:pt x="182" y="761"/>
                    <a:pt x="200" y="772"/>
                  </a:cubicBezTo>
                  <a:cubicBezTo>
                    <a:pt x="255" y="721"/>
                    <a:pt x="255" y="721"/>
                    <a:pt x="255" y="721"/>
                  </a:cubicBezTo>
                  <a:cubicBezTo>
                    <a:pt x="270" y="729"/>
                    <a:pt x="285" y="736"/>
                    <a:pt x="300" y="741"/>
                  </a:cubicBezTo>
                  <a:cubicBezTo>
                    <a:pt x="299" y="815"/>
                    <a:pt x="299" y="815"/>
                    <a:pt x="299" y="815"/>
                  </a:cubicBezTo>
                  <a:cubicBezTo>
                    <a:pt x="320" y="821"/>
                    <a:pt x="340" y="825"/>
                    <a:pt x="362" y="828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9" y="761"/>
                    <a:pt x="407" y="761"/>
                    <a:pt x="416" y="761"/>
                  </a:cubicBezTo>
                  <a:cubicBezTo>
                    <a:pt x="424" y="761"/>
                    <a:pt x="432" y="761"/>
                    <a:pt x="440" y="760"/>
                  </a:cubicBezTo>
                  <a:cubicBezTo>
                    <a:pt x="469" y="828"/>
                    <a:pt x="469" y="828"/>
                    <a:pt x="469" y="828"/>
                  </a:cubicBezTo>
                  <a:cubicBezTo>
                    <a:pt x="491" y="825"/>
                    <a:pt x="511" y="821"/>
                    <a:pt x="532" y="815"/>
                  </a:cubicBezTo>
                  <a:cubicBezTo>
                    <a:pt x="531" y="741"/>
                    <a:pt x="531" y="741"/>
                    <a:pt x="531" y="741"/>
                  </a:cubicBezTo>
                  <a:cubicBezTo>
                    <a:pt x="546" y="736"/>
                    <a:pt x="561" y="729"/>
                    <a:pt x="576" y="721"/>
                  </a:cubicBezTo>
                  <a:cubicBezTo>
                    <a:pt x="631" y="772"/>
                    <a:pt x="631" y="772"/>
                    <a:pt x="631" y="772"/>
                  </a:cubicBezTo>
                  <a:cubicBezTo>
                    <a:pt x="649" y="761"/>
                    <a:pt x="666" y="749"/>
                    <a:pt x="682" y="735"/>
                  </a:cubicBezTo>
                  <a:cubicBezTo>
                    <a:pt x="651" y="668"/>
                    <a:pt x="651" y="668"/>
                    <a:pt x="651" y="668"/>
                  </a:cubicBezTo>
                  <a:cubicBezTo>
                    <a:pt x="663" y="656"/>
                    <a:pt x="675" y="644"/>
                    <a:pt x="685" y="631"/>
                  </a:cubicBezTo>
                  <a:cubicBezTo>
                    <a:pt x="756" y="655"/>
                    <a:pt x="756" y="655"/>
                    <a:pt x="756" y="655"/>
                  </a:cubicBezTo>
                  <a:cubicBezTo>
                    <a:pt x="768" y="638"/>
                    <a:pt x="779" y="620"/>
                    <a:pt x="788" y="601"/>
                  </a:cubicBezTo>
                  <a:cubicBezTo>
                    <a:pt x="733" y="552"/>
                    <a:pt x="733" y="552"/>
                    <a:pt x="733" y="552"/>
                  </a:cubicBezTo>
                  <a:cubicBezTo>
                    <a:pt x="739" y="536"/>
                    <a:pt x="745" y="520"/>
                    <a:pt x="749" y="503"/>
                  </a:cubicBezTo>
                  <a:lnTo>
                    <a:pt x="824" y="496"/>
                  </a:lnTo>
                  <a:close/>
                  <a:moveTo>
                    <a:pt x="416" y="692"/>
                  </a:moveTo>
                  <a:cubicBezTo>
                    <a:pt x="262" y="692"/>
                    <a:pt x="138" y="567"/>
                    <a:pt x="138" y="414"/>
                  </a:cubicBezTo>
                  <a:cubicBezTo>
                    <a:pt x="138" y="261"/>
                    <a:pt x="262" y="136"/>
                    <a:pt x="416" y="136"/>
                  </a:cubicBezTo>
                  <a:cubicBezTo>
                    <a:pt x="569" y="136"/>
                    <a:pt x="693" y="261"/>
                    <a:pt x="693" y="414"/>
                  </a:cubicBezTo>
                  <a:cubicBezTo>
                    <a:pt x="693" y="567"/>
                    <a:pt x="569" y="692"/>
                    <a:pt x="416" y="6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7144D210-B2EB-6FCC-0108-2AA33EDBC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372" y="2721425"/>
              <a:ext cx="1293123" cy="1290435"/>
            </a:xfrm>
            <a:custGeom>
              <a:avLst/>
              <a:gdLst>
                <a:gd name="T0" fmla="*/ 819 w 819"/>
                <a:gd name="T1" fmla="*/ 409 h 817"/>
                <a:gd name="T2" fmla="*/ 754 w 819"/>
                <a:gd name="T3" fmla="*/ 340 h 817"/>
                <a:gd name="T4" fmla="*/ 791 w 819"/>
                <a:gd name="T5" fmla="*/ 260 h 817"/>
                <a:gd name="T6" fmla="*/ 706 w 819"/>
                <a:gd name="T7" fmla="*/ 220 h 817"/>
                <a:gd name="T8" fmla="*/ 710 w 819"/>
                <a:gd name="T9" fmla="*/ 132 h 817"/>
                <a:gd name="T10" fmla="*/ 617 w 819"/>
                <a:gd name="T11" fmla="*/ 126 h 817"/>
                <a:gd name="T12" fmla="*/ 588 w 819"/>
                <a:gd name="T13" fmla="*/ 41 h 817"/>
                <a:gd name="T14" fmla="*/ 499 w 819"/>
                <a:gd name="T15" fmla="*/ 70 h 817"/>
                <a:gd name="T16" fmla="*/ 441 w 819"/>
                <a:gd name="T17" fmla="*/ 2 h 817"/>
                <a:gd name="T18" fmla="*/ 379 w 819"/>
                <a:gd name="T19" fmla="*/ 2 h 817"/>
                <a:gd name="T20" fmla="*/ 321 w 819"/>
                <a:gd name="T21" fmla="*/ 70 h 817"/>
                <a:gd name="T22" fmla="*/ 231 w 819"/>
                <a:gd name="T23" fmla="*/ 41 h 817"/>
                <a:gd name="T24" fmla="*/ 203 w 819"/>
                <a:gd name="T25" fmla="*/ 126 h 817"/>
                <a:gd name="T26" fmla="*/ 109 w 819"/>
                <a:gd name="T27" fmla="*/ 132 h 817"/>
                <a:gd name="T28" fmla="*/ 114 w 819"/>
                <a:gd name="T29" fmla="*/ 220 h 817"/>
                <a:gd name="T30" fmla="*/ 28 w 819"/>
                <a:gd name="T31" fmla="*/ 260 h 817"/>
                <a:gd name="T32" fmla="*/ 65 w 819"/>
                <a:gd name="T33" fmla="*/ 340 h 817"/>
                <a:gd name="T34" fmla="*/ 0 w 819"/>
                <a:gd name="T35" fmla="*/ 409 h 817"/>
                <a:gd name="T36" fmla="*/ 63 w 819"/>
                <a:gd name="T37" fmla="*/ 469 h 817"/>
                <a:gd name="T38" fmla="*/ 27 w 819"/>
                <a:gd name="T39" fmla="*/ 557 h 817"/>
                <a:gd name="T40" fmla="*/ 107 w 819"/>
                <a:gd name="T41" fmla="*/ 589 h 817"/>
                <a:gd name="T42" fmla="*/ 106 w 819"/>
                <a:gd name="T43" fmla="*/ 685 h 817"/>
                <a:gd name="T44" fmla="*/ 191 w 819"/>
                <a:gd name="T45" fmla="*/ 685 h 817"/>
                <a:gd name="T46" fmla="*/ 225 w 819"/>
                <a:gd name="T47" fmla="*/ 776 h 817"/>
                <a:gd name="T48" fmla="*/ 304 w 819"/>
                <a:gd name="T49" fmla="*/ 745 h 817"/>
                <a:gd name="T50" fmla="*/ 368 w 819"/>
                <a:gd name="T51" fmla="*/ 817 h 817"/>
                <a:gd name="T52" fmla="*/ 410 w 819"/>
                <a:gd name="T53" fmla="*/ 762 h 817"/>
                <a:gd name="T54" fmla="*/ 451 w 819"/>
                <a:gd name="T55" fmla="*/ 817 h 817"/>
                <a:gd name="T56" fmla="*/ 516 w 819"/>
                <a:gd name="T57" fmla="*/ 745 h 817"/>
                <a:gd name="T58" fmla="*/ 594 w 819"/>
                <a:gd name="T59" fmla="*/ 776 h 817"/>
                <a:gd name="T60" fmla="*/ 628 w 819"/>
                <a:gd name="T61" fmla="*/ 685 h 817"/>
                <a:gd name="T62" fmla="*/ 713 w 819"/>
                <a:gd name="T63" fmla="*/ 685 h 817"/>
                <a:gd name="T64" fmla="*/ 712 w 819"/>
                <a:gd name="T65" fmla="*/ 589 h 817"/>
                <a:gd name="T66" fmla="*/ 792 w 819"/>
                <a:gd name="T67" fmla="*/ 557 h 817"/>
                <a:gd name="T68" fmla="*/ 756 w 819"/>
                <a:gd name="T69" fmla="*/ 469 h 817"/>
                <a:gd name="T70" fmla="*/ 410 w 819"/>
                <a:gd name="T71" fmla="*/ 704 h 817"/>
                <a:gd name="T72" fmla="*/ 410 w 819"/>
                <a:gd name="T73" fmla="*/ 114 h 817"/>
                <a:gd name="T74" fmla="*/ 410 w 819"/>
                <a:gd name="T75" fmla="*/ 70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9" h="817">
                  <a:moveTo>
                    <a:pt x="761" y="425"/>
                  </a:moveTo>
                  <a:cubicBezTo>
                    <a:pt x="819" y="409"/>
                    <a:pt x="819" y="409"/>
                    <a:pt x="819" y="409"/>
                  </a:cubicBezTo>
                  <a:cubicBezTo>
                    <a:pt x="819" y="387"/>
                    <a:pt x="818" y="366"/>
                    <a:pt x="814" y="345"/>
                  </a:cubicBezTo>
                  <a:cubicBezTo>
                    <a:pt x="754" y="340"/>
                    <a:pt x="754" y="340"/>
                    <a:pt x="754" y="340"/>
                  </a:cubicBezTo>
                  <a:cubicBezTo>
                    <a:pt x="751" y="325"/>
                    <a:pt x="748" y="311"/>
                    <a:pt x="743" y="297"/>
                  </a:cubicBezTo>
                  <a:cubicBezTo>
                    <a:pt x="791" y="260"/>
                    <a:pt x="791" y="260"/>
                    <a:pt x="791" y="260"/>
                  </a:cubicBezTo>
                  <a:cubicBezTo>
                    <a:pt x="783" y="241"/>
                    <a:pt x="774" y="222"/>
                    <a:pt x="764" y="204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698" y="207"/>
                    <a:pt x="688" y="195"/>
                    <a:pt x="678" y="183"/>
                  </a:cubicBezTo>
                  <a:cubicBezTo>
                    <a:pt x="710" y="132"/>
                    <a:pt x="710" y="132"/>
                    <a:pt x="710" y="132"/>
                  </a:cubicBezTo>
                  <a:cubicBezTo>
                    <a:pt x="696" y="116"/>
                    <a:pt x="681" y="102"/>
                    <a:pt x="664" y="89"/>
                  </a:cubicBezTo>
                  <a:cubicBezTo>
                    <a:pt x="617" y="126"/>
                    <a:pt x="617" y="126"/>
                    <a:pt x="617" y="126"/>
                  </a:cubicBezTo>
                  <a:cubicBezTo>
                    <a:pt x="604" y="116"/>
                    <a:pt x="591" y="108"/>
                    <a:pt x="577" y="100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69" y="32"/>
                    <a:pt x="550" y="24"/>
                    <a:pt x="530" y="18"/>
                  </a:cubicBezTo>
                  <a:cubicBezTo>
                    <a:pt x="499" y="70"/>
                    <a:pt x="499" y="70"/>
                    <a:pt x="499" y="70"/>
                  </a:cubicBezTo>
                  <a:cubicBezTo>
                    <a:pt x="483" y="66"/>
                    <a:pt x="468" y="63"/>
                    <a:pt x="452" y="61"/>
                  </a:cubicBezTo>
                  <a:cubicBezTo>
                    <a:pt x="441" y="2"/>
                    <a:pt x="441" y="2"/>
                    <a:pt x="441" y="2"/>
                  </a:cubicBezTo>
                  <a:cubicBezTo>
                    <a:pt x="431" y="1"/>
                    <a:pt x="420" y="0"/>
                    <a:pt x="410" y="0"/>
                  </a:cubicBezTo>
                  <a:cubicBezTo>
                    <a:pt x="399" y="0"/>
                    <a:pt x="389" y="1"/>
                    <a:pt x="379" y="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52" y="63"/>
                    <a:pt x="336" y="66"/>
                    <a:pt x="321" y="70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69" y="24"/>
                    <a:pt x="250" y="32"/>
                    <a:pt x="231" y="41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29" y="108"/>
                    <a:pt x="216" y="116"/>
                    <a:pt x="203" y="126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39" y="102"/>
                    <a:pt x="123" y="116"/>
                    <a:pt x="109" y="132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131" y="195"/>
                    <a:pt x="122" y="207"/>
                    <a:pt x="114" y="220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45" y="222"/>
                    <a:pt x="36" y="241"/>
                    <a:pt x="28" y="260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2" y="311"/>
                    <a:pt x="68" y="325"/>
                    <a:pt x="65" y="340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2" y="366"/>
                    <a:pt x="0" y="387"/>
                    <a:pt x="0" y="409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40"/>
                    <a:pt x="61" y="455"/>
                    <a:pt x="63" y="469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517"/>
                    <a:pt x="20" y="537"/>
                    <a:pt x="27" y="557"/>
                  </a:cubicBezTo>
                  <a:cubicBezTo>
                    <a:pt x="88" y="551"/>
                    <a:pt x="88" y="551"/>
                    <a:pt x="88" y="551"/>
                  </a:cubicBezTo>
                  <a:cubicBezTo>
                    <a:pt x="93" y="564"/>
                    <a:pt x="100" y="577"/>
                    <a:pt x="107" y="589"/>
                  </a:cubicBezTo>
                  <a:cubicBezTo>
                    <a:pt x="66" y="633"/>
                    <a:pt x="66" y="633"/>
                    <a:pt x="66" y="633"/>
                  </a:cubicBezTo>
                  <a:cubicBezTo>
                    <a:pt x="78" y="652"/>
                    <a:pt x="92" y="669"/>
                    <a:pt x="106" y="685"/>
                  </a:cubicBezTo>
                  <a:cubicBezTo>
                    <a:pt x="160" y="658"/>
                    <a:pt x="160" y="658"/>
                    <a:pt x="160" y="658"/>
                  </a:cubicBezTo>
                  <a:cubicBezTo>
                    <a:pt x="170" y="668"/>
                    <a:pt x="180" y="677"/>
                    <a:pt x="191" y="685"/>
                  </a:cubicBezTo>
                  <a:cubicBezTo>
                    <a:pt x="169" y="741"/>
                    <a:pt x="169" y="741"/>
                    <a:pt x="169" y="741"/>
                  </a:cubicBezTo>
                  <a:cubicBezTo>
                    <a:pt x="187" y="754"/>
                    <a:pt x="205" y="766"/>
                    <a:pt x="225" y="776"/>
                  </a:cubicBezTo>
                  <a:cubicBezTo>
                    <a:pt x="265" y="731"/>
                    <a:pt x="265" y="731"/>
                    <a:pt x="265" y="731"/>
                  </a:cubicBezTo>
                  <a:cubicBezTo>
                    <a:pt x="278" y="736"/>
                    <a:pt x="291" y="741"/>
                    <a:pt x="304" y="745"/>
                  </a:cubicBezTo>
                  <a:cubicBezTo>
                    <a:pt x="303" y="806"/>
                    <a:pt x="303" y="806"/>
                    <a:pt x="303" y="806"/>
                  </a:cubicBezTo>
                  <a:cubicBezTo>
                    <a:pt x="324" y="811"/>
                    <a:pt x="346" y="815"/>
                    <a:pt x="368" y="817"/>
                  </a:cubicBezTo>
                  <a:cubicBezTo>
                    <a:pt x="389" y="761"/>
                    <a:pt x="389" y="761"/>
                    <a:pt x="389" y="761"/>
                  </a:cubicBezTo>
                  <a:cubicBezTo>
                    <a:pt x="396" y="761"/>
                    <a:pt x="403" y="762"/>
                    <a:pt x="410" y="762"/>
                  </a:cubicBezTo>
                  <a:cubicBezTo>
                    <a:pt x="417" y="762"/>
                    <a:pt x="423" y="761"/>
                    <a:pt x="430" y="761"/>
                  </a:cubicBezTo>
                  <a:cubicBezTo>
                    <a:pt x="451" y="817"/>
                    <a:pt x="451" y="817"/>
                    <a:pt x="451" y="817"/>
                  </a:cubicBezTo>
                  <a:cubicBezTo>
                    <a:pt x="474" y="815"/>
                    <a:pt x="495" y="811"/>
                    <a:pt x="516" y="806"/>
                  </a:cubicBezTo>
                  <a:cubicBezTo>
                    <a:pt x="516" y="745"/>
                    <a:pt x="516" y="745"/>
                    <a:pt x="516" y="745"/>
                  </a:cubicBezTo>
                  <a:cubicBezTo>
                    <a:pt x="529" y="741"/>
                    <a:pt x="542" y="736"/>
                    <a:pt x="554" y="731"/>
                  </a:cubicBezTo>
                  <a:cubicBezTo>
                    <a:pt x="594" y="776"/>
                    <a:pt x="594" y="776"/>
                    <a:pt x="594" y="776"/>
                  </a:cubicBezTo>
                  <a:cubicBezTo>
                    <a:pt x="614" y="766"/>
                    <a:pt x="633" y="754"/>
                    <a:pt x="650" y="741"/>
                  </a:cubicBezTo>
                  <a:cubicBezTo>
                    <a:pt x="628" y="685"/>
                    <a:pt x="628" y="685"/>
                    <a:pt x="628" y="685"/>
                  </a:cubicBezTo>
                  <a:cubicBezTo>
                    <a:pt x="639" y="677"/>
                    <a:pt x="649" y="668"/>
                    <a:pt x="659" y="658"/>
                  </a:cubicBezTo>
                  <a:cubicBezTo>
                    <a:pt x="713" y="685"/>
                    <a:pt x="713" y="685"/>
                    <a:pt x="713" y="685"/>
                  </a:cubicBezTo>
                  <a:cubicBezTo>
                    <a:pt x="728" y="669"/>
                    <a:pt x="741" y="652"/>
                    <a:pt x="753" y="633"/>
                  </a:cubicBezTo>
                  <a:cubicBezTo>
                    <a:pt x="712" y="589"/>
                    <a:pt x="712" y="589"/>
                    <a:pt x="712" y="589"/>
                  </a:cubicBezTo>
                  <a:cubicBezTo>
                    <a:pt x="719" y="577"/>
                    <a:pt x="726" y="564"/>
                    <a:pt x="732" y="551"/>
                  </a:cubicBezTo>
                  <a:cubicBezTo>
                    <a:pt x="792" y="557"/>
                    <a:pt x="792" y="557"/>
                    <a:pt x="792" y="557"/>
                  </a:cubicBezTo>
                  <a:cubicBezTo>
                    <a:pt x="800" y="537"/>
                    <a:pt x="806" y="517"/>
                    <a:pt x="810" y="495"/>
                  </a:cubicBezTo>
                  <a:cubicBezTo>
                    <a:pt x="756" y="469"/>
                    <a:pt x="756" y="469"/>
                    <a:pt x="756" y="469"/>
                  </a:cubicBezTo>
                  <a:cubicBezTo>
                    <a:pt x="759" y="455"/>
                    <a:pt x="760" y="440"/>
                    <a:pt x="761" y="425"/>
                  </a:cubicBezTo>
                  <a:close/>
                  <a:moveTo>
                    <a:pt x="410" y="704"/>
                  </a:moveTo>
                  <a:cubicBezTo>
                    <a:pt x="247" y="704"/>
                    <a:pt x="114" y="572"/>
                    <a:pt x="114" y="409"/>
                  </a:cubicBezTo>
                  <a:cubicBezTo>
                    <a:pt x="114" y="246"/>
                    <a:pt x="247" y="114"/>
                    <a:pt x="410" y="114"/>
                  </a:cubicBezTo>
                  <a:cubicBezTo>
                    <a:pt x="573" y="114"/>
                    <a:pt x="705" y="246"/>
                    <a:pt x="705" y="409"/>
                  </a:cubicBezTo>
                  <a:cubicBezTo>
                    <a:pt x="705" y="572"/>
                    <a:pt x="573" y="704"/>
                    <a:pt x="410" y="7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45AD27C7-6722-E26C-7389-BD225CE3D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6080" y="2212125"/>
              <a:ext cx="1294467" cy="1289091"/>
            </a:xfrm>
            <a:custGeom>
              <a:avLst/>
              <a:gdLst>
                <a:gd name="T0" fmla="*/ 820 w 820"/>
                <a:gd name="T1" fmla="*/ 409 h 817"/>
                <a:gd name="T2" fmla="*/ 755 w 820"/>
                <a:gd name="T3" fmla="*/ 340 h 817"/>
                <a:gd name="T4" fmla="*/ 791 w 820"/>
                <a:gd name="T5" fmla="*/ 260 h 817"/>
                <a:gd name="T6" fmla="*/ 706 w 820"/>
                <a:gd name="T7" fmla="*/ 220 h 817"/>
                <a:gd name="T8" fmla="*/ 711 w 820"/>
                <a:gd name="T9" fmla="*/ 131 h 817"/>
                <a:gd name="T10" fmla="*/ 617 w 820"/>
                <a:gd name="T11" fmla="*/ 125 h 817"/>
                <a:gd name="T12" fmla="*/ 588 w 820"/>
                <a:gd name="T13" fmla="*/ 41 h 817"/>
                <a:gd name="T14" fmla="*/ 499 w 820"/>
                <a:gd name="T15" fmla="*/ 69 h 817"/>
                <a:gd name="T16" fmla="*/ 441 w 820"/>
                <a:gd name="T17" fmla="*/ 1 h 817"/>
                <a:gd name="T18" fmla="*/ 379 w 820"/>
                <a:gd name="T19" fmla="*/ 1 h 817"/>
                <a:gd name="T20" fmla="*/ 321 w 820"/>
                <a:gd name="T21" fmla="*/ 69 h 817"/>
                <a:gd name="T22" fmla="*/ 232 w 820"/>
                <a:gd name="T23" fmla="*/ 41 h 817"/>
                <a:gd name="T24" fmla="*/ 203 w 820"/>
                <a:gd name="T25" fmla="*/ 125 h 817"/>
                <a:gd name="T26" fmla="*/ 109 w 820"/>
                <a:gd name="T27" fmla="*/ 131 h 817"/>
                <a:gd name="T28" fmla="*/ 114 w 820"/>
                <a:gd name="T29" fmla="*/ 220 h 817"/>
                <a:gd name="T30" fmla="*/ 28 w 820"/>
                <a:gd name="T31" fmla="*/ 260 h 817"/>
                <a:gd name="T32" fmla="*/ 65 w 820"/>
                <a:gd name="T33" fmla="*/ 340 h 817"/>
                <a:gd name="T34" fmla="*/ 0 w 820"/>
                <a:gd name="T35" fmla="*/ 409 h 817"/>
                <a:gd name="T36" fmla="*/ 63 w 820"/>
                <a:gd name="T37" fmla="*/ 468 h 817"/>
                <a:gd name="T38" fmla="*/ 28 w 820"/>
                <a:gd name="T39" fmla="*/ 557 h 817"/>
                <a:gd name="T40" fmla="*/ 107 w 820"/>
                <a:gd name="T41" fmla="*/ 589 h 817"/>
                <a:gd name="T42" fmla="*/ 106 w 820"/>
                <a:gd name="T43" fmla="*/ 684 h 817"/>
                <a:gd name="T44" fmla="*/ 191 w 820"/>
                <a:gd name="T45" fmla="*/ 685 h 817"/>
                <a:gd name="T46" fmla="*/ 225 w 820"/>
                <a:gd name="T47" fmla="*/ 775 h 817"/>
                <a:gd name="T48" fmla="*/ 304 w 820"/>
                <a:gd name="T49" fmla="*/ 745 h 817"/>
                <a:gd name="T50" fmla="*/ 368 w 820"/>
                <a:gd name="T51" fmla="*/ 817 h 817"/>
                <a:gd name="T52" fmla="*/ 410 w 820"/>
                <a:gd name="T53" fmla="*/ 761 h 817"/>
                <a:gd name="T54" fmla="*/ 452 w 820"/>
                <a:gd name="T55" fmla="*/ 817 h 817"/>
                <a:gd name="T56" fmla="*/ 516 w 820"/>
                <a:gd name="T57" fmla="*/ 745 h 817"/>
                <a:gd name="T58" fmla="*/ 595 w 820"/>
                <a:gd name="T59" fmla="*/ 775 h 817"/>
                <a:gd name="T60" fmla="*/ 629 w 820"/>
                <a:gd name="T61" fmla="*/ 685 h 817"/>
                <a:gd name="T62" fmla="*/ 713 w 820"/>
                <a:gd name="T63" fmla="*/ 684 h 817"/>
                <a:gd name="T64" fmla="*/ 712 w 820"/>
                <a:gd name="T65" fmla="*/ 589 h 817"/>
                <a:gd name="T66" fmla="*/ 792 w 820"/>
                <a:gd name="T67" fmla="*/ 557 h 817"/>
                <a:gd name="T68" fmla="*/ 757 w 820"/>
                <a:gd name="T69" fmla="*/ 468 h 817"/>
                <a:gd name="T70" fmla="*/ 410 w 820"/>
                <a:gd name="T71" fmla="*/ 694 h 817"/>
                <a:gd name="T72" fmla="*/ 410 w 820"/>
                <a:gd name="T73" fmla="*/ 122 h 817"/>
                <a:gd name="T74" fmla="*/ 410 w 820"/>
                <a:gd name="T75" fmla="*/ 6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0" h="817">
                  <a:moveTo>
                    <a:pt x="761" y="425"/>
                  </a:moveTo>
                  <a:cubicBezTo>
                    <a:pt x="820" y="409"/>
                    <a:pt x="820" y="409"/>
                    <a:pt x="820" y="409"/>
                  </a:cubicBezTo>
                  <a:cubicBezTo>
                    <a:pt x="819" y="387"/>
                    <a:pt x="818" y="366"/>
                    <a:pt x="814" y="345"/>
                  </a:cubicBezTo>
                  <a:cubicBezTo>
                    <a:pt x="755" y="340"/>
                    <a:pt x="755" y="340"/>
                    <a:pt x="755" y="340"/>
                  </a:cubicBezTo>
                  <a:cubicBezTo>
                    <a:pt x="752" y="325"/>
                    <a:pt x="748" y="310"/>
                    <a:pt x="743" y="296"/>
                  </a:cubicBezTo>
                  <a:cubicBezTo>
                    <a:pt x="791" y="260"/>
                    <a:pt x="791" y="260"/>
                    <a:pt x="791" y="260"/>
                  </a:cubicBezTo>
                  <a:cubicBezTo>
                    <a:pt x="784" y="240"/>
                    <a:pt x="774" y="221"/>
                    <a:pt x="764" y="203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698" y="207"/>
                    <a:pt x="688" y="194"/>
                    <a:pt x="678" y="182"/>
                  </a:cubicBezTo>
                  <a:cubicBezTo>
                    <a:pt x="711" y="131"/>
                    <a:pt x="711" y="131"/>
                    <a:pt x="711" y="131"/>
                  </a:cubicBezTo>
                  <a:cubicBezTo>
                    <a:pt x="696" y="116"/>
                    <a:pt x="681" y="102"/>
                    <a:pt x="665" y="89"/>
                  </a:cubicBezTo>
                  <a:cubicBezTo>
                    <a:pt x="617" y="125"/>
                    <a:pt x="617" y="125"/>
                    <a:pt x="617" y="125"/>
                  </a:cubicBezTo>
                  <a:cubicBezTo>
                    <a:pt x="604" y="116"/>
                    <a:pt x="591" y="107"/>
                    <a:pt x="577" y="100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31"/>
                    <a:pt x="550" y="24"/>
                    <a:pt x="530" y="18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84" y="65"/>
                    <a:pt x="468" y="62"/>
                    <a:pt x="452" y="60"/>
                  </a:cubicBezTo>
                  <a:cubicBezTo>
                    <a:pt x="441" y="1"/>
                    <a:pt x="441" y="1"/>
                    <a:pt x="441" y="1"/>
                  </a:cubicBezTo>
                  <a:cubicBezTo>
                    <a:pt x="431" y="0"/>
                    <a:pt x="420" y="0"/>
                    <a:pt x="410" y="0"/>
                  </a:cubicBezTo>
                  <a:cubicBezTo>
                    <a:pt x="399" y="0"/>
                    <a:pt x="389" y="0"/>
                    <a:pt x="379" y="1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52" y="62"/>
                    <a:pt x="336" y="65"/>
                    <a:pt x="321" y="6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70" y="24"/>
                    <a:pt x="250" y="31"/>
                    <a:pt x="232" y="41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29" y="107"/>
                    <a:pt x="216" y="116"/>
                    <a:pt x="203" y="125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39" y="102"/>
                    <a:pt x="123" y="116"/>
                    <a:pt x="109" y="131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31" y="194"/>
                    <a:pt x="122" y="207"/>
                    <a:pt x="114" y="220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46" y="221"/>
                    <a:pt x="36" y="240"/>
                    <a:pt x="28" y="260"/>
                  </a:cubicBezTo>
                  <a:cubicBezTo>
                    <a:pt x="77" y="296"/>
                    <a:pt x="77" y="296"/>
                    <a:pt x="77" y="296"/>
                  </a:cubicBezTo>
                  <a:cubicBezTo>
                    <a:pt x="72" y="310"/>
                    <a:pt x="68" y="325"/>
                    <a:pt x="65" y="340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2" y="366"/>
                    <a:pt x="0" y="387"/>
                    <a:pt x="0" y="409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40"/>
                    <a:pt x="61" y="454"/>
                    <a:pt x="63" y="468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516"/>
                    <a:pt x="20" y="537"/>
                    <a:pt x="28" y="557"/>
                  </a:cubicBezTo>
                  <a:cubicBezTo>
                    <a:pt x="88" y="551"/>
                    <a:pt x="88" y="551"/>
                    <a:pt x="88" y="551"/>
                  </a:cubicBezTo>
                  <a:cubicBezTo>
                    <a:pt x="94" y="564"/>
                    <a:pt x="100" y="577"/>
                    <a:pt x="107" y="589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79" y="651"/>
                    <a:pt x="92" y="668"/>
                    <a:pt x="106" y="684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70" y="667"/>
                    <a:pt x="180" y="676"/>
                    <a:pt x="191" y="685"/>
                  </a:cubicBezTo>
                  <a:cubicBezTo>
                    <a:pt x="169" y="741"/>
                    <a:pt x="169" y="741"/>
                    <a:pt x="169" y="741"/>
                  </a:cubicBezTo>
                  <a:cubicBezTo>
                    <a:pt x="187" y="754"/>
                    <a:pt x="206" y="765"/>
                    <a:pt x="225" y="775"/>
                  </a:cubicBezTo>
                  <a:cubicBezTo>
                    <a:pt x="266" y="730"/>
                    <a:pt x="266" y="730"/>
                    <a:pt x="266" y="730"/>
                  </a:cubicBezTo>
                  <a:cubicBezTo>
                    <a:pt x="278" y="736"/>
                    <a:pt x="291" y="741"/>
                    <a:pt x="304" y="745"/>
                  </a:cubicBezTo>
                  <a:cubicBezTo>
                    <a:pt x="303" y="805"/>
                    <a:pt x="303" y="805"/>
                    <a:pt x="303" y="805"/>
                  </a:cubicBezTo>
                  <a:cubicBezTo>
                    <a:pt x="324" y="811"/>
                    <a:pt x="346" y="815"/>
                    <a:pt x="368" y="817"/>
                  </a:cubicBezTo>
                  <a:cubicBezTo>
                    <a:pt x="390" y="760"/>
                    <a:pt x="390" y="760"/>
                    <a:pt x="390" y="760"/>
                  </a:cubicBezTo>
                  <a:cubicBezTo>
                    <a:pt x="396" y="761"/>
                    <a:pt x="403" y="761"/>
                    <a:pt x="410" y="761"/>
                  </a:cubicBezTo>
                  <a:cubicBezTo>
                    <a:pt x="417" y="761"/>
                    <a:pt x="423" y="761"/>
                    <a:pt x="430" y="760"/>
                  </a:cubicBezTo>
                  <a:cubicBezTo>
                    <a:pt x="452" y="817"/>
                    <a:pt x="452" y="817"/>
                    <a:pt x="452" y="817"/>
                  </a:cubicBezTo>
                  <a:cubicBezTo>
                    <a:pt x="474" y="815"/>
                    <a:pt x="495" y="811"/>
                    <a:pt x="516" y="805"/>
                  </a:cubicBezTo>
                  <a:cubicBezTo>
                    <a:pt x="516" y="745"/>
                    <a:pt x="516" y="745"/>
                    <a:pt x="516" y="745"/>
                  </a:cubicBezTo>
                  <a:cubicBezTo>
                    <a:pt x="529" y="741"/>
                    <a:pt x="542" y="736"/>
                    <a:pt x="554" y="730"/>
                  </a:cubicBezTo>
                  <a:cubicBezTo>
                    <a:pt x="595" y="775"/>
                    <a:pt x="595" y="775"/>
                    <a:pt x="595" y="775"/>
                  </a:cubicBezTo>
                  <a:cubicBezTo>
                    <a:pt x="614" y="765"/>
                    <a:pt x="633" y="754"/>
                    <a:pt x="651" y="741"/>
                  </a:cubicBezTo>
                  <a:cubicBezTo>
                    <a:pt x="629" y="685"/>
                    <a:pt x="629" y="685"/>
                    <a:pt x="629" y="685"/>
                  </a:cubicBezTo>
                  <a:cubicBezTo>
                    <a:pt x="639" y="676"/>
                    <a:pt x="650" y="667"/>
                    <a:pt x="659" y="657"/>
                  </a:cubicBezTo>
                  <a:cubicBezTo>
                    <a:pt x="713" y="684"/>
                    <a:pt x="713" y="684"/>
                    <a:pt x="713" y="684"/>
                  </a:cubicBezTo>
                  <a:cubicBezTo>
                    <a:pt x="728" y="668"/>
                    <a:pt x="741" y="651"/>
                    <a:pt x="753" y="633"/>
                  </a:cubicBezTo>
                  <a:cubicBezTo>
                    <a:pt x="712" y="589"/>
                    <a:pt x="712" y="589"/>
                    <a:pt x="712" y="589"/>
                  </a:cubicBezTo>
                  <a:cubicBezTo>
                    <a:pt x="720" y="577"/>
                    <a:pt x="726" y="564"/>
                    <a:pt x="732" y="551"/>
                  </a:cubicBezTo>
                  <a:cubicBezTo>
                    <a:pt x="792" y="557"/>
                    <a:pt x="792" y="557"/>
                    <a:pt x="792" y="557"/>
                  </a:cubicBezTo>
                  <a:cubicBezTo>
                    <a:pt x="800" y="537"/>
                    <a:pt x="806" y="516"/>
                    <a:pt x="811" y="495"/>
                  </a:cubicBezTo>
                  <a:cubicBezTo>
                    <a:pt x="757" y="468"/>
                    <a:pt x="757" y="468"/>
                    <a:pt x="757" y="468"/>
                  </a:cubicBezTo>
                  <a:cubicBezTo>
                    <a:pt x="759" y="454"/>
                    <a:pt x="761" y="440"/>
                    <a:pt x="761" y="425"/>
                  </a:cubicBezTo>
                  <a:close/>
                  <a:moveTo>
                    <a:pt x="410" y="694"/>
                  </a:moveTo>
                  <a:cubicBezTo>
                    <a:pt x="252" y="694"/>
                    <a:pt x="124" y="566"/>
                    <a:pt x="124" y="408"/>
                  </a:cubicBezTo>
                  <a:cubicBezTo>
                    <a:pt x="124" y="250"/>
                    <a:pt x="252" y="122"/>
                    <a:pt x="410" y="122"/>
                  </a:cubicBezTo>
                  <a:cubicBezTo>
                    <a:pt x="568" y="122"/>
                    <a:pt x="696" y="250"/>
                    <a:pt x="696" y="408"/>
                  </a:cubicBezTo>
                  <a:cubicBezTo>
                    <a:pt x="696" y="566"/>
                    <a:pt x="568" y="694"/>
                    <a:pt x="410" y="6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C1E00804-6903-8320-7951-808FE6A0A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4142" y="3481724"/>
              <a:ext cx="775605" cy="778293"/>
            </a:xfrm>
            <a:custGeom>
              <a:avLst/>
              <a:gdLst>
                <a:gd name="T0" fmla="*/ 491 w 491"/>
                <a:gd name="T1" fmla="*/ 209 h 493"/>
                <a:gd name="T2" fmla="*/ 473 w 491"/>
                <a:gd name="T3" fmla="*/ 147 h 493"/>
                <a:gd name="T4" fmla="*/ 425 w 491"/>
                <a:gd name="T5" fmla="*/ 153 h 493"/>
                <a:gd name="T6" fmla="*/ 389 w 491"/>
                <a:gd name="T7" fmla="*/ 104 h 493"/>
                <a:gd name="T8" fmla="*/ 409 w 491"/>
                <a:gd name="T9" fmla="*/ 61 h 493"/>
                <a:gd name="T10" fmla="*/ 356 w 491"/>
                <a:gd name="T11" fmla="*/ 25 h 493"/>
                <a:gd name="T12" fmla="*/ 323 w 491"/>
                <a:gd name="T13" fmla="*/ 61 h 493"/>
                <a:gd name="T14" fmla="*/ 264 w 491"/>
                <a:gd name="T15" fmla="*/ 47 h 493"/>
                <a:gd name="T16" fmla="*/ 252 w 491"/>
                <a:gd name="T17" fmla="*/ 0 h 493"/>
                <a:gd name="T18" fmla="*/ 188 w 491"/>
                <a:gd name="T19" fmla="*/ 6 h 493"/>
                <a:gd name="T20" fmla="*/ 185 w 491"/>
                <a:gd name="T21" fmla="*/ 56 h 493"/>
                <a:gd name="T22" fmla="*/ 132 w 491"/>
                <a:gd name="T23" fmla="*/ 83 h 493"/>
                <a:gd name="T24" fmla="*/ 92 w 491"/>
                <a:gd name="T25" fmla="*/ 54 h 493"/>
                <a:gd name="T26" fmla="*/ 47 w 491"/>
                <a:gd name="T27" fmla="*/ 101 h 493"/>
                <a:gd name="T28" fmla="*/ 78 w 491"/>
                <a:gd name="T29" fmla="*/ 141 h 493"/>
                <a:gd name="T30" fmla="*/ 55 w 491"/>
                <a:gd name="T31" fmla="*/ 195 h 493"/>
                <a:gd name="T32" fmla="*/ 4 w 491"/>
                <a:gd name="T33" fmla="*/ 199 h 493"/>
                <a:gd name="T34" fmla="*/ 0 w 491"/>
                <a:gd name="T35" fmla="*/ 263 h 493"/>
                <a:gd name="T36" fmla="*/ 50 w 491"/>
                <a:gd name="T37" fmla="*/ 275 h 493"/>
                <a:gd name="T38" fmla="*/ 56 w 491"/>
                <a:gd name="T39" fmla="*/ 301 h 493"/>
                <a:gd name="T40" fmla="*/ 67 w 491"/>
                <a:gd name="T41" fmla="*/ 330 h 493"/>
                <a:gd name="T42" fmla="*/ 30 w 491"/>
                <a:gd name="T43" fmla="*/ 366 h 493"/>
                <a:gd name="T44" fmla="*/ 68 w 491"/>
                <a:gd name="T45" fmla="*/ 418 h 493"/>
                <a:gd name="T46" fmla="*/ 114 w 491"/>
                <a:gd name="T47" fmla="*/ 394 h 493"/>
                <a:gd name="T48" fmla="*/ 162 w 491"/>
                <a:gd name="T49" fmla="*/ 427 h 493"/>
                <a:gd name="T50" fmla="*/ 157 w 491"/>
                <a:gd name="T51" fmla="*/ 477 h 493"/>
                <a:gd name="T52" fmla="*/ 220 w 491"/>
                <a:gd name="T53" fmla="*/ 493 h 493"/>
                <a:gd name="T54" fmla="*/ 240 w 491"/>
                <a:gd name="T55" fmla="*/ 446 h 493"/>
                <a:gd name="T56" fmla="*/ 298 w 491"/>
                <a:gd name="T57" fmla="*/ 440 h 493"/>
                <a:gd name="T58" fmla="*/ 327 w 491"/>
                <a:gd name="T59" fmla="*/ 481 h 493"/>
                <a:gd name="T60" fmla="*/ 384 w 491"/>
                <a:gd name="T61" fmla="*/ 453 h 493"/>
                <a:gd name="T62" fmla="*/ 370 w 491"/>
                <a:gd name="T63" fmla="*/ 405 h 493"/>
                <a:gd name="T64" fmla="*/ 411 w 491"/>
                <a:gd name="T65" fmla="*/ 362 h 493"/>
                <a:gd name="T66" fmla="*/ 458 w 491"/>
                <a:gd name="T67" fmla="*/ 375 h 493"/>
                <a:gd name="T68" fmla="*/ 485 w 491"/>
                <a:gd name="T69" fmla="*/ 316 h 493"/>
                <a:gd name="T70" fmla="*/ 443 w 491"/>
                <a:gd name="T71" fmla="*/ 290 h 493"/>
                <a:gd name="T72" fmla="*/ 447 w 491"/>
                <a:gd name="T73" fmla="*/ 229 h 493"/>
                <a:gd name="T74" fmla="*/ 491 w 491"/>
                <a:gd name="T75" fmla="*/ 209 h 493"/>
                <a:gd name="T76" fmla="*/ 288 w 491"/>
                <a:gd name="T77" fmla="*/ 387 h 493"/>
                <a:gd name="T78" fmla="*/ 107 w 491"/>
                <a:gd name="T79" fmla="*/ 286 h 493"/>
                <a:gd name="T80" fmla="*/ 208 w 491"/>
                <a:gd name="T81" fmla="*/ 105 h 493"/>
                <a:gd name="T82" fmla="*/ 389 w 491"/>
                <a:gd name="T83" fmla="*/ 206 h 493"/>
                <a:gd name="T84" fmla="*/ 288 w 491"/>
                <a:gd name="T85" fmla="*/ 3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493">
                  <a:moveTo>
                    <a:pt x="491" y="209"/>
                  </a:moveTo>
                  <a:cubicBezTo>
                    <a:pt x="473" y="147"/>
                    <a:pt x="473" y="147"/>
                    <a:pt x="473" y="147"/>
                  </a:cubicBezTo>
                  <a:cubicBezTo>
                    <a:pt x="425" y="153"/>
                    <a:pt x="425" y="153"/>
                    <a:pt x="425" y="153"/>
                  </a:cubicBezTo>
                  <a:cubicBezTo>
                    <a:pt x="416" y="135"/>
                    <a:pt x="403" y="118"/>
                    <a:pt x="389" y="104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56" y="25"/>
                    <a:pt x="356" y="25"/>
                    <a:pt x="356" y="25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04" y="53"/>
                    <a:pt x="284" y="48"/>
                    <a:pt x="264" y="4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66" y="63"/>
                    <a:pt x="148" y="72"/>
                    <a:pt x="132" y="8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68" y="158"/>
                    <a:pt x="60" y="176"/>
                    <a:pt x="55" y="195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83"/>
                    <a:pt x="53" y="292"/>
                    <a:pt x="56" y="301"/>
                  </a:cubicBezTo>
                  <a:cubicBezTo>
                    <a:pt x="59" y="311"/>
                    <a:pt x="62" y="321"/>
                    <a:pt x="67" y="330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28" y="408"/>
                    <a:pt x="145" y="418"/>
                    <a:pt x="162" y="427"/>
                  </a:cubicBezTo>
                  <a:cubicBezTo>
                    <a:pt x="157" y="477"/>
                    <a:pt x="157" y="477"/>
                    <a:pt x="157" y="477"/>
                  </a:cubicBezTo>
                  <a:cubicBezTo>
                    <a:pt x="220" y="493"/>
                    <a:pt x="220" y="493"/>
                    <a:pt x="220" y="493"/>
                  </a:cubicBezTo>
                  <a:cubicBezTo>
                    <a:pt x="240" y="446"/>
                    <a:pt x="240" y="446"/>
                    <a:pt x="240" y="446"/>
                  </a:cubicBezTo>
                  <a:cubicBezTo>
                    <a:pt x="259" y="447"/>
                    <a:pt x="279" y="445"/>
                    <a:pt x="298" y="440"/>
                  </a:cubicBezTo>
                  <a:cubicBezTo>
                    <a:pt x="327" y="481"/>
                    <a:pt x="327" y="481"/>
                    <a:pt x="327" y="481"/>
                  </a:cubicBezTo>
                  <a:cubicBezTo>
                    <a:pt x="384" y="453"/>
                    <a:pt x="384" y="453"/>
                    <a:pt x="384" y="453"/>
                  </a:cubicBezTo>
                  <a:cubicBezTo>
                    <a:pt x="370" y="405"/>
                    <a:pt x="370" y="405"/>
                    <a:pt x="370" y="405"/>
                  </a:cubicBezTo>
                  <a:cubicBezTo>
                    <a:pt x="386" y="393"/>
                    <a:pt x="400" y="378"/>
                    <a:pt x="411" y="362"/>
                  </a:cubicBezTo>
                  <a:cubicBezTo>
                    <a:pt x="458" y="375"/>
                    <a:pt x="458" y="375"/>
                    <a:pt x="458" y="375"/>
                  </a:cubicBezTo>
                  <a:cubicBezTo>
                    <a:pt x="485" y="316"/>
                    <a:pt x="485" y="316"/>
                    <a:pt x="485" y="316"/>
                  </a:cubicBezTo>
                  <a:cubicBezTo>
                    <a:pt x="443" y="290"/>
                    <a:pt x="443" y="290"/>
                    <a:pt x="443" y="290"/>
                  </a:cubicBezTo>
                  <a:cubicBezTo>
                    <a:pt x="448" y="270"/>
                    <a:pt x="449" y="249"/>
                    <a:pt x="447" y="229"/>
                  </a:cubicBezTo>
                  <a:lnTo>
                    <a:pt x="491" y="209"/>
                  </a:lnTo>
                  <a:close/>
                  <a:moveTo>
                    <a:pt x="288" y="387"/>
                  </a:moveTo>
                  <a:cubicBezTo>
                    <a:pt x="210" y="409"/>
                    <a:pt x="129" y="364"/>
                    <a:pt x="107" y="286"/>
                  </a:cubicBezTo>
                  <a:cubicBezTo>
                    <a:pt x="85" y="208"/>
                    <a:pt x="130" y="127"/>
                    <a:pt x="208" y="105"/>
                  </a:cubicBezTo>
                  <a:cubicBezTo>
                    <a:pt x="286" y="83"/>
                    <a:pt x="367" y="128"/>
                    <a:pt x="389" y="206"/>
                  </a:cubicBezTo>
                  <a:cubicBezTo>
                    <a:pt x="411" y="284"/>
                    <a:pt x="366" y="365"/>
                    <a:pt x="288" y="3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AC055F92-E509-5EAB-222B-ED7868B76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7827" y="3015770"/>
              <a:ext cx="768883" cy="780983"/>
            </a:xfrm>
            <a:custGeom>
              <a:avLst/>
              <a:gdLst>
                <a:gd name="T0" fmla="*/ 487 w 487"/>
                <a:gd name="T1" fmla="*/ 277 h 494"/>
                <a:gd name="T2" fmla="*/ 487 w 487"/>
                <a:gd name="T3" fmla="*/ 213 h 494"/>
                <a:gd name="T4" fmla="*/ 439 w 487"/>
                <a:gd name="T5" fmla="*/ 206 h 494"/>
                <a:gd name="T6" fmla="*/ 418 w 487"/>
                <a:gd name="T7" fmla="*/ 149 h 494"/>
                <a:gd name="T8" fmla="*/ 449 w 487"/>
                <a:gd name="T9" fmla="*/ 113 h 494"/>
                <a:gd name="T10" fmla="*/ 408 w 487"/>
                <a:gd name="T11" fmla="*/ 63 h 494"/>
                <a:gd name="T12" fmla="*/ 366 w 487"/>
                <a:gd name="T13" fmla="*/ 89 h 494"/>
                <a:gd name="T14" fmla="*/ 313 w 487"/>
                <a:gd name="T15" fmla="*/ 59 h 494"/>
                <a:gd name="T16" fmla="*/ 314 w 487"/>
                <a:gd name="T17" fmla="*/ 11 h 494"/>
                <a:gd name="T18" fmla="*/ 251 w 487"/>
                <a:gd name="T19" fmla="*/ 0 h 494"/>
                <a:gd name="T20" fmla="*/ 235 w 487"/>
                <a:gd name="T21" fmla="*/ 47 h 494"/>
                <a:gd name="T22" fmla="*/ 176 w 487"/>
                <a:gd name="T23" fmla="*/ 59 h 494"/>
                <a:gd name="T24" fmla="*/ 145 w 487"/>
                <a:gd name="T25" fmla="*/ 20 h 494"/>
                <a:gd name="T26" fmla="*/ 90 w 487"/>
                <a:gd name="T27" fmla="*/ 52 h 494"/>
                <a:gd name="T28" fmla="*/ 108 w 487"/>
                <a:gd name="T29" fmla="*/ 100 h 494"/>
                <a:gd name="T30" fmla="*/ 71 w 487"/>
                <a:gd name="T31" fmla="*/ 145 h 494"/>
                <a:gd name="T32" fmla="*/ 22 w 487"/>
                <a:gd name="T33" fmla="*/ 135 h 494"/>
                <a:gd name="T34" fmla="*/ 0 w 487"/>
                <a:gd name="T35" fmla="*/ 196 h 494"/>
                <a:gd name="T36" fmla="*/ 45 w 487"/>
                <a:gd name="T37" fmla="*/ 220 h 494"/>
                <a:gd name="T38" fmla="*/ 43 w 487"/>
                <a:gd name="T39" fmla="*/ 247 h 494"/>
                <a:gd name="T40" fmla="*/ 46 w 487"/>
                <a:gd name="T41" fmla="*/ 279 h 494"/>
                <a:gd name="T42" fmla="*/ 1 w 487"/>
                <a:gd name="T43" fmla="*/ 303 h 494"/>
                <a:gd name="T44" fmla="*/ 23 w 487"/>
                <a:gd name="T45" fmla="*/ 363 h 494"/>
                <a:gd name="T46" fmla="*/ 74 w 487"/>
                <a:gd name="T47" fmla="*/ 353 h 494"/>
                <a:gd name="T48" fmla="*/ 112 w 487"/>
                <a:gd name="T49" fmla="*/ 398 h 494"/>
                <a:gd name="T50" fmla="*/ 93 w 487"/>
                <a:gd name="T51" fmla="*/ 445 h 494"/>
                <a:gd name="T52" fmla="*/ 149 w 487"/>
                <a:gd name="T53" fmla="*/ 477 h 494"/>
                <a:gd name="T54" fmla="*/ 181 w 487"/>
                <a:gd name="T55" fmla="*/ 437 h 494"/>
                <a:gd name="T56" fmla="*/ 239 w 487"/>
                <a:gd name="T57" fmla="*/ 447 h 494"/>
                <a:gd name="T58" fmla="*/ 255 w 487"/>
                <a:gd name="T59" fmla="*/ 494 h 494"/>
                <a:gd name="T60" fmla="*/ 318 w 487"/>
                <a:gd name="T61" fmla="*/ 483 h 494"/>
                <a:gd name="T62" fmla="*/ 317 w 487"/>
                <a:gd name="T63" fmla="*/ 433 h 494"/>
                <a:gd name="T64" fmla="*/ 369 w 487"/>
                <a:gd name="T65" fmla="*/ 403 h 494"/>
                <a:gd name="T66" fmla="*/ 411 w 487"/>
                <a:gd name="T67" fmla="*/ 428 h 494"/>
                <a:gd name="T68" fmla="*/ 452 w 487"/>
                <a:gd name="T69" fmla="*/ 379 h 494"/>
                <a:gd name="T70" fmla="*/ 419 w 487"/>
                <a:gd name="T71" fmla="*/ 342 h 494"/>
                <a:gd name="T72" fmla="*/ 440 w 487"/>
                <a:gd name="T73" fmla="*/ 285 h 494"/>
                <a:gd name="T74" fmla="*/ 487 w 487"/>
                <a:gd name="T75" fmla="*/ 277 h 494"/>
                <a:gd name="T76" fmla="*/ 243 w 487"/>
                <a:gd name="T77" fmla="*/ 393 h 494"/>
                <a:gd name="T78" fmla="*/ 97 w 487"/>
                <a:gd name="T79" fmla="*/ 247 h 494"/>
                <a:gd name="T80" fmla="*/ 243 w 487"/>
                <a:gd name="T81" fmla="*/ 101 h 494"/>
                <a:gd name="T82" fmla="*/ 390 w 487"/>
                <a:gd name="T83" fmla="*/ 247 h 494"/>
                <a:gd name="T84" fmla="*/ 243 w 487"/>
                <a:gd name="T85" fmla="*/ 39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494">
                  <a:moveTo>
                    <a:pt x="487" y="277"/>
                  </a:moveTo>
                  <a:cubicBezTo>
                    <a:pt x="487" y="213"/>
                    <a:pt x="487" y="213"/>
                    <a:pt x="487" y="213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5" y="186"/>
                    <a:pt x="428" y="166"/>
                    <a:pt x="418" y="149"/>
                  </a:cubicBezTo>
                  <a:cubicBezTo>
                    <a:pt x="449" y="113"/>
                    <a:pt x="449" y="113"/>
                    <a:pt x="449" y="113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50" y="77"/>
                    <a:pt x="332" y="67"/>
                    <a:pt x="313" y="59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14" y="48"/>
                    <a:pt x="195" y="52"/>
                    <a:pt x="176" y="5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94" y="113"/>
                    <a:pt x="81" y="128"/>
                    <a:pt x="71" y="14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4" y="229"/>
                    <a:pt x="43" y="238"/>
                    <a:pt x="43" y="247"/>
                  </a:cubicBezTo>
                  <a:cubicBezTo>
                    <a:pt x="43" y="258"/>
                    <a:pt x="44" y="268"/>
                    <a:pt x="46" y="279"/>
                  </a:cubicBezTo>
                  <a:cubicBezTo>
                    <a:pt x="1" y="303"/>
                    <a:pt x="1" y="303"/>
                    <a:pt x="1" y="303"/>
                  </a:cubicBezTo>
                  <a:cubicBezTo>
                    <a:pt x="23" y="363"/>
                    <a:pt x="23" y="363"/>
                    <a:pt x="23" y="363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84" y="370"/>
                    <a:pt x="97" y="385"/>
                    <a:pt x="112" y="398"/>
                  </a:cubicBezTo>
                  <a:cubicBezTo>
                    <a:pt x="93" y="445"/>
                    <a:pt x="93" y="445"/>
                    <a:pt x="93" y="445"/>
                  </a:cubicBezTo>
                  <a:cubicBezTo>
                    <a:pt x="149" y="477"/>
                    <a:pt x="149" y="477"/>
                    <a:pt x="149" y="477"/>
                  </a:cubicBezTo>
                  <a:cubicBezTo>
                    <a:pt x="181" y="437"/>
                    <a:pt x="181" y="437"/>
                    <a:pt x="181" y="437"/>
                  </a:cubicBezTo>
                  <a:cubicBezTo>
                    <a:pt x="199" y="443"/>
                    <a:pt x="219" y="446"/>
                    <a:pt x="239" y="447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318" y="483"/>
                    <a:pt x="318" y="483"/>
                    <a:pt x="318" y="483"/>
                  </a:cubicBezTo>
                  <a:cubicBezTo>
                    <a:pt x="317" y="433"/>
                    <a:pt x="317" y="433"/>
                    <a:pt x="317" y="433"/>
                  </a:cubicBezTo>
                  <a:cubicBezTo>
                    <a:pt x="336" y="426"/>
                    <a:pt x="353" y="415"/>
                    <a:pt x="369" y="403"/>
                  </a:cubicBezTo>
                  <a:cubicBezTo>
                    <a:pt x="411" y="428"/>
                    <a:pt x="411" y="428"/>
                    <a:pt x="411" y="428"/>
                  </a:cubicBezTo>
                  <a:cubicBezTo>
                    <a:pt x="452" y="379"/>
                    <a:pt x="452" y="379"/>
                    <a:pt x="452" y="379"/>
                  </a:cubicBezTo>
                  <a:cubicBezTo>
                    <a:pt x="419" y="342"/>
                    <a:pt x="419" y="342"/>
                    <a:pt x="419" y="342"/>
                  </a:cubicBezTo>
                  <a:cubicBezTo>
                    <a:pt x="429" y="324"/>
                    <a:pt x="436" y="305"/>
                    <a:pt x="440" y="285"/>
                  </a:cubicBezTo>
                  <a:lnTo>
                    <a:pt x="487" y="277"/>
                  </a:lnTo>
                  <a:close/>
                  <a:moveTo>
                    <a:pt x="243" y="393"/>
                  </a:moveTo>
                  <a:cubicBezTo>
                    <a:pt x="163" y="393"/>
                    <a:pt x="97" y="328"/>
                    <a:pt x="97" y="247"/>
                  </a:cubicBezTo>
                  <a:cubicBezTo>
                    <a:pt x="97" y="166"/>
                    <a:pt x="163" y="101"/>
                    <a:pt x="243" y="101"/>
                  </a:cubicBezTo>
                  <a:cubicBezTo>
                    <a:pt x="324" y="101"/>
                    <a:pt x="390" y="166"/>
                    <a:pt x="390" y="247"/>
                  </a:cubicBezTo>
                  <a:cubicBezTo>
                    <a:pt x="390" y="328"/>
                    <a:pt x="324" y="393"/>
                    <a:pt x="243" y="3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38">
              <a:extLst>
                <a:ext uri="{FF2B5EF4-FFF2-40B4-BE49-F238E27FC236}">
                  <a16:creationId xmlns:a16="http://schemas.microsoft.com/office/drawing/2014/main" id="{5C57BBC3-ABFA-85EF-83AB-E9C7157D82D3}"/>
                </a:ext>
              </a:extLst>
            </p:cNvPr>
            <p:cNvSpPr txBox="1"/>
            <p:nvPr/>
          </p:nvSpPr>
          <p:spPr>
            <a:xfrm>
              <a:off x="1853919" y="2338146"/>
              <a:ext cx="1088824" cy="32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Líneas</a:t>
              </a:r>
            </a:p>
          </p:txBody>
        </p:sp>
        <p:sp>
          <p:nvSpPr>
            <p:cNvPr id="57" name="TextBox 39">
              <a:extLst>
                <a:ext uri="{FF2B5EF4-FFF2-40B4-BE49-F238E27FC236}">
                  <a16:creationId xmlns:a16="http://schemas.microsoft.com/office/drawing/2014/main" id="{9BDB879C-D6AC-B386-3F22-5D01890E9992}"/>
                </a:ext>
              </a:extLst>
            </p:cNvPr>
            <p:cNvSpPr txBox="1"/>
            <p:nvPr/>
          </p:nvSpPr>
          <p:spPr>
            <a:xfrm>
              <a:off x="4785430" y="2043009"/>
              <a:ext cx="1088824" cy="32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Procesos</a:t>
              </a:r>
            </a:p>
          </p:txBody>
        </p:sp>
        <p:sp>
          <p:nvSpPr>
            <p:cNvPr id="58" name="TextBox 40">
              <a:extLst>
                <a:ext uri="{FF2B5EF4-FFF2-40B4-BE49-F238E27FC236}">
                  <a16:creationId xmlns:a16="http://schemas.microsoft.com/office/drawing/2014/main" id="{3E45E4E1-19B2-9DAA-C83D-A9243D86C72C}"/>
                </a:ext>
              </a:extLst>
            </p:cNvPr>
            <p:cNvSpPr txBox="1"/>
            <p:nvPr/>
          </p:nvSpPr>
          <p:spPr>
            <a:xfrm>
              <a:off x="6228666" y="4323998"/>
              <a:ext cx="1770129" cy="32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Especialidades</a:t>
              </a: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11568F42-8806-4B11-4833-9E8A2E96C11A}"/>
                </a:ext>
              </a:extLst>
            </p:cNvPr>
            <p:cNvSpPr txBox="1"/>
            <p:nvPr/>
          </p:nvSpPr>
          <p:spPr>
            <a:xfrm>
              <a:off x="9073948" y="1802346"/>
              <a:ext cx="1412270" cy="32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Tercerizados</a:t>
              </a:r>
            </a:p>
          </p:txBody>
        </p:sp>
        <p:sp>
          <p:nvSpPr>
            <p:cNvPr id="60" name="Oval 16">
              <a:extLst>
                <a:ext uri="{FF2B5EF4-FFF2-40B4-BE49-F238E27FC236}">
                  <a16:creationId xmlns:a16="http://schemas.microsoft.com/office/drawing/2014/main" id="{816737F5-BADD-5A85-633D-3550A7B1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345" y="2489703"/>
              <a:ext cx="733935" cy="73393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9A6140F1-049A-72F4-BA60-2CCED4FE3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175" y="3165473"/>
              <a:ext cx="1024885" cy="1026355"/>
            </a:xfrm>
            <a:prstGeom prst="ellipse">
              <a:avLst/>
            </a:prstGeom>
            <a:solidFill>
              <a:srgbClr val="004F5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14">
              <a:extLst>
                <a:ext uri="{FF2B5EF4-FFF2-40B4-BE49-F238E27FC236}">
                  <a16:creationId xmlns:a16="http://schemas.microsoft.com/office/drawing/2014/main" id="{A2A9436C-5F9B-19BC-B6EC-4ADEDA65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92" y="2986173"/>
              <a:ext cx="762289" cy="7609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14">
              <a:extLst>
                <a:ext uri="{FF2B5EF4-FFF2-40B4-BE49-F238E27FC236}">
                  <a16:creationId xmlns:a16="http://schemas.microsoft.com/office/drawing/2014/main" id="{9AF49C3F-711B-FA3C-B730-6C181FEE7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4095" y="2466081"/>
              <a:ext cx="724659" cy="723379"/>
            </a:xfrm>
            <a:prstGeom prst="ellipse">
              <a:avLst/>
            </a:prstGeom>
            <a:solidFill>
              <a:srgbClr val="8E308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Straight Connector 31">
              <a:extLst>
                <a:ext uri="{FF2B5EF4-FFF2-40B4-BE49-F238E27FC236}">
                  <a16:creationId xmlns:a16="http://schemas.microsoft.com/office/drawing/2014/main" id="{143E6B09-8DCF-42D1-0749-0A4CE5DBF530}"/>
                </a:ext>
              </a:extLst>
            </p:cNvPr>
            <p:cNvCxnSpPr>
              <a:cxnSpLocks/>
            </p:cNvCxnSpPr>
            <p:nvPr/>
          </p:nvCxnSpPr>
          <p:spPr>
            <a:xfrm>
              <a:off x="4074916" y="3523789"/>
              <a:ext cx="0" cy="74713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51">
              <a:extLst>
                <a:ext uri="{FF2B5EF4-FFF2-40B4-BE49-F238E27FC236}">
                  <a16:creationId xmlns:a16="http://schemas.microsoft.com/office/drawing/2014/main" id="{71651173-07DD-3BC5-906D-109D2DCBD7F2}"/>
                </a:ext>
              </a:extLst>
            </p:cNvPr>
            <p:cNvCxnSpPr>
              <a:cxnSpLocks/>
            </p:cNvCxnSpPr>
            <p:nvPr/>
          </p:nvCxnSpPr>
          <p:spPr>
            <a:xfrm>
              <a:off x="5300753" y="2389882"/>
              <a:ext cx="0" cy="63304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1">
              <a:extLst>
                <a:ext uri="{FF2B5EF4-FFF2-40B4-BE49-F238E27FC236}">
                  <a16:creationId xmlns:a16="http://schemas.microsoft.com/office/drawing/2014/main" id="{F30F0701-7EA7-15A1-57F2-300F55B750C0}"/>
                </a:ext>
              </a:extLst>
            </p:cNvPr>
            <p:cNvCxnSpPr>
              <a:stCxn id="58" idx="0"/>
              <a:endCxn id="45" idx="35"/>
            </p:cNvCxnSpPr>
            <p:nvPr/>
          </p:nvCxnSpPr>
          <p:spPr>
            <a:xfrm flipH="1" flipV="1">
              <a:off x="7090723" y="3833380"/>
              <a:ext cx="23007" cy="49061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3">
              <a:extLst>
                <a:ext uri="{FF2B5EF4-FFF2-40B4-BE49-F238E27FC236}">
                  <a16:creationId xmlns:a16="http://schemas.microsoft.com/office/drawing/2014/main" id="{631290E3-3802-E253-E602-C03849B8237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658578" y="1634857"/>
              <a:ext cx="2162" cy="70647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4">
              <a:extLst>
                <a:ext uri="{FF2B5EF4-FFF2-40B4-BE49-F238E27FC236}">
                  <a16:creationId xmlns:a16="http://schemas.microsoft.com/office/drawing/2014/main" id="{C89A8FDD-A61A-E49A-88F7-BDBC153ED91D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207945" y="2087652"/>
              <a:ext cx="19695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42">
              <a:extLst>
                <a:ext uri="{FF2B5EF4-FFF2-40B4-BE49-F238E27FC236}">
                  <a16:creationId xmlns:a16="http://schemas.microsoft.com/office/drawing/2014/main" id="{0F50DDE2-FF03-3F5C-8542-B32763AE50A2}"/>
                </a:ext>
              </a:extLst>
            </p:cNvPr>
            <p:cNvSpPr txBox="1"/>
            <p:nvPr/>
          </p:nvSpPr>
          <p:spPr>
            <a:xfrm>
              <a:off x="3275752" y="4343591"/>
              <a:ext cx="1444795" cy="546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Servicios industriales</a:t>
              </a:r>
            </a:p>
          </p:txBody>
        </p:sp>
        <p:cxnSp>
          <p:nvCxnSpPr>
            <p:cNvPr id="77" name="Straight Connector 63">
              <a:extLst>
                <a:ext uri="{FF2B5EF4-FFF2-40B4-BE49-F238E27FC236}">
                  <a16:creationId xmlns:a16="http://schemas.microsoft.com/office/drawing/2014/main" id="{F06771C4-6BA4-B5CB-4D48-61A05F205CA1}"/>
                </a:ext>
              </a:extLst>
            </p:cNvPr>
            <p:cNvCxnSpPr>
              <a:cxnSpLocks/>
            </p:cNvCxnSpPr>
            <p:nvPr/>
          </p:nvCxnSpPr>
          <p:spPr>
            <a:xfrm>
              <a:off x="2639125" y="2743741"/>
              <a:ext cx="41135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4">
              <a:extLst>
                <a:ext uri="{FF2B5EF4-FFF2-40B4-BE49-F238E27FC236}">
                  <a16:creationId xmlns:a16="http://schemas.microsoft.com/office/drawing/2014/main" id="{8AD9FDF3-B4A7-6F72-7578-6F8B42634F40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2952004" y="2842218"/>
              <a:ext cx="19695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957470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ejemplo - operaciones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238">
            <a:extLst>
              <a:ext uri="{FF2B5EF4-FFF2-40B4-BE49-F238E27FC236}">
                <a16:creationId xmlns:a16="http://schemas.microsoft.com/office/drawing/2014/main" id="{3F180592-66E0-ADF3-1DC2-7C0029B88127}"/>
              </a:ext>
            </a:extLst>
          </p:cNvPr>
          <p:cNvSpPr>
            <a:spLocks noEditPoints="1"/>
          </p:cNvSpPr>
          <p:nvPr/>
        </p:nvSpPr>
        <p:spPr bwMode="auto">
          <a:xfrm>
            <a:off x="2418071" y="2866182"/>
            <a:ext cx="320526" cy="223852"/>
          </a:xfrm>
          <a:custGeom>
            <a:avLst/>
            <a:gdLst>
              <a:gd name="T0" fmla="*/ 60 w 71"/>
              <a:gd name="T1" fmla="*/ 1 h 50"/>
              <a:gd name="T2" fmla="*/ 53 w 71"/>
              <a:gd name="T3" fmla="*/ 4 h 50"/>
              <a:gd name="T4" fmla="*/ 40 w 71"/>
              <a:gd name="T5" fmla="*/ 1 h 50"/>
              <a:gd name="T6" fmla="*/ 29 w 71"/>
              <a:gd name="T7" fmla="*/ 2 h 50"/>
              <a:gd name="T8" fmla="*/ 22 w 71"/>
              <a:gd name="T9" fmla="*/ 4 h 50"/>
              <a:gd name="T10" fmla="*/ 11 w 71"/>
              <a:gd name="T11" fmla="*/ 2 h 50"/>
              <a:gd name="T12" fmla="*/ 0 w 71"/>
              <a:gd name="T13" fmla="*/ 21 h 50"/>
              <a:gd name="T14" fmla="*/ 6 w 71"/>
              <a:gd name="T15" fmla="*/ 25 h 50"/>
              <a:gd name="T16" fmla="*/ 12 w 71"/>
              <a:gd name="T17" fmla="*/ 32 h 50"/>
              <a:gd name="T18" fmla="*/ 16 w 71"/>
              <a:gd name="T19" fmla="*/ 37 h 50"/>
              <a:gd name="T20" fmla="*/ 17 w 71"/>
              <a:gd name="T21" fmla="*/ 42 h 50"/>
              <a:gd name="T22" fmla="*/ 21 w 71"/>
              <a:gd name="T23" fmla="*/ 43 h 50"/>
              <a:gd name="T24" fmla="*/ 22 w 71"/>
              <a:gd name="T25" fmla="*/ 46 h 50"/>
              <a:gd name="T26" fmla="*/ 27 w 71"/>
              <a:gd name="T27" fmla="*/ 46 h 50"/>
              <a:gd name="T28" fmla="*/ 31 w 71"/>
              <a:gd name="T29" fmla="*/ 50 h 50"/>
              <a:gd name="T30" fmla="*/ 36 w 71"/>
              <a:gd name="T31" fmla="*/ 46 h 50"/>
              <a:gd name="T32" fmla="*/ 40 w 71"/>
              <a:gd name="T33" fmla="*/ 49 h 50"/>
              <a:gd name="T34" fmla="*/ 44 w 71"/>
              <a:gd name="T35" fmla="*/ 45 h 50"/>
              <a:gd name="T36" fmla="*/ 49 w 71"/>
              <a:gd name="T37" fmla="*/ 45 h 50"/>
              <a:gd name="T38" fmla="*/ 52 w 71"/>
              <a:gd name="T39" fmla="*/ 42 h 50"/>
              <a:gd name="T40" fmla="*/ 55 w 71"/>
              <a:gd name="T41" fmla="*/ 36 h 50"/>
              <a:gd name="T42" fmla="*/ 59 w 71"/>
              <a:gd name="T43" fmla="*/ 30 h 50"/>
              <a:gd name="T44" fmla="*/ 66 w 71"/>
              <a:gd name="T45" fmla="*/ 24 h 50"/>
              <a:gd name="T46" fmla="*/ 71 w 71"/>
              <a:gd name="T47" fmla="*/ 21 h 50"/>
              <a:gd name="T48" fmla="*/ 17 w 71"/>
              <a:gd name="T49" fmla="*/ 35 h 50"/>
              <a:gd name="T50" fmla="*/ 15 w 71"/>
              <a:gd name="T51" fmla="*/ 35 h 50"/>
              <a:gd name="T52" fmla="*/ 14 w 71"/>
              <a:gd name="T53" fmla="*/ 33 h 50"/>
              <a:gd name="T54" fmla="*/ 23 w 71"/>
              <a:gd name="T55" fmla="*/ 23 h 50"/>
              <a:gd name="T56" fmla="*/ 26 w 71"/>
              <a:gd name="T57" fmla="*/ 23 h 50"/>
              <a:gd name="T58" fmla="*/ 26 w 71"/>
              <a:gd name="T59" fmla="*/ 26 h 50"/>
              <a:gd name="T60" fmla="*/ 17 w 71"/>
              <a:gd name="T61" fmla="*/ 35 h 50"/>
              <a:gd name="T62" fmla="*/ 18 w 71"/>
              <a:gd name="T63" fmla="*/ 40 h 50"/>
              <a:gd name="T64" fmla="*/ 18 w 71"/>
              <a:gd name="T65" fmla="*/ 37 h 50"/>
              <a:gd name="T66" fmla="*/ 27 w 71"/>
              <a:gd name="T67" fmla="*/ 29 h 50"/>
              <a:gd name="T68" fmla="*/ 30 w 71"/>
              <a:gd name="T69" fmla="*/ 29 h 50"/>
              <a:gd name="T70" fmla="*/ 23 w 71"/>
              <a:gd name="T71" fmla="*/ 38 h 50"/>
              <a:gd name="T72" fmla="*/ 26 w 71"/>
              <a:gd name="T73" fmla="*/ 44 h 50"/>
              <a:gd name="T74" fmla="*/ 23 w 71"/>
              <a:gd name="T75" fmla="*/ 43 h 50"/>
              <a:gd name="T76" fmla="*/ 28 w 71"/>
              <a:gd name="T77" fmla="*/ 37 h 50"/>
              <a:gd name="T78" fmla="*/ 33 w 71"/>
              <a:gd name="T79" fmla="*/ 32 h 50"/>
              <a:gd name="T80" fmla="*/ 35 w 71"/>
              <a:gd name="T81" fmla="*/ 34 h 50"/>
              <a:gd name="T82" fmla="*/ 30 w 71"/>
              <a:gd name="T83" fmla="*/ 40 h 50"/>
              <a:gd name="T84" fmla="*/ 41 w 71"/>
              <a:gd name="T85" fmla="*/ 39 h 50"/>
              <a:gd name="T86" fmla="*/ 33 w 71"/>
              <a:gd name="T87" fmla="*/ 47 h 50"/>
              <a:gd name="T88" fmla="*/ 29 w 71"/>
              <a:gd name="T89" fmla="*/ 46 h 50"/>
              <a:gd name="T90" fmla="*/ 32 w 71"/>
              <a:gd name="T91" fmla="*/ 42 h 50"/>
              <a:gd name="T92" fmla="*/ 40 w 71"/>
              <a:gd name="T93" fmla="*/ 35 h 50"/>
              <a:gd name="T94" fmla="*/ 42 w 71"/>
              <a:gd name="T95" fmla="*/ 37 h 50"/>
              <a:gd name="T96" fmla="*/ 65 w 71"/>
              <a:gd name="T97" fmla="*/ 21 h 50"/>
              <a:gd name="T98" fmla="*/ 57 w 71"/>
              <a:gd name="T99" fmla="*/ 28 h 50"/>
              <a:gd name="T100" fmla="*/ 47 w 71"/>
              <a:gd name="T101" fmla="*/ 19 h 50"/>
              <a:gd name="T102" fmla="*/ 42 w 71"/>
              <a:gd name="T103" fmla="*/ 15 h 50"/>
              <a:gd name="T104" fmla="*/ 41 w 71"/>
              <a:gd name="T105" fmla="*/ 13 h 50"/>
              <a:gd name="T106" fmla="*/ 39 w 71"/>
              <a:gd name="T107" fmla="*/ 14 h 50"/>
              <a:gd name="T108" fmla="*/ 31 w 71"/>
              <a:gd name="T109" fmla="*/ 19 h 50"/>
              <a:gd name="T110" fmla="*/ 26 w 71"/>
              <a:gd name="T111" fmla="*/ 16 h 50"/>
              <a:gd name="T112" fmla="*/ 27 w 71"/>
              <a:gd name="T113" fmla="*/ 15 h 50"/>
              <a:gd name="T114" fmla="*/ 41 w 71"/>
              <a:gd name="T115" fmla="*/ 4 h 50"/>
              <a:gd name="T116" fmla="*/ 53 w 71"/>
              <a:gd name="T117" fmla="*/ 7 h 50"/>
              <a:gd name="T118" fmla="*/ 67 w 71"/>
              <a:gd name="T119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50">
                <a:moveTo>
                  <a:pt x="62" y="0"/>
                </a:move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6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49" y="3"/>
                  <a:pt x="46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0" y="1"/>
                  <a:pt x="38" y="2"/>
                  <a:pt x="36" y="4"/>
                </a:cubicBezTo>
                <a:cubicBezTo>
                  <a:pt x="34" y="3"/>
                  <a:pt x="31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3"/>
                  <a:pt x="22" y="4"/>
                </a:cubicBezTo>
                <a:cubicBezTo>
                  <a:pt x="20" y="4"/>
                  <a:pt x="19" y="5"/>
                  <a:pt x="18" y="5"/>
                </a:cubicBezTo>
                <a:cubicBezTo>
                  <a:pt x="17" y="5"/>
                  <a:pt x="14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5" y="24"/>
                  <a:pt x="6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9"/>
                  <a:pt x="12" y="32"/>
                </a:cubicBezTo>
                <a:cubicBezTo>
                  <a:pt x="12" y="33"/>
                  <a:pt x="12" y="35"/>
                  <a:pt x="13" y="36"/>
                </a:cubicBezTo>
                <a:cubicBezTo>
                  <a:pt x="14" y="37"/>
                  <a:pt x="15" y="37"/>
                  <a:pt x="16" y="37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40"/>
                  <a:pt x="16" y="41"/>
                  <a:pt x="17" y="42"/>
                </a:cubicBezTo>
                <a:cubicBezTo>
                  <a:pt x="18" y="42"/>
                  <a:pt x="19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6" y="47"/>
                  <a:pt x="27" y="47"/>
                  <a:pt x="27" y="46"/>
                </a:cubicBezTo>
                <a:cubicBezTo>
                  <a:pt x="27" y="47"/>
                  <a:pt x="28" y="48"/>
                  <a:pt x="28" y="49"/>
                </a:cubicBezTo>
                <a:cubicBezTo>
                  <a:pt x="29" y="49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9" y="49"/>
                  <a:pt x="40" y="49"/>
                </a:cubicBezTo>
                <a:cubicBezTo>
                  <a:pt x="41" y="49"/>
                  <a:pt x="42" y="48"/>
                  <a:pt x="43" y="48"/>
                </a:cubicBezTo>
                <a:cubicBezTo>
                  <a:pt x="44" y="47"/>
                  <a:pt x="44" y="46"/>
                  <a:pt x="44" y="45"/>
                </a:cubicBezTo>
                <a:cubicBezTo>
                  <a:pt x="45" y="46"/>
                  <a:pt x="46" y="46"/>
                  <a:pt x="46" y="46"/>
                </a:cubicBezTo>
                <a:cubicBezTo>
                  <a:pt x="48" y="46"/>
                  <a:pt x="49" y="46"/>
                  <a:pt x="49" y="45"/>
                </a:cubicBezTo>
                <a:cubicBezTo>
                  <a:pt x="50" y="44"/>
                  <a:pt x="51" y="43"/>
                  <a:pt x="50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3" y="42"/>
                  <a:pt x="54" y="42"/>
                  <a:pt x="55" y="41"/>
                </a:cubicBezTo>
                <a:cubicBezTo>
                  <a:pt x="56" y="40"/>
                  <a:pt x="56" y="38"/>
                  <a:pt x="55" y="36"/>
                </a:cubicBezTo>
                <a:cubicBezTo>
                  <a:pt x="56" y="36"/>
                  <a:pt x="57" y="36"/>
                  <a:pt x="58" y="35"/>
                </a:cubicBezTo>
                <a:cubicBezTo>
                  <a:pt x="59" y="34"/>
                  <a:pt x="60" y="32"/>
                  <a:pt x="59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6"/>
                  <a:pt x="65" y="24"/>
                  <a:pt x="66" y="24"/>
                </a:cubicBezTo>
                <a:cubicBezTo>
                  <a:pt x="67" y="23"/>
                  <a:pt x="69" y="22"/>
                  <a:pt x="70" y="22"/>
                </a:cubicBezTo>
                <a:cubicBezTo>
                  <a:pt x="71" y="21"/>
                  <a:pt x="71" y="21"/>
                  <a:pt x="71" y="21"/>
                </a:cubicBezTo>
                <a:lnTo>
                  <a:pt x="62" y="0"/>
                </a:lnTo>
                <a:close/>
                <a:moveTo>
                  <a:pt x="17" y="35"/>
                </a:move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5" y="35"/>
                  <a:pt x="15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6" y="26"/>
                  <a:pt x="2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21" y="40"/>
                </a:moveTo>
                <a:cubicBezTo>
                  <a:pt x="20" y="41"/>
                  <a:pt x="19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8" y="38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8"/>
                  <a:pt x="29" y="29"/>
                  <a:pt x="30" y="29"/>
                </a:cubicBezTo>
                <a:cubicBezTo>
                  <a:pt x="30" y="30"/>
                  <a:pt x="30" y="31"/>
                  <a:pt x="30" y="32"/>
                </a:cubicBezTo>
                <a:cubicBezTo>
                  <a:pt x="23" y="38"/>
                  <a:pt x="23" y="38"/>
                  <a:pt x="23" y="38"/>
                </a:cubicBezTo>
                <a:lnTo>
                  <a:pt x="21" y="40"/>
                </a:lnTo>
                <a:close/>
                <a:moveTo>
                  <a:pt x="26" y="44"/>
                </a:moveTo>
                <a:cubicBezTo>
                  <a:pt x="26" y="45"/>
                  <a:pt x="24" y="45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3" y="42"/>
                  <a:pt x="23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4" y="32"/>
                  <a:pt x="34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5" y="35"/>
                  <a:pt x="35" y="36"/>
                  <a:pt x="35" y="36"/>
                </a:cubicBezTo>
                <a:cubicBezTo>
                  <a:pt x="30" y="40"/>
                  <a:pt x="30" y="40"/>
                  <a:pt x="30" y="40"/>
                </a:cubicBezTo>
                <a:lnTo>
                  <a:pt x="26" y="44"/>
                </a:lnTo>
                <a:close/>
                <a:moveTo>
                  <a:pt x="41" y="39"/>
                </a:moveTo>
                <a:cubicBezTo>
                  <a:pt x="35" y="45"/>
                  <a:pt x="35" y="45"/>
                  <a:pt x="35" y="45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30" y="44"/>
                </a:cubicBezTo>
                <a:cubicBezTo>
                  <a:pt x="32" y="42"/>
                  <a:pt x="32" y="42"/>
                  <a:pt x="32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2" y="37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65" y="21"/>
                </a:moveTo>
                <a:cubicBezTo>
                  <a:pt x="63" y="22"/>
                  <a:pt x="61" y="24"/>
                  <a:pt x="60" y="26"/>
                </a:cubicBezTo>
                <a:cubicBezTo>
                  <a:pt x="59" y="26"/>
                  <a:pt x="58" y="27"/>
                  <a:pt x="57" y="28"/>
                </a:cubicBezTo>
                <a:cubicBezTo>
                  <a:pt x="50" y="21"/>
                  <a:pt x="50" y="21"/>
                  <a:pt x="50" y="21"/>
                </a:cubicBezTo>
                <a:cubicBezTo>
                  <a:pt x="49" y="20"/>
                  <a:pt x="48" y="19"/>
                  <a:pt x="47" y="19"/>
                </a:cubicBezTo>
                <a:cubicBezTo>
                  <a:pt x="47" y="19"/>
                  <a:pt x="46" y="19"/>
                  <a:pt x="44" y="18"/>
                </a:cubicBezTo>
                <a:cubicBezTo>
                  <a:pt x="42" y="16"/>
                  <a:pt x="42" y="15"/>
                  <a:pt x="42" y="15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5"/>
                  <a:pt x="35" y="17"/>
                  <a:pt x="34" y="18"/>
                </a:cubicBezTo>
                <a:cubicBezTo>
                  <a:pt x="33" y="18"/>
                  <a:pt x="32" y="19"/>
                  <a:pt x="31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3"/>
                  <a:pt x="33" y="10"/>
                  <a:pt x="37" y="7"/>
                </a:cubicBezTo>
                <a:cubicBezTo>
                  <a:pt x="38" y="5"/>
                  <a:pt x="40" y="4"/>
                  <a:pt x="41" y="4"/>
                </a:cubicBezTo>
                <a:cubicBezTo>
                  <a:pt x="41" y="4"/>
                  <a:pt x="44" y="5"/>
                  <a:pt x="45" y="5"/>
                </a:cubicBezTo>
                <a:cubicBezTo>
                  <a:pt x="49" y="7"/>
                  <a:pt x="52" y="7"/>
                  <a:pt x="53" y="7"/>
                </a:cubicBezTo>
                <a:cubicBezTo>
                  <a:pt x="56" y="7"/>
                  <a:pt x="59" y="6"/>
                  <a:pt x="60" y="5"/>
                </a:cubicBezTo>
                <a:cubicBezTo>
                  <a:pt x="67" y="20"/>
                  <a:pt x="67" y="20"/>
                  <a:pt x="67" y="20"/>
                </a:cubicBezTo>
                <a:cubicBezTo>
                  <a:pt x="66" y="20"/>
                  <a:pt x="65" y="21"/>
                  <a:pt x="65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40" name="Freeform 263"/>
          <p:cNvSpPr>
            <a:spLocks noEditPoints="1"/>
          </p:cNvSpPr>
          <p:nvPr/>
        </p:nvSpPr>
        <p:spPr bwMode="auto">
          <a:xfrm>
            <a:off x="5190208" y="3246123"/>
            <a:ext cx="383330" cy="400802"/>
          </a:xfrm>
          <a:custGeom>
            <a:avLst/>
            <a:gdLst>
              <a:gd name="T0" fmla="*/ 3 w 77"/>
              <a:gd name="T1" fmla="*/ 30 h 77"/>
              <a:gd name="T2" fmla="*/ 30 w 77"/>
              <a:gd name="T3" fmla="*/ 5 h 77"/>
              <a:gd name="T4" fmla="*/ 7 w 77"/>
              <a:gd name="T5" fmla="*/ 31 h 77"/>
              <a:gd name="T6" fmla="*/ 71 w 77"/>
              <a:gd name="T7" fmla="*/ 31 h 77"/>
              <a:gd name="T8" fmla="*/ 74 w 77"/>
              <a:gd name="T9" fmla="*/ 30 h 77"/>
              <a:gd name="T10" fmla="*/ 47 w 77"/>
              <a:gd name="T11" fmla="*/ 5 h 77"/>
              <a:gd name="T12" fmla="*/ 71 w 77"/>
              <a:gd name="T13" fmla="*/ 31 h 77"/>
              <a:gd name="T14" fmla="*/ 72 w 77"/>
              <a:gd name="T15" fmla="*/ 43 h 77"/>
              <a:gd name="T16" fmla="*/ 61 w 77"/>
              <a:gd name="T17" fmla="*/ 40 h 77"/>
              <a:gd name="T18" fmla="*/ 55 w 77"/>
              <a:gd name="T19" fmla="*/ 61 h 77"/>
              <a:gd name="T20" fmla="*/ 40 w 77"/>
              <a:gd name="T21" fmla="*/ 68 h 77"/>
              <a:gd name="T22" fmla="*/ 39 w 77"/>
              <a:gd name="T23" fmla="*/ 77 h 77"/>
              <a:gd name="T24" fmla="*/ 38 w 77"/>
              <a:gd name="T25" fmla="*/ 68 h 77"/>
              <a:gd name="T26" fmla="*/ 22 w 77"/>
              <a:gd name="T27" fmla="*/ 61 h 77"/>
              <a:gd name="T28" fmla="*/ 16 w 77"/>
              <a:gd name="T29" fmla="*/ 40 h 77"/>
              <a:gd name="T30" fmla="*/ 5 w 77"/>
              <a:gd name="T31" fmla="*/ 43 h 77"/>
              <a:gd name="T32" fmla="*/ 5 w 77"/>
              <a:gd name="T33" fmla="*/ 34 h 77"/>
              <a:gd name="T34" fmla="*/ 16 w 77"/>
              <a:gd name="T35" fmla="*/ 38 h 77"/>
              <a:gd name="T36" fmla="*/ 22 w 77"/>
              <a:gd name="T37" fmla="*/ 16 h 77"/>
              <a:gd name="T38" fmla="*/ 38 w 77"/>
              <a:gd name="T39" fmla="*/ 9 h 77"/>
              <a:gd name="T40" fmla="*/ 39 w 77"/>
              <a:gd name="T41" fmla="*/ 0 h 77"/>
              <a:gd name="T42" fmla="*/ 40 w 77"/>
              <a:gd name="T43" fmla="*/ 9 h 77"/>
              <a:gd name="T44" fmla="*/ 55 w 77"/>
              <a:gd name="T45" fmla="*/ 16 h 77"/>
              <a:gd name="T46" fmla="*/ 61 w 77"/>
              <a:gd name="T47" fmla="*/ 38 h 77"/>
              <a:gd name="T48" fmla="*/ 72 w 77"/>
              <a:gd name="T49" fmla="*/ 34 h 77"/>
              <a:gd name="T50" fmla="*/ 39 w 77"/>
              <a:gd name="T51" fmla="*/ 8 h 77"/>
              <a:gd name="T52" fmla="*/ 39 w 77"/>
              <a:gd name="T53" fmla="*/ 2 h 77"/>
              <a:gd name="T54" fmla="*/ 39 w 77"/>
              <a:gd name="T55" fmla="*/ 8 h 77"/>
              <a:gd name="T56" fmla="*/ 5 w 77"/>
              <a:gd name="T57" fmla="*/ 36 h 77"/>
              <a:gd name="T58" fmla="*/ 5 w 77"/>
              <a:gd name="T59" fmla="*/ 41 h 77"/>
              <a:gd name="T60" fmla="*/ 39 w 77"/>
              <a:gd name="T61" fmla="*/ 70 h 77"/>
              <a:gd name="T62" fmla="*/ 39 w 77"/>
              <a:gd name="T63" fmla="*/ 75 h 77"/>
              <a:gd name="T64" fmla="*/ 39 w 77"/>
              <a:gd name="T65" fmla="*/ 70 h 77"/>
              <a:gd name="T66" fmla="*/ 52 w 77"/>
              <a:gd name="T67" fmla="*/ 47 h 77"/>
              <a:gd name="T68" fmla="*/ 42 w 77"/>
              <a:gd name="T69" fmla="*/ 39 h 77"/>
              <a:gd name="T70" fmla="*/ 46 w 77"/>
              <a:gd name="T71" fmla="*/ 33 h 77"/>
              <a:gd name="T72" fmla="*/ 45 w 77"/>
              <a:gd name="T73" fmla="*/ 30 h 77"/>
              <a:gd name="T74" fmla="*/ 32 w 77"/>
              <a:gd name="T75" fmla="*/ 30 h 77"/>
              <a:gd name="T76" fmla="*/ 31 w 77"/>
              <a:gd name="T77" fmla="*/ 33 h 77"/>
              <a:gd name="T78" fmla="*/ 35 w 77"/>
              <a:gd name="T79" fmla="*/ 39 h 77"/>
              <a:gd name="T80" fmla="*/ 25 w 77"/>
              <a:gd name="T81" fmla="*/ 47 h 77"/>
              <a:gd name="T82" fmla="*/ 55 w 77"/>
              <a:gd name="T83" fmla="*/ 54 h 77"/>
              <a:gd name="T84" fmla="*/ 72 w 77"/>
              <a:gd name="T85" fmla="*/ 36 h 77"/>
              <a:gd name="T86" fmla="*/ 72 w 77"/>
              <a:gd name="T87" fmla="*/ 41 h 77"/>
              <a:gd name="T88" fmla="*/ 71 w 77"/>
              <a:gd name="T89" fmla="*/ 47 h 77"/>
              <a:gd name="T90" fmla="*/ 47 w 77"/>
              <a:gd name="T91" fmla="*/ 73 h 77"/>
              <a:gd name="T92" fmla="*/ 74 w 77"/>
              <a:gd name="T93" fmla="*/ 47 h 77"/>
              <a:gd name="T94" fmla="*/ 71 w 77"/>
              <a:gd name="T95" fmla="*/ 47 h 77"/>
              <a:gd name="T96" fmla="*/ 5 w 77"/>
              <a:gd name="T97" fmla="*/ 47 h 77"/>
              <a:gd name="T98" fmla="*/ 30 w 77"/>
              <a:gd name="T99" fmla="*/ 74 h 77"/>
              <a:gd name="T100" fmla="*/ 30 w 77"/>
              <a:gd name="T101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7">
                <a:moveTo>
                  <a:pt x="5" y="30"/>
                </a:moveTo>
                <a:cubicBezTo>
                  <a:pt x="4" y="30"/>
                  <a:pt x="4" y="30"/>
                  <a:pt x="3" y="30"/>
                </a:cubicBezTo>
                <a:cubicBezTo>
                  <a:pt x="7" y="17"/>
                  <a:pt x="17" y="7"/>
                  <a:pt x="30" y="4"/>
                </a:cubicBezTo>
                <a:cubicBezTo>
                  <a:pt x="30" y="4"/>
                  <a:pt x="30" y="4"/>
                  <a:pt x="30" y="5"/>
                </a:cubicBezTo>
                <a:cubicBezTo>
                  <a:pt x="30" y="5"/>
                  <a:pt x="30" y="6"/>
                  <a:pt x="30" y="7"/>
                </a:cubicBezTo>
                <a:cubicBezTo>
                  <a:pt x="19" y="10"/>
                  <a:pt x="9" y="19"/>
                  <a:pt x="7" y="31"/>
                </a:cubicBezTo>
                <a:cubicBezTo>
                  <a:pt x="6" y="30"/>
                  <a:pt x="5" y="30"/>
                  <a:pt x="5" y="30"/>
                </a:cubicBezTo>
                <a:close/>
                <a:moveTo>
                  <a:pt x="71" y="31"/>
                </a:moveTo>
                <a:cubicBezTo>
                  <a:pt x="71" y="30"/>
                  <a:pt x="72" y="30"/>
                  <a:pt x="72" y="30"/>
                </a:cubicBezTo>
                <a:cubicBezTo>
                  <a:pt x="73" y="30"/>
                  <a:pt x="73" y="30"/>
                  <a:pt x="74" y="30"/>
                </a:cubicBezTo>
                <a:cubicBezTo>
                  <a:pt x="70" y="17"/>
                  <a:pt x="60" y="7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7" y="5"/>
                  <a:pt x="47" y="6"/>
                  <a:pt x="47" y="7"/>
                </a:cubicBezTo>
                <a:cubicBezTo>
                  <a:pt x="58" y="10"/>
                  <a:pt x="68" y="19"/>
                  <a:pt x="71" y="31"/>
                </a:cubicBezTo>
                <a:close/>
                <a:moveTo>
                  <a:pt x="77" y="39"/>
                </a:moveTo>
                <a:cubicBezTo>
                  <a:pt x="77" y="41"/>
                  <a:pt x="75" y="43"/>
                  <a:pt x="72" y="43"/>
                </a:cubicBezTo>
                <a:cubicBezTo>
                  <a:pt x="70" y="43"/>
                  <a:pt x="68" y="42"/>
                  <a:pt x="68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8"/>
                  <a:pt x="58" y="61"/>
                  <a:pt x="55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8"/>
                  <a:pt x="40" y="68"/>
                  <a:pt x="40" y="68"/>
                </a:cubicBezTo>
                <a:cubicBezTo>
                  <a:pt x="42" y="68"/>
                  <a:pt x="43" y="70"/>
                  <a:pt x="43" y="73"/>
                </a:cubicBezTo>
                <a:cubicBezTo>
                  <a:pt x="43" y="75"/>
                  <a:pt x="41" y="77"/>
                  <a:pt x="39" y="77"/>
                </a:cubicBezTo>
                <a:cubicBezTo>
                  <a:pt x="36" y="77"/>
                  <a:pt x="34" y="75"/>
                  <a:pt x="34" y="73"/>
                </a:cubicBezTo>
                <a:cubicBezTo>
                  <a:pt x="34" y="70"/>
                  <a:pt x="35" y="68"/>
                  <a:pt x="38" y="68"/>
                </a:cubicBezTo>
                <a:cubicBezTo>
                  <a:pt x="38" y="61"/>
                  <a:pt x="38" y="61"/>
                  <a:pt x="38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19" y="61"/>
                  <a:pt x="16" y="58"/>
                  <a:pt x="16" y="55"/>
                </a:cubicBezTo>
                <a:cubicBezTo>
                  <a:pt x="16" y="40"/>
                  <a:pt x="16" y="40"/>
                  <a:pt x="16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2"/>
                  <a:pt x="7" y="43"/>
                  <a:pt x="5" y="43"/>
                </a:cubicBezTo>
                <a:cubicBezTo>
                  <a:pt x="2" y="43"/>
                  <a:pt x="0" y="41"/>
                  <a:pt x="0" y="39"/>
                </a:cubicBezTo>
                <a:cubicBezTo>
                  <a:pt x="0" y="36"/>
                  <a:pt x="2" y="34"/>
                  <a:pt x="5" y="34"/>
                </a:cubicBezTo>
                <a:cubicBezTo>
                  <a:pt x="7" y="34"/>
                  <a:pt x="9" y="36"/>
                  <a:pt x="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9"/>
                  <a:pt x="19" y="16"/>
                  <a:pt x="2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9"/>
                  <a:pt x="34" y="7"/>
                  <a:pt x="34" y="5"/>
                </a:cubicBezTo>
                <a:cubicBezTo>
                  <a:pt x="34" y="2"/>
                  <a:pt x="36" y="0"/>
                  <a:pt x="39" y="0"/>
                </a:cubicBezTo>
                <a:cubicBezTo>
                  <a:pt x="41" y="0"/>
                  <a:pt x="43" y="2"/>
                  <a:pt x="43" y="5"/>
                </a:cubicBezTo>
                <a:cubicBezTo>
                  <a:pt x="43" y="7"/>
                  <a:pt x="42" y="9"/>
                  <a:pt x="40" y="9"/>
                </a:cubicBezTo>
                <a:cubicBezTo>
                  <a:pt x="40" y="16"/>
                  <a:pt x="40" y="16"/>
                  <a:pt x="40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16"/>
                  <a:pt x="61" y="19"/>
                  <a:pt x="61" y="22"/>
                </a:cubicBezTo>
                <a:cubicBezTo>
                  <a:pt x="61" y="38"/>
                  <a:pt x="61" y="38"/>
                  <a:pt x="61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6"/>
                  <a:pt x="70" y="34"/>
                  <a:pt x="72" y="34"/>
                </a:cubicBezTo>
                <a:cubicBezTo>
                  <a:pt x="75" y="34"/>
                  <a:pt x="77" y="36"/>
                  <a:pt x="77" y="39"/>
                </a:cubicBezTo>
                <a:close/>
                <a:moveTo>
                  <a:pt x="39" y="8"/>
                </a:moveTo>
                <a:cubicBezTo>
                  <a:pt x="40" y="8"/>
                  <a:pt x="41" y="6"/>
                  <a:pt x="41" y="5"/>
                </a:cubicBezTo>
                <a:cubicBezTo>
                  <a:pt x="41" y="3"/>
                  <a:pt x="40" y="2"/>
                  <a:pt x="39" y="2"/>
                </a:cubicBezTo>
                <a:cubicBezTo>
                  <a:pt x="37" y="2"/>
                  <a:pt x="36" y="3"/>
                  <a:pt x="36" y="5"/>
                </a:cubicBezTo>
                <a:cubicBezTo>
                  <a:pt x="36" y="6"/>
                  <a:pt x="37" y="8"/>
                  <a:pt x="39" y="8"/>
                </a:cubicBezTo>
                <a:close/>
                <a:moveTo>
                  <a:pt x="7" y="39"/>
                </a:moveTo>
                <a:cubicBezTo>
                  <a:pt x="7" y="37"/>
                  <a:pt x="6" y="36"/>
                  <a:pt x="5" y="36"/>
                </a:cubicBezTo>
                <a:cubicBezTo>
                  <a:pt x="3" y="36"/>
                  <a:pt x="2" y="37"/>
                  <a:pt x="2" y="39"/>
                </a:cubicBezTo>
                <a:cubicBezTo>
                  <a:pt x="2" y="40"/>
                  <a:pt x="3" y="41"/>
                  <a:pt x="5" y="41"/>
                </a:cubicBezTo>
                <a:cubicBezTo>
                  <a:pt x="6" y="41"/>
                  <a:pt x="7" y="40"/>
                  <a:pt x="7" y="39"/>
                </a:cubicBezTo>
                <a:close/>
                <a:moveTo>
                  <a:pt x="39" y="70"/>
                </a:moveTo>
                <a:cubicBezTo>
                  <a:pt x="37" y="70"/>
                  <a:pt x="36" y="71"/>
                  <a:pt x="36" y="73"/>
                </a:cubicBezTo>
                <a:cubicBezTo>
                  <a:pt x="36" y="74"/>
                  <a:pt x="37" y="75"/>
                  <a:pt x="39" y="75"/>
                </a:cubicBezTo>
                <a:cubicBezTo>
                  <a:pt x="40" y="75"/>
                  <a:pt x="41" y="74"/>
                  <a:pt x="41" y="73"/>
                </a:cubicBezTo>
                <a:cubicBezTo>
                  <a:pt x="41" y="71"/>
                  <a:pt x="40" y="70"/>
                  <a:pt x="39" y="70"/>
                </a:cubicBezTo>
                <a:close/>
                <a:moveTo>
                  <a:pt x="55" y="54"/>
                </a:moveTo>
                <a:cubicBezTo>
                  <a:pt x="55" y="54"/>
                  <a:pt x="54" y="49"/>
                  <a:pt x="52" y="47"/>
                </a:cubicBezTo>
                <a:cubicBezTo>
                  <a:pt x="51" y="45"/>
                  <a:pt x="44" y="44"/>
                  <a:pt x="43" y="43"/>
                </a:cubicBezTo>
                <a:cubicBezTo>
                  <a:pt x="42" y="42"/>
                  <a:pt x="42" y="40"/>
                  <a:pt x="42" y="39"/>
                </a:cubicBezTo>
                <a:cubicBezTo>
                  <a:pt x="43" y="38"/>
                  <a:pt x="44" y="37"/>
                  <a:pt x="44" y="35"/>
                </a:cubicBezTo>
                <a:cubicBezTo>
                  <a:pt x="45" y="35"/>
                  <a:pt x="45" y="34"/>
                  <a:pt x="46" y="33"/>
                </a:cubicBezTo>
                <a:cubicBezTo>
                  <a:pt x="46" y="32"/>
                  <a:pt x="45" y="32"/>
                  <a:pt x="45" y="31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26"/>
                  <a:pt x="42" y="23"/>
                  <a:pt x="39" y="23"/>
                </a:cubicBezTo>
                <a:cubicBezTo>
                  <a:pt x="35" y="23"/>
                  <a:pt x="32" y="26"/>
                  <a:pt x="3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1" y="32"/>
                  <a:pt x="31" y="33"/>
                </a:cubicBezTo>
                <a:cubicBezTo>
                  <a:pt x="32" y="34"/>
                  <a:pt x="32" y="35"/>
                  <a:pt x="33" y="35"/>
                </a:cubicBezTo>
                <a:cubicBezTo>
                  <a:pt x="33" y="37"/>
                  <a:pt x="34" y="38"/>
                  <a:pt x="35" y="39"/>
                </a:cubicBezTo>
                <a:cubicBezTo>
                  <a:pt x="35" y="40"/>
                  <a:pt x="35" y="42"/>
                  <a:pt x="34" y="43"/>
                </a:cubicBezTo>
                <a:cubicBezTo>
                  <a:pt x="34" y="44"/>
                  <a:pt x="26" y="45"/>
                  <a:pt x="25" y="47"/>
                </a:cubicBezTo>
                <a:cubicBezTo>
                  <a:pt x="24" y="49"/>
                  <a:pt x="22" y="54"/>
                  <a:pt x="22" y="54"/>
                </a:cubicBezTo>
                <a:lnTo>
                  <a:pt x="55" y="54"/>
                </a:lnTo>
                <a:close/>
                <a:moveTo>
                  <a:pt x="75" y="39"/>
                </a:moveTo>
                <a:cubicBezTo>
                  <a:pt x="75" y="37"/>
                  <a:pt x="74" y="36"/>
                  <a:pt x="72" y="36"/>
                </a:cubicBezTo>
                <a:cubicBezTo>
                  <a:pt x="71" y="36"/>
                  <a:pt x="70" y="37"/>
                  <a:pt x="70" y="39"/>
                </a:cubicBezTo>
                <a:cubicBezTo>
                  <a:pt x="70" y="40"/>
                  <a:pt x="71" y="41"/>
                  <a:pt x="72" y="41"/>
                </a:cubicBezTo>
                <a:cubicBezTo>
                  <a:pt x="74" y="41"/>
                  <a:pt x="75" y="40"/>
                  <a:pt x="75" y="39"/>
                </a:cubicBezTo>
                <a:close/>
                <a:moveTo>
                  <a:pt x="71" y="47"/>
                </a:moveTo>
                <a:cubicBezTo>
                  <a:pt x="68" y="58"/>
                  <a:pt x="58" y="68"/>
                  <a:pt x="47" y="71"/>
                </a:cubicBezTo>
                <a:cubicBezTo>
                  <a:pt x="47" y="71"/>
                  <a:pt x="47" y="72"/>
                  <a:pt x="47" y="73"/>
                </a:cubicBezTo>
                <a:cubicBezTo>
                  <a:pt x="47" y="73"/>
                  <a:pt x="47" y="73"/>
                  <a:pt x="47" y="74"/>
                </a:cubicBezTo>
                <a:cubicBezTo>
                  <a:pt x="60" y="71"/>
                  <a:pt x="70" y="60"/>
                  <a:pt x="74" y="47"/>
                </a:cubicBezTo>
                <a:cubicBezTo>
                  <a:pt x="73" y="47"/>
                  <a:pt x="73" y="47"/>
                  <a:pt x="72" y="47"/>
                </a:cubicBezTo>
                <a:cubicBezTo>
                  <a:pt x="72" y="47"/>
                  <a:pt x="71" y="47"/>
                  <a:pt x="71" y="47"/>
                </a:cubicBezTo>
                <a:close/>
                <a:moveTo>
                  <a:pt x="7" y="47"/>
                </a:moveTo>
                <a:cubicBezTo>
                  <a:pt x="6" y="47"/>
                  <a:pt x="5" y="47"/>
                  <a:pt x="5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7" y="60"/>
                  <a:pt x="17" y="71"/>
                  <a:pt x="30" y="74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2"/>
                  <a:pt x="30" y="71"/>
                  <a:pt x="30" y="71"/>
                </a:cubicBezTo>
                <a:cubicBezTo>
                  <a:pt x="19" y="68"/>
                  <a:pt x="9" y="58"/>
                  <a:pt x="7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id="{F1DE88BB-34D5-0AEB-0D04-7056C378E134}"/>
              </a:ext>
            </a:extLst>
          </p:cNvPr>
          <p:cNvSpPr>
            <a:spLocks noEditPoints="1"/>
          </p:cNvSpPr>
          <p:nvPr/>
        </p:nvSpPr>
        <p:spPr bwMode="auto">
          <a:xfrm>
            <a:off x="3487432" y="3582902"/>
            <a:ext cx="431343" cy="301792"/>
          </a:xfrm>
          <a:custGeom>
            <a:avLst/>
            <a:gdLst>
              <a:gd name="T0" fmla="*/ 27 w 77"/>
              <a:gd name="T1" fmla="*/ 14 h 48"/>
              <a:gd name="T2" fmla="*/ 12 w 77"/>
              <a:gd name="T3" fmla="*/ 13 h 48"/>
              <a:gd name="T4" fmla="*/ 7 w 77"/>
              <a:gd name="T5" fmla="*/ 24 h 48"/>
              <a:gd name="T6" fmla="*/ 25 w 77"/>
              <a:gd name="T7" fmla="*/ 15 h 48"/>
              <a:gd name="T8" fmla="*/ 14 w 77"/>
              <a:gd name="T9" fmla="*/ 15 h 48"/>
              <a:gd name="T10" fmla="*/ 14 w 77"/>
              <a:gd name="T11" fmla="*/ 28 h 48"/>
              <a:gd name="T12" fmla="*/ 18 w 77"/>
              <a:gd name="T13" fmla="*/ 26 h 48"/>
              <a:gd name="T14" fmla="*/ 30 w 77"/>
              <a:gd name="T15" fmla="*/ 0 h 48"/>
              <a:gd name="T16" fmla="*/ 12 w 77"/>
              <a:gd name="T17" fmla="*/ 7 h 48"/>
              <a:gd name="T18" fmla="*/ 0 w 77"/>
              <a:gd name="T19" fmla="*/ 22 h 48"/>
              <a:gd name="T20" fmla="*/ 9 w 77"/>
              <a:gd name="T21" fmla="*/ 41 h 48"/>
              <a:gd name="T22" fmla="*/ 10 w 77"/>
              <a:gd name="T23" fmla="*/ 44 h 48"/>
              <a:gd name="T24" fmla="*/ 12 w 77"/>
              <a:gd name="T25" fmla="*/ 45 h 48"/>
              <a:gd name="T26" fmla="*/ 14 w 77"/>
              <a:gd name="T27" fmla="*/ 47 h 48"/>
              <a:gd name="T28" fmla="*/ 16 w 77"/>
              <a:gd name="T29" fmla="*/ 48 h 48"/>
              <a:gd name="T30" fmla="*/ 18 w 77"/>
              <a:gd name="T31" fmla="*/ 48 h 48"/>
              <a:gd name="T32" fmla="*/ 20 w 77"/>
              <a:gd name="T33" fmla="*/ 47 h 48"/>
              <a:gd name="T34" fmla="*/ 22 w 77"/>
              <a:gd name="T35" fmla="*/ 46 h 48"/>
              <a:gd name="T36" fmla="*/ 24 w 77"/>
              <a:gd name="T37" fmla="*/ 44 h 48"/>
              <a:gd name="T38" fmla="*/ 25 w 77"/>
              <a:gd name="T39" fmla="*/ 42 h 48"/>
              <a:gd name="T40" fmla="*/ 50 w 77"/>
              <a:gd name="T41" fmla="*/ 42 h 48"/>
              <a:gd name="T42" fmla="*/ 51 w 77"/>
              <a:gd name="T43" fmla="*/ 44 h 48"/>
              <a:gd name="T44" fmla="*/ 53 w 77"/>
              <a:gd name="T45" fmla="*/ 46 h 48"/>
              <a:gd name="T46" fmla="*/ 55 w 77"/>
              <a:gd name="T47" fmla="*/ 47 h 48"/>
              <a:gd name="T48" fmla="*/ 58 w 77"/>
              <a:gd name="T49" fmla="*/ 48 h 48"/>
              <a:gd name="T50" fmla="*/ 60 w 77"/>
              <a:gd name="T51" fmla="*/ 48 h 48"/>
              <a:gd name="T52" fmla="*/ 62 w 77"/>
              <a:gd name="T53" fmla="*/ 47 h 48"/>
              <a:gd name="T54" fmla="*/ 64 w 77"/>
              <a:gd name="T55" fmla="*/ 45 h 48"/>
              <a:gd name="T56" fmla="*/ 65 w 77"/>
              <a:gd name="T57" fmla="*/ 44 h 48"/>
              <a:gd name="T58" fmla="*/ 66 w 77"/>
              <a:gd name="T59" fmla="*/ 41 h 48"/>
              <a:gd name="T60" fmla="*/ 77 w 77"/>
              <a:gd name="T61" fmla="*/ 2 h 48"/>
              <a:gd name="T62" fmla="*/ 63 w 77"/>
              <a:gd name="T63" fmla="*/ 39 h 48"/>
              <a:gd name="T64" fmla="*/ 58 w 77"/>
              <a:gd name="T65" fmla="*/ 35 h 48"/>
              <a:gd name="T66" fmla="*/ 4 w 77"/>
              <a:gd name="T67" fmla="*/ 21 h 48"/>
              <a:gd name="T68" fmla="*/ 28 w 77"/>
              <a:gd name="T69" fmla="*/ 10 h 48"/>
              <a:gd name="T70" fmla="*/ 28 w 77"/>
              <a:gd name="T71" fmla="*/ 33 h 48"/>
              <a:gd name="T72" fmla="*/ 12 w 77"/>
              <a:gd name="T73" fmla="*/ 33 h 48"/>
              <a:gd name="T74" fmla="*/ 22 w 77"/>
              <a:gd name="T75" fmla="*/ 39 h 48"/>
              <a:gd name="T76" fmla="*/ 17 w 77"/>
              <a:gd name="T77" fmla="*/ 35 h 48"/>
              <a:gd name="T78" fmla="*/ 28 w 77"/>
              <a:gd name="T79" fmla="*/ 35 h 48"/>
              <a:gd name="T80" fmla="*/ 50 w 77"/>
              <a:gd name="T81" fmla="*/ 38 h 48"/>
              <a:gd name="T82" fmla="*/ 3 w 77"/>
              <a:gd name="T83" fmla="*/ 35 h 48"/>
              <a:gd name="T84" fmla="*/ 9 w 77"/>
              <a:gd name="T85" fmla="*/ 38 h 48"/>
              <a:gd name="T86" fmla="*/ 74 w 77"/>
              <a:gd name="T87" fmla="*/ 38 h 48"/>
              <a:gd name="T88" fmla="*/ 74 w 77"/>
              <a:gd name="T89" fmla="*/ 3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" h="48">
                <a:moveTo>
                  <a:pt x="26" y="24"/>
                </a:moveTo>
                <a:cubicBezTo>
                  <a:pt x="27" y="24"/>
                  <a:pt x="27" y="24"/>
                  <a:pt x="27" y="2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6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2" y="1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4"/>
                  <a:pt x="6" y="24"/>
                </a:cubicBezTo>
                <a:cubicBezTo>
                  <a:pt x="6" y="24"/>
                  <a:pt x="7" y="24"/>
                  <a:pt x="7" y="24"/>
                </a:cubicBezTo>
                <a:lnTo>
                  <a:pt x="26" y="24"/>
                </a:lnTo>
                <a:close/>
                <a:moveTo>
                  <a:pt x="14" y="15"/>
                </a:moveTo>
                <a:cubicBezTo>
                  <a:pt x="25" y="15"/>
                  <a:pt x="25" y="15"/>
                  <a:pt x="2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9" y="22"/>
                  <a:pt x="9" y="22"/>
                  <a:pt x="9" y="22"/>
                </a:cubicBezTo>
                <a:lnTo>
                  <a:pt x="14" y="15"/>
                </a:lnTo>
                <a:close/>
                <a:moveTo>
                  <a:pt x="19" y="27"/>
                </a:moveTo>
                <a:cubicBezTo>
                  <a:pt x="19" y="28"/>
                  <a:pt x="18" y="28"/>
                  <a:pt x="18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8"/>
                  <a:pt x="13" y="27"/>
                </a:cubicBezTo>
                <a:cubicBezTo>
                  <a:pt x="13" y="27"/>
                  <a:pt x="13" y="26"/>
                  <a:pt x="14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9" y="27"/>
                  <a:pt x="19" y="27"/>
                </a:cubicBezTo>
                <a:close/>
                <a:moveTo>
                  <a:pt x="75" y="0"/>
                </a:move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7"/>
                  <a:pt x="28" y="7"/>
                  <a:pt x="28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8"/>
                  <a:pt x="10" y="8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0"/>
                  <a:pt x="1" y="41"/>
                  <a:pt x="2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2"/>
                  <a:pt x="10" y="42"/>
                  <a:pt x="10" y="43"/>
                </a:cubicBezTo>
                <a:cubicBezTo>
                  <a:pt x="10" y="43"/>
                  <a:pt x="10" y="43"/>
                  <a:pt x="10" y="44"/>
                </a:cubicBezTo>
                <a:cubicBezTo>
                  <a:pt x="10" y="44"/>
                  <a:pt x="10" y="44"/>
                  <a:pt x="11" y="44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2" y="45"/>
                  <a:pt x="12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7"/>
                  <a:pt x="13" y="47"/>
                  <a:pt x="14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7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8"/>
                  <a:pt x="19" y="48"/>
                </a:cubicBezTo>
                <a:cubicBezTo>
                  <a:pt x="19" y="48"/>
                  <a:pt x="19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2" y="47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3" y="46"/>
                  <a:pt x="23" y="46"/>
                  <a:pt x="23" y="45"/>
                </a:cubicBezTo>
                <a:cubicBezTo>
                  <a:pt x="23" y="45"/>
                  <a:pt x="23" y="45"/>
                  <a:pt x="24" y="45"/>
                </a:cubicBezTo>
                <a:cubicBezTo>
                  <a:pt x="24" y="45"/>
                  <a:pt x="24" y="45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6" y="42"/>
                  <a:pt x="2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1" y="43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4" y="46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6" y="47"/>
                  <a:pt x="56" y="47"/>
                </a:cubicBezTo>
                <a:cubicBezTo>
                  <a:pt x="56" y="47"/>
                  <a:pt x="56" y="48"/>
                  <a:pt x="56" y="48"/>
                </a:cubicBezTo>
                <a:cubicBezTo>
                  <a:pt x="57" y="48"/>
                  <a:pt x="57" y="48"/>
                  <a:pt x="5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9" y="48"/>
                  <a:pt x="59" y="48"/>
                  <a:pt x="60" y="48"/>
                </a:cubicBezTo>
                <a:cubicBezTo>
                  <a:pt x="60" y="48"/>
                  <a:pt x="60" y="47"/>
                  <a:pt x="60" y="47"/>
                </a:cubicBezTo>
                <a:cubicBezTo>
                  <a:pt x="60" y="47"/>
                  <a:pt x="61" y="47"/>
                  <a:pt x="61" y="47"/>
                </a:cubicBezTo>
                <a:cubicBezTo>
                  <a:pt x="61" y="47"/>
                  <a:pt x="61" y="47"/>
                  <a:pt x="62" y="47"/>
                </a:cubicBezTo>
                <a:cubicBezTo>
                  <a:pt x="62" y="47"/>
                  <a:pt x="62" y="47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3" y="46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5" y="45"/>
                  <a:pt x="65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3"/>
                  <a:pt x="66" y="43"/>
                  <a:pt x="66" y="43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7" y="40"/>
                  <a:pt x="77" y="39"/>
                </a:cubicBezTo>
                <a:cubicBezTo>
                  <a:pt x="77" y="2"/>
                  <a:pt x="77" y="2"/>
                  <a:pt x="77" y="2"/>
                </a:cubicBezTo>
                <a:cubicBezTo>
                  <a:pt x="77" y="1"/>
                  <a:pt x="76" y="0"/>
                  <a:pt x="75" y="0"/>
                </a:cubicBezTo>
                <a:close/>
                <a:moveTo>
                  <a:pt x="58" y="35"/>
                </a:moveTo>
                <a:cubicBezTo>
                  <a:pt x="60" y="35"/>
                  <a:pt x="63" y="37"/>
                  <a:pt x="63" y="39"/>
                </a:cubicBezTo>
                <a:cubicBezTo>
                  <a:pt x="63" y="42"/>
                  <a:pt x="60" y="44"/>
                  <a:pt x="58" y="44"/>
                </a:cubicBezTo>
                <a:cubicBezTo>
                  <a:pt x="56" y="44"/>
                  <a:pt x="53" y="42"/>
                  <a:pt x="53" y="39"/>
                </a:cubicBezTo>
                <a:cubicBezTo>
                  <a:pt x="53" y="37"/>
                  <a:pt x="56" y="35"/>
                  <a:pt x="58" y="35"/>
                </a:cubicBezTo>
                <a:close/>
                <a:moveTo>
                  <a:pt x="3" y="32"/>
                </a:moveTo>
                <a:cubicBezTo>
                  <a:pt x="3" y="24"/>
                  <a:pt x="3" y="24"/>
                  <a:pt x="3" y="24"/>
                </a:cubicBezTo>
                <a:cubicBezTo>
                  <a:pt x="3" y="23"/>
                  <a:pt x="4" y="22"/>
                  <a:pt x="4" y="2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3" y="10"/>
                  <a:pt x="1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1"/>
                  <a:pt x="29" y="1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3"/>
                  <a:pt x="28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1"/>
                  <a:pt x="19" y="31"/>
                  <a:pt x="17" y="31"/>
                </a:cubicBezTo>
                <a:cubicBezTo>
                  <a:pt x="15" y="31"/>
                  <a:pt x="13" y="31"/>
                  <a:pt x="12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2"/>
                  <a:pt x="3" y="32"/>
                </a:cubicBezTo>
                <a:close/>
                <a:moveTo>
                  <a:pt x="22" y="39"/>
                </a:moveTo>
                <a:cubicBezTo>
                  <a:pt x="22" y="42"/>
                  <a:pt x="20" y="44"/>
                  <a:pt x="17" y="44"/>
                </a:cubicBezTo>
                <a:cubicBezTo>
                  <a:pt x="15" y="44"/>
                  <a:pt x="13" y="42"/>
                  <a:pt x="13" y="39"/>
                </a:cubicBezTo>
                <a:cubicBezTo>
                  <a:pt x="13" y="37"/>
                  <a:pt x="15" y="35"/>
                  <a:pt x="17" y="35"/>
                </a:cubicBezTo>
                <a:cubicBezTo>
                  <a:pt x="20" y="35"/>
                  <a:pt x="22" y="37"/>
                  <a:pt x="22" y="39"/>
                </a:cubicBezTo>
                <a:close/>
                <a:moveTo>
                  <a:pt x="25" y="35"/>
                </a:move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6"/>
                  <a:pt x="50" y="37"/>
                  <a:pt x="50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7"/>
                  <a:pt x="25" y="36"/>
                  <a:pt x="25" y="35"/>
                </a:cubicBezTo>
                <a:close/>
                <a:moveTo>
                  <a:pt x="3" y="35"/>
                </a:moveTo>
                <a:cubicBezTo>
                  <a:pt x="4" y="35"/>
                  <a:pt x="4" y="35"/>
                  <a:pt x="4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9" y="37"/>
                  <a:pt x="9" y="38"/>
                </a:cubicBezTo>
                <a:cubicBezTo>
                  <a:pt x="3" y="38"/>
                  <a:pt x="3" y="38"/>
                  <a:pt x="3" y="38"/>
                </a:cubicBezTo>
                <a:lnTo>
                  <a:pt x="3" y="35"/>
                </a:lnTo>
                <a:close/>
                <a:moveTo>
                  <a:pt x="74" y="38"/>
                </a:moveTo>
                <a:cubicBezTo>
                  <a:pt x="66" y="38"/>
                  <a:pt x="66" y="38"/>
                  <a:pt x="66" y="38"/>
                </a:cubicBezTo>
                <a:cubicBezTo>
                  <a:pt x="66" y="37"/>
                  <a:pt x="66" y="36"/>
                  <a:pt x="65" y="35"/>
                </a:cubicBezTo>
                <a:cubicBezTo>
                  <a:pt x="74" y="35"/>
                  <a:pt x="74" y="35"/>
                  <a:pt x="74" y="35"/>
                </a:cubicBezTo>
                <a:lnTo>
                  <a:pt x="74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43" name="Oval 14">
            <a:extLst>
              <a:ext uri="{FF2B5EF4-FFF2-40B4-BE49-F238E27FC236}">
                <a16:creationId xmlns:a16="http://schemas.microsoft.com/office/drawing/2014/main" id="{9AF49C3F-711B-FA3C-B730-6C181FE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382" y="3291709"/>
            <a:ext cx="375759" cy="368825"/>
          </a:xfrm>
          <a:prstGeom prst="ellipse">
            <a:avLst/>
          </a:prstGeom>
          <a:solidFill>
            <a:srgbClr val="8E30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239"/>
          <p:cNvSpPr>
            <a:spLocks noEditPoints="1"/>
          </p:cNvSpPr>
          <p:nvPr/>
        </p:nvSpPr>
        <p:spPr bwMode="auto">
          <a:xfrm>
            <a:off x="1646177" y="3347070"/>
            <a:ext cx="254379" cy="257834"/>
          </a:xfrm>
          <a:custGeom>
            <a:avLst/>
            <a:gdLst>
              <a:gd name="T0" fmla="*/ 33 w 67"/>
              <a:gd name="T1" fmla="*/ 0 h 67"/>
              <a:gd name="T2" fmla="*/ 0 w 67"/>
              <a:gd name="T3" fmla="*/ 33 h 67"/>
              <a:gd name="T4" fmla="*/ 33 w 67"/>
              <a:gd name="T5" fmla="*/ 67 h 67"/>
              <a:gd name="T6" fmla="*/ 67 w 67"/>
              <a:gd name="T7" fmla="*/ 33 h 67"/>
              <a:gd name="T8" fmla="*/ 33 w 67"/>
              <a:gd name="T9" fmla="*/ 0 h 67"/>
              <a:gd name="T10" fmla="*/ 33 w 67"/>
              <a:gd name="T11" fmla="*/ 64 h 67"/>
              <a:gd name="T12" fmla="*/ 3 w 67"/>
              <a:gd name="T13" fmla="*/ 33 h 67"/>
              <a:gd name="T14" fmla="*/ 33 w 67"/>
              <a:gd name="T15" fmla="*/ 3 h 67"/>
              <a:gd name="T16" fmla="*/ 64 w 67"/>
              <a:gd name="T17" fmla="*/ 33 h 67"/>
              <a:gd name="T18" fmla="*/ 33 w 67"/>
              <a:gd name="T19" fmla="*/ 64 h 67"/>
              <a:gd name="T20" fmla="*/ 53 w 67"/>
              <a:gd name="T21" fmla="*/ 28 h 67"/>
              <a:gd name="T22" fmla="*/ 52 w 67"/>
              <a:gd name="T23" fmla="*/ 31 h 67"/>
              <a:gd name="T24" fmla="*/ 45 w 67"/>
              <a:gd name="T25" fmla="*/ 38 h 67"/>
              <a:gd name="T26" fmla="*/ 46 w 67"/>
              <a:gd name="T27" fmla="*/ 48 h 67"/>
              <a:gd name="T28" fmla="*/ 45 w 67"/>
              <a:gd name="T29" fmla="*/ 51 h 67"/>
              <a:gd name="T30" fmla="*/ 44 w 67"/>
              <a:gd name="T31" fmla="*/ 52 h 67"/>
              <a:gd name="T32" fmla="*/ 42 w 67"/>
              <a:gd name="T33" fmla="*/ 51 h 67"/>
              <a:gd name="T34" fmla="*/ 33 w 67"/>
              <a:gd name="T35" fmla="*/ 47 h 67"/>
              <a:gd name="T36" fmla="*/ 24 w 67"/>
              <a:gd name="T37" fmla="*/ 51 h 67"/>
              <a:gd name="T38" fmla="*/ 21 w 67"/>
              <a:gd name="T39" fmla="*/ 51 h 67"/>
              <a:gd name="T40" fmla="*/ 20 w 67"/>
              <a:gd name="T41" fmla="*/ 48 h 67"/>
              <a:gd name="T42" fmla="*/ 22 w 67"/>
              <a:gd name="T43" fmla="*/ 38 h 67"/>
              <a:gd name="T44" fmla="*/ 15 w 67"/>
              <a:gd name="T45" fmla="*/ 31 h 67"/>
              <a:gd name="T46" fmla="*/ 14 w 67"/>
              <a:gd name="T47" fmla="*/ 28 h 67"/>
              <a:gd name="T48" fmla="*/ 16 w 67"/>
              <a:gd name="T49" fmla="*/ 26 h 67"/>
              <a:gd name="T50" fmla="*/ 26 w 67"/>
              <a:gd name="T51" fmla="*/ 25 h 67"/>
              <a:gd name="T52" fmla="*/ 31 w 67"/>
              <a:gd name="T53" fmla="*/ 16 h 67"/>
              <a:gd name="T54" fmla="*/ 36 w 67"/>
              <a:gd name="T55" fmla="*/ 16 h 67"/>
              <a:gd name="T56" fmla="*/ 40 w 67"/>
              <a:gd name="T57" fmla="*/ 25 h 67"/>
              <a:gd name="T58" fmla="*/ 50 w 67"/>
              <a:gd name="T59" fmla="*/ 26 h 67"/>
              <a:gd name="T60" fmla="*/ 53 w 67"/>
              <a:gd name="T61" fmla="*/ 2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7" h="67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ubicBezTo>
                  <a:pt x="52" y="67"/>
                  <a:pt x="67" y="52"/>
                  <a:pt x="67" y="33"/>
                </a:cubicBezTo>
                <a:cubicBezTo>
                  <a:pt x="67" y="15"/>
                  <a:pt x="52" y="0"/>
                  <a:pt x="33" y="0"/>
                </a:cubicBezTo>
                <a:close/>
                <a:moveTo>
                  <a:pt x="33" y="64"/>
                </a:moveTo>
                <a:cubicBezTo>
                  <a:pt x="17" y="64"/>
                  <a:pt x="3" y="50"/>
                  <a:pt x="3" y="33"/>
                </a:cubicBezTo>
                <a:cubicBezTo>
                  <a:pt x="3" y="16"/>
                  <a:pt x="17" y="3"/>
                  <a:pt x="33" y="3"/>
                </a:cubicBezTo>
                <a:cubicBezTo>
                  <a:pt x="50" y="3"/>
                  <a:pt x="64" y="16"/>
                  <a:pt x="64" y="33"/>
                </a:cubicBezTo>
                <a:cubicBezTo>
                  <a:pt x="64" y="50"/>
                  <a:pt x="50" y="64"/>
                  <a:pt x="33" y="64"/>
                </a:cubicBezTo>
                <a:close/>
                <a:moveTo>
                  <a:pt x="53" y="28"/>
                </a:moveTo>
                <a:cubicBezTo>
                  <a:pt x="53" y="29"/>
                  <a:pt x="53" y="31"/>
                  <a:pt x="52" y="31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6" y="50"/>
                  <a:pt x="45" y="51"/>
                </a:cubicBezTo>
                <a:cubicBezTo>
                  <a:pt x="45" y="51"/>
                  <a:pt x="44" y="52"/>
                  <a:pt x="44" y="52"/>
                </a:cubicBezTo>
                <a:cubicBezTo>
                  <a:pt x="43" y="52"/>
                  <a:pt x="43" y="52"/>
                  <a:pt x="42" y="51"/>
                </a:cubicBezTo>
                <a:cubicBezTo>
                  <a:pt x="33" y="47"/>
                  <a:pt x="33" y="47"/>
                  <a:pt x="33" y="47"/>
                </a:cubicBezTo>
                <a:cubicBezTo>
                  <a:pt x="24" y="51"/>
                  <a:pt x="24" y="51"/>
                  <a:pt x="24" y="51"/>
                </a:cubicBezTo>
                <a:cubicBezTo>
                  <a:pt x="23" y="52"/>
                  <a:pt x="22" y="52"/>
                  <a:pt x="21" y="51"/>
                </a:cubicBezTo>
                <a:cubicBezTo>
                  <a:pt x="21" y="50"/>
                  <a:pt x="20" y="49"/>
                  <a:pt x="20" y="48"/>
                </a:cubicBezTo>
                <a:cubicBezTo>
                  <a:pt x="22" y="38"/>
                  <a:pt x="22" y="38"/>
                  <a:pt x="22" y="38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1"/>
                  <a:pt x="14" y="29"/>
                  <a:pt x="14" y="28"/>
                </a:cubicBezTo>
                <a:cubicBezTo>
                  <a:pt x="14" y="27"/>
                  <a:pt x="15" y="27"/>
                  <a:pt x="16" y="26"/>
                </a:cubicBezTo>
                <a:cubicBezTo>
                  <a:pt x="26" y="25"/>
                  <a:pt x="26" y="25"/>
                  <a:pt x="26" y="25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4"/>
                  <a:pt x="35" y="14"/>
                  <a:pt x="36" y="16"/>
                </a:cubicBezTo>
                <a:cubicBezTo>
                  <a:pt x="40" y="25"/>
                  <a:pt x="40" y="25"/>
                  <a:pt x="40" y="25"/>
                </a:cubicBezTo>
                <a:cubicBezTo>
                  <a:pt x="50" y="26"/>
                  <a:pt x="50" y="26"/>
                  <a:pt x="50" y="26"/>
                </a:cubicBezTo>
                <a:cubicBezTo>
                  <a:pt x="52" y="27"/>
                  <a:pt x="52" y="27"/>
                  <a:pt x="5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46" name="Freeform 260"/>
          <p:cNvSpPr>
            <a:spLocks noEditPoints="1"/>
          </p:cNvSpPr>
          <p:nvPr/>
        </p:nvSpPr>
        <p:spPr bwMode="auto">
          <a:xfrm>
            <a:off x="6415074" y="2764355"/>
            <a:ext cx="228247" cy="406014"/>
          </a:xfrm>
          <a:custGeom>
            <a:avLst/>
            <a:gdLst>
              <a:gd name="T0" fmla="*/ 43 w 44"/>
              <a:gd name="T1" fmla="*/ 28 h 75"/>
              <a:gd name="T2" fmla="*/ 26 w 44"/>
              <a:gd name="T3" fmla="*/ 16 h 75"/>
              <a:gd name="T4" fmla="*/ 31 w 44"/>
              <a:gd name="T5" fmla="*/ 9 h 75"/>
              <a:gd name="T6" fmla="*/ 26 w 44"/>
              <a:gd name="T7" fmla="*/ 0 h 75"/>
              <a:gd name="T8" fmla="*/ 10 w 44"/>
              <a:gd name="T9" fmla="*/ 1 h 75"/>
              <a:gd name="T10" fmla="*/ 7 w 44"/>
              <a:gd name="T11" fmla="*/ 12 h 75"/>
              <a:gd name="T12" fmla="*/ 1 w 44"/>
              <a:gd name="T13" fmla="*/ 59 h 75"/>
              <a:gd name="T14" fmla="*/ 17 w 44"/>
              <a:gd name="T15" fmla="*/ 75 h 75"/>
              <a:gd name="T16" fmla="*/ 20 w 44"/>
              <a:gd name="T17" fmla="*/ 75 h 75"/>
              <a:gd name="T18" fmla="*/ 37 w 44"/>
              <a:gd name="T19" fmla="*/ 59 h 75"/>
              <a:gd name="T20" fmla="*/ 35 w 44"/>
              <a:gd name="T21" fmla="*/ 34 h 75"/>
              <a:gd name="T22" fmla="*/ 43 w 44"/>
              <a:gd name="T23" fmla="*/ 34 h 75"/>
              <a:gd name="T24" fmla="*/ 44 w 44"/>
              <a:gd name="T25" fmla="*/ 29 h 75"/>
              <a:gd name="T26" fmla="*/ 28 w 44"/>
              <a:gd name="T27" fmla="*/ 10 h 75"/>
              <a:gd name="T28" fmla="*/ 23 w 44"/>
              <a:gd name="T29" fmla="*/ 14 h 75"/>
              <a:gd name="T30" fmla="*/ 28 w 44"/>
              <a:gd name="T31" fmla="*/ 9 h 75"/>
              <a:gd name="T32" fmla="*/ 23 w 44"/>
              <a:gd name="T33" fmla="*/ 68 h 75"/>
              <a:gd name="T34" fmla="*/ 17 w 44"/>
              <a:gd name="T35" fmla="*/ 70 h 75"/>
              <a:gd name="T36" fmla="*/ 34 w 44"/>
              <a:gd name="T37" fmla="*/ 59 h 75"/>
              <a:gd name="T38" fmla="*/ 16 w 44"/>
              <a:gd name="T39" fmla="*/ 69 h 75"/>
              <a:gd name="T40" fmla="*/ 32 w 44"/>
              <a:gd name="T41" fmla="*/ 53 h 75"/>
              <a:gd name="T42" fmla="*/ 16 w 44"/>
              <a:gd name="T43" fmla="*/ 69 h 75"/>
              <a:gd name="T44" fmla="*/ 10 w 44"/>
              <a:gd name="T45" fmla="*/ 65 h 75"/>
              <a:gd name="T46" fmla="*/ 31 w 44"/>
              <a:gd name="T47" fmla="*/ 50 h 75"/>
              <a:gd name="T48" fmla="*/ 11 w 44"/>
              <a:gd name="T49" fmla="*/ 65 h 75"/>
              <a:gd name="T50" fmla="*/ 5 w 44"/>
              <a:gd name="T51" fmla="*/ 60 h 75"/>
              <a:gd name="T52" fmla="*/ 30 w 44"/>
              <a:gd name="T53" fmla="*/ 48 h 75"/>
              <a:gd name="T54" fmla="*/ 29 w 44"/>
              <a:gd name="T55" fmla="*/ 42 h 75"/>
              <a:gd name="T56" fmla="*/ 4 w 44"/>
              <a:gd name="T57" fmla="*/ 57 h 75"/>
              <a:gd name="T58" fmla="*/ 28 w 44"/>
              <a:gd name="T59" fmla="*/ 41 h 75"/>
              <a:gd name="T60" fmla="*/ 5 w 44"/>
              <a:gd name="T61" fmla="*/ 54 h 75"/>
              <a:gd name="T62" fmla="*/ 27 w 44"/>
              <a:gd name="T63" fmla="*/ 34 h 75"/>
              <a:gd name="T64" fmla="*/ 5 w 44"/>
              <a:gd name="T65" fmla="*/ 54 h 75"/>
              <a:gd name="T66" fmla="*/ 8 w 44"/>
              <a:gd name="T67" fmla="*/ 45 h 75"/>
              <a:gd name="T68" fmla="*/ 26 w 44"/>
              <a:gd name="T69" fmla="*/ 31 h 75"/>
              <a:gd name="T70" fmla="*/ 25 w 44"/>
              <a:gd name="T71" fmla="*/ 29 h 75"/>
              <a:gd name="T72" fmla="*/ 11 w 44"/>
              <a:gd name="T73" fmla="*/ 34 h 75"/>
              <a:gd name="T74" fmla="*/ 25 w 44"/>
              <a:gd name="T75" fmla="*/ 29 h 75"/>
              <a:gd name="T76" fmla="*/ 16 w 44"/>
              <a:gd name="T77" fmla="*/ 14 h 75"/>
              <a:gd name="T78" fmla="*/ 14 w 44"/>
              <a:gd name="T79" fmla="*/ 15 h 75"/>
              <a:gd name="T80" fmla="*/ 14 w 44"/>
              <a:gd name="T81" fmla="*/ 14 h 75"/>
              <a:gd name="T82" fmla="*/ 27 w 44"/>
              <a:gd name="T83" fmla="*/ 6 h 75"/>
              <a:gd name="T84" fmla="*/ 12 w 44"/>
              <a:gd name="T85" fmla="*/ 13 h 75"/>
              <a:gd name="T86" fmla="*/ 12 w 44"/>
              <a:gd name="T87" fmla="*/ 3 h 75"/>
              <a:gd name="T88" fmla="*/ 25 w 44"/>
              <a:gd name="T89" fmla="*/ 4 h 75"/>
              <a:gd name="T90" fmla="*/ 15 w 44"/>
              <a:gd name="T91" fmla="*/ 18 h 75"/>
              <a:gd name="T92" fmla="*/ 23 w 44"/>
              <a:gd name="T93" fmla="*/ 20 h 75"/>
              <a:gd name="T94" fmla="*/ 15 w 44"/>
              <a:gd name="T95" fmla="*/ 18 h 75"/>
              <a:gd name="T96" fmla="*/ 23 w 44"/>
              <a:gd name="T97" fmla="*/ 22 h 75"/>
              <a:gd name="T98" fmla="*/ 12 w 44"/>
              <a:gd name="T99" fmla="*/ 31 h 75"/>
              <a:gd name="T100" fmla="*/ 42 w 44"/>
              <a:gd name="T101" fmla="*/ 32 h 75"/>
              <a:gd name="T102" fmla="*/ 28 w 44"/>
              <a:gd name="T103" fmla="*/ 28 h 75"/>
              <a:gd name="T104" fmla="*/ 35 w 44"/>
              <a:gd name="T105" fmla="*/ 29 h 75"/>
              <a:gd name="T106" fmla="*/ 42 w 44"/>
              <a:gd name="T107" fmla="*/ 3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75">
                <a:moveTo>
                  <a:pt x="43" y="29"/>
                </a:moveTo>
                <a:cubicBezTo>
                  <a:pt x="43" y="29"/>
                  <a:pt x="43" y="28"/>
                  <a:pt x="43" y="28"/>
                </a:cubicBezTo>
                <a:cubicBezTo>
                  <a:pt x="43" y="28"/>
                  <a:pt x="39" y="29"/>
                  <a:pt x="35" y="27"/>
                </a:cubicBezTo>
                <a:cubicBezTo>
                  <a:pt x="30" y="25"/>
                  <a:pt x="26" y="18"/>
                  <a:pt x="26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2" y="10"/>
                  <a:pt x="31" y="9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6" y="0"/>
                  <a:pt x="2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1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1"/>
                  <a:pt x="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60"/>
                  <a:pt x="1" y="61"/>
                  <a:pt x="1" y="61"/>
                </a:cubicBezTo>
                <a:cubicBezTo>
                  <a:pt x="17" y="75"/>
                  <a:pt x="17" y="75"/>
                  <a:pt x="17" y="75"/>
                </a:cubicBezTo>
                <a:cubicBezTo>
                  <a:pt x="18" y="75"/>
                  <a:pt x="18" y="75"/>
                  <a:pt x="19" y="75"/>
                </a:cubicBezTo>
                <a:cubicBezTo>
                  <a:pt x="19" y="75"/>
                  <a:pt x="20" y="75"/>
                  <a:pt x="20" y="75"/>
                </a:cubicBezTo>
                <a:cubicBezTo>
                  <a:pt x="36" y="61"/>
                  <a:pt x="36" y="61"/>
                  <a:pt x="36" y="61"/>
                </a:cubicBezTo>
                <a:cubicBezTo>
                  <a:pt x="37" y="61"/>
                  <a:pt x="37" y="60"/>
                  <a:pt x="37" y="59"/>
                </a:cubicBezTo>
                <a:cubicBezTo>
                  <a:pt x="29" y="32"/>
                  <a:pt x="29" y="32"/>
                  <a:pt x="29" y="32"/>
                </a:cubicBezTo>
                <a:cubicBezTo>
                  <a:pt x="31" y="33"/>
                  <a:pt x="32" y="34"/>
                  <a:pt x="35" y="34"/>
                </a:cubicBezTo>
                <a:cubicBezTo>
                  <a:pt x="36" y="35"/>
                  <a:pt x="37" y="35"/>
                  <a:pt x="38" y="35"/>
                </a:cubicBezTo>
                <a:cubicBezTo>
                  <a:pt x="40" y="35"/>
                  <a:pt x="43" y="34"/>
                  <a:pt x="43" y="34"/>
                </a:cubicBezTo>
                <a:cubicBezTo>
                  <a:pt x="43" y="34"/>
                  <a:pt x="44" y="34"/>
                  <a:pt x="44" y="33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lose/>
                <a:moveTo>
                  <a:pt x="28" y="10"/>
                </a:moveTo>
                <a:cubicBezTo>
                  <a:pt x="23" y="15"/>
                  <a:pt x="23" y="15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8" y="9"/>
                  <a:pt x="28" y="9"/>
                  <a:pt x="28" y="9"/>
                </a:cubicBezTo>
                <a:lnTo>
                  <a:pt x="28" y="10"/>
                </a:lnTo>
                <a:close/>
                <a:moveTo>
                  <a:pt x="23" y="68"/>
                </a:moveTo>
                <a:cubicBezTo>
                  <a:pt x="18" y="71"/>
                  <a:pt x="18" y="71"/>
                  <a:pt x="18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4" y="59"/>
                  <a:pt x="34" y="59"/>
                </a:cubicBezTo>
                <a:lnTo>
                  <a:pt x="23" y="68"/>
                </a:lnTo>
                <a:close/>
                <a:moveTo>
                  <a:pt x="16" y="69"/>
                </a:moveTo>
                <a:cubicBezTo>
                  <a:pt x="12" y="67"/>
                  <a:pt x="12" y="67"/>
                  <a:pt x="1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7"/>
                  <a:pt x="33" y="57"/>
                  <a:pt x="33" y="57"/>
                </a:cubicBezTo>
                <a:lnTo>
                  <a:pt x="16" y="69"/>
                </a:lnTo>
                <a:close/>
                <a:moveTo>
                  <a:pt x="11" y="65"/>
                </a:moveTo>
                <a:cubicBezTo>
                  <a:pt x="10" y="65"/>
                  <a:pt x="10" y="65"/>
                  <a:pt x="10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1"/>
                  <a:pt x="31" y="51"/>
                  <a:pt x="31" y="51"/>
                </a:cubicBezTo>
                <a:lnTo>
                  <a:pt x="11" y="65"/>
                </a:lnTo>
                <a:close/>
                <a:moveTo>
                  <a:pt x="8" y="63"/>
                </a:moveTo>
                <a:cubicBezTo>
                  <a:pt x="5" y="60"/>
                  <a:pt x="5" y="60"/>
                  <a:pt x="5" y="60"/>
                </a:cubicBezTo>
                <a:cubicBezTo>
                  <a:pt x="29" y="44"/>
                  <a:pt x="29" y="44"/>
                  <a:pt x="29" y="44"/>
                </a:cubicBezTo>
                <a:cubicBezTo>
                  <a:pt x="30" y="48"/>
                  <a:pt x="30" y="48"/>
                  <a:pt x="30" y="48"/>
                </a:cubicBezTo>
                <a:lnTo>
                  <a:pt x="8" y="63"/>
                </a:lnTo>
                <a:close/>
                <a:moveTo>
                  <a:pt x="29" y="42"/>
                </a:moveTo>
                <a:cubicBezTo>
                  <a:pt x="4" y="59"/>
                  <a:pt x="4" y="59"/>
                  <a:pt x="4" y="59"/>
                </a:cubicBezTo>
                <a:cubicBezTo>
                  <a:pt x="4" y="57"/>
                  <a:pt x="4" y="57"/>
                  <a:pt x="4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1"/>
                  <a:pt x="28" y="41"/>
                  <a:pt x="28" y="41"/>
                </a:cubicBezTo>
                <a:lnTo>
                  <a:pt x="29" y="42"/>
                </a:lnTo>
                <a:close/>
                <a:moveTo>
                  <a:pt x="5" y="54"/>
                </a:moveTo>
                <a:cubicBezTo>
                  <a:pt x="7" y="48"/>
                  <a:pt x="7" y="48"/>
                  <a:pt x="7" y="48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8"/>
                  <a:pt x="28" y="38"/>
                  <a:pt x="28" y="38"/>
                </a:cubicBezTo>
                <a:lnTo>
                  <a:pt x="5" y="54"/>
                </a:lnTo>
                <a:close/>
                <a:moveTo>
                  <a:pt x="26" y="32"/>
                </a:moveTo>
                <a:cubicBezTo>
                  <a:pt x="8" y="45"/>
                  <a:pt x="8" y="45"/>
                  <a:pt x="8" y="45"/>
                </a:cubicBezTo>
                <a:cubicBezTo>
                  <a:pt x="8" y="43"/>
                  <a:pt x="8" y="43"/>
                  <a:pt x="8" y="43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2"/>
                  <a:pt x="26" y="32"/>
                  <a:pt x="26" y="32"/>
                </a:cubicBezTo>
                <a:close/>
                <a:moveTo>
                  <a:pt x="25" y="29"/>
                </a:moveTo>
                <a:cubicBezTo>
                  <a:pt x="9" y="40"/>
                  <a:pt x="9" y="40"/>
                  <a:pt x="9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24" y="25"/>
                  <a:pt x="24" y="25"/>
                  <a:pt x="24" y="25"/>
                </a:cubicBezTo>
                <a:lnTo>
                  <a:pt x="25" y="29"/>
                </a:lnTo>
                <a:close/>
                <a:moveTo>
                  <a:pt x="27" y="7"/>
                </a:move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4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lnTo>
                  <a:pt x="27" y="7"/>
                </a:lnTo>
                <a:close/>
                <a:moveTo>
                  <a:pt x="12" y="13"/>
                </a:moveTo>
                <a:cubicBezTo>
                  <a:pt x="9" y="10"/>
                  <a:pt x="9" y="10"/>
                  <a:pt x="9" y="10"/>
                </a:cubicBezTo>
                <a:cubicBezTo>
                  <a:pt x="12" y="3"/>
                  <a:pt x="12" y="3"/>
                  <a:pt x="12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5" y="4"/>
                  <a:pt x="25" y="4"/>
                </a:cubicBezTo>
                <a:lnTo>
                  <a:pt x="12" y="13"/>
                </a:lnTo>
                <a:close/>
                <a:moveTo>
                  <a:pt x="15" y="18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20"/>
                  <a:pt x="23" y="20"/>
                  <a:pt x="23" y="20"/>
                </a:cubicBezTo>
                <a:cubicBezTo>
                  <a:pt x="13" y="26"/>
                  <a:pt x="13" y="26"/>
                  <a:pt x="13" y="26"/>
                </a:cubicBezTo>
                <a:lnTo>
                  <a:pt x="15" y="18"/>
                </a:lnTo>
                <a:close/>
                <a:moveTo>
                  <a:pt x="12" y="29"/>
                </a:move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29"/>
                  <a:pt x="12" y="29"/>
                  <a:pt x="12" y="29"/>
                </a:cubicBezTo>
                <a:close/>
                <a:moveTo>
                  <a:pt x="42" y="32"/>
                </a:moveTo>
                <a:cubicBezTo>
                  <a:pt x="40" y="33"/>
                  <a:pt x="37" y="33"/>
                  <a:pt x="35" y="32"/>
                </a:cubicBezTo>
                <a:cubicBezTo>
                  <a:pt x="32" y="32"/>
                  <a:pt x="29" y="30"/>
                  <a:pt x="28" y="28"/>
                </a:cubicBezTo>
                <a:cubicBezTo>
                  <a:pt x="26" y="21"/>
                  <a:pt x="26" y="21"/>
                  <a:pt x="26" y="21"/>
                </a:cubicBezTo>
                <a:cubicBezTo>
                  <a:pt x="28" y="24"/>
                  <a:pt x="31" y="28"/>
                  <a:pt x="35" y="29"/>
                </a:cubicBezTo>
                <a:cubicBezTo>
                  <a:pt x="38" y="30"/>
                  <a:pt x="40" y="30"/>
                  <a:pt x="42" y="30"/>
                </a:cubicBezTo>
                <a:lnTo>
                  <a:pt x="42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</p:spTree>
    <p:extLst>
      <p:ext uri="{BB962C8B-B14F-4D97-AF65-F5344CB8AC3E}">
        <p14:creationId xmlns:p14="http://schemas.microsoft.com/office/powerpoint/2010/main" val="7612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783772" y="2337727"/>
            <a:ext cx="75438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9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clave de la taxonomía es entender el proceso operativo</a:t>
            </a:r>
            <a:endParaRPr lang="es-ES_tradnl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6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898994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ejemplo - operaciones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370"/>
          <a:stretch/>
        </p:blipFill>
        <p:spPr>
          <a:xfrm>
            <a:off x="1685059" y="1729702"/>
            <a:ext cx="5773883" cy="342522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2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72902" y="1176750"/>
            <a:ext cx="6846555" cy="4612822"/>
            <a:chOff x="1594700" y="1133599"/>
            <a:chExt cx="7313135" cy="4634895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8521696" y="1182008"/>
              <a:ext cx="1065" cy="2393811"/>
            </a:xfrm>
            <a:prstGeom prst="straightConnector1">
              <a:avLst/>
            </a:prstGeom>
            <a:ln w="28575">
              <a:solidFill>
                <a:srgbClr val="8E308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6200000">
              <a:off x="7746059" y="2005228"/>
              <a:ext cx="198499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i="1">
                  <a:latin typeface="Arial" panose="020B0604020202020204" pitchFamily="34" charset="0"/>
                  <a:cs typeface="Arial" panose="020B0604020202020204" pitchFamily="34" charset="0"/>
                </a:rPr>
                <a:t>Use / Locación data</a:t>
              </a:r>
              <a:endParaRPr lang="es-CO" sz="105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8521696" y="3666226"/>
              <a:ext cx="9343" cy="1898551"/>
            </a:xfrm>
            <a:prstGeom prst="straightConnector1">
              <a:avLst/>
            </a:prstGeom>
            <a:ln w="28575">
              <a:solidFill>
                <a:srgbClr val="178C8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7710451" y="4446223"/>
              <a:ext cx="205621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i="1">
                  <a:latin typeface="Arial" panose="020B0604020202020204" pitchFamily="34" charset="0"/>
                  <a:cs typeface="Arial" panose="020B0604020202020204" pitchFamily="34" charset="0"/>
                </a:rPr>
                <a:t>Equipment subdivision</a:t>
              </a:r>
              <a:endParaRPr lang="es-CO" sz="105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7" name="Diagram 26"/>
            <p:cNvGraphicFramePr/>
            <p:nvPr>
              <p:extLst>
                <p:ext uri="{D42A27DB-BD31-4B8C-83A1-F6EECF244321}">
                  <p14:modId xmlns:p14="http://schemas.microsoft.com/office/powerpoint/2010/main" val="66805421"/>
                </p:ext>
              </p:extLst>
            </p:nvPr>
          </p:nvGraphicFramePr>
          <p:xfrm>
            <a:off x="1594700" y="1133599"/>
            <a:ext cx="6728824" cy="46348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8301" y="2373388"/>
            <a:ext cx="23112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050" i="1">
                <a:latin typeface="Segoe UI Light" panose="020B0502040204020203" pitchFamily="34" charset="0"/>
                <a:cs typeface="Segoe UI Light" panose="020B0502040204020203" pitchFamily="34" charset="0"/>
              </a:rPr>
              <a:t>A PROCESO</a:t>
            </a:r>
          </a:p>
          <a:p>
            <a:r>
              <a:rPr lang="es-CO" sz="1050" b="1">
                <a:latin typeface="Segoe UI Light" panose="020B0502040204020203" pitchFamily="34" charset="0"/>
                <a:cs typeface="Segoe UI Light" panose="020B0502040204020203" pitchFamily="34" charset="0"/>
              </a:rPr>
              <a:t>LOCATIVOS EN LA LÍNEA 6</a:t>
            </a:r>
            <a:endParaRPr lang="es-CO" sz="1050" b="1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485" y="2739867"/>
            <a:ext cx="2047875" cy="300082"/>
          </a:xfrm>
          <a:prstGeom prst="rect">
            <a:avLst/>
          </a:prstGeom>
          <a:solidFill>
            <a:srgbClr val="AEADB3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350" b="1">
                <a:latin typeface="Segoe UI Light" panose="020B0502040204020203" pitchFamily="34" charset="0"/>
                <a:cs typeface="Segoe UI Light" panose="020B0502040204020203" pitchFamily="34" charset="0"/>
              </a:rPr>
              <a:t>MA-L6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301" y="3077165"/>
            <a:ext cx="23112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050" i="1">
                <a:latin typeface="Segoe UI Light" panose="020B0502040204020203" pitchFamily="34" charset="0"/>
                <a:cs typeface="Segoe UI Light" panose="020B0502040204020203" pitchFamily="34" charset="0"/>
              </a:rPr>
              <a:t>A ACTIVO</a:t>
            </a:r>
          </a:p>
          <a:p>
            <a:r>
              <a:rPr lang="es-CO" sz="1050" b="1">
                <a:latin typeface="Segoe UI Light" panose="020B0502040204020203" pitchFamily="34" charset="0"/>
                <a:cs typeface="Segoe UI Light" panose="020B0502040204020203" pitchFamily="34" charset="0"/>
              </a:rPr>
              <a:t>TANQUE MEZCLADOR LÍNEA 6</a:t>
            </a:r>
            <a:endParaRPr lang="es-CO" sz="1050" b="1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85" y="3456453"/>
            <a:ext cx="2047875" cy="300082"/>
          </a:xfrm>
          <a:prstGeom prst="rect">
            <a:avLst/>
          </a:prstGeom>
          <a:solidFill>
            <a:srgbClr val="AEADB3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350" b="1">
                <a:latin typeface="Segoe UI Light" panose="020B0502040204020203" pitchFamily="34" charset="0"/>
                <a:cs typeface="Segoe UI Light" panose="020B0502040204020203" pitchFamily="34" charset="0"/>
              </a:rPr>
              <a:t>MA-L6-MZ01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300" y="3810677"/>
            <a:ext cx="23112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050" i="1">
                <a:latin typeface="Segoe UI Light" panose="020B0502040204020203" pitchFamily="34" charset="0"/>
                <a:cs typeface="Segoe UI Light" panose="020B0502040204020203" pitchFamily="34" charset="0"/>
              </a:rPr>
              <a:t>A COMPONENTE</a:t>
            </a:r>
          </a:p>
          <a:p>
            <a:r>
              <a:rPr lang="es-CO" sz="1050" b="1">
                <a:latin typeface="Segoe UI Light" panose="020B0502040204020203" pitchFamily="34" charset="0"/>
                <a:cs typeface="Segoe UI Light" panose="020B0502040204020203" pitchFamily="34" charset="0"/>
              </a:rPr>
              <a:t>BOMBA TANQUE MEZCLADOR L6</a:t>
            </a:r>
            <a:endParaRPr lang="es-CO" sz="1050" b="1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485" y="4168261"/>
            <a:ext cx="2047875" cy="300082"/>
          </a:xfrm>
          <a:prstGeom prst="rect">
            <a:avLst/>
          </a:prstGeom>
          <a:solidFill>
            <a:srgbClr val="AEADB3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s-CO" sz="1350" b="1">
                <a:latin typeface="Segoe UI Light" panose="020B0502040204020203" pitchFamily="34" charset="0"/>
                <a:cs typeface="Segoe UI Light" panose="020B0502040204020203" pitchFamily="34" charset="0"/>
              </a:rPr>
              <a:t>MA-L6-MZ01-BM01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301" y="1669610"/>
            <a:ext cx="23112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050" i="1">
                <a:latin typeface="Segoe UI Light" panose="020B0502040204020203" pitchFamily="34" charset="0"/>
                <a:cs typeface="Segoe UI Light" panose="020B0502040204020203" pitchFamily="34" charset="0"/>
              </a:rPr>
              <a:t>A ÁREA</a:t>
            </a:r>
          </a:p>
          <a:p>
            <a:r>
              <a:rPr lang="es-CO" sz="1050" b="1">
                <a:latin typeface="Segoe UI Light" panose="020B0502040204020203" pitchFamily="34" charset="0"/>
                <a:cs typeface="Segoe UI Light" panose="020B0502040204020203" pitchFamily="34" charset="0"/>
              </a:rPr>
              <a:t>LOCATIVOS MARGARINAS</a:t>
            </a:r>
            <a:endParaRPr lang="es-CO" sz="1050" b="1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485" y="2040179"/>
            <a:ext cx="2047875" cy="300082"/>
          </a:xfrm>
          <a:prstGeom prst="rect">
            <a:avLst/>
          </a:prstGeom>
          <a:solidFill>
            <a:srgbClr val="AEADB3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350" b="1">
                <a:latin typeface="Segoe UI Light" panose="020B0502040204020203" pitchFamily="34" charset="0"/>
                <a:cs typeface="Segoe UI Light" panose="020B0502040204020203" pitchFamily="34" charset="0"/>
              </a:rPr>
              <a:t>MA</a:t>
            </a:r>
          </a:p>
        </p:txBody>
      </p:sp>
      <p:sp>
        <p:nvSpPr>
          <p:cNvPr id="21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461896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Identificando códigos taxonómicos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583430" y="3036589"/>
            <a:ext cx="6210300" cy="1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Bajemos a planta</a:t>
            </a:r>
          </a:p>
          <a:p>
            <a:pPr algn="ctr">
              <a:lnSpc>
                <a:spcPct val="250000"/>
              </a:lnSpc>
            </a:pPr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guiado</a:t>
            </a:r>
          </a:p>
        </p:txBody>
      </p:sp>
    </p:spTree>
    <p:extLst>
      <p:ext uri="{BB962C8B-B14F-4D97-AF65-F5344CB8AC3E}">
        <p14:creationId xmlns:p14="http://schemas.microsoft.com/office/powerpoint/2010/main" val="8935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Chart 10">
            <a:extLst>
              <a:ext uri="{FF2B5EF4-FFF2-40B4-BE49-F238E27FC236}">
                <a16:creationId xmlns:a16="http://schemas.microsoft.com/office/drawing/2014/main" id="{E154BD19-4495-9228-07E2-A235CE7FD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168674"/>
              </p:ext>
            </p:extLst>
          </p:nvPr>
        </p:nvGraphicFramePr>
        <p:xfrm>
          <a:off x="899636" y="2223937"/>
          <a:ext cx="1292330" cy="122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" name="Oval 5">
            <a:extLst>
              <a:ext uri="{FF2B5EF4-FFF2-40B4-BE49-F238E27FC236}">
                <a16:creationId xmlns:a16="http://schemas.microsoft.com/office/drawing/2014/main" id="{FB8574C0-308D-6B09-D26B-76CD4214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410" y="2486425"/>
            <a:ext cx="700786" cy="70078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id-ID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46">
            <a:extLst>
              <a:ext uri="{FF2B5EF4-FFF2-40B4-BE49-F238E27FC236}">
                <a16:creationId xmlns:a16="http://schemas.microsoft.com/office/drawing/2014/main" id="{0D7940CC-AA35-4BCB-10F3-4664EF72F974}"/>
              </a:ext>
            </a:extLst>
          </p:cNvPr>
          <p:cNvSpPr/>
          <p:nvPr/>
        </p:nvSpPr>
        <p:spPr>
          <a:xfrm>
            <a:off x="941161" y="2639341"/>
            <a:ext cx="231701" cy="23170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aphicFrame>
        <p:nvGraphicFramePr>
          <p:cNvPr id="92" name="Chart 11">
            <a:extLst>
              <a:ext uri="{FF2B5EF4-FFF2-40B4-BE49-F238E27FC236}">
                <a16:creationId xmlns:a16="http://schemas.microsoft.com/office/drawing/2014/main" id="{6C90A04E-BE42-BD1A-FFD8-9C5180EC8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648231"/>
              </p:ext>
            </p:extLst>
          </p:nvPr>
        </p:nvGraphicFramePr>
        <p:xfrm>
          <a:off x="2845970" y="2223937"/>
          <a:ext cx="1292330" cy="122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3" name="Oval 5">
            <a:extLst>
              <a:ext uri="{FF2B5EF4-FFF2-40B4-BE49-F238E27FC236}">
                <a16:creationId xmlns:a16="http://schemas.microsoft.com/office/drawing/2014/main" id="{5E1F064A-25D4-C12D-A9EC-36EBD2A8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742" y="2486425"/>
            <a:ext cx="700787" cy="700787"/>
          </a:xfrm>
          <a:prstGeom prst="ellipse">
            <a:avLst/>
          </a:prstGeom>
          <a:solidFill>
            <a:srgbClr val="004F58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id-ID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49">
            <a:extLst>
              <a:ext uri="{FF2B5EF4-FFF2-40B4-BE49-F238E27FC236}">
                <a16:creationId xmlns:a16="http://schemas.microsoft.com/office/drawing/2014/main" id="{93AD1EC0-9D6A-A1DD-6DE4-82D447612F03}"/>
              </a:ext>
            </a:extLst>
          </p:cNvPr>
          <p:cNvSpPr/>
          <p:nvPr/>
        </p:nvSpPr>
        <p:spPr>
          <a:xfrm>
            <a:off x="3095191" y="2316492"/>
            <a:ext cx="231701" cy="231701"/>
          </a:xfrm>
          <a:prstGeom prst="ellipse">
            <a:avLst/>
          </a:prstGeom>
          <a:solidFill>
            <a:srgbClr val="004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aphicFrame>
        <p:nvGraphicFramePr>
          <p:cNvPr id="107" name="Chart 12">
            <a:extLst>
              <a:ext uri="{FF2B5EF4-FFF2-40B4-BE49-F238E27FC236}">
                <a16:creationId xmlns:a16="http://schemas.microsoft.com/office/drawing/2014/main" id="{1A4CC7D8-1D9D-C7A5-E3D3-6A0122214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606688"/>
              </p:ext>
            </p:extLst>
          </p:nvPr>
        </p:nvGraphicFramePr>
        <p:xfrm>
          <a:off x="4786940" y="2223937"/>
          <a:ext cx="1292330" cy="122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8" name="Oval 5">
            <a:extLst>
              <a:ext uri="{FF2B5EF4-FFF2-40B4-BE49-F238E27FC236}">
                <a16:creationId xmlns:a16="http://schemas.microsoft.com/office/drawing/2014/main" id="{750190C2-40D8-237B-BA52-DBA5D9B4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712" y="2486425"/>
            <a:ext cx="700787" cy="700787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id-ID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52">
            <a:extLst>
              <a:ext uri="{FF2B5EF4-FFF2-40B4-BE49-F238E27FC236}">
                <a16:creationId xmlns:a16="http://schemas.microsoft.com/office/drawing/2014/main" id="{776EF1BB-F683-8F79-74BC-DE11C6A87799}"/>
              </a:ext>
            </a:extLst>
          </p:cNvPr>
          <p:cNvSpPr/>
          <p:nvPr/>
        </p:nvSpPr>
        <p:spPr>
          <a:xfrm>
            <a:off x="5682397" y="3045107"/>
            <a:ext cx="231701" cy="2317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aphicFrame>
        <p:nvGraphicFramePr>
          <p:cNvPr id="118" name="Chart 13">
            <a:extLst>
              <a:ext uri="{FF2B5EF4-FFF2-40B4-BE49-F238E27FC236}">
                <a16:creationId xmlns:a16="http://schemas.microsoft.com/office/drawing/2014/main" id="{BC84F6CA-EF99-4628-CB8A-3DD3E34A6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610260"/>
              </p:ext>
            </p:extLst>
          </p:nvPr>
        </p:nvGraphicFramePr>
        <p:xfrm>
          <a:off x="6832419" y="2223937"/>
          <a:ext cx="1292330" cy="122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9" name="Oval 5">
            <a:extLst>
              <a:ext uri="{FF2B5EF4-FFF2-40B4-BE49-F238E27FC236}">
                <a16:creationId xmlns:a16="http://schemas.microsoft.com/office/drawing/2014/main" id="{A53765F7-6E83-7188-0C9D-47FB985D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190" y="2486425"/>
            <a:ext cx="700787" cy="700787"/>
          </a:xfrm>
          <a:prstGeom prst="ellipse">
            <a:avLst/>
          </a:prstGeom>
          <a:solidFill>
            <a:srgbClr val="8E3086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id-ID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55">
            <a:extLst>
              <a:ext uri="{FF2B5EF4-FFF2-40B4-BE49-F238E27FC236}">
                <a16:creationId xmlns:a16="http://schemas.microsoft.com/office/drawing/2014/main" id="{41A2FD6F-B502-5A8D-2F45-672E4F7234F6}"/>
              </a:ext>
            </a:extLst>
          </p:cNvPr>
          <p:cNvSpPr/>
          <p:nvPr/>
        </p:nvSpPr>
        <p:spPr>
          <a:xfrm>
            <a:off x="6887685" y="2847987"/>
            <a:ext cx="231701" cy="231701"/>
          </a:xfrm>
          <a:prstGeom prst="ellipse">
            <a:avLst/>
          </a:prstGeom>
          <a:solidFill>
            <a:srgbClr val="8E3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29" name="TextBox 64">
            <a:extLst>
              <a:ext uri="{FF2B5EF4-FFF2-40B4-BE49-F238E27FC236}">
                <a16:creationId xmlns:a16="http://schemas.microsoft.com/office/drawing/2014/main" id="{6BF649C5-8FE0-8143-8725-52BC0F6C59F3}"/>
              </a:ext>
            </a:extLst>
          </p:cNvPr>
          <p:cNvSpPr txBox="1"/>
          <p:nvPr/>
        </p:nvSpPr>
        <p:spPr>
          <a:xfrm>
            <a:off x="1218075" y="3528122"/>
            <a:ext cx="688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Parte 1</a:t>
            </a:r>
          </a:p>
        </p:txBody>
      </p:sp>
      <p:sp>
        <p:nvSpPr>
          <p:cNvPr id="130" name="Rectangle 65">
            <a:extLst>
              <a:ext uri="{FF2B5EF4-FFF2-40B4-BE49-F238E27FC236}">
                <a16:creationId xmlns:a16="http://schemas.microsoft.com/office/drawing/2014/main" id="{4BE55733-BD12-800F-8E59-29EBF0CF646C}"/>
              </a:ext>
            </a:extLst>
          </p:cNvPr>
          <p:cNvSpPr/>
          <p:nvPr/>
        </p:nvSpPr>
        <p:spPr>
          <a:xfrm>
            <a:off x="853744" y="3842533"/>
            <a:ext cx="138411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350" i="1" kern="0">
                <a:solidFill>
                  <a:schemeClr val="tx1">
                    <a:lumMod val="50000"/>
                    <a:lumOff val="50000"/>
                  </a:schemeClr>
                </a:solidFill>
              </a:rPr>
              <a:t>Marco teórico</a:t>
            </a:r>
          </a:p>
        </p:txBody>
      </p:sp>
      <p:sp>
        <p:nvSpPr>
          <p:cNvPr id="132" name="TextBox 77">
            <a:extLst>
              <a:ext uri="{FF2B5EF4-FFF2-40B4-BE49-F238E27FC236}">
                <a16:creationId xmlns:a16="http://schemas.microsoft.com/office/drawing/2014/main" id="{5DE209A8-F6AB-02C3-9ECD-70652B718836}"/>
              </a:ext>
            </a:extLst>
          </p:cNvPr>
          <p:cNvSpPr txBox="1"/>
          <p:nvPr/>
        </p:nvSpPr>
        <p:spPr>
          <a:xfrm>
            <a:off x="3165715" y="3528122"/>
            <a:ext cx="688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Parte 2</a:t>
            </a:r>
          </a:p>
        </p:txBody>
      </p:sp>
      <p:sp>
        <p:nvSpPr>
          <p:cNvPr id="133" name="Rectangle 78">
            <a:extLst>
              <a:ext uri="{FF2B5EF4-FFF2-40B4-BE49-F238E27FC236}">
                <a16:creationId xmlns:a16="http://schemas.microsoft.com/office/drawing/2014/main" id="{B9AF115C-6E8B-15CF-A350-145C0C97917F}"/>
              </a:ext>
            </a:extLst>
          </p:cNvPr>
          <p:cNvSpPr/>
          <p:nvPr/>
        </p:nvSpPr>
        <p:spPr>
          <a:xfrm>
            <a:off x="2560320" y="3842533"/>
            <a:ext cx="18875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350" i="1" kern="0">
                <a:solidFill>
                  <a:schemeClr val="tx1">
                    <a:lumMod val="50000"/>
                    <a:lumOff val="50000"/>
                  </a:schemeClr>
                </a:solidFill>
              </a:rPr>
              <a:t>Ejercicio ejemplo</a:t>
            </a:r>
          </a:p>
        </p:txBody>
      </p:sp>
      <p:sp>
        <p:nvSpPr>
          <p:cNvPr id="135" name="TextBox 81">
            <a:extLst>
              <a:ext uri="{FF2B5EF4-FFF2-40B4-BE49-F238E27FC236}">
                <a16:creationId xmlns:a16="http://schemas.microsoft.com/office/drawing/2014/main" id="{5A0DA1A6-A46F-4AD4-E4BC-51CD29770DF1}"/>
              </a:ext>
            </a:extLst>
          </p:cNvPr>
          <p:cNvSpPr txBox="1"/>
          <p:nvPr/>
        </p:nvSpPr>
        <p:spPr>
          <a:xfrm>
            <a:off x="5102111" y="3528122"/>
            <a:ext cx="688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Parte 3</a:t>
            </a:r>
          </a:p>
        </p:txBody>
      </p:sp>
      <p:sp>
        <p:nvSpPr>
          <p:cNvPr id="136" name="Rectangle 82">
            <a:extLst>
              <a:ext uri="{FF2B5EF4-FFF2-40B4-BE49-F238E27FC236}">
                <a16:creationId xmlns:a16="http://schemas.microsoft.com/office/drawing/2014/main" id="{BC71B7A1-3F31-287F-9341-5CBF4AA414E3}"/>
              </a:ext>
            </a:extLst>
          </p:cNvPr>
          <p:cNvSpPr/>
          <p:nvPr/>
        </p:nvSpPr>
        <p:spPr>
          <a:xfrm>
            <a:off x="4539343" y="3842533"/>
            <a:ext cx="18092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350" i="1" kern="0">
                <a:solidFill>
                  <a:schemeClr val="tx1">
                    <a:lumMod val="50000"/>
                    <a:lumOff val="50000"/>
                  </a:schemeClr>
                </a:solidFill>
              </a:rPr>
              <a:t>Ejercicio guiado</a:t>
            </a:r>
          </a:p>
        </p:txBody>
      </p:sp>
      <p:sp>
        <p:nvSpPr>
          <p:cNvPr id="138" name="TextBox 85">
            <a:extLst>
              <a:ext uri="{FF2B5EF4-FFF2-40B4-BE49-F238E27FC236}">
                <a16:creationId xmlns:a16="http://schemas.microsoft.com/office/drawing/2014/main" id="{8D4B45D8-658E-EE5D-EA85-C873D6C4F5B6}"/>
              </a:ext>
            </a:extLst>
          </p:cNvPr>
          <p:cNvSpPr txBox="1"/>
          <p:nvPr/>
        </p:nvSpPr>
        <p:spPr>
          <a:xfrm>
            <a:off x="7150586" y="3528122"/>
            <a:ext cx="688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350" b="1"/>
              <a:t>Parte 4</a:t>
            </a:r>
          </a:p>
        </p:txBody>
      </p:sp>
      <p:sp>
        <p:nvSpPr>
          <p:cNvPr id="139" name="Rectangle 86">
            <a:extLst>
              <a:ext uri="{FF2B5EF4-FFF2-40B4-BE49-F238E27FC236}">
                <a16:creationId xmlns:a16="http://schemas.microsoft.com/office/drawing/2014/main" id="{0A9941F5-C7DD-7D53-A2CC-C76196BA411F}"/>
              </a:ext>
            </a:extLst>
          </p:cNvPr>
          <p:cNvSpPr/>
          <p:nvPr/>
        </p:nvSpPr>
        <p:spPr>
          <a:xfrm>
            <a:off x="6786255" y="3842533"/>
            <a:ext cx="138411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350" i="1" kern="0">
                <a:solidFill>
                  <a:schemeClr val="tx1">
                    <a:lumMod val="50000"/>
                    <a:lumOff val="50000"/>
                  </a:schemeClr>
                </a:solidFill>
              </a:rPr>
              <a:t>Revisión</a:t>
            </a:r>
          </a:p>
        </p:txBody>
      </p:sp>
      <p:sp>
        <p:nvSpPr>
          <p:cNvPr id="77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del Toolbox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564525" y="2873303"/>
            <a:ext cx="79851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aplicar ‘bigdata’ para mis activos?</a:t>
            </a:r>
          </a:p>
        </p:txBody>
      </p:sp>
    </p:spTree>
    <p:extLst>
      <p:ext uri="{BB962C8B-B14F-4D97-AF65-F5344CB8AC3E}">
        <p14:creationId xmlns:p14="http://schemas.microsoft.com/office/powerpoint/2010/main" val="421908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89">
            <a:extLst>
              <a:ext uri="{FF2B5EF4-FFF2-40B4-BE49-F238E27FC236}">
                <a16:creationId xmlns:a16="http://schemas.microsoft.com/office/drawing/2014/main" id="{75AC304B-0557-C35C-B666-FBAAE83B111F}"/>
              </a:ext>
            </a:extLst>
          </p:cNvPr>
          <p:cNvGrpSpPr/>
          <p:nvPr/>
        </p:nvGrpSpPr>
        <p:grpSpPr>
          <a:xfrm>
            <a:off x="3190294" y="2999032"/>
            <a:ext cx="841621" cy="872399"/>
            <a:chOff x="3449260" y="2652325"/>
            <a:chExt cx="885099" cy="917468"/>
          </a:xfrm>
        </p:grpSpPr>
        <p:sp>
          <p:nvSpPr>
            <p:cNvPr id="60" name="Rounded Rectangle 145">
              <a:extLst>
                <a:ext uri="{FF2B5EF4-FFF2-40B4-BE49-F238E27FC236}">
                  <a16:creationId xmlns:a16="http://schemas.microsoft.com/office/drawing/2014/main" id="{E35FC88D-6382-B686-BACC-5F23472769AC}"/>
                </a:ext>
              </a:extLst>
            </p:cNvPr>
            <p:cNvSpPr/>
            <p:nvPr/>
          </p:nvSpPr>
          <p:spPr>
            <a:xfrm rot="2700000">
              <a:off x="3449260" y="2684694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rgbClr val="178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  <p:sp>
          <p:nvSpPr>
            <p:cNvPr id="61" name="Rounded Rectangle 11">
              <a:extLst>
                <a:ext uri="{FF2B5EF4-FFF2-40B4-BE49-F238E27FC236}">
                  <a16:creationId xmlns:a16="http://schemas.microsoft.com/office/drawing/2014/main" id="{6DBE400C-BD86-D199-256B-5CC908FDF2DC}"/>
                </a:ext>
              </a:extLst>
            </p:cNvPr>
            <p:cNvSpPr/>
            <p:nvPr/>
          </p:nvSpPr>
          <p:spPr>
            <a:xfrm rot="2700000">
              <a:off x="3449260" y="2652325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</p:grpSp>
      <p:grpSp>
        <p:nvGrpSpPr>
          <p:cNvPr id="44" name="Group 55">
            <a:extLst>
              <a:ext uri="{FF2B5EF4-FFF2-40B4-BE49-F238E27FC236}">
                <a16:creationId xmlns:a16="http://schemas.microsoft.com/office/drawing/2014/main" id="{1A5D45D6-6932-A69B-7119-35C5BBF94CCB}"/>
              </a:ext>
            </a:extLst>
          </p:cNvPr>
          <p:cNvGrpSpPr/>
          <p:nvPr/>
        </p:nvGrpSpPr>
        <p:grpSpPr>
          <a:xfrm>
            <a:off x="3832356" y="2352253"/>
            <a:ext cx="841621" cy="872399"/>
            <a:chOff x="4124491" y="1972133"/>
            <a:chExt cx="885099" cy="917468"/>
          </a:xfrm>
        </p:grpSpPr>
        <p:sp>
          <p:nvSpPr>
            <p:cNvPr id="45" name="Rounded Rectangle 147">
              <a:extLst>
                <a:ext uri="{FF2B5EF4-FFF2-40B4-BE49-F238E27FC236}">
                  <a16:creationId xmlns:a16="http://schemas.microsoft.com/office/drawing/2014/main" id="{8FD72EE1-312A-F753-3B7F-47C6006CA2A2}"/>
                </a:ext>
              </a:extLst>
            </p:cNvPr>
            <p:cNvSpPr/>
            <p:nvPr/>
          </p:nvSpPr>
          <p:spPr>
            <a:xfrm rot="8100000">
              <a:off x="4124491" y="2004502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  <p:sp>
          <p:nvSpPr>
            <p:cNvPr id="46" name="Rounded Rectangle 98">
              <a:extLst>
                <a:ext uri="{FF2B5EF4-FFF2-40B4-BE49-F238E27FC236}">
                  <a16:creationId xmlns:a16="http://schemas.microsoft.com/office/drawing/2014/main" id="{3CE7A454-773A-EA65-FF8D-72BF16148A3A}"/>
                </a:ext>
              </a:extLst>
            </p:cNvPr>
            <p:cNvSpPr/>
            <p:nvPr/>
          </p:nvSpPr>
          <p:spPr>
            <a:xfrm rot="8100000">
              <a:off x="4124491" y="1972133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</p:grpSp>
      <p:sp>
        <p:nvSpPr>
          <p:cNvPr id="39" name="Freeform 5">
            <a:extLst>
              <a:ext uri="{FF2B5EF4-FFF2-40B4-BE49-F238E27FC236}">
                <a16:creationId xmlns:a16="http://schemas.microsoft.com/office/drawing/2014/main" id="{7870908A-36E0-0595-F2C7-D7AE386A796C}"/>
              </a:ext>
            </a:extLst>
          </p:cNvPr>
          <p:cNvSpPr>
            <a:spLocks/>
          </p:cNvSpPr>
          <p:nvPr/>
        </p:nvSpPr>
        <p:spPr bwMode="auto">
          <a:xfrm rot="2700000">
            <a:off x="4769308" y="2422897"/>
            <a:ext cx="694630" cy="389096"/>
          </a:xfrm>
          <a:custGeom>
            <a:avLst/>
            <a:gdLst>
              <a:gd name="T0" fmla="*/ 622 w 664"/>
              <a:gd name="T1" fmla="*/ 288 h 371"/>
              <a:gd name="T2" fmla="*/ 335 w 664"/>
              <a:gd name="T3" fmla="*/ 0 h 371"/>
              <a:gd name="T4" fmla="*/ 48 w 664"/>
              <a:gd name="T5" fmla="*/ 288 h 371"/>
              <a:gd name="T6" fmla="*/ 0 w 664"/>
              <a:gd name="T7" fmla="*/ 288 h 371"/>
              <a:gd name="T8" fmla="*/ 69 w 664"/>
              <a:gd name="T9" fmla="*/ 371 h 371"/>
              <a:gd name="T10" fmla="*/ 138 w 664"/>
              <a:gd name="T11" fmla="*/ 288 h 371"/>
              <a:gd name="T12" fmla="*/ 94 w 664"/>
              <a:gd name="T13" fmla="*/ 288 h 371"/>
              <a:gd name="T14" fmla="*/ 335 w 664"/>
              <a:gd name="T15" fmla="*/ 47 h 371"/>
              <a:gd name="T16" fmla="*/ 576 w 664"/>
              <a:gd name="T17" fmla="*/ 288 h 371"/>
              <a:gd name="T18" fmla="*/ 526 w 664"/>
              <a:gd name="T19" fmla="*/ 288 h 371"/>
              <a:gd name="T20" fmla="*/ 595 w 664"/>
              <a:gd name="T21" fmla="*/ 371 h 371"/>
              <a:gd name="T22" fmla="*/ 664 w 664"/>
              <a:gd name="T23" fmla="*/ 288 h 371"/>
              <a:gd name="T24" fmla="*/ 622 w 664"/>
              <a:gd name="T25" fmla="*/ 288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4" h="371">
                <a:moveTo>
                  <a:pt x="622" y="288"/>
                </a:moveTo>
                <a:cubicBezTo>
                  <a:pt x="622" y="129"/>
                  <a:pt x="494" y="0"/>
                  <a:pt x="335" y="0"/>
                </a:cubicBezTo>
                <a:cubicBezTo>
                  <a:pt x="176" y="0"/>
                  <a:pt x="48" y="129"/>
                  <a:pt x="48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69" y="371"/>
                  <a:pt x="69" y="371"/>
                  <a:pt x="69" y="37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94" y="288"/>
                  <a:pt x="94" y="288"/>
                  <a:pt x="94" y="288"/>
                </a:cubicBezTo>
                <a:cubicBezTo>
                  <a:pt x="94" y="155"/>
                  <a:pt x="202" y="47"/>
                  <a:pt x="335" y="47"/>
                </a:cubicBezTo>
                <a:cubicBezTo>
                  <a:pt x="468" y="47"/>
                  <a:pt x="576" y="155"/>
                  <a:pt x="576" y="288"/>
                </a:cubicBezTo>
                <a:cubicBezTo>
                  <a:pt x="526" y="288"/>
                  <a:pt x="526" y="288"/>
                  <a:pt x="526" y="288"/>
                </a:cubicBezTo>
                <a:cubicBezTo>
                  <a:pt x="595" y="371"/>
                  <a:pt x="595" y="371"/>
                  <a:pt x="595" y="371"/>
                </a:cubicBezTo>
                <a:cubicBezTo>
                  <a:pt x="664" y="288"/>
                  <a:pt x="664" y="288"/>
                  <a:pt x="664" y="288"/>
                </a:cubicBezTo>
                <a:lnTo>
                  <a:pt x="622" y="28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64B152FD-2835-9B7B-53D7-470CFAEE58D0}"/>
              </a:ext>
            </a:extLst>
          </p:cNvPr>
          <p:cNvSpPr>
            <a:spLocks/>
          </p:cNvSpPr>
          <p:nvPr/>
        </p:nvSpPr>
        <p:spPr bwMode="auto">
          <a:xfrm rot="13500000">
            <a:off x="3051825" y="4058654"/>
            <a:ext cx="694630" cy="389096"/>
          </a:xfrm>
          <a:custGeom>
            <a:avLst/>
            <a:gdLst>
              <a:gd name="T0" fmla="*/ 622 w 664"/>
              <a:gd name="T1" fmla="*/ 288 h 371"/>
              <a:gd name="T2" fmla="*/ 335 w 664"/>
              <a:gd name="T3" fmla="*/ 0 h 371"/>
              <a:gd name="T4" fmla="*/ 48 w 664"/>
              <a:gd name="T5" fmla="*/ 288 h 371"/>
              <a:gd name="T6" fmla="*/ 0 w 664"/>
              <a:gd name="T7" fmla="*/ 288 h 371"/>
              <a:gd name="T8" fmla="*/ 69 w 664"/>
              <a:gd name="T9" fmla="*/ 371 h 371"/>
              <a:gd name="T10" fmla="*/ 138 w 664"/>
              <a:gd name="T11" fmla="*/ 288 h 371"/>
              <a:gd name="T12" fmla="*/ 94 w 664"/>
              <a:gd name="T13" fmla="*/ 288 h 371"/>
              <a:gd name="T14" fmla="*/ 335 w 664"/>
              <a:gd name="T15" fmla="*/ 47 h 371"/>
              <a:gd name="T16" fmla="*/ 576 w 664"/>
              <a:gd name="T17" fmla="*/ 288 h 371"/>
              <a:gd name="T18" fmla="*/ 526 w 664"/>
              <a:gd name="T19" fmla="*/ 288 h 371"/>
              <a:gd name="T20" fmla="*/ 595 w 664"/>
              <a:gd name="T21" fmla="*/ 371 h 371"/>
              <a:gd name="T22" fmla="*/ 664 w 664"/>
              <a:gd name="T23" fmla="*/ 288 h 371"/>
              <a:gd name="T24" fmla="*/ 622 w 664"/>
              <a:gd name="T25" fmla="*/ 288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4" h="371">
                <a:moveTo>
                  <a:pt x="622" y="288"/>
                </a:moveTo>
                <a:cubicBezTo>
                  <a:pt x="622" y="129"/>
                  <a:pt x="494" y="0"/>
                  <a:pt x="335" y="0"/>
                </a:cubicBezTo>
                <a:cubicBezTo>
                  <a:pt x="176" y="0"/>
                  <a:pt x="48" y="129"/>
                  <a:pt x="48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69" y="371"/>
                  <a:pt x="69" y="371"/>
                  <a:pt x="69" y="37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94" y="288"/>
                  <a:pt x="94" y="288"/>
                  <a:pt x="94" y="288"/>
                </a:cubicBezTo>
                <a:cubicBezTo>
                  <a:pt x="94" y="155"/>
                  <a:pt x="202" y="47"/>
                  <a:pt x="335" y="47"/>
                </a:cubicBezTo>
                <a:cubicBezTo>
                  <a:pt x="468" y="47"/>
                  <a:pt x="576" y="155"/>
                  <a:pt x="576" y="288"/>
                </a:cubicBezTo>
                <a:cubicBezTo>
                  <a:pt x="526" y="288"/>
                  <a:pt x="526" y="288"/>
                  <a:pt x="526" y="288"/>
                </a:cubicBezTo>
                <a:cubicBezTo>
                  <a:pt x="595" y="371"/>
                  <a:pt x="595" y="371"/>
                  <a:pt x="595" y="371"/>
                </a:cubicBezTo>
                <a:cubicBezTo>
                  <a:pt x="664" y="288"/>
                  <a:pt x="664" y="288"/>
                  <a:pt x="664" y="288"/>
                </a:cubicBezTo>
                <a:lnTo>
                  <a:pt x="622" y="28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FCFB9B30-A0EB-9474-ABBC-A4792664B34D}"/>
              </a:ext>
            </a:extLst>
          </p:cNvPr>
          <p:cNvSpPr>
            <a:spLocks/>
          </p:cNvSpPr>
          <p:nvPr/>
        </p:nvSpPr>
        <p:spPr bwMode="auto">
          <a:xfrm rot="8100000">
            <a:off x="4702615" y="4084035"/>
            <a:ext cx="694630" cy="389096"/>
          </a:xfrm>
          <a:custGeom>
            <a:avLst/>
            <a:gdLst>
              <a:gd name="T0" fmla="*/ 622 w 664"/>
              <a:gd name="T1" fmla="*/ 288 h 371"/>
              <a:gd name="T2" fmla="*/ 335 w 664"/>
              <a:gd name="T3" fmla="*/ 0 h 371"/>
              <a:gd name="T4" fmla="*/ 48 w 664"/>
              <a:gd name="T5" fmla="*/ 288 h 371"/>
              <a:gd name="T6" fmla="*/ 0 w 664"/>
              <a:gd name="T7" fmla="*/ 288 h 371"/>
              <a:gd name="T8" fmla="*/ 69 w 664"/>
              <a:gd name="T9" fmla="*/ 371 h 371"/>
              <a:gd name="T10" fmla="*/ 138 w 664"/>
              <a:gd name="T11" fmla="*/ 288 h 371"/>
              <a:gd name="T12" fmla="*/ 94 w 664"/>
              <a:gd name="T13" fmla="*/ 288 h 371"/>
              <a:gd name="T14" fmla="*/ 335 w 664"/>
              <a:gd name="T15" fmla="*/ 47 h 371"/>
              <a:gd name="T16" fmla="*/ 576 w 664"/>
              <a:gd name="T17" fmla="*/ 288 h 371"/>
              <a:gd name="T18" fmla="*/ 526 w 664"/>
              <a:gd name="T19" fmla="*/ 288 h 371"/>
              <a:gd name="T20" fmla="*/ 595 w 664"/>
              <a:gd name="T21" fmla="*/ 371 h 371"/>
              <a:gd name="T22" fmla="*/ 664 w 664"/>
              <a:gd name="T23" fmla="*/ 288 h 371"/>
              <a:gd name="T24" fmla="*/ 622 w 664"/>
              <a:gd name="T25" fmla="*/ 288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4" h="371">
                <a:moveTo>
                  <a:pt x="622" y="288"/>
                </a:moveTo>
                <a:cubicBezTo>
                  <a:pt x="622" y="129"/>
                  <a:pt x="494" y="0"/>
                  <a:pt x="335" y="0"/>
                </a:cubicBezTo>
                <a:cubicBezTo>
                  <a:pt x="176" y="0"/>
                  <a:pt x="48" y="129"/>
                  <a:pt x="48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69" y="371"/>
                  <a:pt x="69" y="371"/>
                  <a:pt x="69" y="37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94" y="288"/>
                  <a:pt x="94" y="288"/>
                  <a:pt x="94" y="288"/>
                </a:cubicBezTo>
                <a:cubicBezTo>
                  <a:pt x="94" y="155"/>
                  <a:pt x="202" y="47"/>
                  <a:pt x="335" y="47"/>
                </a:cubicBezTo>
                <a:cubicBezTo>
                  <a:pt x="468" y="47"/>
                  <a:pt x="576" y="155"/>
                  <a:pt x="576" y="288"/>
                </a:cubicBezTo>
                <a:cubicBezTo>
                  <a:pt x="526" y="288"/>
                  <a:pt x="526" y="288"/>
                  <a:pt x="526" y="288"/>
                </a:cubicBezTo>
                <a:cubicBezTo>
                  <a:pt x="595" y="371"/>
                  <a:pt x="595" y="371"/>
                  <a:pt x="595" y="371"/>
                </a:cubicBezTo>
                <a:cubicBezTo>
                  <a:pt x="664" y="288"/>
                  <a:pt x="664" y="288"/>
                  <a:pt x="664" y="288"/>
                </a:cubicBezTo>
                <a:lnTo>
                  <a:pt x="622" y="28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84095680-65F6-AE95-895D-D9CF814F578B}"/>
              </a:ext>
            </a:extLst>
          </p:cNvPr>
          <p:cNvSpPr>
            <a:spLocks/>
          </p:cNvSpPr>
          <p:nvPr/>
        </p:nvSpPr>
        <p:spPr bwMode="auto">
          <a:xfrm rot="18900000">
            <a:off x="3066857" y="2366552"/>
            <a:ext cx="694630" cy="389096"/>
          </a:xfrm>
          <a:custGeom>
            <a:avLst/>
            <a:gdLst>
              <a:gd name="T0" fmla="*/ 622 w 664"/>
              <a:gd name="T1" fmla="*/ 288 h 371"/>
              <a:gd name="T2" fmla="*/ 335 w 664"/>
              <a:gd name="T3" fmla="*/ 0 h 371"/>
              <a:gd name="T4" fmla="*/ 48 w 664"/>
              <a:gd name="T5" fmla="*/ 288 h 371"/>
              <a:gd name="T6" fmla="*/ 0 w 664"/>
              <a:gd name="T7" fmla="*/ 288 h 371"/>
              <a:gd name="T8" fmla="*/ 69 w 664"/>
              <a:gd name="T9" fmla="*/ 371 h 371"/>
              <a:gd name="T10" fmla="*/ 138 w 664"/>
              <a:gd name="T11" fmla="*/ 288 h 371"/>
              <a:gd name="T12" fmla="*/ 94 w 664"/>
              <a:gd name="T13" fmla="*/ 288 h 371"/>
              <a:gd name="T14" fmla="*/ 335 w 664"/>
              <a:gd name="T15" fmla="*/ 47 h 371"/>
              <a:gd name="T16" fmla="*/ 576 w 664"/>
              <a:gd name="T17" fmla="*/ 288 h 371"/>
              <a:gd name="T18" fmla="*/ 526 w 664"/>
              <a:gd name="T19" fmla="*/ 288 h 371"/>
              <a:gd name="T20" fmla="*/ 595 w 664"/>
              <a:gd name="T21" fmla="*/ 371 h 371"/>
              <a:gd name="T22" fmla="*/ 664 w 664"/>
              <a:gd name="T23" fmla="*/ 288 h 371"/>
              <a:gd name="T24" fmla="*/ 622 w 664"/>
              <a:gd name="T25" fmla="*/ 288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4" h="371">
                <a:moveTo>
                  <a:pt x="622" y="288"/>
                </a:moveTo>
                <a:cubicBezTo>
                  <a:pt x="622" y="129"/>
                  <a:pt x="494" y="0"/>
                  <a:pt x="335" y="0"/>
                </a:cubicBezTo>
                <a:cubicBezTo>
                  <a:pt x="176" y="0"/>
                  <a:pt x="48" y="129"/>
                  <a:pt x="48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69" y="371"/>
                  <a:pt x="69" y="371"/>
                  <a:pt x="69" y="37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94" y="288"/>
                  <a:pt x="94" y="288"/>
                  <a:pt x="94" y="288"/>
                </a:cubicBezTo>
                <a:cubicBezTo>
                  <a:pt x="94" y="155"/>
                  <a:pt x="202" y="47"/>
                  <a:pt x="335" y="47"/>
                </a:cubicBezTo>
                <a:cubicBezTo>
                  <a:pt x="468" y="47"/>
                  <a:pt x="576" y="155"/>
                  <a:pt x="576" y="288"/>
                </a:cubicBezTo>
                <a:cubicBezTo>
                  <a:pt x="526" y="288"/>
                  <a:pt x="526" y="288"/>
                  <a:pt x="526" y="288"/>
                </a:cubicBezTo>
                <a:cubicBezTo>
                  <a:pt x="595" y="371"/>
                  <a:pt x="595" y="371"/>
                  <a:pt x="595" y="371"/>
                </a:cubicBezTo>
                <a:cubicBezTo>
                  <a:pt x="664" y="288"/>
                  <a:pt x="664" y="288"/>
                  <a:pt x="664" y="288"/>
                </a:cubicBezTo>
                <a:lnTo>
                  <a:pt x="622" y="28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grpSp>
        <p:nvGrpSpPr>
          <p:cNvPr id="48" name="Group 56">
            <a:extLst>
              <a:ext uri="{FF2B5EF4-FFF2-40B4-BE49-F238E27FC236}">
                <a16:creationId xmlns:a16="http://schemas.microsoft.com/office/drawing/2014/main" id="{43203292-0AB1-4AF2-9A52-70BCCA334A9B}"/>
              </a:ext>
            </a:extLst>
          </p:cNvPr>
          <p:cNvGrpSpPr/>
          <p:nvPr/>
        </p:nvGrpSpPr>
        <p:grpSpPr>
          <a:xfrm>
            <a:off x="4483852" y="2999034"/>
            <a:ext cx="841621" cy="872399"/>
            <a:chOff x="4809644" y="2652326"/>
            <a:chExt cx="885099" cy="917468"/>
          </a:xfrm>
        </p:grpSpPr>
        <p:sp>
          <p:nvSpPr>
            <p:cNvPr id="50" name="Rounded Rectangle 146">
              <a:extLst>
                <a:ext uri="{FF2B5EF4-FFF2-40B4-BE49-F238E27FC236}">
                  <a16:creationId xmlns:a16="http://schemas.microsoft.com/office/drawing/2014/main" id="{BA76EA8E-11DC-F2C9-27FE-82C8486EBC1E}"/>
                </a:ext>
              </a:extLst>
            </p:cNvPr>
            <p:cNvSpPr/>
            <p:nvPr/>
          </p:nvSpPr>
          <p:spPr>
            <a:xfrm rot="2700000">
              <a:off x="4809644" y="2684695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rgbClr val="8E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  <p:sp>
          <p:nvSpPr>
            <p:cNvPr id="51" name="Rounded Rectangle 91">
              <a:extLst>
                <a:ext uri="{FF2B5EF4-FFF2-40B4-BE49-F238E27FC236}">
                  <a16:creationId xmlns:a16="http://schemas.microsoft.com/office/drawing/2014/main" id="{10E1DBA7-1DFB-CA7C-F505-F4A05511BFC3}"/>
                </a:ext>
              </a:extLst>
            </p:cNvPr>
            <p:cNvSpPr/>
            <p:nvPr/>
          </p:nvSpPr>
          <p:spPr>
            <a:xfrm rot="2700000">
              <a:off x="4809644" y="2652326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rgbClr val="692C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</p:grpSp>
      <p:sp>
        <p:nvSpPr>
          <p:cNvPr id="52" name="Freeform 101">
            <a:extLst>
              <a:ext uri="{FF2B5EF4-FFF2-40B4-BE49-F238E27FC236}">
                <a16:creationId xmlns:a16="http://schemas.microsoft.com/office/drawing/2014/main" id="{0FBBD13D-98FD-57F3-A843-3B389E30BA2B}"/>
              </a:ext>
            </a:extLst>
          </p:cNvPr>
          <p:cNvSpPr>
            <a:spLocks noEditPoints="1"/>
          </p:cNvSpPr>
          <p:nvPr/>
        </p:nvSpPr>
        <p:spPr bwMode="auto">
          <a:xfrm>
            <a:off x="3997987" y="2569851"/>
            <a:ext cx="519794" cy="409289"/>
          </a:xfrm>
          <a:custGeom>
            <a:avLst/>
            <a:gdLst>
              <a:gd name="T0" fmla="*/ 34 w 74"/>
              <a:gd name="T1" fmla="*/ 46 h 64"/>
              <a:gd name="T2" fmla="*/ 29 w 74"/>
              <a:gd name="T3" fmla="*/ 64 h 64"/>
              <a:gd name="T4" fmla="*/ 0 w 74"/>
              <a:gd name="T5" fmla="*/ 58 h 64"/>
              <a:gd name="T6" fmla="*/ 6 w 74"/>
              <a:gd name="T7" fmla="*/ 0 h 64"/>
              <a:gd name="T8" fmla="*/ 34 w 74"/>
              <a:gd name="T9" fmla="*/ 6 h 64"/>
              <a:gd name="T10" fmla="*/ 45 w 74"/>
              <a:gd name="T11" fmla="*/ 20 h 64"/>
              <a:gd name="T12" fmla="*/ 47 w 74"/>
              <a:gd name="T13" fmla="*/ 17 h 64"/>
              <a:gd name="T14" fmla="*/ 53 w 74"/>
              <a:gd name="T15" fmla="*/ 21 h 64"/>
              <a:gd name="T16" fmla="*/ 53 w 74"/>
              <a:gd name="T17" fmla="*/ 25 h 64"/>
              <a:gd name="T18" fmla="*/ 48 w 74"/>
              <a:gd name="T19" fmla="*/ 29 h 64"/>
              <a:gd name="T20" fmla="*/ 45 w 74"/>
              <a:gd name="T21" fmla="*/ 27 h 64"/>
              <a:gd name="T22" fmla="*/ 34 w 74"/>
              <a:gd name="T23" fmla="*/ 25 h 64"/>
              <a:gd name="T24" fmla="*/ 31 w 74"/>
              <a:gd name="T25" fmla="*/ 37 h 64"/>
              <a:gd name="T26" fmla="*/ 22 w 74"/>
              <a:gd name="T27" fmla="*/ 25 h 64"/>
              <a:gd name="T28" fmla="*/ 22 w 74"/>
              <a:gd name="T29" fmla="*/ 20 h 64"/>
              <a:gd name="T30" fmla="*/ 31 w 74"/>
              <a:gd name="T31" fmla="*/ 6 h 64"/>
              <a:gd name="T32" fmla="*/ 6 w 74"/>
              <a:gd name="T33" fmla="*/ 3 h 64"/>
              <a:gd name="T34" fmla="*/ 3 w 74"/>
              <a:gd name="T35" fmla="*/ 58 h 64"/>
              <a:gd name="T36" fmla="*/ 29 w 74"/>
              <a:gd name="T37" fmla="*/ 61 h 64"/>
              <a:gd name="T38" fmla="*/ 31 w 74"/>
              <a:gd name="T39" fmla="*/ 46 h 64"/>
              <a:gd name="T40" fmla="*/ 6 w 74"/>
              <a:gd name="T41" fmla="*/ 41 h 64"/>
              <a:gd name="T42" fmla="*/ 11 w 74"/>
              <a:gd name="T43" fmla="*/ 57 h 64"/>
              <a:gd name="T44" fmla="*/ 18 w 74"/>
              <a:gd name="T45" fmla="*/ 56 h 64"/>
              <a:gd name="T46" fmla="*/ 11 w 74"/>
              <a:gd name="T47" fmla="*/ 55 h 64"/>
              <a:gd name="T48" fmla="*/ 8 w 74"/>
              <a:gd name="T49" fmla="*/ 41 h 64"/>
              <a:gd name="T50" fmla="*/ 68 w 74"/>
              <a:gd name="T51" fmla="*/ 0 h 64"/>
              <a:gd name="T52" fmla="*/ 40 w 74"/>
              <a:gd name="T53" fmla="*/ 6 h 64"/>
              <a:gd name="T54" fmla="*/ 43 w 74"/>
              <a:gd name="T55" fmla="*/ 18 h 64"/>
              <a:gd name="T56" fmla="*/ 45 w 74"/>
              <a:gd name="T57" fmla="*/ 3 h 64"/>
              <a:gd name="T58" fmla="*/ 71 w 74"/>
              <a:gd name="T59" fmla="*/ 6 h 64"/>
              <a:gd name="T60" fmla="*/ 68 w 74"/>
              <a:gd name="T61" fmla="*/ 61 h 64"/>
              <a:gd name="T62" fmla="*/ 43 w 74"/>
              <a:gd name="T63" fmla="*/ 58 h 64"/>
              <a:gd name="T64" fmla="*/ 52 w 74"/>
              <a:gd name="T65" fmla="*/ 44 h 64"/>
              <a:gd name="T66" fmla="*/ 52 w 74"/>
              <a:gd name="T67" fmla="*/ 39 h 64"/>
              <a:gd name="T68" fmla="*/ 43 w 74"/>
              <a:gd name="T69" fmla="*/ 27 h 64"/>
              <a:gd name="T70" fmla="*/ 40 w 74"/>
              <a:gd name="T71" fmla="*/ 39 h 64"/>
              <a:gd name="T72" fmla="*/ 28 w 74"/>
              <a:gd name="T73" fmla="*/ 37 h 64"/>
              <a:gd name="T74" fmla="*/ 24 w 74"/>
              <a:gd name="T75" fmla="*/ 35 h 64"/>
              <a:gd name="T76" fmla="*/ 19 w 74"/>
              <a:gd name="T77" fmla="*/ 41 h 64"/>
              <a:gd name="T78" fmla="*/ 24 w 74"/>
              <a:gd name="T79" fmla="*/ 47 h 64"/>
              <a:gd name="T80" fmla="*/ 27 w 74"/>
              <a:gd name="T81" fmla="*/ 47 h 64"/>
              <a:gd name="T82" fmla="*/ 28 w 74"/>
              <a:gd name="T83" fmla="*/ 44 h 64"/>
              <a:gd name="T84" fmla="*/ 40 w 74"/>
              <a:gd name="T85" fmla="*/ 58 h 64"/>
              <a:gd name="T86" fmla="*/ 68 w 74"/>
              <a:gd name="T87" fmla="*/ 64 h 64"/>
              <a:gd name="T88" fmla="*/ 74 w 74"/>
              <a:gd name="T89" fmla="*/ 6 h 64"/>
              <a:gd name="T90" fmla="*/ 67 w 74"/>
              <a:gd name="T91" fmla="*/ 24 h 64"/>
              <a:gd name="T92" fmla="*/ 68 w 74"/>
              <a:gd name="T93" fmla="*/ 12 h 64"/>
              <a:gd name="T94" fmla="*/ 57 w 74"/>
              <a:gd name="T95" fmla="*/ 7 h 64"/>
              <a:gd name="T96" fmla="*/ 57 w 74"/>
              <a:gd name="T97" fmla="*/ 9 h 64"/>
              <a:gd name="T98" fmla="*/ 66 w 74"/>
              <a:gd name="T99" fmla="*/ 12 h 64"/>
              <a:gd name="T100" fmla="*/ 67 w 74"/>
              <a:gd name="T101" fmla="*/ 2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4" h="64">
                <a:moveTo>
                  <a:pt x="31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61"/>
                  <a:pt x="32" y="64"/>
                  <a:pt x="29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2" y="64"/>
                  <a:pt x="0" y="61"/>
                  <a:pt x="0" y="5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4" y="3"/>
                  <a:pt x="34" y="6"/>
                </a:cubicBezTo>
                <a:cubicBezTo>
                  <a:pt x="34" y="20"/>
                  <a:pt x="34" y="20"/>
                  <a:pt x="34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8"/>
                  <a:pt x="46" y="17"/>
                  <a:pt x="47" y="17"/>
                </a:cubicBezTo>
                <a:cubicBezTo>
                  <a:pt x="48" y="16"/>
                  <a:pt x="49" y="16"/>
                  <a:pt x="50" y="17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2"/>
                  <a:pt x="54" y="23"/>
                </a:cubicBezTo>
                <a:cubicBezTo>
                  <a:pt x="54" y="24"/>
                  <a:pt x="54" y="24"/>
                  <a:pt x="53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9"/>
                  <a:pt x="48" y="29"/>
                  <a:pt x="4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6" y="29"/>
                  <a:pt x="45" y="28"/>
                  <a:pt x="45" y="27"/>
                </a:cubicBezTo>
                <a:cubicBezTo>
                  <a:pt x="45" y="25"/>
                  <a:pt x="45" y="25"/>
                  <a:pt x="4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37"/>
                  <a:pt x="34" y="37"/>
                  <a:pt x="34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25"/>
                  <a:pt x="31" y="25"/>
                  <a:pt x="31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19" y="24"/>
                  <a:pt x="19" y="23"/>
                </a:cubicBezTo>
                <a:cubicBezTo>
                  <a:pt x="19" y="21"/>
                  <a:pt x="21" y="20"/>
                  <a:pt x="22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4"/>
                  <a:pt x="30" y="3"/>
                  <a:pt x="29" y="3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3" y="4"/>
                  <a:pt x="3" y="6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60"/>
                  <a:pt x="4" y="61"/>
                  <a:pt x="6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1"/>
                  <a:pt x="31" y="60"/>
                  <a:pt x="31" y="58"/>
                </a:cubicBezTo>
                <a:lnTo>
                  <a:pt x="31" y="46"/>
                </a:lnTo>
                <a:close/>
                <a:moveTo>
                  <a:pt x="7" y="40"/>
                </a:moveTo>
                <a:cubicBezTo>
                  <a:pt x="7" y="40"/>
                  <a:pt x="6" y="40"/>
                  <a:pt x="6" y="41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4"/>
                  <a:pt x="9" y="57"/>
                  <a:pt x="11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8" y="57"/>
                  <a:pt x="18" y="56"/>
                  <a:pt x="18" y="56"/>
                </a:cubicBezTo>
                <a:cubicBezTo>
                  <a:pt x="18" y="55"/>
                  <a:pt x="18" y="55"/>
                  <a:pt x="17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55"/>
                  <a:pt x="8" y="53"/>
                  <a:pt x="8" y="52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0"/>
                  <a:pt x="8" y="40"/>
                  <a:pt x="7" y="40"/>
                </a:cubicBezTo>
                <a:close/>
                <a:moveTo>
                  <a:pt x="68" y="0"/>
                </a:move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40" y="3"/>
                  <a:pt x="40" y="6"/>
                </a:cubicBezTo>
                <a:cubicBezTo>
                  <a:pt x="40" y="18"/>
                  <a:pt x="40" y="18"/>
                  <a:pt x="40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4"/>
                  <a:pt x="44" y="3"/>
                  <a:pt x="45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70" y="3"/>
                  <a:pt x="71" y="4"/>
                  <a:pt x="71" y="6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60"/>
                  <a:pt x="70" y="61"/>
                  <a:pt x="68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3" y="60"/>
                  <a:pt x="43" y="58"/>
                </a:cubicBezTo>
                <a:cubicBezTo>
                  <a:pt x="43" y="44"/>
                  <a:pt x="43" y="44"/>
                  <a:pt x="43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4" y="42"/>
                  <a:pt x="54" y="41"/>
                </a:cubicBezTo>
                <a:cubicBezTo>
                  <a:pt x="54" y="40"/>
                  <a:pt x="53" y="39"/>
                  <a:pt x="52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27"/>
                  <a:pt x="43" y="27"/>
                  <a:pt x="43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39"/>
                  <a:pt x="40" y="39"/>
                  <a:pt x="40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6"/>
                  <a:pt x="28" y="35"/>
                  <a:pt x="27" y="35"/>
                </a:cubicBezTo>
                <a:cubicBezTo>
                  <a:pt x="26" y="35"/>
                  <a:pt x="25" y="35"/>
                  <a:pt x="24" y="35"/>
                </a:cubicBezTo>
                <a:cubicBezTo>
                  <a:pt x="21" y="39"/>
                  <a:pt x="21" y="39"/>
                  <a:pt x="21" y="39"/>
                </a:cubicBezTo>
                <a:cubicBezTo>
                  <a:pt x="20" y="39"/>
                  <a:pt x="19" y="40"/>
                  <a:pt x="19" y="41"/>
                </a:cubicBezTo>
                <a:cubicBezTo>
                  <a:pt x="19" y="42"/>
                  <a:pt x="20" y="43"/>
                  <a:pt x="21" y="43"/>
                </a:cubicBezTo>
                <a:cubicBezTo>
                  <a:pt x="24" y="47"/>
                  <a:pt x="24" y="47"/>
                  <a:pt x="24" y="47"/>
                </a:cubicBezTo>
                <a:cubicBezTo>
                  <a:pt x="25" y="47"/>
                  <a:pt x="25" y="47"/>
                  <a:pt x="26" y="47"/>
                </a:cubicBezTo>
                <a:cubicBezTo>
                  <a:pt x="26" y="47"/>
                  <a:pt x="27" y="47"/>
                  <a:pt x="27" y="47"/>
                </a:cubicBezTo>
                <a:cubicBezTo>
                  <a:pt x="28" y="47"/>
                  <a:pt x="28" y="46"/>
                  <a:pt x="28" y="45"/>
                </a:cubicBezTo>
                <a:cubicBezTo>
                  <a:pt x="28" y="44"/>
                  <a:pt x="28" y="44"/>
                  <a:pt x="28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61"/>
                  <a:pt x="42" y="64"/>
                  <a:pt x="45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2" y="64"/>
                  <a:pt x="74" y="61"/>
                  <a:pt x="74" y="58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2" y="0"/>
                  <a:pt x="68" y="0"/>
                </a:cubicBezTo>
                <a:close/>
                <a:moveTo>
                  <a:pt x="67" y="24"/>
                </a:moveTo>
                <a:cubicBezTo>
                  <a:pt x="67" y="24"/>
                  <a:pt x="68" y="24"/>
                  <a:pt x="68" y="2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9"/>
                  <a:pt x="65" y="7"/>
                  <a:pt x="63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6" y="7"/>
                  <a:pt x="56" y="8"/>
                  <a:pt x="56" y="8"/>
                </a:cubicBezTo>
                <a:cubicBezTo>
                  <a:pt x="56" y="9"/>
                  <a:pt x="56" y="9"/>
                  <a:pt x="57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4" y="9"/>
                  <a:pt x="66" y="11"/>
                  <a:pt x="66" y="12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4"/>
                  <a:pt x="66" y="24"/>
                  <a:pt x="67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760"/>
          </a:p>
        </p:txBody>
      </p:sp>
      <p:grpSp>
        <p:nvGrpSpPr>
          <p:cNvPr id="53" name="Group 88">
            <a:extLst>
              <a:ext uri="{FF2B5EF4-FFF2-40B4-BE49-F238E27FC236}">
                <a16:creationId xmlns:a16="http://schemas.microsoft.com/office/drawing/2014/main" id="{90BE922C-6015-DF0B-5673-AF534D4D0ABD}"/>
              </a:ext>
            </a:extLst>
          </p:cNvPr>
          <p:cNvGrpSpPr/>
          <p:nvPr/>
        </p:nvGrpSpPr>
        <p:grpSpPr>
          <a:xfrm>
            <a:off x="3832356" y="3645813"/>
            <a:ext cx="841621" cy="872399"/>
            <a:chOff x="4124491" y="3332518"/>
            <a:chExt cx="885099" cy="917468"/>
          </a:xfrm>
        </p:grpSpPr>
        <p:sp>
          <p:nvSpPr>
            <p:cNvPr id="54" name="Rounded Rectangle 148">
              <a:extLst>
                <a:ext uri="{FF2B5EF4-FFF2-40B4-BE49-F238E27FC236}">
                  <a16:creationId xmlns:a16="http://schemas.microsoft.com/office/drawing/2014/main" id="{D4C58F22-AE78-155E-2774-434813788C77}"/>
                </a:ext>
              </a:extLst>
            </p:cNvPr>
            <p:cNvSpPr/>
            <p:nvPr/>
          </p:nvSpPr>
          <p:spPr>
            <a:xfrm rot="8100000">
              <a:off x="4124491" y="3364887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  <p:sp>
          <p:nvSpPr>
            <p:cNvPr id="55" name="Rounded Rectangle 110">
              <a:extLst>
                <a:ext uri="{FF2B5EF4-FFF2-40B4-BE49-F238E27FC236}">
                  <a16:creationId xmlns:a16="http://schemas.microsoft.com/office/drawing/2014/main" id="{CFE01A18-13F0-A28D-CF3B-82A84E8F0E8E}"/>
                </a:ext>
              </a:extLst>
            </p:cNvPr>
            <p:cNvSpPr/>
            <p:nvPr/>
          </p:nvSpPr>
          <p:spPr>
            <a:xfrm rot="8100000">
              <a:off x="4124491" y="3332518"/>
              <a:ext cx="885099" cy="885099"/>
            </a:xfrm>
            <a:prstGeom prst="roundRect">
              <a:avLst>
                <a:gd name="adj" fmla="val 17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</p:grpSp>
      <p:sp>
        <p:nvSpPr>
          <p:cNvPr id="63" name="Freeform 5">
            <a:extLst>
              <a:ext uri="{FF2B5EF4-FFF2-40B4-BE49-F238E27FC236}">
                <a16:creationId xmlns:a16="http://schemas.microsoft.com/office/drawing/2014/main" id="{C3FCE58B-26F7-2946-B5A7-0BE82598F2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4931" y="2617445"/>
            <a:ext cx="342316" cy="34231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rgbClr val="004F5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64" name="TextBox 165">
            <a:extLst>
              <a:ext uri="{FF2B5EF4-FFF2-40B4-BE49-F238E27FC236}">
                <a16:creationId xmlns:a16="http://schemas.microsoft.com/office/drawing/2014/main" id="{5B7EEA97-166B-0A35-4C20-A701EAA5A1C4}"/>
              </a:ext>
            </a:extLst>
          </p:cNvPr>
          <p:cNvSpPr txBox="1"/>
          <p:nvPr/>
        </p:nvSpPr>
        <p:spPr>
          <a:xfrm>
            <a:off x="1084388" y="2601502"/>
            <a:ext cx="2011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/>
              <a:t>¿En qué diferenciarlos?</a:t>
            </a:r>
          </a:p>
        </p:txBody>
      </p:sp>
      <p:sp>
        <p:nvSpPr>
          <p:cNvPr id="65" name="Rectangle 166">
            <a:extLst>
              <a:ext uri="{FF2B5EF4-FFF2-40B4-BE49-F238E27FC236}">
                <a16:creationId xmlns:a16="http://schemas.microsoft.com/office/drawing/2014/main" id="{DC34E336-5E6F-FBA2-A862-BAE2D5C495AD}"/>
              </a:ext>
            </a:extLst>
          </p:cNvPr>
          <p:cNvSpPr/>
          <p:nvPr/>
        </p:nvSpPr>
        <p:spPr>
          <a:xfrm>
            <a:off x="1084384" y="3069378"/>
            <a:ext cx="1995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_tradnl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Criterio técnico y financiero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DC616E9F-EDDE-5DD8-90D2-2010BB10D0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5535" y="3725537"/>
            <a:ext cx="342316" cy="34231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67" name="TextBox 169">
            <a:extLst>
              <a:ext uri="{FF2B5EF4-FFF2-40B4-BE49-F238E27FC236}">
                <a16:creationId xmlns:a16="http://schemas.microsoft.com/office/drawing/2014/main" id="{AD5E29D8-79F6-0C42-0EC4-E026EAE23CBB}"/>
              </a:ext>
            </a:extLst>
          </p:cNvPr>
          <p:cNvSpPr txBox="1"/>
          <p:nvPr/>
        </p:nvSpPr>
        <p:spPr>
          <a:xfrm>
            <a:off x="1084384" y="3645973"/>
            <a:ext cx="10819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b="1"/>
              <a:t>Integración</a:t>
            </a:r>
          </a:p>
        </p:txBody>
      </p:sp>
      <p:sp>
        <p:nvSpPr>
          <p:cNvPr id="68" name="Rectangle 170">
            <a:extLst>
              <a:ext uri="{FF2B5EF4-FFF2-40B4-BE49-F238E27FC236}">
                <a16:creationId xmlns:a16="http://schemas.microsoft.com/office/drawing/2014/main" id="{1A3716D4-2A76-9093-15F8-86977F63A5FE}"/>
              </a:ext>
            </a:extLst>
          </p:cNvPr>
          <p:cNvSpPr/>
          <p:nvPr/>
        </p:nvSpPr>
        <p:spPr>
          <a:xfrm>
            <a:off x="1084384" y="3860273"/>
            <a:ext cx="1995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_tradnl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Homologación de códigos</a:t>
            </a:r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1BFCCDBD-09A4-1CEA-056F-71F66E3A8F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3596" y="2659859"/>
            <a:ext cx="342316" cy="34231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70" name="TextBox 173">
            <a:extLst>
              <a:ext uri="{FF2B5EF4-FFF2-40B4-BE49-F238E27FC236}">
                <a16:creationId xmlns:a16="http://schemas.microsoft.com/office/drawing/2014/main" id="{D6235FBC-EB51-4203-D68B-15B3B329EEAD}"/>
              </a:ext>
            </a:extLst>
          </p:cNvPr>
          <p:cNvSpPr txBox="1"/>
          <p:nvPr/>
        </p:nvSpPr>
        <p:spPr>
          <a:xfrm>
            <a:off x="6295808" y="2601502"/>
            <a:ext cx="16486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b="1"/>
              <a:t>Frontera funcional</a:t>
            </a:r>
          </a:p>
        </p:txBody>
      </p:sp>
      <p:sp>
        <p:nvSpPr>
          <p:cNvPr id="71" name="Rectangle 174">
            <a:extLst>
              <a:ext uri="{FF2B5EF4-FFF2-40B4-BE49-F238E27FC236}">
                <a16:creationId xmlns:a16="http://schemas.microsoft.com/office/drawing/2014/main" id="{65256526-3126-4BC2-3659-84D0A91C41EF}"/>
              </a:ext>
            </a:extLst>
          </p:cNvPr>
          <p:cNvSpPr/>
          <p:nvPr/>
        </p:nvSpPr>
        <p:spPr>
          <a:xfrm>
            <a:off x="6137820" y="2815802"/>
            <a:ext cx="230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_tradnl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Más allá de un centro de costo</a:t>
            </a:r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A9B46C96-C49A-C498-37D0-7AD46152DBA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3596" y="3714933"/>
            <a:ext cx="342316" cy="342316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rgbClr val="692C5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73" name="TextBox 177">
            <a:extLst>
              <a:ext uri="{FF2B5EF4-FFF2-40B4-BE49-F238E27FC236}">
                <a16:creationId xmlns:a16="http://schemas.microsoft.com/office/drawing/2014/main" id="{EB251BEA-DF97-FBDA-7511-5EE56D373FC4}"/>
              </a:ext>
            </a:extLst>
          </p:cNvPr>
          <p:cNvSpPr txBox="1"/>
          <p:nvPr/>
        </p:nvSpPr>
        <p:spPr>
          <a:xfrm>
            <a:off x="6295807" y="3645973"/>
            <a:ext cx="2359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b="1"/>
              <a:t>¿Existen más involucrados?</a:t>
            </a:r>
          </a:p>
        </p:txBody>
      </p:sp>
      <p:sp>
        <p:nvSpPr>
          <p:cNvPr id="74" name="Rectangle 178">
            <a:extLst>
              <a:ext uri="{FF2B5EF4-FFF2-40B4-BE49-F238E27FC236}">
                <a16:creationId xmlns:a16="http://schemas.microsoft.com/office/drawing/2014/main" id="{BEF8116E-A8EC-A0FD-D4A8-695B4C227694}"/>
              </a:ext>
            </a:extLst>
          </p:cNvPr>
          <p:cNvSpPr/>
          <p:nvPr/>
        </p:nvSpPr>
        <p:spPr>
          <a:xfrm>
            <a:off x="6295808" y="3860273"/>
            <a:ext cx="214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_tradnl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¿Quién mas codifica activos?</a:t>
            </a:r>
          </a:p>
        </p:txBody>
      </p:sp>
      <p:cxnSp>
        <p:nvCxnSpPr>
          <p:cNvPr id="75" name="Straight Connector 26">
            <a:extLst>
              <a:ext uri="{FF2B5EF4-FFF2-40B4-BE49-F238E27FC236}">
                <a16:creationId xmlns:a16="http://schemas.microsoft.com/office/drawing/2014/main" id="{648523FC-CEC8-CAC0-BD2D-9C36EB940B62}"/>
              </a:ext>
            </a:extLst>
          </p:cNvPr>
          <p:cNvCxnSpPr/>
          <p:nvPr/>
        </p:nvCxnSpPr>
        <p:spPr>
          <a:xfrm>
            <a:off x="4257879" y="3147577"/>
            <a:ext cx="0" cy="570302"/>
          </a:xfrm>
          <a:prstGeom prst="line">
            <a:avLst/>
          </a:prstGeom>
          <a:ln w="25400">
            <a:solidFill>
              <a:schemeClr val="tx1">
                <a:alpha val="27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49">
            <a:extLst>
              <a:ext uri="{FF2B5EF4-FFF2-40B4-BE49-F238E27FC236}">
                <a16:creationId xmlns:a16="http://schemas.microsoft.com/office/drawing/2014/main" id="{8EAA8317-AF5F-32BD-4171-F8725E81A15A}"/>
              </a:ext>
            </a:extLst>
          </p:cNvPr>
          <p:cNvCxnSpPr/>
          <p:nvPr/>
        </p:nvCxnSpPr>
        <p:spPr>
          <a:xfrm rot="5400000">
            <a:off x="4257879" y="3147577"/>
            <a:ext cx="0" cy="570302"/>
          </a:xfrm>
          <a:prstGeom prst="line">
            <a:avLst/>
          </a:prstGeom>
          <a:ln w="25400">
            <a:solidFill>
              <a:schemeClr val="tx1">
                <a:alpha val="27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24">
            <a:extLst>
              <a:ext uri="{FF2B5EF4-FFF2-40B4-BE49-F238E27FC236}">
                <a16:creationId xmlns:a16="http://schemas.microsoft.com/office/drawing/2014/main" id="{091CA5CB-C55B-23C0-8164-61C53A8CFD1D}"/>
              </a:ext>
            </a:extLst>
          </p:cNvPr>
          <p:cNvSpPr/>
          <p:nvPr/>
        </p:nvSpPr>
        <p:spPr>
          <a:xfrm>
            <a:off x="4175272" y="3350121"/>
            <a:ext cx="165215" cy="165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13"/>
          </a:p>
        </p:txBody>
      </p:sp>
      <p:sp>
        <p:nvSpPr>
          <p:cNvPr id="38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 técnicos y financieros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140">
            <a:extLst>
              <a:ext uri="{FF2B5EF4-FFF2-40B4-BE49-F238E27FC236}">
                <a16:creationId xmlns:a16="http://schemas.microsoft.com/office/drawing/2014/main" id="{D4DA250F-CF67-BC76-86E0-39D861649FB1}"/>
              </a:ext>
            </a:extLst>
          </p:cNvPr>
          <p:cNvSpPr>
            <a:spLocks noEditPoints="1"/>
          </p:cNvSpPr>
          <p:nvPr/>
        </p:nvSpPr>
        <p:spPr bwMode="auto">
          <a:xfrm>
            <a:off x="4019999" y="3829165"/>
            <a:ext cx="459000" cy="459000"/>
          </a:xfrm>
          <a:custGeom>
            <a:avLst/>
            <a:gdLst>
              <a:gd name="T0" fmla="*/ 43 w 61"/>
              <a:gd name="T1" fmla="*/ 47 h 76"/>
              <a:gd name="T2" fmla="*/ 43 w 61"/>
              <a:gd name="T3" fmla="*/ 51 h 76"/>
              <a:gd name="T4" fmla="*/ 61 w 61"/>
              <a:gd name="T5" fmla="*/ 68 h 76"/>
              <a:gd name="T6" fmla="*/ 38 w 61"/>
              <a:gd name="T7" fmla="*/ 70 h 76"/>
              <a:gd name="T8" fmla="*/ 23 w 61"/>
              <a:gd name="T9" fmla="*/ 70 h 76"/>
              <a:gd name="T10" fmla="*/ 0 w 61"/>
              <a:gd name="T11" fmla="*/ 68 h 76"/>
              <a:gd name="T12" fmla="*/ 23 w 61"/>
              <a:gd name="T13" fmla="*/ 66 h 76"/>
              <a:gd name="T14" fmla="*/ 29 w 61"/>
              <a:gd name="T15" fmla="*/ 56 h 76"/>
              <a:gd name="T16" fmla="*/ 0 w 61"/>
              <a:gd name="T17" fmla="*/ 49 h 76"/>
              <a:gd name="T18" fmla="*/ 7 w 61"/>
              <a:gd name="T19" fmla="*/ 0 h 76"/>
              <a:gd name="T20" fmla="*/ 61 w 61"/>
              <a:gd name="T21" fmla="*/ 7 h 76"/>
              <a:gd name="T22" fmla="*/ 54 w 61"/>
              <a:gd name="T23" fmla="*/ 56 h 76"/>
              <a:gd name="T24" fmla="*/ 33 w 61"/>
              <a:gd name="T25" fmla="*/ 61 h 76"/>
              <a:gd name="T26" fmla="*/ 59 w 61"/>
              <a:gd name="T27" fmla="*/ 66 h 76"/>
              <a:gd name="T28" fmla="*/ 47 w 61"/>
              <a:gd name="T29" fmla="*/ 44 h 76"/>
              <a:gd name="T30" fmla="*/ 39 w 61"/>
              <a:gd name="T31" fmla="*/ 53 h 76"/>
              <a:gd name="T32" fmla="*/ 47 w 61"/>
              <a:gd name="T33" fmla="*/ 44 h 76"/>
              <a:gd name="T34" fmla="*/ 39 w 61"/>
              <a:gd name="T35" fmla="*/ 33 h 76"/>
              <a:gd name="T36" fmla="*/ 47 w 61"/>
              <a:gd name="T37" fmla="*/ 42 h 76"/>
              <a:gd name="T38" fmla="*/ 47 w 61"/>
              <a:gd name="T39" fmla="*/ 21 h 76"/>
              <a:gd name="T40" fmla="*/ 39 w 61"/>
              <a:gd name="T41" fmla="*/ 31 h 76"/>
              <a:gd name="T42" fmla="*/ 47 w 61"/>
              <a:gd name="T43" fmla="*/ 21 h 76"/>
              <a:gd name="T44" fmla="*/ 54 w 61"/>
              <a:gd name="T45" fmla="*/ 44 h 76"/>
              <a:gd name="T46" fmla="*/ 49 w 61"/>
              <a:gd name="T47" fmla="*/ 53 h 76"/>
              <a:gd name="T48" fmla="*/ 58 w 61"/>
              <a:gd name="T49" fmla="*/ 49 h 76"/>
              <a:gd name="T50" fmla="*/ 58 w 61"/>
              <a:gd name="T51" fmla="*/ 42 h 76"/>
              <a:gd name="T52" fmla="*/ 54 w 61"/>
              <a:gd name="T53" fmla="*/ 33 h 76"/>
              <a:gd name="T54" fmla="*/ 49 w 61"/>
              <a:gd name="T55" fmla="*/ 42 h 76"/>
              <a:gd name="T56" fmla="*/ 58 w 61"/>
              <a:gd name="T57" fmla="*/ 38 h 76"/>
              <a:gd name="T58" fmla="*/ 58 w 61"/>
              <a:gd name="T59" fmla="*/ 31 h 76"/>
              <a:gd name="T60" fmla="*/ 54 w 61"/>
              <a:gd name="T61" fmla="*/ 21 h 76"/>
              <a:gd name="T62" fmla="*/ 49 w 61"/>
              <a:gd name="T63" fmla="*/ 31 h 76"/>
              <a:gd name="T64" fmla="*/ 58 w 61"/>
              <a:gd name="T65" fmla="*/ 27 h 76"/>
              <a:gd name="T66" fmla="*/ 58 w 61"/>
              <a:gd name="T67" fmla="*/ 20 h 76"/>
              <a:gd name="T68" fmla="*/ 7 w 61"/>
              <a:gd name="T69" fmla="*/ 19 h 76"/>
              <a:gd name="T70" fmla="*/ 58 w 61"/>
              <a:gd name="T71" fmla="*/ 15 h 76"/>
              <a:gd name="T72" fmla="*/ 58 w 61"/>
              <a:gd name="T73" fmla="*/ 7 h 76"/>
              <a:gd name="T74" fmla="*/ 7 w 61"/>
              <a:gd name="T75" fmla="*/ 3 h 76"/>
              <a:gd name="T76" fmla="*/ 3 w 61"/>
              <a:gd name="T77" fmla="*/ 11 h 76"/>
              <a:gd name="T78" fmla="*/ 3 w 61"/>
              <a:gd name="T79" fmla="*/ 27 h 76"/>
              <a:gd name="T80" fmla="*/ 37 w 61"/>
              <a:gd name="T81" fmla="*/ 31 h 76"/>
              <a:gd name="T82" fmla="*/ 7 w 61"/>
              <a:gd name="T83" fmla="*/ 21 h 76"/>
              <a:gd name="T84" fmla="*/ 3 w 61"/>
              <a:gd name="T85" fmla="*/ 22 h 76"/>
              <a:gd name="T86" fmla="*/ 3 w 61"/>
              <a:gd name="T87" fmla="*/ 38 h 76"/>
              <a:gd name="T88" fmla="*/ 37 w 61"/>
              <a:gd name="T89" fmla="*/ 42 h 76"/>
              <a:gd name="T90" fmla="*/ 7 w 61"/>
              <a:gd name="T91" fmla="*/ 33 h 76"/>
              <a:gd name="T92" fmla="*/ 3 w 61"/>
              <a:gd name="T93" fmla="*/ 34 h 76"/>
              <a:gd name="T94" fmla="*/ 37 w 61"/>
              <a:gd name="T95" fmla="*/ 53 h 76"/>
              <a:gd name="T96" fmla="*/ 7 w 61"/>
              <a:gd name="T97" fmla="*/ 44 h 76"/>
              <a:gd name="T98" fmla="*/ 3 w 61"/>
              <a:gd name="T99" fmla="*/ 45 h 76"/>
              <a:gd name="T100" fmla="*/ 7 w 61"/>
              <a:gd name="T101" fmla="*/ 53 h 76"/>
              <a:gd name="T102" fmla="*/ 35 w 61"/>
              <a:gd name="T103" fmla="*/ 68 h 76"/>
              <a:gd name="T104" fmla="*/ 26 w 61"/>
              <a:gd name="T105" fmla="*/ 68 h 76"/>
              <a:gd name="T106" fmla="*/ 35 w 61"/>
              <a:gd name="T107" fmla="*/ 68 h 76"/>
              <a:gd name="T108" fmla="*/ 45 w 61"/>
              <a:gd name="T109" fmla="*/ 37 h 76"/>
              <a:gd name="T110" fmla="*/ 41 w 61"/>
              <a:gd name="T111" fmla="*/ 37 h 76"/>
              <a:gd name="T112" fmla="*/ 43 w 61"/>
              <a:gd name="T113" fmla="*/ 28 h 76"/>
              <a:gd name="T114" fmla="*/ 43 w 61"/>
              <a:gd name="T115" fmla="*/ 24 h 76"/>
              <a:gd name="T116" fmla="*/ 43 w 61"/>
              <a:gd name="T117" fmla="*/ 2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" h="76">
                <a:moveTo>
                  <a:pt x="41" y="49"/>
                </a:moveTo>
                <a:cubicBezTo>
                  <a:pt x="41" y="48"/>
                  <a:pt x="42" y="47"/>
                  <a:pt x="43" y="47"/>
                </a:cubicBezTo>
                <a:cubicBezTo>
                  <a:pt x="44" y="47"/>
                  <a:pt x="45" y="48"/>
                  <a:pt x="45" y="49"/>
                </a:cubicBezTo>
                <a:cubicBezTo>
                  <a:pt x="45" y="50"/>
                  <a:pt x="44" y="51"/>
                  <a:pt x="43" y="51"/>
                </a:cubicBezTo>
                <a:cubicBezTo>
                  <a:pt x="42" y="51"/>
                  <a:pt x="41" y="50"/>
                  <a:pt x="41" y="49"/>
                </a:cubicBezTo>
                <a:close/>
                <a:moveTo>
                  <a:pt x="61" y="68"/>
                </a:moveTo>
                <a:cubicBezTo>
                  <a:pt x="61" y="70"/>
                  <a:pt x="60" y="70"/>
                  <a:pt x="59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74"/>
                  <a:pt x="34" y="76"/>
                  <a:pt x="31" y="76"/>
                </a:cubicBezTo>
                <a:cubicBezTo>
                  <a:pt x="27" y="76"/>
                  <a:pt x="24" y="74"/>
                  <a:pt x="23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70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4" y="64"/>
                  <a:pt x="26" y="62"/>
                  <a:pt x="29" y="61"/>
                </a:cubicBez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49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3"/>
                  <a:pt x="58" y="56"/>
                  <a:pt x="54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61"/>
                  <a:pt x="33" y="61"/>
                  <a:pt x="33" y="61"/>
                </a:cubicBezTo>
                <a:cubicBezTo>
                  <a:pt x="35" y="62"/>
                  <a:pt x="37" y="64"/>
                  <a:pt x="38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60" y="66"/>
                  <a:pt x="61" y="67"/>
                  <a:pt x="61" y="68"/>
                </a:cubicBezTo>
                <a:close/>
                <a:moveTo>
                  <a:pt x="47" y="44"/>
                </a:moveTo>
                <a:cubicBezTo>
                  <a:pt x="39" y="44"/>
                  <a:pt x="39" y="44"/>
                  <a:pt x="39" y="44"/>
                </a:cubicBezTo>
                <a:cubicBezTo>
                  <a:pt x="39" y="53"/>
                  <a:pt x="39" y="53"/>
                  <a:pt x="39" y="53"/>
                </a:cubicBezTo>
                <a:cubicBezTo>
                  <a:pt x="47" y="53"/>
                  <a:pt x="47" y="53"/>
                  <a:pt x="47" y="53"/>
                </a:cubicBezTo>
                <a:lnTo>
                  <a:pt x="47" y="44"/>
                </a:lnTo>
                <a:close/>
                <a:moveTo>
                  <a:pt x="47" y="3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42"/>
                  <a:pt x="39" y="42"/>
                  <a:pt x="39" y="42"/>
                </a:cubicBezTo>
                <a:cubicBezTo>
                  <a:pt x="47" y="42"/>
                  <a:pt x="47" y="42"/>
                  <a:pt x="47" y="42"/>
                </a:cubicBezTo>
                <a:lnTo>
                  <a:pt x="47" y="33"/>
                </a:lnTo>
                <a:close/>
                <a:moveTo>
                  <a:pt x="47" y="21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1"/>
                  <a:pt x="39" y="31"/>
                  <a:pt x="39" y="31"/>
                </a:cubicBezTo>
                <a:cubicBezTo>
                  <a:pt x="47" y="31"/>
                  <a:pt x="47" y="31"/>
                  <a:pt x="47" y="31"/>
                </a:cubicBezTo>
                <a:lnTo>
                  <a:pt x="47" y="21"/>
                </a:lnTo>
                <a:close/>
                <a:moveTo>
                  <a:pt x="58" y="42"/>
                </a:moveTo>
                <a:cubicBezTo>
                  <a:pt x="57" y="43"/>
                  <a:pt x="55" y="44"/>
                  <a:pt x="54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53"/>
                  <a:pt x="49" y="53"/>
                  <a:pt x="4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6" y="53"/>
                  <a:pt x="58" y="51"/>
                  <a:pt x="58" y="49"/>
                </a:cubicBezTo>
                <a:cubicBezTo>
                  <a:pt x="58" y="45"/>
                  <a:pt x="58" y="45"/>
                  <a:pt x="58" y="45"/>
                </a:cubicBezTo>
                <a:lnTo>
                  <a:pt x="58" y="42"/>
                </a:lnTo>
                <a:close/>
                <a:moveTo>
                  <a:pt x="58" y="31"/>
                </a:moveTo>
                <a:cubicBezTo>
                  <a:pt x="57" y="32"/>
                  <a:pt x="55" y="33"/>
                  <a:pt x="54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42"/>
                  <a:pt x="49" y="42"/>
                  <a:pt x="49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6" y="42"/>
                  <a:pt x="58" y="40"/>
                  <a:pt x="58" y="38"/>
                </a:cubicBezTo>
                <a:cubicBezTo>
                  <a:pt x="58" y="34"/>
                  <a:pt x="58" y="34"/>
                  <a:pt x="58" y="34"/>
                </a:cubicBezTo>
                <a:lnTo>
                  <a:pt x="58" y="31"/>
                </a:lnTo>
                <a:close/>
                <a:moveTo>
                  <a:pt x="58" y="20"/>
                </a:moveTo>
                <a:cubicBezTo>
                  <a:pt x="57" y="21"/>
                  <a:pt x="55" y="21"/>
                  <a:pt x="54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31"/>
                  <a:pt x="49" y="31"/>
                  <a:pt x="49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6" y="31"/>
                  <a:pt x="58" y="29"/>
                  <a:pt x="58" y="27"/>
                </a:cubicBezTo>
                <a:cubicBezTo>
                  <a:pt x="58" y="22"/>
                  <a:pt x="58" y="22"/>
                  <a:pt x="58" y="22"/>
                </a:cubicBezTo>
                <a:lnTo>
                  <a:pt x="58" y="20"/>
                </a:lnTo>
                <a:close/>
                <a:moveTo>
                  <a:pt x="3" y="15"/>
                </a:moveTo>
                <a:cubicBezTo>
                  <a:pt x="3" y="18"/>
                  <a:pt x="5" y="19"/>
                  <a:pt x="7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8" y="18"/>
                  <a:pt x="58" y="15"/>
                </a:cubicBezTo>
                <a:cubicBezTo>
                  <a:pt x="58" y="11"/>
                  <a:pt x="58" y="11"/>
                  <a:pt x="58" y="1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5"/>
                  <a:pt x="56" y="3"/>
                  <a:pt x="54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3" y="5"/>
                  <a:pt x="3" y="7"/>
                </a:cubicBezTo>
                <a:cubicBezTo>
                  <a:pt x="3" y="11"/>
                  <a:pt x="3" y="11"/>
                  <a:pt x="3" y="11"/>
                </a:cubicBezTo>
                <a:lnTo>
                  <a:pt x="3" y="15"/>
                </a:lnTo>
                <a:close/>
                <a:moveTo>
                  <a:pt x="3" y="27"/>
                </a:moveTo>
                <a:cubicBezTo>
                  <a:pt x="3" y="29"/>
                  <a:pt x="5" y="31"/>
                  <a:pt x="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1"/>
                  <a:pt x="37" y="21"/>
                  <a:pt x="3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4" y="21"/>
                  <a:pt x="3" y="20"/>
                </a:cubicBezTo>
                <a:cubicBezTo>
                  <a:pt x="3" y="22"/>
                  <a:pt x="3" y="22"/>
                  <a:pt x="3" y="22"/>
                </a:cubicBezTo>
                <a:lnTo>
                  <a:pt x="3" y="27"/>
                </a:lnTo>
                <a:close/>
                <a:moveTo>
                  <a:pt x="3" y="38"/>
                </a:moveTo>
                <a:cubicBezTo>
                  <a:pt x="3" y="40"/>
                  <a:pt x="5" y="42"/>
                  <a:pt x="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33"/>
                  <a:pt x="37" y="33"/>
                  <a:pt x="3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4" y="32"/>
                  <a:pt x="3" y="31"/>
                </a:cubicBezTo>
                <a:cubicBezTo>
                  <a:pt x="3" y="34"/>
                  <a:pt x="3" y="34"/>
                  <a:pt x="3" y="34"/>
                </a:cubicBezTo>
                <a:lnTo>
                  <a:pt x="3" y="38"/>
                </a:lnTo>
                <a:close/>
                <a:moveTo>
                  <a:pt x="37" y="53"/>
                </a:moveTo>
                <a:cubicBezTo>
                  <a:pt x="37" y="44"/>
                  <a:pt x="37" y="44"/>
                  <a:pt x="3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4" y="43"/>
                  <a:pt x="3" y="42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51"/>
                  <a:pt x="5" y="53"/>
                  <a:pt x="7" y="53"/>
                </a:cubicBezTo>
                <a:lnTo>
                  <a:pt x="37" y="53"/>
                </a:lnTo>
                <a:close/>
                <a:moveTo>
                  <a:pt x="35" y="68"/>
                </a:moveTo>
                <a:cubicBezTo>
                  <a:pt x="35" y="66"/>
                  <a:pt x="33" y="64"/>
                  <a:pt x="31" y="64"/>
                </a:cubicBezTo>
                <a:cubicBezTo>
                  <a:pt x="28" y="64"/>
                  <a:pt x="26" y="66"/>
                  <a:pt x="26" y="68"/>
                </a:cubicBezTo>
                <a:cubicBezTo>
                  <a:pt x="26" y="71"/>
                  <a:pt x="28" y="73"/>
                  <a:pt x="31" y="73"/>
                </a:cubicBezTo>
                <a:cubicBezTo>
                  <a:pt x="33" y="73"/>
                  <a:pt x="35" y="71"/>
                  <a:pt x="35" y="68"/>
                </a:cubicBezTo>
                <a:close/>
                <a:moveTo>
                  <a:pt x="43" y="39"/>
                </a:moveTo>
                <a:cubicBezTo>
                  <a:pt x="44" y="39"/>
                  <a:pt x="45" y="38"/>
                  <a:pt x="45" y="37"/>
                </a:cubicBezTo>
                <a:cubicBezTo>
                  <a:pt x="45" y="36"/>
                  <a:pt x="44" y="36"/>
                  <a:pt x="43" y="36"/>
                </a:cubicBezTo>
                <a:cubicBezTo>
                  <a:pt x="42" y="36"/>
                  <a:pt x="41" y="36"/>
                  <a:pt x="41" y="37"/>
                </a:cubicBezTo>
                <a:cubicBezTo>
                  <a:pt x="41" y="38"/>
                  <a:pt x="42" y="39"/>
                  <a:pt x="43" y="39"/>
                </a:cubicBezTo>
                <a:close/>
                <a:moveTo>
                  <a:pt x="43" y="28"/>
                </a:moveTo>
                <a:cubicBezTo>
                  <a:pt x="44" y="28"/>
                  <a:pt x="45" y="27"/>
                  <a:pt x="45" y="26"/>
                </a:cubicBezTo>
                <a:cubicBezTo>
                  <a:pt x="45" y="25"/>
                  <a:pt x="44" y="24"/>
                  <a:pt x="43" y="24"/>
                </a:cubicBezTo>
                <a:cubicBezTo>
                  <a:pt x="42" y="24"/>
                  <a:pt x="41" y="25"/>
                  <a:pt x="41" y="26"/>
                </a:cubicBezTo>
                <a:cubicBezTo>
                  <a:pt x="41" y="27"/>
                  <a:pt x="42" y="28"/>
                  <a:pt x="4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760"/>
          </a:p>
        </p:txBody>
      </p:sp>
      <p:sp>
        <p:nvSpPr>
          <p:cNvPr id="40" name="Freeform 264">
            <a:extLst>
              <a:ext uri="{FF2B5EF4-FFF2-40B4-BE49-F238E27FC236}">
                <a16:creationId xmlns:a16="http://schemas.microsoft.com/office/drawing/2014/main" id="{47C64937-76E1-8A72-CD85-A2A84EAC3E3C}"/>
              </a:ext>
            </a:extLst>
          </p:cNvPr>
          <p:cNvSpPr>
            <a:spLocks noEditPoints="1"/>
          </p:cNvSpPr>
          <p:nvPr/>
        </p:nvSpPr>
        <p:spPr bwMode="auto">
          <a:xfrm>
            <a:off x="4678622" y="3174953"/>
            <a:ext cx="459000" cy="459000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49" name="Freeform 203">
            <a:extLst>
              <a:ext uri="{FF2B5EF4-FFF2-40B4-BE49-F238E27FC236}">
                <a16:creationId xmlns:a16="http://schemas.microsoft.com/office/drawing/2014/main" id="{E40D6420-FD43-8EE8-8F88-7EC709B03CD5}"/>
              </a:ext>
            </a:extLst>
          </p:cNvPr>
          <p:cNvSpPr>
            <a:spLocks noEditPoints="1"/>
          </p:cNvSpPr>
          <p:nvPr/>
        </p:nvSpPr>
        <p:spPr bwMode="auto">
          <a:xfrm>
            <a:off x="3419099" y="3213973"/>
            <a:ext cx="459000" cy="432000"/>
          </a:xfrm>
          <a:custGeom>
            <a:avLst/>
            <a:gdLst>
              <a:gd name="T0" fmla="*/ 64 w 76"/>
              <a:gd name="T1" fmla="*/ 52 h 72"/>
              <a:gd name="T2" fmla="*/ 59 w 76"/>
              <a:gd name="T3" fmla="*/ 50 h 72"/>
              <a:gd name="T4" fmla="*/ 60 w 76"/>
              <a:gd name="T5" fmla="*/ 40 h 72"/>
              <a:gd name="T6" fmla="*/ 43 w 76"/>
              <a:gd name="T7" fmla="*/ 23 h 72"/>
              <a:gd name="T8" fmla="*/ 32 w 76"/>
              <a:gd name="T9" fmla="*/ 51 h 72"/>
              <a:gd name="T10" fmla="*/ 52 w 76"/>
              <a:gd name="T11" fmla="*/ 53 h 72"/>
              <a:gd name="T12" fmla="*/ 54 w 76"/>
              <a:gd name="T13" fmla="*/ 56 h 72"/>
              <a:gd name="T14" fmla="*/ 65 w 76"/>
              <a:gd name="T15" fmla="*/ 70 h 72"/>
              <a:gd name="T16" fmla="*/ 74 w 76"/>
              <a:gd name="T17" fmla="*/ 70 h 72"/>
              <a:gd name="T18" fmla="*/ 43 w 76"/>
              <a:gd name="T19" fmla="*/ 53 h 72"/>
              <a:gd name="T20" fmla="*/ 30 w 76"/>
              <a:gd name="T21" fmla="*/ 40 h 72"/>
              <a:gd name="T22" fmla="*/ 43 w 76"/>
              <a:gd name="T23" fmla="*/ 26 h 72"/>
              <a:gd name="T24" fmla="*/ 57 w 76"/>
              <a:gd name="T25" fmla="*/ 40 h 72"/>
              <a:gd name="T26" fmla="*/ 43 w 76"/>
              <a:gd name="T27" fmla="*/ 53 h 72"/>
              <a:gd name="T28" fmla="*/ 55 w 76"/>
              <a:gd name="T29" fmla="*/ 53 h 72"/>
              <a:gd name="T30" fmla="*/ 55 w 76"/>
              <a:gd name="T31" fmla="*/ 51 h 72"/>
              <a:gd name="T32" fmla="*/ 57 w 76"/>
              <a:gd name="T33" fmla="*/ 51 h 72"/>
              <a:gd name="T34" fmla="*/ 72 w 76"/>
              <a:gd name="T35" fmla="*/ 68 h 72"/>
              <a:gd name="T36" fmla="*/ 58 w 76"/>
              <a:gd name="T37" fmla="*/ 58 h 72"/>
              <a:gd name="T38" fmla="*/ 57 w 76"/>
              <a:gd name="T39" fmla="*/ 55 h 72"/>
              <a:gd name="T40" fmla="*/ 59 w 76"/>
              <a:gd name="T41" fmla="*/ 54 h 72"/>
              <a:gd name="T42" fmla="*/ 60 w 76"/>
              <a:gd name="T43" fmla="*/ 53 h 72"/>
              <a:gd name="T44" fmla="*/ 72 w 76"/>
              <a:gd name="T45" fmla="*/ 64 h 72"/>
              <a:gd name="T46" fmla="*/ 36 w 76"/>
              <a:gd name="T47" fmla="*/ 33 h 72"/>
              <a:gd name="T48" fmla="*/ 36 w 76"/>
              <a:gd name="T49" fmla="*/ 48 h 72"/>
              <a:gd name="T50" fmla="*/ 35 w 76"/>
              <a:gd name="T51" fmla="*/ 48 h 72"/>
              <a:gd name="T52" fmla="*/ 36 w 76"/>
              <a:gd name="T53" fmla="*/ 31 h 72"/>
              <a:gd name="T54" fmla="*/ 54 w 76"/>
              <a:gd name="T55" fmla="*/ 61 h 72"/>
              <a:gd name="T56" fmla="*/ 49 w 76"/>
              <a:gd name="T57" fmla="*/ 57 h 72"/>
              <a:gd name="T58" fmla="*/ 36 w 76"/>
              <a:gd name="T59" fmla="*/ 67 h 72"/>
              <a:gd name="T60" fmla="*/ 34 w 76"/>
              <a:gd name="T61" fmla="*/ 55 h 72"/>
              <a:gd name="T62" fmla="*/ 21 w 76"/>
              <a:gd name="T63" fmla="*/ 52 h 72"/>
              <a:gd name="T64" fmla="*/ 30 w 76"/>
              <a:gd name="T65" fmla="*/ 53 h 72"/>
              <a:gd name="T66" fmla="*/ 20 w 76"/>
              <a:gd name="T67" fmla="*/ 50 h 72"/>
              <a:gd name="T68" fmla="*/ 25 w 76"/>
              <a:gd name="T69" fmla="*/ 36 h 72"/>
              <a:gd name="T70" fmla="*/ 19 w 76"/>
              <a:gd name="T71" fmla="*/ 34 h 72"/>
              <a:gd name="T72" fmla="*/ 34 w 76"/>
              <a:gd name="T73" fmla="*/ 19 h 72"/>
              <a:gd name="T74" fmla="*/ 36 w 76"/>
              <a:gd name="T75" fmla="*/ 23 h 72"/>
              <a:gd name="T76" fmla="*/ 49 w 76"/>
              <a:gd name="T77" fmla="*/ 21 h 72"/>
              <a:gd name="T78" fmla="*/ 52 w 76"/>
              <a:gd name="T79" fmla="*/ 23 h 72"/>
              <a:gd name="T80" fmla="*/ 67 w 76"/>
              <a:gd name="T81" fmla="*/ 34 h 72"/>
              <a:gd name="T82" fmla="*/ 61 w 76"/>
              <a:gd name="T83" fmla="*/ 36 h 72"/>
              <a:gd name="T84" fmla="*/ 61 w 76"/>
              <a:gd name="T85" fmla="*/ 45 h 72"/>
              <a:gd name="T86" fmla="*/ 66 w 76"/>
              <a:gd name="T87" fmla="*/ 42 h 72"/>
              <a:gd name="T88" fmla="*/ 66 w 76"/>
              <a:gd name="T89" fmla="*/ 51 h 72"/>
              <a:gd name="T90" fmla="*/ 70 w 76"/>
              <a:gd name="T91" fmla="*/ 35 h 72"/>
              <a:gd name="T92" fmla="*/ 0 w 76"/>
              <a:gd name="T93" fmla="*/ 35 h 72"/>
              <a:gd name="T94" fmla="*/ 56 w 76"/>
              <a:gd name="T95" fmla="*/ 63 h 72"/>
              <a:gd name="T96" fmla="*/ 54 w 76"/>
              <a:gd name="T97" fmla="*/ 61 h 72"/>
              <a:gd name="T98" fmla="*/ 51 w 76"/>
              <a:gd name="T99" fmla="*/ 19 h 72"/>
              <a:gd name="T100" fmla="*/ 66 w 76"/>
              <a:gd name="T101" fmla="*/ 28 h 72"/>
              <a:gd name="T102" fmla="*/ 49 w 76"/>
              <a:gd name="T103" fmla="*/ 19 h 72"/>
              <a:gd name="T104" fmla="*/ 36 w 76"/>
              <a:gd name="T105" fmla="*/ 3 h 72"/>
              <a:gd name="T106" fmla="*/ 34 w 76"/>
              <a:gd name="T107" fmla="*/ 17 h 72"/>
              <a:gd name="T108" fmla="*/ 34 w 76"/>
              <a:gd name="T109" fmla="*/ 3 h 72"/>
              <a:gd name="T110" fmla="*/ 19 w 76"/>
              <a:gd name="T111" fmla="*/ 19 h 72"/>
              <a:gd name="T112" fmla="*/ 28 w 76"/>
              <a:gd name="T113" fmla="*/ 4 h 72"/>
              <a:gd name="T114" fmla="*/ 17 w 76"/>
              <a:gd name="T115" fmla="*/ 34 h 72"/>
              <a:gd name="T116" fmla="*/ 18 w 76"/>
              <a:gd name="T117" fmla="*/ 21 h 72"/>
              <a:gd name="T118" fmla="*/ 18 w 76"/>
              <a:gd name="T119" fmla="*/ 49 h 72"/>
              <a:gd name="T120" fmla="*/ 17 w 76"/>
              <a:gd name="T121" fmla="*/ 36 h 72"/>
              <a:gd name="T122" fmla="*/ 19 w 76"/>
              <a:gd name="T123" fmla="*/ 51 h 72"/>
              <a:gd name="T124" fmla="*/ 4 w 76"/>
              <a:gd name="T125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" h="72">
                <a:moveTo>
                  <a:pt x="74" y="62"/>
                </a:moveTo>
                <a:cubicBezTo>
                  <a:pt x="64" y="52"/>
                  <a:pt x="64" y="52"/>
                  <a:pt x="64" y="52"/>
                </a:cubicBezTo>
                <a:cubicBezTo>
                  <a:pt x="63" y="51"/>
                  <a:pt x="61" y="50"/>
                  <a:pt x="60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6"/>
                  <a:pt x="60" y="43"/>
                  <a:pt x="60" y="40"/>
                </a:cubicBezTo>
                <a:cubicBezTo>
                  <a:pt x="60" y="35"/>
                  <a:pt x="58" y="31"/>
                  <a:pt x="55" y="28"/>
                </a:cubicBezTo>
                <a:cubicBezTo>
                  <a:pt x="52" y="25"/>
                  <a:pt x="48" y="23"/>
                  <a:pt x="43" y="23"/>
                </a:cubicBezTo>
                <a:cubicBezTo>
                  <a:pt x="39" y="23"/>
                  <a:pt x="35" y="25"/>
                  <a:pt x="32" y="28"/>
                </a:cubicBezTo>
                <a:cubicBezTo>
                  <a:pt x="25" y="34"/>
                  <a:pt x="25" y="45"/>
                  <a:pt x="32" y="51"/>
                </a:cubicBezTo>
                <a:cubicBezTo>
                  <a:pt x="35" y="54"/>
                  <a:pt x="39" y="56"/>
                  <a:pt x="43" y="56"/>
                </a:cubicBezTo>
                <a:cubicBezTo>
                  <a:pt x="46" y="56"/>
                  <a:pt x="50" y="55"/>
                  <a:pt x="52" y="53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6"/>
                  <a:pt x="54" y="56"/>
                </a:cubicBezTo>
                <a:cubicBezTo>
                  <a:pt x="54" y="58"/>
                  <a:pt x="55" y="59"/>
                  <a:pt x="56" y="61"/>
                </a:cubicBezTo>
                <a:cubicBezTo>
                  <a:pt x="65" y="70"/>
                  <a:pt x="65" y="70"/>
                  <a:pt x="65" y="70"/>
                </a:cubicBezTo>
                <a:cubicBezTo>
                  <a:pt x="67" y="71"/>
                  <a:pt x="68" y="72"/>
                  <a:pt x="70" y="72"/>
                </a:cubicBezTo>
                <a:cubicBezTo>
                  <a:pt x="71" y="72"/>
                  <a:pt x="73" y="71"/>
                  <a:pt x="74" y="70"/>
                </a:cubicBezTo>
                <a:cubicBezTo>
                  <a:pt x="76" y="68"/>
                  <a:pt x="76" y="64"/>
                  <a:pt x="74" y="62"/>
                </a:cubicBezTo>
                <a:close/>
                <a:moveTo>
                  <a:pt x="43" y="53"/>
                </a:moveTo>
                <a:cubicBezTo>
                  <a:pt x="40" y="53"/>
                  <a:pt x="36" y="52"/>
                  <a:pt x="34" y="49"/>
                </a:cubicBezTo>
                <a:cubicBezTo>
                  <a:pt x="31" y="46"/>
                  <a:pt x="30" y="43"/>
                  <a:pt x="30" y="40"/>
                </a:cubicBezTo>
                <a:cubicBezTo>
                  <a:pt x="30" y="36"/>
                  <a:pt x="31" y="33"/>
                  <a:pt x="34" y="30"/>
                </a:cubicBezTo>
                <a:cubicBezTo>
                  <a:pt x="36" y="28"/>
                  <a:pt x="40" y="26"/>
                  <a:pt x="43" y="26"/>
                </a:cubicBezTo>
                <a:cubicBezTo>
                  <a:pt x="47" y="26"/>
                  <a:pt x="50" y="28"/>
                  <a:pt x="53" y="30"/>
                </a:cubicBezTo>
                <a:cubicBezTo>
                  <a:pt x="55" y="33"/>
                  <a:pt x="57" y="36"/>
                  <a:pt x="57" y="40"/>
                </a:cubicBezTo>
                <a:cubicBezTo>
                  <a:pt x="57" y="43"/>
                  <a:pt x="55" y="46"/>
                  <a:pt x="53" y="49"/>
                </a:cubicBezTo>
                <a:cubicBezTo>
                  <a:pt x="50" y="52"/>
                  <a:pt x="47" y="53"/>
                  <a:pt x="43" y="53"/>
                </a:cubicBezTo>
                <a:close/>
                <a:moveTo>
                  <a:pt x="56" y="52"/>
                </a:moveTo>
                <a:cubicBezTo>
                  <a:pt x="55" y="52"/>
                  <a:pt x="55" y="53"/>
                  <a:pt x="55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5" y="51"/>
                </a:cubicBezTo>
                <a:cubicBezTo>
                  <a:pt x="55" y="51"/>
                  <a:pt x="55" y="50"/>
                  <a:pt x="56" y="50"/>
                </a:cubicBezTo>
                <a:cubicBezTo>
                  <a:pt x="57" y="51"/>
                  <a:pt x="57" y="51"/>
                  <a:pt x="57" y="51"/>
                </a:cubicBezTo>
                <a:cubicBezTo>
                  <a:pt x="56" y="52"/>
                  <a:pt x="56" y="52"/>
                  <a:pt x="56" y="52"/>
                </a:cubicBezTo>
                <a:close/>
                <a:moveTo>
                  <a:pt x="72" y="68"/>
                </a:moveTo>
                <a:cubicBezTo>
                  <a:pt x="71" y="69"/>
                  <a:pt x="69" y="69"/>
                  <a:pt x="68" y="6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6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8" y="54"/>
                  <a:pt x="58" y="54"/>
                </a:cubicBezTo>
                <a:cubicBezTo>
                  <a:pt x="58" y="54"/>
                  <a:pt x="58" y="54"/>
                  <a:pt x="59" y="54"/>
                </a:cubicBezTo>
                <a:cubicBezTo>
                  <a:pt x="59" y="54"/>
                  <a:pt x="59" y="53"/>
                  <a:pt x="59" y="53"/>
                </a:cubicBezTo>
                <a:cubicBezTo>
                  <a:pt x="59" y="53"/>
                  <a:pt x="59" y="53"/>
                  <a:pt x="60" y="53"/>
                </a:cubicBezTo>
                <a:cubicBezTo>
                  <a:pt x="61" y="53"/>
                  <a:pt x="61" y="54"/>
                  <a:pt x="62" y="54"/>
                </a:cubicBezTo>
                <a:cubicBezTo>
                  <a:pt x="72" y="64"/>
                  <a:pt x="72" y="64"/>
                  <a:pt x="72" y="64"/>
                </a:cubicBezTo>
                <a:cubicBezTo>
                  <a:pt x="73" y="65"/>
                  <a:pt x="73" y="67"/>
                  <a:pt x="72" y="68"/>
                </a:cubicBezTo>
                <a:close/>
                <a:moveTo>
                  <a:pt x="36" y="33"/>
                </a:moveTo>
                <a:cubicBezTo>
                  <a:pt x="33" y="37"/>
                  <a:pt x="33" y="43"/>
                  <a:pt x="36" y="46"/>
                </a:cubicBezTo>
                <a:cubicBezTo>
                  <a:pt x="37" y="47"/>
                  <a:pt x="37" y="47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0" y="43"/>
                  <a:pt x="30" y="36"/>
                  <a:pt x="35" y="31"/>
                </a:cubicBezTo>
                <a:cubicBezTo>
                  <a:pt x="35" y="31"/>
                  <a:pt x="36" y="31"/>
                  <a:pt x="36" y="31"/>
                </a:cubicBezTo>
                <a:cubicBezTo>
                  <a:pt x="37" y="32"/>
                  <a:pt x="37" y="32"/>
                  <a:pt x="36" y="33"/>
                </a:cubicBezTo>
                <a:close/>
                <a:moveTo>
                  <a:pt x="54" y="61"/>
                </a:moveTo>
                <a:cubicBezTo>
                  <a:pt x="50" y="64"/>
                  <a:pt x="46" y="65"/>
                  <a:pt x="42" y="66"/>
                </a:cubicBezTo>
                <a:cubicBezTo>
                  <a:pt x="45" y="64"/>
                  <a:pt x="47" y="61"/>
                  <a:pt x="49" y="57"/>
                </a:cubicBezTo>
                <a:cubicBezTo>
                  <a:pt x="48" y="57"/>
                  <a:pt x="47" y="57"/>
                  <a:pt x="46" y="58"/>
                </a:cubicBezTo>
                <a:cubicBezTo>
                  <a:pt x="44" y="63"/>
                  <a:pt x="40" y="67"/>
                  <a:pt x="36" y="67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6"/>
                  <a:pt x="34" y="56"/>
                  <a:pt x="34" y="55"/>
                </a:cubicBezTo>
                <a:cubicBezTo>
                  <a:pt x="34" y="67"/>
                  <a:pt x="34" y="67"/>
                  <a:pt x="34" y="67"/>
                </a:cubicBezTo>
                <a:cubicBezTo>
                  <a:pt x="28" y="67"/>
                  <a:pt x="24" y="61"/>
                  <a:pt x="21" y="52"/>
                </a:cubicBezTo>
                <a:cubicBezTo>
                  <a:pt x="24" y="53"/>
                  <a:pt x="28" y="53"/>
                  <a:pt x="31" y="53"/>
                </a:cubicBezTo>
                <a:cubicBezTo>
                  <a:pt x="31" y="53"/>
                  <a:pt x="31" y="53"/>
                  <a:pt x="30" y="53"/>
                </a:cubicBezTo>
                <a:cubicBezTo>
                  <a:pt x="30" y="52"/>
                  <a:pt x="29" y="52"/>
                  <a:pt x="29" y="51"/>
                </a:cubicBezTo>
                <a:cubicBezTo>
                  <a:pt x="26" y="51"/>
                  <a:pt x="23" y="50"/>
                  <a:pt x="20" y="50"/>
                </a:cubicBezTo>
                <a:cubicBezTo>
                  <a:pt x="19" y="46"/>
                  <a:pt x="19" y="41"/>
                  <a:pt x="19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6" y="35"/>
                  <a:pt x="26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29"/>
                  <a:pt x="19" y="25"/>
                  <a:pt x="20" y="21"/>
                </a:cubicBezTo>
                <a:cubicBezTo>
                  <a:pt x="24" y="20"/>
                  <a:pt x="29" y="19"/>
                  <a:pt x="34" y="19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3"/>
                  <a:pt x="36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41" y="19"/>
                  <a:pt x="45" y="20"/>
                  <a:pt x="49" y="21"/>
                </a:cubicBezTo>
                <a:cubicBezTo>
                  <a:pt x="49" y="21"/>
                  <a:pt x="49" y="22"/>
                  <a:pt x="50" y="22"/>
                </a:cubicBezTo>
                <a:cubicBezTo>
                  <a:pt x="50" y="23"/>
                  <a:pt x="51" y="23"/>
                  <a:pt x="52" y="23"/>
                </a:cubicBezTo>
                <a:cubicBezTo>
                  <a:pt x="52" y="23"/>
                  <a:pt x="52" y="22"/>
                  <a:pt x="51" y="21"/>
                </a:cubicBezTo>
                <a:cubicBezTo>
                  <a:pt x="60" y="24"/>
                  <a:pt x="66" y="29"/>
                  <a:pt x="67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6"/>
                  <a:pt x="61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39"/>
                  <a:pt x="64" y="42"/>
                  <a:pt x="61" y="45"/>
                </a:cubicBezTo>
                <a:cubicBezTo>
                  <a:pt x="61" y="46"/>
                  <a:pt x="60" y="47"/>
                  <a:pt x="60" y="48"/>
                </a:cubicBezTo>
                <a:cubicBezTo>
                  <a:pt x="62" y="46"/>
                  <a:pt x="65" y="44"/>
                  <a:pt x="66" y="42"/>
                </a:cubicBezTo>
                <a:cubicBezTo>
                  <a:pt x="66" y="45"/>
                  <a:pt x="65" y="47"/>
                  <a:pt x="64" y="49"/>
                </a:cubicBezTo>
                <a:cubicBezTo>
                  <a:pt x="64" y="50"/>
                  <a:pt x="65" y="50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9" y="46"/>
                  <a:pt x="70" y="41"/>
                  <a:pt x="70" y="35"/>
                </a:cubicBezTo>
                <a:cubicBezTo>
                  <a:pt x="70" y="16"/>
                  <a:pt x="54" y="0"/>
                  <a:pt x="35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55"/>
                  <a:pt x="15" y="70"/>
                  <a:pt x="35" y="70"/>
                </a:cubicBezTo>
                <a:cubicBezTo>
                  <a:pt x="43" y="70"/>
                  <a:pt x="50" y="68"/>
                  <a:pt x="56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1"/>
                  <a:pt x="54" y="61"/>
                </a:cubicBezTo>
                <a:close/>
                <a:moveTo>
                  <a:pt x="66" y="28"/>
                </a:moveTo>
                <a:cubicBezTo>
                  <a:pt x="63" y="24"/>
                  <a:pt x="58" y="21"/>
                  <a:pt x="51" y="19"/>
                </a:cubicBezTo>
                <a:cubicBezTo>
                  <a:pt x="49" y="12"/>
                  <a:pt x="46" y="7"/>
                  <a:pt x="42" y="4"/>
                </a:cubicBezTo>
                <a:cubicBezTo>
                  <a:pt x="54" y="7"/>
                  <a:pt x="63" y="16"/>
                  <a:pt x="66" y="28"/>
                </a:cubicBezTo>
                <a:close/>
                <a:moveTo>
                  <a:pt x="36" y="3"/>
                </a:moveTo>
                <a:cubicBezTo>
                  <a:pt x="41" y="4"/>
                  <a:pt x="46" y="10"/>
                  <a:pt x="49" y="19"/>
                </a:cubicBezTo>
                <a:cubicBezTo>
                  <a:pt x="45" y="18"/>
                  <a:pt x="40" y="17"/>
                  <a:pt x="36" y="17"/>
                </a:cubicBezTo>
                <a:lnTo>
                  <a:pt x="36" y="3"/>
                </a:lnTo>
                <a:close/>
                <a:moveTo>
                  <a:pt x="34" y="3"/>
                </a:moveTo>
                <a:cubicBezTo>
                  <a:pt x="34" y="17"/>
                  <a:pt x="34" y="17"/>
                  <a:pt x="34" y="17"/>
                </a:cubicBezTo>
                <a:cubicBezTo>
                  <a:pt x="29" y="17"/>
                  <a:pt x="25" y="18"/>
                  <a:pt x="21" y="19"/>
                </a:cubicBezTo>
                <a:cubicBezTo>
                  <a:pt x="24" y="10"/>
                  <a:pt x="28" y="4"/>
                  <a:pt x="34" y="3"/>
                </a:cubicBezTo>
                <a:close/>
                <a:moveTo>
                  <a:pt x="28" y="4"/>
                </a:moveTo>
                <a:cubicBezTo>
                  <a:pt x="24" y="7"/>
                  <a:pt x="21" y="12"/>
                  <a:pt x="19" y="19"/>
                </a:cubicBezTo>
                <a:cubicBezTo>
                  <a:pt x="12" y="21"/>
                  <a:pt x="7" y="24"/>
                  <a:pt x="4" y="28"/>
                </a:cubicBezTo>
                <a:cubicBezTo>
                  <a:pt x="6" y="16"/>
                  <a:pt x="16" y="7"/>
                  <a:pt x="28" y="4"/>
                </a:cubicBezTo>
                <a:close/>
                <a:moveTo>
                  <a:pt x="18" y="21"/>
                </a:moveTo>
                <a:cubicBezTo>
                  <a:pt x="17" y="25"/>
                  <a:pt x="17" y="30"/>
                  <a:pt x="17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29"/>
                  <a:pt x="9" y="24"/>
                  <a:pt x="18" y="21"/>
                </a:cubicBezTo>
                <a:close/>
                <a:moveTo>
                  <a:pt x="17" y="36"/>
                </a:moveTo>
                <a:cubicBezTo>
                  <a:pt x="17" y="41"/>
                  <a:pt x="17" y="45"/>
                  <a:pt x="18" y="49"/>
                </a:cubicBezTo>
                <a:cubicBezTo>
                  <a:pt x="9" y="46"/>
                  <a:pt x="3" y="42"/>
                  <a:pt x="3" y="36"/>
                </a:cubicBezTo>
                <a:lnTo>
                  <a:pt x="17" y="36"/>
                </a:lnTo>
                <a:close/>
                <a:moveTo>
                  <a:pt x="4" y="42"/>
                </a:moveTo>
                <a:cubicBezTo>
                  <a:pt x="7" y="46"/>
                  <a:pt x="12" y="49"/>
                  <a:pt x="19" y="51"/>
                </a:cubicBezTo>
                <a:cubicBezTo>
                  <a:pt x="21" y="58"/>
                  <a:pt x="24" y="63"/>
                  <a:pt x="28" y="67"/>
                </a:cubicBezTo>
                <a:cubicBezTo>
                  <a:pt x="16" y="64"/>
                  <a:pt x="6" y="54"/>
                  <a:pt x="4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</p:spTree>
    <p:extLst>
      <p:ext uri="{BB962C8B-B14F-4D97-AF65-F5344CB8AC3E}">
        <p14:creationId xmlns:p14="http://schemas.microsoft.com/office/powerpoint/2010/main" val="3464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id="{0A916715-FD09-5D3E-CF29-03F046625E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57290" y="2011496"/>
            <a:ext cx="270000" cy="270000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27" name="TextBox 50">
            <a:extLst>
              <a:ext uri="{FF2B5EF4-FFF2-40B4-BE49-F238E27FC236}">
                <a16:creationId xmlns:a16="http://schemas.microsoft.com/office/drawing/2014/main" id="{4FA92E1C-8E80-B6FA-C6B3-FB1E99C5B4DD}"/>
              </a:ext>
            </a:extLst>
          </p:cNvPr>
          <p:cNvSpPr txBox="1"/>
          <p:nvPr/>
        </p:nvSpPr>
        <p:spPr>
          <a:xfrm>
            <a:off x="4454845" y="1944817"/>
            <a:ext cx="2357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/>
              <a:t>Proyectos/ingeniería</a:t>
            </a:r>
          </a:p>
        </p:txBody>
      </p:sp>
      <p:sp>
        <p:nvSpPr>
          <p:cNvPr id="28" name="Rectangle 51">
            <a:extLst>
              <a:ext uri="{FF2B5EF4-FFF2-40B4-BE49-F238E27FC236}">
                <a16:creationId xmlns:a16="http://schemas.microsoft.com/office/drawing/2014/main" id="{22C5129B-8F4F-E214-CE8B-E39B99DFEE55}"/>
              </a:ext>
            </a:extLst>
          </p:cNvPr>
          <p:cNvSpPr/>
          <p:nvPr/>
        </p:nvSpPr>
        <p:spPr>
          <a:xfrm>
            <a:off x="4490351" y="2163222"/>
            <a:ext cx="382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tx1">
                    <a:lumMod val="50000"/>
                    <a:lumOff val="50000"/>
                  </a:schemeClr>
                </a:solidFill>
              </a:rPr>
              <a:t>Despliegue de nuevos activos y potenciación de existentes</a:t>
            </a: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5F191FFB-C1D6-CF4F-F1B8-455C41C652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82380" y="2831813"/>
            <a:ext cx="270000" cy="270000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rgbClr val="8E30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30" name="TextBox 54">
            <a:extLst>
              <a:ext uri="{FF2B5EF4-FFF2-40B4-BE49-F238E27FC236}">
                <a16:creationId xmlns:a16="http://schemas.microsoft.com/office/drawing/2014/main" id="{CDFCDE48-1EDB-086E-3A97-6C759202E58E}"/>
              </a:ext>
            </a:extLst>
          </p:cNvPr>
          <p:cNvSpPr txBox="1"/>
          <p:nvPr/>
        </p:nvSpPr>
        <p:spPr>
          <a:xfrm>
            <a:off x="4479936" y="2765136"/>
            <a:ext cx="16541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/>
              <a:t>Ambiental</a:t>
            </a:r>
          </a:p>
        </p:txBody>
      </p:sp>
      <p:sp>
        <p:nvSpPr>
          <p:cNvPr id="31" name="Rectangle 55">
            <a:extLst>
              <a:ext uri="{FF2B5EF4-FFF2-40B4-BE49-F238E27FC236}">
                <a16:creationId xmlns:a16="http://schemas.microsoft.com/office/drawing/2014/main" id="{A9ED29D7-AE2D-AF64-619C-E40E9B034B98}"/>
              </a:ext>
            </a:extLst>
          </p:cNvPr>
          <p:cNvSpPr/>
          <p:nvPr/>
        </p:nvSpPr>
        <p:spPr>
          <a:xfrm>
            <a:off x="4481987" y="2975177"/>
            <a:ext cx="3710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Incidencias y planes de acción según normativas</a:t>
            </a: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85739F2D-2FAC-6E60-41B2-FE18B8373A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74017" y="3662092"/>
            <a:ext cx="270000" cy="270000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rgbClr val="004F5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33" name="TextBox 58">
            <a:extLst>
              <a:ext uri="{FF2B5EF4-FFF2-40B4-BE49-F238E27FC236}">
                <a16:creationId xmlns:a16="http://schemas.microsoft.com/office/drawing/2014/main" id="{2975D49D-BFF1-BB1C-24A0-481D8606410A}"/>
              </a:ext>
            </a:extLst>
          </p:cNvPr>
          <p:cNvSpPr txBox="1"/>
          <p:nvPr/>
        </p:nvSpPr>
        <p:spPr>
          <a:xfrm>
            <a:off x="4471573" y="3595414"/>
            <a:ext cx="2399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/>
              <a:t>HS – Seguridad industrial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36BF5043-A416-1C1C-64CD-5AC174EBB84C}"/>
              </a:ext>
            </a:extLst>
          </p:cNvPr>
          <p:cNvSpPr/>
          <p:nvPr/>
        </p:nvSpPr>
        <p:spPr>
          <a:xfrm>
            <a:off x="4498712" y="3813820"/>
            <a:ext cx="3710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Incidencias y planes de acción según normativas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48B9313B-8A38-7F48-9E23-68F55AD098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74017" y="4453035"/>
            <a:ext cx="270000" cy="270000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36" name="TextBox 62">
            <a:extLst>
              <a:ext uri="{FF2B5EF4-FFF2-40B4-BE49-F238E27FC236}">
                <a16:creationId xmlns:a16="http://schemas.microsoft.com/office/drawing/2014/main" id="{0C66180C-172C-DB7E-AE8D-1DB76D12C7E1}"/>
              </a:ext>
            </a:extLst>
          </p:cNvPr>
          <p:cNvSpPr txBox="1"/>
          <p:nvPr/>
        </p:nvSpPr>
        <p:spPr>
          <a:xfrm>
            <a:off x="4471572" y="4386356"/>
            <a:ext cx="2948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/>
              <a:t>Calidad – laboratorio - Metrología</a:t>
            </a: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2C36DF32-C425-8924-5AF6-E4C7B6DFB7BC}"/>
              </a:ext>
            </a:extLst>
          </p:cNvPr>
          <p:cNvSpPr/>
          <p:nvPr/>
        </p:nvSpPr>
        <p:spPr>
          <a:xfrm>
            <a:off x="4490351" y="4588035"/>
            <a:ext cx="382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200">
                <a:solidFill>
                  <a:schemeClr val="tx1">
                    <a:lumMod val="50000"/>
                    <a:lumOff val="50000"/>
                  </a:schemeClr>
                </a:solidFill>
              </a:rPr>
              <a:t>Control de certificaciones</a:t>
            </a:r>
          </a:p>
        </p:txBody>
      </p:sp>
      <p:cxnSp>
        <p:nvCxnSpPr>
          <p:cNvPr id="38" name="Straight Connector 64">
            <a:extLst>
              <a:ext uri="{FF2B5EF4-FFF2-40B4-BE49-F238E27FC236}">
                <a16:creationId xmlns:a16="http://schemas.microsoft.com/office/drawing/2014/main" id="{02BCBB3F-5A37-37B9-4D11-CE71D7248949}"/>
              </a:ext>
            </a:extLst>
          </p:cNvPr>
          <p:cNvCxnSpPr>
            <a:cxnSpLocks/>
          </p:cNvCxnSpPr>
          <p:nvPr/>
        </p:nvCxnSpPr>
        <p:spPr>
          <a:xfrm flipV="1">
            <a:off x="3780009" y="2327037"/>
            <a:ext cx="0" cy="196372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1">
            <a:extLst>
              <a:ext uri="{FF2B5EF4-FFF2-40B4-BE49-F238E27FC236}">
                <a16:creationId xmlns:a16="http://schemas.microsoft.com/office/drawing/2014/main" id="{9CFC7F76-5808-0076-FE04-05298E8A2240}"/>
              </a:ext>
            </a:extLst>
          </p:cNvPr>
          <p:cNvSpPr>
            <a:spLocks noEditPoints="1"/>
          </p:cNvSpPr>
          <p:nvPr/>
        </p:nvSpPr>
        <p:spPr bwMode="auto">
          <a:xfrm>
            <a:off x="816012" y="1762646"/>
            <a:ext cx="1711657" cy="1562419"/>
          </a:xfrm>
          <a:custGeom>
            <a:avLst/>
            <a:gdLst>
              <a:gd name="T0" fmla="*/ 1315 w 1315"/>
              <a:gd name="T1" fmla="*/ 657 h 1315"/>
              <a:gd name="T2" fmla="*/ 1204 w 1315"/>
              <a:gd name="T3" fmla="*/ 768 h 1315"/>
              <a:gd name="T4" fmla="*/ 1101 w 1315"/>
              <a:gd name="T5" fmla="*/ 665 h 1315"/>
              <a:gd name="T6" fmla="*/ 1111 w 1315"/>
              <a:gd name="T7" fmla="*/ 657 h 1315"/>
              <a:gd name="T8" fmla="*/ 1101 w 1315"/>
              <a:gd name="T9" fmla="*/ 650 h 1315"/>
              <a:gd name="T10" fmla="*/ 1000 w 1315"/>
              <a:gd name="T11" fmla="*/ 547 h 1315"/>
              <a:gd name="T12" fmla="*/ 658 w 1315"/>
              <a:gd name="T13" fmla="*/ 205 h 1315"/>
              <a:gd name="T14" fmla="*/ 205 w 1315"/>
              <a:gd name="T15" fmla="*/ 657 h 1315"/>
              <a:gd name="T16" fmla="*/ 547 w 1315"/>
              <a:gd name="T17" fmla="*/ 999 h 1315"/>
              <a:gd name="T18" fmla="*/ 446 w 1315"/>
              <a:gd name="T19" fmla="*/ 1103 h 1315"/>
              <a:gd name="T20" fmla="*/ 0 w 1315"/>
              <a:gd name="T21" fmla="*/ 657 h 1315"/>
              <a:gd name="T22" fmla="*/ 658 w 1315"/>
              <a:gd name="T23" fmla="*/ 0 h 1315"/>
              <a:gd name="T24" fmla="*/ 1101 w 1315"/>
              <a:gd name="T25" fmla="*/ 445 h 1315"/>
              <a:gd name="T26" fmla="*/ 1204 w 1315"/>
              <a:gd name="T27" fmla="*/ 547 h 1315"/>
              <a:gd name="T28" fmla="*/ 1315 w 1315"/>
              <a:gd name="T29" fmla="*/ 657 h 1315"/>
              <a:gd name="T30" fmla="*/ 769 w 1315"/>
              <a:gd name="T31" fmla="*/ 999 h 1315"/>
              <a:gd name="T32" fmla="*/ 665 w 1315"/>
              <a:gd name="T33" fmla="*/ 1103 h 1315"/>
              <a:gd name="T34" fmla="*/ 658 w 1315"/>
              <a:gd name="T35" fmla="*/ 1110 h 1315"/>
              <a:gd name="T36" fmla="*/ 650 w 1315"/>
              <a:gd name="T37" fmla="*/ 1103 h 1315"/>
              <a:gd name="T38" fmla="*/ 547 w 1315"/>
              <a:gd name="T39" fmla="*/ 1204 h 1315"/>
              <a:gd name="T40" fmla="*/ 658 w 1315"/>
              <a:gd name="T41" fmla="*/ 1315 h 1315"/>
              <a:gd name="T42" fmla="*/ 769 w 1315"/>
              <a:gd name="T43" fmla="*/ 1204 h 1315"/>
              <a:gd name="T44" fmla="*/ 870 w 1315"/>
              <a:gd name="T45" fmla="*/ 1103 h 1315"/>
              <a:gd name="T46" fmla="*/ 1101 w 1315"/>
              <a:gd name="T47" fmla="*/ 869 h 1315"/>
              <a:gd name="T48" fmla="*/ 1000 w 1315"/>
              <a:gd name="T49" fmla="*/ 768 h 1315"/>
              <a:gd name="T50" fmla="*/ 769 w 1315"/>
              <a:gd name="T51" fmla="*/ 999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1315" y="657"/>
                </a:moveTo>
                <a:lnTo>
                  <a:pt x="1204" y="768"/>
                </a:lnTo>
                <a:lnTo>
                  <a:pt x="1101" y="665"/>
                </a:lnTo>
                <a:lnTo>
                  <a:pt x="1111" y="657"/>
                </a:lnTo>
                <a:lnTo>
                  <a:pt x="1101" y="650"/>
                </a:lnTo>
                <a:lnTo>
                  <a:pt x="1000" y="547"/>
                </a:lnTo>
                <a:lnTo>
                  <a:pt x="658" y="205"/>
                </a:lnTo>
                <a:lnTo>
                  <a:pt x="205" y="657"/>
                </a:lnTo>
                <a:lnTo>
                  <a:pt x="547" y="999"/>
                </a:lnTo>
                <a:lnTo>
                  <a:pt x="446" y="1103"/>
                </a:lnTo>
                <a:lnTo>
                  <a:pt x="0" y="657"/>
                </a:lnTo>
                <a:lnTo>
                  <a:pt x="658" y="0"/>
                </a:lnTo>
                <a:lnTo>
                  <a:pt x="1101" y="445"/>
                </a:lnTo>
                <a:lnTo>
                  <a:pt x="1204" y="547"/>
                </a:lnTo>
                <a:lnTo>
                  <a:pt x="1315" y="657"/>
                </a:lnTo>
                <a:close/>
                <a:moveTo>
                  <a:pt x="769" y="999"/>
                </a:moveTo>
                <a:lnTo>
                  <a:pt x="665" y="1103"/>
                </a:lnTo>
                <a:lnTo>
                  <a:pt x="658" y="1110"/>
                </a:lnTo>
                <a:lnTo>
                  <a:pt x="650" y="1103"/>
                </a:lnTo>
                <a:lnTo>
                  <a:pt x="547" y="1204"/>
                </a:lnTo>
                <a:lnTo>
                  <a:pt x="658" y="1315"/>
                </a:lnTo>
                <a:lnTo>
                  <a:pt x="769" y="1204"/>
                </a:lnTo>
                <a:lnTo>
                  <a:pt x="870" y="1103"/>
                </a:lnTo>
                <a:lnTo>
                  <a:pt x="1101" y="869"/>
                </a:lnTo>
                <a:lnTo>
                  <a:pt x="1000" y="768"/>
                </a:lnTo>
                <a:lnTo>
                  <a:pt x="769" y="9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40" name="Rectangle 65">
            <a:extLst>
              <a:ext uri="{FF2B5EF4-FFF2-40B4-BE49-F238E27FC236}">
                <a16:creationId xmlns:a16="http://schemas.microsoft.com/office/drawing/2014/main" id="{474332C3-808D-72A5-A696-091E0E51DF84}"/>
              </a:ext>
            </a:extLst>
          </p:cNvPr>
          <p:cNvSpPr/>
          <p:nvPr/>
        </p:nvSpPr>
        <p:spPr>
          <a:xfrm>
            <a:off x="1380814" y="2256298"/>
            <a:ext cx="5662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700" b="1">
                <a:latin typeface="+mj-lt"/>
              </a:rPr>
              <a:t>P</a:t>
            </a: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A5F4B2FB-9BFF-30E6-6DA2-D88F39E7D4C8}"/>
              </a:ext>
            </a:extLst>
          </p:cNvPr>
          <p:cNvSpPr>
            <a:spLocks noEditPoints="1"/>
          </p:cNvSpPr>
          <p:nvPr/>
        </p:nvSpPr>
        <p:spPr bwMode="auto">
          <a:xfrm>
            <a:off x="1838746" y="2154426"/>
            <a:ext cx="1711657" cy="1562419"/>
          </a:xfrm>
          <a:custGeom>
            <a:avLst/>
            <a:gdLst>
              <a:gd name="T0" fmla="*/ 546 w 1315"/>
              <a:gd name="T1" fmla="*/ 999 h 1315"/>
              <a:gd name="T2" fmla="*/ 445 w 1315"/>
              <a:gd name="T3" fmla="*/ 1103 h 1315"/>
              <a:gd name="T4" fmla="*/ 212 w 1315"/>
              <a:gd name="T5" fmla="*/ 869 h 1315"/>
              <a:gd name="T6" fmla="*/ 111 w 1315"/>
              <a:gd name="T7" fmla="*/ 768 h 1315"/>
              <a:gd name="T8" fmla="*/ 0 w 1315"/>
              <a:gd name="T9" fmla="*/ 657 h 1315"/>
              <a:gd name="T10" fmla="*/ 111 w 1315"/>
              <a:gd name="T11" fmla="*/ 547 h 1315"/>
              <a:gd name="T12" fmla="*/ 212 w 1315"/>
              <a:gd name="T13" fmla="*/ 650 h 1315"/>
              <a:gd name="T14" fmla="*/ 204 w 1315"/>
              <a:gd name="T15" fmla="*/ 657 h 1315"/>
              <a:gd name="T16" fmla="*/ 212 w 1315"/>
              <a:gd name="T17" fmla="*/ 665 h 1315"/>
              <a:gd name="T18" fmla="*/ 315 w 1315"/>
              <a:gd name="T19" fmla="*/ 768 h 1315"/>
              <a:gd name="T20" fmla="*/ 546 w 1315"/>
              <a:gd name="T21" fmla="*/ 999 h 1315"/>
              <a:gd name="T22" fmla="*/ 657 w 1315"/>
              <a:gd name="T23" fmla="*/ 0 h 1315"/>
              <a:gd name="T24" fmla="*/ 212 w 1315"/>
              <a:gd name="T25" fmla="*/ 445 h 1315"/>
              <a:gd name="T26" fmla="*/ 315 w 1315"/>
              <a:gd name="T27" fmla="*/ 547 h 1315"/>
              <a:gd name="T28" fmla="*/ 657 w 1315"/>
              <a:gd name="T29" fmla="*/ 205 h 1315"/>
              <a:gd name="T30" fmla="*/ 1110 w 1315"/>
              <a:gd name="T31" fmla="*/ 657 h 1315"/>
              <a:gd name="T32" fmla="*/ 768 w 1315"/>
              <a:gd name="T33" fmla="*/ 999 h 1315"/>
              <a:gd name="T34" fmla="*/ 665 w 1315"/>
              <a:gd name="T35" fmla="*/ 1103 h 1315"/>
              <a:gd name="T36" fmla="*/ 657 w 1315"/>
              <a:gd name="T37" fmla="*/ 1110 h 1315"/>
              <a:gd name="T38" fmla="*/ 650 w 1315"/>
              <a:gd name="T39" fmla="*/ 1103 h 1315"/>
              <a:gd name="T40" fmla="*/ 546 w 1315"/>
              <a:gd name="T41" fmla="*/ 1204 h 1315"/>
              <a:gd name="T42" fmla="*/ 657 w 1315"/>
              <a:gd name="T43" fmla="*/ 1315 h 1315"/>
              <a:gd name="T44" fmla="*/ 768 w 1315"/>
              <a:gd name="T45" fmla="*/ 1204 h 1315"/>
              <a:gd name="T46" fmla="*/ 869 w 1315"/>
              <a:gd name="T47" fmla="*/ 1103 h 1315"/>
              <a:gd name="T48" fmla="*/ 1315 w 1315"/>
              <a:gd name="T49" fmla="*/ 657 h 1315"/>
              <a:gd name="T50" fmla="*/ 657 w 1315"/>
              <a:gd name="T51" fmla="*/ 0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546" y="999"/>
                </a:moveTo>
                <a:lnTo>
                  <a:pt x="445" y="1103"/>
                </a:lnTo>
                <a:lnTo>
                  <a:pt x="212" y="869"/>
                </a:lnTo>
                <a:lnTo>
                  <a:pt x="111" y="768"/>
                </a:lnTo>
                <a:lnTo>
                  <a:pt x="0" y="657"/>
                </a:lnTo>
                <a:lnTo>
                  <a:pt x="111" y="547"/>
                </a:lnTo>
                <a:lnTo>
                  <a:pt x="212" y="650"/>
                </a:lnTo>
                <a:lnTo>
                  <a:pt x="204" y="657"/>
                </a:lnTo>
                <a:lnTo>
                  <a:pt x="212" y="665"/>
                </a:lnTo>
                <a:lnTo>
                  <a:pt x="315" y="768"/>
                </a:lnTo>
                <a:lnTo>
                  <a:pt x="546" y="999"/>
                </a:lnTo>
                <a:close/>
                <a:moveTo>
                  <a:pt x="657" y="0"/>
                </a:moveTo>
                <a:lnTo>
                  <a:pt x="212" y="445"/>
                </a:lnTo>
                <a:lnTo>
                  <a:pt x="315" y="547"/>
                </a:lnTo>
                <a:lnTo>
                  <a:pt x="657" y="205"/>
                </a:lnTo>
                <a:lnTo>
                  <a:pt x="1110" y="657"/>
                </a:lnTo>
                <a:lnTo>
                  <a:pt x="768" y="999"/>
                </a:lnTo>
                <a:lnTo>
                  <a:pt x="665" y="1103"/>
                </a:lnTo>
                <a:lnTo>
                  <a:pt x="657" y="1110"/>
                </a:lnTo>
                <a:lnTo>
                  <a:pt x="650" y="1103"/>
                </a:lnTo>
                <a:lnTo>
                  <a:pt x="546" y="1204"/>
                </a:lnTo>
                <a:lnTo>
                  <a:pt x="657" y="1315"/>
                </a:lnTo>
                <a:lnTo>
                  <a:pt x="768" y="1204"/>
                </a:lnTo>
                <a:lnTo>
                  <a:pt x="869" y="1103"/>
                </a:lnTo>
                <a:lnTo>
                  <a:pt x="1315" y="657"/>
                </a:lnTo>
                <a:lnTo>
                  <a:pt x="657" y="0"/>
                </a:lnTo>
                <a:close/>
              </a:path>
            </a:pathLst>
          </a:custGeom>
          <a:solidFill>
            <a:srgbClr val="8E3086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42" name="Rectangle 66">
            <a:extLst>
              <a:ext uri="{FF2B5EF4-FFF2-40B4-BE49-F238E27FC236}">
                <a16:creationId xmlns:a16="http://schemas.microsoft.com/office/drawing/2014/main" id="{3EBBF40F-3EA7-DD60-C6D0-5DCBE58FC7BB}"/>
              </a:ext>
            </a:extLst>
          </p:cNvPr>
          <p:cNvSpPr/>
          <p:nvPr/>
        </p:nvSpPr>
        <p:spPr>
          <a:xfrm>
            <a:off x="2396117" y="2675831"/>
            <a:ext cx="5662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700" b="1">
                <a:solidFill>
                  <a:srgbClr val="8E3086"/>
                </a:solidFill>
                <a:latin typeface="+mj-lt"/>
              </a:rPr>
              <a:t>A</a:t>
            </a: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A16CEFBD-AE43-8C6E-D25D-DAB59389427E}"/>
              </a:ext>
            </a:extLst>
          </p:cNvPr>
          <p:cNvSpPr>
            <a:spLocks noEditPoints="1"/>
          </p:cNvSpPr>
          <p:nvPr/>
        </p:nvSpPr>
        <p:spPr bwMode="auto">
          <a:xfrm>
            <a:off x="684482" y="2936229"/>
            <a:ext cx="1711657" cy="1561230"/>
          </a:xfrm>
          <a:custGeom>
            <a:avLst/>
            <a:gdLst>
              <a:gd name="T0" fmla="*/ 1315 w 1315"/>
              <a:gd name="T1" fmla="*/ 657 h 1314"/>
              <a:gd name="T2" fmla="*/ 1204 w 1315"/>
              <a:gd name="T3" fmla="*/ 767 h 1314"/>
              <a:gd name="T4" fmla="*/ 1101 w 1315"/>
              <a:gd name="T5" fmla="*/ 664 h 1314"/>
              <a:gd name="T6" fmla="*/ 1111 w 1315"/>
              <a:gd name="T7" fmla="*/ 657 h 1314"/>
              <a:gd name="T8" fmla="*/ 1101 w 1315"/>
              <a:gd name="T9" fmla="*/ 649 h 1314"/>
              <a:gd name="T10" fmla="*/ 1000 w 1315"/>
              <a:gd name="T11" fmla="*/ 546 h 1314"/>
              <a:gd name="T12" fmla="*/ 769 w 1315"/>
              <a:gd name="T13" fmla="*/ 315 h 1314"/>
              <a:gd name="T14" fmla="*/ 870 w 1315"/>
              <a:gd name="T15" fmla="*/ 214 h 1314"/>
              <a:gd name="T16" fmla="*/ 1101 w 1315"/>
              <a:gd name="T17" fmla="*/ 445 h 1314"/>
              <a:gd name="T18" fmla="*/ 1204 w 1315"/>
              <a:gd name="T19" fmla="*/ 546 h 1314"/>
              <a:gd name="T20" fmla="*/ 1315 w 1315"/>
              <a:gd name="T21" fmla="*/ 657 h 1314"/>
              <a:gd name="T22" fmla="*/ 658 w 1315"/>
              <a:gd name="T23" fmla="*/ 1109 h 1314"/>
              <a:gd name="T24" fmla="*/ 205 w 1315"/>
              <a:gd name="T25" fmla="*/ 657 h 1314"/>
              <a:gd name="T26" fmla="*/ 547 w 1315"/>
              <a:gd name="T27" fmla="*/ 315 h 1314"/>
              <a:gd name="T28" fmla="*/ 650 w 1315"/>
              <a:gd name="T29" fmla="*/ 214 h 1314"/>
              <a:gd name="T30" fmla="*/ 658 w 1315"/>
              <a:gd name="T31" fmla="*/ 204 h 1314"/>
              <a:gd name="T32" fmla="*/ 665 w 1315"/>
              <a:gd name="T33" fmla="*/ 214 h 1314"/>
              <a:gd name="T34" fmla="*/ 769 w 1315"/>
              <a:gd name="T35" fmla="*/ 110 h 1314"/>
              <a:gd name="T36" fmla="*/ 658 w 1315"/>
              <a:gd name="T37" fmla="*/ 0 h 1314"/>
              <a:gd name="T38" fmla="*/ 547 w 1315"/>
              <a:gd name="T39" fmla="*/ 110 h 1314"/>
              <a:gd name="T40" fmla="*/ 446 w 1315"/>
              <a:gd name="T41" fmla="*/ 214 h 1314"/>
              <a:gd name="T42" fmla="*/ 0 w 1315"/>
              <a:gd name="T43" fmla="*/ 657 h 1314"/>
              <a:gd name="T44" fmla="*/ 658 w 1315"/>
              <a:gd name="T45" fmla="*/ 1314 h 1314"/>
              <a:gd name="T46" fmla="*/ 1101 w 1315"/>
              <a:gd name="T47" fmla="*/ 869 h 1314"/>
              <a:gd name="T48" fmla="*/ 1000 w 1315"/>
              <a:gd name="T49" fmla="*/ 767 h 1314"/>
              <a:gd name="T50" fmla="*/ 658 w 1315"/>
              <a:gd name="T51" fmla="*/ 1109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1315" y="657"/>
                </a:moveTo>
                <a:lnTo>
                  <a:pt x="1204" y="767"/>
                </a:lnTo>
                <a:lnTo>
                  <a:pt x="1101" y="664"/>
                </a:lnTo>
                <a:lnTo>
                  <a:pt x="1111" y="657"/>
                </a:lnTo>
                <a:lnTo>
                  <a:pt x="1101" y="649"/>
                </a:lnTo>
                <a:lnTo>
                  <a:pt x="1000" y="546"/>
                </a:lnTo>
                <a:lnTo>
                  <a:pt x="769" y="315"/>
                </a:lnTo>
                <a:lnTo>
                  <a:pt x="870" y="214"/>
                </a:lnTo>
                <a:lnTo>
                  <a:pt x="1101" y="445"/>
                </a:lnTo>
                <a:lnTo>
                  <a:pt x="1204" y="546"/>
                </a:lnTo>
                <a:lnTo>
                  <a:pt x="1315" y="657"/>
                </a:lnTo>
                <a:close/>
                <a:moveTo>
                  <a:pt x="658" y="1109"/>
                </a:moveTo>
                <a:lnTo>
                  <a:pt x="205" y="657"/>
                </a:lnTo>
                <a:lnTo>
                  <a:pt x="547" y="315"/>
                </a:lnTo>
                <a:lnTo>
                  <a:pt x="650" y="214"/>
                </a:lnTo>
                <a:lnTo>
                  <a:pt x="658" y="204"/>
                </a:lnTo>
                <a:lnTo>
                  <a:pt x="665" y="214"/>
                </a:lnTo>
                <a:lnTo>
                  <a:pt x="769" y="110"/>
                </a:lnTo>
                <a:lnTo>
                  <a:pt x="658" y="0"/>
                </a:lnTo>
                <a:lnTo>
                  <a:pt x="547" y="110"/>
                </a:lnTo>
                <a:lnTo>
                  <a:pt x="446" y="214"/>
                </a:lnTo>
                <a:lnTo>
                  <a:pt x="0" y="657"/>
                </a:lnTo>
                <a:lnTo>
                  <a:pt x="658" y="1314"/>
                </a:lnTo>
                <a:lnTo>
                  <a:pt x="1101" y="869"/>
                </a:lnTo>
                <a:lnTo>
                  <a:pt x="1000" y="767"/>
                </a:lnTo>
                <a:lnTo>
                  <a:pt x="658" y="1109"/>
                </a:lnTo>
                <a:close/>
              </a:path>
            </a:pathLst>
          </a:custGeom>
          <a:solidFill>
            <a:srgbClr val="004F58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8410BABE-2031-050B-488D-45D3BA3CE0C2}"/>
              </a:ext>
            </a:extLst>
          </p:cNvPr>
          <p:cNvSpPr/>
          <p:nvPr/>
        </p:nvSpPr>
        <p:spPr>
          <a:xfrm>
            <a:off x="1250672" y="3508726"/>
            <a:ext cx="5662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700" b="1">
                <a:solidFill>
                  <a:srgbClr val="004F58"/>
                </a:solidFill>
                <a:latin typeface="+mj-lt"/>
              </a:rPr>
              <a:t>HS</a:t>
            </a:r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2359D4FF-FF93-16CD-20E7-7540FE0C2364}"/>
              </a:ext>
            </a:extLst>
          </p:cNvPr>
          <p:cNvSpPr>
            <a:spLocks noEditPoints="1"/>
          </p:cNvSpPr>
          <p:nvPr/>
        </p:nvSpPr>
        <p:spPr bwMode="auto">
          <a:xfrm>
            <a:off x="1689528" y="3328569"/>
            <a:ext cx="1711657" cy="1561230"/>
          </a:xfrm>
          <a:custGeom>
            <a:avLst/>
            <a:gdLst>
              <a:gd name="T0" fmla="*/ 315 w 1315"/>
              <a:gd name="T1" fmla="*/ 546 h 1314"/>
              <a:gd name="T2" fmla="*/ 212 w 1315"/>
              <a:gd name="T3" fmla="*/ 445 h 1314"/>
              <a:gd name="T4" fmla="*/ 445 w 1315"/>
              <a:gd name="T5" fmla="*/ 214 h 1314"/>
              <a:gd name="T6" fmla="*/ 546 w 1315"/>
              <a:gd name="T7" fmla="*/ 110 h 1314"/>
              <a:gd name="T8" fmla="*/ 657 w 1315"/>
              <a:gd name="T9" fmla="*/ 0 h 1314"/>
              <a:gd name="T10" fmla="*/ 768 w 1315"/>
              <a:gd name="T11" fmla="*/ 110 h 1314"/>
              <a:gd name="T12" fmla="*/ 665 w 1315"/>
              <a:gd name="T13" fmla="*/ 214 h 1314"/>
              <a:gd name="T14" fmla="*/ 657 w 1315"/>
              <a:gd name="T15" fmla="*/ 204 h 1314"/>
              <a:gd name="T16" fmla="*/ 650 w 1315"/>
              <a:gd name="T17" fmla="*/ 214 h 1314"/>
              <a:gd name="T18" fmla="*/ 546 w 1315"/>
              <a:gd name="T19" fmla="*/ 315 h 1314"/>
              <a:gd name="T20" fmla="*/ 315 w 1315"/>
              <a:gd name="T21" fmla="*/ 546 h 1314"/>
              <a:gd name="T22" fmla="*/ 869 w 1315"/>
              <a:gd name="T23" fmla="*/ 214 h 1314"/>
              <a:gd name="T24" fmla="*/ 768 w 1315"/>
              <a:gd name="T25" fmla="*/ 315 h 1314"/>
              <a:gd name="T26" fmla="*/ 1110 w 1315"/>
              <a:gd name="T27" fmla="*/ 657 h 1314"/>
              <a:gd name="T28" fmla="*/ 657 w 1315"/>
              <a:gd name="T29" fmla="*/ 1109 h 1314"/>
              <a:gd name="T30" fmla="*/ 315 w 1315"/>
              <a:gd name="T31" fmla="*/ 767 h 1314"/>
              <a:gd name="T32" fmla="*/ 212 w 1315"/>
              <a:gd name="T33" fmla="*/ 664 h 1314"/>
              <a:gd name="T34" fmla="*/ 204 w 1315"/>
              <a:gd name="T35" fmla="*/ 657 h 1314"/>
              <a:gd name="T36" fmla="*/ 212 w 1315"/>
              <a:gd name="T37" fmla="*/ 649 h 1314"/>
              <a:gd name="T38" fmla="*/ 111 w 1315"/>
              <a:gd name="T39" fmla="*/ 546 h 1314"/>
              <a:gd name="T40" fmla="*/ 0 w 1315"/>
              <a:gd name="T41" fmla="*/ 657 h 1314"/>
              <a:gd name="T42" fmla="*/ 111 w 1315"/>
              <a:gd name="T43" fmla="*/ 767 h 1314"/>
              <a:gd name="T44" fmla="*/ 212 w 1315"/>
              <a:gd name="T45" fmla="*/ 869 h 1314"/>
              <a:gd name="T46" fmla="*/ 657 w 1315"/>
              <a:gd name="T47" fmla="*/ 1314 h 1314"/>
              <a:gd name="T48" fmla="*/ 1315 w 1315"/>
              <a:gd name="T49" fmla="*/ 657 h 1314"/>
              <a:gd name="T50" fmla="*/ 869 w 1315"/>
              <a:gd name="T51" fmla="*/ 214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315" y="546"/>
                </a:moveTo>
                <a:lnTo>
                  <a:pt x="212" y="445"/>
                </a:lnTo>
                <a:lnTo>
                  <a:pt x="445" y="214"/>
                </a:lnTo>
                <a:lnTo>
                  <a:pt x="546" y="110"/>
                </a:lnTo>
                <a:lnTo>
                  <a:pt x="657" y="0"/>
                </a:lnTo>
                <a:lnTo>
                  <a:pt x="768" y="110"/>
                </a:lnTo>
                <a:lnTo>
                  <a:pt x="665" y="214"/>
                </a:lnTo>
                <a:lnTo>
                  <a:pt x="657" y="204"/>
                </a:lnTo>
                <a:lnTo>
                  <a:pt x="650" y="214"/>
                </a:lnTo>
                <a:lnTo>
                  <a:pt x="546" y="315"/>
                </a:lnTo>
                <a:lnTo>
                  <a:pt x="315" y="546"/>
                </a:lnTo>
                <a:close/>
                <a:moveTo>
                  <a:pt x="869" y="214"/>
                </a:moveTo>
                <a:lnTo>
                  <a:pt x="768" y="315"/>
                </a:lnTo>
                <a:lnTo>
                  <a:pt x="1110" y="657"/>
                </a:lnTo>
                <a:lnTo>
                  <a:pt x="657" y="1109"/>
                </a:lnTo>
                <a:lnTo>
                  <a:pt x="315" y="767"/>
                </a:lnTo>
                <a:lnTo>
                  <a:pt x="212" y="664"/>
                </a:lnTo>
                <a:lnTo>
                  <a:pt x="204" y="657"/>
                </a:lnTo>
                <a:lnTo>
                  <a:pt x="212" y="649"/>
                </a:lnTo>
                <a:lnTo>
                  <a:pt x="111" y="546"/>
                </a:lnTo>
                <a:lnTo>
                  <a:pt x="0" y="657"/>
                </a:lnTo>
                <a:lnTo>
                  <a:pt x="111" y="767"/>
                </a:lnTo>
                <a:lnTo>
                  <a:pt x="212" y="869"/>
                </a:lnTo>
                <a:lnTo>
                  <a:pt x="657" y="1314"/>
                </a:lnTo>
                <a:lnTo>
                  <a:pt x="1315" y="657"/>
                </a:lnTo>
                <a:lnTo>
                  <a:pt x="869" y="2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1013"/>
          </a:p>
        </p:txBody>
      </p:sp>
      <p:sp>
        <p:nvSpPr>
          <p:cNvPr id="46" name="Rectangle 68">
            <a:extLst>
              <a:ext uri="{FF2B5EF4-FFF2-40B4-BE49-F238E27FC236}">
                <a16:creationId xmlns:a16="http://schemas.microsoft.com/office/drawing/2014/main" id="{CC04D912-8B02-E7B0-A577-1295514ADEFC}"/>
              </a:ext>
            </a:extLst>
          </p:cNvPr>
          <p:cNvSpPr/>
          <p:nvPr/>
        </p:nvSpPr>
        <p:spPr>
          <a:xfrm>
            <a:off x="2256850" y="3884260"/>
            <a:ext cx="5662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700" b="1">
                <a:solidFill>
                  <a:schemeClr val="accent3"/>
                </a:solidFill>
                <a:latin typeface="+mj-lt"/>
              </a:rPr>
              <a:t>C</a:t>
            </a:r>
          </a:p>
        </p:txBody>
      </p:sp>
      <p:sp>
        <p:nvSpPr>
          <p:cNvPr id="23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áreas involucradas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1544242" y="2566326"/>
            <a:ext cx="62103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¿Identifico mis activos de manera fácil y centralizada?</a:t>
            </a:r>
          </a:p>
        </p:txBody>
      </p:sp>
    </p:spTree>
    <p:extLst>
      <p:ext uri="{BB962C8B-B14F-4D97-AF65-F5344CB8AC3E}">
        <p14:creationId xmlns:p14="http://schemas.microsoft.com/office/powerpoint/2010/main" val="367911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B52DE693-D673-C861-296F-7A9E8475CD53}"/>
              </a:ext>
            </a:extLst>
          </p:cNvPr>
          <p:cNvSpPr txBox="1"/>
          <p:nvPr/>
        </p:nvSpPr>
        <p:spPr>
          <a:xfrm>
            <a:off x="1176685" y="3469473"/>
            <a:ext cx="1566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>
                <a:solidFill>
                  <a:srgbClr val="004F58"/>
                </a:solidFill>
              </a:rPr>
              <a:t>TERMINOLOGÍA</a:t>
            </a:r>
            <a:endParaRPr lang="id-ID" sz="1500" b="1">
              <a:solidFill>
                <a:srgbClr val="004F58"/>
              </a:solidFill>
            </a:endParaRPr>
          </a:p>
        </p:txBody>
      </p:sp>
      <p:sp>
        <p:nvSpPr>
          <p:cNvPr id="41" name="Rectangle 62">
            <a:extLst>
              <a:ext uri="{FF2B5EF4-FFF2-40B4-BE49-F238E27FC236}">
                <a16:creationId xmlns:a16="http://schemas.microsoft.com/office/drawing/2014/main" id="{DC5CCCA8-0FB8-9271-2938-4C967E54CBAF}"/>
              </a:ext>
            </a:extLst>
          </p:cNvPr>
          <p:cNvSpPr/>
          <p:nvPr/>
        </p:nvSpPr>
        <p:spPr>
          <a:xfrm>
            <a:off x="1194536" y="3938938"/>
            <a:ext cx="146191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Nació en la industria Oil&amp;Gas y busca estandarizar la GM</a:t>
            </a:r>
            <a:endParaRPr lang="id-ID" sz="10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128D298-C795-F622-ACAF-38CFAB7BFC88}"/>
              </a:ext>
            </a:extLst>
          </p:cNvPr>
          <p:cNvSpPr txBox="1"/>
          <p:nvPr/>
        </p:nvSpPr>
        <p:spPr>
          <a:xfrm>
            <a:off x="6733190" y="3491389"/>
            <a:ext cx="13896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>
                <a:solidFill>
                  <a:srgbClr val="004F58"/>
                </a:solidFill>
              </a:rPr>
              <a:t>TAXONOMÍA</a:t>
            </a:r>
            <a:endParaRPr lang="id-ID" sz="1500" b="1">
              <a:solidFill>
                <a:srgbClr val="004F58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1257C8E-6E43-5654-F772-E85B9A8A5A62}"/>
              </a:ext>
            </a:extLst>
          </p:cNvPr>
          <p:cNvSpPr txBox="1"/>
          <p:nvPr/>
        </p:nvSpPr>
        <p:spPr>
          <a:xfrm>
            <a:off x="2926879" y="3491389"/>
            <a:ext cx="1823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>
                <a:solidFill>
                  <a:srgbClr val="004F58"/>
                </a:solidFill>
              </a:rPr>
              <a:t>CATEGORIZACIÓN</a:t>
            </a:r>
            <a:endParaRPr lang="id-ID" sz="1500" b="1">
              <a:solidFill>
                <a:srgbClr val="004F58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F1EE544-3DF1-91E9-DC7A-F44895305D37}"/>
              </a:ext>
            </a:extLst>
          </p:cNvPr>
          <p:cNvSpPr txBox="1"/>
          <p:nvPr/>
        </p:nvSpPr>
        <p:spPr>
          <a:xfrm>
            <a:off x="4904035" y="3485419"/>
            <a:ext cx="1605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>
                <a:solidFill>
                  <a:srgbClr val="004F58"/>
                </a:solidFill>
              </a:rPr>
              <a:t>MODOS DE FALLA</a:t>
            </a:r>
            <a:endParaRPr lang="id-ID" sz="1500" b="1">
              <a:solidFill>
                <a:srgbClr val="004F58"/>
              </a:solidFill>
            </a:endParaRPr>
          </a:p>
        </p:txBody>
      </p:sp>
      <p:grpSp>
        <p:nvGrpSpPr>
          <p:cNvPr id="46" name="Group 5">
            <a:extLst>
              <a:ext uri="{FF2B5EF4-FFF2-40B4-BE49-F238E27FC236}">
                <a16:creationId xmlns:a16="http://schemas.microsoft.com/office/drawing/2014/main" id="{D1F561EA-11B0-EA43-52AF-30596125B1F0}"/>
              </a:ext>
            </a:extLst>
          </p:cNvPr>
          <p:cNvGrpSpPr/>
          <p:nvPr/>
        </p:nvGrpSpPr>
        <p:grpSpPr>
          <a:xfrm>
            <a:off x="1372812" y="2137730"/>
            <a:ext cx="1105359" cy="1312377"/>
            <a:chOff x="1214557" y="1868674"/>
            <a:chExt cx="1473812" cy="1749836"/>
          </a:xfrm>
        </p:grpSpPr>
        <p:sp>
          <p:nvSpPr>
            <p:cNvPr id="47" name="Oval 37">
              <a:extLst>
                <a:ext uri="{FF2B5EF4-FFF2-40B4-BE49-F238E27FC236}">
                  <a16:creationId xmlns:a16="http://schemas.microsoft.com/office/drawing/2014/main" id="{F28E4A04-E4F0-4E82-3811-57CD1EE9AA93}"/>
                </a:ext>
              </a:extLst>
            </p:cNvPr>
            <p:cNvSpPr/>
            <p:nvPr/>
          </p:nvSpPr>
          <p:spPr>
            <a:xfrm>
              <a:off x="1214557" y="1868674"/>
              <a:ext cx="1473812" cy="147381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8" name="Straight Connector 53">
              <a:extLst>
                <a:ext uri="{FF2B5EF4-FFF2-40B4-BE49-F238E27FC236}">
                  <a16:creationId xmlns:a16="http://schemas.microsoft.com/office/drawing/2014/main" id="{625BF6E8-EB94-C1AF-5798-EFFE904ED78F}"/>
                </a:ext>
              </a:extLst>
            </p:cNvPr>
            <p:cNvCxnSpPr>
              <a:stCxn id="47" idx="4"/>
            </p:cNvCxnSpPr>
            <p:nvPr/>
          </p:nvCxnSpPr>
          <p:spPr>
            <a:xfrm>
              <a:off x="1951463" y="3342488"/>
              <a:ext cx="0" cy="27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">
            <a:extLst>
              <a:ext uri="{FF2B5EF4-FFF2-40B4-BE49-F238E27FC236}">
                <a16:creationId xmlns:a16="http://schemas.microsoft.com/office/drawing/2014/main" id="{24FD522C-C928-89E0-E026-48C6DF3A2CB9}"/>
              </a:ext>
            </a:extLst>
          </p:cNvPr>
          <p:cNvGrpSpPr/>
          <p:nvPr/>
        </p:nvGrpSpPr>
        <p:grpSpPr>
          <a:xfrm>
            <a:off x="3245998" y="2143700"/>
            <a:ext cx="1105359" cy="1312377"/>
            <a:chOff x="2524827" y="1868674"/>
            <a:chExt cx="1473812" cy="1749836"/>
          </a:xfrm>
        </p:grpSpPr>
        <p:sp>
          <p:nvSpPr>
            <p:cNvPr id="51" name="Oval 36">
              <a:extLst>
                <a:ext uri="{FF2B5EF4-FFF2-40B4-BE49-F238E27FC236}">
                  <a16:creationId xmlns:a16="http://schemas.microsoft.com/office/drawing/2014/main" id="{A6F7DBB8-E99C-2479-7A88-6F0F4C2D23F5}"/>
                </a:ext>
              </a:extLst>
            </p:cNvPr>
            <p:cNvSpPr/>
            <p:nvPr/>
          </p:nvSpPr>
          <p:spPr>
            <a:xfrm>
              <a:off x="2524827" y="1868674"/>
              <a:ext cx="1473812" cy="1473814"/>
            </a:xfrm>
            <a:prstGeom prst="ellipse">
              <a:avLst/>
            </a:prstGeom>
            <a:solidFill>
              <a:srgbClr val="004F58">
                <a:alpha val="8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2" name="Straight Connector 76">
              <a:extLst>
                <a:ext uri="{FF2B5EF4-FFF2-40B4-BE49-F238E27FC236}">
                  <a16:creationId xmlns:a16="http://schemas.microsoft.com/office/drawing/2014/main" id="{59DC648A-E470-0A43-7284-17C565330D00}"/>
                </a:ext>
              </a:extLst>
            </p:cNvPr>
            <p:cNvCxnSpPr/>
            <p:nvPr/>
          </p:nvCxnSpPr>
          <p:spPr>
            <a:xfrm>
              <a:off x="3261731" y="3342488"/>
              <a:ext cx="0" cy="276022"/>
            </a:xfrm>
            <a:prstGeom prst="line">
              <a:avLst/>
            </a:prstGeom>
            <a:ln>
              <a:solidFill>
                <a:srgbClr val="004F5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240">
              <a:extLst>
                <a:ext uri="{FF2B5EF4-FFF2-40B4-BE49-F238E27FC236}">
                  <a16:creationId xmlns:a16="http://schemas.microsoft.com/office/drawing/2014/main" id="{BB341F4D-0F08-9BD9-81FD-9ABBB3230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4212" y="2318893"/>
              <a:ext cx="661852" cy="601457"/>
            </a:xfrm>
            <a:custGeom>
              <a:avLst/>
              <a:gdLst>
                <a:gd name="T0" fmla="*/ 11 w 84"/>
                <a:gd name="T1" fmla="*/ 5 h 60"/>
                <a:gd name="T2" fmla="*/ 10 w 84"/>
                <a:gd name="T3" fmla="*/ 37 h 60"/>
                <a:gd name="T4" fmla="*/ 74 w 84"/>
                <a:gd name="T5" fmla="*/ 38 h 60"/>
                <a:gd name="T6" fmla="*/ 75 w 84"/>
                <a:gd name="T7" fmla="*/ 6 h 60"/>
                <a:gd name="T8" fmla="*/ 73 w 84"/>
                <a:gd name="T9" fmla="*/ 36 h 60"/>
                <a:gd name="T10" fmla="*/ 12 w 84"/>
                <a:gd name="T11" fmla="*/ 7 h 60"/>
                <a:gd name="T12" fmla="*/ 73 w 84"/>
                <a:gd name="T13" fmla="*/ 36 h 60"/>
                <a:gd name="T14" fmla="*/ 52 w 84"/>
                <a:gd name="T15" fmla="*/ 22 h 60"/>
                <a:gd name="T16" fmla="*/ 45 w 84"/>
                <a:gd name="T17" fmla="*/ 15 h 60"/>
                <a:gd name="T18" fmla="*/ 47 w 84"/>
                <a:gd name="T19" fmla="*/ 14 h 60"/>
                <a:gd name="T20" fmla="*/ 53 w 84"/>
                <a:gd name="T21" fmla="*/ 24 h 60"/>
                <a:gd name="T22" fmla="*/ 46 w 84"/>
                <a:gd name="T23" fmla="*/ 31 h 60"/>
                <a:gd name="T24" fmla="*/ 45 w 84"/>
                <a:gd name="T25" fmla="*/ 29 h 60"/>
                <a:gd name="T26" fmla="*/ 32 w 84"/>
                <a:gd name="T27" fmla="*/ 24 h 60"/>
                <a:gd name="T28" fmla="*/ 38 w 84"/>
                <a:gd name="T29" fmla="*/ 14 h 60"/>
                <a:gd name="T30" fmla="*/ 40 w 84"/>
                <a:gd name="T31" fmla="*/ 15 h 60"/>
                <a:gd name="T32" fmla="*/ 33 w 84"/>
                <a:gd name="T33" fmla="*/ 23 h 60"/>
                <a:gd name="T34" fmla="*/ 40 w 84"/>
                <a:gd name="T35" fmla="*/ 31 h 60"/>
                <a:gd name="T36" fmla="*/ 38 w 84"/>
                <a:gd name="T37" fmla="*/ 31 h 60"/>
                <a:gd name="T38" fmla="*/ 84 w 84"/>
                <a:gd name="T39" fmla="*/ 51 h 60"/>
                <a:gd name="T40" fmla="*/ 79 w 84"/>
                <a:gd name="T41" fmla="*/ 5 h 60"/>
                <a:gd name="T42" fmla="*/ 11 w 84"/>
                <a:gd name="T43" fmla="*/ 0 h 60"/>
                <a:gd name="T44" fmla="*/ 5 w 84"/>
                <a:gd name="T45" fmla="*/ 42 h 60"/>
                <a:gd name="T46" fmla="*/ 1 w 84"/>
                <a:gd name="T47" fmla="*/ 51 h 60"/>
                <a:gd name="T48" fmla="*/ 1 w 84"/>
                <a:gd name="T49" fmla="*/ 51 h 60"/>
                <a:gd name="T50" fmla="*/ 8 w 84"/>
                <a:gd name="T51" fmla="*/ 60 h 60"/>
                <a:gd name="T52" fmla="*/ 84 w 84"/>
                <a:gd name="T53" fmla="*/ 55 h 60"/>
                <a:gd name="T54" fmla="*/ 84 w 84"/>
                <a:gd name="T55" fmla="*/ 51 h 60"/>
                <a:gd name="T56" fmla="*/ 9 w 84"/>
                <a:gd name="T57" fmla="*/ 3 h 60"/>
                <a:gd name="T58" fmla="*/ 74 w 84"/>
                <a:gd name="T59" fmla="*/ 3 h 60"/>
                <a:gd name="T60" fmla="*/ 76 w 84"/>
                <a:gd name="T61" fmla="*/ 5 h 60"/>
                <a:gd name="T62" fmla="*/ 8 w 84"/>
                <a:gd name="T63" fmla="*/ 41 h 60"/>
                <a:gd name="T64" fmla="*/ 32 w 84"/>
                <a:gd name="T65" fmla="*/ 53 h 60"/>
                <a:gd name="T66" fmla="*/ 53 w 84"/>
                <a:gd name="T67" fmla="*/ 54 h 60"/>
                <a:gd name="T68" fmla="*/ 32 w 84"/>
                <a:gd name="T69" fmla="*/ 53 h 60"/>
                <a:gd name="T70" fmla="*/ 31 w 84"/>
                <a:gd name="T71" fmla="*/ 51 h 60"/>
                <a:gd name="T72" fmla="*/ 8 w 84"/>
                <a:gd name="T73" fmla="*/ 43 h 60"/>
                <a:gd name="T74" fmla="*/ 81 w 84"/>
                <a:gd name="T75" fmla="*/ 51 h 60"/>
                <a:gd name="T76" fmla="*/ 3 w 84"/>
                <a:gd name="T77" fmla="*/ 53 h 60"/>
                <a:gd name="T78" fmla="*/ 30 w 84"/>
                <a:gd name="T79" fmla="*/ 55 h 60"/>
                <a:gd name="T80" fmla="*/ 54 w 84"/>
                <a:gd name="T81" fmla="*/ 56 h 60"/>
                <a:gd name="T82" fmla="*/ 55 w 84"/>
                <a:gd name="T83" fmla="*/ 53 h 60"/>
                <a:gd name="T84" fmla="*/ 81 w 84"/>
                <a:gd name="T85" fmla="*/ 55 h 60"/>
                <a:gd name="T86" fmla="*/ 8 w 84"/>
                <a:gd name="T87" fmla="*/ 57 h 60"/>
                <a:gd name="T88" fmla="*/ 3 w 84"/>
                <a:gd name="T8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60">
                  <a:moveTo>
                    <a:pt x="74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1" y="38"/>
                    <a:pt x="11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7"/>
                    <a:pt x="75" y="3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4" y="5"/>
                    <a:pt x="74" y="5"/>
                  </a:cubicBezTo>
                  <a:close/>
                  <a:moveTo>
                    <a:pt x="73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73" y="36"/>
                  </a:lnTo>
                  <a:close/>
                  <a:moveTo>
                    <a:pt x="52" y="23"/>
                  </a:moveTo>
                  <a:cubicBezTo>
                    <a:pt x="52" y="23"/>
                    <a:pt x="52" y="22"/>
                    <a:pt x="52" y="22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6" y="13"/>
                    <a:pt x="46" y="13"/>
                    <a:pt x="47" y="1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3"/>
                    <a:pt x="53" y="2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5" y="31"/>
                    <a:pt x="45" y="31"/>
                  </a:cubicBezTo>
                  <a:cubicBezTo>
                    <a:pt x="45" y="30"/>
                    <a:pt x="45" y="30"/>
                    <a:pt x="45" y="29"/>
                  </a:cubicBezTo>
                  <a:lnTo>
                    <a:pt x="52" y="23"/>
                  </a:lnTo>
                  <a:close/>
                  <a:moveTo>
                    <a:pt x="32" y="24"/>
                  </a:moveTo>
                  <a:cubicBezTo>
                    <a:pt x="31" y="23"/>
                    <a:pt x="31" y="21"/>
                    <a:pt x="32" y="2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9" y="13"/>
                    <a:pt x="40" y="14"/>
                  </a:cubicBezTo>
                  <a:cubicBezTo>
                    <a:pt x="40" y="14"/>
                    <a:pt x="40" y="15"/>
                    <a:pt x="40" y="15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30"/>
                    <a:pt x="4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1"/>
                  </a:cubicBezTo>
                  <a:lnTo>
                    <a:pt x="32" y="24"/>
                  </a:ln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5" y="1"/>
                    <a:pt x="5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4" y="60"/>
                    <a:pt x="8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81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1"/>
                    <a:pt x="84" y="51"/>
                  </a:cubicBezTo>
                  <a:close/>
                  <a:moveTo>
                    <a:pt x="8" y="5"/>
                  </a:move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6" y="3"/>
                    <a:pt x="76" y="3"/>
                  </a:cubicBezTo>
                  <a:cubicBezTo>
                    <a:pt x="76" y="4"/>
                    <a:pt x="76" y="5"/>
                    <a:pt x="76" y="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5"/>
                  </a:lnTo>
                  <a:close/>
                  <a:moveTo>
                    <a:pt x="32" y="53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2" y="54"/>
                    <a:pt x="32" y="54"/>
                    <a:pt x="32" y="54"/>
                  </a:cubicBezTo>
                  <a:lnTo>
                    <a:pt x="32" y="53"/>
                  </a:lnTo>
                  <a:close/>
                  <a:moveTo>
                    <a:pt x="54" y="51"/>
                  </a:moveTo>
                  <a:cubicBezTo>
                    <a:pt x="31" y="51"/>
                    <a:pt x="31" y="51"/>
                    <a:pt x="31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1" y="51"/>
                    <a:pt x="81" y="51"/>
                    <a:pt x="81" y="51"/>
                  </a:cubicBezTo>
                  <a:lnTo>
                    <a:pt x="54" y="51"/>
                  </a:lnTo>
                  <a:close/>
                  <a:moveTo>
                    <a:pt x="3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5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80" y="57"/>
                    <a:pt x="7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7"/>
                    <a:pt x="3" y="56"/>
                    <a:pt x="3" y="55"/>
                  </a:cubicBezTo>
                  <a:lnTo>
                    <a:pt x="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57" name="Group 7">
            <a:extLst>
              <a:ext uri="{FF2B5EF4-FFF2-40B4-BE49-F238E27FC236}">
                <a16:creationId xmlns:a16="http://schemas.microsoft.com/office/drawing/2014/main" id="{A7591AFE-F516-FE65-A0A7-85BDC737F318}"/>
              </a:ext>
            </a:extLst>
          </p:cNvPr>
          <p:cNvGrpSpPr/>
          <p:nvPr/>
        </p:nvGrpSpPr>
        <p:grpSpPr>
          <a:xfrm>
            <a:off x="6844763" y="2143700"/>
            <a:ext cx="1105359" cy="1312377"/>
            <a:chOff x="3835093" y="1868674"/>
            <a:chExt cx="1473812" cy="1749836"/>
          </a:xfrm>
        </p:grpSpPr>
        <p:sp>
          <p:nvSpPr>
            <p:cNvPr id="58" name="Oval 35">
              <a:extLst>
                <a:ext uri="{FF2B5EF4-FFF2-40B4-BE49-F238E27FC236}">
                  <a16:creationId xmlns:a16="http://schemas.microsoft.com/office/drawing/2014/main" id="{0A04A356-B623-7AE6-EB58-DD28F48D2C17}"/>
                </a:ext>
              </a:extLst>
            </p:cNvPr>
            <p:cNvSpPr/>
            <p:nvPr/>
          </p:nvSpPr>
          <p:spPr>
            <a:xfrm>
              <a:off x="3835093" y="1868674"/>
              <a:ext cx="1473812" cy="1473814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9" name="Straight Connector 54">
              <a:extLst>
                <a:ext uri="{FF2B5EF4-FFF2-40B4-BE49-F238E27FC236}">
                  <a16:creationId xmlns:a16="http://schemas.microsoft.com/office/drawing/2014/main" id="{7301E213-ECFB-5575-41A2-82BABE7C9FAC}"/>
                </a:ext>
              </a:extLst>
            </p:cNvPr>
            <p:cNvCxnSpPr>
              <a:stCxn id="58" idx="4"/>
            </p:cNvCxnSpPr>
            <p:nvPr/>
          </p:nvCxnSpPr>
          <p:spPr>
            <a:xfrm>
              <a:off x="4571999" y="3342488"/>
              <a:ext cx="1" cy="2760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8">
            <a:extLst>
              <a:ext uri="{FF2B5EF4-FFF2-40B4-BE49-F238E27FC236}">
                <a16:creationId xmlns:a16="http://schemas.microsoft.com/office/drawing/2014/main" id="{0F3E870B-E1FB-B3DB-E8BB-A84571B50BFF}"/>
              </a:ext>
            </a:extLst>
          </p:cNvPr>
          <p:cNvGrpSpPr/>
          <p:nvPr/>
        </p:nvGrpSpPr>
        <p:grpSpPr>
          <a:xfrm>
            <a:off x="5116821" y="2137730"/>
            <a:ext cx="1105359" cy="1312377"/>
            <a:chOff x="5145361" y="1868674"/>
            <a:chExt cx="1473812" cy="1749836"/>
          </a:xfrm>
        </p:grpSpPr>
        <p:sp>
          <p:nvSpPr>
            <p:cNvPr id="64" name="Oval 34">
              <a:extLst>
                <a:ext uri="{FF2B5EF4-FFF2-40B4-BE49-F238E27FC236}">
                  <a16:creationId xmlns:a16="http://schemas.microsoft.com/office/drawing/2014/main" id="{6E8F07BE-5825-79F7-C747-E7CA2B323948}"/>
                </a:ext>
              </a:extLst>
            </p:cNvPr>
            <p:cNvSpPr/>
            <p:nvPr/>
          </p:nvSpPr>
          <p:spPr>
            <a:xfrm>
              <a:off x="5145361" y="1868674"/>
              <a:ext cx="1473812" cy="1473814"/>
            </a:xfrm>
            <a:prstGeom prst="ellipse">
              <a:avLst/>
            </a:prstGeom>
            <a:solidFill>
              <a:srgbClr val="8E3086">
                <a:alpha val="8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65" name="Straight Connector 77">
              <a:extLst>
                <a:ext uri="{FF2B5EF4-FFF2-40B4-BE49-F238E27FC236}">
                  <a16:creationId xmlns:a16="http://schemas.microsoft.com/office/drawing/2014/main" id="{A6378CFB-56CB-B8B2-5DD2-544F44F81000}"/>
                </a:ext>
              </a:extLst>
            </p:cNvPr>
            <p:cNvCxnSpPr/>
            <p:nvPr/>
          </p:nvCxnSpPr>
          <p:spPr>
            <a:xfrm>
              <a:off x="5885119" y="3342488"/>
              <a:ext cx="0" cy="276022"/>
            </a:xfrm>
            <a:prstGeom prst="line">
              <a:avLst/>
            </a:prstGeom>
            <a:ln>
              <a:solidFill>
                <a:srgbClr val="8E308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205">
              <a:extLst>
                <a:ext uri="{FF2B5EF4-FFF2-40B4-BE49-F238E27FC236}">
                  <a16:creationId xmlns:a16="http://schemas.microsoft.com/office/drawing/2014/main" id="{8E13DA85-ED71-E477-CDA9-DED0484A64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4482" y="2312633"/>
              <a:ext cx="604946" cy="653203"/>
            </a:xfrm>
            <a:custGeom>
              <a:avLst/>
              <a:gdLst>
                <a:gd name="T0" fmla="*/ 63 w 64"/>
                <a:gd name="T1" fmla="*/ 10 h 66"/>
                <a:gd name="T2" fmla="*/ 32 w 64"/>
                <a:gd name="T3" fmla="*/ 0 h 66"/>
                <a:gd name="T4" fmla="*/ 31 w 64"/>
                <a:gd name="T5" fmla="*/ 0 h 66"/>
                <a:gd name="T6" fmla="*/ 1 w 64"/>
                <a:gd name="T7" fmla="*/ 10 h 66"/>
                <a:gd name="T8" fmla="*/ 0 w 64"/>
                <a:gd name="T9" fmla="*/ 12 h 66"/>
                <a:gd name="T10" fmla="*/ 8 w 64"/>
                <a:gd name="T11" fmla="*/ 49 h 66"/>
                <a:gd name="T12" fmla="*/ 31 w 64"/>
                <a:gd name="T13" fmla="*/ 66 h 66"/>
                <a:gd name="T14" fmla="*/ 32 w 64"/>
                <a:gd name="T15" fmla="*/ 66 h 66"/>
                <a:gd name="T16" fmla="*/ 32 w 64"/>
                <a:gd name="T17" fmla="*/ 66 h 66"/>
                <a:gd name="T18" fmla="*/ 55 w 64"/>
                <a:gd name="T19" fmla="*/ 49 h 66"/>
                <a:gd name="T20" fmla="*/ 64 w 64"/>
                <a:gd name="T21" fmla="*/ 12 h 66"/>
                <a:gd name="T22" fmla="*/ 63 w 64"/>
                <a:gd name="T23" fmla="*/ 10 h 66"/>
                <a:gd name="T24" fmla="*/ 52 w 64"/>
                <a:gd name="T25" fmla="*/ 47 h 66"/>
                <a:gd name="T26" fmla="*/ 32 w 64"/>
                <a:gd name="T27" fmla="*/ 63 h 66"/>
                <a:gd name="T28" fmla="*/ 11 w 64"/>
                <a:gd name="T29" fmla="*/ 47 h 66"/>
                <a:gd name="T30" fmla="*/ 3 w 64"/>
                <a:gd name="T31" fmla="*/ 12 h 66"/>
                <a:gd name="T32" fmla="*/ 32 w 64"/>
                <a:gd name="T33" fmla="*/ 3 h 66"/>
                <a:gd name="T34" fmla="*/ 61 w 64"/>
                <a:gd name="T35" fmla="*/ 12 h 66"/>
                <a:gd name="T36" fmla="*/ 52 w 64"/>
                <a:gd name="T37" fmla="*/ 47 h 66"/>
                <a:gd name="T38" fmla="*/ 32 w 64"/>
                <a:gd name="T39" fmla="*/ 7 h 66"/>
                <a:gd name="T40" fmla="*/ 32 w 64"/>
                <a:gd name="T41" fmla="*/ 7 h 66"/>
                <a:gd name="T42" fmla="*/ 57 w 64"/>
                <a:gd name="T43" fmla="*/ 15 h 66"/>
                <a:gd name="T44" fmla="*/ 49 w 64"/>
                <a:gd name="T45" fmla="*/ 46 h 66"/>
                <a:gd name="T46" fmla="*/ 32 w 64"/>
                <a:gd name="T47" fmla="*/ 60 h 66"/>
                <a:gd name="T48" fmla="*/ 32 w 64"/>
                <a:gd name="T49" fmla="*/ 60 h 66"/>
                <a:gd name="T50" fmla="*/ 32 w 64"/>
                <a:gd name="T51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66">
                  <a:moveTo>
                    <a:pt x="63" y="1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3" y="37"/>
                    <a:pt x="8" y="49"/>
                  </a:cubicBezTo>
                  <a:cubicBezTo>
                    <a:pt x="14" y="61"/>
                    <a:pt x="31" y="66"/>
                    <a:pt x="31" y="66"/>
                  </a:cubicBezTo>
                  <a:cubicBezTo>
                    <a:pt x="31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6"/>
                    <a:pt x="50" y="61"/>
                    <a:pt x="55" y="49"/>
                  </a:cubicBezTo>
                  <a:cubicBezTo>
                    <a:pt x="60" y="37"/>
                    <a:pt x="64" y="13"/>
                    <a:pt x="64" y="12"/>
                  </a:cubicBezTo>
                  <a:cubicBezTo>
                    <a:pt x="64" y="11"/>
                    <a:pt x="63" y="10"/>
                    <a:pt x="63" y="10"/>
                  </a:cubicBezTo>
                  <a:close/>
                  <a:moveTo>
                    <a:pt x="52" y="47"/>
                  </a:moveTo>
                  <a:cubicBezTo>
                    <a:pt x="48" y="57"/>
                    <a:pt x="34" y="62"/>
                    <a:pt x="32" y="63"/>
                  </a:cubicBezTo>
                  <a:cubicBezTo>
                    <a:pt x="29" y="62"/>
                    <a:pt x="15" y="57"/>
                    <a:pt x="11" y="47"/>
                  </a:cubicBezTo>
                  <a:cubicBezTo>
                    <a:pt x="7" y="38"/>
                    <a:pt x="4" y="18"/>
                    <a:pt x="3" y="1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8"/>
                    <a:pt x="57" y="38"/>
                    <a:pt x="52" y="47"/>
                  </a:cubicBezTo>
                  <a:close/>
                  <a:moveTo>
                    <a:pt x="32" y="7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22"/>
                    <a:pt x="53" y="38"/>
                    <a:pt x="49" y="46"/>
                  </a:cubicBezTo>
                  <a:cubicBezTo>
                    <a:pt x="46" y="53"/>
                    <a:pt x="37" y="58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75" name="Rectangle 62">
            <a:extLst>
              <a:ext uri="{FF2B5EF4-FFF2-40B4-BE49-F238E27FC236}">
                <a16:creationId xmlns:a16="http://schemas.microsoft.com/office/drawing/2014/main" id="{FA71C7E5-FF92-71CB-FB78-26952DF1C63F}"/>
              </a:ext>
            </a:extLst>
          </p:cNvPr>
          <p:cNvSpPr/>
          <p:nvPr/>
        </p:nvSpPr>
        <p:spPr>
          <a:xfrm>
            <a:off x="3071323" y="3936206"/>
            <a:ext cx="15349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 lineamientos para categorizar todos los elementos de la GM</a:t>
            </a:r>
            <a:endParaRPr lang="id-ID" sz="10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62">
            <a:extLst>
              <a:ext uri="{FF2B5EF4-FFF2-40B4-BE49-F238E27FC236}">
                <a16:creationId xmlns:a16="http://schemas.microsoft.com/office/drawing/2014/main" id="{08D12D3A-C646-5675-4777-73FCD7895F82}"/>
              </a:ext>
            </a:extLst>
          </p:cNvPr>
          <p:cNvSpPr/>
          <p:nvPr/>
        </p:nvSpPr>
        <p:spPr>
          <a:xfrm>
            <a:off x="6666487" y="3918556"/>
            <a:ext cx="164926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 un estructura jerárquica para codificación inteligente</a:t>
            </a:r>
            <a:endParaRPr lang="id-ID" sz="10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62">
            <a:extLst>
              <a:ext uri="{FF2B5EF4-FFF2-40B4-BE49-F238E27FC236}">
                <a16:creationId xmlns:a16="http://schemas.microsoft.com/office/drawing/2014/main" id="{D4AB3CDB-BFFD-06B5-E5A7-34515DF433CC}"/>
              </a:ext>
            </a:extLst>
          </p:cNvPr>
          <p:cNvSpPr/>
          <p:nvPr/>
        </p:nvSpPr>
        <p:spPr>
          <a:xfrm>
            <a:off x="4938544" y="3944908"/>
            <a:ext cx="15707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 el reporte y analizar modos de falla, sus efectos e impactos</a:t>
            </a:r>
            <a:endParaRPr lang="id-ID" sz="10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ISO 14224?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204">
            <a:extLst>
              <a:ext uri="{FF2B5EF4-FFF2-40B4-BE49-F238E27FC236}">
                <a16:creationId xmlns:a16="http://schemas.microsoft.com/office/drawing/2014/main" id="{59B1B612-9D8F-B6B6-BB99-A3CC02BF2092}"/>
              </a:ext>
            </a:extLst>
          </p:cNvPr>
          <p:cNvSpPr>
            <a:spLocks noEditPoints="1"/>
          </p:cNvSpPr>
          <p:nvPr/>
        </p:nvSpPr>
        <p:spPr bwMode="auto">
          <a:xfrm>
            <a:off x="7138463" y="2396458"/>
            <a:ext cx="552954" cy="597842"/>
          </a:xfrm>
          <a:custGeom>
            <a:avLst/>
            <a:gdLst>
              <a:gd name="T0" fmla="*/ 22 w 80"/>
              <a:gd name="T1" fmla="*/ 6 h 80"/>
              <a:gd name="T2" fmla="*/ 23 w 80"/>
              <a:gd name="T3" fmla="*/ 14 h 80"/>
              <a:gd name="T4" fmla="*/ 78 w 80"/>
              <a:gd name="T5" fmla="*/ 38 h 80"/>
              <a:gd name="T6" fmla="*/ 72 w 80"/>
              <a:gd name="T7" fmla="*/ 42 h 80"/>
              <a:gd name="T8" fmla="*/ 78 w 80"/>
              <a:gd name="T9" fmla="*/ 38 h 80"/>
              <a:gd name="T10" fmla="*/ 73 w 80"/>
              <a:gd name="T11" fmla="*/ 23 h 80"/>
              <a:gd name="T12" fmla="*/ 67 w 80"/>
              <a:gd name="T13" fmla="*/ 22 h 80"/>
              <a:gd name="T14" fmla="*/ 40 w 80"/>
              <a:gd name="T15" fmla="*/ 10 h 80"/>
              <a:gd name="T16" fmla="*/ 40 w 80"/>
              <a:gd name="T17" fmla="*/ 0 h 80"/>
              <a:gd name="T18" fmla="*/ 40 w 80"/>
              <a:gd name="T19" fmla="*/ 10 h 80"/>
              <a:gd name="T20" fmla="*/ 66 w 80"/>
              <a:gd name="T21" fmla="*/ 55 h 80"/>
              <a:gd name="T22" fmla="*/ 72 w 80"/>
              <a:gd name="T23" fmla="*/ 61 h 80"/>
              <a:gd name="T24" fmla="*/ 55 w 80"/>
              <a:gd name="T25" fmla="*/ 14 h 80"/>
              <a:gd name="T26" fmla="*/ 60 w 80"/>
              <a:gd name="T27" fmla="*/ 8 h 80"/>
              <a:gd name="T28" fmla="*/ 54 w 80"/>
              <a:gd name="T29" fmla="*/ 11 h 80"/>
              <a:gd name="T30" fmla="*/ 18 w 80"/>
              <a:gd name="T31" fmla="*/ 26 h 80"/>
              <a:gd name="T32" fmla="*/ 61 w 80"/>
              <a:gd name="T33" fmla="*/ 26 h 80"/>
              <a:gd name="T34" fmla="*/ 41 w 80"/>
              <a:gd name="T35" fmla="*/ 68 h 80"/>
              <a:gd name="T36" fmla="*/ 12 w 80"/>
              <a:gd name="T37" fmla="*/ 38 h 80"/>
              <a:gd name="T38" fmla="*/ 29 w 80"/>
              <a:gd name="T39" fmla="*/ 38 h 80"/>
              <a:gd name="T40" fmla="*/ 48 w 80"/>
              <a:gd name="T41" fmla="*/ 38 h 80"/>
              <a:gd name="T42" fmla="*/ 48 w 80"/>
              <a:gd name="T43" fmla="*/ 38 h 80"/>
              <a:gd name="T44" fmla="*/ 42 w 80"/>
              <a:gd name="T45" fmla="*/ 62 h 80"/>
              <a:gd name="T46" fmla="*/ 52 w 80"/>
              <a:gd name="T47" fmla="*/ 36 h 80"/>
              <a:gd name="T48" fmla="*/ 42 w 80"/>
              <a:gd name="T49" fmla="*/ 28 h 80"/>
              <a:gd name="T50" fmla="*/ 42 w 80"/>
              <a:gd name="T51" fmla="*/ 28 h 80"/>
              <a:gd name="T52" fmla="*/ 47 w 80"/>
              <a:gd name="T53" fmla="*/ 36 h 80"/>
              <a:gd name="T54" fmla="*/ 30 w 80"/>
              <a:gd name="T55" fmla="*/ 36 h 80"/>
              <a:gd name="T56" fmla="*/ 15 w 80"/>
              <a:gd name="T57" fmla="*/ 36 h 80"/>
              <a:gd name="T58" fmla="*/ 15 w 80"/>
              <a:gd name="T59" fmla="*/ 36 h 80"/>
              <a:gd name="T60" fmla="*/ 5 w 80"/>
              <a:gd name="T61" fmla="*/ 60 h 80"/>
              <a:gd name="T62" fmla="*/ 13 w 80"/>
              <a:gd name="T63" fmla="*/ 58 h 80"/>
              <a:gd name="T64" fmla="*/ 9 w 80"/>
              <a:gd name="T65" fmla="*/ 40 h 80"/>
              <a:gd name="T66" fmla="*/ 0 w 80"/>
              <a:gd name="T67" fmla="*/ 40 h 80"/>
              <a:gd name="T68" fmla="*/ 9 w 80"/>
              <a:gd name="T69" fmla="*/ 40 h 80"/>
              <a:gd name="T70" fmla="*/ 12 w 80"/>
              <a:gd name="T71" fmla="*/ 26 h 80"/>
              <a:gd name="T72" fmla="*/ 8 w 80"/>
              <a:gd name="T73" fmla="*/ 19 h 80"/>
              <a:gd name="T74" fmla="*/ 24 w 80"/>
              <a:gd name="T75" fmla="*/ 66 h 80"/>
              <a:gd name="T76" fmla="*/ 20 w 80"/>
              <a:gd name="T77" fmla="*/ 75 h 80"/>
              <a:gd name="T78" fmla="*/ 25 w 80"/>
              <a:gd name="T79" fmla="*/ 69 h 80"/>
              <a:gd name="T80" fmla="*/ 38 w 80"/>
              <a:gd name="T81" fmla="*/ 72 h 80"/>
              <a:gd name="T82" fmla="*/ 42 w 80"/>
              <a:gd name="T83" fmla="*/ 78 h 80"/>
              <a:gd name="T84" fmla="*/ 57 w 80"/>
              <a:gd name="T85" fmla="*/ 67 h 80"/>
              <a:gd name="T86" fmla="*/ 57 w 80"/>
              <a:gd name="T87" fmla="*/ 74 h 80"/>
              <a:gd name="T88" fmla="*/ 60 w 80"/>
              <a:gd name="T89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" h="80">
                <a:moveTo>
                  <a:pt x="19" y="8"/>
                </a:moveTo>
                <a:cubicBezTo>
                  <a:pt x="18" y="7"/>
                  <a:pt x="19" y="6"/>
                  <a:pt x="20" y="5"/>
                </a:cubicBezTo>
                <a:cubicBezTo>
                  <a:pt x="21" y="5"/>
                  <a:pt x="22" y="5"/>
                  <a:pt x="22" y="6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2"/>
                  <a:pt x="25" y="13"/>
                  <a:pt x="24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3"/>
                </a:cubicBezTo>
                <a:lnTo>
                  <a:pt x="19" y="8"/>
                </a:lnTo>
                <a:close/>
                <a:moveTo>
                  <a:pt x="78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1" y="38"/>
                  <a:pt x="70" y="39"/>
                  <a:pt x="70" y="40"/>
                </a:cubicBezTo>
                <a:cubicBezTo>
                  <a:pt x="70" y="41"/>
                  <a:pt x="71" y="42"/>
                  <a:pt x="72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9" y="42"/>
                  <a:pt x="80" y="41"/>
                  <a:pt x="80" y="40"/>
                </a:cubicBezTo>
                <a:cubicBezTo>
                  <a:pt x="80" y="39"/>
                  <a:pt x="79" y="38"/>
                  <a:pt x="78" y="38"/>
                </a:cubicBezTo>
                <a:close/>
                <a:moveTo>
                  <a:pt x="68" y="26"/>
                </a:moveTo>
                <a:cubicBezTo>
                  <a:pt x="68" y="26"/>
                  <a:pt x="68" y="26"/>
                  <a:pt x="69" y="26"/>
                </a:cubicBezTo>
                <a:cubicBezTo>
                  <a:pt x="73" y="23"/>
                  <a:pt x="73" y="23"/>
                  <a:pt x="73" y="23"/>
                </a:cubicBezTo>
                <a:cubicBezTo>
                  <a:pt x="74" y="22"/>
                  <a:pt x="75" y="21"/>
                  <a:pt x="74" y="20"/>
                </a:cubicBezTo>
                <a:cubicBezTo>
                  <a:pt x="74" y="19"/>
                  <a:pt x="72" y="19"/>
                  <a:pt x="71" y="19"/>
                </a:cubicBezTo>
                <a:cubicBezTo>
                  <a:pt x="67" y="22"/>
                  <a:pt x="67" y="22"/>
                  <a:pt x="67" y="22"/>
                </a:cubicBezTo>
                <a:cubicBezTo>
                  <a:pt x="66" y="23"/>
                  <a:pt x="65" y="24"/>
                  <a:pt x="66" y="25"/>
                </a:cubicBezTo>
                <a:cubicBezTo>
                  <a:pt x="66" y="26"/>
                  <a:pt x="67" y="26"/>
                  <a:pt x="68" y="26"/>
                </a:cubicBezTo>
                <a:close/>
                <a:moveTo>
                  <a:pt x="40" y="10"/>
                </a:moveTo>
                <a:cubicBezTo>
                  <a:pt x="41" y="10"/>
                  <a:pt x="42" y="9"/>
                  <a:pt x="42" y="8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1" y="0"/>
                  <a:pt x="40" y="0"/>
                </a:cubicBezTo>
                <a:cubicBezTo>
                  <a:pt x="38" y="0"/>
                  <a:pt x="38" y="1"/>
                  <a:pt x="38" y="2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10"/>
                  <a:pt x="40" y="10"/>
                </a:cubicBezTo>
                <a:close/>
                <a:moveTo>
                  <a:pt x="73" y="57"/>
                </a:moveTo>
                <a:cubicBezTo>
                  <a:pt x="69" y="54"/>
                  <a:pt x="69" y="54"/>
                  <a:pt x="69" y="54"/>
                </a:cubicBezTo>
                <a:cubicBezTo>
                  <a:pt x="68" y="54"/>
                  <a:pt x="66" y="54"/>
                  <a:pt x="66" y="55"/>
                </a:cubicBezTo>
                <a:cubicBezTo>
                  <a:pt x="65" y="56"/>
                  <a:pt x="66" y="57"/>
                  <a:pt x="67" y="58"/>
                </a:cubicBezTo>
                <a:cubicBezTo>
                  <a:pt x="71" y="61"/>
                  <a:pt x="71" y="61"/>
                  <a:pt x="71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3" y="61"/>
                  <a:pt x="74" y="61"/>
                  <a:pt x="74" y="60"/>
                </a:cubicBezTo>
                <a:cubicBezTo>
                  <a:pt x="75" y="59"/>
                  <a:pt x="74" y="58"/>
                  <a:pt x="73" y="57"/>
                </a:cubicBezTo>
                <a:close/>
                <a:moveTo>
                  <a:pt x="55" y="14"/>
                </a:moveTo>
                <a:cubicBezTo>
                  <a:pt x="55" y="14"/>
                  <a:pt x="55" y="14"/>
                  <a:pt x="56" y="14"/>
                </a:cubicBezTo>
                <a:cubicBezTo>
                  <a:pt x="56" y="14"/>
                  <a:pt x="57" y="14"/>
                  <a:pt x="57" y="13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7"/>
                  <a:pt x="61" y="6"/>
                  <a:pt x="60" y="5"/>
                </a:cubicBezTo>
                <a:cubicBezTo>
                  <a:pt x="59" y="5"/>
                  <a:pt x="57" y="5"/>
                  <a:pt x="57" y="6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2"/>
                  <a:pt x="54" y="13"/>
                  <a:pt x="55" y="14"/>
                </a:cubicBezTo>
                <a:close/>
                <a:moveTo>
                  <a:pt x="12" y="36"/>
                </a:moveTo>
                <a:cubicBezTo>
                  <a:pt x="18" y="26"/>
                  <a:pt x="18" y="26"/>
                  <a:pt x="18" y="26"/>
                </a:cubicBezTo>
                <a:cubicBezTo>
                  <a:pt x="19" y="25"/>
                  <a:pt x="19" y="25"/>
                  <a:pt x="20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1" y="25"/>
                  <a:pt x="61" y="26"/>
                </a:cubicBezTo>
                <a:cubicBezTo>
                  <a:pt x="67" y="36"/>
                  <a:pt x="67" y="36"/>
                  <a:pt x="67" y="36"/>
                </a:cubicBezTo>
                <a:cubicBezTo>
                  <a:pt x="68" y="37"/>
                  <a:pt x="68" y="38"/>
                  <a:pt x="67" y="3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0" y="68"/>
                  <a:pt x="40" y="68"/>
                </a:cubicBezTo>
                <a:cubicBezTo>
                  <a:pt x="39" y="68"/>
                  <a:pt x="38" y="68"/>
                  <a:pt x="38" y="6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7"/>
                  <a:pt x="12" y="36"/>
                </a:cubicBezTo>
                <a:close/>
                <a:moveTo>
                  <a:pt x="37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16" y="38"/>
                  <a:pt x="16" y="38"/>
                  <a:pt x="16" y="38"/>
                </a:cubicBezTo>
                <a:lnTo>
                  <a:pt x="37" y="62"/>
                </a:lnTo>
                <a:close/>
                <a:moveTo>
                  <a:pt x="48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40" y="63"/>
                  <a:pt x="40" y="63"/>
                  <a:pt x="40" y="63"/>
                </a:cubicBezTo>
                <a:lnTo>
                  <a:pt x="48" y="38"/>
                </a:lnTo>
                <a:close/>
                <a:moveTo>
                  <a:pt x="63" y="38"/>
                </a:moveTo>
                <a:cubicBezTo>
                  <a:pt x="50" y="38"/>
                  <a:pt x="50" y="38"/>
                  <a:pt x="50" y="38"/>
                </a:cubicBezTo>
                <a:cubicBezTo>
                  <a:pt x="42" y="62"/>
                  <a:pt x="42" y="62"/>
                  <a:pt x="42" y="62"/>
                </a:cubicBezTo>
                <a:lnTo>
                  <a:pt x="63" y="38"/>
                </a:lnTo>
                <a:close/>
                <a:moveTo>
                  <a:pt x="59" y="29"/>
                </a:moveTo>
                <a:cubicBezTo>
                  <a:pt x="52" y="36"/>
                  <a:pt x="52" y="36"/>
                  <a:pt x="52" y="36"/>
                </a:cubicBezTo>
                <a:cubicBezTo>
                  <a:pt x="64" y="36"/>
                  <a:pt x="64" y="36"/>
                  <a:pt x="64" y="36"/>
                </a:cubicBezTo>
                <a:lnTo>
                  <a:pt x="59" y="29"/>
                </a:lnTo>
                <a:close/>
                <a:moveTo>
                  <a:pt x="42" y="28"/>
                </a:moveTo>
                <a:cubicBezTo>
                  <a:pt x="49" y="36"/>
                  <a:pt x="49" y="36"/>
                  <a:pt x="49" y="36"/>
                </a:cubicBezTo>
                <a:cubicBezTo>
                  <a:pt x="57" y="28"/>
                  <a:pt x="57" y="28"/>
                  <a:pt x="57" y="28"/>
                </a:cubicBezTo>
                <a:lnTo>
                  <a:pt x="42" y="28"/>
                </a:lnTo>
                <a:close/>
                <a:moveTo>
                  <a:pt x="40" y="29"/>
                </a:moveTo>
                <a:cubicBezTo>
                  <a:pt x="32" y="36"/>
                  <a:pt x="32" y="36"/>
                  <a:pt x="32" y="36"/>
                </a:cubicBezTo>
                <a:cubicBezTo>
                  <a:pt x="47" y="36"/>
                  <a:pt x="47" y="36"/>
                  <a:pt x="47" y="36"/>
                </a:cubicBezTo>
                <a:lnTo>
                  <a:pt x="40" y="29"/>
                </a:lnTo>
                <a:close/>
                <a:moveTo>
                  <a:pt x="22" y="28"/>
                </a:moveTo>
                <a:cubicBezTo>
                  <a:pt x="30" y="36"/>
                  <a:pt x="30" y="36"/>
                  <a:pt x="30" y="36"/>
                </a:cubicBezTo>
                <a:cubicBezTo>
                  <a:pt x="37" y="28"/>
                  <a:pt x="37" y="28"/>
                  <a:pt x="37" y="28"/>
                </a:cubicBezTo>
                <a:lnTo>
                  <a:pt x="22" y="28"/>
                </a:lnTo>
                <a:close/>
                <a:moveTo>
                  <a:pt x="15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0" y="29"/>
                  <a:pt x="20" y="29"/>
                  <a:pt x="20" y="29"/>
                </a:cubicBezTo>
                <a:lnTo>
                  <a:pt x="15" y="36"/>
                </a:lnTo>
                <a:close/>
                <a:moveTo>
                  <a:pt x="11" y="54"/>
                </a:moveTo>
                <a:cubicBezTo>
                  <a:pt x="6" y="57"/>
                  <a:pt x="6" y="57"/>
                  <a:pt x="6" y="57"/>
                </a:cubicBezTo>
                <a:cubicBezTo>
                  <a:pt x="5" y="58"/>
                  <a:pt x="4" y="59"/>
                  <a:pt x="5" y="60"/>
                </a:cubicBezTo>
                <a:cubicBezTo>
                  <a:pt x="5" y="61"/>
                  <a:pt x="6" y="61"/>
                  <a:pt x="7" y="61"/>
                </a:cubicBezTo>
                <a:cubicBezTo>
                  <a:pt x="7" y="61"/>
                  <a:pt x="7" y="61"/>
                  <a:pt x="8" y="61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7"/>
                  <a:pt x="14" y="56"/>
                  <a:pt x="13" y="55"/>
                </a:cubicBezTo>
                <a:cubicBezTo>
                  <a:pt x="13" y="54"/>
                  <a:pt x="12" y="54"/>
                  <a:pt x="11" y="54"/>
                </a:cubicBezTo>
                <a:close/>
                <a:moveTo>
                  <a:pt x="9" y="40"/>
                </a:moveTo>
                <a:cubicBezTo>
                  <a:pt x="9" y="39"/>
                  <a:pt x="8" y="38"/>
                  <a:pt x="7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8"/>
                  <a:pt x="0" y="39"/>
                  <a:pt x="0" y="40"/>
                </a:cubicBezTo>
                <a:cubicBezTo>
                  <a:pt x="0" y="41"/>
                  <a:pt x="0" y="42"/>
                  <a:pt x="2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9" y="41"/>
                  <a:pt x="9" y="40"/>
                </a:cubicBezTo>
                <a:close/>
                <a:moveTo>
                  <a:pt x="6" y="23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2" y="26"/>
                </a:cubicBezTo>
                <a:cubicBezTo>
                  <a:pt x="12" y="26"/>
                  <a:pt x="13" y="26"/>
                  <a:pt x="13" y="25"/>
                </a:cubicBezTo>
                <a:cubicBezTo>
                  <a:pt x="14" y="24"/>
                  <a:pt x="14" y="23"/>
                  <a:pt x="13" y="22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19"/>
                  <a:pt x="5" y="19"/>
                  <a:pt x="5" y="20"/>
                </a:cubicBezTo>
                <a:cubicBezTo>
                  <a:pt x="4" y="21"/>
                  <a:pt x="5" y="22"/>
                  <a:pt x="6" y="23"/>
                </a:cubicBezTo>
                <a:close/>
                <a:moveTo>
                  <a:pt x="24" y="66"/>
                </a:moveTo>
                <a:cubicBezTo>
                  <a:pt x="23" y="66"/>
                  <a:pt x="22" y="66"/>
                  <a:pt x="22" y="67"/>
                </a:cubicBezTo>
                <a:cubicBezTo>
                  <a:pt x="19" y="72"/>
                  <a:pt x="19" y="72"/>
                  <a:pt x="19" y="72"/>
                </a:cubicBezTo>
                <a:cubicBezTo>
                  <a:pt x="18" y="73"/>
                  <a:pt x="19" y="74"/>
                  <a:pt x="20" y="75"/>
                </a:cubicBezTo>
                <a:cubicBezTo>
                  <a:pt x="20" y="75"/>
                  <a:pt x="20" y="75"/>
                  <a:pt x="21" y="75"/>
                </a:cubicBezTo>
                <a:cubicBezTo>
                  <a:pt x="21" y="75"/>
                  <a:pt x="22" y="75"/>
                  <a:pt x="22" y="74"/>
                </a:cubicBezTo>
                <a:cubicBezTo>
                  <a:pt x="25" y="69"/>
                  <a:pt x="25" y="69"/>
                  <a:pt x="25" y="69"/>
                </a:cubicBezTo>
                <a:cubicBezTo>
                  <a:pt x="26" y="68"/>
                  <a:pt x="25" y="67"/>
                  <a:pt x="24" y="66"/>
                </a:cubicBezTo>
                <a:close/>
                <a:moveTo>
                  <a:pt x="40" y="70"/>
                </a:moveTo>
                <a:cubicBezTo>
                  <a:pt x="38" y="70"/>
                  <a:pt x="38" y="71"/>
                  <a:pt x="38" y="72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9"/>
                  <a:pt x="38" y="80"/>
                  <a:pt x="40" y="80"/>
                </a:cubicBezTo>
                <a:cubicBezTo>
                  <a:pt x="41" y="80"/>
                  <a:pt x="42" y="79"/>
                  <a:pt x="42" y="78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1"/>
                  <a:pt x="41" y="70"/>
                  <a:pt x="40" y="70"/>
                </a:cubicBezTo>
                <a:close/>
                <a:moveTo>
                  <a:pt x="57" y="67"/>
                </a:moveTo>
                <a:cubicBezTo>
                  <a:pt x="57" y="66"/>
                  <a:pt x="56" y="66"/>
                  <a:pt x="55" y="66"/>
                </a:cubicBezTo>
                <a:cubicBezTo>
                  <a:pt x="54" y="67"/>
                  <a:pt x="53" y="68"/>
                  <a:pt x="54" y="69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5"/>
                  <a:pt x="58" y="75"/>
                  <a:pt x="59" y="75"/>
                </a:cubicBezTo>
                <a:cubicBezTo>
                  <a:pt x="59" y="75"/>
                  <a:pt x="59" y="75"/>
                  <a:pt x="60" y="75"/>
                </a:cubicBezTo>
                <a:cubicBezTo>
                  <a:pt x="61" y="74"/>
                  <a:pt x="61" y="73"/>
                  <a:pt x="60" y="72"/>
                </a:cubicBezTo>
                <a:lnTo>
                  <a:pt x="5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s-ES_tradnl" sz="760"/>
          </a:p>
        </p:txBody>
      </p:sp>
      <p:sp>
        <p:nvSpPr>
          <p:cNvPr id="35" name="Freeform 238">
            <a:extLst>
              <a:ext uri="{FF2B5EF4-FFF2-40B4-BE49-F238E27FC236}">
                <a16:creationId xmlns:a16="http://schemas.microsoft.com/office/drawing/2014/main" id="{3F180592-66E0-ADF3-1DC2-7C0029B88127}"/>
              </a:ext>
            </a:extLst>
          </p:cNvPr>
          <p:cNvSpPr>
            <a:spLocks noEditPoints="1"/>
          </p:cNvSpPr>
          <p:nvPr/>
        </p:nvSpPr>
        <p:spPr bwMode="auto">
          <a:xfrm>
            <a:off x="1643244" y="2486109"/>
            <a:ext cx="564495" cy="429661"/>
          </a:xfrm>
          <a:custGeom>
            <a:avLst/>
            <a:gdLst>
              <a:gd name="T0" fmla="*/ 60 w 71"/>
              <a:gd name="T1" fmla="*/ 1 h 50"/>
              <a:gd name="T2" fmla="*/ 53 w 71"/>
              <a:gd name="T3" fmla="*/ 4 h 50"/>
              <a:gd name="T4" fmla="*/ 40 w 71"/>
              <a:gd name="T5" fmla="*/ 1 h 50"/>
              <a:gd name="T6" fmla="*/ 29 w 71"/>
              <a:gd name="T7" fmla="*/ 2 h 50"/>
              <a:gd name="T8" fmla="*/ 22 w 71"/>
              <a:gd name="T9" fmla="*/ 4 h 50"/>
              <a:gd name="T10" fmla="*/ 11 w 71"/>
              <a:gd name="T11" fmla="*/ 2 h 50"/>
              <a:gd name="T12" fmla="*/ 0 w 71"/>
              <a:gd name="T13" fmla="*/ 21 h 50"/>
              <a:gd name="T14" fmla="*/ 6 w 71"/>
              <a:gd name="T15" fmla="*/ 25 h 50"/>
              <a:gd name="T16" fmla="*/ 12 w 71"/>
              <a:gd name="T17" fmla="*/ 32 h 50"/>
              <a:gd name="T18" fmla="*/ 16 w 71"/>
              <a:gd name="T19" fmla="*/ 37 h 50"/>
              <a:gd name="T20" fmla="*/ 17 w 71"/>
              <a:gd name="T21" fmla="*/ 42 h 50"/>
              <a:gd name="T22" fmla="*/ 21 w 71"/>
              <a:gd name="T23" fmla="*/ 43 h 50"/>
              <a:gd name="T24" fmla="*/ 22 w 71"/>
              <a:gd name="T25" fmla="*/ 46 h 50"/>
              <a:gd name="T26" fmla="*/ 27 w 71"/>
              <a:gd name="T27" fmla="*/ 46 h 50"/>
              <a:gd name="T28" fmla="*/ 31 w 71"/>
              <a:gd name="T29" fmla="*/ 50 h 50"/>
              <a:gd name="T30" fmla="*/ 36 w 71"/>
              <a:gd name="T31" fmla="*/ 46 h 50"/>
              <a:gd name="T32" fmla="*/ 40 w 71"/>
              <a:gd name="T33" fmla="*/ 49 h 50"/>
              <a:gd name="T34" fmla="*/ 44 w 71"/>
              <a:gd name="T35" fmla="*/ 45 h 50"/>
              <a:gd name="T36" fmla="*/ 49 w 71"/>
              <a:gd name="T37" fmla="*/ 45 h 50"/>
              <a:gd name="T38" fmla="*/ 52 w 71"/>
              <a:gd name="T39" fmla="*/ 42 h 50"/>
              <a:gd name="T40" fmla="*/ 55 w 71"/>
              <a:gd name="T41" fmla="*/ 36 h 50"/>
              <a:gd name="T42" fmla="*/ 59 w 71"/>
              <a:gd name="T43" fmla="*/ 30 h 50"/>
              <a:gd name="T44" fmla="*/ 66 w 71"/>
              <a:gd name="T45" fmla="*/ 24 h 50"/>
              <a:gd name="T46" fmla="*/ 71 w 71"/>
              <a:gd name="T47" fmla="*/ 21 h 50"/>
              <a:gd name="T48" fmla="*/ 17 w 71"/>
              <a:gd name="T49" fmla="*/ 35 h 50"/>
              <a:gd name="T50" fmla="*/ 15 w 71"/>
              <a:gd name="T51" fmla="*/ 35 h 50"/>
              <a:gd name="T52" fmla="*/ 14 w 71"/>
              <a:gd name="T53" fmla="*/ 33 h 50"/>
              <a:gd name="T54" fmla="*/ 23 w 71"/>
              <a:gd name="T55" fmla="*/ 23 h 50"/>
              <a:gd name="T56" fmla="*/ 26 w 71"/>
              <a:gd name="T57" fmla="*/ 23 h 50"/>
              <a:gd name="T58" fmla="*/ 26 w 71"/>
              <a:gd name="T59" fmla="*/ 26 h 50"/>
              <a:gd name="T60" fmla="*/ 17 w 71"/>
              <a:gd name="T61" fmla="*/ 35 h 50"/>
              <a:gd name="T62" fmla="*/ 18 w 71"/>
              <a:gd name="T63" fmla="*/ 40 h 50"/>
              <a:gd name="T64" fmla="*/ 18 w 71"/>
              <a:gd name="T65" fmla="*/ 37 h 50"/>
              <a:gd name="T66" fmla="*/ 27 w 71"/>
              <a:gd name="T67" fmla="*/ 29 h 50"/>
              <a:gd name="T68" fmla="*/ 30 w 71"/>
              <a:gd name="T69" fmla="*/ 29 h 50"/>
              <a:gd name="T70" fmla="*/ 23 w 71"/>
              <a:gd name="T71" fmla="*/ 38 h 50"/>
              <a:gd name="T72" fmla="*/ 26 w 71"/>
              <a:gd name="T73" fmla="*/ 44 h 50"/>
              <a:gd name="T74" fmla="*/ 23 w 71"/>
              <a:gd name="T75" fmla="*/ 43 h 50"/>
              <a:gd name="T76" fmla="*/ 28 w 71"/>
              <a:gd name="T77" fmla="*/ 37 h 50"/>
              <a:gd name="T78" fmla="*/ 33 w 71"/>
              <a:gd name="T79" fmla="*/ 32 h 50"/>
              <a:gd name="T80" fmla="*/ 35 w 71"/>
              <a:gd name="T81" fmla="*/ 34 h 50"/>
              <a:gd name="T82" fmla="*/ 30 w 71"/>
              <a:gd name="T83" fmla="*/ 40 h 50"/>
              <a:gd name="T84" fmla="*/ 41 w 71"/>
              <a:gd name="T85" fmla="*/ 39 h 50"/>
              <a:gd name="T86" fmla="*/ 33 w 71"/>
              <a:gd name="T87" fmla="*/ 47 h 50"/>
              <a:gd name="T88" fmla="*/ 29 w 71"/>
              <a:gd name="T89" fmla="*/ 46 h 50"/>
              <a:gd name="T90" fmla="*/ 32 w 71"/>
              <a:gd name="T91" fmla="*/ 42 h 50"/>
              <a:gd name="T92" fmla="*/ 40 w 71"/>
              <a:gd name="T93" fmla="*/ 35 h 50"/>
              <a:gd name="T94" fmla="*/ 42 w 71"/>
              <a:gd name="T95" fmla="*/ 37 h 50"/>
              <a:gd name="T96" fmla="*/ 65 w 71"/>
              <a:gd name="T97" fmla="*/ 21 h 50"/>
              <a:gd name="T98" fmla="*/ 57 w 71"/>
              <a:gd name="T99" fmla="*/ 28 h 50"/>
              <a:gd name="T100" fmla="*/ 47 w 71"/>
              <a:gd name="T101" fmla="*/ 19 h 50"/>
              <a:gd name="T102" fmla="*/ 42 w 71"/>
              <a:gd name="T103" fmla="*/ 15 h 50"/>
              <a:gd name="T104" fmla="*/ 41 w 71"/>
              <a:gd name="T105" fmla="*/ 13 h 50"/>
              <a:gd name="T106" fmla="*/ 39 w 71"/>
              <a:gd name="T107" fmla="*/ 14 h 50"/>
              <a:gd name="T108" fmla="*/ 31 w 71"/>
              <a:gd name="T109" fmla="*/ 19 h 50"/>
              <a:gd name="T110" fmla="*/ 26 w 71"/>
              <a:gd name="T111" fmla="*/ 16 h 50"/>
              <a:gd name="T112" fmla="*/ 27 w 71"/>
              <a:gd name="T113" fmla="*/ 15 h 50"/>
              <a:gd name="T114" fmla="*/ 41 w 71"/>
              <a:gd name="T115" fmla="*/ 4 h 50"/>
              <a:gd name="T116" fmla="*/ 53 w 71"/>
              <a:gd name="T117" fmla="*/ 7 h 50"/>
              <a:gd name="T118" fmla="*/ 67 w 71"/>
              <a:gd name="T119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50">
                <a:moveTo>
                  <a:pt x="62" y="0"/>
                </a:move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6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49" y="3"/>
                  <a:pt x="46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0" y="1"/>
                  <a:pt x="38" y="2"/>
                  <a:pt x="36" y="4"/>
                </a:cubicBezTo>
                <a:cubicBezTo>
                  <a:pt x="34" y="3"/>
                  <a:pt x="31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3"/>
                  <a:pt x="22" y="4"/>
                </a:cubicBezTo>
                <a:cubicBezTo>
                  <a:pt x="20" y="4"/>
                  <a:pt x="19" y="5"/>
                  <a:pt x="18" y="5"/>
                </a:cubicBezTo>
                <a:cubicBezTo>
                  <a:pt x="17" y="5"/>
                  <a:pt x="14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5" y="24"/>
                  <a:pt x="6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9"/>
                  <a:pt x="12" y="32"/>
                </a:cubicBezTo>
                <a:cubicBezTo>
                  <a:pt x="12" y="33"/>
                  <a:pt x="12" y="35"/>
                  <a:pt x="13" y="36"/>
                </a:cubicBezTo>
                <a:cubicBezTo>
                  <a:pt x="14" y="37"/>
                  <a:pt x="15" y="37"/>
                  <a:pt x="16" y="37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40"/>
                  <a:pt x="16" y="41"/>
                  <a:pt x="17" y="42"/>
                </a:cubicBezTo>
                <a:cubicBezTo>
                  <a:pt x="18" y="42"/>
                  <a:pt x="19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6" y="47"/>
                  <a:pt x="27" y="47"/>
                  <a:pt x="27" y="46"/>
                </a:cubicBezTo>
                <a:cubicBezTo>
                  <a:pt x="27" y="47"/>
                  <a:pt x="28" y="48"/>
                  <a:pt x="28" y="49"/>
                </a:cubicBezTo>
                <a:cubicBezTo>
                  <a:pt x="29" y="49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9" y="49"/>
                  <a:pt x="40" y="49"/>
                </a:cubicBezTo>
                <a:cubicBezTo>
                  <a:pt x="41" y="49"/>
                  <a:pt x="42" y="48"/>
                  <a:pt x="43" y="48"/>
                </a:cubicBezTo>
                <a:cubicBezTo>
                  <a:pt x="44" y="47"/>
                  <a:pt x="44" y="46"/>
                  <a:pt x="44" y="45"/>
                </a:cubicBezTo>
                <a:cubicBezTo>
                  <a:pt x="45" y="46"/>
                  <a:pt x="46" y="46"/>
                  <a:pt x="46" y="46"/>
                </a:cubicBezTo>
                <a:cubicBezTo>
                  <a:pt x="48" y="46"/>
                  <a:pt x="49" y="46"/>
                  <a:pt x="49" y="45"/>
                </a:cubicBezTo>
                <a:cubicBezTo>
                  <a:pt x="50" y="44"/>
                  <a:pt x="51" y="43"/>
                  <a:pt x="50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3" y="42"/>
                  <a:pt x="54" y="42"/>
                  <a:pt x="55" y="41"/>
                </a:cubicBezTo>
                <a:cubicBezTo>
                  <a:pt x="56" y="40"/>
                  <a:pt x="56" y="38"/>
                  <a:pt x="55" y="36"/>
                </a:cubicBezTo>
                <a:cubicBezTo>
                  <a:pt x="56" y="36"/>
                  <a:pt x="57" y="36"/>
                  <a:pt x="58" y="35"/>
                </a:cubicBezTo>
                <a:cubicBezTo>
                  <a:pt x="59" y="34"/>
                  <a:pt x="60" y="32"/>
                  <a:pt x="59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6"/>
                  <a:pt x="65" y="24"/>
                  <a:pt x="66" y="24"/>
                </a:cubicBezTo>
                <a:cubicBezTo>
                  <a:pt x="67" y="23"/>
                  <a:pt x="69" y="22"/>
                  <a:pt x="70" y="22"/>
                </a:cubicBezTo>
                <a:cubicBezTo>
                  <a:pt x="71" y="21"/>
                  <a:pt x="71" y="21"/>
                  <a:pt x="71" y="21"/>
                </a:cubicBezTo>
                <a:lnTo>
                  <a:pt x="62" y="0"/>
                </a:lnTo>
                <a:close/>
                <a:moveTo>
                  <a:pt x="17" y="35"/>
                </a:move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5" y="35"/>
                  <a:pt x="15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6" y="26"/>
                  <a:pt x="2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21" y="40"/>
                </a:moveTo>
                <a:cubicBezTo>
                  <a:pt x="20" y="41"/>
                  <a:pt x="19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8" y="38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8"/>
                  <a:pt x="29" y="29"/>
                  <a:pt x="30" y="29"/>
                </a:cubicBezTo>
                <a:cubicBezTo>
                  <a:pt x="30" y="30"/>
                  <a:pt x="30" y="31"/>
                  <a:pt x="30" y="32"/>
                </a:cubicBezTo>
                <a:cubicBezTo>
                  <a:pt x="23" y="38"/>
                  <a:pt x="23" y="38"/>
                  <a:pt x="23" y="38"/>
                </a:cubicBezTo>
                <a:lnTo>
                  <a:pt x="21" y="40"/>
                </a:lnTo>
                <a:close/>
                <a:moveTo>
                  <a:pt x="26" y="44"/>
                </a:moveTo>
                <a:cubicBezTo>
                  <a:pt x="26" y="45"/>
                  <a:pt x="24" y="45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3" y="42"/>
                  <a:pt x="23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4" y="32"/>
                  <a:pt x="34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5" y="35"/>
                  <a:pt x="35" y="36"/>
                  <a:pt x="35" y="36"/>
                </a:cubicBezTo>
                <a:cubicBezTo>
                  <a:pt x="30" y="40"/>
                  <a:pt x="30" y="40"/>
                  <a:pt x="30" y="40"/>
                </a:cubicBezTo>
                <a:lnTo>
                  <a:pt x="26" y="44"/>
                </a:lnTo>
                <a:close/>
                <a:moveTo>
                  <a:pt x="41" y="39"/>
                </a:moveTo>
                <a:cubicBezTo>
                  <a:pt x="35" y="45"/>
                  <a:pt x="35" y="45"/>
                  <a:pt x="35" y="45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30" y="44"/>
                </a:cubicBezTo>
                <a:cubicBezTo>
                  <a:pt x="32" y="42"/>
                  <a:pt x="32" y="42"/>
                  <a:pt x="32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2" y="37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65" y="21"/>
                </a:moveTo>
                <a:cubicBezTo>
                  <a:pt x="63" y="22"/>
                  <a:pt x="61" y="24"/>
                  <a:pt x="60" y="26"/>
                </a:cubicBezTo>
                <a:cubicBezTo>
                  <a:pt x="59" y="26"/>
                  <a:pt x="58" y="27"/>
                  <a:pt x="57" y="28"/>
                </a:cubicBezTo>
                <a:cubicBezTo>
                  <a:pt x="50" y="21"/>
                  <a:pt x="50" y="21"/>
                  <a:pt x="50" y="21"/>
                </a:cubicBezTo>
                <a:cubicBezTo>
                  <a:pt x="49" y="20"/>
                  <a:pt x="48" y="19"/>
                  <a:pt x="47" y="19"/>
                </a:cubicBezTo>
                <a:cubicBezTo>
                  <a:pt x="47" y="19"/>
                  <a:pt x="46" y="19"/>
                  <a:pt x="44" y="18"/>
                </a:cubicBezTo>
                <a:cubicBezTo>
                  <a:pt x="42" y="16"/>
                  <a:pt x="42" y="15"/>
                  <a:pt x="42" y="15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5"/>
                  <a:pt x="35" y="17"/>
                  <a:pt x="34" y="18"/>
                </a:cubicBezTo>
                <a:cubicBezTo>
                  <a:pt x="33" y="18"/>
                  <a:pt x="32" y="19"/>
                  <a:pt x="31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3"/>
                  <a:pt x="33" y="10"/>
                  <a:pt x="37" y="7"/>
                </a:cubicBezTo>
                <a:cubicBezTo>
                  <a:pt x="38" y="5"/>
                  <a:pt x="40" y="4"/>
                  <a:pt x="41" y="4"/>
                </a:cubicBezTo>
                <a:cubicBezTo>
                  <a:pt x="41" y="4"/>
                  <a:pt x="44" y="5"/>
                  <a:pt x="45" y="5"/>
                </a:cubicBezTo>
                <a:cubicBezTo>
                  <a:pt x="49" y="7"/>
                  <a:pt x="52" y="7"/>
                  <a:pt x="53" y="7"/>
                </a:cubicBezTo>
                <a:cubicBezTo>
                  <a:pt x="56" y="7"/>
                  <a:pt x="59" y="6"/>
                  <a:pt x="60" y="5"/>
                </a:cubicBezTo>
                <a:cubicBezTo>
                  <a:pt x="67" y="20"/>
                  <a:pt x="67" y="20"/>
                  <a:pt x="67" y="20"/>
                </a:cubicBezTo>
                <a:cubicBezTo>
                  <a:pt x="66" y="20"/>
                  <a:pt x="65" y="21"/>
                  <a:pt x="65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</p:spTree>
    <p:extLst>
      <p:ext uri="{BB962C8B-B14F-4D97-AF65-F5344CB8AC3E}">
        <p14:creationId xmlns:p14="http://schemas.microsoft.com/office/powerpoint/2010/main" val="1854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0" y="1045951"/>
            <a:ext cx="9144000" cy="4878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codificación de activos</a:t>
            </a:r>
            <a:endParaRPr lang="es-MX" sz="3300">
              <a:solidFill>
                <a:srgbClr val="29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9843" y="2158545"/>
            <a:ext cx="6917201" cy="2635298"/>
            <a:chOff x="2013124" y="1735059"/>
            <a:chExt cx="9222934" cy="3513731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B35441C-DA0B-0A0C-BC0C-6B88CC5EF451}"/>
                </a:ext>
              </a:extLst>
            </p:cNvPr>
            <p:cNvGrpSpPr/>
            <p:nvPr/>
          </p:nvGrpSpPr>
          <p:grpSpPr>
            <a:xfrm>
              <a:off x="2013124" y="1736210"/>
              <a:ext cx="3534465" cy="3512580"/>
              <a:chOff x="1443884" y="1695344"/>
              <a:chExt cx="3020666" cy="3001962"/>
            </a:xfrm>
          </p:grpSpPr>
          <p:sp>
            <p:nvSpPr>
              <p:cNvPr id="52" name="Ring">
                <a:extLst>
                  <a:ext uri="{FF2B5EF4-FFF2-40B4-BE49-F238E27FC236}">
                    <a16:creationId xmlns:a16="http://schemas.microsoft.com/office/drawing/2014/main" id="{B8676156-6960-3AF2-BA32-7179E3749971}"/>
                  </a:ext>
                </a:extLst>
              </p:cNvPr>
              <p:cNvSpPr/>
              <p:nvPr/>
            </p:nvSpPr>
            <p:spPr>
              <a:xfrm>
                <a:off x="1760983" y="2308210"/>
                <a:ext cx="2386467" cy="2386467"/>
              </a:xfrm>
              <a:prstGeom prst="ellipse">
                <a:avLst/>
              </a:prstGeom>
              <a:noFill/>
              <a:ln w="79375" cap="rnd">
                <a:solidFill>
                  <a:schemeClr val="tx1">
                    <a:alpha val="2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  <p:sp>
            <p:nvSpPr>
              <p:cNvPr id="86" name="Oval 3">
                <a:extLst>
                  <a:ext uri="{FF2B5EF4-FFF2-40B4-BE49-F238E27FC236}">
                    <a16:creationId xmlns:a16="http://schemas.microsoft.com/office/drawing/2014/main" id="{0C642057-67BA-896F-E539-822F1A1098AB}"/>
                  </a:ext>
                </a:extLst>
              </p:cNvPr>
              <p:cNvSpPr/>
              <p:nvPr/>
            </p:nvSpPr>
            <p:spPr>
              <a:xfrm>
                <a:off x="1443884" y="3411771"/>
                <a:ext cx="1285535" cy="1285535"/>
              </a:xfrm>
              <a:prstGeom prst="ellipse">
                <a:avLst/>
              </a:prstGeom>
              <a:solidFill>
                <a:srgbClr val="004F58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60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F52CE4F8-2CC0-1029-E0FF-FF35DD92CA93}"/>
                  </a:ext>
                </a:extLst>
              </p:cNvPr>
              <p:cNvSpPr/>
              <p:nvPr/>
            </p:nvSpPr>
            <p:spPr>
              <a:xfrm>
                <a:off x="2264591" y="1695344"/>
                <a:ext cx="1285535" cy="1285535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60"/>
              </a:p>
            </p:txBody>
          </p:sp>
          <p:sp>
            <p:nvSpPr>
              <p:cNvPr id="80" name="Oval 2">
                <a:extLst>
                  <a:ext uri="{FF2B5EF4-FFF2-40B4-BE49-F238E27FC236}">
                    <a16:creationId xmlns:a16="http://schemas.microsoft.com/office/drawing/2014/main" id="{09CF90BC-029E-AF27-E9AB-76CB1CC43D02}"/>
                  </a:ext>
                </a:extLst>
              </p:cNvPr>
              <p:cNvSpPr/>
              <p:nvPr/>
            </p:nvSpPr>
            <p:spPr>
              <a:xfrm>
                <a:off x="3179015" y="3411771"/>
                <a:ext cx="1285535" cy="1285535"/>
              </a:xfrm>
              <a:prstGeom prst="ellipse">
                <a:avLst/>
              </a:prstGeom>
              <a:solidFill>
                <a:srgbClr val="8E3086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60"/>
              </a:p>
            </p:txBody>
          </p:sp>
          <p:sp>
            <p:nvSpPr>
              <p:cNvPr id="57" name="Oval 4">
                <a:extLst>
                  <a:ext uri="{FF2B5EF4-FFF2-40B4-BE49-F238E27FC236}">
                    <a16:creationId xmlns:a16="http://schemas.microsoft.com/office/drawing/2014/main" id="{CDFBED45-3ADF-0753-4D63-8B66FFB21486}"/>
                  </a:ext>
                </a:extLst>
              </p:cNvPr>
              <p:cNvSpPr/>
              <p:nvPr/>
            </p:nvSpPr>
            <p:spPr>
              <a:xfrm>
                <a:off x="2309068" y="2861200"/>
                <a:ext cx="1285535" cy="1285535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60"/>
              </a:p>
            </p:txBody>
          </p:sp>
        </p:grpSp>
        <p:sp>
          <p:nvSpPr>
            <p:cNvPr id="88" name="TextBox 27">
              <a:extLst>
                <a:ext uri="{FF2B5EF4-FFF2-40B4-BE49-F238E27FC236}">
                  <a16:creationId xmlns:a16="http://schemas.microsoft.com/office/drawing/2014/main" id="{18985FA4-70D2-6810-E650-C2A3FFF7F719}"/>
                </a:ext>
              </a:extLst>
            </p:cNvPr>
            <p:cNvSpPr txBox="1"/>
            <p:nvPr/>
          </p:nvSpPr>
          <p:spPr>
            <a:xfrm>
              <a:off x="7195240" y="4266995"/>
              <a:ext cx="13843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500" b="1"/>
                <a:t>Inteligente</a:t>
              </a:r>
            </a:p>
          </p:txBody>
        </p:sp>
        <p:sp>
          <p:nvSpPr>
            <p:cNvPr id="90" name="Oval 29">
              <a:extLst>
                <a:ext uri="{FF2B5EF4-FFF2-40B4-BE49-F238E27FC236}">
                  <a16:creationId xmlns:a16="http://schemas.microsoft.com/office/drawing/2014/main" id="{22CE10A1-C8AA-A6C8-C37C-3CC93E2362E7}"/>
                </a:ext>
              </a:extLst>
            </p:cNvPr>
            <p:cNvSpPr/>
            <p:nvPr/>
          </p:nvSpPr>
          <p:spPr>
            <a:xfrm>
              <a:off x="6690167" y="2987427"/>
              <a:ext cx="505073" cy="505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92" name="TextBox 39">
              <a:extLst>
                <a:ext uri="{FF2B5EF4-FFF2-40B4-BE49-F238E27FC236}">
                  <a16:creationId xmlns:a16="http://schemas.microsoft.com/office/drawing/2014/main" id="{379E67C0-1649-FDC6-A6BD-DFCB7A4A6393}"/>
                </a:ext>
              </a:extLst>
            </p:cNvPr>
            <p:cNvSpPr txBox="1"/>
            <p:nvPr/>
          </p:nvSpPr>
          <p:spPr>
            <a:xfrm>
              <a:off x="7233964" y="1810914"/>
              <a:ext cx="8315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500" b="1"/>
                <a:t>Bruta</a:t>
              </a:r>
            </a:p>
          </p:txBody>
        </p:sp>
        <p:sp>
          <p:nvSpPr>
            <p:cNvPr id="93" name="TextBox 43">
              <a:extLst>
                <a:ext uri="{FF2B5EF4-FFF2-40B4-BE49-F238E27FC236}">
                  <a16:creationId xmlns:a16="http://schemas.microsoft.com/office/drawing/2014/main" id="{26077040-B287-B2CF-494F-57E354CD4F4A}"/>
                </a:ext>
              </a:extLst>
            </p:cNvPr>
            <p:cNvSpPr txBox="1"/>
            <p:nvPr/>
          </p:nvSpPr>
          <p:spPr>
            <a:xfrm>
              <a:off x="7237342" y="3024280"/>
              <a:ext cx="8635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500" b="1"/>
                <a:t>Mixta</a:t>
              </a:r>
            </a:p>
          </p:txBody>
        </p:sp>
        <p:grpSp>
          <p:nvGrpSpPr>
            <p:cNvPr id="94" name="Group 58">
              <a:extLst>
                <a:ext uri="{FF2B5EF4-FFF2-40B4-BE49-F238E27FC236}">
                  <a16:creationId xmlns:a16="http://schemas.microsoft.com/office/drawing/2014/main" id="{1B12E0DF-5251-C6F0-3EA1-626D9EF1802A}"/>
                </a:ext>
              </a:extLst>
            </p:cNvPr>
            <p:cNvGrpSpPr/>
            <p:nvPr/>
          </p:nvGrpSpPr>
          <p:grpSpPr>
            <a:xfrm>
              <a:off x="6139182" y="1964041"/>
              <a:ext cx="419423" cy="65679"/>
              <a:chOff x="611263" y="2046852"/>
              <a:chExt cx="419423" cy="65678"/>
            </a:xfrm>
            <a:solidFill>
              <a:srgbClr val="004F58"/>
            </a:solidFill>
          </p:grpSpPr>
          <p:sp>
            <p:nvSpPr>
              <p:cNvPr id="95" name="Oval 43">
                <a:extLst>
                  <a:ext uri="{FF2B5EF4-FFF2-40B4-BE49-F238E27FC236}">
                    <a16:creationId xmlns:a16="http://schemas.microsoft.com/office/drawing/2014/main" id="{F518407B-437F-F842-ABF8-BE1CEE0A4492}"/>
                  </a:ext>
                </a:extLst>
              </p:cNvPr>
              <p:cNvSpPr/>
              <p:nvPr/>
            </p:nvSpPr>
            <p:spPr>
              <a:xfrm rot="10800000">
                <a:off x="611263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6" name="Oval 44">
                <a:extLst>
                  <a:ext uri="{FF2B5EF4-FFF2-40B4-BE49-F238E27FC236}">
                    <a16:creationId xmlns:a16="http://schemas.microsoft.com/office/drawing/2014/main" id="{39799036-6850-D00F-B31F-90D5014AF063}"/>
                  </a:ext>
                </a:extLst>
              </p:cNvPr>
              <p:cNvSpPr/>
              <p:nvPr/>
            </p:nvSpPr>
            <p:spPr>
              <a:xfrm rot="10800000">
                <a:off x="699932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7" name="Oval 45">
                <a:extLst>
                  <a:ext uri="{FF2B5EF4-FFF2-40B4-BE49-F238E27FC236}">
                    <a16:creationId xmlns:a16="http://schemas.microsoft.com/office/drawing/2014/main" id="{09A10C3E-2C0C-B723-6CF0-D2C65B1BB430}"/>
                  </a:ext>
                </a:extLst>
              </p:cNvPr>
              <p:cNvSpPr/>
              <p:nvPr/>
            </p:nvSpPr>
            <p:spPr>
              <a:xfrm rot="10800000">
                <a:off x="788601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8" name="Oval 46">
                <a:extLst>
                  <a:ext uri="{FF2B5EF4-FFF2-40B4-BE49-F238E27FC236}">
                    <a16:creationId xmlns:a16="http://schemas.microsoft.com/office/drawing/2014/main" id="{1E423F5D-C4C6-EFAB-1CEF-78A3C8FCFBCC}"/>
                  </a:ext>
                </a:extLst>
              </p:cNvPr>
              <p:cNvSpPr/>
              <p:nvPr/>
            </p:nvSpPr>
            <p:spPr>
              <a:xfrm rot="10800000">
                <a:off x="877270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9" name="Oval 47">
                <a:extLst>
                  <a:ext uri="{FF2B5EF4-FFF2-40B4-BE49-F238E27FC236}">
                    <a16:creationId xmlns:a16="http://schemas.microsoft.com/office/drawing/2014/main" id="{3EF98B86-1523-F98B-9D3D-EA7FF1027633}"/>
                  </a:ext>
                </a:extLst>
              </p:cNvPr>
              <p:cNvSpPr/>
              <p:nvPr/>
            </p:nvSpPr>
            <p:spPr>
              <a:xfrm rot="10800000">
                <a:off x="965008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00" name="Group 64">
              <a:extLst>
                <a:ext uri="{FF2B5EF4-FFF2-40B4-BE49-F238E27FC236}">
                  <a16:creationId xmlns:a16="http://schemas.microsoft.com/office/drawing/2014/main" id="{056F3CE0-84C8-566B-E4C2-9EC04922E438}"/>
                </a:ext>
              </a:extLst>
            </p:cNvPr>
            <p:cNvGrpSpPr/>
            <p:nvPr/>
          </p:nvGrpSpPr>
          <p:grpSpPr>
            <a:xfrm>
              <a:off x="6144396" y="3207125"/>
              <a:ext cx="419423" cy="65679"/>
              <a:chOff x="611263" y="2046852"/>
              <a:chExt cx="419423" cy="65678"/>
            </a:xfrm>
            <a:solidFill>
              <a:schemeClr val="accent3"/>
            </a:solidFill>
          </p:grpSpPr>
          <p:sp>
            <p:nvSpPr>
              <p:cNvPr id="101" name="Oval 43">
                <a:extLst>
                  <a:ext uri="{FF2B5EF4-FFF2-40B4-BE49-F238E27FC236}">
                    <a16:creationId xmlns:a16="http://schemas.microsoft.com/office/drawing/2014/main" id="{3DDA7358-0A96-2687-8318-9FD0DAA7678F}"/>
                  </a:ext>
                </a:extLst>
              </p:cNvPr>
              <p:cNvSpPr/>
              <p:nvPr/>
            </p:nvSpPr>
            <p:spPr>
              <a:xfrm rot="10800000">
                <a:off x="611263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2" name="Oval 44">
                <a:extLst>
                  <a:ext uri="{FF2B5EF4-FFF2-40B4-BE49-F238E27FC236}">
                    <a16:creationId xmlns:a16="http://schemas.microsoft.com/office/drawing/2014/main" id="{C26F900B-C058-9CC3-4BC4-CA9581C9C9AB}"/>
                  </a:ext>
                </a:extLst>
              </p:cNvPr>
              <p:cNvSpPr/>
              <p:nvPr/>
            </p:nvSpPr>
            <p:spPr>
              <a:xfrm rot="10800000">
                <a:off x="699932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3" name="Oval 45">
                <a:extLst>
                  <a:ext uri="{FF2B5EF4-FFF2-40B4-BE49-F238E27FC236}">
                    <a16:creationId xmlns:a16="http://schemas.microsoft.com/office/drawing/2014/main" id="{6A778EFF-ADAA-5213-D8E0-1F65E954E70F}"/>
                  </a:ext>
                </a:extLst>
              </p:cNvPr>
              <p:cNvSpPr/>
              <p:nvPr/>
            </p:nvSpPr>
            <p:spPr>
              <a:xfrm rot="10800000">
                <a:off x="788601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4" name="Oval 46">
                <a:extLst>
                  <a:ext uri="{FF2B5EF4-FFF2-40B4-BE49-F238E27FC236}">
                    <a16:creationId xmlns:a16="http://schemas.microsoft.com/office/drawing/2014/main" id="{B036761F-D591-6AA9-A857-1F01976C0562}"/>
                  </a:ext>
                </a:extLst>
              </p:cNvPr>
              <p:cNvSpPr/>
              <p:nvPr/>
            </p:nvSpPr>
            <p:spPr>
              <a:xfrm rot="10800000">
                <a:off x="877270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5" name="Oval 47">
                <a:extLst>
                  <a:ext uri="{FF2B5EF4-FFF2-40B4-BE49-F238E27FC236}">
                    <a16:creationId xmlns:a16="http://schemas.microsoft.com/office/drawing/2014/main" id="{59E7CB92-1F5B-580E-270F-C04892B8EB9A}"/>
                  </a:ext>
                </a:extLst>
              </p:cNvPr>
              <p:cNvSpPr/>
              <p:nvPr/>
            </p:nvSpPr>
            <p:spPr>
              <a:xfrm rot="10800000">
                <a:off x="965008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06" name="Group 70">
              <a:extLst>
                <a:ext uri="{FF2B5EF4-FFF2-40B4-BE49-F238E27FC236}">
                  <a16:creationId xmlns:a16="http://schemas.microsoft.com/office/drawing/2014/main" id="{A5FD080A-5A8A-E149-CE8A-A3B802B42847}"/>
                </a:ext>
              </a:extLst>
            </p:cNvPr>
            <p:cNvGrpSpPr/>
            <p:nvPr/>
          </p:nvGrpSpPr>
          <p:grpSpPr>
            <a:xfrm>
              <a:off x="6140785" y="4436289"/>
              <a:ext cx="419423" cy="65679"/>
              <a:chOff x="611263" y="2046852"/>
              <a:chExt cx="419423" cy="65678"/>
            </a:xfrm>
            <a:solidFill>
              <a:srgbClr val="8E3086"/>
            </a:solidFill>
          </p:grpSpPr>
          <p:sp>
            <p:nvSpPr>
              <p:cNvPr id="107" name="Oval 43">
                <a:extLst>
                  <a:ext uri="{FF2B5EF4-FFF2-40B4-BE49-F238E27FC236}">
                    <a16:creationId xmlns:a16="http://schemas.microsoft.com/office/drawing/2014/main" id="{ED33A541-BE44-3E11-737A-D5AF68321DAC}"/>
                  </a:ext>
                </a:extLst>
              </p:cNvPr>
              <p:cNvSpPr/>
              <p:nvPr/>
            </p:nvSpPr>
            <p:spPr>
              <a:xfrm rot="10800000">
                <a:off x="611263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8" name="Oval 44">
                <a:extLst>
                  <a:ext uri="{FF2B5EF4-FFF2-40B4-BE49-F238E27FC236}">
                    <a16:creationId xmlns:a16="http://schemas.microsoft.com/office/drawing/2014/main" id="{B2F1B106-0973-D2B7-9C1A-C4D310F31C08}"/>
                  </a:ext>
                </a:extLst>
              </p:cNvPr>
              <p:cNvSpPr/>
              <p:nvPr/>
            </p:nvSpPr>
            <p:spPr>
              <a:xfrm rot="10800000">
                <a:off x="699932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9" name="Oval 45">
                <a:extLst>
                  <a:ext uri="{FF2B5EF4-FFF2-40B4-BE49-F238E27FC236}">
                    <a16:creationId xmlns:a16="http://schemas.microsoft.com/office/drawing/2014/main" id="{4AB1CB98-8DC1-7B5B-CF64-C3B635E79DBC}"/>
                  </a:ext>
                </a:extLst>
              </p:cNvPr>
              <p:cNvSpPr/>
              <p:nvPr/>
            </p:nvSpPr>
            <p:spPr>
              <a:xfrm rot="10800000">
                <a:off x="788601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0" name="Oval 46">
                <a:extLst>
                  <a:ext uri="{FF2B5EF4-FFF2-40B4-BE49-F238E27FC236}">
                    <a16:creationId xmlns:a16="http://schemas.microsoft.com/office/drawing/2014/main" id="{D935140E-3760-6305-0EFA-5CA7B0509021}"/>
                  </a:ext>
                </a:extLst>
              </p:cNvPr>
              <p:cNvSpPr/>
              <p:nvPr/>
            </p:nvSpPr>
            <p:spPr>
              <a:xfrm rot="10800000">
                <a:off x="877270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31CA90EF-DFC3-CEA9-819C-C63E756EFBA7}"/>
                  </a:ext>
                </a:extLst>
              </p:cNvPr>
              <p:cNvSpPr/>
              <p:nvPr/>
            </p:nvSpPr>
            <p:spPr>
              <a:xfrm rot="10800000">
                <a:off x="965008" y="2046852"/>
                <a:ext cx="65678" cy="656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13" name="Oval 32">
              <a:extLst>
                <a:ext uri="{FF2B5EF4-FFF2-40B4-BE49-F238E27FC236}">
                  <a16:creationId xmlns:a16="http://schemas.microsoft.com/office/drawing/2014/main" id="{FF63A910-7534-6087-EBFA-3365B658BA0D}"/>
                </a:ext>
              </a:extLst>
            </p:cNvPr>
            <p:cNvSpPr/>
            <p:nvPr/>
          </p:nvSpPr>
          <p:spPr>
            <a:xfrm>
              <a:off x="6690168" y="1735059"/>
              <a:ext cx="505073" cy="505073"/>
            </a:xfrm>
            <a:prstGeom prst="ellipse">
              <a:avLst/>
            </a:prstGeom>
            <a:solidFill>
              <a:srgbClr val="00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116" name="Oval 35">
              <a:extLst>
                <a:ext uri="{FF2B5EF4-FFF2-40B4-BE49-F238E27FC236}">
                  <a16:creationId xmlns:a16="http://schemas.microsoft.com/office/drawing/2014/main" id="{EE038F75-C8FC-6B42-5075-065BFAE0F171}"/>
                </a:ext>
              </a:extLst>
            </p:cNvPr>
            <p:cNvSpPr/>
            <p:nvPr/>
          </p:nvSpPr>
          <p:spPr>
            <a:xfrm>
              <a:off x="6690166" y="4214514"/>
              <a:ext cx="505073" cy="505073"/>
            </a:xfrm>
            <a:prstGeom prst="ellipse">
              <a:avLst/>
            </a:prstGeom>
            <a:solidFill>
              <a:srgbClr val="8E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E44F3D06-F668-41D4-A86F-F7207F420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451" y="3492500"/>
              <a:ext cx="720000" cy="720000"/>
            </a:xfrm>
            <a:custGeom>
              <a:avLst/>
              <a:gdLst>
                <a:gd name="T0" fmla="*/ 491 w 491"/>
                <a:gd name="T1" fmla="*/ 209 h 493"/>
                <a:gd name="T2" fmla="*/ 473 w 491"/>
                <a:gd name="T3" fmla="*/ 147 h 493"/>
                <a:gd name="T4" fmla="*/ 425 w 491"/>
                <a:gd name="T5" fmla="*/ 153 h 493"/>
                <a:gd name="T6" fmla="*/ 389 w 491"/>
                <a:gd name="T7" fmla="*/ 104 h 493"/>
                <a:gd name="T8" fmla="*/ 409 w 491"/>
                <a:gd name="T9" fmla="*/ 61 h 493"/>
                <a:gd name="T10" fmla="*/ 356 w 491"/>
                <a:gd name="T11" fmla="*/ 25 h 493"/>
                <a:gd name="T12" fmla="*/ 323 w 491"/>
                <a:gd name="T13" fmla="*/ 61 h 493"/>
                <a:gd name="T14" fmla="*/ 264 w 491"/>
                <a:gd name="T15" fmla="*/ 47 h 493"/>
                <a:gd name="T16" fmla="*/ 252 w 491"/>
                <a:gd name="T17" fmla="*/ 0 h 493"/>
                <a:gd name="T18" fmla="*/ 188 w 491"/>
                <a:gd name="T19" fmla="*/ 6 h 493"/>
                <a:gd name="T20" fmla="*/ 185 w 491"/>
                <a:gd name="T21" fmla="*/ 56 h 493"/>
                <a:gd name="T22" fmla="*/ 132 w 491"/>
                <a:gd name="T23" fmla="*/ 83 h 493"/>
                <a:gd name="T24" fmla="*/ 92 w 491"/>
                <a:gd name="T25" fmla="*/ 54 h 493"/>
                <a:gd name="T26" fmla="*/ 47 w 491"/>
                <a:gd name="T27" fmla="*/ 101 h 493"/>
                <a:gd name="T28" fmla="*/ 78 w 491"/>
                <a:gd name="T29" fmla="*/ 141 h 493"/>
                <a:gd name="T30" fmla="*/ 55 w 491"/>
                <a:gd name="T31" fmla="*/ 195 h 493"/>
                <a:gd name="T32" fmla="*/ 4 w 491"/>
                <a:gd name="T33" fmla="*/ 199 h 493"/>
                <a:gd name="T34" fmla="*/ 0 w 491"/>
                <a:gd name="T35" fmla="*/ 263 h 493"/>
                <a:gd name="T36" fmla="*/ 50 w 491"/>
                <a:gd name="T37" fmla="*/ 275 h 493"/>
                <a:gd name="T38" fmla="*/ 56 w 491"/>
                <a:gd name="T39" fmla="*/ 301 h 493"/>
                <a:gd name="T40" fmla="*/ 67 w 491"/>
                <a:gd name="T41" fmla="*/ 330 h 493"/>
                <a:gd name="T42" fmla="*/ 30 w 491"/>
                <a:gd name="T43" fmla="*/ 366 h 493"/>
                <a:gd name="T44" fmla="*/ 68 w 491"/>
                <a:gd name="T45" fmla="*/ 418 h 493"/>
                <a:gd name="T46" fmla="*/ 114 w 491"/>
                <a:gd name="T47" fmla="*/ 394 h 493"/>
                <a:gd name="T48" fmla="*/ 162 w 491"/>
                <a:gd name="T49" fmla="*/ 427 h 493"/>
                <a:gd name="T50" fmla="*/ 157 w 491"/>
                <a:gd name="T51" fmla="*/ 477 h 493"/>
                <a:gd name="T52" fmla="*/ 220 w 491"/>
                <a:gd name="T53" fmla="*/ 493 h 493"/>
                <a:gd name="T54" fmla="*/ 240 w 491"/>
                <a:gd name="T55" fmla="*/ 446 h 493"/>
                <a:gd name="T56" fmla="*/ 298 w 491"/>
                <a:gd name="T57" fmla="*/ 440 h 493"/>
                <a:gd name="T58" fmla="*/ 327 w 491"/>
                <a:gd name="T59" fmla="*/ 481 h 493"/>
                <a:gd name="T60" fmla="*/ 384 w 491"/>
                <a:gd name="T61" fmla="*/ 453 h 493"/>
                <a:gd name="T62" fmla="*/ 370 w 491"/>
                <a:gd name="T63" fmla="*/ 405 h 493"/>
                <a:gd name="T64" fmla="*/ 411 w 491"/>
                <a:gd name="T65" fmla="*/ 362 h 493"/>
                <a:gd name="T66" fmla="*/ 458 w 491"/>
                <a:gd name="T67" fmla="*/ 375 h 493"/>
                <a:gd name="T68" fmla="*/ 485 w 491"/>
                <a:gd name="T69" fmla="*/ 316 h 493"/>
                <a:gd name="T70" fmla="*/ 443 w 491"/>
                <a:gd name="T71" fmla="*/ 290 h 493"/>
                <a:gd name="T72" fmla="*/ 447 w 491"/>
                <a:gd name="T73" fmla="*/ 229 h 493"/>
                <a:gd name="T74" fmla="*/ 491 w 491"/>
                <a:gd name="T75" fmla="*/ 209 h 493"/>
                <a:gd name="T76" fmla="*/ 288 w 491"/>
                <a:gd name="T77" fmla="*/ 387 h 493"/>
                <a:gd name="T78" fmla="*/ 107 w 491"/>
                <a:gd name="T79" fmla="*/ 286 h 493"/>
                <a:gd name="T80" fmla="*/ 208 w 491"/>
                <a:gd name="T81" fmla="*/ 105 h 493"/>
                <a:gd name="T82" fmla="*/ 389 w 491"/>
                <a:gd name="T83" fmla="*/ 206 h 493"/>
                <a:gd name="T84" fmla="*/ 288 w 491"/>
                <a:gd name="T85" fmla="*/ 3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493">
                  <a:moveTo>
                    <a:pt x="491" y="209"/>
                  </a:moveTo>
                  <a:cubicBezTo>
                    <a:pt x="473" y="147"/>
                    <a:pt x="473" y="147"/>
                    <a:pt x="473" y="147"/>
                  </a:cubicBezTo>
                  <a:cubicBezTo>
                    <a:pt x="425" y="153"/>
                    <a:pt x="425" y="153"/>
                    <a:pt x="425" y="153"/>
                  </a:cubicBezTo>
                  <a:cubicBezTo>
                    <a:pt x="416" y="135"/>
                    <a:pt x="403" y="118"/>
                    <a:pt x="389" y="104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56" y="25"/>
                    <a:pt x="356" y="25"/>
                    <a:pt x="356" y="25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04" y="53"/>
                    <a:pt x="284" y="48"/>
                    <a:pt x="264" y="4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66" y="63"/>
                    <a:pt x="148" y="72"/>
                    <a:pt x="132" y="8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68" y="158"/>
                    <a:pt x="60" y="176"/>
                    <a:pt x="55" y="195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83"/>
                    <a:pt x="53" y="292"/>
                    <a:pt x="56" y="301"/>
                  </a:cubicBezTo>
                  <a:cubicBezTo>
                    <a:pt x="59" y="311"/>
                    <a:pt x="62" y="321"/>
                    <a:pt x="67" y="330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28" y="408"/>
                    <a:pt x="145" y="418"/>
                    <a:pt x="162" y="427"/>
                  </a:cubicBezTo>
                  <a:cubicBezTo>
                    <a:pt x="157" y="477"/>
                    <a:pt x="157" y="477"/>
                    <a:pt x="157" y="477"/>
                  </a:cubicBezTo>
                  <a:cubicBezTo>
                    <a:pt x="220" y="493"/>
                    <a:pt x="220" y="493"/>
                    <a:pt x="220" y="493"/>
                  </a:cubicBezTo>
                  <a:cubicBezTo>
                    <a:pt x="240" y="446"/>
                    <a:pt x="240" y="446"/>
                    <a:pt x="240" y="446"/>
                  </a:cubicBezTo>
                  <a:cubicBezTo>
                    <a:pt x="259" y="447"/>
                    <a:pt x="279" y="445"/>
                    <a:pt x="298" y="440"/>
                  </a:cubicBezTo>
                  <a:cubicBezTo>
                    <a:pt x="327" y="481"/>
                    <a:pt x="327" y="481"/>
                    <a:pt x="327" y="481"/>
                  </a:cubicBezTo>
                  <a:cubicBezTo>
                    <a:pt x="384" y="453"/>
                    <a:pt x="384" y="453"/>
                    <a:pt x="384" y="453"/>
                  </a:cubicBezTo>
                  <a:cubicBezTo>
                    <a:pt x="370" y="405"/>
                    <a:pt x="370" y="405"/>
                    <a:pt x="370" y="405"/>
                  </a:cubicBezTo>
                  <a:cubicBezTo>
                    <a:pt x="386" y="393"/>
                    <a:pt x="400" y="378"/>
                    <a:pt x="411" y="362"/>
                  </a:cubicBezTo>
                  <a:cubicBezTo>
                    <a:pt x="458" y="375"/>
                    <a:pt x="458" y="375"/>
                    <a:pt x="458" y="375"/>
                  </a:cubicBezTo>
                  <a:cubicBezTo>
                    <a:pt x="485" y="316"/>
                    <a:pt x="485" y="316"/>
                    <a:pt x="485" y="316"/>
                  </a:cubicBezTo>
                  <a:cubicBezTo>
                    <a:pt x="443" y="290"/>
                    <a:pt x="443" y="290"/>
                    <a:pt x="443" y="290"/>
                  </a:cubicBezTo>
                  <a:cubicBezTo>
                    <a:pt x="448" y="270"/>
                    <a:pt x="449" y="249"/>
                    <a:pt x="447" y="229"/>
                  </a:cubicBezTo>
                  <a:lnTo>
                    <a:pt x="491" y="209"/>
                  </a:lnTo>
                  <a:close/>
                  <a:moveTo>
                    <a:pt x="288" y="387"/>
                  </a:moveTo>
                  <a:cubicBezTo>
                    <a:pt x="210" y="409"/>
                    <a:pt x="129" y="364"/>
                    <a:pt x="107" y="286"/>
                  </a:cubicBezTo>
                  <a:cubicBezTo>
                    <a:pt x="85" y="208"/>
                    <a:pt x="130" y="127"/>
                    <a:pt x="208" y="105"/>
                  </a:cubicBezTo>
                  <a:cubicBezTo>
                    <a:pt x="286" y="83"/>
                    <a:pt x="367" y="128"/>
                    <a:pt x="389" y="206"/>
                  </a:cubicBezTo>
                  <a:cubicBezTo>
                    <a:pt x="411" y="284"/>
                    <a:pt x="366" y="365"/>
                    <a:pt x="288" y="387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63" name="Rectangle 51">
              <a:extLst>
                <a:ext uri="{FF2B5EF4-FFF2-40B4-BE49-F238E27FC236}">
                  <a16:creationId xmlns:a16="http://schemas.microsoft.com/office/drawing/2014/main" id="{22C5129B-8F4F-E214-CE8B-E39B99DFEE55}"/>
                </a:ext>
              </a:extLst>
            </p:cNvPr>
            <p:cNvSpPr/>
            <p:nvPr/>
          </p:nvSpPr>
          <p:spPr>
            <a:xfrm>
              <a:off x="6139182" y="2208014"/>
              <a:ext cx="509687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Número consecutivo, ej. 98000012</a:t>
              </a:r>
            </a:p>
          </p:txBody>
        </p:sp>
        <p:sp>
          <p:nvSpPr>
            <p:cNvPr id="64" name="Rectangle 51">
              <a:extLst>
                <a:ext uri="{FF2B5EF4-FFF2-40B4-BE49-F238E27FC236}">
                  <a16:creationId xmlns:a16="http://schemas.microsoft.com/office/drawing/2014/main" id="{22C5129B-8F4F-E214-CE8B-E39B99DFEE55}"/>
                </a:ext>
              </a:extLst>
            </p:cNvPr>
            <p:cNvSpPr/>
            <p:nvPr/>
          </p:nvSpPr>
          <p:spPr>
            <a:xfrm>
              <a:off x="6093436" y="3459460"/>
              <a:ext cx="509687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Tipo de activo + número, ej. BO-0409</a:t>
              </a:r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22C5129B-8F4F-E214-CE8B-E39B99DFEE55}"/>
                </a:ext>
              </a:extLst>
            </p:cNvPr>
            <p:cNvSpPr/>
            <p:nvPr/>
          </p:nvSpPr>
          <p:spPr>
            <a:xfrm>
              <a:off x="6139182" y="4658326"/>
              <a:ext cx="509687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Ubicación + Tipo de activo + número, ej. L1-BO-001</a:t>
              </a:r>
            </a:p>
          </p:txBody>
        </p:sp>
        <p:sp>
          <p:nvSpPr>
            <p:cNvPr id="66" name="Freeform 179">
              <a:extLst>
                <a:ext uri="{FF2B5EF4-FFF2-40B4-BE49-F238E27FC236}">
                  <a16:creationId xmlns:a16="http://schemas.microsoft.com/office/drawing/2014/main" id="{E403E246-A853-35E0-3C37-7E275811A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4392" y="4325328"/>
              <a:ext cx="535633" cy="504000"/>
            </a:xfrm>
            <a:custGeom>
              <a:avLst/>
              <a:gdLst>
                <a:gd name="T0" fmla="*/ 12 w 77"/>
                <a:gd name="T1" fmla="*/ 19 h 66"/>
                <a:gd name="T2" fmla="*/ 33 w 77"/>
                <a:gd name="T3" fmla="*/ 21 h 66"/>
                <a:gd name="T4" fmla="*/ 11 w 77"/>
                <a:gd name="T5" fmla="*/ 20 h 66"/>
                <a:gd name="T6" fmla="*/ 34 w 77"/>
                <a:gd name="T7" fmla="*/ 35 h 66"/>
                <a:gd name="T8" fmla="*/ 34 w 77"/>
                <a:gd name="T9" fmla="*/ 33 h 66"/>
                <a:gd name="T10" fmla="*/ 6 w 77"/>
                <a:gd name="T11" fmla="*/ 34 h 66"/>
                <a:gd name="T12" fmla="*/ 17 w 77"/>
                <a:gd name="T13" fmla="*/ 7 h 66"/>
                <a:gd name="T14" fmla="*/ 46 w 77"/>
                <a:gd name="T15" fmla="*/ 6 h 66"/>
                <a:gd name="T16" fmla="*/ 17 w 77"/>
                <a:gd name="T17" fmla="*/ 5 h 66"/>
                <a:gd name="T18" fmla="*/ 17 w 77"/>
                <a:gd name="T19" fmla="*/ 7 h 66"/>
                <a:gd name="T20" fmla="*/ 75 w 77"/>
                <a:gd name="T21" fmla="*/ 19 h 66"/>
                <a:gd name="T22" fmla="*/ 59 w 77"/>
                <a:gd name="T23" fmla="*/ 15 h 66"/>
                <a:gd name="T24" fmla="*/ 59 w 77"/>
                <a:gd name="T25" fmla="*/ 14 h 66"/>
                <a:gd name="T26" fmla="*/ 66 w 77"/>
                <a:gd name="T27" fmla="*/ 8 h 66"/>
                <a:gd name="T28" fmla="*/ 55 w 77"/>
                <a:gd name="T29" fmla="*/ 7 h 66"/>
                <a:gd name="T30" fmla="*/ 54 w 77"/>
                <a:gd name="T31" fmla="*/ 14 h 66"/>
                <a:gd name="T32" fmla="*/ 39 w 77"/>
                <a:gd name="T33" fmla="*/ 15 h 66"/>
                <a:gd name="T34" fmla="*/ 36 w 77"/>
                <a:gd name="T35" fmla="*/ 26 h 66"/>
                <a:gd name="T36" fmla="*/ 38 w 77"/>
                <a:gd name="T37" fmla="*/ 25 h 66"/>
                <a:gd name="T38" fmla="*/ 50 w 77"/>
                <a:gd name="T39" fmla="*/ 19 h 66"/>
                <a:gd name="T40" fmla="*/ 47 w 77"/>
                <a:gd name="T41" fmla="*/ 26 h 66"/>
                <a:gd name="T42" fmla="*/ 40 w 77"/>
                <a:gd name="T43" fmla="*/ 38 h 66"/>
                <a:gd name="T44" fmla="*/ 22 w 77"/>
                <a:gd name="T45" fmla="*/ 39 h 66"/>
                <a:gd name="T46" fmla="*/ 21 w 77"/>
                <a:gd name="T47" fmla="*/ 42 h 66"/>
                <a:gd name="T48" fmla="*/ 34 w 77"/>
                <a:gd name="T49" fmla="*/ 49 h 66"/>
                <a:gd name="T50" fmla="*/ 48 w 77"/>
                <a:gd name="T51" fmla="*/ 38 h 66"/>
                <a:gd name="T52" fmla="*/ 53 w 77"/>
                <a:gd name="T53" fmla="*/ 48 h 66"/>
                <a:gd name="T54" fmla="*/ 49 w 77"/>
                <a:gd name="T55" fmla="*/ 65 h 66"/>
                <a:gd name="T56" fmla="*/ 51 w 77"/>
                <a:gd name="T57" fmla="*/ 65 h 66"/>
                <a:gd name="T58" fmla="*/ 58 w 77"/>
                <a:gd name="T59" fmla="*/ 48 h 66"/>
                <a:gd name="T60" fmla="*/ 57 w 77"/>
                <a:gd name="T61" fmla="*/ 25 h 66"/>
                <a:gd name="T62" fmla="*/ 64 w 77"/>
                <a:gd name="T63" fmla="*/ 26 h 66"/>
                <a:gd name="T64" fmla="*/ 76 w 77"/>
                <a:gd name="T65" fmla="*/ 22 h 66"/>
                <a:gd name="T66" fmla="*/ 1 w 77"/>
                <a:gd name="T67" fmla="*/ 48 h 66"/>
                <a:gd name="T68" fmla="*/ 1 w 77"/>
                <a:gd name="T69" fmla="*/ 50 h 66"/>
                <a:gd name="T70" fmla="*/ 24 w 77"/>
                <a:gd name="T71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66">
                  <a:moveTo>
                    <a:pt x="11" y="20"/>
                  </a:moveTo>
                  <a:cubicBezTo>
                    <a:pt x="11" y="19"/>
                    <a:pt x="11" y="19"/>
                    <a:pt x="12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0"/>
                    <a:pt x="11" y="20"/>
                  </a:cubicBezTo>
                  <a:close/>
                  <a:moveTo>
                    <a:pt x="7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4"/>
                  </a:cubicBezTo>
                  <a:cubicBezTo>
                    <a:pt x="35" y="34"/>
                    <a:pt x="35" y="33"/>
                    <a:pt x="34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17" y="7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7" y="7"/>
                    <a:pt x="17" y="7"/>
                  </a:cubicBezTo>
                  <a:close/>
                  <a:moveTo>
                    <a:pt x="77" y="20"/>
                  </a:moveTo>
                  <a:cubicBezTo>
                    <a:pt x="77" y="19"/>
                    <a:pt x="76" y="19"/>
                    <a:pt x="75" y="19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60" y="14"/>
                    <a:pt x="60" y="14"/>
                  </a:cubicBezTo>
                  <a:cubicBezTo>
                    <a:pt x="63" y="14"/>
                    <a:pt x="66" y="11"/>
                    <a:pt x="66" y="8"/>
                  </a:cubicBezTo>
                  <a:cubicBezTo>
                    <a:pt x="67" y="4"/>
                    <a:pt x="64" y="0"/>
                    <a:pt x="61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9"/>
                    <a:pt x="55" y="11"/>
                    <a:pt x="57" y="12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39" y="1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36" y="26"/>
                    <a:pt x="36" y="26"/>
                    <a:pt x="37" y="26"/>
                  </a:cubicBezTo>
                  <a:cubicBezTo>
                    <a:pt x="37" y="26"/>
                    <a:pt x="38" y="26"/>
                    <a:pt x="38" y="25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49" y="21"/>
                  </a:cubicBezTo>
                  <a:cubicBezTo>
                    <a:pt x="48" y="23"/>
                    <a:pt x="47" y="26"/>
                    <a:pt x="47" y="2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31"/>
                    <a:pt x="42" y="36"/>
                    <a:pt x="40" y="38"/>
                  </a:cubicBezTo>
                  <a:cubicBezTo>
                    <a:pt x="37" y="41"/>
                    <a:pt x="34" y="43"/>
                    <a:pt x="34" y="43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0" y="41"/>
                    <a:pt x="20" y="41"/>
                    <a:pt x="21" y="4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5" y="49"/>
                    <a:pt x="35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9" y="39"/>
                    <a:pt x="49" y="40"/>
                    <a:pt x="50" y="41"/>
                  </a:cubicBezTo>
                  <a:cubicBezTo>
                    <a:pt x="52" y="45"/>
                    <a:pt x="53" y="48"/>
                    <a:pt x="53" y="4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5"/>
                    <a:pt x="49" y="65"/>
                  </a:cubicBezTo>
                  <a:cubicBezTo>
                    <a:pt x="49" y="66"/>
                    <a:pt x="49" y="66"/>
                    <a:pt x="50" y="66"/>
                  </a:cubicBezTo>
                  <a:cubicBezTo>
                    <a:pt x="50" y="66"/>
                    <a:pt x="51" y="65"/>
                    <a:pt x="51" y="65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8" y="48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6" y="27"/>
                    <a:pt x="57" y="25"/>
                  </a:cubicBezTo>
                  <a:cubicBezTo>
                    <a:pt x="57" y="24"/>
                    <a:pt x="58" y="23"/>
                    <a:pt x="58" y="22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6"/>
                    <a:pt x="66" y="26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7" y="21"/>
                    <a:pt x="77" y="20"/>
                  </a:cubicBezTo>
                  <a:close/>
                  <a:moveTo>
                    <a:pt x="1" y="48"/>
                  </a:move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1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7" name="Freeform 231">
              <a:extLst>
                <a:ext uri="{FF2B5EF4-FFF2-40B4-BE49-F238E27FC236}">
                  <a16:creationId xmlns:a16="http://schemas.microsoft.com/office/drawing/2014/main" id="{AE626944-49B8-54B8-D22E-9DC9AA660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8307" y="4212500"/>
              <a:ext cx="557455" cy="642165"/>
            </a:xfrm>
            <a:custGeom>
              <a:avLst/>
              <a:gdLst>
                <a:gd name="T0" fmla="*/ 20 w 64"/>
                <a:gd name="T1" fmla="*/ 40 h 74"/>
                <a:gd name="T2" fmla="*/ 20 w 64"/>
                <a:gd name="T3" fmla="*/ 34 h 74"/>
                <a:gd name="T4" fmla="*/ 44 w 64"/>
                <a:gd name="T5" fmla="*/ 17 h 74"/>
                <a:gd name="T6" fmla="*/ 19 w 64"/>
                <a:gd name="T7" fmla="*/ 33 h 74"/>
                <a:gd name="T8" fmla="*/ 48 w 64"/>
                <a:gd name="T9" fmla="*/ 19 h 74"/>
                <a:gd name="T10" fmla="*/ 19 w 64"/>
                <a:gd name="T11" fmla="*/ 25 h 74"/>
                <a:gd name="T12" fmla="*/ 33 w 64"/>
                <a:gd name="T13" fmla="*/ 17 h 74"/>
                <a:gd name="T14" fmla="*/ 16 w 64"/>
                <a:gd name="T15" fmla="*/ 23 h 74"/>
                <a:gd name="T16" fmla="*/ 38 w 64"/>
                <a:gd name="T17" fmla="*/ 72 h 74"/>
                <a:gd name="T18" fmla="*/ 31 w 64"/>
                <a:gd name="T19" fmla="*/ 74 h 74"/>
                <a:gd name="T20" fmla="*/ 23 w 64"/>
                <a:gd name="T21" fmla="*/ 68 h 74"/>
                <a:gd name="T22" fmla="*/ 26 w 64"/>
                <a:gd name="T23" fmla="*/ 55 h 74"/>
                <a:gd name="T24" fmla="*/ 19 w 64"/>
                <a:gd name="T25" fmla="*/ 48 h 74"/>
                <a:gd name="T26" fmla="*/ 44 w 64"/>
                <a:gd name="T27" fmla="*/ 33 h 74"/>
                <a:gd name="T28" fmla="*/ 28 w 64"/>
                <a:gd name="T29" fmla="*/ 45 h 74"/>
                <a:gd name="T30" fmla="*/ 33 w 64"/>
                <a:gd name="T31" fmla="*/ 55 h 74"/>
                <a:gd name="T32" fmla="*/ 44 w 64"/>
                <a:gd name="T33" fmla="*/ 43 h 74"/>
                <a:gd name="T34" fmla="*/ 38 w 64"/>
                <a:gd name="T35" fmla="*/ 55 h 74"/>
                <a:gd name="T36" fmla="*/ 38 w 64"/>
                <a:gd name="T37" fmla="*/ 57 h 74"/>
                <a:gd name="T38" fmla="*/ 37 w 64"/>
                <a:gd name="T39" fmla="*/ 57 h 74"/>
                <a:gd name="T40" fmla="*/ 31 w 64"/>
                <a:gd name="T41" fmla="*/ 57 h 74"/>
                <a:gd name="T42" fmla="*/ 25 w 64"/>
                <a:gd name="T43" fmla="*/ 59 h 74"/>
                <a:gd name="T44" fmla="*/ 28 w 64"/>
                <a:gd name="T45" fmla="*/ 70 h 74"/>
                <a:gd name="T46" fmla="*/ 40 w 64"/>
                <a:gd name="T47" fmla="*/ 68 h 74"/>
                <a:gd name="T48" fmla="*/ 46 w 64"/>
                <a:gd name="T49" fmla="*/ 5 h 74"/>
                <a:gd name="T50" fmla="*/ 44 w 64"/>
                <a:gd name="T51" fmla="*/ 13 h 74"/>
                <a:gd name="T52" fmla="*/ 48 w 64"/>
                <a:gd name="T53" fmla="*/ 4 h 74"/>
                <a:gd name="T54" fmla="*/ 16 w 64"/>
                <a:gd name="T55" fmla="*/ 58 h 74"/>
                <a:gd name="T56" fmla="*/ 18 w 64"/>
                <a:gd name="T57" fmla="*/ 59 h 74"/>
                <a:gd name="T58" fmla="*/ 53 w 64"/>
                <a:gd name="T59" fmla="*/ 21 h 74"/>
                <a:gd name="T60" fmla="*/ 60 w 64"/>
                <a:gd name="T61" fmla="*/ 16 h 74"/>
                <a:gd name="T62" fmla="*/ 52 w 64"/>
                <a:gd name="T63" fmla="*/ 21 h 74"/>
                <a:gd name="T64" fmla="*/ 5 w 64"/>
                <a:gd name="T65" fmla="*/ 46 h 74"/>
                <a:gd name="T66" fmla="*/ 7 w 64"/>
                <a:gd name="T67" fmla="*/ 48 h 74"/>
                <a:gd name="T68" fmla="*/ 11 w 64"/>
                <a:gd name="T69" fmla="*/ 43 h 74"/>
                <a:gd name="T70" fmla="*/ 55 w 64"/>
                <a:gd name="T71" fmla="*/ 32 h 74"/>
                <a:gd name="T72" fmla="*/ 64 w 64"/>
                <a:gd name="T73" fmla="*/ 32 h 74"/>
                <a:gd name="T74" fmla="*/ 8 w 64"/>
                <a:gd name="T75" fmla="*/ 30 h 74"/>
                <a:gd name="T76" fmla="*/ 2 w 64"/>
                <a:gd name="T77" fmla="*/ 33 h 74"/>
                <a:gd name="T78" fmla="*/ 59 w 64"/>
                <a:gd name="T79" fmla="*/ 46 h 74"/>
                <a:gd name="T80" fmla="*/ 52 w 64"/>
                <a:gd name="T81" fmla="*/ 45 h 74"/>
                <a:gd name="T82" fmla="*/ 60 w 64"/>
                <a:gd name="T83" fmla="*/ 48 h 74"/>
                <a:gd name="T84" fmla="*/ 7 w 64"/>
                <a:gd name="T85" fmla="*/ 15 h 74"/>
                <a:gd name="T86" fmla="*/ 11 w 64"/>
                <a:gd name="T87" fmla="*/ 21 h 74"/>
                <a:gd name="T88" fmla="*/ 12 w 64"/>
                <a:gd name="T89" fmla="*/ 19 h 74"/>
                <a:gd name="T90" fmla="*/ 43 w 64"/>
                <a:gd name="T91" fmla="*/ 53 h 74"/>
                <a:gd name="T92" fmla="*/ 48 w 64"/>
                <a:gd name="T93" fmla="*/ 60 h 74"/>
                <a:gd name="T94" fmla="*/ 19 w 64"/>
                <a:gd name="T95" fmla="*/ 12 h 74"/>
                <a:gd name="T96" fmla="*/ 22 w 64"/>
                <a:gd name="T97" fmla="*/ 10 h 74"/>
                <a:gd name="T98" fmla="*/ 16 w 64"/>
                <a:gd name="T99" fmla="*/ 6 h 74"/>
                <a:gd name="T100" fmla="*/ 34 w 64"/>
                <a:gd name="T101" fmla="*/ 8 h 74"/>
                <a:gd name="T102" fmla="*/ 31 w 64"/>
                <a:gd name="T10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74">
                  <a:moveTo>
                    <a:pt x="48" y="27"/>
                  </a:moveTo>
                  <a:cubicBezTo>
                    <a:pt x="48" y="29"/>
                    <a:pt x="47" y="31"/>
                    <a:pt x="45" y="3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1"/>
                    <a:pt x="19" y="41"/>
                  </a:cubicBezTo>
                  <a:cubicBezTo>
                    <a:pt x="17" y="41"/>
                    <a:pt x="16" y="40"/>
                    <a:pt x="16" y="38"/>
                  </a:cubicBezTo>
                  <a:cubicBezTo>
                    <a:pt x="16" y="37"/>
                    <a:pt x="18" y="35"/>
                    <a:pt x="20" y="3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6" y="24"/>
                    <a:pt x="48" y="25"/>
                    <a:pt x="48" y="27"/>
                  </a:cubicBezTo>
                  <a:close/>
                  <a:moveTo>
                    <a:pt x="44" y="17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18" y="27"/>
                    <a:pt x="16" y="29"/>
                    <a:pt x="16" y="31"/>
                  </a:cubicBezTo>
                  <a:cubicBezTo>
                    <a:pt x="16" y="32"/>
                    <a:pt x="17" y="33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7" y="23"/>
                    <a:pt x="48" y="21"/>
                    <a:pt x="48" y="19"/>
                  </a:cubicBezTo>
                  <a:cubicBezTo>
                    <a:pt x="48" y="18"/>
                    <a:pt x="46" y="17"/>
                    <a:pt x="44" y="17"/>
                  </a:cubicBezTo>
                  <a:close/>
                  <a:moveTo>
                    <a:pt x="16" y="23"/>
                  </a:moveTo>
                  <a:cubicBezTo>
                    <a:pt x="16" y="24"/>
                    <a:pt x="17" y="25"/>
                    <a:pt x="19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5"/>
                    <a:pt x="31" y="14"/>
                    <a:pt x="29" y="15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8" y="19"/>
                    <a:pt x="16" y="21"/>
                    <a:pt x="16" y="23"/>
                  </a:cubicBezTo>
                  <a:close/>
                  <a:moveTo>
                    <a:pt x="42" y="59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70"/>
                    <a:pt x="40" y="72"/>
                    <a:pt x="38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6" y="73"/>
                    <a:pt x="35" y="74"/>
                    <a:pt x="3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9" y="74"/>
                    <a:pt x="28" y="73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5" y="72"/>
                    <a:pt x="23" y="70"/>
                    <a:pt x="23" y="6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7"/>
                    <a:pt x="24" y="56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1"/>
                    <a:pt x="23" y="49"/>
                    <a:pt x="22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19" y="48"/>
                    <a:pt x="19" y="48"/>
                  </a:cubicBezTo>
                  <a:cubicBezTo>
                    <a:pt x="17" y="48"/>
                    <a:pt x="16" y="47"/>
                    <a:pt x="16" y="46"/>
                  </a:cubicBezTo>
                  <a:cubicBezTo>
                    <a:pt x="16" y="44"/>
                    <a:pt x="18" y="43"/>
                    <a:pt x="20" y="4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6" y="32"/>
                    <a:pt x="48" y="33"/>
                    <a:pt x="48" y="35"/>
                  </a:cubicBezTo>
                  <a:cubicBezTo>
                    <a:pt x="48" y="36"/>
                    <a:pt x="47" y="38"/>
                    <a:pt x="45" y="3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0" y="47"/>
                    <a:pt x="32" y="51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47"/>
                    <a:pt x="40" y="42"/>
                    <a:pt x="41" y="42"/>
                  </a:cubicBezTo>
                  <a:cubicBezTo>
                    <a:pt x="42" y="41"/>
                    <a:pt x="44" y="42"/>
                    <a:pt x="44" y="43"/>
                  </a:cubicBezTo>
                  <a:cubicBezTo>
                    <a:pt x="45" y="44"/>
                    <a:pt x="45" y="46"/>
                    <a:pt x="43" y="47"/>
                  </a:cubicBezTo>
                  <a:cubicBezTo>
                    <a:pt x="43" y="47"/>
                    <a:pt x="38" y="50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0" y="56"/>
                    <a:pt x="42" y="57"/>
                    <a:pt x="42" y="59"/>
                  </a:cubicBezTo>
                  <a:close/>
                  <a:moveTo>
                    <a:pt x="40" y="59"/>
                  </a:moveTo>
                  <a:cubicBezTo>
                    <a:pt x="40" y="58"/>
                    <a:pt x="39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7"/>
                    <a:pt x="25" y="58"/>
                    <a:pt x="25" y="59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9"/>
                    <a:pt x="26" y="70"/>
                    <a:pt x="27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70"/>
                    <a:pt x="40" y="69"/>
                    <a:pt x="40" y="68"/>
                  </a:cubicBezTo>
                  <a:lnTo>
                    <a:pt x="40" y="59"/>
                  </a:lnTo>
                  <a:close/>
                  <a:moveTo>
                    <a:pt x="48" y="4"/>
                  </a:moveTo>
                  <a:cubicBezTo>
                    <a:pt x="48" y="4"/>
                    <a:pt x="47" y="4"/>
                    <a:pt x="46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1"/>
                    <a:pt x="43" y="12"/>
                    <a:pt x="44" y="12"/>
                  </a:cubicBezTo>
                  <a:cubicBezTo>
                    <a:pt x="44" y="12"/>
                    <a:pt x="44" y="13"/>
                    <a:pt x="44" y="13"/>
                  </a:cubicBezTo>
                  <a:cubicBezTo>
                    <a:pt x="45" y="13"/>
                    <a:pt x="45" y="12"/>
                    <a:pt x="46" y="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5"/>
                    <a:pt x="49" y="5"/>
                    <a:pt x="48" y="4"/>
                  </a:cubicBezTo>
                  <a:close/>
                  <a:moveTo>
                    <a:pt x="21" y="51"/>
                  </a:moveTo>
                  <a:cubicBezTo>
                    <a:pt x="20" y="51"/>
                    <a:pt x="19" y="51"/>
                    <a:pt x="19" y="52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8"/>
                    <a:pt x="16" y="59"/>
                    <a:pt x="16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0"/>
                    <a:pt x="18" y="60"/>
                    <a:pt x="18" y="59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2"/>
                    <a:pt x="21" y="51"/>
                  </a:cubicBezTo>
                  <a:close/>
                  <a:moveTo>
                    <a:pt x="53" y="21"/>
                  </a:moveTo>
                  <a:cubicBezTo>
                    <a:pt x="53" y="21"/>
                    <a:pt x="54" y="21"/>
                    <a:pt x="54" y="21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7"/>
                    <a:pt x="60" y="16"/>
                  </a:cubicBezTo>
                  <a:cubicBezTo>
                    <a:pt x="60" y="15"/>
                    <a:pt x="59" y="15"/>
                    <a:pt x="58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1" y="20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lose/>
                  <a:moveTo>
                    <a:pt x="11" y="43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7"/>
                    <a:pt x="5" y="48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6" y="49"/>
                    <a:pt x="6" y="49"/>
                    <a:pt x="7" y="48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2" y="42"/>
                    <a:pt x="11" y="42"/>
                    <a:pt x="11" y="43"/>
                  </a:cubicBezTo>
                  <a:close/>
                  <a:moveTo>
                    <a:pt x="63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1"/>
                    <a:pt x="55" y="32"/>
                  </a:cubicBezTo>
                  <a:cubicBezTo>
                    <a:pt x="55" y="33"/>
                    <a:pt x="56" y="33"/>
                    <a:pt x="56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31"/>
                    <a:pt x="64" y="30"/>
                    <a:pt x="63" y="30"/>
                  </a:cubicBezTo>
                  <a:close/>
                  <a:moveTo>
                    <a:pt x="10" y="32"/>
                  </a:moveTo>
                  <a:cubicBezTo>
                    <a:pt x="10" y="31"/>
                    <a:pt x="9" y="30"/>
                    <a:pt x="8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31"/>
                    <a:pt x="0" y="32"/>
                  </a:cubicBezTo>
                  <a:cubicBezTo>
                    <a:pt x="0" y="33"/>
                    <a:pt x="1" y="33"/>
                    <a:pt x="2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10" y="33"/>
                    <a:pt x="10" y="32"/>
                  </a:cubicBezTo>
                  <a:close/>
                  <a:moveTo>
                    <a:pt x="59" y="46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3" y="42"/>
                    <a:pt x="52" y="42"/>
                    <a:pt x="52" y="43"/>
                  </a:cubicBezTo>
                  <a:cubicBezTo>
                    <a:pt x="51" y="44"/>
                    <a:pt x="52" y="45"/>
                    <a:pt x="52" y="45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9"/>
                    <a:pt x="58" y="49"/>
                    <a:pt x="59" y="49"/>
                  </a:cubicBezTo>
                  <a:cubicBezTo>
                    <a:pt x="59" y="49"/>
                    <a:pt x="60" y="48"/>
                    <a:pt x="60" y="48"/>
                  </a:cubicBezTo>
                  <a:cubicBezTo>
                    <a:pt x="60" y="47"/>
                    <a:pt x="60" y="46"/>
                    <a:pt x="59" y="46"/>
                  </a:cubicBezTo>
                  <a:close/>
                  <a:moveTo>
                    <a:pt x="12" y="19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6"/>
                  </a:cubicBezTo>
                  <a:cubicBezTo>
                    <a:pt x="4" y="17"/>
                    <a:pt x="4" y="18"/>
                    <a:pt x="5" y="18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3" y="21"/>
                  </a:cubicBezTo>
                  <a:cubicBezTo>
                    <a:pt x="13" y="20"/>
                    <a:pt x="13" y="19"/>
                    <a:pt x="12" y="19"/>
                  </a:cubicBezTo>
                  <a:close/>
                  <a:moveTo>
                    <a:pt x="46" y="52"/>
                  </a:moveTo>
                  <a:cubicBezTo>
                    <a:pt x="45" y="51"/>
                    <a:pt x="44" y="51"/>
                    <a:pt x="44" y="51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60"/>
                    <a:pt x="47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59"/>
                    <a:pt x="49" y="58"/>
                    <a:pt x="49" y="58"/>
                  </a:cubicBezTo>
                  <a:lnTo>
                    <a:pt x="46" y="52"/>
                  </a:lnTo>
                  <a:close/>
                  <a:moveTo>
                    <a:pt x="19" y="12"/>
                  </a:moveTo>
                  <a:cubicBezTo>
                    <a:pt x="19" y="12"/>
                    <a:pt x="20" y="13"/>
                    <a:pt x="20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6" y="5"/>
                    <a:pt x="15" y="5"/>
                    <a:pt x="16" y="6"/>
                  </a:cubicBezTo>
                  <a:lnTo>
                    <a:pt x="19" y="12"/>
                  </a:lnTo>
                  <a:close/>
                  <a:moveTo>
                    <a:pt x="32" y="9"/>
                  </a:moveTo>
                  <a:cubicBezTo>
                    <a:pt x="33" y="9"/>
                    <a:pt x="34" y="9"/>
                    <a:pt x="34" y="8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8" name="Freeform 239"/>
            <p:cNvSpPr>
              <a:spLocks noEditPoints="1"/>
            </p:cNvSpPr>
            <p:nvPr/>
          </p:nvSpPr>
          <p:spPr bwMode="auto">
            <a:xfrm>
              <a:off x="3445663" y="2159923"/>
              <a:ext cx="573215" cy="598610"/>
            </a:xfrm>
            <a:custGeom>
              <a:avLst/>
              <a:gdLst>
                <a:gd name="T0" fmla="*/ 33 w 67"/>
                <a:gd name="T1" fmla="*/ 0 h 67"/>
                <a:gd name="T2" fmla="*/ 0 w 67"/>
                <a:gd name="T3" fmla="*/ 33 h 67"/>
                <a:gd name="T4" fmla="*/ 33 w 67"/>
                <a:gd name="T5" fmla="*/ 67 h 67"/>
                <a:gd name="T6" fmla="*/ 67 w 67"/>
                <a:gd name="T7" fmla="*/ 33 h 67"/>
                <a:gd name="T8" fmla="*/ 33 w 67"/>
                <a:gd name="T9" fmla="*/ 0 h 67"/>
                <a:gd name="T10" fmla="*/ 33 w 67"/>
                <a:gd name="T11" fmla="*/ 64 h 67"/>
                <a:gd name="T12" fmla="*/ 3 w 67"/>
                <a:gd name="T13" fmla="*/ 33 h 67"/>
                <a:gd name="T14" fmla="*/ 33 w 67"/>
                <a:gd name="T15" fmla="*/ 3 h 67"/>
                <a:gd name="T16" fmla="*/ 64 w 67"/>
                <a:gd name="T17" fmla="*/ 33 h 67"/>
                <a:gd name="T18" fmla="*/ 33 w 67"/>
                <a:gd name="T19" fmla="*/ 64 h 67"/>
                <a:gd name="T20" fmla="*/ 53 w 67"/>
                <a:gd name="T21" fmla="*/ 28 h 67"/>
                <a:gd name="T22" fmla="*/ 52 w 67"/>
                <a:gd name="T23" fmla="*/ 31 h 67"/>
                <a:gd name="T24" fmla="*/ 45 w 67"/>
                <a:gd name="T25" fmla="*/ 38 h 67"/>
                <a:gd name="T26" fmla="*/ 46 w 67"/>
                <a:gd name="T27" fmla="*/ 48 h 67"/>
                <a:gd name="T28" fmla="*/ 45 w 67"/>
                <a:gd name="T29" fmla="*/ 51 h 67"/>
                <a:gd name="T30" fmla="*/ 44 w 67"/>
                <a:gd name="T31" fmla="*/ 52 h 67"/>
                <a:gd name="T32" fmla="*/ 42 w 67"/>
                <a:gd name="T33" fmla="*/ 51 h 67"/>
                <a:gd name="T34" fmla="*/ 33 w 67"/>
                <a:gd name="T35" fmla="*/ 47 h 67"/>
                <a:gd name="T36" fmla="*/ 24 w 67"/>
                <a:gd name="T37" fmla="*/ 51 h 67"/>
                <a:gd name="T38" fmla="*/ 21 w 67"/>
                <a:gd name="T39" fmla="*/ 51 h 67"/>
                <a:gd name="T40" fmla="*/ 20 w 67"/>
                <a:gd name="T41" fmla="*/ 48 h 67"/>
                <a:gd name="T42" fmla="*/ 22 w 67"/>
                <a:gd name="T43" fmla="*/ 38 h 67"/>
                <a:gd name="T44" fmla="*/ 15 w 67"/>
                <a:gd name="T45" fmla="*/ 31 h 67"/>
                <a:gd name="T46" fmla="*/ 14 w 67"/>
                <a:gd name="T47" fmla="*/ 28 h 67"/>
                <a:gd name="T48" fmla="*/ 16 w 67"/>
                <a:gd name="T49" fmla="*/ 26 h 67"/>
                <a:gd name="T50" fmla="*/ 26 w 67"/>
                <a:gd name="T51" fmla="*/ 25 h 67"/>
                <a:gd name="T52" fmla="*/ 31 w 67"/>
                <a:gd name="T53" fmla="*/ 16 h 67"/>
                <a:gd name="T54" fmla="*/ 36 w 67"/>
                <a:gd name="T55" fmla="*/ 16 h 67"/>
                <a:gd name="T56" fmla="*/ 40 w 67"/>
                <a:gd name="T57" fmla="*/ 25 h 67"/>
                <a:gd name="T58" fmla="*/ 50 w 67"/>
                <a:gd name="T59" fmla="*/ 26 h 67"/>
                <a:gd name="T60" fmla="*/ 53 w 67"/>
                <a:gd name="T61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ubicBezTo>
                    <a:pt x="52" y="67"/>
                    <a:pt x="67" y="52"/>
                    <a:pt x="67" y="33"/>
                  </a:cubicBezTo>
                  <a:cubicBezTo>
                    <a:pt x="67" y="15"/>
                    <a:pt x="52" y="0"/>
                    <a:pt x="33" y="0"/>
                  </a:cubicBezTo>
                  <a:close/>
                  <a:moveTo>
                    <a:pt x="33" y="64"/>
                  </a:moveTo>
                  <a:cubicBezTo>
                    <a:pt x="17" y="64"/>
                    <a:pt x="3" y="50"/>
                    <a:pt x="3" y="33"/>
                  </a:cubicBezTo>
                  <a:cubicBezTo>
                    <a:pt x="3" y="16"/>
                    <a:pt x="17" y="3"/>
                    <a:pt x="33" y="3"/>
                  </a:cubicBezTo>
                  <a:cubicBezTo>
                    <a:pt x="50" y="3"/>
                    <a:pt x="64" y="16"/>
                    <a:pt x="64" y="33"/>
                  </a:cubicBezTo>
                  <a:cubicBezTo>
                    <a:pt x="64" y="50"/>
                    <a:pt x="50" y="64"/>
                    <a:pt x="33" y="64"/>
                  </a:cubicBezTo>
                  <a:close/>
                  <a:moveTo>
                    <a:pt x="53" y="28"/>
                  </a:moveTo>
                  <a:cubicBezTo>
                    <a:pt x="53" y="29"/>
                    <a:pt x="53" y="31"/>
                    <a:pt x="52" y="31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6" y="50"/>
                    <a:pt x="45" y="51"/>
                  </a:cubicBezTo>
                  <a:cubicBezTo>
                    <a:pt x="45" y="51"/>
                    <a:pt x="44" y="52"/>
                    <a:pt x="44" y="52"/>
                  </a:cubicBezTo>
                  <a:cubicBezTo>
                    <a:pt x="43" y="52"/>
                    <a:pt x="43" y="52"/>
                    <a:pt x="42" y="5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2"/>
                    <a:pt x="22" y="52"/>
                    <a:pt x="21" y="51"/>
                  </a:cubicBezTo>
                  <a:cubicBezTo>
                    <a:pt x="21" y="50"/>
                    <a:pt x="20" y="49"/>
                    <a:pt x="20" y="4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29"/>
                    <a:pt x="14" y="28"/>
                  </a:cubicBezTo>
                  <a:cubicBezTo>
                    <a:pt x="14" y="27"/>
                    <a:pt x="15" y="27"/>
                    <a:pt x="1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4"/>
                    <a:pt x="35" y="14"/>
                    <a:pt x="36" y="1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2" y="27"/>
                    <a:pt x="52" y="27"/>
                    <a:pt x="53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</p:grpSp>
    </p:spTree>
    <p:extLst>
      <p:ext uri="{BB962C8B-B14F-4D97-AF65-F5344CB8AC3E}">
        <p14:creationId xmlns:p14="http://schemas.microsoft.com/office/powerpoint/2010/main" val="20059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tron Maestro CMC Brúju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94C4820-5E42-4825-B5DF-91DBBA5BAC82}"/>
    </a:ext>
  </a:extLst>
</a:theme>
</file>

<file path=ppt/theme/theme2.xml><?xml version="1.0" encoding="utf-8"?>
<a:theme xmlns:a="http://schemas.openxmlformats.org/drawingml/2006/main" name="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3.xml><?xml version="1.0" encoding="utf-8"?>
<a:theme xmlns:a="http://schemas.openxmlformats.org/drawingml/2006/main" name="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4.xml><?xml version="1.0" encoding="utf-8"?>
<a:theme xmlns:a="http://schemas.openxmlformats.org/drawingml/2006/main" name="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C33CA3215034A9B71065C3BBCF5A3" ma:contentTypeVersion="16" ma:contentTypeDescription="Create a new document." ma:contentTypeScope="" ma:versionID="e7c987029a0f9481c8f3daf41a4c862a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8848448516d3461c24db17945a30b17d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69b8d-7120-4068-b452-55feebc5ffa4">
      <UserInfo>
        <DisplayName/>
        <AccountId xsi:nil="true"/>
        <AccountType/>
      </UserInfo>
    </SharedWithUsers>
    <lcf76f155ced4ddcb4097134ff3c332f xmlns="cde33698-54d1-4413-9454-ee6d5558439e">
      <Terms xmlns="http://schemas.microsoft.com/office/infopath/2007/PartnerControls"/>
    </lcf76f155ced4ddcb4097134ff3c332f>
    <TaxCatchAll xmlns="d0569b8d-7120-4068-b452-55feebc5ffa4" xsi:nil="true"/>
  </documentManagement>
</p:properties>
</file>

<file path=customXml/itemProps1.xml><?xml version="1.0" encoding="utf-8"?>
<ds:datastoreItem xmlns:ds="http://schemas.openxmlformats.org/officeDocument/2006/customXml" ds:itemID="{37E408F0-59FF-4391-91BF-E47ED422AF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73B254-3DFD-4346-997C-4A0873D51DB8}"/>
</file>

<file path=customXml/itemProps3.xml><?xml version="1.0" encoding="utf-8"?>
<ds:datastoreItem xmlns:ds="http://schemas.openxmlformats.org/officeDocument/2006/customXml" ds:itemID="{35762477-F44D-471D-AE3C-78E64370B2DD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de33698-54d1-4413-9454-ee6d5558439e"/>
    <ds:schemaRef ds:uri="d0569b8d-7120-4068-b452-55feebc5ffa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698</Words>
  <Application>Microsoft Office PowerPoint</Application>
  <PresentationFormat>Presentación en pantalla (4:3)</PresentationFormat>
  <Paragraphs>217</Paragraphs>
  <Slides>28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Gotham Black</vt:lpstr>
      <vt:lpstr>Gotham Light</vt:lpstr>
      <vt:lpstr>Myriad Pro</vt:lpstr>
      <vt:lpstr>Myriad Pro Light</vt:lpstr>
      <vt:lpstr>Segoe UI Light</vt:lpstr>
      <vt:lpstr>Patron Maestro CMC Brújula</vt:lpstr>
      <vt:lpstr>Maestro Sección CMC-LATAM</vt:lpstr>
      <vt:lpstr>Patrón Maestro Cuerpo CMC-LATAM</vt:lpstr>
      <vt:lpstr>Maestro Final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Trujillo</dc:creator>
  <cp:lastModifiedBy>Ana Jimena  Estrada Fuerte</cp:lastModifiedBy>
  <cp:revision>1</cp:revision>
  <dcterms:created xsi:type="dcterms:W3CDTF">2019-07-22T17:42:45Z</dcterms:created>
  <dcterms:modified xsi:type="dcterms:W3CDTF">2022-11-01T20:05:32Z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