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91" r:id="rId5"/>
    <p:sldMasterId id="2147483664" r:id="rId6"/>
    <p:sldMasterId id="2147483678" r:id="rId7"/>
  </p:sldMasterIdLst>
  <p:notesMasterIdLst>
    <p:notesMasterId r:id="rId29"/>
  </p:notesMasterIdLst>
  <p:sldIdLst>
    <p:sldId id="258" r:id="rId8"/>
    <p:sldId id="264" r:id="rId9"/>
    <p:sldId id="497" r:id="rId10"/>
    <p:sldId id="493" r:id="rId11"/>
    <p:sldId id="504" r:id="rId12"/>
    <p:sldId id="494" r:id="rId13"/>
    <p:sldId id="495" r:id="rId14"/>
    <p:sldId id="496" r:id="rId15"/>
    <p:sldId id="505" r:id="rId16"/>
    <p:sldId id="506" r:id="rId17"/>
    <p:sldId id="508" r:id="rId18"/>
    <p:sldId id="518" r:id="rId19"/>
    <p:sldId id="509" r:id="rId20"/>
    <p:sldId id="510" r:id="rId21"/>
    <p:sldId id="513" r:id="rId22"/>
    <p:sldId id="512" r:id="rId23"/>
    <p:sldId id="514" r:id="rId24"/>
    <p:sldId id="515" r:id="rId25"/>
    <p:sldId id="516" r:id="rId26"/>
    <p:sldId id="511" r:id="rId27"/>
    <p:sldId id="274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0EEA0FA-0BB8-7F48-A2C8-87AD3222D868}">
          <p14:sldIdLst/>
        </p14:section>
        <p14:section name="Presentación" id="{CB916EFE-FB26-0F47-A3F2-8509AC76568C}">
          <p14:sldIdLst>
            <p14:sldId id="258"/>
            <p14:sldId id="264"/>
          </p14:sldIdLst>
        </p14:section>
        <p14:section name="Inicio de Sección" id="{2261FC81-D8DE-DA43-81B4-4B5B396F5083}">
          <p14:sldIdLst>
            <p14:sldId id="497"/>
          </p14:sldIdLst>
        </p14:section>
        <p14:section name="Contenido" id="{F23B10C3-D8A9-C349-8395-AD9FB2EF428F}">
          <p14:sldIdLst>
            <p14:sldId id="493"/>
            <p14:sldId id="504"/>
            <p14:sldId id="494"/>
            <p14:sldId id="495"/>
            <p14:sldId id="496"/>
            <p14:sldId id="505"/>
            <p14:sldId id="506"/>
            <p14:sldId id="508"/>
            <p14:sldId id="518"/>
            <p14:sldId id="509"/>
            <p14:sldId id="510"/>
            <p14:sldId id="513"/>
            <p14:sldId id="512"/>
            <p14:sldId id="514"/>
            <p14:sldId id="515"/>
            <p14:sldId id="516"/>
            <p14:sldId id="511"/>
            <p14:sldId id="274"/>
          </p14:sldIdLst>
        </p14:section>
        <p14:section name="Pre-diseñadas" id="{B782C5C3-CC40-3447-BFD6-3348007433F8}">
          <p14:sldIdLst/>
        </p14:section>
        <p14:section name="Conclusiones y cierre" id="{D2CB4710-98CA-8C4C-863D-841536BCA5A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040"/>
    <a:srgbClr val="601111"/>
    <a:srgbClr val="FFFFFF"/>
    <a:srgbClr val="00563F"/>
    <a:srgbClr val="8E3086"/>
    <a:srgbClr val="004F58"/>
    <a:srgbClr val="AEADB3"/>
    <a:srgbClr val="E6E6E6"/>
    <a:srgbClr val="692C59"/>
    <a:srgbClr val="178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E49E8-89EE-480B-A3DE-B74CBF4A83DC}" v="8" dt="2022-11-01T20:01:17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German Muños Rios" userId="66cbb74c-f403-455f-9431-05505c8a10b1" providerId="ADAL" clId="{75408C78-D54F-4B0E-BC74-1761CE42CB91}"/>
    <pc:docChg chg="undo custSel modSld modMainMaster">
      <pc:chgData name="Sergio German Muños Rios" userId="66cbb74c-f403-455f-9431-05505c8a10b1" providerId="ADAL" clId="{75408C78-D54F-4B0E-BC74-1761CE42CB91}" dt="2022-09-22T20:47:14.458" v="164" actId="1076"/>
      <pc:docMkLst>
        <pc:docMk/>
      </pc:docMkLst>
      <pc:sldChg chg="addSp delSp modSp mod">
        <pc:chgData name="Sergio German Muños Rios" userId="66cbb74c-f403-455f-9431-05505c8a10b1" providerId="ADAL" clId="{75408C78-D54F-4B0E-BC74-1761CE42CB91}" dt="2022-09-22T20:42:00.082" v="56"/>
        <pc:sldMkLst>
          <pc:docMk/>
          <pc:sldMk cId="2666196177" sldId="258"/>
        </pc:sldMkLst>
        <pc:spChg chg="del">
          <ac:chgData name="Sergio German Muños Rios" userId="66cbb74c-f403-455f-9431-05505c8a10b1" providerId="ADAL" clId="{75408C78-D54F-4B0E-BC74-1761CE42CB91}" dt="2022-09-22T20:41:51.611" v="55" actId="478"/>
          <ac:spMkLst>
            <pc:docMk/>
            <pc:sldMk cId="2666196177" sldId="258"/>
            <ac:spMk id="2" creationId="{8DA729B0-FFEE-8BF3-A0CD-4DBE62B6858E}"/>
          </ac:spMkLst>
        </pc:spChg>
        <pc:spChg chg="mod">
          <ac:chgData name="Sergio German Muños Rios" userId="66cbb74c-f403-455f-9431-05505c8a10b1" providerId="ADAL" clId="{75408C78-D54F-4B0E-BC74-1761CE42CB91}" dt="2022-09-22T20:41:49.509" v="54" actId="1076"/>
          <ac:spMkLst>
            <pc:docMk/>
            <pc:sldMk cId="2666196177" sldId="258"/>
            <ac:spMk id="3" creationId="{C6C76A2E-B64A-922F-2E23-5FF78F93A71A}"/>
          </ac:spMkLst>
        </pc:spChg>
        <pc:spChg chg="add mod">
          <ac:chgData name="Sergio German Muños Rios" userId="66cbb74c-f403-455f-9431-05505c8a10b1" providerId="ADAL" clId="{75408C78-D54F-4B0E-BC74-1761CE42CB91}" dt="2022-09-22T20:42:00.082" v="56"/>
          <ac:spMkLst>
            <pc:docMk/>
            <pc:sldMk cId="2666196177" sldId="258"/>
            <ac:spMk id="4" creationId="{13C104CA-ADA9-649F-FD43-E5EE60585692}"/>
          </ac:spMkLst>
        </pc:spChg>
        <pc:spChg chg="add mod">
          <ac:chgData name="Sergio German Muños Rios" userId="66cbb74c-f403-455f-9431-05505c8a10b1" providerId="ADAL" clId="{75408C78-D54F-4B0E-BC74-1761CE42CB91}" dt="2022-09-22T20:42:00.082" v="56"/>
          <ac:spMkLst>
            <pc:docMk/>
            <pc:sldMk cId="2666196177" sldId="258"/>
            <ac:spMk id="6" creationId="{91267146-69E1-6507-902D-391044711540}"/>
          </ac:spMkLst>
        </pc:spChg>
        <pc:picChg chg="add mod">
          <ac:chgData name="Sergio German Muños Rios" userId="66cbb74c-f403-455f-9431-05505c8a10b1" providerId="ADAL" clId="{75408C78-D54F-4B0E-BC74-1761CE42CB91}" dt="2022-09-22T20:42:00.082" v="56"/>
          <ac:picMkLst>
            <pc:docMk/>
            <pc:sldMk cId="2666196177" sldId="258"/>
            <ac:picMk id="5" creationId="{9D126D87-B199-3E9E-BD6F-C283F139799A}"/>
          </ac:picMkLst>
        </pc:picChg>
      </pc:sldChg>
      <pc:sldChg chg="addSp delSp modSp mod">
        <pc:chgData name="Sergio German Muños Rios" userId="66cbb74c-f403-455f-9431-05505c8a10b1" providerId="ADAL" clId="{75408C78-D54F-4B0E-BC74-1761CE42CB91}" dt="2022-09-22T20:47:14.458" v="164" actId="1076"/>
        <pc:sldMkLst>
          <pc:docMk/>
          <pc:sldMk cId="3869162568" sldId="264"/>
        </pc:sldMkLst>
        <pc:spChg chg="add mod">
          <ac:chgData name="Sergio German Muños Rios" userId="66cbb74c-f403-455f-9431-05505c8a10b1" providerId="ADAL" clId="{75408C78-D54F-4B0E-BC74-1761CE42CB91}" dt="2022-09-22T20:43:54.151" v="97"/>
          <ac:spMkLst>
            <pc:docMk/>
            <pc:sldMk cId="3869162568" sldId="264"/>
            <ac:spMk id="2" creationId="{127FBCE0-B1F3-2F56-D49B-8A9D8831A0FF}"/>
          </ac:spMkLst>
        </pc:spChg>
        <pc:spChg chg="del">
          <ac:chgData name="Sergio German Muños Rios" userId="66cbb74c-f403-455f-9431-05505c8a10b1" providerId="ADAL" clId="{75408C78-D54F-4B0E-BC74-1761CE42CB91}" dt="2022-09-22T20:47:08.842" v="163" actId="478"/>
          <ac:spMkLst>
            <pc:docMk/>
            <pc:sldMk cId="3869162568" sldId="264"/>
            <ac:spMk id="3" creationId="{00000000-0000-0000-0000-000000000000}"/>
          </ac:spMkLst>
        </pc:spChg>
        <pc:spChg chg="mod">
          <ac:chgData name="Sergio German Muños Rios" userId="66cbb74c-f403-455f-9431-05505c8a10b1" providerId="ADAL" clId="{75408C78-D54F-4B0E-BC74-1761CE42CB91}" dt="2022-09-22T20:47:14.458" v="164" actId="1076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Sergio German Muños Rios" userId="66cbb74c-f403-455f-9431-05505c8a10b1" providerId="ADAL" clId="{75408C78-D54F-4B0E-BC74-1761CE42CB91}" dt="2022-09-22T20:47:14.458" v="164" actId="1076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Sergio German Muños Rios" userId="66cbb74c-f403-455f-9431-05505c8a10b1" providerId="ADAL" clId="{75408C78-D54F-4B0E-BC74-1761CE42CB91}" dt="2022-09-22T20:47:14.458" v="164" actId="1076"/>
          <ac:spMkLst>
            <pc:docMk/>
            <pc:sldMk cId="3869162568" sldId="264"/>
            <ac:spMk id="7" creationId="{5F1CC6A6-B6AD-48B4-B15E-C05F9B6F7EBD}"/>
          </ac:spMkLst>
        </pc:spChg>
        <pc:picChg chg="add mod">
          <ac:chgData name="Sergio German Muños Rios" userId="66cbb74c-f403-455f-9431-05505c8a10b1" providerId="ADAL" clId="{75408C78-D54F-4B0E-BC74-1761CE42CB91}" dt="2022-09-22T20:43:54.151" v="97"/>
          <ac:picMkLst>
            <pc:docMk/>
            <pc:sldMk cId="3869162568" sldId="264"/>
            <ac:picMk id="8" creationId="{B0BB395A-6C41-C07D-C730-1B7B91B61D5F}"/>
          </ac:picMkLst>
        </pc:picChg>
        <pc:picChg chg="del">
          <ac:chgData name="Sergio German Muños Rios" userId="66cbb74c-f403-455f-9431-05505c8a10b1" providerId="ADAL" clId="{75408C78-D54F-4B0E-BC74-1761CE42CB91}" dt="2022-09-22T20:43:52.115" v="96" actId="478"/>
          <ac:picMkLst>
            <pc:docMk/>
            <pc:sldMk cId="3869162568" sldId="264"/>
            <ac:picMk id="13" creationId="{0A463ABB-0DEE-DF12-85B4-2EACD24004E0}"/>
          </ac:picMkLst>
        </pc:picChg>
      </pc:sldChg>
      <pc:sldChg chg="addSp delSp modSp mod modAnim">
        <pc:chgData name="Sergio German Muños Rios" userId="66cbb74c-f403-455f-9431-05505c8a10b1" providerId="ADAL" clId="{75408C78-D54F-4B0E-BC74-1761CE42CB91}" dt="2022-09-22T20:43:08.145" v="79"/>
        <pc:sldMkLst>
          <pc:docMk/>
          <pc:sldMk cId="338444006" sldId="274"/>
        </pc:sldMkLst>
        <pc:spChg chg="del mod">
          <ac:chgData name="Sergio German Muños Rios" userId="66cbb74c-f403-455f-9431-05505c8a10b1" providerId="ADAL" clId="{75408C78-D54F-4B0E-BC74-1761CE42CB91}" dt="2022-09-22T20:43:07.122" v="78" actId="478"/>
          <ac:spMkLst>
            <pc:docMk/>
            <pc:sldMk cId="338444006" sldId="274"/>
            <ac:spMk id="3" creationId="{41670AE8-EFF0-B51E-EACB-CB7BD58099E9}"/>
          </ac:spMkLst>
        </pc:spChg>
        <pc:spChg chg="del">
          <ac:chgData name="Sergio German Muños Rios" userId="66cbb74c-f403-455f-9431-05505c8a10b1" providerId="ADAL" clId="{75408C78-D54F-4B0E-BC74-1761CE42CB91}" dt="2022-09-22T20:41:27.790" v="47" actId="478"/>
          <ac:spMkLst>
            <pc:docMk/>
            <pc:sldMk cId="338444006" sldId="274"/>
            <ac:spMk id="4" creationId="{84B947DA-A7B2-87A7-77A3-1054195582A3}"/>
          </ac:spMkLst>
        </pc:spChg>
        <pc:spChg chg="add mod">
          <ac:chgData name="Sergio German Muños Rios" userId="66cbb74c-f403-455f-9431-05505c8a10b1" providerId="ADAL" clId="{75408C78-D54F-4B0E-BC74-1761CE42CB91}" dt="2022-09-22T20:40:20.580" v="34"/>
          <ac:spMkLst>
            <pc:docMk/>
            <pc:sldMk cId="338444006" sldId="274"/>
            <ac:spMk id="5" creationId="{D96CD628-A4CC-E613-A3FA-F0E5FC824497}"/>
          </ac:spMkLst>
        </pc:spChg>
        <pc:spChg chg="add mod">
          <ac:chgData name="Sergio German Muños Rios" userId="66cbb74c-f403-455f-9431-05505c8a10b1" providerId="ADAL" clId="{75408C78-D54F-4B0E-BC74-1761CE42CB91}" dt="2022-09-22T20:40:20.580" v="34"/>
          <ac:spMkLst>
            <pc:docMk/>
            <pc:sldMk cId="338444006" sldId="274"/>
            <ac:spMk id="6" creationId="{08BC9536-A71E-FE9C-A554-95AB35D4904D}"/>
          </ac:spMkLst>
        </pc:spChg>
        <pc:spChg chg="add mod">
          <ac:chgData name="Sergio German Muños Rios" userId="66cbb74c-f403-455f-9431-05505c8a10b1" providerId="ADAL" clId="{75408C78-D54F-4B0E-BC74-1761CE42CB91}" dt="2022-09-22T20:43:08.145" v="79"/>
          <ac:spMkLst>
            <pc:docMk/>
            <pc:sldMk cId="338444006" sldId="274"/>
            <ac:spMk id="7" creationId="{022B6EB9-C614-F201-7CE6-4E6F10997DC0}"/>
          </ac:spMkLst>
        </pc:spChg>
        <pc:picChg chg="del mod">
          <ac:chgData name="Sergio German Muños Rios" userId="66cbb74c-f403-455f-9431-05505c8a10b1" providerId="ADAL" clId="{75408C78-D54F-4B0E-BC74-1761CE42CB91}" dt="2022-09-22T20:43:07.122" v="78" actId="478"/>
          <ac:picMkLst>
            <pc:docMk/>
            <pc:sldMk cId="338444006" sldId="274"/>
            <ac:picMk id="2" creationId="{18B177A5-B36D-9811-14DC-4B79A1E53E28}"/>
          </ac:picMkLst>
        </pc:picChg>
        <pc:picChg chg="add mod">
          <ac:chgData name="Sergio German Muños Rios" userId="66cbb74c-f403-455f-9431-05505c8a10b1" providerId="ADAL" clId="{75408C78-D54F-4B0E-BC74-1761CE42CB91}" dt="2022-09-22T20:43:08.145" v="79"/>
          <ac:picMkLst>
            <pc:docMk/>
            <pc:sldMk cId="338444006" sldId="274"/>
            <ac:picMk id="8" creationId="{C4A191C6-85CB-DA48-C1A7-53BC2607CBEB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4:33.278" v="108" actId="1076"/>
        <pc:sldMkLst>
          <pc:docMk/>
          <pc:sldMk cId="378822971" sldId="493"/>
        </pc:sldMkLst>
        <pc:spChg chg="mod">
          <ac:chgData name="Sergio German Muños Rios" userId="66cbb74c-f403-455f-9431-05505c8a10b1" providerId="ADAL" clId="{75408C78-D54F-4B0E-BC74-1761CE42CB91}" dt="2022-09-22T20:44:33.278" v="108" actId="1076"/>
          <ac:spMkLst>
            <pc:docMk/>
            <pc:sldMk cId="378822971" sldId="493"/>
            <ac:spMk id="4" creationId="{4F7D6D05-2B25-8D4E-826F-736D942787D1}"/>
          </ac:spMkLst>
        </pc:spChg>
        <pc:spChg chg="mod">
          <ac:chgData name="Sergio German Muños Rios" userId="66cbb74c-f403-455f-9431-05505c8a10b1" providerId="ADAL" clId="{75408C78-D54F-4B0E-BC74-1761CE42CB91}" dt="2022-09-22T20:44:18.731" v="103" actId="1076"/>
          <ac:spMkLst>
            <pc:docMk/>
            <pc:sldMk cId="378822971" sldId="493"/>
            <ac:spMk id="7" creationId="{F9C0235E-CBF5-C624-6EC4-2BA0A7EDEB47}"/>
          </ac:spMkLst>
        </pc:spChg>
        <pc:spChg chg="mod">
          <ac:chgData name="Sergio German Muños Rios" userId="66cbb74c-f403-455f-9431-05505c8a10b1" providerId="ADAL" clId="{75408C78-D54F-4B0E-BC74-1761CE42CB91}" dt="2022-09-22T20:44:22.908" v="105" actId="1076"/>
          <ac:spMkLst>
            <pc:docMk/>
            <pc:sldMk cId="378822971" sldId="493"/>
            <ac:spMk id="10" creationId="{8DF9EF14-43FA-62B0-D452-8CA6D2D0B541}"/>
          </ac:spMkLst>
        </pc:spChg>
        <pc:spChg chg="mod">
          <ac:chgData name="Sergio German Muños Rios" userId="66cbb74c-f403-455f-9431-05505c8a10b1" providerId="ADAL" clId="{75408C78-D54F-4B0E-BC74-1761CE42CB91}" dt="2022-09-22T20:44:26.421" v="107" actId="1076"/>
          <ac:spMkLst>
            <pc:docMk/>
            <pc:sldMk cId="378822971" sldId="493"/>
            <ac:spMk id="11" creationId="{A1D5BDBA-CFF8-8FF6-AAD0-30F7415023D2}"/>
          </ac:spMkLst>
        </pc:spChg>
        <pc:picChg chg="del">
          <ac:chgData name="Sergio German Muños Rios" userId="66cbb74c-f403-455f-9431-05505c8a10b1" providerId="ADAL" clId="{75408C78-D54F-4B0E-BC74-1761CE42CB91}" dt="2022-09-22T20:43:42.637" v="94" actId="478"/>
          <ac:picMkLst>
            <pc:docMk/>
            <pc:sldMk cId="378822971" sldId="493"/>
            <ac:picMk id="2" creationId="{C685FB84-4E30-F66F-7E85-8C57E5E4383C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3:39.651" v="92" actId="478"/>
        <pc:sldMkLst>
          <pc:docMk/>
          <pc:sldMk cId="78869457" sldId="494"/>
        </pc:sldMkLst>
        <pc:spChg chg="mod">
          <ac:chgData name="Sergio German Muños Rios" userId="66cbb74c-f403-455f-9431-05505c8a10b1" providerId="ADAL" clId="{75408C78-D54F-4B0E-BC74-1761CE42CB91}" dt="2022-09-22T20:36:35.436" v="0" actId="27636"/>
          <ac:spMkLst>
            <pc:docMk/>
            <pc:sldMk cId="78869457" sldId="494"/>
            <ac:spMk id="5" creationId="{3FB56BB7-59D1-1340-AD8B-FCF44247F066}"/>
          </ac:spMkLst>
        </pc:spChg>
        <pc:picChg chg="del">
          <ac:chgData name="Sergio German Muños Rios" userId="66cbb74c-f403-455f-9431-05505c8a10b1" providerId="ADAL" clId="{75408C78-D54F-4B0E-BC74-1761CE42CB91}" dt="2022-09-22T20:43:39.651" v="92" actId="478"/>
          <ac:picMkLst>
            <pc:docMk/>
            <pc:sldMk cId="78869457" sldId="494"/>
            <ac:picMk id="9" creationId="{4E5C78C1-5FEE-B11A-83B1-DCB9EE579B48}"/>
          </ac:picMkLst>
        </pc:picChg>
      </pc:sldChg>
      <pc:sldChg chg="delSp mod">
        <pc:chgData name="Sergio German Muños Rios" userId="66cbb74c-f403-455f-9431-05505c8a10b1" providerId="ADAL" clId="{75408C78-D54F-4B0E-BC74-1761CE42CB91}" dt="2022-09-22T20:43:38.461" v="91" actId="478"/>
        <pc:sldMkLst>
          <pc:docMk/>
          <pc:sldMk cId="1819358047" sldId="495"/>
        </pc:sldMkLst>
        <pc:picChg chg="del">
          <ac:chgData name="Sergio German Muños Rios" userId="66cbb74c-f403-455f-9431-05505c8a10b1" providerId="ADAL" clId="{75408C78-D54F-4B0E-BC74-1761CE42CB91}" dt="2022-09-22T20:43:38.461" v="91" actId="478"/>
          <ac:picMkLst>
            <pc:docMk/>
            <pc:sldMk cId="1819358047" sldId="495"/>
            <ac:picMk id="2" creationId="{726212F7-E22E-83E6-79A2-EC87C3D677FD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4:47.175" v="112" actId="1076"/>
        <pc:sldMkLst>
          <pc:docMk/>
          <pc:sldMk cId="1558173928" sldId="496"/>
        </pc:sldMkLst>
        <pc:spChg chg="mod">
          <ac:chgData name="Sergio German Muños Rios" userId="66cbb74c-f403-455f-9431-05505c8a10b1" providerId="ADAL" clId="{75408C78-D54F-4B0E-BC74-1761CE42CB91}" dt="2022-09-22T20:44:41.931" v="109" actId="1076"/>
          <ac:spMkLst>
            <pc:docMk/>
            <pc:sldMk cId="1558173928" sldId="496"/>
            <ac:spMk id="7" creationId="{BFCD17AB-F7AF-B94C-9ABE-590D642FFA51}"/>
          </ac:spMkLst>
        </pc:spChg>
        <pc:picChg chg="del">
          <ac:chgData name="Sergio German Muños Rios" userId="66cbb74c-f403-455f-9431-05505c8a10b1" providerId="ADAL" clId="{75408C78-D54F-4B0E-BC74-1761CE42CB91}" dt="2022-09-22T20:43:36.099" v="90" actId="478"/>
          <ac:picMkLst>
            <pc:docMk/>
            <pc:sldMk cId="1558173928" sldId="496"/>
            <ac:picMk id="2" creationId="{C0EACA5D-AA9B-C8D8-7426-4B5264D1171E}"/>
          </ac:picMkLst>
        </pc:picChg>
        <pc:picChg chg="mod">
          <ac:chgData name="Sergio German Muños Rios" userId="66cbb74c-f403-455f-9431-05505c8a10b1" providerId="ADAL" clId="{75408C78-D54F-4B0E-BC74-1761CE42CB91}" dt="2022-09-22T20:44:47.175" v="112" actId="1076"/>
          <ac:picMkLst>
            <pc:docMk/>
            <pc:sldMk cId="1558173928" sldId="496"/>
            <ac:picMk id="3" creationId="{0B138DFB-1AD1-1BE8-69F6-C00165F9988A}"/>
          </ac:picMkLst>
        </pc:picChg>
      </pc:sldChg>
      <pc:sldChg chg="addSp modSp">
        <pc:chgData name="Sergio German Muños Rios" userId="66cbb74c-f403-455f-9431-05505c8a10b1" providerId="ADAL" clId="{75408C78-D54F-4B0E-BC74-1761CE42CB91}" dt="2022-09-22T20:43:45.856" v="95"/>
        <pc:sldMkLst>
          <pc:docMk/>
          <pc:sldMk cId="3959244721" sldId="497"/>
        </pc:sldMkLst>
        <pc:spChg chg="add mod">
          <ac:chgData name="Sergio German Muños Rios" userId="66cbb74c-f403-455f-9431-05505c8a10b1" providerId="ADAL" clId="{75408C78-D54F-4B0E-BC74-1761CE42CB91}" dt="2022-09-22T20:43:45.856" v="95"/>
          <ac:spMkLst>
            <pc:docMk/>
            <pc:sldMk cId="3959244721" sldId="497"/>
            <ac:spMk id="3" creationId="{DA5B5EF5-43E9-6C17-E124-456855448E38}"/>
          </ac:spMkLst>
        </pc:spChg>
        <pc:picChg chg="add mod">
          <ac:chgData name="Sergio German Muños Rios" userId="66cbb74c-f403-455f-9431-05505c8a10b1" providerId="ADAL" clId="{75408C78-D54F-4B0E-BC74-1761CE42CB91}" dt="2022-09-22T20:42:04.493" v="57"/>
          <ac:picMkLst>
            <pc:docMk/>
            <pc:sldMk cId="3959244721" sldId="497"/>
            <ac:picMk id="2" creationId="{2E0F32D3-9ABC-1AB8-7270-5F3B70CB5925}"/>
          </ac:picMkLst>
        </pc:picChg>
        <pc:picChg chg="add mod">
          <ac:chgData name="Sergio German Muños Rios" userId="66cbb74c-f403-455f-9431-05505c8a10b1" providerId="ADAL" clId="{75408C78-D54F-4B0E-BC74-1761CE42CB91}" dt="2022-09-22T20:43:45.856" v="95"/>
          <ac:picMkLst>
            <pc:docMk/>
            <pc:sldMk cId="3959244721" sldId="497"/>
            <ac:picMk id="6" creationId="{4459C7AB-CDA8-9F48-6DB1-E98EA10FD56E}"/>
          </ac:picMkLst>
        </pc:picChg>
      </pc:sldChg>
      <pc:sldChg chg="delSp mod">
        <pc:chgData name="Sergio German Muños Rios" userId="66cbb74c-f403-455f-9431-05505c8a10b1" providerId="ADAL" clId="{75408C78-D54F-4B0E-BC74-1761CE42CB91}" dt="2022-09-22T20:43:40.987" v="93" actId="478"/>
        <pc:sldMkLst>
          <pc:docMk/>
          <pc:sldMk cId="3569229536" sldId="504"/>
        </pc:sldMkLst>
        <pc:picChg chg="del">
          <ac:chgData name="Sergio German Muños Rios" userId="66cbb74c-f403-455f-9431-05505c8a10b1" providerId="ADAL" clId="{75408C78-D54F-4B0E-BC74-1761CE42CB91}" dt="2022-09-22T20:43:40.987" v="93" actId="478"/>
          <ac:picMkLst>
            <pc:docMk/>
            <pc:sldMk cId="3569229536" sldId="504"/>
            <ac:picMk id="2" creationId="{C685FB84-4E30-F66F-7E85-8C57E5E4383C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4:59.445" v="117" actId="1076"/>
        <pc:sldMkLst>
          <pc:docMk/>
          <pc:sldMk cId="2942148823" sldId="505"/>
        </pc:sldMkLst>
        <pc:spChg chg="mod">
          <ac:chgData name="Sergio German Muños Rios" userId="66cbb74c-f403-455f-9431-05505c8a10b1" providerId="ADAL" clId="{75408C78-D54F-4B0E-BC74-1761CE42CB91}" dt="2022-09-22T20:44:59.445" v="117" actId="1076"/>
          <ac:spMkLst>
            <pc:docMk/>
            <pc:sldMk cId="2942148823" sldId="505"/>
            <ac:spMk id="7" creationId="{BFCD17AB-F7AF-B94C-9ABE-590D642FFA51}"/>
          </ac:spMkLst>
        </pc:spChg>
        <pc:picChg chg="del">
          <ac:chgData name="Sergio German Muños Rios" userId="66cbb74c-f403-455f-9431-05505c8a10b1" providerId="ADAL" clId="{75408C78-D54F-4B0E-BC74-1761CE42CB91}" dt="2022-09-22T20:43:34.763" v="89" actId="478"/>
          <ac:picMkLst>
            <pc:docMk/>
            <pc:sldMk cId="2942148823" sldId="505"/>
            <ac:picMk id="2" creationId="{C0EACA5D-AA9B-C8D8-7426-4B5264D1171E}"/>
          </ac:picMkLst>
        </pc:picChg>
        <pc:picChg chg="mod">
          <ac:chgData name="Sergio German Muños Rios" userId="66cbb74c-f403-455f-9431-05505c8a10b1" providerId="ADAL" clId="{75408C78-D54F-4B0E-BC74-1761CE42CB91}" dt="2022-09-22T20:44:57.076" v="116" actId="14100"/>
          <ac:picMkLst>
            <pc:docMk/>
            <pc:sldMk cId="2942148823" sldId="505"/>
            <ac:picMk id="6" creationId="{44A76B98-6B0D-7A8C-2F71-20F7AB5D6B9C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5:09.719" v="120" actId="1076"/>
        <pc:sldMkLst>
          <pc:docMk/>
          <pc:sldMk cId="1798964334" sldId="506"/>
        </pc:sldMkLst>
        <pc:spChg chg="mod">
          <ac:chgData name="Sergio German Muños Rios" userId="66cbb74c-f403-455f-9431-05505c8a10b1" providerId="ADAL" clId="{75408C78-D54F-4B0E-BC74-1761CE42CB91}" dt="2022-09-22T20:45:09.719" v="120" actId="1076"/>
          <ac:spMkLst>
            <pc:docMk/>
            <pc:sldMk cId="1798964334" sldId="506"/>
            <ac:spMk id="7" creationId="{BFCD17AB-F7AF-B94C-9ABE-590D642FFA51}"/>
          </ac:spMkLst>
        </pc:spChg>
        <pc:picChg chg="del">
          <ac:chgData name="Sergio German Muños Rios" userId="66cbb74c-f403-455f-9431-05505c8a10b1" providerId="ADAL" clId="{75408C78-D54F-4B0E-BC74-1761CE42CB91}" dt="2022-09-22T20:43:33.730" v="88" actId="478"/>
          <ac:picMkLst>
            <pc:docMk/>
            <pc:sldMk cId="1798964334" sldId="506"/>
            <ac:picMk id="2" creationId="{C0EACA5D-AA9B-C8D8-7426-4B5264D1171E}"/>
          </ac:picMkLst>
        </pc:picChg>
      </pc:sldChg>
      <pc:sldChg chg="delSp mod">
        <pc:chgData name="Sergio German Muños Rios" userId="66cbb74c-f403-455f-9431-05505c8a10b1" providerId="ADAL" clId="{75408C78-D54F-4B0E-BC74-1761CE42CB91}" dt="2022-09-22T20:43:32.523" v="87" actId="478"/>
        <pc:sldMkLst>
          <pc:docMk/>
          <pc:sldMk cId="1509335492" sldId="508"/>
        </pc:sldMkLst>
        <pc:picChg chg="del">
          <ac:chgData name="Sergio German Muños Rios" userId="66cbb74c-f403-455f-9431-05505c8a10b1" providerId="ADAL" clId="{75408C78-D54F-4B0E-BC74-1761CE42CB91}" dt="2022-09-22T20:43:32.523" v="87" actId="478"/>
          <ac:picMkLst>
            <pc:docMk/>
            <pc:sldMk cId="1509335492" sldId="508"/>
            <ac:picMk id="2" creationId="{C0EACA5D-AA9B-C8D8-7426-4B5264D1171E}"/>
          </ac:picMkLst>
        </pc:picChg>
      </pc:sldChg>
      <pc:sldChg chg="delSp mod">
        <pc:chgData name="Sergio German Muños Rios" userId="66cbb74c-f403-455f-9431-05505c8a10b1" providerId="ADAL" clId="{75408C78-D54F-4B0E-BC74-1761CE42CB91}" dt="2022-09-22T20:43:29.826" v="85" actId="478"/>
        <pc:sldMkLst>
          <pc:docMk/>
          <pc:sldMk cId="1439188391" sldId="509"/>
        </pc:sldMkLst>
        <pc:picChg chg="del">
          <ac:chgData name="Sergio German Muños Rios" userId="66cbb74c-f403-455f-9431-05505c8a10b1" providerId="ADAL" clId="{75408C78-D54F-4B0E-BC74-1761CE42CB91}" dt="2022-09-22T20:43:29.826" v="85" actId="478"/>
          <ac:picMkLst>
            <pc:docMk/>
            <pc:sldMk cId="1439188391" sldId="509"/>
            <ac:picMk id="2" creationId="{C0EACA5D-AA9B-C8D8-7426-4B5264D1171E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5:43.735" v="131" actId="1076"/>
        <pc:sldMkLst>
          <pc:docMk/>
          <pc:sldMk cId="1784789564" sldId="510"/>
        </pc:sldMkLst>
        <pc:spChg chg="mod">
          <ac:chgData name="Sergio German Muños Rios" userId="66cbb74c-f403-455f-9431-05505c8a10b1" providerId="ADAL" clId="{75408C78-D54F-4B0E-BC74-1761CE42CB91}" dt="2022-09-22T20:45:43.735" v="131" actId="1076"/>
          <ac:spMkLst>
            <pc:docMk/>
            <pc:sldMk cId="1784789564" sldId="510"/>
            <ac:spMk id="7" creationId="{BFCD17AB-F7AF-B94C-9ABE-590D642FFA51}"/>
          </ac:spMkLst>
        </pc:spChg>
        <pc:picChg chg="del">
          <ac:chgData name="Sergio German Muños Rios" userId="66cbb74c-f403-455f-9431-05505c8a10b1" providerId="ADAL" clId="{75408C78-D54F-4B0E-BC74-1761CE42CB91}" dt="2022-09-22T20:43:26.589" v="84" actId="478"/>
          <ac:picMkLst>
            <pc:docMk/>
            <pc:sldMk cId="1784789564" sldId="510"/>
            <ac:picMk id="2" creationId="{C0EACA5D-AA9B-C8D8-7426-4B5264D1171E}"/>
          </ac:picMkLst>
        </pc:picChg>
      </pc:sldChg>
      <pc:sldChg chg="addSp delSp modSp mod">
        <pc:chgData name="Sergio German Muños Rios" userId="66cbb74c-f403-455f-9431-05505c8a10b1" providerId="ADAL" clId="{75408C78-D54F-4B0E-BC74-1761CE42CB91}" dt="2022-09-22T20:46:14.536" v="139"/>
        <pc:sldMkLst>
          <pc:docMk/>
          <pc:sldMk cId="3641608370" sldId="511"/>
        </pc:sldMkLst>
        <pc:spChg chg="add mod">
          <ac:chgData name="Sergio German Muños Rios" userId="66cbb74c-f403-455f-9431-05505c8a10b1" providerId="ADAL" clId="{75408C78-D54F-4B0E-BC74-1761CE42CB91}" dt="2022-09-22T20:46:14.536" v="139"/>
          <ac:spMkLst>
            <pc:docMk/>
            <pc:sldMk cId="3641608370" sldId="511"/>
            <ac:spMk id="2" creationId="{49792A59-E7B3-9F7F-3C51-6683E1BD3854}"/>
          </ac:spMkLst>
        </pc:spChg>
        <pc:picChg chg="add mod">
          <ac:chgData name="Sergio German Muños Rios" userId="66cbb74c-f403-455f-9431-05505c8a10b1" providerId="ADAL" clId="{75408C78-D54F-4B0E-BC74-1761CE42CB91}" dt="2022-09-22T20:46:14.536" v="139"/>
          <ac:picMkLst>
            <pc:docMk/>
            <pc:sldMk cId="3641608370" sldId="511"/>
            <ac:picMk id="3" creationId="{C3F3D032-98A6-B1CA-E0EE-FDD962D75E30}"/>
          </ac:picMkLst>
        </pc:picChg>
        <pc:picChg chg="del">
          <ac:chgData name="Sergio German Muños Rios" userId="66cbb74c-f403-455f-9431-05505c8a10b1" providerId="ADAL" clId="{75408C78-D54F-4B0E-BC74-1761CE42CB91}" dt="2022-09-22T20:43:02.643" v="77" actId="478"/>
          <ac:picMkLst>
            <pc:docMk/>
            <pc:sldMk cId="3641608370" sldId="511"/>
            <ac:picMk id="9" creationId="{4E5C78C1-5FEE-B11A-83B1-DCB9EE579B48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5:54.030" v="134" actId="1076"/>
        <pc:sldMkLst>
          <pc:docMk/>
          <pc:sldMk cId="2324148416" sldId="512"/>
        </pc:sldMkLst>
        <pc:spChg chg="mod">
          <ac:chgData name="Sergio German Muños Rios" userId="66cbb74c-f403-455f-9431-05505c8a10b1" providerId="ADAL" clId="{75408C78-D54F-4B0E-BC74-1761CE42CB91}" dt="2022-09-22T20:45:48.625" v="132" actId="1076"/>
          <ac:spMkLst>
            <pc:docMk/>
            <pc:sldMk cId="2324148416" sldId="512"/>
            <ac:spMk id="7" creationId="{BFCD17AB-F7AF-B94C-9ABE-590D642FFA51}"/>
          </ac:spMkLst>
        </pc:spChg>
        <pc:picChg chg="del">
          <ac:chgData name="Sergio German Muños Rios" userId="66cbb74c-f403-455f-9431-05505c8a10b1" providerId="ADAL" clId="{75408C78-D54F-4B0E-BC74-1761CE42CB91}" dt="2022-09-22T20:43:22.757" v="82" actId="478"/>
          <ac:picMkLst>
            <pc:docMk/>
            <pc:sldMk cId="2324148416" sldId="512"/>
            <ac:picMk id="2" creationId="{C0EACA5D-AA9B-C8D8-7426-4B5264D1171E}"/>
          </ac:picMkLst>
        </pc:picChg>
        <pc:picChg chg="mod">
          <ac:chgData name="Sergio German Muños Rios" userId="66cbb74c-f403-455f-9431-05505c8a10b1" providerId="ADAL" clId="{75408C78-D54F-4B0E-BC74-1761CE42CB91}" dt="2022-09-22T20:45:54.030" v="134" actId="1076"/>
          <ac:picMkLst>
            <pc:docMk/>
            <pc:sldMk cId="2324148416" sldId="512"/>
            <ac:picMk id="4" creationId="{BAE266D5-6010-4AAB-2C91-A8C40BAA460A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5:40.353" v="130" actId="1076"/>
        <pc:sldMkLst>
          <pc:docMk/>
          <pc:sldMk cId="603139037" sldId="513"/>
        </pc:sldMkLst>
        <pc:spChg chg="mod">
          <ac:chgData name="Sergio German Muños Rios" userId="66cbb74c-f403-455f-9431-05505c8a10b1" providerId="ADAL" clId="{75408C78-D54F-4B0E-BC74-1761CE42CB91}" dt="2022-09-22T20:45:40.353" v="130" actId="1076"/>
          <ac:spMkLst>
            <pc:docMk/>
            <pc:sldMk cId="603139037" sldId="513"/>
            <ac:spMk id="7" creationId="{BFCD17AB-F7AF-B94C-9ABE-590D642FFA51}"/>
          </ac:spMkLst>
        </pc:spChg>
        <pc:picChg chg="del">
          <ac:chgData name="Sergio German Muños Rios" userId="66cbb74c-f403-455f-9431-05505c8a10b1" providerId="ADAL" clId="{75408C78-D54F-4B0E-BC74-1761CE42CB91}" dt="2022-09-22T20:43:25.259" v="83" actId="478"/>
          <ac:picMkLst>
            <pc:docMk/>
            <pc:sldMk cId="603139037" sldId="513"/>
            <ac:picMk id="2" creationId="{C0EACA5D-AA9B-C8D8-7426-4B5264D1171E}"/>
          </ac:picMkLst>
        </pc:picChg>
      </pc:sldChg>
      <pc:sldChg chg="addSp delSp modSp mod">
        <pc:chgData name="Sergio German Muños Rios" userId="66cbb74c-f403-455f-9431-05505c8a10b1" providerId="ADAL" clId="{75408C78-D54F-4B0E-BC74-1761CE42CB91}" dt="2022-09-22T20:46:04.117" v="136" actId="1076"/>
        <pc:sldMkLst>
          <pc:docMk/>
          <pc:sldMk cId="2072473243" sldId="514"/>
        </pc:sldMkLst>
        <pc:spChg chg="mod">
          <ac:chgData name="Sergio German Muños Rios" userId="66cbb74c-f403-455f-9431-05505c8a10b1" providerId="ADAL" clId="{75408C78-D54F-4B0E-BC74-1761CE42CB91}" dt="2022-09-22T20:46:04.117" v="136" actId="1076"/>
          <ac:spMkLst>
            <pc:docMk/>
            <pc:sldMk cId="2072473243" sldId="514"/>
            <ac:spMk id="4" creationId="{4E6E6AA5-4389-F044-ACA5-D4804DB2BA2D}"/>
          </ac:spMkLst>
        </pc:spChg>
        <pc:spChg chg="add mod">
          <ac:chgData name="Sergio German Muños Rios" userId="66cbb74c-f403-455f-9431-05505c8a10b1" providerId="ADAL" clId="{75408C78-D54F-4B0E-BC74-1761CE42CB91}" dt="2022-09-22T20:43:18.953" v="81"/>
          <ac:spMkLst>
            <pc:docMk/>
            <pc:sldMk cId="2072473243" sldId="514"/>
            <ac:spMk id="6" creationId="{3DC73B51-FE90-E254-CA75-C2AEB9403462}"/>
          </ac:spMkLst>
        </pc:spChg>
        <pc:picChg chg="del">
          <ac:chgData name="Sergio German Muños Rios" userId="66cbb74c-f403-455f-9431-05505c8a10b1" providerId="ADAL" clId="{75408C78-D54F-4B0E-BC74-1761CE42CB91}" dt="2022-09-22T20:43:18.324" v="80" actId="478"/>
          <ac:picMkLst>
            <pc:docMk/>
            <pc:sldMk cId="2072473243" sldId="514"/>
            <ac:picMk id="2" creationId="{9A2D5A92-116A-0497-DA82-9AD23272EA66}"/>
          </ac:picMkLst>
        </pc:picChg>
        <pc:picChg chg="add mod">
          <ac:chgData name="Sergio German Muños Rios" userId="66cbb74c-f403-455f-9431-05505c8a10b1" providerId="ADAL" clId="{75408C78-D54F-4B0E-BC74-1761CE42CB91}" dt="2022-09-22T20:42:14.910" v="58"/>
          <ac:picMkLst>
            <pc:docMk/>
            <pc:sldMk cId="2072473243" sldId="514"/>
            <ac:picMk id="3" creationId="{A15552BB-00E3-3E54-9532-C6C522733A82}"/>
          </ac:picMkLst>
        </pc:picChg>
        <pc:picChg chg="add mod">
          <ac:chgData name="Sergio German Muños Rios" userId="66cbb74c-f403-455f-9431-05505c8a10b1" providerId="ADAL" clId="{75408C78-D54F-4B0E-BC74-1761CE42CB91}" dt="2022-09-22T20:43:18.953" v="81"/>
          <ac:picMkLst>
            <pc:docMk/>
            <pc:sldMk cId="2072473243" sldId="514"/>
            <ac:picMk id="7" creationId="{5E360F40-737D-C90D-B136-BBC7FD1EE5BC}"/>
          </ac:picMkLst>
        </pc:picChg>
      </pc:sldChg>
      <pc:sldChg chg="addSp delSp modSp mod">
        <pc:chgData name="Sergio German Muños Rios" userId="66cbb74c-f403-455f-9431-05505c8a10b1" providerId="ADAL" clId="{75408C78-D54F-4B0E-BC74-1761CE42CB91}" dt="2022-09-22T20:46:09.932" v="138"/>
        <pc:sldMkLst>
          <pc:docMk/>
          <pc:sldMk cId="711076373" sldId="515"/>
        </pc:sldMkLst>
        <pc:spChg chg="add mod">
          <ac:chgData name="Sergio German Muños Rios" userId="66cbb74c-f403-455f-9431-05505c8a10b1" providerId="ADAL" clId="{75408C78-D54F-4B0E-BC74-1761CE42CB91}" dt="2022-09-22T20:46:09.932" v="138"/>
          <ac:spMkLst>
            <pc:docMk/>
            <pc:sldMk cId="711076373" sldId="515"/>
            <ac:spMk id="6" creationId="{BD2D990D-652C-283E-F6E8-61C67479D2DC}"/>
          </ac:spMkLst>
        </pc:spChg>
        <pc:picChg chg="del">
          <ac:chgData name="Sergio German Muños Rios" userId="66cbb74c-f403-455f-9431-05505c8a10b1" providerId="ADAL" clId="{75408C78-D54F-4B0E-BC74-1761CE42CB91}" dt="2022-09-22T20:46:08.851" v="137" actId="478"/>
          <ac:picMkLst>
            <pc:docMk/>
            <pc:sldMk cId="711076373" sldId="515"/>
            <ac:picMk id="2" creationId="{9A2D5A92-116A-0497-DA82-9AD23272EA66}"/>
          </ac:picMkLst>
        </pc:picChg>
        <pc:picChg chg="add mod">
          <ac:chgData name="Sergio German Muños Rios" userId="66cbb74c-f403-455f-9431-05505c8a10b1" providerId="ADAL" clId="{75408C78-D54F-4B0E-BC74-1761CE42CB91}" dt="2022-09-22T20:42:18.753" v="59"/>
          <ac:picMkLst>
            <pc:docMk/>
            <pc:sldMk cId="711076373" sldId="515"/>
            <ac:picMk id="3" creationId="{B1CB565E-DB88-CD54-F48A-536F1A3DAD2E}"/>
          </ac:picMkLst>
        </pc:picChg>
        <pc:picChg chg="add mod">
          <ac:chgData name="Sergio German Muños Rios" userId="66cbb74c-f403-455f-9431-05505c8a10b1" providerId="ADAL" clId="{75408C78-D54F-4B0E-BC74-1761CE42CB91}" dt="2022-09-22T20:46:09.932" v="138"/>
          <ac:picMkLst>
            <pc:docMk/>
            <pc:sldMk cId="711076373" sldId="515"/>
            <ac:picMk id="7" creationId="{74C32E7C-247F-D173-223E-451F441E89F0}"/>
          </ac:picMkLst>
        </pc:picChg>
      </pc:sldChg>
      <pc:sldChg chg="addSp modSp mod">
        <pc:chgData name="Sergio German Muños Rios" userId="66cbb74c-f403-455f-9431-05505c8a10b1" providerId="ADAL" clId="{75408C78-D54F-4B0E-BC74-1761CE42CB91}" dt="2022-09-22T20:42:53.718" v="76" actId="1038"/>
        <pc:sldMkLst>
          <pc:docMk/>
          <pc:sldMk cId="3157833102" sldId="516"/>
        </pc:sldMkLst>
        <pc:spChg chg="add mod ord">
          <ac:chgData name="Sergio German Muños Rios" userId="66cbb74c-f403-455f-9431-05505c8a10b1" providerId="ADAL" clId="{75408C78-D54F-4B0E-BC74-1761CE42CB91}" dt="2022-09-22T20:42:53.718" v="76" actId="1038"/>
          <ac:spMkLst>
            <pc:docMk/>
            <pc:sldMk cId="3157833102" sldId="516"/>
            <ac:spMk id="6" creationId="{5FF280EE-DE5F-1218-6485-A1FA903EA270}"/>
          </ac:spMkLst>
        </pc:spChg>
        <pc:picChg chg="mod">
          <ac:chgData name="Sergio German Muños Rios" userId="66cbb74c-f403-455f-9431-05505c8a10b1" providerId="ADAL" clId="{75408C78-D54F-4B0E-BC74-1761CE42CB91}" dt="2022-09-22T20:42:25.362" v="61" actId="1076"/>
          <ac:picMkLst>
            <pc:docMk/>
            <pc:sldMk cId="3157833102" sldId="516"/>
            <ac:picMk id="2" creationId="{9A2D5A92-116A-0497-DA82-9AD23272EA66}"/>
          </ac:picMkLst>
        </pc:picChg>
        <pc:picChg chg="add mod">
          <ac:chgData name="Sergio German Muños Rios" userId="66cbb74c-f403-455f-9431-05505c8a10b1" providerId="ADAL" clId="{75408C78-D54F-4B0E-BC74-1761CE42CB91}" dt="2022-09-22T20:42:20.828" v="60"/>
          <ac:picMkLst>
            <pc:docMk/>
            <pc:sldMk cId="3157833102" sldId="516"/>
            <ac:picMk id="3" creationId="{F5884039-85FE-158C-6772-E12901BA8294}"/>
          </ac:picMkLst>
        </pc:picChg>
      </pc:sldChg>
      <pc:sldChg chg="delSp modSp mod">
        <pc:chgData name="Sergio German Muños Rios" userId="66cbb74c-f403-455f-9431-05505c8a10b1" providerId="ADAL" clId="{75408C78-D54F-4B0E-BC74-1761CE42CB91}" dt="2022-09-22T20:45:29.108" v="128" actId="404"/>
        <pc:sldMkLst>
          <pc:docMk/>
          <pc:sldMk cId="2236762196" sldId="518"/>
        </pc:sldMkLst>
        <pc:graphicFrameChg chg="modGraphic">
          <ac:chgData name="Sergio German Muños Rios" userId="66cbb74c-f403-455f-9431-05505c8a10b1" providerId="ADAL" clId="{75408C78-D54F-4B0E-BC74-1761CE42CB91}" dt="2022-09-22T20:45:29.108" v="128" actId="404"/>
          <ac:graphicFrameMkLst>
            <pc:docMk/>
            <pc:sldMk cId="2236762196" sldId="518"/>
            <ac:graphicFrameMk id="4" creationId="{F4EDCB5C-8190-A31F-FCC0-67815BAFED2A}"/>
          </ac:graphicFrameMkLst>
        </pc:graphicFrameChg>
        <pc:picChg chg="del">
          <ac:chgData name="Sergio German Muños Rios" userId="66cbb74c-f403-455f-9431-05505c8a10b1" providerId="ADAL" clId="{75408C78-D54F-4B0E-BC74-1761CE42CB91}" dt="2022-09-22T20:43:31.259" v="86" actId="478"/>
          <ac:picMkLst>
            <pc:docMk/>
            <pc:sldMk cId="2236762196" sldId="518"/>
            <ac:picMk id="2" creationId="{C0EACA5D-AA9B-C8D8-7426-4B5264D1171E}"/>
          </ac:picMkLst>
        </pc:picChg>
      </pc:sldChg>
      <pc:sldMasterChg chg="addSp delSp modSp mod">
        <pc:chgData name="Sergio German Muños Rios" userId="66cbb74c-f403-455f-9431-05505c8a10b1" providerId="ADAL" clId="{75408C78-D54F-4B0E-BC74-1761CE42CB91}" dt="2022-09-22T20:37:06.727" v="2"/>
        <pc:sldMasterMkLst>
          <pc:docMk/>
          <pc:sldMasterMk cId="1423575879" sldId="2147483654"/>
        </pc:sldMasterMkLst>
        <pc:picChg chg="add mod">
          <ac:chgData name="Sergio German Muños Rios" userId="66cbb74c-f403-455f-9431-05505c8a10b1" providerId="ADAL" clId="{75408C78-D54F-4B0E-BC74-1761CE42CB91}" dt="2022-09-22T20:37:06.727" v="2"/>
          <ac:picMkLst>
            <pc:docMk/>
            <pc:sldMasterMk cId="1423575879" sldId="2147483654"/>
            <ac:picMk id="2" creationId="{4B1164F2-77CE-5655-C2A5-8FF08FCC5B2F}"/>
          </ac:picMkLst>
        </pc:picChg>
        <pc:picChg chg="add mod">
          <ac:chgData name="Sergio German Muños Rios" userId="66cbb74c-f403-455f-9431-05505c8a10b1" providerId="ADAL" clId="{75408C78-D54F-4B0E-BC74-1761CE42CB91}" dt="2022-09-22T20:37:06.727" v="2"/>
          <ac:picMkLst>
            <pc:docMk/>
            <pc:sldMasterMk cId="1423575879" sldId="2147483654"/>
            <ac:picMk id="3" creationId="{3A23234A-9703-E2CF-780E-665DA1FCD81F}"/>
          </ac:picMkLst>
        </pc:picChg>
        <pc:picChg chg="del">
          <ac:chgData name="Sergio German Muños Rios" userId="66cbb74c-f403-455f-9431-05505c8a10b1" providerId="ADAL" clId="{75408C78-D54F-4B0E-BC74-1761CE42CB91}" dt="2022-09-22T20:36:57.229" v="1" actId="478"/>
          <ac:picMkLst>
            <pc:docMk/>
            <pc:sldMasterMk cId="1423575879" sldId="2147483654"/>
            <ac:picMk id="4" creationId="{88D70BE1-46F6-C802-3A06-71EA959C50B8}"/>
          </ac:picMkLst>
        </pc:picChg>
        <pc:picChg chg="del">
          <ac:chgData name="Sergio German Muños Rios" userId="66cbb74c-f403-455f-9431-05505c8a10b1" providerId="ADAL" clId="{75408C78-D54F-4B0E-BC74-1761CE42CB91}" dt="2022-09-22T20:36:57.229" v="1" actId="478"/>
          <ac:picMkLst>
            <pc:docMk/>
            <pc:sldMasterMk cId="1423575879" sldId="2147483654"/>
            <ac:picMk id="6" creationId="{6457220C-7CB6-4A30-700A-13FD5FF1AE92}"/>
          </ac:picMkLst>
        </pc:picChg>
        <pc:picChg chg="del">
          <ac:chgData name="Sergio German Muños Rios" userId="66cbb74c-f403-455f-9431-05505c8a10b1" providerId="ADAL" clId="{75408C78-D54F-4B0E-BC74-1761CE42CB91}" dt="2022-09-22T20:36:57.229" v="1" actId="478"/>
          <ac:picMkLst>
            <pc:docMk/>
            <pc:sldMasterMk cId="1423575879" sldId="2147483654"/>
            <ac:picMk id="11" creationId="{545273D9-6564-5761-FDA4-F27FDA195755}"/>
          </ac:picMkLst>
        </pc:picChg>
      </pc:sldMasterChg>
      <pc:sldMasterChg chg="addSp delSp modSp mod modSldLayout">
        <pc:chgData name="Sergio German Muños Rios" userId="66cbb74c-f403-455f-9431-05505c8a10b1" providerId="ADAL" clId="{75408C78-D54F-4B0E-BC74-1761CE42CB91}" dt="2022-09-22T20:44:09.188" v="100" actId="1035"/>
        <pc:sldMasterMkLst>
          <pc:docMk/>
          <pc:sldMasterMk cId="2328870246" sldId="2147483664"/>
        </pc:sldMasterMkLst>
        <pc:spChg chg="mod">
          <ac:chgData name="Sergio German Muños Rios" userId="66cbb74c-f403-455f-9431-05505c8a10b1" providerId="ADAL" clId="{75408C78-D54F-4B0E-BC74-1761CE42CB91}" dt="2022-09-22T20:37:55.769" v="8" actId="207"/>
          <ac:spMkLst>
            <pc:docMk/>
            <pc:sldMasterMk cId="2328870246" sldId="2147483664"/>
            <ac:spMk id="2" creationId="{82EF0B20-CA6B-B343-A7C3-35803DE14995}"/>
          </ac:spMkLst>
        </pc:spChg>
        <pc:picChg chg="add mod">
          <ac:chgData name="Sergio German Muños Rios" userId="66cbb74c-f403-455f-9431-05505c8a10b1" providerId="ADAL" clId="{75408C78-D54F-4B0E-BC74-1761CE42CB91}" dt="2022-09-22T20:37:21.096" v="6"/>
          <ac:picMkLst>
            <pc:docMk/>
            <pc:sldMasterMk cId="2328870246" sldId="2147483664"/>
            <ac:picMk id="3" creationId="{BCF126CA-A871-388E-1237-21A0260CEAE6}"/>
          </ac:picMkLst>
        </pc:picChg>
        <pc:picChg chg="add mod">
          <ac:chgData name="Sergio German Muños Rios" userId="66cbb74c-f403-455f-9431-05505c8a10b1" providerId="ADAL" clId="{75408C78-D54F-4B0E-BC74-1761CE42CB91}" dt="2022-09-22T20:37:21.096" v="6"/>
          <ac:picMkLst>
            <pc:docMk/>
            <pc:sldMasterMk cId="2328870246" sldId="2147483664"/>
            <ac:picMk id="5" creationId="{2EBBBCC0-D47B-0EF6-23FD-2ABA3D058705}"/>
          </ac:picMkLst>
        </pc:picChg>
        <pc:picChg chg="del">
          <ac:chgData name="Sergio German Muños Rios" userId="66cbb74c-f403-455f-9431-05505c8a10b1" providerId="ADAL" clId="{75408C78-D54F-4B0E-BC74-1761CE42CB91}" dt="2022-09-22T20:37:14.637" v="5" actId="478"/>
          <ac:picMkLst>
            <pc:docMk/>
            <pc:sldMasterMk cId="2328870246" sldId="2147483664"/>
            <ac:picMk id="6" creationId="{12D7B3E8-A1C9-47FA-8B2B-7190871E5F7E}"/>
          </ac:picMkLst>
        </pc:picChg>
        <pc:picChg chg="del">
          <ac:chgData name="Sergio German Muños Rios" userId="66cbb74c-f403-455f-9431-05505c8a10b1" providerId="ADAL" clId="{75408C78-D54F-4B0E-BC74-1761CE42CB91}" dt="2022-09-22T20:37:14.637" v="5" actId="478"/>
          <ac:picMkLst>
            <pc:docMk/>
            <pc:sldMasterMk cId="2328870246" sldId="2147483664"/>
            <ac:picMk id="14" creationId="{1279DE94-B4DA-38ED-9E2C-D808B94F24EA}"/>
          </ac:picMkLst>
        </pc:picChg>
        <pc:sldLayoutChg chg="modSp">
          <pc:chgData name="Sergio German Muños Rios" userId="66cbb74c-f403-455f-9431-05505c8a10b1" providerId="ADAL" clId="{75408C78-D54F-4B0E-BC74-1761CE42CB91}" dt="2022-09-22T20:38:10.219" v="9" actId="207"/>
          <pc:sldLayoutMkLst>
            <pc:docMk/>
            <pc:sldMasterMk cId="2328870246" sldId="2147483664"/>
            <pc:sldLayoutMk cId="1885134393" sldId="2147483665"/>
          </pc:sldLayoutMkLst>
          <pc:spChg chg="mod">
            <ac:chgData name="Sergio German Muños Rios" userId="66cbb74c-f403-455f-9431-05505c8a10b1" providerId="ADAL" clId="{75408C78-D54F-4B0E-BC74-1761CE42CB91}" dt="2022-09-22T20:38:10.219" v="9" actId="207"/>
            <ac:spMkLst>
              <pc:docMk/>
              <pc:sldMasterMk cId="2328870246" sldId="2147483664"/>
              <pc:sldLayoutMk cId="1885134393" sldId="2147483665"/>
              <ac:spMk id="4" creationId="{17F333C8-057C-B545-82C5-3C58AD9BA9DB}"/>
            </ac:spMkLst>
          </pc:spChg>
        </pc:sldLayoutChg>
        <pc:sldLayoutChg chg="addSp modSp mod">
          <pc:chgData name="Sergio German Muños Rios" userId="66cbb74c-f403-455f-9431-05505c8a10b1" providerId="ADAL" clId="{75408C78-D54F-4B0E-BC74-1761CE42CB91}" dt="2022-09-22T20:44:09.188" v="100" actId="1035"/>
          <pc:sldLayoutMkLst>
            <pc:docMk/>
            <pc:sldMasterMk cId="2328870246" sldId="2147483664"/>
            <pc:sldLayoutMk cId="3597157349" sldId="2147483667"/>
          </pc:sldLayoutMkLst>
          <pc:spChg chg="mod">
            <ac:chgData name="Sergio German Muños Rios" userId="66cbb74c-f403-455f-9431-05505c8a10b1" providerId="ADAL" clId="{75408C78-D54F-4B0E-BC74-1761CE42CB91}" dt="2022-09-22T20:38:13.133" v="10" actId="207"/>
            <ac:spMkLst>
              <pc:docMk/>
              <pc:sldMasterMk cId="2328870246" sldId="2147483664"/>
              <pc:sldLayoutMk cId="3597157349" sldId="2147483667"/>
              <ac:spMk id="2" creationId="{F8EBC6E8-F6FF-794E-BB8A-AA4522592AA4}"/>
            </ac:spMkLst>
          </pc:spChg>
          <pc:spChg chg="add mod">
            <ac:chgData name="Sergio German Muños Rios" userId="66cbb74c-f403-455f-9431-05505c8a10b1" providerId="ADAL" clId="{75408C78-D54F-4B0E-BC74-1761CE42CB91}" dt="2022-09-22T20:44:09.188" v="100" actId="1035"/>
            <ac:spMkLst>
              <pc:docMk/>
              <pc:sldMasterMk cId="2328870246" sldId="2147483664"/>
              <pc:sldLayoutMk cId="3597157349" sldId="2147483667"/>
              <ac:spMk id="3" creationId="{2E2C55F5-0ECB-5DB1-32DA-390D443914EC}"/>
            </ac:spMkLst>
          </pc:spChg>
          <pc:picChg chg="add mod">
            <ac:chgData name="Sergio German Muños Rios" userId="66cbb74c-f403-455f-9431-05505c8a10b1" providerId="ADAL" clId="{75408C78-D54F-4B0E-BC74-1761CE42CB91}" dt="2022-09-22T20:44:09.188" v="100" actId="1035"/>
            <ac:picMkLst>
              <pc:docMk/>
              <pc:sldMasterMk cId="2328870246" sldId="2147483664"/>
              <pc:sldLayoutMk cId="3597157349" sldId="2147483667"/>
              <ac:picMk id="5" creationId="{AB542725-53AA-4798-8FE6-51E7077C5150}"/>
            </ac:picMkLst>
          </pc:picChg>
        </pc:sldLayoutChg>
        <pc:sldLayoutChg chg="modSp">
          <pc:chgData name="Sergio German Muños Rios" userId="66cbb74c-f403-455f-9431-05505c8a10b1" providerId="ADAL" clId="{75408C78-D54F-4B0E-BC74-1761CE42CB91}" dt="2022-09-22T20:38:27.420" v="14" actId="255"/>
          <pc:sldLayoutMkLst>
            <pc:docMk/>
            <pc:sldMasterMk cId="2328870246" sldId="2147483664"/>
            <pc:sldLayoutMk cId="2165010878" sldId="2147483668"/>
          </pc:sldLayoutMkLst>
          <pc:spChg chg="mod">
            <ac:chgData name="Sergio German Muños Rios" userId="66cbb74c-f403-455f-9431-05505c8a10b1" providerId="ADAL" clId="{75408C78-D54F-4B0E-BC74-1761CE42CB91}" dt="2022-09-22T20:38:27.420" v="14" actId="255"/>
            <ac:spMkLst>
              <pc:docMk/>
              <pc:sldMasterMk cId="2328870246" sldId="2147483664"/>
              <pc:sldLayoutMk cId="2165010878" sldId="2147483668"/>
              <ac:spMk id="2" creationId="{65737CF7-C54A-2144-A3B1-C71895AA317B}"/>
            </ac:spMkLst>
          </pc:spChg>
        </pc:sldLayoutChg>
        <pc:sldLayoutChg chg="modSp">
          <pc:chgData name="Sergio German Muños Rios" userId="66cbb74c-f403-455f-9431-05505c8a10b1" providerId="ADAL" clId="{75408C78-D54F-4B0E-BC74-1761CE42CB91}" dt="2022-09-22T20:38:38.431" v="16" actId="113"/>
          <pc:sldLayoutMkLst>
            <pc:docMk/>
            <pc:sldMasterMk cId="2328870246" sldId="2147483664"/>
            <pc:sldLayoutMk cId="1624917825" sldId="2147483674"/>
          </pc:sldLayoutMkLst>
          <pc:spChg chg="mod">
            <ac:chgData name="Sergio German Muños Rios" userId="66cbb74c-f403-455f-9431-05505c8a10b1" providerId="ADAL" clId="{75408C78-D54F-4B0E-BC74-1761CE42CB91}" dt="2022-09-22T20:38:38.431" v="16" actId="113"/>
            <ac:spMkLst>
              <pc:docMk/>
              <pc:sldMasterMk cId="2328870246" sldId="2147483664"/>
              <pc:sldLayoutMk cId="1624917825" sldId="2147483674"/>
              <ac:spMk id="4" creationId="{FD520EB3-AF1E-B945-9553-94896C589D63}"/>
            </ac:spMkLst>
          </pc:spChg>
        </pc:sldLayoutChg>
        <pc:sldLayoutChg chg="addSp delSp modSp mod modAnim">
          <pc:chgData name="Sergio German Muños Rios" userId="66cbb74c-f403-455f-9431-05505c8a10b1" providerId="ADAL" clId="{75408C78-D54F-4B0E-BC74-1761CE42CB91}" dt="2022-09-22T20:40:47.195" v="38" actId="478"/>
          <pc:sldLayoutMkLst>
            <pc:docMk/>
            <pc:sldMasterMk cId="2328870246" sldId="2147483664"/>
            <pc:sldLayoutMk cId="1414725451" sldId="2147483682"/>
          </pc:sldLayoutMkLst>
          <pc:spChg chg="add mod">
            <ac:chgData name="Sergio German Muños Rios" userId="66cbb74c-f403-455f-9431-05505c8a10b1" providerId="ADAL" clId="{75408C78-D54F-4B0E-BC74-1761CE42CB91}" dt="2022-09-22T20:40:40.332" v="37"/>
            <ac:spMkLst>
              <pc:docMk/>
              <pc:sldMasterMk cId="2328870246" sldId="2147483664"/>
              <pc:sldLayoutMk cId="1414725451" sldId="2147483682"/>
              <ac:spMk id="4" creationId="{A09115B1-DB74-8E06-CCD3-2932E07DDD33}"/>
            </ac:spMkLst>
          </pc:spChg>
          <pc:spChg chg="add mod">
            <ac:chgData name="Sergio German Muños Rios" userId="66cbb74c-f403-455f-9431-05505c8a10b1" providerId="ADAL" clId="{75408C78-D54F-4B0E-BC74-1761CE42CB91}" dt="2022-09-22T20:40:40.332" v="37"/>
            <ac:spMkLst>
              <pc:docMk/>
              <pc:sldMasterMk cId="2328870246" sldId="2147483664"/>
              <pc:sldLayoutMk cId="1414725451" sldId="2147483682"/>
              <ac:spMk id="5" creationId="{56B352A8-97D5-B57B-946F-6AB9BF44F7B2}"/>
            </ac:spMkLst>
          </pc:spChg>
          <pc:spChg chg="add mod">
            <ac:chgData name="Sergio German Muños Rios" userId="66cbb74c-f403-455f-9431-05505c8a10b1" providerId="ADAL" clId="{75408C78-D54F-4B0E-BC74-1761CE42CB91}" dt="2022-09-22T20:40:40.332" v="37"/>
            <ac:spMkLst>
              <pc:docMk/>
              <pc:sldMasterMk cId="2328870246" sldId="2147483664"/>
              <pc:sldLayoutMk cId="1414725451" sldId="2147483682"/>
              <ac:spMk id="10" creationId="{571483AA-8719-401B-4E21-1543F813DE3D}"/>
            </ac:spMkLst>
          </pc:spChg>
          <pc:spChg chg="add mod">
            <ac:chgData name="Sergio German Muños Rios" userId="66cbb74c-f403-455f-9431-05505c8a10b1" providerId="ADAL" clId="{75408C78-D54F-4B0E-BC74-1761CE42CB91}" dt="2022-09-22T20:40:40.332" v="37"/>
            <ac:spMkLst>
              <pc:docMk/>
              <pc:sldMasterMk cId="2328870246" sldId="2147483664"/>
              <pc:sldLayoutMk cId="1414725451" sldId="2147483682"/>
              <ac:spMk id="11" creationId="{EEF29A33-F812-AFC6-8923-D008EB81606A}"/>
            </ac:spMkLst>
          </pc:spChg>
          <pc:spChg chg="add mod">
            <ac:chgData name="Sergio German Muños Rios" userId="66cbb74c-f403-455f-9431-05505c8a10b1" providerId="ADAL" clId="{75408C78-D54F-4B0E-BC74-1761CE42CB91}" dt="2022-09-22T20:40:40.332" v="37"/>
            <ac:spMkLst>
              <pc:docMk/>
              <pc:sldMasterMk cId="2328870246" sldId="2147483664"/>
              <pc:sldLayoutMk cId="1414725451" sldId="2147483682"/>
              <ac:spMk id="12" creationId="{0848EDBC-7EAE-C5EA-B7A3-F6720A0D8CFC}"/>
            </ac:spMkLst>
          </pc:spChg>
          <pc:spChg chg="add del mod">
            <ac:chgData name="Sergio German Muños Rios" userId="66cbb74c-f403-455f-9431-05505c8a10b1" providerId="ADAL" clId="{75408C78-D54F-4B0E-BC74-1761CE42CB91}" dt="2022-09-22T20:40:47.195" v="38" actId="478"/>
            <ac:spMkLst>
              <pc:docMk/>
              <pc:sldMasterMk cId="2328870246" sldId="2147483664"/>
              <pc:sldLayoutMk cId="1414725451" sldId="2147483682"/>
              <ac:spMk id="13" creationId="{1F8E75B7-B855-6A6B-2140-BFAD9F801B08}"/>
            </ac:spMkLst>
          </pc:spChg>
          <pc:spChg chg="add del mod">
            <ac:chgData name="Sergio German Muños Rios" userId="66cbb74c-f403-455f-9431-05505c8a10b1" providerId="ADAL" clId="{75408C78-D54F-4B0E-BC74-1761CE42CB91}" dt="2022-09-22T20:40:47.195" v="38" actId="478"/>
            <ac:spMkLst>
              <pc:docMk/>
              <pc:sldMasterMk cId="2328870246" sldId="2147483664"/>
              <pc:sldLayoutMk cId="1414725451" sldId="2147483682"/>
              <ac:spMk id="14" creationId="{B00AF073-9A9A-762D-F154-459E16FFB3C1}"/>
            </ac:spMkLst>
          </pc:spChg>
          <pc:picChg chg="add del mod">
            <ac:chgData name="Sergio German Muños Rios" userId="66cbb74c-f403-455f-9431-05505c8a10b1" providerId="ADAL" clId="{75408C78-D54F-4B0E-BC74-1761CE42CB91}" dt="2022-09-22T20:40:39.227" v="36" actId="478"/>
            <ac:picMkLst>
              <pc:docMk/>
              <pc:sldMasterMk cId="2328870246" sldId="2147483664"/>
              <pc:sldLayoutMk cId="1414725451" sldId="2147483682"/>
              <ac:picMk id="2" creationId="{38B953E5-3A9A-E6F2-7EEA-ED475F649682}"/>
            </ac:picMkLst>
          </pc:picChg>
          <pc:picChg chg="add del mod">
            <ac:chgData name="Sergio German Muños Rios" userId="66cbb74c-f403-455f-9431-05505c8a10b1" providerId="ADAL" clId="{75408C78-D54F-4B0E-BC74-1761CE42CB91}" dt="2022-09-22T20:40:39.227" v="36" actId="478"/>
            <ac:picMkLst>
              <pc:docMk/>
              <pc:sldMasterMk cId="2328870246" sldId="2147483664"/>
              <pc:sldLayoutMk cId="1414725451" sldId="2147483682"/>
              <ac:picMk id="3" creationId="{E529B5EF-9FC1-9EAE-E21B-0306520A5DEE}"/>
            </ac:picMkLst>
          </pc:picChg>
          <pc:picChg chg="del">
            <ac:chgData name="Sergio German Muños Rios" userId="66cbb74c-f403-455f-9431-05505c8a10b1" providerId="ADAL" clId="{75408C78-D54F-4B0E-BC74-1761CE42CB91}" dt="2022-09-22T20:38:49.871" v="17" actId="478"/>
            <ac:picMkLst>
              <pc:docMk/>
              <pc:sldMasterMk cId="2328870246" sldId="2147483664"/>
              <pc:sldLayoutMk cId="1414725451" sldId="2147483682"/>
              <ac:picMk id="6" creationId="{662E267B-92DC-F896-10AE-05C3D9E5F482}"/>
            </ac:picMkLst>
          </pc:picChg>
          <pc:picChg chg="add mod">
            <ac:chgData name="Sergio German Muños Rios" userId="66cbb74c-f403-455f-9431-05505c8a10b1" providerId="ADAL" clId="{75408C78-D54F-4B0E-BC74-1761CE42CB91}" dt="2022-09-22T20:40:40.332" v="37"/>
            <ac:picMkLst>
              <pc:docMk/>
              <pc:sldMasterMk cId="2328870246" sldId="2147483664"/>
              <pc:sldLayoutMk cId="1414725451" sldId="2147483682"/>
              <ac:picMk id="7" creationId="{354C4CDF-8BCF-2694-A0E8-3A9E883678BF}"/>
            </ac:picMkLst>
          </pc:picChg>
          <pc:picChg chg="del">
            <ac:chgData name="Sergio German Muños Rios" userId="66cbb74c-f403-455f-9431-05505c8a10b1" providerId="ADAL" clId="{75408C78-D54F-4B0E-BC74-1761CE42CB91}" dt="2022-09-22T20:38:49.871" v="17" actId="478"/>
            <ac:picMkLst>
              <pc:docMk/>
              <pc:sldMasterMk cId="2328870246" sldId="2147483664"/>
              <pc:sldLayoutMk cId="1414725451" sldId="2147483682"/>
              <ac:picMk id="8" creationId="{161E7117-EEE3-CA9D-1679-9CB4205E20C2}"/>
            </ac:picMkLst>
          </pc:picChg>
          <pc:picChg chg="add mod">
            <ac:chgData name="Sergio German Muños Rios" userId="66cbb74c-f403-455f-9431-05505c8a10b1" providerId="ADAL" clId="{75408C78-D54F-4B0E-BC74-1761CE42CB91}" dt="2022-09-22T20:40:40.332" v="37"/>
            <ac:picMkLst>
              <pc:docMk/>
              <pc:sldMasterMk cId="2328870246" sldId="2147483664"/>
              <pc:sldLayoutMk cId="1414725451" sldId="2147483682"/>
              <ac:picMk id="9" creationId="{D6870EC8-ADD3-3AE4-FA52-820BD57A0A27}"/>
            </ac:picMkLst>
          </pc:picChg>
          <pc:picChg chg="add mod">
            <ac:chgData name="Sergio German Muños Rios" userId="66cbb74c-f403-455f-9431-05505c8a10b1" providerId="ADAL" clId="{75408C78-D54F-4B0E-BC74-1761CE42CB91}" dt="2022-09-22T20:40:40.332" v="37"/>
            <ac:picMkLst>
              <pc:docMk/>
              <pc:sldMasterMk cId="2328870246" sldId="2147483664"/>
              <pc:sldLayoutMk cId="1414725451" sldId="2147483682"/>
              <ac:picMk id="15" creationId="{95203A6A-12F2-611A-248A-182C5BE8C79B}"/>
            </ac:picMkLst>
          </pc:picChg>
          <pc:picChg chg="add mod">
            <ac:chgData name="Sergio German Muños Rios" userId="66cbb74c-f403-455f-9431-05505c8a10b1" providerId="ADAL" clId="{75408C78-D54F-4B0E-BC74-1761CE42CB91}" dt="2022-09-22T20:40:40.332" v="37"/>
            <ac:picMkLst>
              <pc:docMk/>
              <pc:sldMasterMk cId="2328870246" sldId="2147483664"/>
              <pc:sldLayoutMk cId="1414725451" sldId="2147483682"/>
              <ac:picMk id="16" creationId="{A95455C1-B4F2-6C80-CF82-25B088C87DF4}"/>
            </ac:picMkLst>
          </pc:picChg>
          <pc:picChg chg="del">
            <ac:chgData name="Sergio German Muños Rios" userId="66cbb74c-f403-455f-9431-05505c8a10b1" providerId="ADAL" clId="{75408C78-D54F-4B0E-BC74-1761CE42CB91}" dt="2022-09-22T20:38:49.871" v="17" actId="478"/>
            <ac:picMkLst>
              <pc:docMk/>
              <pc:sldMasterMk cId="2328870246" sldId="2147483664"/>
              <pc:sldLayoutMk cId="1414725451" sldId="2147483682"/>
              <ac:picMk id="17" creationId="{080D5C41-F902-6AE7-EF0A-08FC9C95427D}"/>
            </ac:picMkLst>
          </pc:picChg>
          <pc:picChg chg="del">
            <ac:chgData name="Sergio German Muños Rios" userId="66cbb74c-f403-455f-9431-05505c8a10b1" providerId="ADAL" clId="{75408C78-D54F-4B0E-BC74-1761CE42CB91}" dt="2022-09-22T20:38:49.871" v="17" actId="478"/>
            <ac:picMkLst>
              <pc:docMk/>
              <pc:sldMasterMk cId="2328870246" sldId="2147483664"/>
              <pc:sldLayoutMk cId="1414725451" sldId="2147483682"/>
              <ac:picMk id="474" creationId="{E8BDA0C5-A8E3-4B71-9895-98F296EE74D8}"/>
            </ac:picMkLst>
          </pc:picChg>
        </pc:sldLayoutChg>
        <pc:sldLayoutChg chg="addSp delSp modSp mod modAnim">
          <pc:chgData name="Sergio German Muños Rios" userId="66cbb74c-f403-455f-9431-05505c8a10b1" providerId="ADAL" clId="{75408C78-D54F-4B0E-BC74-1761CE42CB91}" dt="2022-09-22T20:41:13.430" v="42" actId="478"/>
          <pc:sldLayoutMkLst>
            <pc:docMk/>
            <pc:sldMasterMk cId="2328870246" sldId="2147483664"/>
            <pc:sldLayoutMk cId="1048516442" sldId="2147483683"/>
          </pc:sldLayoutMkLst>
          <pc:spChg chg="add del mod">
            <ac:chgData name="Sergio German Muños Rios" userId="66cbb74c-f403-455f-9431-05505c8a10b1" providerId="ADAL" clId="{75408C78-D54F-4B0E-BC74-1761CE42CB91}" dt="2022-09-22T20:41:07.395" v="40" actId="478"/>
            <ac:spMkLst>
              <pc:docMk/>
              <pc:sldMasterMk cId="2328870246" sldId="2147483664"/>
              <pc:sldLayoutMk cId="1048516442" sldId="2147483683"/>
              <ac:spMk id="4" creationId="{3CF8B119-38F2-5CC1-774C-DE484F579687}"/>
            </ac:spMkLst>
          </pc:spChg>
          <pc:spChg chg="add del mod">
            <ac:chgData name="Sergio German Muños Rios" userId="66cbb74c-f403-455f-9431-05505c8a10b1" providerId="ADAL" clId="{75408C78-D54F-4B0E-BC74-1761CE42CB91}" dt="2022-09-22T20:41:07.395" v="40" actId="478"/>
            <ac:spMkLst>
              <pc:docMk/>
              <pc:sldMasterMk cId="2328870246" sldId="2147483664"/>
              <pc:sldLayoutMk cId="1048516442" sldId="2147483683"/>
              <ac:spMk id="6" creationId="{900555EC-F77E-9FCF-9690-4E29CC8D2928}"/>
            </ac:spMkLst>
          </pc:spChg>
          <pc:spChg chg="add mod">
            <ac:chgData name="Sergio German Muños Rios" userId="66cbb74c-f403-455f-9431-05505c8a10b1" providerId="ADAL" clId="{75408C78-D54F-4B0E-BC74-1761CE42CB91}" dt="2022-09-22T20:41:08.523" v="41"/>
            <ac:spMkLst>
              <pc:docMk/>
              <pc:sldMasterMk cId="2328870246" sldId="2147483664"/>
              <pc:sldLayoutMk cId="1048516442" sldId="2147483683"/>
              <ac:spMk id="7" creationId="{C92F6582-A938-00DB-8CEA-9207DC38EEA7}"/>
            </ac:spMkLst>
          </pc:spChg>
          <pc:spChg chg="add mod">
            <ac:chgData name="Sergio German Muños Rios" userId="66cbb74c-f403-455f-9431-05505c8a10b1" providerId="ADAL" clId="{75408C78-D54F-4B0E-BC74-1761CE42CB91}" dt="2022-09-22T20:41:08.523" v="41"/>
            <ac:spMkLst>
              <pc:docMk/>
              <pc:sldMasterMk cId="2328870246" sldId="2147483664"/>
              <pc:sldLayoutMk cId="1048516442" sldId="2147483683"/>
              <ac:spMk id="8" creationId="{3D58B097-90BF-36D2-238E-B7F4C717F08A}"/>
            </ac:spMkLst>
          </pc:spChg>
          <pc:spChg chg="add mod">
            <ac:chgData name="Sergio German Muños Rios" userId="66cbb74c-f403-455f-9431-05505c8a10b1" providerId="ADAL" clId="{75408C78-D54F-4B0E-BC74-1761CE42CB91}" dt="2022-09-22T20:41:08.523" v="41"/>
            <ac:spMkLst>
              <pc:docMk/>
              <pc:sldMasterMk cId="2328870246" sldId="2147483664"/>
              <pc:sldLayoutMk cId="1048516442" sldId="2147483683"/>
              <ac:spMk id="13" creationId="{61420702-40C2-07CA-00B0-E7A1535CE4FA}"/>
            </ac:spMkLst>
          </pc:spChg>
          <pc:spChg chg="add mod">
            <ac:chgData name="Sergio German Muños Rios" userId="66cbb74c-f403-455f-9431-05505c8a10b1" providerId="ADAL" clId="{75408C78-D54F-4B0E-BC74-1761CE42CB91}" dt="2022-09-22T20:41:08.523" v="41"/>
            <ac:spMkLst>
              <pc:docMk/>
              <pc:sldMasterMk cId="2328870246" sldId="2147483664"/>
              <pc:sldLayoutMk cId="1048516442" sldId="2147483683"/>
              <ac:spMk id="14" creationId="{CE360D5E-39DB-D015-01A9-0A9C9098F86D}"/>
            </ac:spMkLst>
          </pc:spChg>
          <pc:spChg chg="add mod">
            <ac:chgData name="Sergio German Muños Rios" userId="66cbb74c-f403-455f-9431-05505c8a10b1" providerId="ADAL" clId="{75408C78-D54F-4B0E-BC74-1761CE42CB91}" dt="2022-09-22T20:41:08.523" v="41"/>
            <ac:spMkLst>
              <pc:docMk/>
              <pc:sldMasterMk cId="2328870246" sldId="2147483664"/>
              <pc:sldLayoutMk cId="1048516442" sldId="2147483683"/>
              <ac:spMk id="15" creationId="{506BBC06-C9F1-A1B1-B377-3E557CAC5B0A}"/>
            </ac:spMkLst>
          </pc:spChg>
          <pc:spChg chg="add del mod">
            <ac:chgData name="Sergio German Muños Rios" userId="66cbb74c-f403-455f-9431-05505c8a10b1" providerId="ADAL" clId="{75408C78-D54F-4B0E-BC74-1761CE42CB91}" dt="2022-09-22T20:41:13.430" v="42" actId="478"/>
            <ac:spMkLst>
              <pc:docMk/>
              <pc:sldMasterMk cId="2328870246" sldId="2147483664"/>
              <pc:sldLayoutMk cId="1048516442" sldId="2147483683"/>
              <ac:spMk id="16" creationId="{196E4900-B41E-A314-6399-AC5E37C5D44A}"/>
            </ac:spMkLst>
          </pc:spChg>
          <pc:spChg chg="add del mod">
            <ac:chgData name="Sergio German Muños Rios" userId="66cbb74c-f403-455f-9431-05505c8a10b1" providerId="ADAL" clId="{75408C78-D54F-4B0E-BC74-1761CE42CB91}" dt="2022-09-22T20:41:13.430" v="42" actId="478"/>
            <ac:spMkLst>
              <pc:docMk/>
              <pc:sldMasterMk cId="2328870246" sldId="2147483664"/>
              <pc:sldLayoutMk cId="1048516442" sldId="2147483683"/>
              <ac:spMk id="17" creationId="{E8A9AA86-5BEF-AF83-54A1-F4AD9F47FBD0}"/>
            </ac:spMkLst>
          </pc:spChg>
          <pc:picChg chg="add del mod">
            <ac:chgData name="Sergio German Muños Rios" userId="66cbb74c-f403-455f-9431-05505c8a10b1" providerId="ADAL" clId="{75408C78-D54F-4B0E-BC74-1761CE42CB91}" dt="2022-09-22T20:40:29.416" v="35" actId="478"/>
            <ac:picMkLst>
              <pc:docMk/>
              <pc:sldMasterMk cId="2328870246" sldId="2147483664"/>
              <pc:sldLayoutMk cId="1048516442" sldId="2147483683"/>
              <ac:picMk id="2" creationId="{A49DB1DC-8DB2-62D9-0E44-9663F8DEB4A7}"/>
            </ac:picMkLst>
          </pc:picChg>
          <pc:picChg chg="add del mod">
            <ac:chgData name="Sergio German Muños Rios" userId="66cbb74c-f403-455f-9431-05505c8a10b1" providerId="ADAL" clId="{75408C78-D54F-4B0E-BC74-1761CE42CB91}" dt="2022-09-22T20:40:29.416" v="35" actId="478"/>
            <ac:picMkLst>
              <pc:docMk/>
              <pc:sldMasterMk cId="2328870246" sldId="2147483664"/>
              <pc:sldLayoutMk cId="1048516442" sldId="2147483683"/>
              <ac:picMk id="3" creationId="{81F3A01F-3D33-CEC5-B6EC-8FE1EAB4215B}"/>
            </ac:picMkLst>
          </pc:picChg>
          <pc:picChg chg="del">
            <ac:chgData name="Sergio German Muños Rios" userId="66cbb74c-f403-455f-9431-05505c8a10b1" providerId="ADAL" clId="{75408C78-D54F-4B0E-BC74-1761CE42CB91}" dt="2022-09-22T20:39:02.193" v="19" actId="478"/>
            <ac:picMkLst>
              <pc:docMk/>
              <pc:sldMasterMk cId="2328870246" sldId="2147483664"/>
              <pc:sldLayoutMk cId="1048516442" sldId="2147483683"/>
              <ac:picMk id="5" creationId="{C267CB35-DD4E-D0A1-817E-780AE7BEA438}"/>
            </ac:picMkLst>
          </pc:picChg>
          <pc:picChg chg="del">
            <ac:chgData name="Sergio German Muños Rios" userId="66cbb74c-f403-455f-9431-05505c8a10b1" providerId="ADAL" clId="{75408C78-D54F-4B0E-BC74-1761CE42CB91}" dt="2022-09-22T20:39:02.193" v="19" actId="478"/>
            <ac:picMkLst>
              <pc:docMk/>
              <pc:sldMasterMk cId="2328870246" sldId="2147483664"/>
              <pc:sldLayoutMk cId="1048516442" sldId="2147483683"/>
              <ac:picMk id="9" creationId="{81EC300B-F7F7-E2FF-A999-ED2290D878AD}"/>
            </ac:picMkLst>
          </pc:picChg>
          <pc:picChg chg="add mod">
            <ac:chgData name="Sergio German Muños Rios" userId="66cbb74c-f403-455f-9431-05505c8a10b1" providerId="ADAL" clId="{75408C78-D54F-4B0E-BC74-1761CE42CB91}" dt="2022-09-22T20:41:08.523" v="41"/>
            <ac:picMkLst>
              <pc:docMk/>
              <pc:sldMasterMk cId="2328870246" sldId="2147483664"/>
              <pc:sldLayoutMk cId="1048516442" sldId="2147483683"/>
              <ac:picMk id="10" creationId="{0EA70B80-F57B-2CA8-8F67-B037C3889AB7}"/>
            </ac:picMkLst>
          </pc:picChg>
          <pc:picChg chg="add mod">
            <ac:chgData name="Sergio German Muños Rios" userId="66cbb74c-f403-455f-9431-05505c8a10b1" providerId="ADAL" clId="{75408C78-D54F-4B0E-BC74-1761CE42CB91}" dt="2022-09-22T20:41:08.523" v="41"/>
            <ac:picMkLst>
              <pc:docMk/>
              <pc:sldMasterMk cId="2328870246" sldId="2147483664"/>
              <pc:sldLayoutMk cId="1048516442" sldId="2147483683"/>
              <ac:picMk id="11" creationId="{C22FEF4E-56D9-FB96-1492-ADA4082CA7C1}"/>
            </ac:picMkLst>
          </pc:picChg>
          <pc:picChg chg="del">
            <ac:chgData name="Sergio German Muños Rios" userId="66cbb74c-f403-455f-9431-05505c8a10b1" providerId="ADAL" clId="{75408C78-D54F-4B0E-BC74-1761CE42CB91}" dt="2022-09-22T20:39:02.193" v="19" actId="478"/>
            <ac:picMkLst>
              <pc:docMk/>
              <pc:sldMasterMk cId="2328870246" sldId="2147483664"/>
              <pc:sldLayoutMk cId="1048516442" sldId="2147483683"/>
              <ac:picMk id="12" creationId="{CE82BFD1-8EC2-A819-092F-28529840D276}"/>
            </ac:picMkLst>
          </pc:picChg>
          <pc:picChg chg="add mod">
            <ac:chgData name="Sergio German Muños Rios" userId="66cbb74c-f403-455f-9431-05505c8a10b1" providerId="ADAL" clId="{75408C78-D54F-4B0E-BC74-1761CE42CB91}" dt="2022-09-22T20:41:08.523" v="41"/>
            <ac:picMkLst>
              <pc:docMk/>
              <pc:sldMasterMk cId="2328870246" sldId="2147483664"/>
              <pc:sldLayoutMk cId="1048516442" sldId="2147483683"/>
              <ac:picMk id="18" creationId="{CD9EBDA4-91CB-CABA-C65E-DC025216562C}"/>
            </ac:picMkLst>
          </pc:picChg>
          <pc:picChg chg="add mod">
            <ac:chgData name="Sergio German Muños Rios" userId="66cbb74c-f403-455f-9431-05505c8a10b1" providerId="ADAL" clId="{75408C78-D54F-4B0E-BC74-1761CE42CB91}" dt="2022-09-22T20:41:08.523" v="41"/>
            <ac:picMkLst>
              <pc:docMk/>
              <pc:sldMasterMk cId="2328870246" sldId="2147483664"/>
              <pc:sldLayoutMk cId="1048516442" sldId="2147483683"/>
              <ac:picMk id="19" creationId="{5F818F9B-FE01-24CA-B254-40DD14873BED}"/>
            </ac:picMkLst>
          </pc:picChg>
        </pc:sldLayoutChg>
        <pc:sldLayoutChg chg="addSp delSp modSp mod">
          <pc:chgData name="Sergio German Muños Rios" userId="66cbb74c-f403-455f-9431-05505c8a10b1" providerId="ADAL" clId="{75408C78-D54F-4B0E-BC74-1761CE42CB91}" dt="2022-09-22T20:39:16.280" v="22"/>
          <pc:sldLayoutMkLst>
            <pc:docMk/>
            <pc:sldMasterMk cId="2328870246" sldId="2147483664"/>
            <pc:sldLayoutMk cId="1217239249" sldId="2147483685"/>
          </pc:sldLayoutMkLst>
          <pc:picChg chg="add mod">
            <ac:chgData name="Sergio German Muños Rios" userId="66cbb74c-f403-455f-9431-05505c8a10b1" providerId="ADAL" clId="{75408C78-D54F-4B0E-BC74-1761CE42CB91}" dt="2022-09-22T20:39:16.280" v="22"/>
            <ac:picMkLst>
              <pc:docMk/>
              <pc:sldMasterMk cId="2328870246" sldId="2147483664"/>
              <pc:sldLayoutMk cId="1217239249" sldId="2147483685"/>
              <ac:picMk id="2" creationId="{AF85F572-9A31-1710-0B1C-4C45DE5CB260}"/>
            </ac:picMkLst>
          </pc:picChg>
          <pc:picChg chg="add mod">
            <ac:chgData name="Sergio German Muños Rios" userId="66cbb74c-f403-455f-9431-05505c8a10b1" providerId="ADAL" clId="{75408C78-D54F-4B0E-BC74-1761CE42CB91}" dt="2022-09-22T20:39:16.280" v="22"/>
            <ac:picMkLst>
              <pc:docMk/>
              <pc:sldMasterMk cId="2328870246" sldId="2147483664"/>
              <pc:sldLayoutMk cId="1217239249" sldId="2147483685"/>
              <ac:picMk id="3" creationId="{046F4968-59AC-E6F5-C8A7-5B75E56E7920}"/>
            </ac:picMkLst>
          </pc:picChg>
          <pc:picChg chg="del">
            <ac:chgData name="Sergio German Muños Rios" userId="66cbb74c-f403-455f-9431-05505c8a10b1" providerId="ADAL" clId="{75408C78-D54F-4B0E-BC74-1761CE42CB91}" dt="2022-09-22T20:39:09.998" v="21" actId="478"/>
            <ac:picMkLst>
              <pc:docMk/>
              <pc:sldMasterMk cId="2328870246" sldId="2147483664"/>
              <pc:sldLayoutMk cId="1217239249" sldId="2147483685"/>
              <ac:picMk id="6" creationId="{C83A39FC-A6DC-35A6-330A-C399B58B7861}"/>
            </ac:picMkLst>
          </pc:picChg>
          <pc:picChg chg="del">
            <ac:chgData name="Sergio German Muños Rios" userId="66cbb74c-f403-455f-9431-05505c8a10b1" providerId="ADAL" clId="{75408C78-D54F-4B0E-BC74-1761CE42CB91}" dt="2022-09-22T20:39:09.998" v="21" actId="478"/>
            <ac:picMkLst>
              <pc:docMk/>
              <pc:sldMasterMk cId="2328870246" sldId="2147483664"/>
              <pc:sldLayoutMk cId="1217239249" sldId="2147483685"/>
              <ac:picMk id="7" creationId="{0A7FD607-FED4-51D6-36AB-1B2E716B8FB9}"/>
            </ac:picMkLst>
          </pc:picChg>
          <pc:picChg chg="del">
            <ac:chgData name="Sergio German Muños Rios" userId="66cbb74c-f403-455f-9431-05505c8a10b1" providerId="ADAL" clId="{75408C78-D54F-4B0E-BC74-1761CE42CB91}" dt="2022-09-22T20:39:09.998" v="21" actId="478"/>
            <ac:picMkLst>
              <pc:docMk/>
              <pc:sldMasterMk cId="2328870246" sldId="2147483664"/>
              <pc:sldLayoutMk cId="1217239249" sldId="2147483685"/>
              <ac:picMk id="10" creationId="{61D0774D-68B7-7809-4EA1-CC374F1F9437}"/>
            </ac:picMkLst>
          </pc:picChg>
          <pc:picChg chg="del">
            <ac:chgData name="Sergio German Muños Rios" userId="66cbb74c-f403-455f-9431-05505c8a10b1" providerId="ADAL" clId="{75408C78-D54F-4B0E-BC74-1761CE42CB91}" dt="2022-09-22T20:39:09.998" v="21" actId="478"/>
            <ac:picMkLst>
              <pc:docMk/>
              <pc:sldMasterMk cId="2328870246" sldId="2147483664"/>
              <pc:sldLayoutMk cId="1217239249" sldId="2147483685"/>
              <ac:picMk id="932" creationId="{2D18413A-53ED-448C-AB9D-6C4C8059AE1F}"/>
            </ac:picMkLst>
          </pc:picChg>
        </pc:sldLayoutChg>
        <pc:sldLayoutChg chg="addSp delSp modSp mod">
          <pc:chgData name="Sergio German Muños Rios" userId="66cbb74c-f403-455f-9431-05505c8a10b1" providerId="ADAL" clId="{75408C78-D54F-4B0E-BC74-1761CE42CB91}" dt="2022-09-22T20:39:26.841" v="24"/>
          <pc:sldLayoutMkLst>
            <pc:docMk/>
            <pc:sldMasterMk cId="2328870246" sldId="2147483664"/>
            <pc:sldLayoutMk cId="581422459" sldId="2147483687"/>
          </pc:sldLayoutMkLst>
          <pc:picChg chg="add mod">
            <ac:chgData name="Sergio German Muños Rios" userId="66cbb74c-f403-455f-9431-05505c8a10b1" providerId="ADAL" clId="{75408C78-D54F-4B0E-BC74-1761CE42CB91}" dt="2022-09-22T20:39:26.841" v="24"/>
            <ac:picMkLst>
              <pc:docMk/>
              <pc:sldMasterMk cId="2328870246" sldId="2147483664"/>
              <pc:sldLayoutMk cId="581422459" sldId="2147483687"/>
              <ac:picMk id="2" creationId="{B82C8157-756F-B734-F396-9E2861DCA59F}"/>
            </ac:picMkLst>
          </pc:picChg>
          <pc:picChg chg="add mod">
            <ac:chgData name="Sergio German Muños Rios" userId="66cbb74c-f403-455f-9431-05505c8a10b1" providerId="ADAL" clId="{75408C78-D54F-4B0E-BC74-1761CE42CB91}" dt="2022-09-22T20:39:26.841" v="24"/>
            <ac:picMkLst>
              <pc:docMk/>
              <pc:sldMasterMk cId="2328870246" sldId="2147483664"/>
              <pc:sldLayoutMk cId="581422459" sldId="2147483687"/>
              <ac:picMk id="3" creationId="{6D873E17-AC63-729A-C8F7-83F137526BC7}"/>
            </ac:picMkLst>
          </pc:picChg>
          <pc:picChg chg="del">
            <ac:chgData name="Sergio German Muños Rios" userId="66cbb74c-f403-455f-9431-05505c8a10b1" providerId="ADAL" clId="{75408C78-D54F-4B0E-BC74-1761CE42CB91}" dt="2022-09-22T20:39:20.500" v="23" actId="478"/>
            <ac:picMkLst>
              <pc:docMk/>
              <pc:sldMasterMk cId="2328870246" sldId="2147483664"/>
              <pc:sldLayoutMk cId="581422459" sldId="2147483687"/>
              <ac:picMk id="6" creationId="{CB19962B-5D6C-B3E1-3441-C5D82E48D8D6}"/>
            </ac:picMkLst>
          </pc:picChg>
          <pc:picChg chg="del">
            <ac:chgData name="Sergio German Muños Rios" userId="66cbb74c-f403-455f-9431-05505c8a10b1" providerId="ADAL" clId="{75408C78-D54F-4B0E-BC74-1761CE42CB91}" dt="2022-09-22T20:39:20.500" v="23" actId="478"/>
            <ac:picMkLst>
              <pc:docMk/>
              <pc:sldMasterMk cId="2328870246" sldId="2147483664"/>
              <pc:sldLayoutMk cId="581422459" sldId="2147483687"/>
              <ac:picMk id="7" creationId="{EEA52256-7DEB-1272-3023-8ECAFDE90040}"/>
            </ac:picMkLst>
          </pc:picChg>
          <pc:picChg chg="del">
            <ac:chgData name="Sergio German Muños Rios" userId="66cbb74c-f403-455f-9431-05505c8a10b1" providerId="ADAL" clId="{75408C78-D54F-4B0E-BC74-1761CE42CB91}" dt="2022-09-22T20:39:20.500" v="23" actId="478"/>
            <ac:picMkLst>
              <pc:docMk/>
              <pc:sldMasterMk cId="2328870246" sldId="2147483664"/>
              <pc:sldLayoutMk cId="581422459" sldId="2147483687"/>
              <ac:picMk id="10" creationId="{A820D578-21E5-A4A3-6B86-B2D57BA7604C}"/>
            </ac:picMkLst>
          </pc:picChg>
          <pc:picChg chg="del">
            <ac:chgData name="Sergio German Muños Rios" userId="66cbb74c-f403-455f-9431-05505c8a10b1" providerId="ADAL" clId="{75408C78-D54F-4B0E-BC74-1761CE42CB91}" dt="2022-09-22T20:39:20.500" v="23" actId="478"/>
            <ac:picMkLst>
              <pc:docMk/>
              <pc:sldMasterMk cId="2328870246" sldId="2147483664"/>
              <pc:sldLayoutMk cId="581422459" sldId="2147483687"/>
              <ac:picMk id="924" creationId="{8A1B2119-8259-4180-AC52-76CAFD0BE6C0}"/>
            </ac:picMkLst>
          </pc:picChg>
        </pc:sldLayoutChg>
      </pc:sldMasterChg>
      <pc:sldMasterChg chg="addSp delSp modSp mod delAnim modAnim">
        <pc:chgData name="Sergio German Muños Rios" userId="66cbb74c-f403-455f-9431-05505c8a10b1" providerId="ADAL" clId="{75408C78-D54F-4B0E-BC74-1761CE42CB91}" dt="2022-09-22T20:40:10.299" v="33" actId="478"/>
        <pc:sldMasterMkLst>
          <pc:docMk/>
          <pc:sldMasterMk cId="1764657274" sldId="2147483678"/>
        </pc:sldMasterMkLst>
        <pc:spChg chg="del">
          <ac:chgData name="Sergio German Muños Rios" userId="66cbb74c-f403-455f-9431-05505c8a10b1" providerId="ADAL" clId="{75408C78-D54F-4B0E-BC74-1761CE42CB91}" dt="2022-09-22T20:39:43.251" v="29" actId="478"/>
          <ac:spMkLst>
            <pc:docMk/>
            <pc:sldMasterMk cId="1764657274" sldId="2147483678"/>
            <ac:spMk id="2" creationId="{00000000-0000-0000-0000-000000000000}"/>
          </ac:spMkLst>
        </pc:spChg>
        <pc:spChg chg="del">
          <ac:chgData name="Sergio German Muños Rios" userId="66cbb74c-f403-455f-9431-05505c8a10b1" providerId="ADAL" clId="{75408C78-D54F-4B0E-BC74-1761CE42CB91}" dt="2022-09-22T20:39:42.285" v="28" actId="478"/>
          <ac:spMkLst>
            <pc:docMk/>
            <pc:sldMasterMk cId="1764657274" sldId="2147483678"/>
            <ac:spMk id="3" creationId="{00000000-0000-0000-0000-000000000000}"/>
          </ac:spMkLst>
        </pc:spChg>
        <pc:spChg chg="add mod">
          <ac:chgData name="Sergio German Muños Rios" userId="66cbb74c-f403-455f-9431-05505c8a10b1" providerId="ADAL" clId="{75408C78-D54F-4B0E-BC74-1761CE42CB91}" dt="2022-09-22T20:40:05.759" v="32"/>
          <ac:spMkLst>
            <pc:docMk/>
            <pc:sldMasterMk cId="1764657274" sldId="2147483678"/>
            <ac:spMk id="6" creationId="{C5FC0A92-2DC6-513D-1912-FBEC36C40B64}"/>
          </ac:spMkLst>
        </pc:spChg>
        <pc:spChg chg="add mod">
          <ac:chgData name="Sergio German Muños Rios" userId="66cbb74c-f403-455f-9431-05505c8a10b1" providerId="ADAL" clId="{75408C78-D54F-4B0E-BC74-1761CE42CB91}" dt="2022-09-22T20:40:05.759" v="32"/>
          <ac:spMkLst>
            <pc:docMk/>
            <pc:sldMasterMk cId="1764657274" sldId="2147483678"/>
            <ac:spMk id="9" creationId="{90078771-1702-88CD-51E7-CB897C2B4A78}"/>
          </ac:spMkLst>
        </pc:spChg>
        <pc:spChg chg="del">
          <ac:chgData name="Sergio German Muños Rios" userId="66cbb74c-f403-455f-9431-05505c8a10b1" providerId="ADAL" clId="{75408C78-D54F-4B0E-BC74-1761CE42CB91}" dt="2022-09-22T20:39:35.229" v="25" actId="478"/>
          <ac:spMkLst>
            <pc:docMk/>
            <pc:sldMasterMk cId="1764657274" sldId="2147483678"/>
            <ac:spMk id="11" creationId="{09CEA3E4-FFED-B8FF-F7C9-669AB52ACB57}"/>
          </ac:spMkLst>
        </pc:spChg>
        <pc:spChg chg="del">
          <ac:chgData name="Sergio German Muños Rios" userId="66cbb74c-f403-455f-9431-05505c8a10b1" providerId="ADAL" clId="{75408C78-D54F-4B0E-BC74-1761CE42CB91}" dt="2022-09-22T20:39:35.229" v="25" actId="478"/>
          <ac:spMkLst>
            <pc:docMk/>
            <pc:sldMasterMk cId="1764657274" sldId="2147483678"/>
            <ac:spMk id="12" creationId="{5AFD39A0-09A2-E783-CAFD-08BB1950ACF0}"/>
          </ac:spMkLst>
        </pc:spChg>
        <pc:spChg chg="add mod">
          <ac:chgData name="Sergio German Muños Rios" userId="66cbb74c-f403-455f-9431-05505c8a10b1" providerId="ADAL" clId="{75408C78-D54F-4B0E-BC74-1761CE42CB91}" dt="2022-09-22T20:40:05.759" v="32"/>
          <ac:spMkLst>
            <pc:docMk/>
            <pc:sldMasterMk cId="1764657274" sldId="2147483678"/>
            <ac:spMk id="15" creationId="{7F227AE2-95F3-EF72-15B9-425FE657DBD7}"/>
          </ac:spMkLst>
        </pc:spChg>
        <pc:spChg chg="add mod">
          <ac:chgData name="Sergio German Muños Rios" userId="66cbb74c-f403-455f-9431-05505c8a10b1" providerId="ADAL" clId="{75408C78-D54F-4B0E-BC74-1761CE42CB91}" dt="2022-09-22T20:40:05.759" v="32"/>
          <ac:spMkLst>
            <pc:docMk/>
            <pc:sldMasterMk cId="1764657274" sldId="2147483678"/>
            <ac:spMk id="16" creationId="{F666A5A7-FD1B-67F6-092C-D80790E2DA19}"/>
          </ac:spMkLst>
        </pc:spChg>
        <pc:spChg chg="del">
          <ac:chgData name="Sergio German Muños Rios" userId="66cbb74c-f403-455f-9431-05505c8a10b1" providerId="ADAL" clId="{75408C78-D54F-4B0E-BC74-1761CE42CB91}" dt="2022-09-22T20:39:35.229" v="25" actId="478"/>
          <ac:spMkLst>
            <pc:docMk/>
            <pc:sldMasterMk cId="1764657274" sldId="2147483678"/>
            <ac:spMk id="17" creationId="{F1C66EBB-168D-BF0F-84C7-39A5DBFD47EE}"/>
          </ac:spMkLst>
        </pc:spChg>
        <pc:spChg chg="del">
          <ac:chgData name="Sergio German Muños Rios" userId="66cbb74c-f403-455f-9431-05505c8a10b1" providerId="ADAL" clId="{75408C78-D54F-4B0E-BC74-1761CE42CB91}" dt="2022-09-22T20:39:35.229" v="25" actId="478"/>
          <ac:spMkLst>
            <pc:docMk/>
            <pc:sldMasterMk cId="1764657274" sldId="2147483678"/>
            <ac:spMk id="18" creationId="{309D4FBA-741D-8B31-3CB4-F18CBD23B14A}"/>
          </ac:spMkLst>
        </pc:spChg>
        <pc:spChg chg="del">
          <ac:chgData name="Sergio German Muños Rios" userId="66cbb74c-f403-455f-9431-05505c8a10b1" providerId="ADAL" clId="{75408C78-D54F-4B0E-BC74-1761CE42CB91}" dt="2022-09-22T20:39:35.229" v="25" actId="478"/>
          <ac:spMkLst>
            <pc:docMk/>
            <pc:sldMasterMk cId="1764657274" sldId="2147483678"/>
            <ac:spMk id="19" creationId="{BD19D78D-2C62-CB1D-8144-36BA348CEDC9}"/>
          </ac:spMkLst>
        </pc:spChg>
        <pc:spChg chg="add mod">
          <ac:chgData name="Sergio German Muños Rios" userId="66cbb74c-f403-455f-9431-05505c8a10b1" providerId="ADAL" clId="{75408C78-D54F-4B0E-BC74-1761CE42CB91}" dt="2022-09-22T20:40:05.759" v="32"/>
          <ac:spMkLst>
            <pc:docMk/>
            <pc:sldMasterMk cId="1764657274" sldId="2147483678"/>
            <ac:spMk id="20" creationId="{E56B34DD-C5B9-32E8-3DC1-1C1FE65B0D82}"/>
          </ac:spMkLst>
        </pc:spChg>
        <pc:spChg chg="add del mod">
          <ac:chgData name="Sergio German Muños Rios" userId="66cbb74c-f403-455f-9431-05505c8a10b1" providerId="ADAL" clId="{75408C78-D54F-4B0E-BC74-1761CE42CB91}" dt="2022-09-22T20:40:10.299" v="33" actId="478"/>
          <ac:spMkLst>
            <pc:docMk/>
            <pc:sldMasterMk cId="1764657274" sldId="2147483678"/>
            <ac:spMk id="21" creationId="{654DE937-0339-F065-C16F-A6CE41F1988E}"/>
          </ac:spMkLst>
        </pc:spChg>
        <pc:spChg chg="add del mod">
          <ac:chgData name="Sergio German Muños Rios" userId="66cbb74c-f403-455f-9431-05505c8a10b1" providerId="ADAL" clId="{75408C78-D54F-4B0E-BC74-1761CE42CB91}" dt="2022-09-22T20:40:10.299" v="33" actId="478"/>
          <ac:spMkLst>
            <pc:docMk/>
            <pc:sldMasterMk cId="1764657274" sldId="2147483678"/>
            <ac:spMk id="22" creationId="{A9FEAC8A-DFBE-6098-1A7B-34A55494B713}"/>
          </ac:spMkLst>
        </pc:spChg>
        <pc:picChg chg="add del mod">
          <ac:chgData name="Sergio German Muños Rios" userId="66cbb74c-f403-455f-9431-05505c8a10b1" providerId="ADAL" clId="{75408C78-D54F-4B0E-BC74-1761CE42CB91}" dt="2022-09-22T20:39:50.541" v="31"/>
          <ac:picMkLst>
            <pc:docMk/>
            <pc:sldMasterMk cId="1764657274" sldId="2147483678"/>
            <ac:picMk id="4" creationId="{3E6E2302-5660-1E1A-16EB-0F85848E396E}"/>
          </ac:picMkLst>
        </pc:picChg>
        <pc:picChg chg="add del mod">
          <ac:chgData name="Sergio German Muños Rios" userId="66cbb74c-f403-455f-9431-05505c8a10b1" providerId="ADAL" clId="{75408C78-D54F-4B0E-BC74-1761CE42CB91}" dt="2022-09-22T20:39:50.541" v="31"/>
          <ac:picMkLst>
            <pc:docMk/>
            <pc:sldMasterMk cId="1764657274" sldId="2147483678"/>
            <ac:picMk id="5" creationId="{C43BEBBB-57D6-50C0-6811-B022A21C7040}"/>
          </ac:picMkLst>
        </pc:picChg>
        <pc:picChg chg="del">
          <ac:chgData name="Sergio German Muños Rios" userId="66cbb74c-f403-455f-9431-05505c8a10b1" providerId="ADAL" clId="{75408C78-D54F-4B0E-BC74-1761CE42CB91}" dt="2022-09-22T20:39:41.171" v="27" actId="478"/>
          <ac:picMkLst>
            <pc:docMk/>
            <pc:sldMasterMk cId="1764657274" sldId="2147483678"/>
            <ac:picMk id="7" creationId="{00000000-0000-0000-0000-000000000000}"/>
          </ac:picMkLst>
        </pc:picChg>
        <pc:picChg chg="del">
          <ac:chgData name="Sergio German Muños Rios" userId="66cbb74c-f403-455f-9431-05505c8a10b1" providerId="ADAL" clId="{75408C78-D54F-4B0E-BC74-1761CE42CB91}" dt="2022-09-22T20:39:36.573" v="26" actId="478"/>
          <ac:picMkLst>
            <pc:docMk/>
            <pc:sldMasterMk cId="1764657274" sldId="2147483678"/>
            <ac:picMk id="8" creationId="{00000000-0000-0000-0000-000000000000}"/>
          </ac:picMkLst>
        </pc:picChg>
        <pc:picChg chg="add mod">
          <ac:chgData name="Sergio German Muños Rios" userId="66cbb74c-f403-455f-9431-05505c8a10b1" providerId="ADAL" clId="{75408C78-D54F-4B0E-BC74-1761CE42CB91}" dt="2022-09-22T20:40:05.759" v="32"/>
          <ac:picMkLst>
            <pc:docMk/>
            <pc:sldMasterMk cId="1764657274" sldId="2147483678"/>
            <ac:picMk id="10" creationId="{1B71B297-65B5-81D0-F57E-638FF9107485}"/>
          </ac:picMkLst>
        </pc:picChg>
        <pc:picChg chg="del">
          <ac:chgData name="Sergio German Muños Rios" userId="66cbb74c-f403-455f-9431-05505c8a10b1" providerId="ADAL" clId="{75408C78-D54F-4B0E-BC74-1761CE42CB91}" dt="2022-09-22T20:39:35.229" v="25" actId="478"/>
          <ac:picMkLst>
            <pc:docMk/>
            <pc:sldMasterMk cId="1764657274" sldId="2147483678"/>
            <ac:picMk id="13" creationId="{FE0CD3CD-2E4E-C813-96A5-C91538D25964}"/>
          </ac:picMkLst>
        </pc:picChg>
        <pc:picChg chg="add mod">
          <ac:chgData name="Sergio German Muños Rios" userId="66cbb74c-f403-455f-9431-05505c8a10b1" providerId="ADAL" clId="{75408C78-D54F-4B0E-BC74-1761CE42CB91}" dt="2022-09-22T20:40:05.759" v="32"/>
          <ac:picMkLst>
            <pc:docMk/>
            <pc:sldMasterMk cId="1764657274" sldId="2147483678"/>
            <ac:picMk id="14" creationId="{25A67A15-5944-03A4-4961-F8937CBDADD5}"/>
          </ac:picMkLst>
        </pc:picChg>
        <pc:picChg chg="add mod">
          <ac:chgData name="Sergio German Muños Rios" userId="66cbb74c-f403-455f-9431-05505c8a10b1" providerId="ADAL" clId="{75408C78-D54F-4B0E-BC74-1761CE42CB91}" dt="2022-09-22T20:40:05.759" v="32"/>
          <ac:picMkLst>
            <pc:docMk/>
            <pc:sldMasterMk cId="1764657274" sldId="2147483678"/>
            <ac:picMk id="23" creationId="{0F97E818-7EAB-4D98-EAAA-B34DCE01C388}"/>
          </ac:picMkLst>
        </pc:picChg>
        <pc:picChg chg="add mod">
          <ac:chgData name="Sergio German Muños Rios" userId="66cbb74c-f403-455f-9431-05505c8a10b1" providerId="ADAL" clId="{75408C78-D54F-4B0E-BC74-1761CE42CB91}" dt="2022-09-22T20:40:05.759" v="32"/>
          <ac:picMkLst>
            <pc:docMk/>
            <pc:sldMasterMk cId="1764657274" sldId="2147483678"/>
            <ac:picMk id="24" creationId="{86E76A15-4339-B78F-A218-DB02F1B446E4}"/>
          </ac:picMkLst>
        </pc:picChg>
      </pc:sldMasterChg>
      <pc:sldMasterChg chg="addSp delSp modSp mod">
        <pc:chgData name="Sergio German Muños Rios" userId="66cbb74c-f403-455f-9431-05505c8a10b1" providerId="ADAL" clId="{75408C78-D54F-4B0E-BC74-1761CE42CB91}" dt="2022-09-22T20:37:10.422" v="4"/>
        <pc:sldMasterMkLst>
          <pc:docMk/>
          <pc:sldMasterMk cId="496375632" sldId="2147483691"/>
        </pc:sldMasterMkLst>
        <pc:picChg chg="add mod">
          <ac:chgData name="Sergio German Muños Rios" userId="66cbb74c-f403-455f-9431-05505c8a10b1" providerId="ADAL" clId="{75408C78-D54F-4B0E-BC74-1761CE42CB91}" dt="2022-09-22T20:37:10.422" v="4"/>
          <ac:picMkLst>
            <pc:docMk/>
            <pc:sldMasterMk cId="496375632" sldId="2147483691"/>
            <ac:picMk id="2" creationId="{20B84223-5109-B727-1DF6-E4B7EE97777E}"/>
          </ac:picMkLst>
        </pc:picChg>
        <pc:picChg chg="add mod">
          <ac:chgData name="Sergio German Muños Rios" userId="66cbb74c-f403-455f-9431-05505c8a10b1" providerId="ADAL" clId="{75408C78-D54F-4B0E-BC74-1761CE42CB91}" dt="2022-09-22T20:37:10.422" v="4"/>
          <ac:picMkLst>
            <pc:docMk/>
            <pc:sldMasterMk cId="496375632" sldId="2147483691"/>
            <ac:picMk id="3" creationId="{D4016B9C-C266-28FD-382C-71A17469EAF5}"/>
          </ac:picMkLst>
        </pc:picChg>
        <pc:picChg chg="del">
          <ac:chgData name="Sergio German Muños Rios" userId="66cbb74c-f403-455f-9431-05505c8a10b1" providerId="ADAL" clId="{75408C78-D54F-4B0E-BC74-1761CE42CB91}" dt="2022-09-22T20:37:10.060" v="3" actId="478"/>
          <ac:picMkLst>
            <pc:docMk/>
            <pc:sldMasterMk cId="496375632" sldId="2147483691"/>
            <ac:picMk id="5" creationId="{DF63C3B9-C71B-F019-69D1-FCFD48D35FB6}"/>
          </ac:picMkLst>
        </pc:picChg>
        <pc:picChg chg="del">
          <ac:chgData name="Sergio German Muños Rios" userId="66cbb74c-f403-455f-9431-05505c8a10b1" providerId="ADAL" clId="{75408C78-D54F-4B0E-BC74-1761CE42CB91}" dt="2022-09-22T20:37:10.060" v="3" actId="478"/>
          <ac:picMkLst>
            <pc:docMk/>
            <pc:sldMasterMk cId="496375632" sldId="2147483691"/>
            <ac:picMk id="9" creationId="{779B8DF7-7792-F956-9B20-F842F9E2E274}"/>
          </ac:picMkLst>
        </pc:picChg>
        <pc:picChg chg="del">
          <ac:chgData name="Sergio German Muños Rios" userId="66cbb74c-f403-455f-9431-05505c8a10b1" providerId="ADAL" clId="{75408C78-D54F-4B0E-BC74-1761CE42CB91}" dt="2022-09-22T20:37:10.060" v="3" actId="478"/>
          <ac:picMkLst>
            <pc:docMk/>
            <pc:sldMasterMk cId="496375632" sldId="2147483691"/>
            <ac:picMk id="11" creationId="{A1F6BCBF-CD85-A577-99E0-0F8B4A79549A}"/>
          </ac:picMkLst>
        </pc:picChg>
      </pc:sldMasterChg>
    </pc:docChg>
  </pc:docChgLst>
  <pc:docChgLst>
    <pc:chgData name="Gloria Moncada Arenas" userId="S::generacion@noria.mx::d8a5062a-d71a-42ef-9777-a767ee448c70" providerId="AD" clId="Web-{1BE4ED92-492A-7932-8057-680FE3C183E4}"/>
    <pc:docChg chg="modSld">
      <pc:chgData name="Gloria Moncada Arenas" userId="S::generacion@noria.mx::d8a5062a-d71a-42ef-9777-a767ee448c70" providerId="AD" clId="Web-{1BE4ED92-492A-7932-8057-680FE3C183E4}" dt="2022-09-02T22:12:59.321" v="11" actId="20577"/>
      <pc:docMkLst>
        <pc:docMk/>
      </pc:docMkLst>
      <pc:sldChg chg="modSp">
        <pc:chgData name="Gloria Moncada Arenas" userId="S::generacion@noria.mx::d8a5062a-d71a-42ef-9777-a767ee448c70" providerId="AD" clId="Web-{1BE4ED92-492A-7932-8057-680FE3C183E4}" dt="2022-09-02T22:05:54.494" v="2" actId="20577"/>
        <pc:sldMkLst>
          <pc:docMk/>
          <pc:sldMk cId="78869457" sldId="494"/>
        </pc:sldMkLst>
        <pc:spChg chg="mod">
          <ac:chgData name="Gloria Moncada Arenas" userId="S::generacion@noria.mx::d8a5062a-d71a-42ef-9777-a767ee448c70" providerId="AD" clId="Web-{1BE4ED92-492A-7932-8057-680FE3C183E4}" dt="2022-09-02T22:05:54.494" v="2" actId="20577"/>
          <ac:spMkLst>
            <pc:docMk/>
            <pc:sldMk cId="78869457" sldId="494"/>
            <ac:spMk id="5" creationId="{3FB56BB7-59D1-1340-AD8B-FCF44247F066}"/>
          </ac:spMkLst>
        </pc:spChg>
      </pc:sldChg>
      <pc:sldChg chg="modSp">
        <pc:chgData name="Gloria Moncada Arenas" userId="S::generacion@noria.mx::d8a5062a-d71a-42ef-9777-a767ee448c70" providerId="AD" clId="Web-{1BE4ED92-492A-7932-8057-680FE3C183E4}" dt="2022-09-02T22:06:46.120" v="7" actId="20577"/>
        <pc:sldMkLst>
          <pc:docMk/>
          <pc:sldMk cId="1819358047" sldId="495"/>
        </pc:sldMkLst>
        <pc:spChg chg="mod">
          <ac:chgData name="Gloria Moncada Arenas" userId="S::generacion@noria.mx::d8a5062a-d71a-42ef-9777-a767ee448c70" providerId="AD" clId="Web-{1BE4ED92-492A-7932-8057-680FE3C183E4}" dt="2022-09-02T22:06:21.963" v="5" actId="20577"/>
          <ac:spMkLst>
            <pc:docMk/>
            <pc:sldMk cId="1819358047" sldId="495"/>
            <ac:spMk id="5" creationId="{ADFBC4A5-BAED-6A48-9F37-EE68C0033358}"/>
          </ac:spMkLst>
        </pc:spChg>
        <pc:spChg chg="mod">
          <ac:chgData name="Gloria Moncada Arenas" userId="S::generacion@noria.mx::d8a5062a-d71a-42ef-9777-a767ee448c70" providerId="AD" clId="Web-{1BE4ED92-492A-7932-8057-680FE3C183E4}" dt="2022-09-02T22:06:27.651" v="6" actId="20577"/>
          <ac:spMkLst>
            <pc:docMk/>
            <pc:sldMk cId="1819358047" sldId="495"/>
            <ac:spMk id="6" creationId="{70EBAE1E-628C-3942-8DAD-D69F14B537AF}"/>
          </ac:spMkLst>
        </pc:spChg>
        <pc:spChg chg="mod">
          <ac:chgData name="Gloria Moncada Arenas" userId="S::generacion@noria.mx::d8a5062a-d71a-42ef-9777-a767ee448c70" providerId="AD" clId="Web-{1BE4ED92-492A-7932-8057-680FE3C183E4}" dt="2022-09-02T22:06:46.120" v="7" actId="20577"/>
          <ac:spMkLst>
            <pc:docMk/>
            <pc:sldMk cId="1819358047" sldId="495"/>
            <ac:spMk id="8" creationId="{82CC6DAB-5F58-2143-92CB-D5A8F42339F4}"/>
          </ac:spMkLst>
        </pc:spChg>
      </pc:sldChg>
      <pc:sldChg chg="modSp">
        <pc:chgData name="Gloria Moncada Arenas" userId="S::generacion@noria.mx::d8a5062a-d71a-42ef-9777-a767ee448c70" providerId="AD" clId="Web-{1BE4ED92-492A-7932-8057-680FE3C183E4}" dt="2022-09-02T22:12:59.321" v="11" actId="20577"/>
        <pc:sldMkLst>
          <pc:docMk/>
          <pc:sldMk cId="2072473243" sldId="514"/>
        </pc:sldMkLst>
        <pc:spChg chg="mod">
          <ac:chgData name="Gloria Moncada Arenas" userId="S::generacion@noria.mx::d8a5062a-d71a-42ef-9777-a767ee448c70" providerId="AD" clId="Web-{1BE4ED92-492A-7932-8057-680FE3C183E4}" dt="2022-09-02T22:12:59.321" v="11" actId="20577"/>
          <ac:spMkLst>
            <pc:docMk/>
            <pc:sldMk cId="2072473243" sldId="514"/>
            <ac:spMk id="5" creationId="{73474D15-447A-964A-9D2E-5F6E82800A8B}"/>
          </ac:spMkLst>
        </pc:spChg>
      </pc:sldChg>
      <pc:sldChg chg="modSp">
        <pc:chgData name="Gloria Moncada Arenas" userId="S::generacion@noria.mx::d8a5062a-d71a-42ef-9777-a767ee448c70" providerId="AD" clId="Web-{1BE4ED92-492A-7932-8057-680FE3C183E4}" dt="2022-09-02T22:10:15.315" v="10" actId="20577"/>
        <pc:sldMkLst>
          <pc:docMk/>
          <pc:sldMk cId="2236762196" sldId="518"/>
        </pc:sldMkLst>
        <pc:graphicFrameChg chg="modGraphic">
          <ac:chgData name="Gloria Moncada Arenas" userId="S::generacion@noria.mx::d8a5062a-d71a-42ef-9777-a767ee448c70" providerId="AD" clId="Web-{1BE4ED92-492A-7932-8057-680FE3C183E4}" dt="2022-09-02T22:10:15.315" v="10" actId="20577"/>
          <ac:graphicFrameMkLst>
            <pc:docMk/>
            <pc:sldMk cId="2236762196" sldId="518"/>
            <ac:graphicFrameMk id="4" creationId="{F4EDCB5C-8190-A31F-FCC0-67815BAFED2A}"/>
          </ac:graphicFrameMkLst>
        </pc:graphicFrameChg>
      </pc:sldChg>
    </pc:docChg>
  </pc:docChgLst>
  <pc:docChgLst>
    <pc:chgData name="Marisol León" userId="e1084f91-3605-43d1-a7ff-413c940f9801" providerId="ADAL" clId="{92D28AFC-3A08-467E-AF47-8823ACB56C59}"/>
    <pc:docChg chg="modSld">
      <pc:chgData name="Marisol León" userId="e1084f91-3605-43d1-a7ff-413c940f9801" providerId="ADAL" clId="{92D28AFC-3A08-467E-AF47-8823ACB56C59}" dt="2022-10-18T21:02:16.868" v="6" actId="14100"/>
      <pc:docMkLst>
        <pc:docMk/>
      </pc:docMkLst>
      <pc:sldChg chg="modSp mod">
        <pc:chgData name="Marisol León" userId="e1084f91-3605-43d1-a7ff-413c940f9801" providerId="ADAL" clId="{92D28AFC-3A08-467E-AF47-8823ACB56C59}" dt="2022-10-18T21:02:16.868" v="6" actId="14100"/>
        <pc:sldMkLst>
          <pc:docMk/>
          <pc:sldMk cId="338444006" sldId="274"/>
        </pc:sldMkLst>
        <pc:spChg chg="mod">
          <ac:chgData name="Marisol León" userId="e1084f91-3605-43d1-a7ff-413c940f9801" providerId="ADAL" clId="{92D28AFC-3A08-467E-AF47-8823ACB56C59}" dt="2022-10-18T21:01:58.753" v="3"/>
          <ac:spMkLst>
            <pc:docMk/>
            <pc:sldMk cId="338444006" sldId="274"/>
            <ac:spMk id="5" creationId="{D96CD628-A4CC-E613-A3FA-F0E5FC824497}"/>
          </ac:spMkLst>
        </pc:spChg>
        <pc:spChg chg="mod">
          <ac:chgData name="Marisol León" userId="e1084f91-3605-43d1-a7ff-413c940f9801" providerId="ADAL" clId="{92D28AFC-3A08-467E-AF47-8823ACB56C59}" dt="2022-10-18T21:02:16.868" v="6" actId="14100"/>
          <ac:spMkLst>
            <pc:docMk/>
            <pc:sldMk cId="338444006" sldId="274"/>
            <ac:spMk id="6" creationId="{08BC9536-A71E-FE9C-A554-95AB35D4904D}"/>
          </ac:spMkLst>
        </pc:spChg>
      </pc:sldChg>
      <pc:sldChg chg="modSp mod">
        <pc:chgData name="Marisol León" userId="e1084f91-3605-43d1-a7ff-413c940f9801" providerId="ADAL" clId="{92D28AFC-3A08-467E-AF47-8823ACB56C59}" dt="2022-10-18T21:00:40.515" v="2" actId="20577"/>
        <pc:sldMkLst>
          <pc:docMk/>
          <pc:sldMk cId="3641608370" sldId="511"/>
        </pc:sldMkLst>
        <pc:spChg chg="mod">
          <ac:chgData name="Marisol León" userId="e1084f91-3605-43d1-a7ff-413c940f9801" providerId="ADAL" clId="{92D28AFC-3A08-467E-AF47-8823ACB56C59}" dt="2022-10-18T21:00:40.515" v="2" actId="20577"/>
          <ac:spMkLst>
            <pc:docMk/>
            <pc:sldMk cId="3641608370" sldId="511"/>
            <ac:spMk id="4" creationId="{13EF3650-1337-DB4E-8BDA-064DACBD874C}"/>
          </ac:spMkLst>
        </pc:spChg>
      </pc:sldChg>
    </pc:docChg>
  </pc:docChgLst>
  <pc:docChgLst>
    <pc:chgData name="Sergio German Muños Rios" userId="S::dgrafico@noria.mx::490b3eab-2d75-45dc-8c0b-3b055a3e558b" providerId="AD" clId="Web-{0DA34885-E347-BBEE-DE09-2D5EE370314B}"/>
    <pc:docChg chg="mod modSld modMainMaster setSldSz">
      <pc:chgData name="Sergio German Muños Rios" userId="S::dgrafico@noria.mx::490b3eab-2d75-45dc-8c0b-3b055a3e558b" providerId="AD" clId="Web-{0DA34885-E347-BBEE-DE09-2D5EE370314B}" dt="2022-09-22T20:36:01.029" v="1" actId="1076"/>
      <pc:docMkLst>
        <pc:docMk/>
      </pc:docMkLst>
      <pc:sldChg chg="modSp">
        <pc:chgData name="Sergio German Muños Rios" userId="S::dgrafico@noria.mx::490b3eab-2d75-45dc-8c0b-3b055a3e558b" providerId="AD" clId="Web-{0DA34885-E347-BBEE-DE09-2D5EE370314B}" dt="2022-09-22T20:36:01.029" v="1" actId="1076"/>
        <pc:sldMkLst>
          <pc:docMk/>
          <pc:sldMk cId="2666196177" sldId="258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2666196177" sldId="258"/>
            <ac:spMk id="2" creationId="{8DA729B0-FFEE-8BF3-A0CD-4DBE62B6858E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6:01.029" v="1" actId="1076"/>
          <ac:spMkLst>
            <pc:docMk/>
            <pc:sldMk cId="2666196177" sldId="258"/>
            <ac:spMk id="3" creationId="{C6C76A2E-B64A-922F-2E23-5FF78F93A71A}"/>
          </ac:spMkLst>
        </pc:sp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3869162568" sldId="264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869162568" sldId="264"/>
            <ac:spMk id="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869162568" sldId="264"/>
            <ac:spMk id="7" creationId="{5F1CC6A6-B6AD-48B4-B15E-C05F9B6F7EBD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869162568" sldId="264"/>
            <ac:picMk id="4" creationId="{216B6F21-50AB-FFD9-D381-774B114F4C7F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869162568" sldId="264"/>
            <ac:picMk id="13" creationId="{0A463ABB-0DEE-DF12-85B4-2EACD24004E0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869162568" sldId="264"/>
            <ac:picMk id="14" creationId="{2B25C542-5759-E75B-B020-0E25411ACD2C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338444006" sldId="274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38444006" sldId="274"/>
            <ac:spMk id="3" creationId="{41670AE8-EFF0-B51E-EACB-CB7BD58099E9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38444006" sldId="274"/>
            <ac:spMk id="4" creationId="{84B947DA-A7B2-87A7-77A3-1054195582A3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38444006" sldId="274"/>
            <ac:picMk id="2" creationId="{18B177A5-B36D-9811-14DC-4B79A1E53E28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378822971" sldId="493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3" creationId="{60567E87-5C1E-DCA9-F01B-9ED8D2E11DA7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4" creationId="{4F7D6D05-2B25-8D4E-826F-736D942787D1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7" creationId="{F9C0235E-CBF5-C624-6EC4-2BA0A7EDEB47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8" creationId="{9663A9D9-4DB0-7E8A-7849-D0E50703D32A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9" creationId="{9293EBD1-CBE4-FA49-6C33-3D3BB8307599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10" creationId="{8DF9EF14-43FA-62B0-D452-8CA6D2D0B541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11" creationId="{A1D5BDBA-CFF8-8FF6-AAD0-30F7415023D2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12" creationId="{522B5815-EFE1-1960-A5C4-62B49ABF94D3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78822971" sldId="493"/>
            <ac:spMk id="13" creationId="{097EF5E6-95EC-7B47-4DE9-F6DC39DBEC53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78822971" sldId="493"/>
            <ac:picMk id="2" creationId="{C685FB84-4E30-F66F-7E85-8C57E5E4383C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78869457" sldId="494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78869457" sldId="494"/>
            <ac:spMk id="4" creationId="{13EF3650-1337-DB4E-8BDA-064DACBD874C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78869457" sldId="494"/>
            <ac:spMk id="5" creationId="{3FB56BB7-59D1-1340-AD8B-FCF44247F066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78869457" sldId="494"/>
            <ac:spMk id="8" creationId="{73607161-52B8-18AE-7865-640447CFF407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78869457" sldId="494"/>
            <ac:picMk id="2" creationId="{32CF56BF-6778-09B4-648B-38B1F19E53AD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78869457" sldId="494"/>
            <ac:picMk id="9" creationId="{4E5C78C1-5FEE-B11A-83B1-DCB9EE579B48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1819358047" sldId="495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819358047" sldId="495"/>
            <ac:spMk id="5" creationId="{ADFBC4A5-BAED-6A48-9F37-EE68C0033358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819358047" sldId="495"/>
            <ac:spMk id="6" creationId="{70EBAE1E-628C-3942-8DAD-D69F14B537AF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819358047" sldId="495"/>
            <ac:spMk id="7" creationId="{60E10816-1407-804A-9C3C-FAAC88203516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819358047" sldId="495"/>
            <ac:spMk id="8" creationId="{82CC6DAB-5F58-2143-92CB-D5A8F42339F4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819358047" sldId="495"/>
            <ac:spMk id="9" creationId="{2CD2BF02-93DC-DE47-AAD3-576AAD3E89AF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819358047" sldId="495"/>
            <ac:picMk id="2" creationId="{726212F7-E22E-83E6-79A2-EC87C3D677FD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1558173928" sldId="496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558173928" sldId="496"/>
            <ac:spMk id="7" creationId="{BFCD17AB-F7AF-B94C-9ABE-590D642FFA51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558173928" sldId="496"/>
            <ac:picMk id="2" creationId="{C0EACA5D-AA9B-C8D8-7426-4B5264D1171E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558173928" sldId="496"/>
            <ac:picMk id="3" creationId="{0B138DFB-1AD1-1BE8-69F6-C00165F9988A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3959244721" sldId="497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959244721" sldId="497"/>
            <ac:spMk id="4" creationId="{4E6E6AA5-4389-F044-ACA5-D4804DB2BA2D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959244721" sldId="497"/>
            <ac:spMk id="5" creationId="{73474D15-447A-964A-9D2E-5F6E82800A8B}"/>
          </ac:spMkLst>
        </pc:sp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3569229536" sldId="504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569229536" sldId="504"/>
            <ac:spMk id="4" creationId="{4F7D6D05-2B25-8D4E-826F-736D942787D1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569229536" sldId="504"/>
            <ac:picMk id="2" creationId="{C685FB84-4E30-F66F-7E85-8C57E5E4383C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569229536" sldId="504"/>
            <ac:picMk id="6" creationId="{0E6F86A5-810F-AAFD-DEDB-27DB22E8AAC3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569229536" sldId="504"/>
            <ac:picMk id="14" creationId="{0CB877A5-3545-0C99-42B1-88FC1F51D340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569229536" sldId="504"/>
            <ac:picMk id="15" creationId="{E55E790D-AFA5-D978-ACA2-8357F10AE746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569229536" sldId="504"/>
            <ac:picMk id="16" creationId="{CAC26B75-EB46-836A-04A1-2679EAC9EE15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569229536" sldId="504"/>
            <ac:picMk id="18" creationId="{5CBC1CB8-3E5B-9238-DE10-4668A952F17E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2942148823" sldId="505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2942148823" sldId="505"/>
            <ac:spMk id="7" creationId="{BFCD17AB-F7AF-B94C-9ABE-590D642FFA51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2942148823" sldId="505"/>
            <ac:picMk id="2" creationId="{C0EACA5D-AA9B-C8D8-7426-4B5264D1171E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2942148823" sldId="505"/>
            <ac:picMk id="6" creationId="{44A76B98-6B0D-7A8C-2F71-20F7AB5D6B9C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1798964334" sldId="506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798964334" sldId="506"/>
            <ac:spMk id="7" creationId="{BFCD17AB-F7AF-B94C-9ABE-590D642FFA51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798964334" sldId="506"/>
            <ac:picMk id="2" creationId="{C0EACA5D-AA9B-C8D8-7426-4B5264D1171E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798964334" sldId="506"/>
            <ac:picMk id="5" creationId="{E23DDB40-3086-7054-75FC-FE3F8AFC10DB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1509335492" sldId="508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509335492" sldId="508"/>
            <ac:spMk id="7" creationId="{BFCD17AB-F7AF-B94C-9ABE-590D642FFA51}"/>
          </ac:spMkLst>
        </pc:spChg>
        <pc:graphicFrameChg chg="mod">
          <ac:chgData name="Sergio German Muños Rios" userId="S::dgrafico@noria.mx::490b3eab-2d75-45dc-8c0b-3b055a3e558b" providerId="AD" clId="Web-{0DA34885-E347-BBEE-DE09-2D5EE370314B}" dt="2022-09-22T20:35:51.841" v="0"/>
          <ac:graphicFrameMkLst>
            <pc:docMk/>
            <pc:sldMk cId="1509335492" sldId="508"/>
            <ac:graphicFrameMk id="4" creationId="{F4EDCB5C-8190-A31F-FCC0-67815BAFED2A}"/>
          </ac:graphicFrameMkLst>
        </pc:graphicFrame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509335492" sldId="508"/>
            <ac:picMk id="2" creationId="{C0EACA5D-AA9B-C8D8-7426-4B5264D1171E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1439188391" sldId="509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439188391" sldId="509"/>
            <ac:spMk id="7" creationId="{BFCD17AB-F7AF-B94C-9ABE-590D642FFA51}"/>
          </ac:spMkLst>
        </pc:spChg>
        <pc:graphicFrameChg chg="mod">
          <ac:chgData name="Sergio German Muños Rios" userId="S::dgrafico@noria.mx::490b3eab-2d75-45dc-8c0b-3b055a3e558b" providerId="AD" clId="Web-{0DA34885-E347-BBEE-DE09-2D5EE370314B}" dt="2022-09-22T20:35:51.841" v="0"/>
          <ac:graphicFrameMkLst>
            <pc:docMk/>
            <pc:sldMk cId="1439188391" sldId="509"/>
            <ac:graphicFrameMk id="4" creationId="{F4EDCB5C-8190-A31F-FCC0-67815BAFED2A}"/>
          </ac:graphicFrameMkLst>
        </pc:graphicFrame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439188391" sldId="509"/>
            <ac:picMk id="2" creationId="{C0EACA5D-AA9B-C8D8-7426-4B5264D1171E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1784789564" sldId="510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1784789564" sldId="510"/>
            <ac:spMk id="7" creationId="{BFCD17AB-F7AF-B94C-9ABE-590D642FFA51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784789564" sldId="510"/>
            <ac:picMk id="2" creationId="{C0EACA5D-AA9B-C8D8-7426-4B5264D1171E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1784789564" sldId="510"/>
            <ac:picMk id="6" creationId="{89EC6AF7-B0B7-0B70-FEBF-128F90A72643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3641608370" sldId="511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641608370" sldId="511"/>
            <ac:spMk id="4" creationId="{13EF3650-1337-DB4E-8BDA-064DACBD874C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641608370" sldId="511"/>
            <ac:spMk id="5" creationId="{3FB56BB7-59D1-1340-AD8B-FCF44247F066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641608370" sldId="511"/>
            <ac:picMk id="9" creationId="{4E5C78C1-5FEE-B11A-83B1-DCB9EE579B48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2324148416" sldId="512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2324148416" sldId="512"/>
            <ac:spMk id="7" creationId="{BFCD17AB-F7AF-B94C-9ABE-590D642FFA51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2324148416" sldId="512"/>
            <ac:picMk id="2" creationId="{C0EACA5D-AA9B-C8D8-7426-4B5264D1171E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2324148416" sldId="512"/>
            <ac:picMk id="4" creationId="{BAE266D5-6010-4AAB-2C91-A8C40BAA460A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603139037" sldId="513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603139037" sldId="513"/>
            <ac:spMk id="7" creationId="{BFCD17AB-F7AF-B94C-9ABE-590D642FFA51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603139037" sldId="513"/>
            <ac:picMk id="2" creationId="{C0EACA5D-AA9B-C8D8-7426-4B5264D1171E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603139037" sldId="513"/>
            <ac:picMk id="5" creationId="{E23DDB40-3086-7054-75FC-FE3F8AFC10DB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2072473243" sldId="514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2072473243" sldId="514"/>
            <ac:spMk id="4" creationId="{4E6E6AA5-4389-F044-ACA5-D4804DB2BA2D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2072473243" sldId="514"/>
            <ac:spMk id="5" creationId="{73474D15-447A-964A-9D2E-5F6E82800A8B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2072473243" sldId="514"/>
            <ac:picMk id="2" creationId="{9A2D5A92-116A-0497-DA82-9AD23272EA66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711076373" sldId="515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711076373" sldId="515"/>
            <ac:spMk id="4" creationId="{4E6E6AA5-4389-F044-ACA5-D4804DB2BA2D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711076373" sldId="515"/>
            <ac:spMk id="5" creationId="{73474D15-447A-964A-9D2E-5F6E82800A8B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711076373" sldId="515"/>
            <ac:picMk id="2" creationId="{9A2D5A92-116A-0497-DA82-9AD23272EA66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3157833102" sldId="516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157833102" sldId="516"/>
            <ac:spMk id="4" creationId="{4E6E6AA5-4389-F044-ACA5-D4804DB2BA2D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3157833102" sldId="516"/>
            <ac:spMk id="5" creationId="{73474D15-447A-964A-9D2E-5F6E82800A8B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3157833102" sldId="516"/>
            <ac:picMk id="2" creationId="{9A2D5A92-116A-0497-DA82-9AD23272EA66}"/>
          </ac:picMkLst>
        </pc:picChg>
      </pc:sldChg>
      <pc:sldChg chg="modSp">
        <pc:chgData name="Sergio German Muños Rios" userId="S::dgrafico@noria.mx::490b3eab-2d75-45dc-8c0b-3b055a3e558b" providerId="AD" clId="Web-{0DA34885-E347-BBEE-DE09-2D5EE370314B}" dt="2022-09-22T20:35:51.841" v="0"/>
        <pc:sldMkLst>
          <pc:docMk/>
          <pc:sldMk cId="2236762196" sldId="518"/>
        </pc:sld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k cId="2236762196" sldId="518"/>
            <ac:spMk id="7" creationId="{BFCD17AB-F7AF-B94C-9ABE-590D642FFA51}"/>
          </ac:spMkLst>
        </pc:spChg>
        <pc:graphicFrameChg chg="mod">
          <ac:chgData name="Sergio German Muños Rios" userId="S::dgrafico@noria.mx::490b3eab-2d75-45dc-8c0b-3b055a3e558b" providerId="AD" clId="Web-{0DA34885-E347-BBEE-DE09-2D5EE370314B}" dt="2022-09-22T20:35:51.841" v="0"/>
          <ac:graphicFrameMkLst>
            <pc:docMk/>
            <pc:sldMk cId="2236762196" sldId="518"/>
            <ac:graphicFrameMk id="4" creationId="{F4EDCB5C-8190-A31F-FCC0-67815BAFED2A}"/>
          </ac:graphicFrameMkLst>
        </pc:graphicFrame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k cId="2236762196" sldId="518"/>
            <ac:picMk id="2" creationId="{C0EACA5D-AA9B-C8D8-7426-4B5264D1171E}"/>
          </ac:picMkLst>
        </pc:picChg>
      </pc:sldChg>
      <pc:sldMasterChg chg="modSp">
        <pc:chgData name="Sergio German Muños Rios" userId="S::dgrafico@noria.mx::490b3eab-2d75-45dc-8c0b-3b055a3e558b" providerId="AD" clId="Web-{0DA34885-E347-BBEE-DE09-2D5EE370314B}" dt="2022-09-22T20:35:51.841" v="0"/>
        <pc:sldMasterMkLst>
          <pc:docMk/>
          <pc:sldMasterMk cId="1423575879" sldId="2147483654"/>
        </pc:sldMasterMkLst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1423575879" sldId="2147483654"/>
            <ac:picMk id="4" creationId="{88D70BE1-46F6-C802-3A06-71EA959C50B8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1423575879" sldId="2147483654"/>
            <ac:picMk id="6" creationId="{6457220C-7CB6-4A30-700A-13FD5FF1AE92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1423575879" sldId="2147483654"/>
            <ac:picMk id="11" creationId="{545273D9-6564-5761-FDA4-F27FDA195755}"/>
          </ac:picMkLst>
        </pc:picChg>
      </pc:sldMasterChg>
      <pc:sldMasterChg chg="modSp modSldLayout">
        <pc:chgData name="Sergio German Muños Rios" userId="S::dgrafico@noria.mx::490b3eab-2d75-45dc-8c0b-3b055a3e558b" providerId="AD" clId="Web-{0DA34885-E347-BBEE-DE09-2D5EE370314B}" dt="2022-09-22T20:35:51.841" v="0"/>
        <pc:sldMasterMkLst>
          <pc:docMk/>
          <pc:sldMasterMk cId="2328870246" sldId="2147483664"/>
        </pc:sldMaster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2328870246" sldId="2147483664"/>
            <ac:spMk id="2" creationId="{82EF0B20-CA6B-B343-A7C3-35803DE14995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2328870246" sldId="2147483664"/>
            <ac:spMk id="4" creationId="{246F1726-08FA-0D46-9455-FB5016143C7D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2328870246" sldId="2147483664"/>
            <ac:picMk id="6" creationId="{12D7B3E8-A1C9-47FA-8B2B-7190871E5F7E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2328870246" sldId="2147483664"/>
            <ac:picMk id="7" creationId="{17A15D31-28D5-154E-8DBA-65D2663FD5C8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2328870246" sldId="2147483664"/>
            <ac:picMk id="14" creationId="{1279DE94-B4DA-38ED-9E2C-D808B94F24EA}"/>
          </ac:picMkLst>
        </pc:pic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1885134393" sldId="2147483665"/>
          </pc:sldLayoutMkLst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885134393" sldId="2147483665"/>
              <ac:spMk id="3" creationId="{D09EFECD-D350-FF42-8E0B-475F1F781277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885134393" sldId="2147483665"/>
              <ac:spMk id="4" creationId="{17F333C8-057C-B545-82C5-3C58AD9BA9DB}"/>
            </ac:spMkLst>
          </pc:sp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2165010878" sldId="2147483668"/>
          </pc:sldLayoutMkLst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2165010878" sldId="2147483668"/>
              <ac:spMk id="6" creationId="{4860E7F8-4458-3B42-B1E0-C752FB120E1D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2165010878" sldId="2147483668"/>
              <ac:spMk id="11" creationId="{B7DAC05E-D73B-BD48-BF77-D3D88165B86A}"/>
            </ac:spMkLst>
          </pc:sp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2357215842" sldId="2147483669"/>
          </pc:sldLayoutMkLst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2357215842" sldId="2147483669"/>
              <ac:spMk id="10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2357215842" sldId="2147483669"/>
              <ac:spMk id="11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2357215842" sldId="2147483669"/>
              <ac:spMk id="12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2357215842" sldId="2147483669"/>
              <ac:spMk id="13" creationId="{00000000-0000-0000-0000-000000000000}"/>
            </ac:spMkLst>
          </pc:sp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1820942176" sldId="2147483671"/>
          </pc:sldLayoutMkLst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820942176" sldId="2147483671"/>
              <ac:spMk id="5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820942176" sldId="2147483671"/>
              <ac:spMk id="6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820942176" sldId="2147483671"/>
              <ac:spMk id="7" creationId="{00000000-0000-0000-0000-000000000000}"/>
            </ac:spMkLst>
          </pc:sp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1362423775" sldId="2147483673"/>
          </pc:sldLayoutMkLst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362423775" sldId="2147483673"/>
              <ac:spMk id="8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362423775" sldId="2147483673"/>
              <ac:spMk id="9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362423775" sldId="2147483673"/>
              <ac:spMk id="10" creationId="{00000000-0000-0000-0000-000000000000}"/>
            </ac:spMkLst>
          </pc:sp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1624917825" sldId="2147483674"/>
          </pc:sldLayoutMkLst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624917825" sldId="2147483674"/>
              <ac:spMk id="4" creationId="{FD520EB3-AF1E-B945-9553-94896C589D63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2328870246" sldId="2147483664"/>
              <pc:sldLayoutMk cId="1624917825" sldId="2147483674"/>
              <ac:spMk id="5" creationId="{DDA3008A-2A83-764F-B6B9-A3E9D98113A8}"/>
            </ac:spMkLst>
          </pc:sp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1414725451" sldId="2147483682"/>
          </pc:sldLayoutMkLst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414725451" sldId="2147483682"/>
              <ac:picMk id="6" creationId="{662E267B-92DC-F896-10AE-05C3D9E5F482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414725451" sldId="2147483682"/>
              <ac:picMk id="8" creationId="{161E7117-EEE3-CA9D-1679-9CB4205E20C2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414725451" sldId="2147483682"/>
              <ac:picMk id="17" creationId="{080D5C41-F902-6AE7-EF0A-08FC9C95427D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414725451" sldId="2147483682"/>
              <ac:picMk id="474" creationId="{E8BDA0C5-A8E3-4B71-9895-98F296EE74D8}"/>
            </ac:picMkLst>
          </pc:pic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1048516442" sldId="2147483683"/>
          </pc:sldLayoutMkLst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048516442" sldId="2147483683"/>
              <ac:picMk id="5" creationId="{C267CB35-DD4E-D0A1-817E-780AE7BEA438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048516442" sldId="2147483683"/>
              <ac:picMk id="9" creationId="{81EC300B-F7F7-E2FF-A999-ED2290D878AD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048516442" sldId="2147483683"/>
              <ac:picMk id="12" creationId="{CE82BFD1-8EC2-A819-092F-28529840D276}"/>
            </ac:picMkLst>
          </pc:pic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1217239249" sldId="2147483685"/>
          </pc:sldLayoutMkLst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217239249" sldId="2147483685"/>
              <ac:picMk id="6" creationId="{C83A39FC-A6DC-35A6-330A-C399B58B7861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217239249" sldId="2147483685"/>
              <ac:picMk id="7" creationId="{0A7FD607-FED4-51D6-36AB-1B2E716B8FB9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217239249" sldId="2147483685"/>
              <ac:picMk id="10" creationId="{61D0774D-68B7-7809-4EA1-CC374F1F9437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1217239249" sldId="2147483685"/>
              <ac:picMk id="932" creationId="{2D18413A-53ED-448C-AB9D-6C4C8059AE1F}"/>
            </ac:picMkLst>
          </pc:picChg>
        </pc:sldLayout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2328870246" sldId="2147483664"/>
            <pc:sldLayoutMk cId="581422459" sldId="2147483687"/>
          </pc:sldLayoutMkLst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581422459" sldId="2147483687"/>
              <ac:picMk id="6" creationId="{CB19962B-5D6C-B3E1-3441-C5D82E48D8D6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581422459" sldId="2147483687"/>
              <ac:picMk id="7" creationId="{EEA52256-7DEB-1272-3023-8ECAFDE90040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581422459" sldId="2147483687"/>
              <ac:picMk id="10" creationId="{A820D578-21E5-A4A3-6B86-B2D57BA7604C}"/>
            </ac:picMkLst>
          </pc:picChg>
          <pc:picChg chg="mod">
            <ac:chgData name="Sergio German Muños Rios" userId="S::dgrafico@noria.mx::490b3eab-2d75-45dc-8c0b-3b055a3e558b" providerId="AD" clId="Web-{0DA34885-E347-BBEE-DE09-2D5EE370314B}" dt="2022-09-22T20:35:51.841" v="0"/>
            <ac:picMkLst>
              <pc:docMk/>
              <pc:sldMasterMk cId="2328870246" sldId="2147483664"/>
              <pc:sldLayoutMk cId="581422459" sldId="2147483687"/>
              <ac:picMk id="924" creationId="{8A1B2119-8259-4180-AC52-76CAFD0BE6C0}"/>
            </ac:picMkLst>
          </pc:picChg>
        </pc:sldLayoutChg>
      </pc:sldMasterChg>
      <pc:sldMasterChg chg="modSp">
        <pc:chgData name="Sergio German Muños Rios" userId="S::dgrafico@noria.mx::490b3eab-2d75-45dc-8c0b-3b055a3e558b" providerId="AD" clId="Web-{0DA34885-E347-BBEE-DE09-2D5EE370314B}" dt="2022-09-22T20:35:51.841" v="0"/>
        <pc:sldMasterMkLst>
          <pc:docMk/>
          <pc:sldMasterMk cId="1764657274" sldId="2147483678"/>
        </pc:sldMasterMkLst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1764657274" sldId="2147483678"/>
            <ac:spMk id="2" creationId="{00000000-0000-0000-0000-000000000000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1764657274" sldId="2147483678"/>
            <ac:spMk id="3" creationId="{00000000-0000-0000-0000-000000000000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1764657274" sldId="2147483678"/>
            <ac:spMk id="11" creationId="{09CEA3E4-FFED-B8FF-F7C9-669AB52ACB57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1764657274" sldId="2147483678"/>
            <ac:spMk id="12" creationId="{5AFD39A0-09A2-E783-CAFD-08BB1950ACF0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1764657274" sldId="2147483678"/>
            <ac:spMk id="17" creationId="{F1C66EBB-168D-BF0F-84C7-39A5DBFD47EE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1764657274" sldId="2147483678"/>
            <ac:spMk id="18" creationId="{309D4FBA-741D-8B31-3CB4-F18CBD23B14A}"/>
          </ac:spMkLst>
        </pc:spChg>
        <pc:spChg chg="mod">
          <ac:chgData name="Sergio German Muños Rios" userId="S::dgrafico@noria.mx::490b3eab-2d75-45dc-8c0b-3b055a3e558b" providerId="AD" clId="Web-{0DA34885-E347-BBEE-DE09-2D5EE370314B}" dt="2022-09-22T20:35:51.841" v="0"/>
          <ac:spMkLst>
            <pc:docMk/>
            <pc:sldMasterMk cId="1764657274" sldId="2147483678"/>
            <ac:spMk id="19" creationId="{BD19D78D-2C62-CB1D-8144-36BA348CEDC9}"/>
          </ac:spMkLst>
        </pc:sp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1764657274" sldId="2147483678"/>
            <ac:picMk id="7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1764657274" sldId="2147483678"/>
            <ac:picMk id="8" creationId="{00000000-0000-0000-0000-000000000000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1764657274" sldId="2147483678"/>
            <ac:picMk id="13" creationId="{FE0CD3CD-2E4E-C813-96A5-C91538D25964}"/>
          </ac:picMkLst>
        </pc:picChg>
      </pc:sldMasterChg>
      <pc:sldMasterChg chg="modSp modSldLayout">
        <pc:chgData name="Sergio German Muños Rios" userId="S::dgrafico@noria.mx::490b3eab-2d75-45dc-8c0b-3b055a3e558b" providerId="AD" clId="Web-{0DA34885-E347-BBEE-DE09-2D5EE370314B}" dt="2022-09-22T20:35:51.841" v="0"/>
        <pc:sldMasterMkLst>
          <pc:docMk/>
          <pc:sldMasterMk cId="496375632" sldId="2147483691"/>
        </pc:sldMasterMkLst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496375632" sldId="2147483691"/>
            <ac:picMk id="5" creationId="{DF63C3B9-C71B-F019-69D1-FCFD48D35FB6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496375632" sldId="2147483691"/>
            <ac:picMk id="9" creationId="{779B8DF7-7792-F956-9B20-F842F9E2E274}"/>
          </ac:picMkLst>
        </pc:picChg>
        <pc:picChg chg="mod">
          <ac:chgData name="Sergio German Muños Rios" userId="S::dgrafico@noria.mx::490b3eab-2d75-45dc-8c0b-3b055a3e558b" providerId="AD" clId="Web-{0DA34885-E347-BBEE-DE09-2D5EE370314B}" dt="2022-09-22T20:35:51.841" v="0"/>
          <ac:picMkLst>
            <pc:docMk/>
            <pc:sldMasterMk cId="496375632" sldId="2147483691"/>
            <ac:picMk id="11" creationId="{A1F6BCBF-CD85-A577-99E0-0F8B4A79549A}"/>
          </ac:picMkLst>
        </pc:picChg>
        <pc:sldLayoutChg chg="modSp">
          <pc:chgData name="Sergio German Muños Rios" userId="S::dgrafico@noria.mx::490b3eab-2d75-45dc-8c0b-3b055a3e558b" providerId="AD" clId="Web-{0DA34885-E347-BBEE-DE09-2D5EE370314B}" dt="2022-09-22T20:35:51.841" v="0"/>
          <pc:sldLayoutMkLst>
            <pc:docMk/>
            <pc:sldMasterMk cId="496375632" sldId="2147483691"/>
            <pc:sldLayoutMk cId="3191674521" sldId="2147483692"/>
          </pc:sldLayoutMkLst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496375632" sldId="2147483691"/>
              <pc:sldLayoutMk cId="3191674521" sldId="2147483692"/>
              <ac:spMk id="2" creationId="{00000000-0000-0000-0000-000000000000}"/>
            </ac:spMkLst>
          </pc:spChg>
          <pc:spChg chg="mod">
            <ac:chgData name="Sergio German Muños Rios" userId="S::dgrafico@noria.mx::490b3eab-2d75-45dc-8c0b-3b055a3e558b" providerId="AD" clId="Web-{0DA34885-E347-BBEE-DE09-2D5EE370314B}" dt="2022-09-22T20:35:51.841" v="0"/>
            <ac:spMkLst>
              <pc:docMk/>
              <pc:sldMasterMk cId="496375632" sldId="2147483691"/>
              <pc:sldLayoutMk cId="3191674521" sldId="2147483692"/>
              <ac:spMk id="3" creationId="{00000000-0000-0000-0000-000000000000}"/>
            </ac:spMkLst>
          </pc:spChg>
        </pc:sldLayoutChg>
      </pc:sldMasterChg>
    </pc:docChg>
  </pc:docChgLst>
  <pc:docChgLst>
    <pc:chgData name="Marisol León" userId="e1084f91-3605-43d1-a7ff-413c940f9801" providerId="ADAL" clId="{85F20C14-1746-4FD6-8BC1-2969A19C8561}"/>
    <pc:docChg chg="modSld">
      <pc:chgData name="Marisol León" userId="e1084f91-3605-43d1-a7ff-413c940f9801" providerId="ADAL" clId="{85F20C14-1746-4FD6-8BC1-2969A19C8561}" dt="2022-09-03T01:26:39.047" v="0" actId="20577"/>
      <pc:docMkLst>
        <pc:docMk/>
      </pc:docMkLst>
      <pc:sldChg chg="modSp">
        <pc:chgData name="Marisol León" userId="e1084f91-3605-43d1-a7ff-413c940f9801" providerId="ADAL" clId="{85F20C14-1746-4FD6-8BC1-2969A19C8561}" dt="2022-09-03T01:26:39.047" v="0" actId="20577"/>
        <pc:sldMkLst>
          <pc:docMk/>
          <pc:sldMk cId="711076373" sldId="515"/>
        </pc:sldMkLst>
        <pc:spChg chg="mod">
          <ac:chgData name="Marisol León" userId="e1084f91-3605-43d1-a7ff-413c940f9801" providerId="ADAL" clId="{85F20C14-1746-4FD6-8BC1-2969A19C8561}" dt="2022-09-03T01:26:39.047" v="0" actId="20577"/>
          <ac:spMkLst>
            <pc:docMk/>
            <pc:sldMk cId="711076373" sldId="515"/>
            <ac:spMk id="5" creationId="{73474D15-447A-964A-9D2E-5F6E82800A8B}"/>
          </ac:spMkLst>
        </pc:spChg>
      </pc:sldChg>
    </pc:docChg>
  </pc:docChgLst>
  <pc:docChgLst>
    <pc:chgData name="Ana Jimena  Estrada Fuerte" userId="66cbb74c-f403-455f-9431-05505c8a10b1" providerId="ADAL" clId="{187E49E8-89EE-480B-A3DE-B74CBF4A83DC}"/>
    <pc:docChg chg="custSel modMainMaster">
      <pc:chgData name="Ana Jimena  Estrada Fuerte" userId="66cbb74c-f403-455f-9431-05505c8a10b1" providerId="ADAL" clId="{187E49E8-89EE-480B-A3DE-B74CBF4A83DC}" dt="2022-11-01T20:01:17.588" v="19"/>
      <pc:docMkLst>
        <pc:docMk/>
      </pc:docMkLst>
      <pc:sldMasterChg chg="modSp mod">
        <pc:chgData name="Ana Jimena  Estrada Fuerte" userId="66cbb74c-f403-455f-9431-05505c8a10b1" providerId="ADAL" clId="{187E49E8-89EE-480B-A3DE-B74CBF4A83DC}" dt="2022-11-01T20:00:06.088" v="1"/>
        <pc:sldMasterMkLst>
          <pc:docMk/>
          <pc:sldMasterMk cId="1423575879" sldId="2147483654"/>
        </pc:sldMasterMkLst>
        <pc:picChg chg="mod">
          <ac:chgData name="Ana Jimena  Estrada Fuerte" userId="66cbb74c-f403-455f-9431-05505c8a10b1" providerId="ADAL" clId="{187E49E8-89EE-480B-A3DE-B74CBF4A83DC}" dt="2022-11-01T20:00:06.088" v="1"/>
          <ac:picMkLst>
            <pc:docMk/>
            <pc:sldMasterMk cId="1423575879" sldId="2147483654"/>
            <ac:picMk id="2" creationId="{4B1164F2-77CE-5655-C2A5-8FF08FCC5B2F}"/>
          </ac:picMkLst>
        </pc:picChg>
      </pc:sldMasterChg>
      <pc:sldMasterChg chg="addSp delSp modSp mod modSldLayout">
        <pc:chgData name="Ana Jimena  Estrada Fuerte" userId="66cbb74c-f403-455f-9431-05505c8a10b1" providerId="ADAL" clId="{187E49E8-89EE-480B-A3DE-B74CBF4A83DC}" dt="2022-11-01T20:01:17.588" v="19"/>
        <pc:sldMasterMkLst>
          <pc:docMk/>
          <pc:sldMasterMk cId="2328870246" sldId="2147483664"/>
        </pc:sldMasterMkLst>
        <pc:picChg chg="del">
          <ac:chgData name="Ana Jimena  Estrada Fuerte" userId="66cbb74c-f403-455f-9431-05505c8a10b1" providerId="ADAL" clId="{187E49E8-89EE-480B-A3DE-B74CBF4A83DC}" dt="2022-11-01T20:00:25.155" v="4" actId="478"/>
          <ac:picMkLst>
            <pc:docMk/>
            <pc:sldMasterMk cId="2328870246" sldId="2147483664"/>
            <ac:picMk id="5" creationId="{2EBBBCC0-D47B-0EF6-23FD-2ABA3D058705}"/>
          </ac:picMkLst>
        </pc:picChg>
        <pc:picChg chg="add mod">
          <ac:chgData name="Ana Jimena  Estrada Fuerte" userId="66cbb74c-f403-455f-9431-05505c8a10b1" providerId="ADAL" clId="{187E49E8-89EE-480B-A3DE-B74CBF4A83DC}" dt="2022-11-01T20:00:44.666" v="13" actId="14100"/>
          <ac:picMkLst>
            <pc:docMk/>
            <pc:sldMasterMk cId="2328870246" sldId="2147483664"/>
            <ac:picMk id="8" creationId="{15ECDF5B-5038-CF58-6953-C51B483AA360}"/>
          </ac:picMkLst>
        </pc:picChg>
        <pc:sldLayoutChg chg="modSp mod">
          <pc:chgData name="Ana Jimena  Estrada Fuerte" userId="66cbb74c-f403-455f-9431-05505c8a10b1" providerId="ADAL" clId="{187E49E8-89EE-480B-A3DE-B74CBF4A83DC}" dt="2022-11-01T20:00:53.431" v="15"/>
          <pc:sldLayoutMkLst>
            <pc:docMk/>
            <pc:sldMasterMk cId="2328870246" sldId="2147483664"/>
            <pc:sldLayoutMk cId="1414725451" sldId="2147483682"/>
          </pc:sldLayoutMkLst>
          <pc:picChg chg="mod">
            <ac:chgData name="Ana Jimena  Estrada Fuerte" userId="66cbb74c-f403-455f-9431-05505c8a10b1" providerId="ADAL" clId="{187E49E8-89EE-480B-A3DE-B74CBF4A83DC}" dt="2022-11-01T20:00:53.431" v="15"/>
            <ac:picMkLst>
              <pc:docMk/>
              <pc:sldMasterMk cId="2328870246" sldId="2147483664"/>
              <pc:sldLayoutMk cId="1414725451" sldId="2147483682"/>
              <ac:picMk id="9" creationId="{D6870EC8-ADD3-3AE4-FA52-820BD57A0A27}"/>
            </ac:picMkLst>
          </pc:picChg>
        </pc:sldLayoutChg>
        <pc:sldLayoutChg chg="modSp">
          <pc:chgData name="Ana Jimena  Estrada Fuerte" userId="66cbb74c-f403-455f-9431-05505c8a10b1" providerId="ADAL" clId="{187E49E8-89EE-480B-A3DE-B74CBF4A83DC}" dt="2022-11-01T20:00:58.072" v="16"/>
          <pc:sldLayoutMkLst>
            <pc:docMk/>
            <pc:sldMasterMk cId="2328870246" sldId="2147483664"/>
            <pc:sldLayoutMk cId="1048516442" sldId="2147483683"/>
          </pc:sldLayoutMkLst>
          <pc:picChg chg="mod">
            <ac:chgData name="Ana Jimena  Estrada Fuerte" userId="66cbb74c-f403-455f-9431-05505c8a10b1" providerId="ADAL" clId="{187E49E8-89EE-480B-A3DE-B74CBF4A83DC}" dt="2022-11-01T20:00:58.072" v="16"/>
            <ac:picMkLst>
              <pc:docMk/>
              <pc:sldMasterMk cId="2328870246" sldId="2147483664"/>
              <pc:sldLayoutMk cId="1048516442" sldId="2147483683"/>
              <ac:picMk id="11" creationId="{C22FEF4E-56D9-FB96-1492-ADA4082CA7C1}"/>
            </ac:picMkLst>
          </pc:picChg>
        </pc:sldLayoutChg>
        <pc:sldLayoutChg chg="modSp">
          <pc:chgData name="Ana Jimena  Estrada Fuerte" userId="66cbb74c-f403-455f-9431-05505c8a10b1" providerId="ADAL" clId="{187E49E8-89EE-480B-A3DE-B74CBF4A83DC}" dt="2022-11-01T20:01:14.694" v="18"/>
          <pc:sldLayoutMkLst>
            <pc:docMk/>
            <pc:sldMasterMk cId="2328870246" sldId="2147483664"/>
            <pc:sldLayoutMk cId="1217239249" sldId="2147483685"/>
          </pc:sldLayoutMkLst>
          <pc:picChg chg="mod">
            <ac:chgData name="Ana Jimena  Estrada Fuerte" userId="66cbb74c-f403-455f-9431-05505c8a10b1" providerId="ADAL" clId="{187E49E8-89EE-480B-A3DE-B74CBF4A83DC}" dt="2022-11-01T20:01:14.694" v="18"/>
            <ac:picMkLst>
              <pc:docMk/>
              <pc:sldMasterMk cId="2328870246" sldId="2147483664"/>
              <pc:sldLayoutMk cId="1217239249" sldId="2147483685"/>
              <ac:picMk id="2" creationId="{AF85F572-9A31-1710-0B1C-4C45DE5CB260}"/>
            </ac:picMkLst>
          </pc:picChg>
        </pc:sldLayoutChg>
        <pc:sldLayoutChg chg="modSp">
          <pc:chgData name="Ana Jimena  Estrada Fuerte" userId="66cbb74c-f403-455f-9431-05505c8a10b1" providerId="ADAL" clId="{187E49E8-89EE-480B-A3DE-B74CBF4A83DC}" dt="2022-11-01T20:01:17.588" v="19"/>
          <pc:sldLayoutMkLst>
            <pc:docMk/>
            <pc:sldMasterMk cId="2328870246" sldId="2147483664"/>
            <pc:sldLayoutMk cId="581422459" sldId="2147483687"/>
          </pc:sldLayoutMkLst>
          <pc:picChg chg="mod">
            <ac:chgData name="Ana Jimena  Estrada Fuerte" userId="66cbb74c-f403-455f-9431-05505c8a10b1" providerId="ADAL" clId="{187E49E8-89EE-480B-A3DE-B74CBF4A83DC}" dt="2022-11-01T20:01:17.588" v="19"/>
            <ac:picMkLst>
              <pc:docMk/>
              <pc:sldMasterMk cId="2328870246" sldId="2147483664"/>
              <pc:sldLayoutMk cId="581422459" sldId="2147483687"/>
              <ac:picMk id="2" creationId="{B82C8157-756F-B734-F396-9E2861DCA59F}"/>
            </ac:picMkLst>
          </pc:picChg>
        </pc:sldLayoutChg>
      </pc:sldMasterChg>
      <pc:sldMasterChg chg="modSp">
        <pc:chgData name="Ana Jimena  Estrada Fuerte" userId="66cbb74c-f403-455f-9431-05505c8a10b1" providerId="ADAL" clId="{187E49E8-89EE-480B-A3DE-B74CBF4A83DC}" dt="2022-11-01T20:01:06.388" v="17"/>
        <pc:sldMasterMkLst>
          <pc:docMk/>
          <pc:sldMasterMk cId="1764657274" sldId="2147483678"/>
        </pc:sldMasterMkLst>
        <pc:picChg chg="mod">
          <ac:chgData name="Ana Jimena  Estrada Fuerte" userId="66cbb74c-f403-455f-9431-05505c8a10b1" providerId="ADAL" clId="{187E49E8-89EE-480B-A3DE-B74CBF4A83DC}" dt="2022-11-01T20:01:06.388" v="17"/>
          <ac:picMkLst>
            <pc:docMk/>
            <pc:sldMasterMk cId="1764657274" sldId="2147483678"/>
            <ac:picMk id="14" creationId="{25A67A15-5944-03A4-4961-F8937CBDADD5}"/>
          </ac:picMkLst>
        </pc:picChg>
      </pc:sldMasterChg>
      <pc:sldMasterChg chg="modSp mod">
        <pc:chgData name="Ana Jimena  Estrada Fuerte" userId="66cbb74c-f403-455f-9431-05505c8a10b1" providerId="ADAL" clId="{187E49E8-89EE-480B-A3DE-B74CBF4A83DC}" dt="2022-11-01T20:00:17.528" v="3"/>
        <pc:sldMasterMkLst>
          <pc:docMk/>
          <pc:sldMasterMk cId="496375632" sldId="2147483691"/>
        </pc:sldMasterMkLst>
        <pc:picChg chg="mod">
          <ac:chgData name="Ana Jimena  Estrada Fuerte" userId="66cbb74c-f403-455f-9431-05505c8a10b1" providerId="ADAL" clId="{187E49E8-89EE-480B-A3DE-B74CBF4A83DC}" dt="2022-11-01T20:00:17.528" v="3"/>
          <ac:picMkLst>
            <pc:docMk/>
            <pc:sldMasterMk cId="496375632" sldId="2147483691"/>
            <ac:picMk id="2" creationId="{20B84223-5109-B727-1DF6-E4B7EE97777E}"/>
          </ac:picMkLst>
        </pc:picChg>
      </pc:sldMasterChg>
    </pc:docChg>
  </pc:docChgLst>
  <pc:docChgLst>
    <pc:chgData name="Sergio German Muños Rios" userId="66cbb74c-f403-455f-9431-05505c8a10b1" providerId="ADAL" clId="{6265CE9F-31FE-4E72-BB9F-A551BF3BE3CF}"/>
    <pc:docChg chg="undo custSel modSld modMainMaster">
      <pc:chgData name="Sergio German Muños Rios" userId="66cbb74c-f403-455f-9431-05505c8a10b1" providerId="ADAL" clId="{6265CE9F-31FE-4E72-BB9F-A551BF3BE3CF}" dt="2022-09-03T00:08:53.960" v="170" actId="14100"/>
      <pc:docMkLst>
        <pc:docMk/>
      </pc:docMkLst>
      <pc:sldChg chg="addSp modSp mod">
        <pc:chgData name="Sergio German Muños Rios" userId="66cbb74c-f403-455f-9431-05505c8a10b1" providerId="ADAL" clId="{6265CE9F-31FE-4E72-BB9F-A551BF3BE3CF}" dt="2022-09-02T23:47:07.098" v="45" actId="12"/>
        <pc:sldMkLst>
          <pc:docMk/>
          <pc:sldMk cId="2666196177" sldId="258"/>
        </pc:sldMkLst>
        <pc:spChg chg="add mod">
          <ac:chgData name="Sergio German Muños Rios" userId="66cbb74c-f403-455f-9431-05505c8a10b1" providerId="ADAL" clId="{6265CE9F-31FE-4E72-BB9F-A551BF3BE3CF}" dt="2022-09-02T23:46:40.102" v="23" actId="255"/>
          <ac:spMkLst>
            <pc:docMk/>
            <pc:sldMk cId="2666196177" sldId="258"/>
            <ac:spMk id="2" creationId="{8DA729B0-FFEE-8BF3-A0CD-4DBE62B6858E}"/>
          </ac:spMkLst>
        </pc:spChg>
        <pc:spChg chg="add mod">
          <ac:chgData name="Sergio German Muños Rios" userId="66cbb74c-f403-455f-9431-05505c8a10b1" providerId="ADAL" clId="{6265CE9F-31FE-4E72-BB9F-A551BF3BE3CF}" dt="2022-09-02T23:47:07.098" v="45" actId="12"/>
          <ac:spMkLst>
            <pc:docMk/>
            <pc:sldMk cId="2666196177" sldId="258"/>
            <ac:spMk id="3" creationId="{C6C76A2E-B64A-922F-2E23-5FF78F93A71A}"/>
          </ac:spMkLst>
        </pc:spChg>
      </pc:sldChg>
      <pc:sldChg chg="addSp delSp modSp mod">
        <pc:chgData name="Sergio German Muños Rios" userId="66cbb74c-f403-455f-9431-05505c8a10b1" providerId="ADAL" clId="{6265CE9F-31FE-4E72-BB9F-A551BF3BE3CF}" dt="2022-09-02T23:54:06.184" v="73" actId="255"/>
        <pc:sldMkLst>
          <pc:docMk/>
          <pc:sldMk cId="3869162568" sldId="264"/>
        </pc:sldMkLst>
        <pc:spChg chg="mod">
          <ac:chgData name="Sergio German Muños Rios" userId="66cbb74c-f403-455f-9431-05505c8a10b1" providerId="ADAL" clId="{6265CE9F-31FE-4E72-BB9F-A551BF3BE3CF}" dt="2022-09-02T23:48:58.405" v="59" actId="1076"/>
          <ac:spMkLst>
            <pc:docMk/>
            <pc:sldMk cId="3869162568" sldId="264"/>
            <ac:spMk id="5" creationId="{DB98647E-65C1-4BA3-94CA-5B83137DDAAF}"/>
          </ac:spMkLst>
        </pc:spChg>
        <pc:spChg chg="mod">
          <ac:chgData name="Sergio German Muños Rios" userId="66cbb74c-f403-455f-9431-05505c8a10b1" providerId="ADAL" clId="{6265CE9F-31FE-4E72-BB9F-A551BF3BE3CF}" dt="2022-09-02T23:49:11.662" v="63" actId="255"/>
          <ac:spMkLst>
            <pc:docMk/>
            <pc:sldMk cId="3869162568" sldId="264"/>
            <ac:spMk id="6" creationId="{58716B02-8D2D-4B73-9FE8-A600160E3B29}"/>
          </ac:spMkLst>
        </pc:spChg>
        <pc:spChg chg="mod">
          <ac:chgData name="Sergio German Muños Rios" userId="66cbb74c-f403-455f-9431-05505c8a10b1" providerId="ADAL" clId="{6265CE9F-31FE-4E72-BB9F-A551BF3BE3CF}" dt="2022-09-02T23:54:06.184" v="73" actId="255"/>
          <ac:spMkLst>
            <pc:docMk/>
            <pc:sldMk cId="3869162568" sldId="264"/>
            <ac:spMk id="7" creationId="{5F1CC6A6-B6AD-48B4-B15E-C05F9B6F7EBD}"/>
          </ac:spMkLst>
        </pc:spChg>
        <pc:spChg chg="add del">
          <ac:chgData name="Sergio German Muños Rios" userId="66cbb74c-f403-455f-9431-05505c8a10b1" providerId="ADAL" clId="{6265CE9F-31FE-4E72-BB9F-A551BF3BE3CF}" dt="2022-09-02T23:48:22.937" v="52" actId="478"/>
          <ac:spMkLst>
            <pc:docMk/>
            <pc:sldMk cId="3869162568" sldId="264"/>
            <ac:spMk id="8" creationId="{32A5EF10-3AA0-C4CA-7010-6CBC35A96015}"/>
          </ac:spMkLst>
        </pc:spChg>
        <pc:picChg chg="add ord">
          <ac:chgData name="Sergio German Muños Rios" userId="66cbb74c-f403-455f-9431-05505c8a10b1" providerId="ADAL" clId="{6265CE9F-31FE-4E72-BB9F-A551BF3BE3CF}" dt="2022-09-02T23:47:37.190" v="49" actId="167"/>
          <ac:picMkLst>
            <pc:docMk/>
            <pc:sldMk cId="3869162568" sldId="264"/>
            <ac:picMk id="4" creationId="{216B6F21-50AB-FFD9-D381-774B114F4C7F}"/>
          </ac:picMkLst>
        </pc:picChg>
        <pc:picChg chg="mod">
          <ac:chgData name="Sergio German Muños Rios" userId="66cbb74c-f403-455f-9431-05505c8a10b1" providerId="ADAL" clId="{6265CE9F-31FE-4E72-BB9F-A551BF3BE3CF}" dt="2022-09-02T23:48:39.574" v="53" actId="11530"/>
          <ac:picMkLst>
            <pc:docMk/>
            <pc:sldMk cId="3869162568" sldId="264"/>
            <ac:picMk id="14" creationId="{2B25C542-5759-E75B-B020-0E25411ACD2C}"/>
          </ac:picMkLst>
        </pc:picChg>
      </pc:sldChg>
      <pc:sldChg chg="addSp modSp mod">
        <pc:chgData name="Sergio German Muños Rios" userId="66cbb74c-f403-455f-9431-05505c8a10b1" providerId="ADAL" clId="{6265CE9F-31FE-4E72-BB9F-A551BF3BE3CF}" dt="2022-09-03T00:08:53.960" v="170" actId="14100"/>
        <pc:sldMkLst>
          <pc:docMk/>
          <pc:sldMk cId="338444006" sldId="274"/>
        </pc:sldMkLst>
        <pc:spChg chg="add mod ord">
          <ac:chgData name="Sergio German Muños Rios" userId="66cbb74c-f403-455f-9431-05505c8a10b1" providerId="ADAL" clId="{6265CE9F-31FE-4E72-BB9F-A551BF3BE3CF}" dt="2022-09-03T00:08:53.960" v="170" actId="14100"/>
          <ac:spMkLst>
            <pc:docMk/>
            <pc:sldMk cId="338444006" sldId="274"/>
            <ac:spMk id="3" creationId="{41670AE8-EFF0-B51E-EACB-CB7BD58099E9}"/>
          </ac:spMkLst>
        </pc:spChg>
        <pc:spChg chg="mod">
          <ac:chgData name="Sergio German Muños Rios" userId="66cbb74c-f403-455f-9431-05505c8a10b1" providerId="ADAL" clId="{6265CE9F-31FE-4E72-BB9F-A551BF3BE3CF}" dt="2022-09-03T00:07:04.085" v="156" actId="1076"/>
          <ac:spMkLst>
            <pc:docMk/>
            <pc:sldMk cId="338444006" sldId="274"/>
            <ac:spMk id="4" creationId="{84B947DA-A7B2-87A7-77A3-1054195582A3}"/>
          </ac:spMkLst>
        </pc:spChg>
        <pc:picChg chg="mod">
          <ac:chgData name="Sergio German Muños Rios" userId="66cbb74c-f403-455f-9431-05505c8a10b1" providerId="ADAL" clId="{6265CE9F-31FE-4E72-BB9F-A551BF3BE3CF}" dt="2022-09-03T00:07:07.740" v="157" actId="1076"/>
          <ac:picMkLst>
            <pc:docMk/>
            <pc:sldMk cId="338444006" sldId="274"/>
            <ac:picMk id="2" creationId="{18B177A5-B36D-9811-14DC-4B79A1E53E28}"/>
          </ac:picMkLst>
        </pc:picChg>
      </pc:sldChg>
      <pc:sldChg chg="modSp mod">
        <pc:chgData name="Sergio German Muños Rios" userId="66cbb74c-f403-455f-9431-05505c8a10b1" providerId="ADAL" clId="{6265CE9F-31FE-4E72-BB9F-A551BF3BE3CF}" dt="2022-09-02T23:55:17.394" v="98" actId="1076"/>
        <pc:sldMkLst>
          <pc:docMk/>
          <pc:sldMk cId="378822971" sldId="493"/>
        </pc:sldMkLst>
        <pc:spChg chg="mod">
          <ac:chgData name="Sergio German Muños Rios" userId="66cbb74c-f403-455f-9431-05505c8a10b1" providerId="ADAL" clId="{6265CE9F-31FE-4E72-BB9F-A551BF3BE3CF}" dt="2022-09-02T23:55:17.394" v="98" actId="1076"/>
          <ac:spMkLst>
            <pc:docMk/>
            <pc:sldMk cId="378822971" sldId="493"/>
            <ac:spMk id="4" creationId="{4F7D6D05-2B25-8D4E-826F-736D942787D1}"/>
          </ac:spMkLst>
        </pc:spChg>
        <pc:spChg chg="mod">
          <ac:chgData name="Sergio German Muños Rios" userId="66cbb74c-f403-455f-9431-05505c8a10b1" providerId="ADAL" clId="{6265CE9F-31FE-4E72-BB9F-A551BF3BE3CF}" dt="2022-09-02T23:54:58.234" v="90" actId="1036"/>
          <ac:spMkLst>
            <pc:docMk/>
            <pc:sldMk cId="378822971" sldId="493"/>
            <ac:spMk id="7" creationId="{F9C0235E-CBF5-C624-6EC4-2BA0A7EDEB47}"/>
          </ac:spMkLst>
        </pc:spChg>
        <pc:spChg chg="mod">
          <ac:chgData name="Sergio German Muños Rios" userId="66cbb74c-f403-455f-9431-05505c8a10b1" providerId="ADAL" clId="{6265CE9F-31FE-4E72-BB9F-A551BF3BE3CF}" dt="2022-09-02T23:54:58.234" v="90" actId="1036"/>
          <ac:spMkLst>
            <pc:docMk/>
            <pc:sldMk cId="378822971" sldId="493"/>
            <ac:spMk id="10" creationId="{8DF9EF14-43FA-62B0-D452-8CA6D2D0B541}"/>
          </ac:spMkLst>
        </pc:spChg>
        <pc:spChg chg="mod">
          <ac:chgData name="Sergio German Muños Rios" userId="66cbb74c-f403-455f-9431-05505c8a10b1" providerId="ADAL" clId="{6265CE9F-31FE-4E72-BB9F-A551BF3BE3CF}" dt="2022-09-02T23:54:58.234" v="90" actId="1036"/>
          <ac:spMkLst>
            <pc:docMk/>
            <pc:sldMk cId="378822971" sldId="493"/>
            <ac:spMk id="11" creationId="{A1D5BDBA-CFF8-8FF6-AAD0-30F7415023D2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6:15.642" v="109" actId="2711"/>
        <pc:sldMkLst>
          <pc:docMk/>
          <pc:sldMk cId="78869457" sldId="494"/>
        </pc:sldMkLst>
        <pc:spChg chg="mod">
          <ac:chgData name="Sergio German Muños Rios" userId="66cbb74c-f403-455f-9431-05505c8a10b1" providerId="ADAL" clId="{6265CE9F-31FE-4E72-BB9F-A551BF3BE3CF}" dt="2022-09-02T23:55:41.210" v="103" actId="255"/>
          <ac:spMkLst>
            <pc:docMk/>
            <pc:sldMk cId="78869457" sldId="494"/>
            <ac:spMk id="4" creationId="{13EF3650-1337-DB4E-8BDA-064DACBD874C}"/>
          </ac:spMkLst>
        </pc:spChg>
        <pc:spChg chg="mod">
          <ac:chgData name="Sergio German Muños Rios" userId="66cbb74c-f403-455f-9431-05505c8a10b1" providerId="ADAL" clId="{6265CE9F-31FE-4E72-BB9F-A551BF3BE3CF}" dt="2022-09-02T23:55:57.625" v="108" actId="120"/>
          <ac:spMkLst>
            <pc:docMk/>
            <pc:sldMk cId="78869457" sldId="494"/>
            <ac:spMk id="5" creationId="{3FB56BB7-59D1-1340-AD8B-FCF44247F066}"/>
          </ac:spMkLst>
        </pc:spChg>
        <pc:spChg chg="mod">
          <ac:chgData name="Sergio German Muños Rios" userId="66cbb74c-f403-455f-9431-05505c8a10b1" providerId="ADAL" clId="{6265CE9F-31FE-4E72-BB9F-A551BF3BE3CF}" dt="2022-09-02T23:56:15.642" v="109" actId="2711"/>
          <ac:spMkLst>
            <pc:docMk/>
            <pc:sldMk cId="78869457" sldId="494"/>
            <ac:spMk id="8" creationId="{73607161-52B8-18AE-7865-640447CFF407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6:50.269" v="115" actId="120"/>
        <pc:sldMkLst>
          <pc:docMk/>
          <pc:sldMk cId="1819358047" sldId="495"/>
        </pc:sldMkLst>
        <pc:spChg chg="mod">
          <ac:chgData name="Sergio German Muños Rios" userId="66cbb74c-f403-455f-9431-05505c8a10b1" providerId="ADAL" clId="{6265CE9F-31FE-4E72-BB9F-A551BF3BE3CF}" dt="2022-09-02T23:56:34.793" v="112" actId="120"/>
          <ac:spMkLst>
            <pc:docMk/>
            <pc:sldMk cId="1819358047" sldId="495"/>
            <ac:spMk id="5" creationId="{ADFBC4A5-BAED-6A48-9F37-EE68C0033358}"/>
          </ac:spMkLst>
        </pc:spChg>
        <pc:spChg chg="mod">
          <ac:chgData name="Sergio German Muños Rios" userId="66cbb74c-f403-455f-9431-05505c8a10b1" providerId="ADAL" clId="{6265CE9F-31FE-4E72-BB9F-A551BF3BE3CF}" dt="2022-09-02T23:56:40.870" v="113" actId="2711"/>
          <ac:spMkLst>
            <pc:docMk/>
            <pc:sldMk cId="1819358047" sldId="495"/>
            <ac:spMk id="6" creationId="{70EBAE1E-628C-3942-8DAD-D69F14B537AF}"/>
          </ac:spMkLst>
        </pc:spChg>
        <pc:spChg chg="mod">
          <ac:chgData name="Sergio German Muños Rios" userId="66cbb74c-f403-455f-9431-05505c8a10b1" providerId="ADAL" clId="{6265CE9F-31FE-4E72-BB9F-A551BF3BE3CF}" dt="2022-09-02T23:56:50.269" v="115" actId="120"/>
          <ac:spMkLst>
            <pc:docMk/>
            <pc:sldMk cId="1819358047" sldId="495"/>
            <ac:spMk id="7" creationId="{60E10816-1407-804A-9C3C-FAAC88203516}"/>
          </ac:spMkLst>
        </pc:spChg>
        <pc:spChg chg="mod">
          <ac:chgData name="Sergio German Muños Rios" userId="66cbb74c-f403-455f-9431-05505c8a10b1" providerId="ADAL" clId="{6265CE9F-31FE-4E72-BB9F-A551BF3BE3CF}" dt="2022-09-02T23:56:40.870" v="113" actId="2711"/>
          <ac:spMkLst>
            <pc:docMk/>
            <pc:sldMk cId="1819358047" sldId="495"/>
            <ac:spMk id="8" creationId="{82CC6DAB-5F58-2143-92CB-D5A8F42339F4}"/>
          </ac:spMkLst>
        </pc:spChg>
        <pc:spChg chg="mod">
          <ac:chgData name="Sergio German Muños Rios" userId="66cbb74c-f403-455f-9431-05505c8a10b1" providerId="ADAL" clId="{6265CE9F-31FE-4E72-BB9F-A551BF3BE3CF}" dt="2022-09-02T23:56:50.269" v="115" actId="120"/>
          <ac:spMkLst>
            <pc:docMk/>
            <pc:sldMk cId="1819358047" sldId="495"/>
            <ac:spMk id="9" creationId="{2CD2BF02-93DC-DE47-AAD3-576AAD3E89AF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7:02.878" v="119" actId="404"/>
        <pc:sldMkLst>
          <pc:docMk/>
          <pc:sldMk cId="1558173928" sldId="496"/>
        </pc:sldMkLst>
        <pc:spChg chg="mod">
          <ac:chgData name="Sergio German Muños Rios" userId="66cbb74c-f403-455f-9431-05505c8a10b1" providerId="ADAL" clId="{6265CE9F-31FE-4E72-BB9F-A551BF3BE3CF}" dt="2022-09-02T23:57:02.878" v="119" actId="404"/>
          <ac:spMkLst>
            <pc:docMk/>
            <pc:sldMk cId="1558173928" sldId="496"/>
            <ac:spMk id="7" creationId="{BFCD17AB-F7AF-B94C-9ABE-590D642FFA51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4:41.696" v="83" actId="1076"/>
        <pc:sldMkLst>
          <pc:docMk/>
          <pc:sldMk cId="3959244721" sldId="497"/>
        </pc:sldMkLst>
        <pc:spChg chg="mod">
          <ac:chgData name="Sergio German Muños Rios" userId="66cbb74c-f403-455f-9431-05505c8a10b1" providerId="ADAL" clId="{6265CE9F-31FE-4E72-BB9F-A551BF3BE3CF}" dt="2022-09-02T23:54:30.868" v="80" actId="1076"/>
          <ac:spMkLst>
            <pc:docMk/>
            <pc:sldMk cId="3959244721" sldId="497"/>
            <ac:spMk id="4" creationId="{4E6E6AA5-4389-F044-ACA5-D4804DB2BA2D}"/>
          </ac:spMkLst>
        </pc:spChg>
        <pc:spChg chg="mod">
          <ac:chgData name="Sergio German Muños Rios" userId="66cbb74c-f403-455f-9431-05505c8a10b1" providerId="ADAL" clId="{6265CE9F-31FE-4E72-BB9F-A551BF3BE3CF}" dt="2022-09-02T23:54:41.696" v="83" actId="1076"/>
          <ac:spMkLst>
            <pc:docMk/>
            <pc:sldMk cId="3959244721" sldId="497"/>
            <ac:spMk id="5" creationId="{73474D15-447A-964A-9D2E-5F6E82800A8B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5:28.272" v="101" actId="120"/>
        <pc:sldMkLst>
          <pc:docMk/>
          <pc:sldMk cId="3569229536" sldId="504"/>
        </pc:sldMkLst>
        <pc:spChg chg="mod">
          <ac:chgData name="Sergio German Muños Rios" userId="66cbb74c-f403-455f-9431-05505c8a10b1" providerId="ADAL" clId="{6265CE9F-31FE-4E72-BB9F-A551BF3BE3CF}" dt="2022-09-02T23:55:28.272" v="101" actId="120"/>
          <ac:spMkLst>
            <pc:docMk/>
            <pc:sldMk cId="3569229536" sldId="504"/>
            <ac:spMk id="4" creationId="{4F7D6D05-2B25-8D4E-826F-736D942787D1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7:10.596" v="120" actId="2711"/>
        <pc:sldMkLst>
          <pc:docMk/>
          <pc:sldMk cId="2942148823" sldId="505"/>
        </pc:sldMkLst>
        <pc:spChg chg="mod">
          <ac:chgData name="Sergio German Muños Rios" userId="66cbb74c-f403-455f-9431-05505c8a10b1" providerId="ADAL" clId="{6265CE9F-31FE-4E72-BB9F-A551BF3BE3CF}" dt="2022-09-02T23:57:10.596" v="120" actId="2711"/>
          <ac:spMkLst>
            <pc:docMk/>
            <pc:sldMk cId="2942148823" sldId="505"/>
            <ac:spMk id="7" creationId="{BFCD17AB-F7AF-B94C-9ABE-590D642FFA51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7:16.681" v="121" actId="2711"/>
        <pc:sldMkLst>
          <pc:docMk/>
          <pc:sldMk cId="1798964334" sldId="506"/>
        </pc:sldMkLst>
        <pc:spChg chg="mod">
          <ac:chgData name="Sergio German Muños Rios" userId="66cbb74c-f403-455f-9431-05505c8a10b1" providerId="ADAL" clId="{6265CE9F-31FE-4E72-BB9F-A551BF3BE3CF}" dt="2022-09-02T23:57:16.681" v="121" actId="2711"/>
          <ac:spMkLst>
            <pc:docMk/>
            <pc:sldMk cId="1798964334" sldId="506"/>
            <ac:spMk id="7" creationId="{BFCD17AB-F7AF-B94C-9ABE-590D642FFA51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7:48.939" v="126" actId="2711"/>
        <pc:sldMkLst>
          <pc:docMk/>
          <pc:sldMk cId="1509335492" sldId="508"/>
        </pc:sldMkLst>
        <pc:spChg chg="mod">
          <ac:chgData name="Sergio German Muños Rios" userId="66cbb74c-f403-455f-9431-05505c8a10b1" providerId="ADAL" clId="{6265CE9F-31FE-4E72-BB9F-A551BF3BE3CF}" dt="2022-09-02T23:57:25.484" v="122" actId="2711"/>
          <ac:spMkLst>
            <pc:docMk/>
            <pc:sldMk cId="1509335492" sldId="508"/>
            <ac:spMk id="7" creationId="{BFCD17AB-F7AF-B94C-9ABE-590D642FFA51}"/>
          </ac:spMkLst>
        </pc:spChg>
        <pc:graphicFrameChg chg="mod">
          <ac:chgData name="Sergio German Muños Rios" userId="66cbb74c-f403-455f-9431-05505c8a10b1" providerId="ADAL" clId="{6265CE9F-31FE-4E72-BB9F-A551BF3BE3CF}" dt="2022-09-02T23:57:48.939" v="126" actId="2711"/>
          <ac:graphicFrameMkLst>
            <pc:docMk/>
            <pc:sldMk cId="1509335492" sldId="508"/>
            <ac:graphicFrameMk id="4" creationId="{F4EDCB5C-8190-A31F-FCC0-67815BAFED2A}"/>
          </ac:graphicFrameMkLst>
        </pc:graphicFrameChg>
      </pc:sldChg>
      <pc:sldChg chg="modSp mod">
        <pc:chgData name="Sergio German Muños Rios" userId="66cbb74c-f403-455f-9431-05505c8a10b1" providerId="ADAL" clId="{6265CE9F-31FE-4E72-BB9F-A551BF3BE3CF}" dt="2022-09-02T23:58:24.040" v="131" actId="2711"/>
        <pc:sldMkLst>
          <pc:docMk/>
          <pc:sldMk cId="1439188391" sldId="509"/>
        </pc:sldMkLst>
        <pc:spChg chg="mod">
          <ac:chgData name="Sergio German Muños Rios" userId="66cbb74c-f403-455f-9431-05505c8a10b1" providerId="ADAL" clId="{6265CE9F-31FE-4E72-BB9F-A551BF3BE3CF}" dt="2022-09-02T23:58:15.536" v="130" actId="2711"/>
          <ac:spMkLst>
            <pc:docMk/>
            <pc:sldMk cId="1439188391" sldId="509"/>
            <ac:spMk id="7" creationId="{BFCD17AB-F7AF-B94C-9ABE-590D642FFA51}"/>
          </ac:spMkLst>
        </pc:spChg>
        <pc:graphicFrameChg chg="mod">
          <ac:chgData name="Sergio German Muños Rios" userId="66cbb74c-f403-455f-9431-05505c8a10b1" providerId="ADAL" clId="{6265CE9F-31FE-4E72-BB9F-A551BF3BE3CF}" dt="2022-09-02T23:58:24.040" v="131" actId="2711"/>
          <ac:graphicFrameMkLst>
            <pc:docMk/>
            <pc:sldMk cId="1439188391" sldId="509"/>
            <ac:graphicFrameMk id="4" creationId="{F4EDCB5C-8190-A31F-FCC0-67815BAFED2A}"/>
          </ac:graphicFrameMkLst>
        </pc:graphicFrameChg>
      </pc:sldChg>
      <pc:sldChg chg="modSp mod">
        <pc:chgData name="Sergio German Muños Rios" userId="66cbb74c-f403-455f-9431-05505c8a10b1" providerId="ADAL" clId="{6265CE9F-31FE-4E72-BB9F-A551BF3BE3CF}" dt="2022-09-02T23:58:43.586" v="136" actId="1076"/>
        <pc:sldMkLst>
          <pc:docMk/>
          <pc:sldMk cId="1784789564" sldId="510"/>
        </pc:sldMkLst>
        <pc:spChg chg="mod">
          <ac:chgData name="Sergio German Muños Rios" userId="66cbb74c-f403-455f-9431-05505c8a10b1" providerId="ADAL" clId="{6265CE9F-31FE-4E72-BB9F-A551BF3BE3CF}" dt="2022-09-02T23:58:43.586" v="136" actId="1076"/>
          <ac:spMkLst>
            <pc:docMk/>
            <pc:sldMk cId="1784789564" sldId="510"/>
            <ac:spMk id="7" creationId="{BFCD17AB-F7AF-B94C-9ABE-590D642FFA51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9:57.301" v="149" actId="2711"/>
        <pc:sldMkLst>
          <pc:docMk/>
          <pc:sldMk cId="3641608370" sldId="511"/>
        </pc:sldMkLst>
        <pc:spChg chg="mod">
          <ac:chgData name="Sergio German Muños Rios" userId="66cbb74c-f403-455f-9431-05505c8a10b1" providerId="ADAL" clId="{6265CE9F-31FE-4E72-BB9F-A551BF3BE3CF}" dt="2022-09-02T23:59:51.977" v="148" actId="255"/>
          <ac:spMkLst>
            <pc:docMk/>
            <pc:sldMk cId="3641608370" sldId="511"/>
            <ac:spMk id="4" creationId="{13EF3650-1337-DB4E-8BDA-064DACBD874C}"/>
          </ac:spMkLst>
        </pc:spChg>
        <pc:spChg chg="mod">
          <ac:chgData name="Sergio German Muños Rios" userId="66cbb74c-f403-455f-9431-05505c8a10b1" providerId="ADAL" clId="{6265CE9F-31FE-4E72-BB9F-A551BF3BE3CF}" dt="2022-09-02T23:59:57.301" v="149" actId="2711"/>
          <ac:spMkLst>
            <pc:docMk/>
            <pc:sldMk cId="3641608370" sldId="511"/>
            <ac:spMk id="5" creationId="{3FB56BB7-59D1-1340-AD8B-FCF44247F066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9:05.016" v="139" actId="1076"/>
        <pc:sldMkLst>
          <pc:docMk/>
          <pc:sldMk cId="2324148416" sldId="512"/>
        </pc:sldMkLst>
        <pc:spChg chg="mod">
          <ac:chgData name="Sergio German Muños Rios" userId="66cbb74c-f403-455f-9431-05505c8a10b1" providerId="ADAL" clId="{6265CE9F-31FE-4E72-BB9F-A551BF3BE3CF}" dt="2022-09-02T23:59:05.016" v="139" actId="1076"/>
          <ac:spMkLst>
            <pc:docMk/>
            <pc:sldMk cId="2324148416" sldId="512"/>
            <ac:spMk id="7" creationId="{BFCD17AB-F7AF-B94C-9ABE-590D642FFA51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8:49.744" v="137" actId="2711"/>
        <pc:sldMkLst>
          <pc:docMk/>
          <pc:sldMk cId="603139037" sldId="513"/>
        </pc:sldMkLst>
        <pc:spChg chg="mod">
          <ac:chgData name="Sergio German Muños Rios" userId="66cbb74c-f403-455f-9431-05505c8a10b1" providerId="ADAL" clId="{6265CE9F-31FE-4E72-BB9F-A551BF3BE3CF}" dt="2022-09-02T23:58:49.744" v="137" actId="2711"/>
          <ac:spMkLst>
            <pc:docMk/>
            <pc:sldMk cId="603139037" sldId="513"/>
            <ac:spMk id="7" creationId="{BFCD17AB-F7AF-B94C-9ABE-590D642FFA51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9:20.012" v="142" actId="2711"/>
        <pc:sldMkLst>
          <pc:docMk/>
          <pc:sldMk cId="2072473243" sldId="514"/>
        </pc:sldMkLst>
        <pc:spChg chg="mod">
          <ac:chgData name="Sergio German Muños Rios" userId="66cbb74c-f403-455f-9431-05505c8a10b1" providerId="ADAL" clId="{6265CE9F-31FE-4E72-BB9F-A551BF3BE3CF}" dt="2022-09-02T23:59:10.271" v="140" actId="2711"/>
          <ac:spMkLst>
            <pc:docMk/>
            <pc:sldMk cId="2072473243" sldId="514"/>
            <ac:spMk id="4" creationId="{4E6E6AA5-4389-F044-ACA5-D4804DB2BA2D}"/>
          </ac:spMkLst>
        </pc:spChg>
        <pc:spChg chg="mod">
          <ac:chgData name="Sergio German Muños Rios" userId="66cbb74c-f403-455f-9431-05505c8a10b1" providerId="ADAL" clId="{6265CE9F-31FE-4E72-BB9F-A551BF3BE3CF}" dt="2022-09-02T23:59:20.012" v="142" actId="2711"/>
          <ac:spMkLst>
            <pc:docMk/>
            <pc:sldMk cId="2072473243" sldId="514"/>
            <ac:spMk id="5" creationId="{73474D15-447A-964A-9D2E-5F6E82800A8B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9:30.218" v="144" actId="2711"/>
        <pc:sldMkLst>
          <pc:docMk/>
          <pc:sldMk cId="711076373" sldId="515"/>
        </pc:sldMkLst>
        <pc:spChg chg="mod">
          <ac:chgData name="Sergio German Muños Rios" userId="66cbb74c-f403-455f-9431-05505c8a10b1" providerId="ADAL" clId="{6265CE9F-31FE-4E72-BB9F-A551BF3BE3CF}" dt="2022-09-02T23:59:30.218" v="144" actId="2711"/>
          <ac:spMkLst>
            <pc:docMk/>
            <pc:sldMk cId="711076373" sldId="515"/>
            <ac:spMk id="4" creationId="{4E6E6AA5-4389-F044-ACA5-D4804DB2BA2D}"/>
          </ac:spMkLst>
        </pc:spChg>
        <pc:spChg chg="mod">
          <ac:chgData name="Sergio German Muños Rios" userId="66cbb74c-f403-455f-9431-05505c8a10b1" providerId="ADAL" clId="{6265CE9F-31FE-4E72-BB9F-A551BF3BE3CF}" dt="2022-09-02T23:59:26.406" v="143" actId="2711"/>
          <ac:spMkLst>
            <pc:docMk/>
            <pc:sldMk cId="711076373" sldId="515"/>
            <ac:spMk id="5" creationId="{73474D15-447A-964A-9D2E-5F6E82800A8B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9:43.294" v="146" actId="2711"/>
        <pc:sldMkLst>
          <pc:docMk/>
          <pc:sldMk cId="3157833102" sldId="516"/>
        </pc:sldMkLst>
        <pc:spChg chg="mod">
          <ac:chgData name="Sergio German Muños Rios" userId="66cbb74c-f403-455f-9431-05505c8a10b1" providerId="ADAL" clId="{6265CE9F-31FE-4E72-BB9F-A551BF3BE3CF}" dt="2022-09-02T23:59:38.596" v="145" actId="2711"/>
          <ac:spMkLst>
            <pc:docMk/>
            <pc:sldMk cId="3157833102" sldId="516"/>
            <ac:spMk id="4" creationId="{4E6E6AA5-4389-F044-ACA5-D4804DB2BA2D}"/>
          </ac:spMkLst>
        </pc:spChg>
        <pc:spChg chg="mod">
          <ac:chgData name="Sergio German Muños Rios" userId="66cbb74c-f403-455f-9431-05505c8a10b1" providerId="ADAL" clId="{6265CE9F-31FE-4E72-BB9F-A551BF3BE3CF}" dt="2022-09-02T23:59:43.294" v="146" actId="2711"/>
          <ac:spMkLst>
            <pc:docMk/>
            <pc:sldMk cId="3157833102" sldId="516"/>
            <ac:spMk id="5" creationId="{73474D15-447A-964A-9D2E-5F6E82800A8B}"/>
          </ac:spMkLst>
        </pc:spChg>
      </pc:sldChg>
      <pc:sldChg chg="modSp mod">
        <pc:chgData name="Sergio German Muños Rios" userId="66cbb74c-f403-455f-9431-05505c8a10b1" providerId="ADAL" clId="{6265CE9F-31FE-4E72-BB9F-A551BF3BE3CF}" dt="2022-09-02T23:58:09.567" v="129" actId="2711"/>
        <pc:sldMkLst>
          <pc:docMk/>
          <pc:sldMk cId="2236762196" sldId="518"/>
        </pc:sldMkLst>
        <pc:spChg chg="mod">
          <ac:chgData name="Sergio German Muños Rios" userId="66cbb74c-f403-455f-9431-05505c8a10b1" providerId="ADAL" clId="{6265CE9F-31FE-4E72-BB9F-A551BF3BE3CF}" dt="2022-09-02T23:57:56.382" v="127" actId="2711"/>
          <ac:spMkLst>
            <pc:docMk/>
            <pc:sldMk cId="2236762196" sldId="518"/>
            <ac:spMk id="7" creationId="{BFCD17AB-F7AF-B94C-9ABE-590D642FFA51}"/>
          </ac:spMkLst>
        </pc:spChg>
        <pc:graphicFrameChg chg="mod">
          <ac:chgData name="Sergio German Muños Rios" userId="66cbb74c-f403-455f-9431-05505c8a10b1" providerId="ADAL" clId="{6265CE9F-31FE-4E72-BB9F-A551BF3BE3CF}" dt="2022-09-02T23:58:09.567" v="129" actId="2711"/>
          <ac:graphicFrameMkLst>
            <pc:docMk/>
            <pc:sldMk cId="2236762196" sldId="518"/>
            <ac:graphicFrameMk id="4" creationId="{F4EDCB5C-8190-A31F-FCC0-67815BAFED2A}"/>
          </ac:graphicFrameMkLst>
        </pc:graphicFrameChg>
      </pc:sldChg>
      <pc:sldMasterChg chg="addSp delSp modSp mod">
        <pc:chgData name="Sergio German Muños Rios" userId="66cbb74c-f403-455f-9431-05505c8a10b1" providerId="ADAL" clId="{6265CE9F-31FE-4E72-BB9F-A551BF3BE3CF}" dt="2022-09-02T23:45:36.327" v="8" actId="167"/>
        <pc:sldMasterMkLst>
          <pc:docMk/>
          <pc:sldMasterMk cId="1423575879" sldId="2147483654"/>
        </pc:sldMasterMkLst>
        <pc:spChg chg="del">
          <ac:chgData name="Sergio German Muños Rios" userId="66cbb74c-f403-455f-9431-05505c8a10b1" providerId="ADAL" clId="{6265CE9F-31FE-4E72-BB9F-A551BF3BE3CF}" dt="2022-09-02T23:45:33.142" v="6" actId="478"/>
          <ac:spMkLst>
            <pc:docMk/>
            <pc:sldMasterMk cId="1423575879" sldId="2147483654"/>
            <ac:spMk id="12" creationId="{9C74C144-40F3-5346-8E0E-B3FCA2487984}"/>
          </ac:spMkLst>
        </pc:spChg>
        <pc:picChg chg="del mod">
          <ac:chgData name="Sergio German Muños Rios" userId="66cbb74c-f403-455f-9431-05505c8a10b1" providerId="ADAL" clId="{6265CE9F-31FE-4E72-BB9F-A551BF3BE3CF}" dt="2022-09-02T23:45:29.417" v="5" actId="478"/>
          <ac:picMkLst>
            <pc:docMk/>
            <pc:sldMasterMk cId="1423575879" sldId="2147483654"/>
            <ac:picMk id="3" creationId="{68CFA87B-F0B0-969B-AA0B-2A94603FE4F9}"/>
          </ac:picMkLst>
        </pc:picChg>
        <pc:picChg chg="add ord">
          <ac:chgData name="Sergio German Muños Rios" userId="66cbb74c-f403-455f-9431-05505c8a10b1" providerId="ADAL" clId="{6265CE9F-31FE-4E72-BB9F-A551BF3BE3CF}" dt="2022-09-02T23:45:36.327" v="8" actId="167"/>
          <ac:picMkLst>
            <pc:docMk/>
            <pc:sldMasterMk cId="1423575879" sldId="2147483654"/>
            <ac:picMk id="4" creationId="{88D70BE1-46F6-C802-3A06-71EA959C50B8}"/>
          </ac:picMkLst>
        </pc:picChg>
        <pc:picChg chg="add ord">
          <ac:chgData name="Sergio German Muños Rios" userId="66cbb74c-f403-455f-9431-05505c8a10b1" providerId="ADAL" clId="{6265CE9F-31FE-4E72-BB9F-A551BF3BE3CF}" dt="2022-09-02T23:45:36.327" v="8" actId="167"/>
          <ac:picMkLst>
            <pc:docMk/>
            <pc:sldMasterMk cId="1423575879" sldId="2147483654"/>
            <ac:picMk id="6" creationId="{6457220C-7CB6-4A30-700A-13FD5FF1AE92}"/>
          </ac:picMkLst>
        </pc:picChg>
        <pc:picChg chg="del">
          <ac:chgData name="Sergio German Muños Rios" userId="66cbb74c-f403-455f-9431-05505c8a10b1" providerId="ADAL" clId="{6265CE9F-31FE-4E72-BB9F-A551BF3BE3CF}" dt="2022-09-02T23:45:29.417" v="5" actId="478"/>
          <ac:picMkLst>
            <pc:docMk/>
            <pc:sldMasterMk cId="1423575879" sldId="2147483654"/>
            <ac:picMk id="7" creationId="{FEF6F12D-5095-2D9C-0EA1-C73CF11A1B1D}"/>
          </ac:picMkLst>
        </pc:picChg>
        <pc:picChg chg="del">
          <ac:chgData name="Sergio German Muños Rios" userId="66cbb74c-f403-455f-9431-05505c8a10b1" providerId="ADAL" clId="{6265CE9F-31FE-4E72-BB9F-A551BF3BE3CF}" dt="2022-09-02T23:45:33.142" v="6" actId="478"/>
          <ac:picMkLst>
            <pc:docMk/>
            <pc:sldMasterMk cId="1423575879" sldId="2147483654"/>
            <ac:picMk id="8" creationId="{DC5B4672-EBB4-19C9-C563-35A1617A1853}"/>
          </ac:picMkLst>
        </pc:picChg>
        <pc:picChg chg="del">
          <ac:chgData name="Sergio German Muños Rios" userId="66cbb74c-f403-455f-9431-05505c8a10b1" providerId="ADAL" clId="{6265CE9F-31FE-4E72-BB9F-A551BF3BE3CF}" dt="2022-09-02T23:45:29.417" v="5" actId="478"/>
          <ac:picMkLst>
            <pc:docMk/>
            <pc:sldMasterMk cId="1423575879" sldId="2147483654"/>
            <ac:picMk id="10" creationId="{13BAEC7B-4FB0-58E4-8E8C-D1994FBAB653}"/>
          </ac:picMkLst>
        </pc:picChg>
        <pc:picChg chg="add ord">
          <ac:chgData name="Sergio German Muños Rios" userId="66cbb74c-f403-455f-9431-05505c8a10b1" providerId="ADAL" clId="{6265CE9F-31FE-4E72-BB9F-A551BF3BE3CF}" dt="2022-09-02T23:45:36.327" v="8" actId="167"/>
          <ac:picMkLst>
            <pc:docMk/>
            <pc:sldMasterMk cId="1423575879" sldId="2147483654"/>
            <ac:picMk id="11" creationId="{545273D9-6564-5761-FDA4-F27FDA195755}"/>
          </ac:picMkLst>
        </pc:picChg>
      </pc:sldMasterChg>
      <pc:sldMasterChg chg="modSldLayout">
        <pc:chgData name="Sergio German Muños Rios" userId="66cbb74c-f403-455f-9431-05505c8a10b1" providerId="ADAL" clId="{6265CE9F-31FE-4E72-BB9F-A551BF3BE3CF}" dt="2022-09-03T00:06:55.024" v="155" actId="22"/>
        <pc:sldMasterMkLst>
          <pc:docMk/>
          <pc:sldMasterMk cId="2328870246" sldId="2147483664"/>
        </pc:sldMasterMkLst>
        <pc:sldLayoutChg chg="addSp delSp mod">
          <pc:chgData name="Sergio German Muños Rios" userId="66cbb74c-f403-455f-9431-05505c8a10b1" providerId="ADAL" clId="{6265CE9F-31FE-4E72-BB9F-A551BF3BE3CF}" dt="2022-09-03T00:06:55.024" v="155" actId="22"/>
          <pc:sldLayoutMkLst>
            <pc:docMk/>
            <pc:sldMasterMk cId="2328870246" sldId="2147483664"/>
            <pc:sldLayoutMk cId="1048516442" sldId="2147483683"/>
          </pc:sldLayoutMkLst>
          <pc:picChg chg="add del">
            <ac:chgData name="Sergio German Muños Rios" userId="66cbb74c-f403-455f-9431-05505c8a10b1" providerId="ADAL" clId="{6265CE9F-31FE-4E72-BB9F-A551BF3BE3CF}" dt="2022-09-03T00:06:48.855" v="154" actId="22"/>
            <ac:picMkLst>
              <pc:docMk/>
              <pc:sldMasterMk cId="2328870246" sldId="2147483664"/>
              <pc:sldLayoutMk cId="1048516442" sldId="2147483683"/>
              <ac:picMk id="3" creationId="{F71141EF-8907-641B-4DB2-5D67353E4CBF}"/>
            </ac:picMkLst>
          </pc:picChg>
          <pc:picChg chg="add">
            <ac:chgData name="Sergio German Muños Rios" userId="66cbb74c-f403-455f-9431-05505c8a10b1" providerId="ADAL" clId="{6265CE9F-31FE-4E72-BB9F-A551BF3BE3CF}" dt="2022-09-03T00:06:55.024" v="155" actId="22"/>
            <ac:picMkLst>
              <pc:docMk/>
              <pc:sldMasterMk cId="2328870246" sldId="2147483664"/>
              <pc:sldLayoutMk cId="1048516442" sldId="2147483683"/>
              <ac:picMk id="5" creationId="{C267CB35-DD4E-D0A1-817E-780AE7BEA438}"/>
            </ac:picMkLst>
          </pc:picChg>
          <pc:picChg chg="del">
            <ac:chgData name="Sergio German Muños Rios" userId="66cbb74c-f403-455f-9431-05505c8a10b1" providerId="ADAL" clId="{6265CE9F-31FE-4E72-BB9F-A551BF3BE3CF}" dt="2022-09-03T00:00:18.365" v="152" actId="478"/>
            <ac:picMkLst>
              <pc:docMk/>
              <pc:sldMasterMk cId="2328870246" sldId="2147483664"/>
              <pc:sldLayoutMk cId="1048516442" sldId="2147483683"/>
              <ac:picMk id="6" creationId="{2238CF97-F0EE-768F-E411-69054490BBD5}"/>
            </ac:picMkLst>
          </pc:picChg>
          <pc:picChg chg="del">
            <ac:chgData name="Sergio German Muños Rios" userId="66cbb74c-f403-455f-9431-05505c8a10b1" providerId="ADAL" clId="{6265CE9F-31FE-4E72-BB9F-A551BF3BE3CF}" dt="2022-09-03T00:00:18.365" v="152" actId="478"/>
            <ac:picMkLst>
              <pc:docMk/>
              <pc:sldMasterMk cId="2328870246" sldId="2147483664"/>
              <pc:sldLayoutMk cId="1048516442" sldId="2147483683"/>
              <ac:picMk id="7" creationId="{C7EC7B06-4B3C-F0D6-EDAA-0C145F010A1E}"/>
            </ac:picMkLst>
          </pc:picChg>
          <pc:picChg chg="add">
            <ac:chgData name="Sergio German Muños Rios" userId="66cbb74c-f403-455f-9431-05505c8a10b1" providerId="ADAL" clId="{6265CE9F-31FE-4E72-BB9F-A551BF3BE3CF}" dt="2022-09-03T00:06:55.024" v="155" actId="22"/>
            <ac:picMkLst>
              <pc:docMk/>
              <pc:sldMasterMk cId="2328870246" sldId="2147483664"/>
              <pc:sldLayoutMk cId="1048516442" sldId="2147483683"/>
              <ac:picMk id="9" creationId="{81EC300B-F7F7-E2FF-A999-ED2290D878AD}"/>
            </ac:picMkLst>
          </pc:picChg>
          <pc:picChg chg="del">
            <ac:chgData name="Sergio German Muños Rios" userId="66cbb74c-f403-455f-9431-05505c8a10b1" providerId="ADAL" clId="{6265CE9F-31FE-4E72-BB9F-A551BF3BE3CF}" dt="2022-09-03T00:00:18.365" v="152" actId="478"/>
            <ac:picMkLst>
              <pc:docMk/>
              <pc:sldMasterMk cId="2328870246" sldId="2147483664"/>
              <pc:sldLayoutMk cId="1048516442" sldId="2147483683"/>
              <ac:picMk id="10" creationId="{3EB14B8E-54AC-3685-847A-4787EFEA290B}"/>
            </ac:picMkLst>
          </pc:picChg>
          <pc:picChg chg="add">
            <ac:chgData name="Sergio German Muños Rios" userId="66cbb74c-f403-455f-9431-05505c8a10b1" providerId="ADAL" clId="{6265CE9F-31FE-4E72-BB9F-A551BF3BE3CF}" dt="2022-09-03T00:06:55.024" v="155" actId="22"/>
            <ac:picMkLst>
              <pc:docMk/>
              <pc:sldMasterMk cId="2328870246" sldId="2147483664"/>
              <pc:sldLayoutMk cId="1048516442" sldId="2147483683"/>
              <ac:picMk id="12" creationId="{CE82BFD1-8EC2-A819-092F-28529840D276}"/>
            </ac:picMkLst>
          </pc:picChg>
          <pc:picChg chg="del">
            <ac:chgData name="Sergio German Muños Rios" userId="66cbb74c-f403-455f-9431-05505c8a10b1" providerId="ADAL" clId="{6265CE9F-31FE-4E72-BB9F-A551BF3BE3CF}" dt="2022-09-03T00:00:18.365" v="152" actId="478"/>
            <ac:picMkLst>
              <pc:docMk/>
              <pc:sldMasterMk cId="2328870246" sldId="2147483664"/>
              <pc:sldLayoutMk cId="1048516442" sldId="2147483683"/>
              <ac:picMk id="460" creationId="{C95731D4-0918-4E75-B7D7-397C732A7D95}"/>
            </ac:picMkLst>
          </pc:picChg>
        </pc:sldLayoutChg>
      </pc:sldMasterChg>
      <pc:sldMasterChg chg="addSp delSp modSp mod">
        <pc:chgData name="Sergio German Muños Rios" userId="66cbb74c-f403-455f-9431-05505c8a10b1" providerId="ADAL" clId="{6265CE9F-31FE-4E72-BB9F-A551BF3BE3CF}" dt="2022-09-02T23:44:58.040" v="3" actId="478"/>
        <pc:sldMasterMkLst>
          <pc:docMk/>
          <pc:sldMasterMk cId="496375632" sldId="2147483691"/>
        </pc:sldMasterMkLst>
        <pc:spChg chg="del">
          <ac:chgData name="Sergio German Muños Rios" userId="66cbb74c-f403-455f-9431-05505c8a10b1" providerId="ADAL" clId="{6265CE9F-31FE-4E72-BB9F-A551BF3BE3CF}" dt="2022-09-02T23:44:58.040" v="3" actId="478"/>
          <ac:spMkLst>
            <pc:docMk/>
            <pc:sldMasterMk cId="496375632" sldId="2147483691"/>
            <ac:spMk id="2" creationId="{00000000-0000-0000-0000-000000000000}"/>
          </ac:spMkLst>
        </pc:spChg>
        <pc:spChg chg="del">
          <ac:chgData name="Sergio German Muños Rios" userId="66cbb74c-f403-455f-9431-05505c8a10b1" providerId="ADAL" clId="{6265CE9F-31FE-4E72-BB9F-A551BF3BE3CF}" dt="2022-09-02T23:44:58.040" v="3" actId="478"/>
          <ac:spMkLst>
            <pc:docMk/>
            <pc:sldMasterMk cId="496375632" sldId="2147483691"/>
            <ac:spMk id="3" creationId="{00000000-0000-0000-0000-000000000000}"/>
          </ac:spMkLst>
        </pc:spChg>
        <pc:picChg chg="add ord">
          <ac:chgData name="Sergio German Muños Rios" userId="66cbb74c-f403-455f-9431-05505c8a10b1" providerId="ADAL" clId="{6265CE9F-31FE-4E72-BB9F-A551BF3BE3CF}" dt="2022-09-02T23:44:53.127" v="2" actId="167"/>
          <ac:picMkLst>
            <pc:docMk/>
            <pc:sldMasterMk cId="496375632" sldId="2147483691"/>
            <ac:picMk id="5" creationId="{DF63C3B9-C71B-F019-69D1-FCFD48D35FB6}"/>
          </ac:picMkLst>
        </pc:picChg>
        <pc:picChg chg="del">
          <ac:chgData name="Sergio German Muños Rios" userId="66cbb74c-f403-455f-9431-05505c8a10b1" providerId="ADAL" clId="{6265CE9F-31FE-4E72-BB9F-A551BF3BE3CF}" dt="2022-09-02T23:44:49.919" v="0" actId="478"/>
          <ac:picMkLst>
            <pc:docMk/>
            <pc:sldMasterMk cId="496375632" sldId="2147483691"/>
            <ac:picMk id="7" creationId="{00000000-0000-0000-0000-000000000000}"/>
          </ac:picMkLst>
        </pc:picChg>
        <pc:picChg chg="del">
          <ac:chgData name="Sergio German Muños Rios" userId="66cbb74c-f403-455f-9431-05505c8a10b1" providerId="ADAL" clId="{6265CE9F-31FE-4E72-BB9F-A551BF3BE3CF}" dt="2022-09-02T23:44:49.919" v="0" actId="478"/>
          <ac:picMkLst>
            <pc:docMk/>
            <pc:sldMasterMk cId="496375632" sldId="2147483691"/>
            <ac:picMk id="8" creationId="{DC5FF421-343A-D49C-1354-3214FA8D405F}"/>
          </ac:picMkLst>
        </pc:picChg>
        <pc:picChg chg="add ord">
          <ac:chgData name="Sergio German Muños Rios" userId="66cbb74c-f403-455f-9431-05505c8a10b1" providerId="ADAL" clId="{6265CE9F-31FE-4E72-BB9F-A551BF3BE3CF}" dt="2022-09-02T23:44:53.127" v="2" actId="167"/>
          <ac:picMkLst>
            <pc:docMk/>
            <pc:sldMasterMk cId="496375632" sldId="2147483691"/>
            <ac:picMk id="9" creationId="{779B8DF7-7792-F956-9B20-F842F9E2E274}"/>
          </ac:picMkLst>
        </pc:picChg>
        <pc:picChg chg="add ord">
          <ac:chgData name="Sergio German Muños Rios" userId="66cbb74c-f403-455f-9431-05505c8a10b1" providerId="ADAL" clId="{6265CE9F-31FE-4E72-BB9F-A551BF3BE3CF}" dt="2022-09-02T23:44:53.127" v="2" actId="167"/>
          <ac:picMkLst>
            <pc:docMk/>
            <pc:sldMasterMk cId="496375632" sldId="2147483691"/>
            <ac:picMk id="11" creationId="{A1F6BCBF-CD85-A577-99E0-0F8B4A79549A}"/>
          </ac:picMkLst>
        </pc:picChg>
        <pc:picChg chg="del">
          <ac:chgData name="Sergio German Muños Rios" userId="66cbb74c-f403-455f-9431-05505c8a10b1" providerId="ADAL" clId="{6265CE9F-31FE-4E72-BB9F-A551BF3BE3CF}" dt="2022-09-02T23:44:49.919" v="0" actId="478"/>
          <ac:picMkLst>
            <pc:docMk/>
            <pc:sldMasterMk cId="496375632" sldId="2147483691"/>
            <ac:picMk id="12" creationId="{692A9988-F1C1-A0AA-EF52-C54DC9FB42BF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E5335-B689-4C05-8C16-03455BC6CF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6514A02-BF28-4F35-9459-D7F3928E573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1 - Gestión Estratégica de Mantenimiento</a:t>
          </a:r>
        </a:p>
      </dgm:t>
    </dgm:pt>
    <dgm:pt modelId="{3C4D9997-1713-4F40-9231-0174CD0782B0}" type="parTrans" cxnId="{7B99F284-4B9A-4D8C-97CB-5080E387D2D3}">
      <dgm:prSet/>
      <dgm:spPr/>
      <dgm:t>
        <a:bodyPr/>
        <a:lstStyle/>
        <a:p>
          <a:endParaRPr lang="es-CO"/>
        </a:p>
      </dgm:t>
    </dgm:pt>
    <dgm:pt modelId="{74406E8E-0C20-4350-BA40-88AE97900BBD}" type="sibTrans" cxnId="{7B99F284-4B9A-4D8C-97CB-5080E387D2D3}">
      <dgm:prSet/>
      <dgm:spPr/>
      <dgm:t>
        <a:bodyPr/>
        <a:lstStyle/>
        <a:p>
          <a:endParaRPr lang="es-CO"/>
        </a:p>
      </dgm:t>
    </dgm:pt>
    <dgm:pt modelId="{CEDB5DA7-4B6B-4CDB-A23D-EE7814B7969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2 - Inspección Operativa &amp; Mantenimiento Autónomo</a:t>
          </a:r>
        </a:p>
      </dgm:t>
    </dgm:pt>
    <dgm:pt modelId="{43A93211-F9E3-47B1-9C47-F24295CEC8D9}" type="parTrans" cxnId="{ABDC9652-DBD4-4082-BB38-BFE141E75967}">
      <dgm:prSet/>
      <dgm:spPr/>
      <dgm:t>
        <a:bodyPr/>
        <a:lstStyle/>
        <a:p>
          <a:endParaRPr lang="es-CO"/>
        </a:p>
      </dgm:t>
    </dgm:pt>
    <dgm:pt modelId="{90F8205F-A7BD-4571-B887-81F9F4FE9C02}" type="sibTrans" cxnId="{ABDC9652-DBD4-4082-BB38-BFE141E75967}">
      <dgm:prSet/>
      <dgm:spPr/>
      <dgm:t>
        <a:bodyPr/>
        <a:lstStyle/>
        <a:p>
          <a:endParaRPr lang="es-CO"/>
        </a:p>
      </dgm:t>
    </dgm:pt>
    <dgm:pt modelId="{6F66A1BD-FF79-4E4A-9623-843F82F90D9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3 - Taxonomía de Equipos &amp; Nivel de Criticidad</a:t>
          </a:r>
        </a:p>
      </dgm:t>
    </dgm:pt>
    <dgm:pt modelId="{F2C84140-BE12-46C4-ACDC-1A931B7D1B18}" type="parTrans" cxnId="{753B0B39-6DAF-430A-A9AA-0BF19A966BF9}">
      <dgm:prSet/>
      <dgm:spPr/>
      <dgm:t>
        <a:bodyPr/>
        <a:lstStyle/>
        <a:p>
          <a:endParaRPr lang="es-CO"/>
        </a:p>
      </dgm:t>
    </dgm:pt>
    <dgm:pt modelId="{1261E322-5E24-4FA2-972A-5EB705EF0B0E}" type="sibTrans" cxnId="{753B0B39-6DAF-430A-A9AA-0BF19A966BF9}">
      <dgm:prSet/>
      <dgm:spPr/>
      <dgm:t>
        <a:bodyPr/>
        <a:lstStyle/>
        <a:p>
          <a:endParaRPr lang="es-CO"/>
        </a:p>
      </dgm:t>
    </dgm:pt>
    <dgm:pt modelId="{07E36AFF-DF3A-46D5-8D9F-51A821E5BFB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5 - Planes de Mantenimiento (CBM &amp; TBM)</a:t>
          </a:r>
        </a:p>
      </dgm:t>
    </dgm:pt>
    <dgm:pt modelId="{6C17E545-A5E0-4F9C-9356-A9078E4F297E}" type="parTrans" cxnId="{814C9812-DD09-402F-B3DD-0754E41FD4EF}">
      <dgm:prSet/>
      <dgm:spPr/>
      <dgm:t>
        <a:bodyPr/>
        <a:lstStyle/>
        <a:p>
          <a:endParaRPr lang="es-CO"/>
        </a:p>
      </dgm:t>
    </dgm:pt>
    <dgm:pt modelId="{70BFE825-0407-471F-B3BD-8CF0C1601440}" type="sibTrans" cxnId="{814C9812-DD09-402F-B3DD-0754E41FD4EF}">
      <dgm:prSet/>
      <dgm:spPr/>
      <dgm:t>
        <a:bodyPr/>
        <a:lstStyle/>
        <a:p>
          <a:endParaRPr lang="es-CO"/>
        </a:p>
      </dgm:t>
    </dgm:pt>
    <dgm:pt modelId="{087880B3-FE27-4E18-A1F6-7117852617F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4 - Comisionamiento de Equipos e Incorporación</a:t>
          </a:r>
        </a:p>
      </dgm:t>
    </dgm:pt>
    <dgm:pt modelId="{FEF0E859-BE1E-41EC-B4C3-65C7D0848D47}" type="parTrans" cxnId="{215F6DCC-05C2-487E-AACD-AD6C2485C0C7}">
      <dgm:prSet/>
      <dgm:spPr/>
      <dgm:t>
        <a:bodyPr/>
        <a:lstStyle/>
        <a:p>
          <a:endParaRPr lang="es-CO"/>
        </a:p>
      </dgm:t>
    </dgm:pt>
    <dgm:pt modelId="{6545E209-A4F2-400A-B385-11213601A361}" type="sibTrans" cxnId="{215F6DCC-05C2-487E-AACD-AD6C2485C0C7}">
      <dgm:prSet/>
      <dgm:spPr/>
      <dgm:t>
        <a:bodyPr/>
        <a:lstStyle/>
        <a:p>
          <a:endParaRPr lang="es-CO"/>
        </a:p>
      </dgm:t>
    </dgm:pt>
    <dgm:pt modelId="{5DB5B02A-DF83-4237-916B-AAEB3F2CA254}" type="pres">
      <dgm:prSet presAssocID="{70DE5335-B689-4C05-8C16-03455BC6CF35}" presName="Name0" presStyleCnt="0">
        <dgm:presLayoutVars>
          <dgm:chMax val="7"/>
          <dgm:chPref val="7"/>
          <dgm:dir/>
        </dgm:presLayoutVars>
      </dgm:prSet>
      <dgm:spPr/>
    </dgm:pt>
    <dgm:pt modelId="{E1D21FDA-D441-452F-9589-0FC780659799}" type="pres">
      <dgm:prSet presAssocID="{70DE5335-B689-4C05-8C16-03455BC6CF35}" presName="Name1" presStyleCnt="0"/>
      <dgm:spPr/>
    </dgm:pt>
    <dgm:pt modelId="{9CC114A1-6F75-46C1-AB2F-839847CEB01A}" type="pres">
      <dgm:prSet presAssocID="{70DE5335-B689-4C05-8C16-03455BC6CF35}" presName="cycle" presStyleCnt="0"/>
      <dgm:spPr/>
    </dgm:pt>
    <dgm:pt modelId="{F1553F54-F3F3-424B-9C82-C25B990665B7}" type="pres">
      <dgm:prSet presAssocID="{70DE5335-B689-4C05-8C16-03455BC6CF35}" presName="srcNode" presStyleLbl="node1" presStyleIdx="0" presStyleCnt="5"/>
      <dgm:spPr/>
    </dgm:pt>
    <dgm:pt modelId="{56F2785F-BB3A-4FBC-9949-9890ED48874A}" type="pres">
      <dgm:prSet presAssocID="{70DE5335-B689-4C05-8C16-03455BC6CF35}" presName="conn" presStyleLbl="parChTrans1D2" presStyleIdx="0" presStyleCnt="1"/>
      <dgm:spPr/>
    </dgm:pt>
    <dgm:pt modelId="{E823DB35-190D-4DED-A41F-71B4FFAC4E8E}" type="pres">
      <dgm:prSet presAssocID="{70DE5335-B689-4C05-8C16-03455BC6CF35}" presName="extraNode" presStyleLbl="node1" presStyleIdx="0" presStyleCnt="5"/>
      <dgm:spPr/>
    </dgm:pt>
    <dgm:pt modelId="{DC3CFE3D-97CF-4AC8-84BB-E1FE496CD36D}" type="pres">
      <dgm:prSet presAssocID="{70DE5335-B689-4C05-8C16-03455BC6CF35}" presName="dstNode" presStyleLbl="node1" presStyleIdx="0" presStyleCnt="5"/>
      <dgm:spPr/>
    </dgm:pt>
    <dgm:pt modelId="{E2967B4F-8939-44E3-BA99-2F7DC64A9D31}" type="pres">
      <dgm:prSet presAssocID="{76514A02-BF28-4F35-9459-D7F3928E573A}" presName="text_1" presStyleLbl="node1" presStyleIdx="0" presStyleCnt="5">
        <dgm:presLayoutVars>
          <dgm:bulletEnabled val="1"/>
        </dgm:presLayoutVars>
      </dgm:prSet>
      <dgm:spPr/>
    </dgm:pt>
    <dgm:pt modelId="{359C1CC1-D2E3-46D7-8487-72CD9233B2EE}" type="pres">
      <dgm:prSet presAssocID="{76514A02-BF28-4F35-9459-D7F3928E573A}" presName="accent_1" presStyleCnt="0"/>
      <dgm:spPr/>
    </dgm:pt>
    <dgm:pt modelId="{AE2419DB-D480-4784-A60E-39481A28E238}" type="pres">
      <dgm:prSet presAssocID="{76514A02-BF28-4F35-9459-D7F3928E573A}" presName="accentRepeatNode" presStyleLbl="solidFgAcc1" presStyleIdx="0" presStyleCnt="5"/>
      <dgm:spPr/>
    </dgm:pt>
    <dgm:pt modelId="{8F68A5E9-F36E-4384-863B-DCC369690E9C}" type="pres">
      <dgm:prSet presAssocID="{CEDB5DA7-4B6B-4CDB-A23D-EE7814B79694}" presName="text_2" presStyleLbl="node1" presStyleIdx="1" presStyleCnt="5">
        <dgm:presLayoutVars>
          <dgm:bulletEnabled val="1"/>
        </dgm:presLayoutVars>
      </dgm:prSet>
      <dgm:spPr/>
    </dgm:pt>
    <dgm:pt modelId="{21AA77BA-A119-4F61-80E3-0EF91E5BCAF2}" type="pres">
      <dgm:prSet presAssocID="{CEDB5DA7-4B6B-4CDB-A23D-EE7814B79694}" presName="accent_2" presStyleCnt="0"/>
      <dgm:spPr/>
    </dgm:pt>
    <dgm:pt modelId="{12D6911F-9BE4-4958-AC86-884D7D364DCD}" type="pres">
      <dgm:prSet presAssocID="{CEDB5DA7-4B6B-4CDB-A23D-EE7814B79694}" presName="accentRepeatNode" presStyleLbl="solidFgAcc1" presStyleIdx="1" presStyleCnt="5"/>
      <dgm:spPr/>
    </dgm:pt>
    <dgm:pt modelId="{39402CBB-4A0C-4A7D-9241-22CFD71DE407}" type="pres">
      <dgm:prSet presAssocID="{6F66A1BD-FF79-4E4A-9623-843F82F90D98}" presName="text_3" presStyleLbl="node1" presStyleIdx="2" presStyleCnt="5">
        <dgm:presLayoutVars>
          <dgm:bulletEnabled val="1"/>
        </dgm:presLayoutVars>
      </dgm:prSet>
      <dgm:spPr/>
    </dgm:pt>
    <dgm:pt modelId="{74740FC1-4498-4729-ADF0-4FA5E64F402C}" type="pres">
      <dgm:prSet presAssocID="{6F66A1BD-FF79-4E4A-9623-843F82F90D98}" presName="accent_3" presStyleCnt="0"/>
      <dgm:spPr/>
    </dgm:pt>
    <dgm:pt modelId="{E5FEF2BC-7E44-4B9E-AFBE-31C551809B4C}" type="pres">
      <dgm:prSet presAssocID="{6F66A1BD-FF79-4E4A-9623-843F82F90D98}" presName="accentRepeatNode" presStyleLbl="solidFgAcc1" presStyleIdx="2" presStyleCnt="5"/>
      <dgm:spPr/>
    </dgm:pt>
    <dgm:pt modelId="{21744E3D-6CAD-4318-866B-BDD66066E22D}" type="pres">
      <dgm:prSet presAssocID="{087880B3-FE27-4E18-A1F6-7117852617FB}" presName="text_4" presStyleLbl="node1" presStyleIdx="3" presStyleCnt="5">
        <dgm:presLayoutVars>
          <dgm:bulletEnabled val="1"/>
        </dgm:presLayoutVars>
      </dgm:prSet>
      <dgm:spPr/>
    </dgm:pt>
    <dgm:pt modelId="{BDEDBD55-68C2-4519-9342-1CF7C4AE6308}" type="pres">
      <dgm:prSet presAssocID="{087880B3-FE27-4E18-A1F6-7117852617FB}" presName="accent_4" presStyleCnt="0"/>
      <dgm:spPr/>
    </dgm:pt>
    <dgm:pt modelId="{7650916B-C839-450A-9E91-5F53EC38B977}" type="pres">
      <dgm:prSet presAssocID="{087880B3-FE27-4E18-A1F6-7117852617FB}" presName="accentRepeatNode" presStyleLbl="solidFgAcc1" presStyleIdx="3" presStyleCnt="5"/>
      <dgm:spPr/>
    </dgm:pt>
    <dgm:pt modelId="{9111117F-AE47-4124-B2C6-50DF7EB82023}" type="pres">
      <dgm:prSet presAssocID="{07E36AFF-DF3A-46D5-8D9F-51A821E5BFB2}" presName="text_5" presStyleLbl="node1" presStyleIdx="4" presStyleCnt="5">
        <dgm:presLayoutVars>
          <dgm:bulletEnabled val="1"/>
        </dgm:presLayoutVars>
      </dgm:prSet>
      <dgm:spPr/>
    </dgm:pt>
    <dgm:pt modelId="{DFFFE693-EADF-4FBB-B22D-E7F07AE43170}" type="pres">
      <dgm:prSet presAssocID="{07E36AFF-DF3A-46D5-8D9F-51A821E5BFB2}" presName="accent_5" presStyleCnt="0"/>
      <dgm:spPr/>
    </dgm:pt>
    <dgm:pt modelId="{601360EF-65AD-412E-AF8D-ED81161C30A7}" type="pres">
      <dgm:prSet presAssocID="{07E36AFF-DF3A-46D5-8D9F-51A821E5BFB2}" presName="accentRepeatNode" presStyleLbl="solidFgAcc1" presStyleIdx="4" presStyleCnt="5"/>
      <dgm:spPr/>
    </dgm:pt>
  </dgm:ptLst>
  <dgm:cxnLst>
    <dgm:cxn modelId="{814C9812-DD09-402F-B3DD-0754E41FD4EF}" srcId="{70DE5335-B689-4C05-8C16-03455BC6CF35}" destId="{07E36AFF-DF3A-46D5-8D9F-51A821E5BFB2}" srcOrd="4" destOrd="0" parTransId="{6C17E545-A5E0-4F9C-9356-A9078E4F297E}" sibTransId="{70BFE825-0407-471F-B3BD-8CF0C1601440}"/>
    <dgm:cxn modelId="{9659B423-CA4E-4E51-A9B2-87347E04202A}" type="presOf" srcId="{087880B3-FE27-4E18-A1F6-7117852617FB}" destId="{21744E3D-6CAD-4318-866B-BDD66066E22D}" srcOrd="0" destOrd="0" presId="urn:microsoft.com/office/officeart/2008/layout/VerticalCurvedList"/>
    <dgm:cxn modelId="{5DB8A937-83E1-4E86-B5BD-255E034D0583}" type="presOf" srcId="{07E36AFF-DF3A-46D5-8D9F-51A821E5BFB2}" destId="{9111117F-AE47-4124-B2C6-50DF7EB82023}" srcOrd="0" destOrd="0" presId="urn:microsoft.com/office/officeart/2008/layout/VerticalCurvedList"/>
    <dgm:cxn modelId="{753B0B39-6DAF-430A-A9AA-0BF19A966BF9}" srcId="{70DE5335-B689-4C05-8C16-03455BC6CF35}" destId="{6F66A1BD-FF79-4E4A-9623-843F82F90D98}" srcOrd="2" destOrd="0" parTransId="{F2C84140-BE12-46C4-ACDC-1A931B7D1B18}" sibTransId="{1261E322-5E24-4FA2-972A-5EB705EF0B0E}"/>
    <dgm:cxn modelId="{9373033B-08DA-4221-B638-7E53E114A34D}" type="presOf" srcId="{6F66A1BD-FF79-4E4A-9623-843F82F90D98}" destId="{39402CBB-4A0C-4A7D-9241-22CFD71DE407}" srcOrd="0" destOrd="0" presId="urn:microsoft.com/office/officeart/2008/layout/VerticalCurvedList"/>
    <dgm:cxn modelId="{ABDC9652-DBD4-4082-BB38-BFE141E75967}" srcId="{70DE5335-B689-4C05-8C16-03455BC6CF35}" destId="{CEDB5DA7-4B6B-4CDB-A23D-EE7814B79694}" srcOrd="1" destOrd="0" parTransId="{43A93211-F9E3-47B1-9C47-F24295CEC8D9}" sibTransId="{90F8205F-A7BD-4571-B887-81F9F4FE9C02}"/>
    <dgm:cxn modelId="{14EC7A53-3E9D-4794-8756-5E7E990DBB9A}" type="presOf" srcId="{70DE5335-B689-4C05-8C16-03455BC6CF35}" destId="{5DB5B02A-DF83-4237-916B-AAEB3F2CA254}" srcOrd="0" destOrd="0" presId="urn:microsoft.com/office/officeart/2008/layout/VerticalCurvedList"/>
    <dgm:cxn modelId="{A7B3BF57-06E9-4F51-80DB-DD074644D667}" type="presOf" srcId="{74406E8E-0C20-4350-BA40-88AE97900BBD}" destId="{56F2785F-BB3A-4FBC-9949-9890ED48874A}" srcOrd="0" destOrd="0" presId="urn:microsoft.com/office/officeart/2008/layout/VerticalCurvedList"/>
    <dgm:cxn modelId="{9F2AD480-B386-478E-9D58-D314BAAF817E}" type="presOf" srcId="{76514A02-BF28-4F35-9459-D7F3928E573A}" destId="{E2967B4F-8939-44E3-BA99-2F7DC64A9D31}" srcOrd="0" destOrd="0" presId="urn:microsoft.com/office/officeart/2008/layout/VerticalCurvedList"/>
    <dgm:cxn modelId="{7B99F284-4B9A-4D8C-97CB-5080E387D2D3}" srcId="{70DE5335-B689-4C05-8C16-03455BC6CF35}" destId="{76514A02-BF28-4F35-9459-D7F3928E573A}" srcOrd="0" destOrd="0" parTransId="{3C4D9997-1713-4F40-9231-0174CD0782B0}" sibTransId="{74406E8E-0C20-4350-BA40-88AE97900BBD}"/>
    <dgm:cxn modelId="{215F6DCC-05C2-487E-AACD-AD6C2485C0C7}" srcId="{70DE5335-B689-4C05-8C16-03455BC6CF35}" destId="{087880B3-FE27-4E18-A1F6-7117852617FB}" srcOrd="3" destOrd="0" parTransId="{FEF0E859-BE1E-41EC-B4C3-65C7D0848D47}" sibTransId="{6545E209-A4F2-400A-B385-11213601A361}"/>
    <dgm:cxn modelId="{29A401FB-6DD6-4933-833A-A60C064D0FE0}" type="presOf" srcId="{CEDB5DA7-4B6B-4CDB-A23D-EE7814B79694}" destId="{8F68A5E9-F36E-4384-863B-DCC369690E9C}" srcOrd="0" destOrd="0" presId="urn:microsoft.com/office/officeart/2008/layout/VerticalCurvedList"/>
    <dgm:cxn modelId="{318BC806-1A06-4A1B-808A-FF4B53804556}" type="presParOf" srcId="{5DB5B02A-DF83-4237-916B-AAEB3F2CA254}" destId="{E1D21FDA-D441-452F-9589-0FC780659799}" srcOrd="0" destOrd="0" presId="urn:microsoft.com/office/officeart/2008/layout/VerticalCurvedList"/>
    <dgm:cxn modelId="{D37BFB39-F6EA-4612-A665-56EAF143444A}" type="presParOf" srcId="{E1D21FDA-D441-452F-9589-0FC780659799}" destId="{9CC114A1-6F75-46C1-AB2F-839847CEB01A}" srcOrd="0" destOrd="0" presId="urn:microsoft.com/office/officeart/2008/layout/VerticalCurvedList"/>
    <dgm:cxn modelId="{7CEC3BA1-1558-4E8C-B2FC-6A181FFC83C6}" type="presParOf" srcId="{9CC114A1-6F75-46C1-AB2F-839847CEB01A}" destId="{F1553F54-F3F3-424B-9C82-C25B990665B7}" srcOrd="0" destOrd="0" presId="urn:microsoft.com/office/officeart/2008/layout/VerticalCurvedList"/>
    <dgm:cxn modelId="{7B6F260D-0C0B-46CE-9A95-DC17FF4861C2}" type="presParOf" srcId="{9CC114A1-6F75-46C1-AB2F-839847CEB01A}" destId="{56F2785F-BB3A-4FBC-9949-9890ED48874A}" srcOrd="1" destOrd="0" presId="urn:microsoft.com/office/officeart/2008/layout/VerticalCurvedList"/>
    <dgm:cxn modelId="{7A950199-25F8-49BE-8AD7-E2871468FFCE}" type="presParOf" srcId="{9CC114A1-6F75-46C1-AB2F-839847CEB01A}" destId="{E823DB35-190D-4DED-A41F-71B4FFAC4E8E}" srcOrd="2" destOrd="0" presId="urn:microsoft.com/office/officeart/2008/layout/VerticalCurvedList"/>
    <dgm:cxn modelId="{3E424AA7-20DE-4D18-9B9D-CC716E4F28B7}" type="presParOf" srcId="{9CC114A1-6F75-46C1-AB2F-839847CEB01A}" destId="{DC3CFE3D-97CF-4AC8-84BB-E1FE496CD36D}" srcOrd="3" destOrd="0" presId="urn:microsoft.com/office/officeart/2008/layout/VerticalCurvedList"/>
    <dgm:cxn modelId="{6109D8D6-A162-4F42-A424-7AB838862404}" type="presParOf" srcId="{E1D21FDA-D441-452F-9589-0FC780659799}" destId="{E2967B4F-8939-44E3-BA99-2F7DC64A9D31}" srcOrd="1" destOrd="0" presId="urn:microsoft.com/office/officeart/2008/layout/VerticalCurvedList"/>
    <dgm:cxn modelId="{CA768282-E734-47C5-8D31-67AD80992F2F}" type="presParOf" srcId="{E1D21FDA-D441-452F-9589-0FC780659799}" destId="{359C1CC1-D2E3-46D7-8487-72CD9233B2EE}" srcOrd="2" destOrd="0" presId="urn:microsoft.com/office/officeart/2008/layout/VerticalCurvedList"/>
    <dgm:cxn modelId="{99551AE2-BF66-4B74-9C27-C078AC65BF30}" type="presParOf" srcId="{359C1CC1-D2E3-46D7-8487-72CD9233B2EE}" destId="{AE2419DB-D480-4784-A60E-39481A28E238}" srcOrd="0" destOrd="0" presId="urn:microsoft.com/office/officeart/2008/layout/VerticalCurvedList"/>
    <dgm:cxn modelId="{A6A3E231-E4E9-4964-8126-E332F8F9510F}" type="presParOf" srcId="{E1D21FDA-D441-452F-9589-0FC780659799}" destId="{8F68A5E9-F36E-4384-863B-DCC369690E9C}" srcOrd="3" destOrd="0" presId="urn:microsoft.com/office/officeart/2008/layout/VerticalCurvedList"/>
    <dgm:cxn modelId="{37D815A9-20A5-4AB8-98E4-A9482B3D8D1C}" type="presParOf" srcId="{E1D21FDA-D441-452F-9589-0FC780659799}" destId="{21AA77BA-A119-4F61-80E3-0EF91E5BCAF2}" srcOrd="4" destOrd="0" presId="urn:microsoft.com/office/officeart/2008/layout/VerticalCurvedList"/>
    <dgm:cxn modelId="{DA9B1D21-49FA-4352-84E5-8B3611D77963}" type="presParOf" srcId="{21AA77BA-A119-4F61-80E3-0EF91E5BCAF2}" destId="{12D6911F-9BE4-4958-AC86-884D7D364DCD}" srcOrd="0" destOrd="0" presId="urn:microsoft.com/office/officeart/2008/layout/VerticalCurvedList"/>
    <dgm:cxn modelId="{86DCE6EB-E3C1-43B1-9852-CCF3937EC79F}" type="presParOf" srcId="{E1D21FDA-D441-452F-9589-0FC780659799}" destId="{39402CBB-4A0C-4A7D-9241-22CFD71DE407}" srcOrd="5" destOrd="0" presId="urn:microsoft.com/office/officeart/2008/layout/VerticalCurvedList"/>
    <dgm:cxn modelId="{E4CECEB6-DCB0-424D-8678-EB9D33C3FDA6}" type="presParOf" srcId="{E1D21FDA-D441-452F-9589-0FC780659799}" destId="{74740FC1-4498-4729-ADF0-4FA5E64F402C}" srcOrd="6" destOrd="0" presId="urn:microsoft.com/office/officeart/2008/layout/VerticalCurvedList"/>
    <dgm:cxn modelId="{2F61C8E9-ED2C-467E-B9EA-A4D919C1ACEF}" type="presParOf" srcId="{74740FC1-4498-4729-ADF0-4FA5E64F402C}" destId="{E5FEF2BC-7E44-4B9E-AFBE-31C551809B4C}" srcOrd="0" destOrd="0" presId="urn:microsoft.com/office/officeart/2008/layout/VerticalCurvedList"/>
    <dgm:cxn modelId="{FD5FD895-9A27-430E-85F2-59A89DC9DDAB}" type="presParOf" srcId="{E1D21FDA-D441-452F-9589-0FC780659799}" destId="{21744E3D-6CAD-4318-866B-BDD66066E22D}" srcOrd="7" destOrd="0" presId="urn:microsoft.com/office/officeart/2008/layout/VerticalCurvedList"/>
    <dgm:cxn modelId="{90057EA0-BDB3-490D-A23B-F53465A6D596}" type="presParOf" srcId="{E1D21FDA-D441-452F-9589-0FC780659799}" destId="{BDEDBD55-68C2-4519-9342-1CF7C4AE6308}" srcOrd="8" destOrd="0" presId="urn:microsoft.com/office/officeart/2008/layout/VerticalCurvedList"/>
    <dgm:cxn modelId="{AEBB809E-134C-41BB-A756-AA497DEB1F90}" type="presParOf" srcId="{BDEDBD55-68C2-4519-9342-1CF7C4AE6308}" destId="{7650916B-C839-450A-9E91-5F53EC38B977}" srcOrd="0" destOrd="0" presId="urn:microsoft.com/office/officeart/2008/layout/VerticalCurvedList"/>
    <dgm:cxn modelId="{2464D541-2294-42A8-B319-348C68EEF945}" type="presParOf" srcId="{E1D21FDA-D441-452F-9589-0FC780659799}" destId="{9111117F-AE47-4124-B2C6-50DF7EB82023}" srcOrd="9" destOrd="0" presId="urn:microsoft.com/office/officeart/2008/layout/VerticalCurvedList"/>
    <dgm:cxn modelId="{914DF341-DE9F-4C7C-8C59-70E388012DF0}" type="presParOf" srcId="{E1D21FDA-D441-452F-9589-0FC780659799}" destId="{DFFFE693-EADF-4FBB-B22D-E7F07AE43170}" srcOrd="10" destOrd="0" presId="urn:microsoft.com/office/officeart/2008/layout/VerticalCurvedList"/>
    <dgm:cxn modelId="{2B6B5B05-FD39-4DBF-8E54-FBC468C936A6}" type="presParOf" srcId="{DFFFE693-EADF-4FBB-B22D-E7F07AE43170}" destId="{601360EF-65AD-412E-AF8D-ED81161C30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E5335-B689-4C05-8C16-03455BC6CF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BE8634B-39E3-409A-B284-F87901990EB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8 - Diagnóstico del Trabajo de Mantenimiento (QM)</a:t>
          </a:r>
        </a:p>
      </dgm:t>
    </dgm:pt>
    <dgm:pt modelId="{7F39A92A-42DA-41BD-BFD6-4E5A8239B030}" type="parTrans" cxnId="{C29438C4-D40A-4544-9C09-6E200E8189D7}">
      <dgm:prSet/>
      <dgm:spPr/>
      <dgm:t>
        <a:bodyPr/>
        <a:lstStyle/>
        <a:p>
          <a:endParaRPr lang="es-CO"/>
        </a:p>
      </dgm:t>
    </dgm:pt>
    <dgm:pt modelId="{040E903A-9A6C-4208-BC11-0CD88D59F588}" type="sibTrans" cxnId="{C29438C4-D40A-4544-9C09-6E200E8189D7}">
      <dgm:prSet/>
      <dgm:spPr/>
      <dgm:t>
        <a:bodyPr/>
        <a:lstStyle/>
        <a:p>
          <a:endParaRPr lang="es-CO"/>
        </a:p>
      </dgm:t>
    </dgm:pt>
    <dgm:pt modelId="{132021AF-EC9C-4F53-A498-2C986BF3B494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7 - Planeación de Grandes Paradas</a:t>
          </a:r>
        </a:p>
      </dgm:t>
    </dgm:pt>
    <dgm:pt modelId="{4DF29F7C-9A8A-4E26-86AD-4907B0D730FA}" type="parTrans" cxnId="{C80839C4-695B-43D2-81C3-8CD069236237}">
      <dgm:prSet/>
      <dgm:spPr/>
      <dgm:t>
        <a:bodyPr/>
        <a:lstStyle/>
        <a:p>
          <a:endParaRPr lang="es-CO"/>
        </a:p>
      </dgm:t>
    </dgm:pt>
    <dgm:pt modelId="{ED5BC4F1-F9F1-47D5-8DE4-2CC905AC4B4E}" type="sibTrans" cxnId="{C80839C4-695B-43D2-81C3-8CD069236237}">
      <dgm:prSet/>
      <dgm:spPr/>
      <dgm:t>
        <a:bodyPr/>
        <a:lstStyle/>
        <a:p>
          <a:endParaRPr lang="es-CO"/>
        </a:p>
      </dgm:t>
    </dgm:pt>
    <dgm:pt modelId="{4EE71EC6-7389-4C7C-A0C1-448FB2E68741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9 – Gestión de la Documentación Técnica</a:t>
          </a:r>
        </a:p>
      </dgm:t>
    </dgm:pt>
    <dgm:pt modelId="{D7BBFABA-2E33-4B0A-BC00-263315AF6C18}" type="parTrans" cxnId="{2C100B50-B9A8-4C98-AE74-2CAB437810E7}">
      <dgm:prSet/>
      <dgm:spPr/>
      <dgm:t>
        <a:bodyPr/>
        <a:lstStyle/>
        <a:p>
          <a:endParaRPr lang="es-CO"/>
        </a:p>
      </dgm:t>
    </dgm:pt>
    <dgm:pt modelId="{1C8AE64C-8624-4099-80D8-B72C45BB6916}" type="sibTrans" cxnId="{2C100B50-B9A8-4C98-AE74-2CAB437810E7}">
      <dgm:prSet/>
      <dgm:spPr/>
      <dgm:t>
        <a:bodyPr/>
        <a:lstStyle/>
        <a:p>
          <a:endParaRPr lang="es-CO"/>
        </a:p>
      </dgm:t>
    </dgm:pt>
    <dgm:pt modelId="{01BD9F0A-22AD-415D-B0FB-02E5671653D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 dirty="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6 – Planeación, Programación &amp; Ejecución de Mantenimiento</a:t>
          </a:r>
        </a:p>
      </dgm:t>
    </dgm:pt>
    <dgm:pt modelId="{6DF7D371-6CAC-48CD-96A7-CC6AB9E31007}" type="parTrans" cxnId="{C8F72492-4902-4029-95D1-F89CEB7ACF42}">
      <dgm:prSet/>
      <dgm:spPr/>
      <dgm:t>
        <a:bodyPr/>
        <a:lstStyle/>
        <a:p>
          <a:endParaRPr lang="es-CO"/>
        </a:p>
      </dgm:t>
    </dgm:pt>
    <dgm:pt modelId="{11DC3B33-65EA-4585-8E4A-CC75CCBECD1E}" type="sibTrans" cxnId="{C8F72492-4902-4029-95D1-F89CEB7ACF42}">
      <dgm:prSet/>
      <dgm:spPr/>
      <dgm:t>
        <a:bodyPr/>
        <a:lstStyle/>
        <a:p>
          <a:endParaRPr lang="es-CO"/>
        </a:p>
      </dgm:t>
    </dgm:pt>
    <dgm:pt modelId="{061312EE-94FC-4D81-B9E0-8B6EDD56433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10 – Gestión de Repuestos &amp; Almacenes</a:t>
          </a:r>
        </a:p>
      </dgm:t>
    </dgm:pt>
    <dgm:pt modelId="{91C58866-A35D-4CB8-A621-2EE1767C7D07}" type="parTrans" cxnId="{CDE96E21-0382-4EE9-9356-25C497370660}">
      <dgm:prSet/>
      <dgm:spPr/>
      <dgm:t>
        <a:bodyPr/>
        <a:lstStyle/>
        <a:p>
          <a:endParaRPr lang="es-CO"/>
        </a:p>
      </dgm:t>
    </dgm:pt>
    <dgm:pt modelId="{4F577590-6A77-40BB-B15D-8F086EDD381F}" type="sibTrans" cxnId="{CDE96E21-0382-4EE9-9356-25C497370660}">
      <dgm:prSet/>
      <dgm:spPr/>
      <dgm:t>
        <a:bodyPr/>
        <a:lstStyle/>
        <a:p>
          <a:endParaRPr lang="es-CO"/>
        </a:p>
      </dgm:t>
    </dgm:pt>
    <dgm:pt modelId="{5DB5B02A-DF83-4237-916B-AAEB3F2CA254}" type="pres">
      <dgm:prSet presAssocID="{70DE5335-B689-4C05-8C16-03455BC6CF35}" presName="Name0" presStyleCnt="0">
        <dgm:presLayoutVars>
          <dgm:chMax val="7"/>
          <dgm:chPref val="7"/>
          <dgm:dir/>
        </dgm:presLayoutVars>
      </dgm:prSet>
      <dgm:spPr/>
    </dgm:pt>
    <dgm:pt modelId="{E1D21FDA-D441-452F-9589-0FC780659799}" type="pres">
      <dgm:prSet presAssocID="{70DE5335-B689-4C05-8C16-03455BC6CF35}" presName="Name1" presStyleCnt="0"/>
      <dgm:spPr/>
    </dgm:pt>
    <dgm:pt modelId="{9CC114A1-6F75-46C1-AB2F-839847CEB01A}" type="pres">
      <dgm:prSet presAssocID="{70DE5335-B689-4C05-8C16-03455BC6CF35}" presName="cycle" presStyleCnt="0"/>
      <dgm:spPr/>
    </dgm:pt>
    <dgm:pt modelId="{F1553F54-F3F3-424B-9C82-C25B990665B7}" type="pres">
      <dgm:prSet presAssocID="{70DE5335-B689-4C05-8C16-03455BC6CF35}" presName="srcNode" presStyleLbl="node1" presStyleIdx="0" presStyleCnt="5"/>
      <dgm:spPr/>
    </dgm:pt>
    <dgm:pt modelId="{56F2785F-BB3A-4FBC-9949-9890ED48874A}" type="pres">
      <dgm:prSet presAssocID="{70DE5335-B689-4C05-8C16-03455BC6CF35}" presName="conn" presStyleLbl="parChTrans1D2" presStyleIdx="0" presStyleCnt="1"/>
      <dgm:spPr/>
    </dgm:pt>
    <dgm:pt modelId="{E823DB35-190D-4DED-A41F-71B4FFAC4E8E}" type="pres">
      <dgm:prSet presAssocID="{70DE5335-B689-4C05-8C16-03455BC6CF35}" presName="extraNode" presStyleLbl="node1" presStyleIdx="0" presStyleCnt="5"/>
      <dgm:spPr/>
    </dgm:pt>
    <dgm:pt modelId="{DC3CFE3D-97CF-4AC8-84BB-E1FE496CD36D}" type="pres">
      <dgm:prSet presAssocID="{70DE5335-B689-4C05-8C16-03455BC6CF35}" presName="dstNode" presStyleLbl="node1" presStyleIdx="0" presStyleCnt="5"/>
      <dgm:spPr/>
    </dgm:pt>
    <dgm:pt modelId="{9865AB29-03C7-464A-9CEE-226E3E360D3E}" type="pres">
      <dgm:prSet presAssocID="{01BD9F0A-22AD-415D-B0FB-02E5671653D9}" presName="text_1" presStyleLbl="node1" presStyleIdx="0" presStyleCnt="5">
        <dgm:presLayoutVars>
          <dgm:bulletEnabled val="1"/>
        </dgm:presLayoutVars>
      </dgm:prSet>
      <dgm:spPr/>
    </dgm:pt>
    <dgm:pt modelId="{DD5594F6-5351-435F-A066-60CAF8BDE0D6}" type="pres">
      <dgm:prSet presAssocID="{01BD9F0A-22AD-415D-B0FB-02E5671653D9}" presName="accent_1" presStyleCnt="0"/>
      <dgm:spPr/>
    </dgm:pt>
    <dgm:pt modelId="{8171B539-45B0-49CD-AB13-6BD0FF669E99}" type="pres">
      <dgm:prSet presAssocID="{01BD9F0A-22AD-415D-B0FB-02E5671653D9}" presName="accentRepeatNode" presStyleLbl="solidFgAcc1" presStyleIdx="0" presStyleCnt="5"/>
      <dgm:spPr/>
    </dgm:pt>
    <dgm:pt modelId="{1ECF5777-1091-408B-BBF1-1347432237F9}" type="pres">
      <dgm:prSet presAssocID="{132021AF-EC9C-4F53-A498-2C986BF3B494}" presName="text_2" presStyleLbl="node1" presStyleIdx="1" presStyleCnt="5">
        <dgm:presLayoutVars>
          <dgm:bulletEnabled val="1"/>
        </dgm:presLayoutVars>
      </dgm:prSet>
      <dgm:spPr/>
    </dgm:pt>
    <dgm:pt modelId="{0E2FA81B-4E0D-4E41-B9D9-558D4CE7CB79}" type="pres">
      <dgm:prSet presAssocID="{132021AF-EC9C-4F53-A498-2C986BF3B494}" presName="accent_2" presStyleCnt="0"/>
      <dgm:spPr/>
    </dgm:pt>
    <dgm:pt modelId="{FA14C289-FAD2-4574-A1D2-E26BEABA4916}" type="pres">
      <dgm:prSet presAssocID="{132021AF-EC9C-4F53-A498-2C986BF3B494}" presName="accentRepeatNode" presStyleLbl="solidFgAcc1" presStyleIdx="1" presStyleCnt="5"/>
      <dgm:spPr/>
    </dgm:pt>
    <dgm:pt modelId="{2EB8898A-27D5-42FB-8F64-420F9F21F196}" type="pres">
      <dgm:prSet presAssocID="{7BE8634B-39E3-409A-B284-F87901990EBE}" presName="text_3" presStyleLbl="node1" presStyleIdx="2" presStyleCnt="5">
        <dgm:presLayoutVars>
          <dgm:bulletEnabled val="1"/>
        </dgm:presLayoutVars>
      </dgm:prSet>
      <dgm:spPr/>
    </dgm:pt>
    <dgm:pt modelId="{A641D9BC-F7A7-42C7-813C-9731B518E7FD}" type="pres">
      <dgm:prSet presAssocID="{7BE8634B-39E3-409A-B284-F87901990EBE}" presName="accent_3" presStyleCnt="0"/>
      <dgm:spPr/>
    </dgm:pt>
    <dgm:pt modelId="{46C9EBAE-DF8C-44C7-91D6-ADC0CA19E479}" type="pres">
      <dgm:prSet presAssocID="{7BE8634B-39E3-409A-B284-F87901990EBE}" presName="accentRepeatNode" presStyleLbl="solidFgAcc1" presStyleIdx="2" presStyleCnt="5"/>
      <dgm:spPr/>
    </dgm:pt>
    <dgm:pt modelId="{E7E211DC-A5D6-4B66-83CB-7CF5B1568EE4}" type="pres">
      <dgm:prSet presAssocID="{4EE71EC6-7389-4C7C-A0C1-448FB2E68741}" presName="text_4" presStyleLbl="node1" presStyleIdx="3" presStyleCnt="5">
        <dgm:presLayoutVars>
          <dgm:bulletEnabled val="1"/>
        </dgm:presLayoutVars>
      </dgm:prSet>
      <dgm:spPr/>
    </dgm:pt>
    <dgm:pt modelId="{DB873550-0937-45F6-8B60-2F2C5FCBD23C}" type="pres">
      <dgm:prSet presAssocID="{4EE71EC6-7389-4C7C-A0C1-448FB2E68741}" presName="accent_4" presStyleCnt="0"/>
      <dgm:spPr/>
    </dgm:pt>
    <dgm:pt modelId="{0DA56597-12E6-4BF5-BACC-9F38EB1E4FF1}" type="pres">
      <dgm:prSet presAssocID="{4EE71EC6-7389-4C7C-A0C1-448FB2E68741}" presName="accentRepeatNode" presStyleLbl="solidFgAcc1" presStyleIdx="3" presStyleCnt="5"/>
      <dgm:spPr/>
    </dgm:pt>
    <dgm:pt modelId="{597D526B-4C6C-4E05-8FB1-FF6708141910}" type="pres">
      <dgm:prSet presAssocID="{061312EE-94FC-4D81-B9E0-8B6EDD564338}" presName="text_5" presStyleLbl="node1" presStyleIdx="4" presStyleCnt="5">
        <dgm:presLayoutVars>
          <dgm:bulletEnabled val="1"/>
        </dgm:presLayoutVars>
      </dgm:prSet>
      <dgm:spPr/>
    </dgm:pt>
    <dgm:pt modelId="{CE4570A5-EAB6-485A-B2A2-E78C89B9B6AC}" type="pres">
      <dgm:prSet presAssocID="{061312EE-94FC-4D81-B9E0-8B6EDD564338}" presName="accent_5" presStyleCnt="0"/>
      <dgm:spPr/>
    </dgm:pt>
    <dgm:pt modelId="{EC36832E-2B73-4F80-927E-24BC6D08CEC4}" type="pres">
      <dgm:prSet presAssocID="{061312EE-94FC-4D81-B9E0-8B6EDD564338}" presName="accentRepeatNode" presStyleLbl="solidFgAcc1" presStyleIdx="4" presStyleCnt="5"/>
      <dgm:spPr/>
    </dgm:pt>
  </dgm:ptLst>
  <dgm:cxnLst>
    <dgm:cxn modelId="{765EF914-641F-4793-9D59-DE139556C48F}" type="presOf" srcId="{061312EE-94FC-4D81-B9E0-8B6EDD564338}" destId="{597D526B-4C6C-4E05-8FB1-FF6708141910}" srcOrd="0" destOrd="0" presId="urn:microsoft.com/office/officeart/2008/layout/VerticalCurvedList"/>
    <dgm:cxn modelId="{962D691D-25D4-45CF-8DF8-8F03BE07AC7F}" type="presOf" srcId="{4EE71EC6-7389-4C7C-A0C1-448FB2E68741}" destId="{E7E211DC-A5D6-4B66-83CB-7CF5B1568EE4}" srcOrd="0" destOrd="0" presId="urn:microsoft.com/office/officeart/2008/layout/VerticalCurvedList"/>
    <dgm:cxn modelId="{CDE96E21-0382-4EE9-9356-25C497370660}" srcId="{70DE5335-B689-4C05-8C16-03455BC6CF35}" destId="{061312EE-94FC-4D81-B9E0-8B6EDD564338}" srcOrd="4" destOrd="0" parTransId="{91C58866-A35D-4CB8-A621-2EE1767C7D07}" sibTransId="{4F577590-6A77-40BB-B15D-8F086EDD381F}"/>
    <dgm:cxn modelId="{2C100B50-B9A8-4C98-AE74-2CAB437810E7}" srcId="{70DE5335-B689-4C05-8C16-03455BC6CF35}" destId="{4EE71EC6-7389-4C7C-A0C1-448FB2E68741}" srcOrd="3" destOrd="0" parTransId="{D7BBFABA-2E33-4B0A-BC00-263315AF6C18}" sibTransId="{1C8AE64C-8624-4099-80D8-B72C45BB6916}"/>
    <dgm:cxn modelId="{14EC7A53-3E9D-4794-8756-5E7E990DBB9A}" type="presOf" srcId="{70DE5335-B689-4C05-8C16-03455BC6CF35}" destId="{5DB5B02A-DF83-4237-916B-AAEB3F2CA254}" srcOrd="0" destOrd="0" presId="urn:microsoft.com/office/officeart/2008/layout/VerticalCurvedList"/>
    <dgm:cxn modelId="{806C9085-F9AA-47CC-B63B-4A7C8963B248}" type="presOf" srcId="{7BE8634B-39E3-409A-B284-F87901990EBE}" destId="{2EB8898A-27D5-42FB-8F64-420F9F21F196}" srcOrd="0" destOrd="0" presId="urn:microsoft.com/office/officeart/2008/layout/VerticalCurvedList"/>
    <dgm:cxn modelId="{3A8C2B8C-968E-4445-B6AF-7D87420E9E6F}" type="presOf" srcId="{132021AF-EC9C-4F53-A498-2C986BF3B494}" destId="{1ECF5777-1091-408B-BBF1-1347432237F9}" srcOrd="0" destOrd="0" presId="urn:microsoft.com/office/officeart/2008/layout/VerticalCurvedList"/>
    <dgm:cxn modelId="{C8F72492-4902-4029-95D1-F89CEB7ACF42}" srcId="{70DE5335-B689-4C05-8C16-03455BC6CF35}" destId="{01BD9F0A-22AD-415D-B0FB-02E5671653D9}" srcOrd="0" destOrd="0" parTransId="{6DF7D371-6CAC-48CD-96A7-CC6AB9E31007}" sibTransId="{11DC3B33-65EA-4585-8E4A-CC75CCBECD1E}"/>
    <dgm:cxn modelId="{2D3820BD-FD16-4BB5-94FA-F94FE140BFBC}" type="presOf" srcId="{11DC3B33-65EA-4585-8E4A-CC75CCBECD1E}" destId="{56F2785F-BB3A-4FBC-9949-9890ED48874A}" srcOrd="0" destOrd="0" presId="urn:microsoft.com/office/officeart/2008/layout/VerticalCurvedList"/>
    <dgm:cxn modelId="{C29438C4-D40A-4544-9C09-6E200E8189D7}" srcId="{70DE5335-B689-4C05-8C16-03455BC6CF35}" destId="{7BE8634B-39E3-409A-B284-F87901990EBE}" srcOrd="2" destOrd="0" parTransId="{7F39A92A-42DA-41BD-BFD6-4E5A8239B030}" sibTransId="{040E903A-9A6C-4208-BC11-0CD88D59F588}"/>
    <dgm:cxn modelId="{C80839C4-695B-43D2-81C3-8CD069236237}" srcId="{70DE5335-B689-4C05-8C16-03455BC6CF35}" destId="{132021AF-EC9C-4F53-A498-2C986BF3B494}" srcOrd="1" destOrd="0" parTransId="{4DF29F7C-9A8A-4E26-86AD-4907B0D730FA}" sibTransId="{ED5BC4F1-F9F1-47D5-8DE4-2CC905AC4B4E}"/>
    <dgm:cxn modelId="{0E65EBC4-D6CC-4138-BB91-3495B5988461}" type="presOf" srcId="{01BD9F0A-22AD-415D-B0FB-02E5671653D9}" destId="{9865AB29-03C7-464A-9CEE-226E3E360D3E}" srcOrd="0" destOrd="0" presId="urn:microsoft.com/office/officeart/2008/layout/VerticalCurvedList"/>
    <dgm:cxn modelId="{318BC806-1A06-4A1B-808A-FF4B53804556}" type="presParOf" srcId="{5DB5B02A-DF83-4237-916B-AAEB3F2CA254}" destId="{E1D21FDA-D441-452F-9589-0FC780659799}" srcOrd="0" destOrd="0" presId="urn:microsoft.com/office/officeart/2008/layout/VerticalCurvedList"/>
    <dgm:cxn modelId="{D37BFB39-F6EA-4612-A665-56EAF143444A}" type="presParOf" srcId="{E1D21FDA-D441-452F-9589-0FC780659799}" destId="{9CC114A1-6F75-46C1-AB2F-839847CEB01A}" srcOrd="0" destOrd="0" presId="urn:microsoft.com/office/officeart/2008/layout/VerticalCurvedList"/>
    <dgm:cxn modelId="{7CEC3BA1-1558-4E8C-B2FC-6A181FFC83C6}" type="presParOf" srcId="{9CC114A1-6F75-46C1-AB2F-839847CEB01A}" destId="{F1553F54-F3F3-424B-9C82-C25B990665B7}" srcOrd="0" destOrd="0" presId="urn:microsoft.com/office/officeart/2008/layout/VerticalCurvedList"/>
    <dgm:cxn modelId="{7B6F260D-0C0B-46CE-9A95-DC17FF4861C2}" type="presParOf" srcId="{9CC114A1-6F75-46C1-AB2F-839847CEB01A}" destId="{56F2785F-BB3A-4FBC-9949-9890ED48874A}" srcOrd="1" destOrd="0" presId="urn:microsoft.com/office/officeart/2008/layout/VerticalCurvedList"/>
    <dgm:cxn modelId="{7A950199-25F8-49BE-8AD7-E2871468FFCE}" type="presParOf" srcId="{9CC114A1-6F75-46C1-AB2F-839847CEB01A}" destId="{E823DB35-190D-4DED-A41F-71B4FFAC4E8E}" srcOrd="2" destOrd="0" presId="urn:microsoft.com/office/officeart/2008/layout/VerticalCurvedList"/>
    <dgm:cxn modelId="{3E424AA7-20DE-4D18-9B9D-CC716E4F28B7}" type="presParOf" srcId="{9CC114A1-6F75-46C1-AB2F-839847CEB01A}" destId="{DC3CFE3D-97CF-4AC8-84BB-E1FE496CD36D}" srcOrd="3" destOrd="0" presId="urn:microsoft.com/office/officeart/2008/layout/VerticalCurvedList"/>
    <dgm:cxn modelId="{AB68B0A1-8996-4F35-BC25-72EDBF23761D}" type="presParOf" srcId="{E1D21FDA-D441-452F-9589-0FC780659799}" destId="{9865AB29-03C7-464A-9CEE-226E3E360D3E}" srcOrd="1" destOrd="0" presId="urn:microsoft.com/office/officeart/2008/layout/VerticalCurvedList"/>
    <dgm:cxn modelId="{45F97470-A983-4AC3-93E9-D115082334AC}" type="presParOf" srcId="{E1D21FDA-D441-452F-9589-0FC780659799}" destId="{DD5594F6-5351-435F-A066-60CAF8BDE0D6}" srcOrd="2" destOrd="0" presId="urn:microsoft.com/office/officeart/2008/layout/VerticalCurvedList"/>
    <dgm:cxn modelId="{781AED58-65BA-4828-A9E3-FC5597BBDD50}" type="presParOf" srcId="{DD5594F6-5351-435F-A066-60CAF8BDE0D6}" destId="{8171B539-45B0-49CD-AB13-6BD0FF669E99}" srcOrd="0" destOrd="0" presId="urn:microsoft.com/office/officeart/2008/layout/VerticalCurvedList"/>
    <dgm:cxn modelId="{58CE0B27-F6BD-4A7B-93B5-06000DDB676B}" type="presParOf" srcId="{E1D21FDA-D441-452F-9589-0FC780659799}" destId="{1ECF5777-1091-408B-BBF1-1347432237F9}" srcOrd="3" destOrd="0" presId="urn:microsoft.com/office/officeart/2008/layout/VerticalCurvedList"/>
    <dgm:cxn modelId="{806282CC-4F6F-4B54-BA69-9EE0A6F4EE55}" type="presParOf" srcId="{E1D21FDA-D441-452F-9589-0FC780659799}" destId="{0E2FA81B-4E0D-4E41-B9D9-558D4CE7CB79}" srcOrd="4" destOrd="0" presId="urn:microsoft.com/office/officeart/2008/layout/VerticalCurvedList"/>
    <dgm:cxn modelId="{DF42DF63-D6B5-42F3-96E7-D42D3C0CD830}" type="presParOf" srcId="{0E2FA81B-4E0D-4E41-B9D9-558D4CE7CB79}" destId="{FA14C289-FAD2-4574-A1D2-E26BEABA4916}" srcOrd="0" destOrd="0" presId="urn:microsoft.com/office/officeart/2008/layout/VerticalCurvedList"/>
    <dgm:cxn modelId="{033812C0-64FD-4759-BF0C-226C40B1A093}" type="presParOf" srcId="{E1D21FDA-D441-452F-9589-0FC780659799}" destId="{2EB8898A-27D5-42FB-8F64-420F9F21F196}" srcOrd="5" destOrd="0" presId="urn:microsoft.com/office/officeart/2008/layout/VerticalCurvedList"/>
    <dgm:cxn modelId="{42EDD32F-19A1-4849-8121-0BAE597A92E8}" type="presParOf" srcId="{E1D21FDA-D441-452F-9589-0FC780659799}" destId="{A641D9BC-F7A7-42C7-813C-9731B518E7FD}" srcOrd="6" destOrd="0" presId="urn:microsoft.com/office/officeart/2008/layout/VerticalCurvedList"/>
    <dgm:cxn modelId="{E012A32D-2CD8-4476-9132-104F7EFCC140}" type="presParOf" srcId="{A641D9BC-F7A7-42C7-813C-9731B518E7FD}" destId="{46C9EBAE-DF8C-44C7-91D6-ADC0CA19E479}" srcOrd="0" destOrd="0" presId="urn:microsoft.com/office/officeart/2008/layout/VerticalCurvedList"/>
    <dgm:cxn modelId="{3029DC0B-B525-4C3F-A040-DC39C36CFE72}" type="presParOf" srcId="{E1D21FDA-D441-452F-9589-0FC780659799}" destId="{E7E211DC-A5D6-4B66-83CB-7CF5B1568EE4}" srcOrd="7" destOrd="0" presId="urn:microsoft.com/office/officeart/2008/layout/VerticalCurvedList"/>
    <dgm:cxn modelId="{E4C1AA66-BFC3-42D1-95F8-A3E2BE61BFD4}" type="presParOf" srcId="{E1D21FDA-D441-452F-9589-0FC780659799}" destId="{DB873550-0937-45F6-8B60-2F2C5FCBD23C}" srcOrd="8" destOrd="0" presId="urn:microsoft.com/office/officeart/2008/layout/VerticalCurvedList"/>
    <dgm:cxn modelId="{187BA37F-F3B0-4389-91B8-8C310DCBCE8B}" type="presParOf" srcId="{DB873550-0937-45F6-8B60-2F2C5FCBD23C}" destId="{0DA56597-12E6-4BF5-BACC-9F38EB1E4FF1}" srcOrd="0" destOrd="0" presId="urn:microsoft.com/office/officeart/2008/layout/VerticalCurvedList"/>
    <dgm:cxn modelId="{D23E56F9-A11A-4691-AC77-B9BACBABE94F}" type="presParOf" srcId="{E1D21FDA-D441-452F-9589-0FC780659799}" destId="{597D526B-4C6C-4E05-8FB1-FF6708141910}" srcOrd="9" destOrd="0" presId="urn:microsoft.com/office/officeart/2008/layout/VerticalCurvedList"/>
    <dgm:cxn modelId="{BF989208-CD90-48A6-882C-F6FD08F7F10C}" type="presParOf" srcId="{E1D21FDA-D441-452F-9589-0FC780659799}" destId="{CE4570A5-EAB6-485A-B2A2-E78C89B9B6AC}" srcOrd="10" destOrd="0" presId="urn:microsoft.com/office/officeart/2008/layout/VerticalCurvedList"/>
    <dgm:cxn modelId="{C8E78989-5B72-49DF-B78F-152D7D996C04}" type="presParOf" srcId="{CE4570A5-EAB6-485A-B2A2-E78C89B9B6AC}" destId="{EC36832E-2B73-4F80-927E-24BC6D08CE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E5335-B689-4C05-8C16-03455BC6CF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F66A1BD-FF79-4E4A-9623-843F82F90D9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11 - Analisis de Fallas - RCA</a:t>
          </a:r>
        </a:p>
      </dgm:t>
    </dgm:pt>
    <dgm:pt modelId="{F2C84140-BE12-46C4-ACDC-1A931B7D1B18}" type="parTrans" cxnId="{753B0B39-6DAF-430A-A9AA-0BF19A966BF9}">
      <dgm:prSet/>
      <dgm:spPr/>
      <dgm:t>
        <a:bodyPr/>
        <a:lstStyle/>
        <a:p>
          <a:endParaRPr lang="es-CO"/>
        </a:p>
      </dgm:t>
    </dgm:pt>
    <dgm:pt modelId="{1261E322-5E24-4FA2-972A-5EB705EF0B0E}" type="sibTrans" cxnId="{753B0B39-6DAF-430A-A9AA-0BF19A966BF9}">
      <dgm:prSet/>
      <dgm:spPr/>
      <dgm:t>
        <a:bodyPr/>
        <a:lstStyle/>
        <a:p>
          <a:endParaRPr lang="es-CO"/>
        </a:p>
      </dgm:t>
    </dgm:pt>
    <dgm:pt modelId="{07E36AFF-DF3A-46D5-8D9F-51A821E5BFB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13 - Indicadores de Mantenimiento - KPI</a:t>
          </a:r>
        </a:p>
      </dgm:t>
    </dgm:pt>
    <dgm:pt modelId="{6C17E545-A5E0-4F9C-9356-A9078E4F297E}" type="parTrans" cxnId="{814C9812-DD09-402F-B3DD-0754E41FD4EF}">
      <dgm:prSet/>
      <dgm:spPr/>
      <dgm:t>
        <a:bodyPr/>
        <a:lstStyle/>
        <a:p>
          <a:endParaRPr lang="es-CO"/>
        </a:p>
      </dgm:t>
    </dgm:pt>
    <dgm:pt modelId="{70BFE825-0407-471F-B3BD-8CF0C1601440}" type="sibTrans" cxnId="{814C9812-DD09-402F-B3DD-0754E41FD4EF}">
      <dgm:prSet/>
      <dgm:spPr/>
      <dgm:t>
        <a:bodyPr/>
        <a:lstStyle/>
        <a:p>
          <a:endParaRPr lang="es-CO"/>
        </a:p>
      </dgm:t>
    </dgm:pt>
    <dgm:pt modelId="{087880B3-FE27-4E18-A1F6-7117852617F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12 - Gestión de Competencias de Mantenimiento</a:t>
          </a:r>
        </a:p>
      </dgm:t>
    </dgm:pt>
    <dgm:pt modelId="{FEF0E859-BE1E-41EC-B4C3-65C7D0848D47}" type="parTrans" cxnId="{215F6DCC-05C2-487E-AACD-AD6C2485C0C7}">
      <dgm:prSet/>
      <dgm:spPr/>
      <dgm:t>
        <a:bodyPr/>
        <a:lstStyle/>
        <a:p>
          <a:endParaRPr lang="es-CO"/>
        </a:p>
      </dgm:t>
    </dgm:pt>
    <dgm:pt modelId="{6545E209-A4F2-400A-B385-11213601A361}" type="sibTrans" cxnId="{215F6DCC-05C2-487E-AACD-AD6C2485C0C7}">
      <dgm:prSet/>
      <dgm:spPr/>
      <dgm:t>
        <a:bodyPr/>
        <a:lstStyle/>
        <a:p>
          <a:endParaRPr lang="es-CO"/>
        </a:p>
      </dgm:t>
    </dgm:pt>
    <dgm:pt modelId="{13E47035-DA7E-4E11-AEE4-CCD0F6B7DA78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14 - Aprovechamiento del CMMS y Tecnologías 4.0</a:t>
          </a:r>
        </a:p>
      </dgm:t>
    </dgm:pt>
    <dgm:pt modelId="{BB364C9B-055C-493C-806A-571273EC8D76}" type="parTrans" cxnId="{1E3F46B4-05F6-446E-A134-54C15B1E680A}">
      <dgm:prSet/>
      <dgm:spPr/>
      <dgm:t>
        <a:bodyPr/>
        <a:lstStyle/>
        <a:p>
          <a:endParaRPr lang="es-CO"/>
        </a:p>
      </dgm:t>
    </dgm:pt>
    <dgm:pt modelId="{3777FAAB-E320-4BD5-9727-0C0E2986DD9B}" type="sibTrans" cxnId="{1E3F46B4-05F6-446E-A134-54C15B1E680A}">
      <dgm:prSet/>
      <dgm:spPr/>
      <dgm:t>
        <a:bodyPr/>
        <a:lstStyle/>
        <a:p>
          <a:endParaRPr lang="es-CO"/>
        </a:p>
      </dgm:t>
    </dgm:pt>
    <dgm:pt modelId="{19B4279A-8E05-41F4-BC08-8DC59C9ADAC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2200" b="1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15 - Herramientas de Confiabilidad &amp; Estándares de Gestión</a:t>
          </a:r>
        </a:p>
      </dgm:t>
    </dgm:pt>
    <dgm:pt modelId="{BE063CFF-0024-4E11-A971-8D6117E71391}" type="parTrans" cxnId="{8A450B09-C4E3-43E3-9782-8019BBCA9533}">
      <dgm:prSet/>
      <dgm:spPr/>
      <dgm:t>
        <a:bodyPr/>
        <a:lstStyle/>
        <a:p>
          <a:endParaRPr lang="es-CO"/>
        </a:p>
      </dgm:t>
    </dgm:pt>
    <dgm:pt modelId="{0908A30E-765D-40F5-BC2C-326E31262EFC}" type="sibTrans" cxnId="{8A450B09-C4E3-43E3-9782-8019BBCA9533}">
      <dgm:prSet/>
      <dgm:spPr/>
      <dgm:t>
        <a:bodyPr/>
        <a:lstStyle/>
        <a:p>
          <a:endParaRPr lang="es-CO"/>
        </a:p>
      </dgm:t>
    </dgm:pt>
    <dgm:pt modelId="{5DB5B02A-DF83-4237-916B-AAEB3F2CA254}" type="pres">
      <dgm:prSet presAssocID="{70DE5335-B689-4C05-8C16-03455BC6CF35}" presName="Name0" presStyleCnt="0">
        <dgm:presLayoutVars>
          <dgm:chMax val="7"/>
          <dgm:chPref val="7"/>
          <dgm:dir/>
        </dgm:presLayoutVars>
      </dgm:prSet>
      <dgm:spPr/>
    </dgm:pt>
    <dgm:pt modelId="{E1D21FDA-D441-452F-9589-0FC780659799}" type="pres">
      <dgm:prSet presAssocID="{70DE5335-B689-4C05-8C16-03455BC6CF35}" presName="Name1" presStyleCnt="0"/>
      <dgm:spPr/>
    </dgm:pt>
    <dgm:pt modelId="{9CC114A1-6F75-46C1-AB2F-839847CEB01A}" type="pres">
      <dgm:prSet presAssocID="{70DE5335-B689-4C05-8C16-03455BC6CF35}" presName="cycle" presStyleCnt="0"/>
      <dgm:spPr/>
    </dgm:pt>
    <dgm:pt modelId="{F1553F54-F3F3-424B-9C82-C25B990665B7}" type="pres">
      <dgm:prSet presAssocID="{70DE5335-B689-4C05-8C16-03455BC6CF35}" presName="srcNode" presStyleLbl="node1" presStyleIdx="0" presStyleCnt="5"/>
      <dgm:spPr/>
    </dgm:pt>
    <dgm:pt modelId="{56F2785F-BB3A-4FBC-9949-9890ED48874A}" type="pres">
      <dgm:prSet presAssocID="{70DE5335-B689-4C05-8C16-03455BC6CF35}" presName="conn" presStyleLbl="parChTrans1D2" presStyleIdx="0" presStyleCnt="1"/>
      <dgm:spPr/>
    </dgm:pt>
    <dgm:pt modelId="{E823DB35-190D-4DED-A41F-71B4FFAC4E8E}" type="pres">
      <dgm:prSet presAssocID="{70DE5335-B689-4C05-8C16-03455BC6CF35}" presName="extraNode" presStyleLbl="node1" presStyleIdx="0" presStyleCnt="5"/>
      <dgm:spPr/>
    </dgm:pt>
    <dgm:pt modelId="{DC3CFE3D-97CF-4AC8-84BB-E1FE496CD36D}" type="pres">
      <dgm:prSet presAssocID="{70DE5335-B689-4C05-8C16-03455BC6CF35}" presName="dstNode" presStyleLbl="node1" presStyleIdx="0" presStyleCnt="5"/>
      <dgm:spPr/>
    </dgm:pt>
    <dgm:pt modelId="{8B43A1F8-A5C6-474B-B90A-28B69D01218D}" type="pres">
      <dgm:prSet presAssocID="{6F66A1BD-FF79-4E4A-9623-843F82F90D98}" presName="text_1" presStyleLbl="node1" presStyleIdx="0" presStyleCnt="5">
        <dgm:presLayoutVars>
          <dgm:bulletEnabled val="1"/>
        </dgm:presLayoutVars>
      </dgm:prSet>
      <dgm:spPr/>
    </dgm:pt>
    <dgm:pt modelId="{2F9FC3CF-B287-4518-95F6-1E27F624BC47}" type="pres">
      <dgm:prSet presAssocID="{6F66A1BD-FF79-4E4A-9623-843F82F90D98}" presName="accent_1" presStyleCnt="0"/>
      <dgm:spPr/>
    </dgm:pt>
    <dgm:pt modelId="{E5FEF2BC-7E44-4B9E-AFBE-31C551809B4C}" type="pres">
      <dgm:prSet presAssocID="{6F66A1BD-FF79-4E4A-9623-843F82F90D98}" presName="accentRepeatNode" presStyleLbl="solidFgAcc1" presStyleIdx="0" presStyleCnt="5"/>
      <dgm:spPr/>
    </dgm:pt>
    <dgm:pt modelId="{7B498D9D-7E4B-4A46-9539-619A139762B3}" type="pres">
      <dgm:prSet presAssocID="{087880B3-FE27-4E18-A1F6-7117852617FB}" presName="text_2" presStyleLbl="node1" presStyleIdx="1" presStyleCnt="5">
        <dgm:presLayoutVars>
          <dgm:bulletEnabled val="1"/>
        </dgm:presLayoutVars>
      </dgm:prSet>
      <dgm:spPr/>
    </dgm:pt>
    <dgm:pt modelId="{1237CC3F-1A0D-4919-A23F-D1F4DBEA0DCB}" type="pres">
      <dgm:prSet presAssocID="{087880B3-FE27-4E18-A1F6-7117852617FB}" presName="accent_2" presStyleCnt="0"/>
      <dgm:spPr/>
    </dgm:pt>
    <dgm:pt modelId="{7650916B-C839-450A-9E91-5F53EC38B977}" type="pres">
      <dgm:prSet presAssocID="{087880B3-FE27-4E18-A1F6-7117852617FB}" presName="accentRepeatNode" presStyleLbl="solidFgAcc1" presStyleIdx="1" presStyleCnt="5"/>
      <dgm:spPr/>
    </dgm:pt>
    <dgm:pt modelId="{2B95297A-1C1C-4452-8DBB-00BA3B5A8371}" type="pres">
      <dgm:prSet presAssocID="{07E36AFF-DF3A-46D5-8D9F-51A821E5BFB2}" presName="text_3" presStyleLbl="node1" presStyleIdx="2" presStyleCnt="5">
        <dgm:presLayoutVars>
          <dgm:bulletEnabled val="1"/>
        </dgm:presLayoutVars>
      </dgm:prSet>
      <dgm:spPr/>
    </dgm:pt>
    <dgm:pt modelId="{CDCBC224-28C0-47B3-9CE6-21DEA85D27F6}" type="pres">
      <dgm:prSet presAssocID="{07E36AFF-DF3A-46D5-8D9F-51A821E5BFB2}" presName="accent_3" presStyleCnt="0"/>
      <dgm:spPr/>
    </dgm:pt>
    <dgm:pt modelId="{601360EF-65AD-412E-AF8D-ED81161C30A7}" type="pres">
      <dgm:prSet presAssocID="{07E36AFF-DF3A-46D5-8D9F-51A821E5BFB2}" presName="accentRepeatNode" presStyleLbl="solidFgAcc1" presStyleIdx="2" presStyleCnt="5"/>
      <dgm:spPr/>
    </dgm:pt>
    <dgm:pt modelId="{72FEC330-87B3-4FC2-8177-54E3BE94909A}" type="pres">
      <dgm:prSet presAssocID="{13E47035-DA7E-4E11-AEE4-CCD0F6B7DA78}" presName="text_4" presStyleLbl="node1" presStyleIdx="3" presStyleCnt="5">
        <dgm:presLayoutVars>
          <dgm:bulletEnabled val="1"/>
        </dgm:presLayoutVars>
      </dgm:prSet>
      <dgm:spPr/>
    </dgm:pt>
    <dgm:pt modelId="{863E79C4-B7EF-4214-97C4-DC4A68F3FAFA}" type="pres">
      <dgm:prSet presAssocID="{13E47035-DA7E-4E11-AEE4-CCD0F6B7DA78}" presName="accent_4" presStyleCnt="0"/>
      <dgm:spPr/>
    </dgm:pt>
    <dgm:pt modelId="{2B939A4E-31A2-48CC-BD6B-CB413009EC8A}" type="pres">
      <dgm:prSet presAssocID="{13E47035-DA7E-4E11-AEE4-CCD0F6B7DA78}" presName="accentRepeatNode" presStyleLbl="solidFgAcc1" presStyleIdx="3" presStyleCnt="5"/>
      <dgm:spPr/>
    </dgm:pt>
    <dgm:pt modelId="{36CA8048-3992-431D-B592-E71E18A7BC4B}" type="pres">
      <dgm:prSet presAssocID="{19B4279A-8E05-41F4-BC08-8DC59C9ADAC2}" presName="text_5" presStyleLbl="node1" presStyleIdx="4" presStyleCnt="5">
        <dgm:presLayoutVars>
          <dgm:bulletEnabled val="1"/>
        </dgm:presLayoutVars>
      </dgm:prSet>
      <dgm:spPr/>
    </dgm:pt>
    <dgm:pt modelId="{8CA20365-A98A-491F-A889-FBBA52EB97B3}" type="pres">
      <dgm:prSet presAssocID="{19B4279A-8E05-41F4-BC08-8DC59C9ADAC2}" presName="accent_5" presStyleCnt="0"/>
      <dgm:spPr/>
    </dgm:pt>
    <dgm:pt modelId="{D6E447CA-3F6E-4F3A-901F-8D7D8E5BD8DB}" type="pres">
      <dgm:prSet presAssocID="{19B4279A-8E05-41F4-BC08-8DC59C9ADAC2}" presName="accentRepeatNode" presStyleLbl="solidFgAcc1" presStyleIdx="4" presStyleCnt="5"/>
      <dgm:spPr/>
    </dgm:pt>
  </dgm:ptLst>
  <dgm:cxnLst>
    <dgm:cxn modelId="{8A450B09-C4E3-43E3-9782-8019BBCA9533}" srcId="{70DE5335-B689-4C05-8C16-03455BC6CF35}" destId="{19B4279A-8E05-41F4-BC08-8DC59C9ADAC2}" srcOrd="4" destOrd="0" parTransId="{BE063CFF-0024-4E11-A971-8D6117E71391}" sibTransId="{0908A30E-765D-40F5-BC2C-326E31262EFC}"/>
    <dgm:cxn modelId="{814C9812-DD09-402F-B3DD-0754E41FD4EF}" srcId="{70DE5335-B689-4C05-8C16-03455BC6CF35}" destId="{07E36AFF-DF3A-46D5-8D9F-51A821E5BFB2}" srcOrd="2" destOrd="0" parTransId="{6C17E545-A5E0-4F9C-9356-A9078E4F297E}" sibTransId="{70BFE825-0407-471F-B3BD-8CF0C1601440}"/>
    <dgm:cxn modelId="{753B0B39-6DAF-430A-A9AA-0BF19A966BF9}" srcId="{70DE5335-B689-4C05-8C16-03455BC6CF35}" destId="{6F66A1BD-FF79-4E4A-9623-843F82F90D98}" srcOrd="0" destOrd="0" parTransId="{F2C84140-BE12-46C4-ACDC-1A931B7D1B18}" sibTransId="{1261E322-5E24-4FA2-972A-5EB705EF0B0E}"/>
    <dgm:cxn modelId="{8FC0AE48-8B35-4F1D-B952-C7BBE5586CE5}" type="presOf" srcId="{1261E322-5E24-4FA2-972A-5EB705EF0B0E}" destId="{56F2785F-BB3A-4FBC-9949-9890ED48874A}" srcOrd="0" destOrd="0" presId="urn:microsoft.com/office/officeart/2008/layout/VerticalCurvedList"/>
    <dgm:cxn modelId="{5F0C034F-9499-4FD6-827A-5A5B49298F23}" type="presOf" srcId="{19B4279A-8E05-41F4-BC08-8DC59C9ADAC2}" destId="{36CA8048-3992-431D-B592-E71E18A7BC4B}" srcOrd="0" destOrd="0" presId="urn:microsoft.com/office/officeart/2008/layout/VerticalCurvedList"/>
    <dgm:cxn modelId="{14EC7A53-3E9D-4794-8756-5E7E990DBB9A}" type="presOf" srcId="{70DE5335-B689-4C05-8C16-03455BC6CF35}" destId="{5DB5B02A-DF83-4237-916B-AAEB3F2CA254}" srcOrd="0" destOrd="0" presId="urn:microsoft.com/office/officeart/2008/layout/VerticalCurvedList"/>
    <dgm:cxn modelId="{6C73788C-3E73-4B24-B7CD-4F9CA54FA46E}" type="presOf" srcId="{13E47035-DA7E-4E11-AEE4-CCD0F6B7DA78}" destId="{72FEC330-87B3-4FC2-8177-54E3BE94909A}" srcOrd="0" destOrd="0" presId="urn:microsoft.com/office/officeart/2008/layout/VerticalCurvedList"/>
    <dgm:cxn modelId="{F38218A1-F000-450C-A472-026D716EC77E}" type="presOf" srcId="{6F66A1BD-FF79-4E4A-9623-843F82F90D98}" destId="{8B43A1F8-A5C6-474B-B90A-28B69D01218D}" srcOrd="0" destOrd="0" presId="urn:microsoft.com/office/officeart/2008/layout/VerticalCurvedList"/>
    <dgm:cxn modelId="{1E3F46B4-05F6-446E-A134-54C15B1E680A}" srcId="{70DE5335-B689-4C05-8C16-03455BC6CF35}" destId="{13E47035-DA7E-4E11-AEE4-CCD0F6B7DA78}" srcOrd="3" destOrd="0" parTransId="{BB364C9B-055C-493C-806A-571273EC8D76}" sibTransId="{3777FAAB-E320-4BD5-9727-0C0E2986DD9B}"/>
    <dgm:cxn modelId="{215F6DCC-05C2-487E-AACD-AD6C2485C0C7}" srcId="{70DE5335-B689-4C05-8C16-03455BC6CF35}" destId="{087880B3-FE27-4E18-A1F6-7117852617FB}" srcOrd="1" destOrd="0" parTransId="{FEF0E859-BE1E-41EC-B4C3-65C7D0848D47}" sibTransId="{6545E209-A4F2-400A-B385-11213601A361}"/>
    <dgm:cxn modelId="{17D8B1D3-3361-493C-886B-9DEC083A0775}" type="presOf" srcId="{07E36AFF-DF3A-46D5-8D9F-51A821E5BFB2}" destId="{2B95297A-1C1C-4452-8DBB-00BA3B5A8371}" srcOrd="0" destOrd="0" presId="urn:microsoft.com/office/officeart/2008/layout/VerticalCurvedList"/>
    <dgm:cxn modelId="{849A97DB-4B26-447E-82B3-F1ACD5DBFB25}" type="presOf" srcId="{087880B3-FE27-4E18-A1F6-7117852617FB}" destId="{7B498D9D-7E4B-4A46-9539-619A139762B3}" srcOrd="0" destOrd="0" presId="urn:microsoft.com/office/officeart/2008/layout/VerticalCurvedList"/>
    <dgm:cxn modelId="{318BC806-1A06-4A1B-808A-FF4B53804556}" type="presParOf" srcId="{5DB5B02A-DF83-4237-916B-AAEB3F2CA254}" destId="{E1D21FDA-D441-452F-9589-0FC780659799}" srcOrd="0" destOrd="0" presId="urn:microsoft.com/office/officeart/2008/layout/VerticalCurvedList"/>
    <dgm:cxn modelId="{D37BFB39-F6EA-4612-A665-56EAF143444A}" type="presParOf" srcId="{E1D21FDA-D441-452F-9589-0FC780659799}" destId="{9CC114A1-6F75-46C1-AB2F-839847CEB01A}" srcOrd="0" destOrd="0" presId="urn:microsoft.com/office/officeart/2008/layout/VerticalCurvedList"/>
    <dgm:cxn modelId="{7CEC3BA1-1558-4E8C-B2FC-6A181FFC83C6}" type="presParOf" srcId="{9CC114A1-6F75-46C1-AB2F-839847CEB01A}" destId="{F1553F54-F3F3-424B-9C82-C25B990665B7}" srcOrd="0" destOrd="0" presId="urn:microsoft.com/office/officeart/2008/layout/VerticalCurvedList"/>
    <dgm:cxn modelId="{7B6F260D-0C0B-46CE-9A95-DC17FF4861C2}" type="presParOf" srcId="{9CC114A1-6F75-46C1-AB2F-839847CEB01A}" destId="{56F2785F-BB3A-4FBC-9949-9890ED48874A}" srcOrd="1" destOrd="0" presId="urn:microsoft.com/office/officeart/2008/layout/VerticalCurvedList"/>
    <dgm:cxn modelId="{7A950199-25F8-49BE-8AD7-E2871468FFCE}" type="presParOf" srcId="{9CC114A1-6F75-46C1-AB2F-839847CEB01A}" destId="{E823DB35-190D-4DED-A41F-71B4FFAC4E8E}" srcOrd="2" destOrd="0" presId="urn:microsoft.com/office/officeart/2008/layout/VerticalCurvedList"/>
    <dgm:cxn modelId="{3E424AA7-20DE-4D18-9B9D-CC716E4F28B7}" type="presParOf" srcId="{9CC114A1-6F75-46C1-AB2F-839847CEB01A}" destId="{DC3CFE3D-97CF-4AC8-84BB-E1FE496CD36D}" srcOrd="3" destOrd="0" presId="urn:microsoft.com/office/officeart/2008/layout/VerticalCurvedList"/>
    <dgm:cxn modelId="{C4405097-E6B9-4AA2-889A-8913472B48FB}" type="presParOf" srcId="{E1D21FDA-D441-452F-9589-0FC780659799}" destId="{8B43A1F8-A5C6-474B-B90A-28B69D01218D}" srcOrd="1" destOrd="0" presId="urn:microsoft.com/office/officeart/2008/layout/VerticalCurvedList"/>
    <dgm:cxn modelId="{01393662-182D-42C5-9F11-2F8EA775BC51}" type="presParOf" srcId="{E1D21FDA-D441-452F-9589-0FC780659799}" destId="{2F9FC3CF-B287-4518-95F6-1E27F624BC47}" srcOrd="2" destOrd="0" presId="urn:microsoft.com/office/officeart/2008/layout/VerticalCurvedList"/>
    <dgm:cxn modelId="{063D026B-7E9C-492C-8E7E-A954A975F351}" type="presParOf" srcId="{2F9FC3CF-B287-4518-95F6-1E27F624BC47}" destId="{E5FEF2BC-7E44-4B9E-AFBE-31C551809B4C}" srcOrd="0" destOrd="0" presId="urn:microsoft.com/office/officeart/2008/layout/VerticalCurvedList"/>
    <dgm:cxn modelId="{DBB9BEA9-A08A-455D-B110-3B3083E49274}" type="presParOf" srcId="{E1D21FDA-D441-452F-9589-0FC780659799}" destId="{7B498D9D-7E4B-4A46-9539-619A139762B3}" srcOrd="3" destOrd="0" presId="urn:microsoft.com/office/officeart/2008/layout/VerticalCurvedList"/>
    <dgm:cxn modelId="{2538CB7E-6FF9-455A-8B4A-B4BD1F84949C}" type="presParOf" srcId="{E1D21FDA-D441-452F-9589-0FC780659799}" destId="{1237CC3F-1A0D-4919-A23F-D1F4DBEA0DCB}" srcOrd="4" destOrd="0" presId="urn:microsoft.com/office/officeart/2008/layout/VerticalCurvedList"/>
    <dgm:cxn modelId="{7058B3FF-96ED-456D-8906-0900793A2B93}" type="presParOf" srcId="{1237CC3F-1A0D-4919-A23F-D1F4DBEA0DCB}" destId="{7650916B-C839-450A-9E91-5F53EC38B977}" srcOrd="0" destOrd="0" presId="urn:microsoft.com/office/officeart/2008/layout/VerticalCurvedList"/>
    <dgm:cxn modelId="{3DAB2748-E99F-4215-B9E7-5D5E6A99BDF3}" type="presParOf" srcId="{E1D21FDA-D441-452F-9589-0FC780659799}" destId="{2B95297A-1C1C-4452-8DBB-00BA3B5A8371}" srcOrd="5" destOrd="0" presId="urn:microsoft.com/office/officeart/2008/layout/VerticalCurvedList"/>
    <dgm:cxn modelId="{AB77D556-1796-4008-BA1C-7E3722F4E274}" type="presParOf" srcId="{E1D21FDA-D441-452F-9589-0FC780659799}" destId="{CDCBC224-28C0-47B3-9CE6-21DEA85D27F6}" srcOrd="6" destOrd="0" presId="urn:microsoft.com/office/officeart/2008/layout/VerticalCurvedList"/>
    <dgm:cxn modelId="{8E41850E-7DD5-42AC-BBF4-02B23D1EE66B}" type="presParOf" srcId="{CDCBC224-28C0-47B3-9CE6-21DEA85D27F6}" destId="{601360EF-65AD-412E-AF8D-ED81161C30A7}" srcOrd="0" destOrd="0" presId="urn:microsoft.com/office/officeart/2008/layout/VerticalCurvedList"/>
    <dgm:cxn modelId="{2C49007E-3818-4F21-A073-F4157E03537C}" type="presParOf" srcId="{E1D21FDA-D441-452F-9589-0FC780659799}" destId="{72FEC330-87B3-4FC2-8177-54E3BE94909A}" srcOrd="7" destOrd="0" presId="urn:microsoft.com/office/officeart/2008/layout/VerticalCurvedList"/>
    <dgm:cxn modelId="{B022AD86-0F19-4F7E-AF75-F18DDB68AC55}" type="presParOf" srcId="{E1D21FDA-D441-452F-9589-0FC780659799}" destId="{863E79C4-B7EF-4214-97C4-DC4A68F3FAFA}" srcOrd="8" destOrd="0" presId="urn:microsoft.com/office/officeart/2008/layout/VerticalCurvedList"/>
    <dgm:cxn modelId="{886C8969-E223-462F-B001-490B1CA69D59}" type="presParOf" srcId="{863E79C4-B7EF-4214-97C4-DC4A68F3FAFA}" destId="{2B939A4E-31A2-48CC-BD6B-CB413009EC8A}" srcOrd="0" destOrd="0" presId="urn:microsoft.com/office/officeart/2008/layout/VerticalCurvedList"/>
    <dgm:cxn modelId="{5DA6B4E3-6BEC-4A00-806D-A6D83980CD6D}" type="presParOf" srcId="{E1D21FDA-D441-452F-9589-0FC780659799}" destId="{36CA8048-3992-431D-B592-E71E18A7BC4B}" srcOrd="9" destOrd="0" presId="urn:microsoft.com/office/officeart/2008/layout/VerticalCurvedList"/>
    <dgm:cxn modelId="{BE866B53-C521-4476-BCB1-C50A00E350C3}" type="presParOf" srcId="{E1D21FDA-D441-452F-9589-0FC780659799}" destId="{8CA20365-A98A-491F-A889-FBBA52EB97B3}" srcOrd="10" destOrd="0" presId="urn:microsoft.com/office/officeart/2008/layout/VerticalCurvedList"/>
    <dgm:cxn modelId="{77B29F87-9474-4F6C-9DF9-779CF04595A9}" type="presParOf" srcId="{8CA20365-A98A-491F-A889-FBBA52EB97B3}" destId="{D6E447CA-3F6E-4F3A-901F-8D7D8E5BD8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2785F-BB3A-4FBC-9949-9890ED48874A}">
      <dsp:nvSpPr>
        <dsp:cNvPr id="0" name=""/>
        <dsp:cNvSpPr/>
      </dsp:nvSpPr>
      <dsp:spPr>
        <a:xfrm>
          <a:off x="-3918527" y="-601667"/>
          <a:ext cx="4670004" cy="4670004"/>
        </a:xfrm>
        <a:prstGeom prst="blockArc">
          <a:avLst>
            <a:gd name="adj1" fmla="val 18900000"/>
            <a:gd name="adj2" fmla="val 2700000"/>
            <a:gd name="adj3" fmla="val 46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67B4F-8939-44E3-BA99-2F7DC64A9D31}">
      <dsp:nvSpPr>
        <dsp:cNvPr id="0" name=""/>
        <dsp:cNvSpPr/>
      </dsp:nvSpPr>
      <dsp:spPr>
        <a:xfrm>
          <a:off x="329341" y="216597"/>
          <a:ext cx="5822402" cy="43347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1 - Gestión Estratégica de Mantenimiento</a:t>
          </a:r>
        </a:p>
      </dsp:txBody>
      <dsp:txXfrm>
        <a:off x="329341" y="216597"/>
        <a:ext cx="5822402" cy="433472"/>
      </dsp:txXfrm>
    </dsp:sp>
    <dsp:sp modelId="{AE2419DB-D480-4784-A60E-39481A28E238}">
      <dsp:nvSpPr>
        <dsp:cNvPr id="0" name=""/>
        <dsp:cNvSpPr/>
      </dsp:nvSpPr>
      <dsp:spPr>
        <a:xfrm>
          <a:off x="58421" y="162413"/>
          <a:ext cx="541840" cy="541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8A5E9-F36E-4384-863B-DCC369690E9C}">
      <dsp:nvSpPr>
        <dsp:cNvPr id="0" name=""/>
        <dsp:cNvSpPr/>
      </dsp:nvSpPr>
      <dsp:spPr>
        <a:xfrm>
          <a:off x="639954" y="866598"/>
          <a:ext cx="5511788" cy="43347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2 - Inspección Operativa &amp; Mantenimiento Autónomo</a:t>
          </a:r>
        </a:p>
      </dsp:txBody>
      <dsp:txXfrm>
        <a:off x="639954" y="866598"/>
        <a:ext cx="5511788" cy="433472"/>
      </dsp:txXfrm>
    </dsp:sp>
    <dsp:sp modelId="{12D6911F-9BE4-4958-AC86-884D7D364DCD}">
      <dsp:nvSpPr>
        <dsp:cNvPr id="0" name=""/>
        <dsp:cNvSpPr/>
      </dsp:nvSpPr>
      <dsp:spPr>
        <a:xfrm>
          <a:off x="369034" y="812414"/>
          <a:ext cx="541840" cy="541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02CBB-4A0C-4A7D-9241-22CFD71DE407}">
      <dsp:nvSpPr>
        <dsp:cNvPr id="0" name=""/>
        <dsp:cNvSpPr/>
      </dsp:nvSpPr>
      <dsp:spPr>
        <a:xfrm>
          <a:off x="735288" y="1516598"/>
          <a:ext cx="5416455" cy="43347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3 - Taxonomía de Equipos &amp; Nivel de Criticidad</a:t>
          </a:r>
        </a:p>
      </dsp:txBody>
      <dsp:txXfrm>
        <a:off x="735288" y="1516598"/>
        <a:ext cx="5416455" cy="433472"/>
      </dsp:txXfrm>
    </dsp:sp>
    <dsp:sp modelId="{E5FEF2BC-7E44-4B9E-AFBE-31C551809B4C}">
      <dsp:nvSpPr>
        <dsp:cNvPr id="0" name=""/>
        <dsp:cNvSpPr/>
      </dsp:nvSpPr>
      <dsp:spPr>
        <a:xfrm>
          <a:off x="464368" y="1462414"/>
          <a:ext cx="541840" cy="541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44E3D-6CAD-4318-866B-BDD66066E22D}">
      <dsp:nvSpPr>
        <dsp:cNvPr id="0" name=""/>
        <dsp:cNvSpPr/>
      </dsp:nvSpPr>
      <dsp:spPr>
        <a:xfrm>
          <a:off x="639954" y="2166599"/>
          <a:ext cx="5511788" cy="43347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4 - Comisionamiento de Equipos e Incorporación</a:t>
          </a:r>
        </a:p>
      </dsp:txBody>
      <dsp:txXfrm>
        <a:off x="639954" y="2166599"/>
        <a:ext cx="5511788" cy="433472"/>
      </dsp:txXfrm>
    </dsp:sp>
    <dsp:sp modelId="{7650916B-C839-450A-9E91-5F53EC38B977}">
      <dsp:nvSpPr>
        <dsp:cNvPr id="0" name=""/>
        <dsp:cNvSpPr/>
      </dsp:nvSpPr>
      <dsp:spPr>
        <a:xfrm>
          <a:off x="369034" y="2112415"/>
          <a:ext cx="541840" cy="541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1117F-AE47-4124-B2C6-50DF7EB82023}">
      <dsp:nvSpPr>
        <dsp:cNvPr id="0" name=""/>
        <dsp:cNvSpPr/>
      </dsp:nvSpPr>
      <dsp:spPr>
        <a:xfrm>
          <a:off x="329341" y="2816600"/>
          <a:ext cx="5822402" cy="43347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5 - Planes de Mantenimiento (CBM &amp; TBM)</a:t>
          </a:r>
        </a:p>
      </dsp:txBody>
      <dsp:txXfrm>
        <a:off x="329341" y="2816600"/>
        <a:ext cx="5822402" cy="433472"/>
      </dsp:txXfrm>
    </dsp:sp>
    <dsp:sp modelId="{601360EF-65AD-412E-AF8D-ED81161C30A7}">
      <dsp:nvSpPr>
        <dsp:cNvPr id="0" name=""/>
        <dsp:cNvSpPr/>
      </dsp:nvSpPr>
      <dsp:spPr>
        <a:xfrm>
          <a:off x="58421" y="2762415"/>
          <a:ext cx="541840" cy="541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2785F-BB3A-4FBC-9949-9890ED48874A}">
      <dsp:nvSpPr>
        <dsp:cNvPr id="0" name=""/>
        <dsp:cNvSpPr/>
      </dsp:nvSpPr>
      <dsp:spPr>
        <a:xfrm>
          <a:off x="-3773200" y="-579573"/>
          <a:ext cx="4497366" cy="4497366"/>
        </a:xfrm>
        <a:prstGeom prst="blockArc">
          <a:avLst>
            <a:gd name="adj1" fmla="val 18900000"/>
            <a:gd name="adj2" fmla="val 2700000"/>
            <a:gd name="adj3" fmla="val 4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5AB29-03C7-464A-9CEE-226E3E360D3E}">
      <dsp:nvSpPr>
        <dsp:cNvPr id="0" name=""/>
        <dsp:cNvSpPr/>
      </dsp:nvSpPr>
      <dsp:spPr>
        <a:xfrm>
          <a:off x="317471" y="208571"/>
          <a:ext cx="6161920" cy="4174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2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6 – Planeación, Programación &amp; Ejecución de Mantenimiento</a:t>
          </a:r>
        </a:p>
      </dsp:txBody>
      <dsp:txXfrm>
        <a:off x="317471" y="208571"/>
        <a:ext cx="6161920" cy="417410"/>
      </dsp:txXfrm>
    </dsp:sp>
    <dsp:sp modelId="{8171B539-45B0-49CD-AB13-6BD0FF669E99}">
      <dsp:nvSpPr>
        <dsp:cNvPr id="0" name=""/>
        <dsp:cNvSpPr/>
      </dsp:nvSpPr>
      <dsp:spPr>
        <a:xfrm>
          <a:off x="56589" y="156395"/>
          <a:ext cx="521763" cy="521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F5777-1091-408B-BBF1-1347432237F9}">
      <dsp:nvSpPr>
        <dsp:cNvPr id="0" name=""/>
        <dsp:cNvSpPr/>
      </dsp:nvSpPr>
      <dsp:spPr>
        <a:xfrm>
          <a:off x="616576" y="834487"/>
          <a:ext cx="5862816" cy="4174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2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7 - Planeación de Grandes Paradas</a:t>
          </a:r>
        </a:p>
      </dsp:txBody>
      <dsp:txXfrm>
        <a:off x="616576" y="834487"/>
        <a:ext cx="5862816" cy="417410"/>
      </dsp:txXfrm>
    </dsp:sp>
    <dsp:sp modelId="{FA14C289-FAD2-4574-A1D2-E26BEABA4916}">
      <dsp:nvSpPr>
        <dsp:cNvPr id="0" name=""/>
        <dsp:cNvSpPr/>
      </dsp:nvSpPr>
      <dsp:spPr>
        <a:xfrm>
          <a:off x="355694" y="782311"/>
          <a:ext cx="521763" cy="521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8898A-27D5-42FB-8F64-420F9F21F196}">
      <dsp:nvSpPr>
        <dsp:cNvPr id="0" name=""/>
        <dsp:cNvSpPr/>
      </dsp:nvSpPr>
      <dsp:spPr>
        <a:xfrm>
          <a:off x="708377" y="1460404"/>
          <a:ext cx="5771015" cy="4174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2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8 - Diagnóstico del Trabajo de Mantenimiento (QM)</a:t>
          </a:r>
        </a:p>
      </dsp:txBody>
      <dsp:txXfrm>
        <a:off x="708377" y="1460404"/>
        <a:ext cx="5771015" cy="417410"/>
      </dsp:txXfrm>
    </dsp:sp>
    <dsp:sp modelId="{46C9EBAE-DF8C-44C7-91D6-ADC0CA19E479}">
      <dsp:nvSpPr>
        <dsp:cNvPr id="0" name=""/>
        <dsp:cNvSpPr/>
      </dsp:nvSpPr>
      <dsp:spPr>
        <a:xfrm>
          <a:off x="447495" y="1408227"/>
          <a:ext cx="521763" cy="521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211DC-A5D6-4B66-83CB-7CF5B1568EE4}">
      <dsp:nvSpPr>
        <dsp:cNvPr id="0" name=""/>
        <dsp:cNvSpPr/>
      </dsp:nvSpPr>
      <dsp:spPr>
        <a:xfrm>
          <a:off x="616576" y="2086320"/>
          <a:ext cx="5862816" cy="4174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2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9 – Gestión de la Documentación Técnica</a:t>
          </a:r>
        </a:p>
      </dsp:txBody>
      <dsp:txXfrm>
        <a:off x="616576" y="2086320"/>
        <a:ext cx="5862816" cy="417410"/>
      </dsp:txXfrm>
    </dsp:sp>
    <dsp:sp modelId="{0DA56597-12E6-4BF5-BACC-9F38EB1E4FF1}">
      <dsp:nvSpPr>
        <dsp:cNvPr id="0" name=""/>
        <dsp:cNvSpPr/>
      </dsp:nvSpPr>
      <dsp:spPr>
        <a:xfrm>
          <a:off x="355694" y="2034143"/>
          <a:ext cx="521763" cy="521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D526B-4C6C-4E05-8FB1-FF6708141910}">
      <dsp:nvSpPr>
        <dsp:cNvPr id="0" name=""/>
        <dsp:cNvSpPr/>
      </dsp:nvSpPr>
      <dsp:spPr>
        <a:xfrm>
          <a:off x="317471" y="2712236"/>
          <a:ext cx="6161920" cy="4174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32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10 – Gestión de Repuestos &amp; Almacenes</a:t>
          </a:r>
        </a:p>
      </dsp:txBody>
      <dsp:txXfrm>
        <a:off x="317471" y="2712236"/>
        <a:ext cx="6161920" cy="417410"/>
      </dsp:txXfrm>
    </dsp:sp>
    <dsp:sp modelId="{EC36832E-2B73-4F80-927E-24BC6D08CEC4}">
      <dsp:nvSpPr>
        <dsp:cNvPr id="0" name=""/>
        <dsp:cNvSpPr/>
      </dsp:nvSpPr>
      <dsp:spPr>
        <a:xfrm>
          <a:off x="56589" y="2660059"/>
          <a:ext cx="521763" cy="521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2785F-BB3A-4FBC-9949-9890ED48874A}">
      <dsp:nvSpPr>
        <dsp:cNvPr id="0" name=""/>
        <dsp:cNvSpPr/>
      </dsp:nvSpPr>
      <dsp:spPr>
        <a:xfrm>
          <a:off x="-3498776" y="-537854"/>
          <a:ext cx="4171371" cy="4171371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3A1F8-A5C6-474B-B90A-28B69D01218D}">
      <dsp:nvSpPr>
        <dsp:cNvPr id="0" name=""/>
        <dsp:cNvSpPr/>
      </dsp:nvSpPr>
      <dsp:spPr>
        <a:xfrm>
          <a:off x="295058" y="193417"/>
          <a:ext cx="5767920" cy="3870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24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11 - Analisis de Fallas - RCA</a:t>
          </a:r>
        </a:p>
      </dsp:txBody>
      <dsp:txXfrm>
        <a:off x="295058" y="193417"/>
        <a:ext cx="5767920" cy="387081"/>
      </dsp:txXfrm>
    </dsp:sp>
    <dsp:sp modelId="{E5FEF2BC-7E44-4B9E-AFBE-31C551809B4C}">
      <dsp:nvSpPr>
        <dsp:cNvPr id="0" name=""/>
        <dsp:cNvSpPr/>
      </dsp:nvSpPr>
      <dsp:spPr>
        <a:xfrm>
          <a:off x="53131" y="145031"/>
          <a:ext cx="483852" cy="483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98D9D-7E4B-4A46-9539-619A139762B3}">
      <dsp:nvSpPr>
        <dsp:cNvPr id="0" name=""/>
        <dsp:cNvSpPr/>
      </dsp:nvSpPr>
      <dsp:spPr>
        <a:xfrm>
          <a:off x="572429" y="773853"/>
          <a:ext cx="5490548" cy="3870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24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12 - Gestión de Competencias de Mantenimiento</a:t>
          </a:r>
        </a:p>
      </dsp:txBody>
      <dsp:txXfrm>
        <a:off x="572429" y="773853"/>
        <a:ext cx="5490548" cy="387081"/>
      </dsp:txXfrm>
    </dsp:sp>
    <dsp:sp modelId="{7650916B-C839-450A-9E91-5F53EC38B977}">
      <dsp:nvSpPr>
        <dsp:cNvPr id="0" name=""/>
        <dsp:cNvSpPr/>
      </dsp:nvSpPr>
      <dsp:spPr>
        <a:xfrm>
          <a:off x="330503" y="725468"/>
          <a:ext cx="483852" cy="483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5297A-1C1C-4452-8DBB-00BA3B5A8371}">
      <dsp:nvSpPr>
        <dsp:cNvPr id="0" name=""/>
        <dsp:cNvSpPr/>
      </dsp:nvSpPr>
      <dsp:spPr>
        <a:xfrm>
          <a:off x="657560" y="1354290"/>
          <a:ext cx="5405418" cy="3870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24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13 - Indicadores de Mantenimiento - KPI</a:t>
          </a:r>
        </a:p>
      </dsp:txBody>
      <dsp:txXfrm>
        <a:off x="657560" y="1354290"/>
        <a:ext cx="5405418" cy="387081"/>
      </dsp:txXfrm>
    </dsp:sp>
    <dsp:sp modelId="{601360EF-65AD-412E-AF8D-ED81161C30A7}">
      <dsp:nvSpPr>
        <dsp:cNvPr id="0" name=""/>
        <dsp:cNvSpPr/>
      </dsp:nvSpPr>
      <dsp:spPr>
        <a:xfrm>
          <a:off x="415634" y="1305905"/>
          <a:ext cx="483852" cy="483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C330-87B3-4FC2-8177-54E3BE94909A}">
      <dsp:nvSpPr>
        <dsp:cNvPr id="0" name=""/>
        <dsp:cNvSpPr/>
      </dsp:nvSpPr>
      <dsp:spPr>
        <a:xfrm>
          <a:off x="572429" y="1934727"/>
          <a:ext cx="5490548" cy="3870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24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14 - Aprovechamiento del CMMS y Tecnologías 4.0</a:t>
          </a:r>
        </a:p>
      </dsp:txBody>
      <dsp:txXfrm>
        <a:off x="572429" y="1934727"/>
        <a:ext cx="5490548" cy="387081"/>
      </dsp:txXfrm>
    </dsp:sp>
    <dsp:sp modelId="{2B939A4E-31A2-48CC-BD6B-CB413009EC8A}">
      <dsp:nvSpPr>
        <dsp:cNvPr id="0" name=""/>
        <dsp:cNvSpPr/>
      </dsp:nvSpPr>
      <dsp:spPr>
        <a:xfrm>
          <a:off x="330503" y="1886342"/>
          <a:ext cx="483852" cy="483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A8048-3992-431D-B592-E71E18A7BC4B}">
      <dsp:nvSpPr>
        <dsp:cNvPr id="0" name=""/>
        <dsp:cNvSpPr/>
      </dsp:nvSpPr>
      <dsp:spPr>
        <a:xfrm>
          <a:off x="295058" y="2515164"/>
          <a:ext cx="5767920" cy="38708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24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>
              <a:solidFill>
                <a:schemeClr val="accent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rPr>
            <a:t>15 - Herramientas de Confiabilidad &amp; Estándares de Gestión</a:t>
          </a:r>
        </a:p>
      </dsp:txBody>
      <dsp:txXfrm>
        <a:off x="295058" y="2515164"/>
        <a:ext cx="5767920" cy="387081"/>
      </dsp:txXfrm>
    </dsp:sp>
    <dsp:sp modelId="{D6E447CA-3F6E-4F3A-901F-8D7D8E5BD8DB}">
      <dsp:nvSpPr>
        <dsp:cNvPr id="0" name=""/>
        <dsp:cNvSpPr/>
      </dsp:nvSpPr>
      <dsp:spPr>
        <a:xfrm>
          <a:off x="53131" y="2466779"/>
          <a:ext cx="483852" cy="483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81C5-B7A4-3648-A348-45ACF1EA559E}" type="datetimeFigureOut">
              <a:rPr lang="es-MX" smtClean="0"/>
              <a:t>01/11/2022</a:t>
            </a:fld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A775-D0DB-C444-B41B-7408B6F92AA9}" type="slidenum">
              <a:rPr lang="es-MX" smtClean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8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09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5A775-D0DB-C444-B41B-7408B6F92AA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47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5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695460" y="5059680"/>
            <a:ext cx="7856113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31802" y="1089029"/>
            <a:ext cx="8280400" cy="397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10" name="3 Marcador de texto"/>
          <p:cNvSpPr>
            <a:spLocks noGrp="1"/>
          </p:cNvSpPr>
          <p:nvPr>
            <p:ph type="body" sz="half" idx="2"/>
          </p:nvPr>
        </p:nvSpPr>
        <p:spPr>
          <a:xfrm>
            <a:off x="695460" y="5644536"/>
            <a:ext cx="7856113" cy="592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24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3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Marino CMC-LATA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ítulo 1">
            <a:extLst>
              <a:ext uri="{FF2B5EF4-FFF2-40B4-BE49-F238E27FC236}">
                <a16:creationId xmlns:a16="http://schemas.microsoft.com/office/drawing/2014/main" id="{A09115B1-DB74-8E06-CCD3-2932E07D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56B352A8-97D5-B57B-946F-6AB9BF44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4C4CDF-8BCF-2694-A0E8-3A9E88367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870EC8-ADD3-3AE4-FA52-820BD57A0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2"/>
            <a:ext cx="9144000" cy="6857999"/>
          </a:xfrm>
          <a:prstGeom prst="rect">
            <a:avLst/>
          </a:prstGeom>
        </p:spPr>
      </p:pic>
      <p:sp>
        <p:nvSpPr>
          <p:cNvPr id="10" name="14 Subtítulo">
            <a:extLst>
              <a:ext uri="{FF2B5EF4-FFF2-40B4-BE49-F238E27FC236}">
                <a16:creationId xmlns:a16="http://schemas.microsoft.com/office/drawing/2014/main" id="{571483AA-8719-401B-4E21-1543F813DE3D}"/>
              </a:ext>
            </a:extLst>
          </p:cNvPr>
          <p:cNvSpPr txBox="1">
            <a:spLocks/>
          </p:cNvSpPr>
          <p:nvPr userDrawn="1"/>
        </p:nvSpPr>
        <p:spPr>
          <a:xfrm>
            <a:off x="1223627" y="2240266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Century Gothic" panose="020B0502020202020204" pitchFamily="34" charset="0"/>
              </a:rPr>
              <a:t>¡GRACIAS!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EF29A33-F812-AFC6-8923-D008EB81606A}"/>
              </a:ext>
            </a:extLst>
          </p:cNvPr>
          <p:cNvSpPr txBox="1"/>
          <p:nvPr userDrawn="1"/>
        </p:nvSpPr>
        <p:spPr>
          <a:xfrm>
            <a:off x="3059406" y="1687027"/>
            <a:ext cx="3025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POR SU ATENCIÓN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848EDBC-7EAE-C5EA-B7A3-F6720A0D8CFC}"/>
              </a:ext>
            </a:extLst>
          </p:cNvPr>
          <p:cNvSpPr/>
          <p:nvPr userDrawn="1"/>
        </p:nvSpPr>
        <p:spPr>
          <a:xfrm>
            <a:off x="2545642" y="3531254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Ahora… ¡A implementar!</a:t>
            </a:r>
          </a:p>
        </p:txBody>
      </p:sp>
      <p:pic>
        <p:nvPicPr>
          <p:cNvPr id="15" name="Gráfico 7">
            <a:extLst>
              <a:ext uri="{FF2B5EF4-FFF2-40B4-BE49-F238E27FC236}">
                <a16:creationId xmlns:a16="http://schemas.microsoft.com/office/drawing/2014/main" id="{95203A6A-12F2-611A-248A-182C5BE8C7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21" y="816095"/>
            <a:ext cx="2090706" cy="589447"/>
          </a:xfrm>
          <a:prstGeom prst="rect">
            <a:avLst/>
          </a:prstGeom>
        </p:spPr>
      </p:pic>
      <p:pic>
        <p:nvPicPr>
          <p:cNvPr id="16" name="Imagen 11">
            <a:extLst>
              <a:ext uri="{FF2B5EF4-FFF2-40B4-BE49-F238E27FC236}">
                <a16:creationId xmlns:a16="http://schemas.microsoft.com/office/drawing/2014/main" id="{A95455C1-B4F2-6C80-CF82-25B088C87D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172363" y="4893147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ORO CMC-LATA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C92F6582-A938-00DB-8CEA-9207DC38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D58B097-90BF-36D2-238E-B7F4C717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A70B80-F57B-2CA8-8F67-B037C3889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22FEF4E-56D9-FB96-1492-ADA4082CA7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2774"/>
            <a:ext cx="9136605" cy="6852453"/>
          </a:xfrm>
          <a:prstGeom prst="rect">
            <a:avLst/>
          </a:prstGeom>
        </p:spPr>
      </p:pic>
      <p:sp>
        <p:nvSpPr>
          <p:cNvPr id="13" name="14 Subtítulo">
            <a:extLst>
              <a:ext uri="{FF2B5EF4-FFF2-40B4-BE49-F238E27FC236}">
                <a16:creationId xmlns:a16="http://schemas.microsoft.com/office/drawing/2014/main" id="{61420702-40C2-07CA-00B0-E7A1535CE4FA}"/>
              </a:ext>
            </a:extLst>
          </p:cNvPr>
          <p:cNvSpPr txBox="1">
            <a:spLocks/>
          </p:cNvSpPr>
          <p:nvPr userDrawn="1"/>
        </p:nvSpPr>
        <p:spPr>
          <a:xfrm>
            <a:off x="1223627" y="2240266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Century Gothic" panose="020B0502020202020204" pitchFamily="34" charset="0"/>
              </a:rPr>
              <a:t>¡GRACIAS!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360D5E-39DB-D015-01A9-0A9C9098F86D}"/>
              </a:ext>
            </a:extLst>
          </p:cNvPr>
          <p:cNvSpPr txBox="1"/>
          <p:nvPr userDrawn="1"/>
        </p:nvSpPr>
        <p:spPr>
          <a:xfrm>
            <a:off x="3059406" y="1687027"/>
            <a:ext cx="3025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POR SU ATENCIÓN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06BBC06-C9F1-A1B1-B377-3E557CAC5B0A}"/>
              </a:ext>
            </a:extLst>
          </p:cNvPr>
          <p:cNvSpPr/>
          <p:nvPr userDrawn="1"/>
        </p:nvSpPr>
        <p:spPr>
          <a:xfrm>
            <a:off x="2545642" y="3531254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Ahora… ¡A implementar!</a:t>
            </a:r>
          </a:p>
        </p:txBody>
      </p:sp>
      <p:pic>
        <p:nvPicPr>
          <p:cNvPr id="18" name="Gráfico 7">
            <a:extLst>
              <a:ext uri="{FF2B5EF4-FFF2-40B4-BE49-F238E27FC236}">
                <a16:creationId xmlns:a16="http://schemas.microsoft.com/office/drawing/2014/main" id="{CD9EBDA4-91CB-CABA-C65E-DC02521656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21" y="816095"/>
            <a:ext cx="2090706" cy="589447"/>
          </a:xfrm>
          <a:prstGeom prst="rect">
            <a:avLst/>
          </a:prstGeom>
        </p:spPr>
      </p:pic>
      <p:pic>
        <p:nvPicPr>
          <p:cNvPr id="19" name="Imagen 11">
            <a:extLst>
              <a:ext uri="{FF2B5EF4-FFF2-40B4-BE49-F238E27FC236}">
                <a16:creationId xmlns:a16="http://schemas.microsoft.com/office/drawing/2014/main" id="{5F818F9B-FE01-24CA-B254-40DD14873B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172363" y="4893147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Celeste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85F572-9A31-1710-0B1C-4C45DE5CB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-8398" y="1"/>
            <a:ext cx="9152398" cy="6851720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046F4968-59AC-E6F5-C8A7-5B75E56E79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3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o Roj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2C8157-756F-B734-F396-9E2861DCA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0" y="12571"/>
            <a:ext cx="9144000" cy="6845433"/>
          </a:xfrm>
          <a:prstGeom prst="rect">
            <a:avLst/>
          </a:prstGeom>
          <a:solidFill>
            <a:srgbClr val="004F58"/>
          </a:solidFill>
        </p:spPr>
      </p:pic>
      <p:pic>
        <p:nvPicPr>
          <p:cNvPr id="3" name="Gráfico 7">
            <a:extLst>
              <a:ext uri="{FF2B5EF4-FFF2-40B4-BE49-F238E27FC236}">
                <a16:creationId xmlns:a16="http://schemas.microsoft.com/office/drawing/2014/main" id="{6D873E17-AC63-729A-C8F7-83F137526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4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6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FECD-D350-FF42-8E0B-475F1F7812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2" y="1461915"/>
            <a:ext cx="8280400" cy="35860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F333C8-057C-B545-82C5-3C58AD9B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36"/>
            <a:ext cx="6823203" cy="965835"/>
          </a:xfrm>
        </p:spPr>
        <p:txBody>
          <a:bodyPr/>
          <a:lstStyle>
            <a:lvl1pPr>
              <a:defRPr>
                <a:solidFill>
                  <a:srgbClr val="1C2040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513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C6E8-F6FF-794E-BB8A-AA452259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2040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39E7B192-4FB7-B649-B328-D295B5C9127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E2C55F5-0ECB-5DB1-32DA-390D443914EC}"/>
              </a:ext>
            </a:extLst>
          </p:cNvPr>
          <p:cNvSpPr/>
          <p:nvPr userDrawn="1"/>
        </p:nvSpPr>
        <p:spPr>
          <a:xfrm>
            <a:off x="8313505" y="6249298"/>
            <a:ext cx="432252" cy="432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AB542725-53AA-4798-8FE6-51E7077C5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01" y="6237532"/>
            <a:ext cx="481914" cy="4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de Sec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520EB3-AF1E-B945-9553-94896C589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5011"/>
            <a:ext cx="6858000" cy="238760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rgbClr val="1C204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A3008A-2A83-764F-B6B9-A3E9D981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0468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7CF7-C54A-2144-A3B1-C71895AA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>
                <a:latin typeface="Century Gothic" panose="020B0502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60E7F8-4458-3B42-B1E0-C752FB120E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800" y="1449388"/>
            <a:ext cx="3995738" cy="47879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7DAC05E-D73B-BD48-BF77-D3D88165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16464" y="1449388"/>
            <a:ext cx="4021137" cy="476885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01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idx="1"/>
          </p:nvPr>
        </p:nvSpPr>
        <p:spPr>
          <a:xfrm>
            <a:off x="432725" y="1442884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432725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4844" y="1449388"/>
            <a:ext cx="399481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5 Marcador de contenido"/>
          <p:cNvSpPr>
            <a:spLocks noGrp="1"/>
          </p:cNvSpPr>
          <p:nvPr>
            <p:ph sz="quarter" idx="4"/>
          </p:nvPr>
        </p:nvSpPr>
        <p:spPr>
          <a:xfrm>
            <a:off x="4714844" y="2225520"/>
            <a:ext cx="3994815" cy="40117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4AF-8075-A24F-BA8B-39164362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21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0E7BD-771F-2443-BFE0-D54FB45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952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lateral CMC-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31801" y="1089025"/>
            <a:ext cx="2790795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332132" y="1089025"/>
            <a:ext cx="5380068" cy="5148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801" y="2357430"/>
            <a:ext cx="2790795" cy="3879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094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1164F2-77CE-5655-C2A5-8FF08FCC5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337"/>
            <a:ext cx="9142419" cy="6856814"/>
          </a:xfrm>
          <a:prstGeom prst="rect">
            <a:avLst/>
          </a:prstGeom>
        </p:spPr>
      </p:pic>
      <p:pic>
        <p:nvPicPr>
          <p:cNvPr id="3" name="Gráfico 6">
            <a:extLst>
              <a:ext uri="{FF2B5EF4-FFF2-40B4-BE49-F238E27FC236}">
                <a16:creationId xmlns:a16="http://schemas.microsoft.com/office/drawing/2014/main" id="{3A23234A-9703-E2CF-780E-665DA1FCD8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17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B84223-5109-B727-1DF6-E4B7EE977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337"/>
            <a:ext cx="9142419" cy="6856814"/>
          </a:xfrm>
          <a:prstGeom prst="rect">
            <a:avLst/>
          </a:prstGeom>
        </p:spPr>
      </p:pic>
      <p:pic>
        <p:nvPicPr>
          <p:cNvPr id="3" name="Gráfico 6">
            <a:extLst>
              <a:ext uri="{FF2B5EF4-FFF2-40B4-BE49-F238E27FC236}">
                <a16:creationId xmlns:a16="http://schemas.microsoft.com/office/drawing/2014/main" id="{D4016B9C-C266-28FD-382C-71A17469EA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06" y="453056"/>
            <a:ext cx="1814685" cy="5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F0B20-CA6B-B343-A7C3-35803DE1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123194"/>
            <a:ext cx="6823203" cy="965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6F1726-08FA-0D46-9455-FB501614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2" y="1449389"/>
            <a:ext cx="8280400" cy="450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A15D31-28D5-154E-8DBA-65D2663FD5C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329808" y="6171283"/>
            <a:ext cx="706359" cy="5423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F126CA-A871-388E-1237-21A0260CEAE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860" y="274320"/>
            <a:ext cx="1372909" cy="3884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ECDF5B-5038-CF58-6953-C51B483AA36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9" y="6127946"/>
            <a:ext cx="7983052" cy="8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4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90" r:id="rId9"/>
    <p:sldLayoutId id="2147483682" r:id="rId10"/>
    <p:sldLayoutId id="2147483683" r:id="rId11"/>
    <p:sldLayoutId id="2147483685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C204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913" userDrawn="1">
          <p15:clr>
            <a:srgbClr val="F26B43"/>
          </p15:clr>
        </p15:guide>
        <p15:guide id="3" pos="4116" userDrawn="1">
          <p15:clr>
            <a:srgbClr val="F26B43"/>
          </p15:clr>
        </p15:guide>
        <p15:guide id="4" pos="20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pos="2228" userDrawn="1">
          <p15:clr>
            <a:srgbClr val="F26B43"/>
          </p15:clr>
        </p15:guide>
        <p15:guide id="9" pos="209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C5FC0A92-2DC6-513D-1912-FBEC36C4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90078771-1702-88CD-51E7-CB897C2B4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B71B297-65B5-81D0-F57E-638FF91074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"/>
            <a:ext cx="9144000" cy="68477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A67A15-5944-03A4-4961-F8937CBDAD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" y="2774"/>
            <a:ext cx="9136605" cy="6852453"/>
          </a:xfrm>
          <a:prstGeom prst="rect">
            <a:avLst/>
          </a:prstGeom>
        </p:spPr>
      </p:pic>
      <p:sp>
        <p:nvSpPr>
          <p:cNvPr id="15" name="14 Subtítulo">
            <a:extLst>
              <a:ext uri="{FF2B5EF4-FFF2-40B4-BE49-F238E27FC236}">
                <a16:creationId xmlns:a16="http://schemas.microsoft.com/office/drawing/2014/main" id="{7F227AE2-95F3-EF72-15B9-425FE657DBD7}"/>
              </a:ext>
            </a:extLst>
          </p:cNvPr>
          <p:cNvSpPr txBox="1">
            <a:spLocks/>
          </p:cNvSpPr>
          <p:nvPr userDrawn="1"/>
        </p:nvSpPr>
        <p:spPr>
          <a:xfrm>
            <a:off x="1223627" y="2240266"/>
            <a:ext cx="6696744" cy="1728192"/>
          </a:xfrm>
          <a:prstGeom prst="rect">
            <a:avLst/>
          </a:prstGeom>
        </p:spPr>
        <p:txBody>
          <a:bodyPr/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Century Gothic" panose="020B0502020202020204" pitchFamily="34" charset="0"/>
              </a:rPr>
              <a:t>¡GRACIAS!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66A5A7-FD1B-67F6-092C-D80790E2DA19}"/>
              </a:ext>
            </a:extLst>
          </p:cNvPr>
          <p:cNvSpPr txBox="1"/>
          <p:nvPr userDrawn="1"/>
        </p:nvSpPr>
        <p:spPr>
          <a:xfrm>
            <a:off x="3059406" y="1687027"/>
            <a:ext cx="3025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>
                <a:solidFill>
                  <a:schemeClr val="bg1"/>
                </a:solidFill>
                <a:latin typeface="Century Gothic" panose="020B0502020202020204" pitchFamily="34" charset="0"/>
              </a:rPr>
              <a:t>POR SU ATENCIÓN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56B34DD-C5B9-32E8-3DC1-1C1FE65B0D82}"/>
              </a:ext>
            </a:extLst>
          </p:cNvPr>
          <p:cNvSpPr/>
          <p:nvPr userDrawn="1"/>
        </p:nvSpPr>
        <p:spPr>
          <a:xfrm>
            <a:off x="2545642" y="3531254"/>
            <a:ext cx="40527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Ahora… ¡A implementar!</a:t>
            </a:r>
          </a:p>
        </p:txBody>
      </p:sp>
      <p:pic>
        <p:nvPicPr>
          <p:cNvPr id="23" name="Gráfico 7">
            <a:extLst>
              <a:ext uri="{FF2B5EF4-FFF2-40B4-BE49-F238E27FC236}">
                <a16:creationId xmlns:a16="http://schemas.microsoft.com/office/drawing/2014/main" id="{0F97E818-7EAB-4D98-EAAA-B34DCE01C3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8821" y="816095"/>
            <a:ext cx="2090706" cy="589447"/>
          </a:xfrm>
          <a:prstGeom prst="rect">
            <a:avLst/>
          </a:prstGeom>
        </p:spPr>
      </p:pic>
      <p:pic>
        <p:nvPicPr>
          <p:cNvPr id="24" name="Imagen 11">
            <a:extLst>
              <a:ext uri="{FF2B5EF4-FFF2-40B4-BE49-F238E27FC236}">
                <a16:creationId xmlns:a16="http://schemas.microsoft.com/office/drawing/2014/main" id="{86E76A15-4339-B78F-A218-DB02F1B446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172363" y="4893147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obp/ui#iso:std:iso:19011:ed-3:v1:es:term:3.7" TargetMode="External"/><Relationship Id="rId2" Type="http://schemas.openxmlformats.org/officeDocument/2006/relationships/hyperlink" Target="https://www.iso.org/obp/ui#iso:std:iso:19011:ed-3:v1:es:term:3.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6C76A2E-B64A-922F-2E23-5FF78F93A71A}"/>
              </a:ext>
            </a:extLst>
          </p:cNvPr>
          <p:cNvSpPr txBox="1">
            <a:spLocks/>
          </p:cNvSpPr>
          <p:nvPr/>
        </p:nvSpPr>
        <p:spPr>
          <a:xfrm>
            <a:off x="2010568" y="5745682"/>
            <a:ext cx="6858000" cy="685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r">
              <a:buNone/>
            </a:pPr>
            <a:r>
              <a:rPr lang="es-CO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Julio Cesar Wagner</a:t>
            </a:r>
          </a:p>
          <a:p>
            <a:pPr marL="0" indent="0" algn="r">
              <a:buNone/>
            </a:pPr>
            <a:r>
              <a:rPr lang="es-CO" sz="1875" dirty="0">
                <a:solidFill>
                  <a:schemeClr val="bg1"/>
                </a:solidFill>
                <a:latin typeface="Century Gothic" panose="020B0502020202020204" pitchFamily="34" charset="0"/>
              </a:rPr>
              <a:t>CMC CHILE, 2022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3C104CA-ADA9-649F-FD43-E5EE60585692}"/>
              </a:ext>
            </a:extLst>
          </p:cNvPr>
          <p:cNvSpPr>
            <a:spLocks noGrp="1"/>
          </p:cNvSpPr>
          <p:nvPr/>
        </p:nvSpPr>
        <p:spPr>
          <a:xfrm>
            <a:off x="479395" y="2869159"/>
            <a:ext cx="8375242" cy="1843497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500" b="0" dirty="0">
                <a:latin typeface="Century Gothic"/>
              </a:rPr>
              <a:t>VAMOS A COMPARTIR NUESTRAS EXPERIENCIAS, LOGROS, TROPIEZOS Y DESCUBRIMIENTOS.</a:t>
            </a:r>
            <a:endParaRPr lang="es-MX" sz="3500" b="0" dirty="0">
              <a:latin typeface="Century Gothic"/>
              <a:ea typeface="Verdana" panose="020B0604030504040204" pitchFamily="34" charset="0"/>
            </a:endParaRPr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9D126D87-B199-3E9E-BD6F-C283F1397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1267146-69E1-6507-902D-391044711540}"/>
              </a:ext>
            </a:extLst>
          </p:cNvPr>
          <p:cNvSpPr txBox="1"/>
          <p:nvPr/>
        </p:nvSpPr>
        <p:spPr>
          <a:xfrm>
            <a:off x="1012056" y="2039927"/>
            <a:ext cx="74128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“COMO HACER…”</a:t>
            </a: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266619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80" y="1028344"/>
            <a:ext cx="7217528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sz="2250" dirty="0">
                <a:latin typeface="Century Gothic" panose="020B0502020202020204" pitchFamily="34" charset="0"/>
                <a:cs typeface="Arial" panose="020B0604020202020204" pitchFamily="34" charset="0"/>
              </a:rPr>
              <a:t>Criterios</a:t>
            </a:r>
            <a:r>
              <a:rPr lang="es-ES" sz="2250" dirty="0">
                <a:latin typeface="Century Gothic" panose="020B0502020202020204" pitchFamily="34" charset="0"/>
              </a:rPr>
              <a:t> de Calificación de Nivel de Madurez en la Gestión de Mantenimiento – Adaptado del Anatomy – The IAM</a:t>
            </a:r>
            <a:endParaRPr lang="es-ES_tradnl" sz="2250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3DDB40-3086-7054-75FC-FE3F8AFC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" y="1978819"/>
            <a:ext cx="8075576" cy="31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542" y="1028344"/>
            <a:ext cx="6823203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sz="2700" dirty="0">
                <a:latin typeface="Century Gothic" panose="020B0502020202020204" pitchFamily="34" charset="0"/>
                <a:cs typeface="Arial" panose="020B0604020202020204" pitchFamily="34" charset="0"/>
              </a:rPr>
              <a:t>15 Buenas Prácticas de Mantenimiento &amp; Confiabilidad</a:t>
            </a:r>
            <a:endParaRPr lang="es-ES_tradnl" sz="2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4EDCB5C-8190-A31F-FCC0-67815BAFE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647787"/>
              </p:ext>
            </p:extLst>
          </p:nvPr>
        </p:nvGraphicFramePr>
        <p:xfrm>
          <a:off x="1473252" y="1692565"/>
          <a:ext cx="6197496" cy="346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33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542" y="1028344"/>
            <a:ext cx="6823203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sz="2700" dirty="0">
                <a:latin typeface="Century Gothic" panose="020B0502020202020204" pitchFamily="34" charset="0"/>
                <a:cs typeface="Arial" panose="020B0604020202020204" pitchFamily="34" charset="0"/>
              </a:rPr>
              <a:t>15 Buenas Prácticas de Mantenimiento &amp; Confiabilidad</a:t>
            </a:r>
            <a:endParaRPr lang="es-ES_tradnl" sz="2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4EDCB5C-8190-A31F-FCC0-67815BAFE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993210"/>
              </p:ext>
            </p:extLst>
          </p:nvPr>
        </p:nvGraphicFramePr>
        <p:xfrm>
          <a:off x="1380448" y="1903654"/>
          <a:ext cx="6523116" cy="333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76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542" y="1028344"/>
            <a:ext cx="6823203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sz="2700" dirty="0">
                <a:latin typeface="Century Gothic" panose="020B0502020202020204" pitchFamily="34" charset="0"/>
                <a:cs typeface="Arial" panose="020B0604020202020204" pitchFamily="34" charset="0"/>
              </a:rPr>
              <a:t>15 Buenas Prácticas de Mantenimiento &amp; Confiabilidad</a:t>
            </a:r>
            <a:endParaRPr lang="es-ES_tradnl" sz="2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4EDCB5C-8190-A31F-FCC0-67815BAFE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661338"/>
              </p:ext>
            </p:extLst>
          </p:nvPr>
        </p:nvGraphicFramePr>
        <p:xfrm>
          <a:off x="1520565" y="1881169"/>
          <a:ext cx="6102871" cy="309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18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83" y="941786"/>
            <a:ext cx="6823203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s-ES" sz="3000" dirty="0">
                <a:latin typeface="Century Gothic" panose="020B0502020202020204" pitchFamily="34" charset="0"/>
              </a:rPr>
              <a:t>Resultado Promedio Consolidado LATAM</a:t>
            </a:r>
            <a:endParaRPr lang="es-ES_tradnl" sz="3000" dirty="0"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EC6AF7-B0B7-0B70-FEBF-128F90A7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84" y="1742916"/>
            <a:ext cx="7354603" cy="35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8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41" y="1028344"/>
            <a:ext cx="7217528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sz="2250" dirty="0">
                <a:latin typeface="Century Gothic" panose="020B0502020202020204" pitchFamily="34" charset="0"/>
                <a:cs typeface="Arial" panose="020B0604020202020204" pitchFamily="34" charset="0"/>
              </a:rPr>
              <a:t>Criterios</a:t>
            </a:r>
            <a:r>
              <a:rPr lang="es-ES" sz="2250" dirty="0">
                <a:latin typeface="Century Gothic" panose="020B0502020202020204" pitchFamily="34" charset="0"/>
              </a:rPr>
              <a:t> de Calificación de Nivel de Madurez en la Gestión de Mantenimiento – Adaptado del Anatomy – The IAM</a:t>
            </a:r>
            <a:endParaRPr lang="es-ES_tradnl" sz="2250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3DDB40-3086-7054-75FC-FE3F8AFC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" y="1978819"/>
            <a:ext cx="8075576" cy="31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398" y="948445"/>
            <a:ext cx="6823203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sz="2700" dirty="0">
                <a:latin typeface="Century Gothic" panose="020B0502020202020204" pitchFamily="34" charset="0"/>
              </a:rPr>
              <a:t>Criterios de Calificación Nivel de Madurez  Diagrama Radar</a:t>
            </a:r>
            <a:endParaRPr lang="es-ES_tradnl" sz="2700" dirty="0"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E266D5-6010-4AAB-2C91-A8C40BAA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98" y="1752720"/>
            <a:ext cx="6823203" cy="42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4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3081" y="1205771"/>
            <a:ext cx="3953656" cy="483714"/>
          </a:xfrm>
        </p:spPr>
        <p:txBody>
          <a:bodyPr>
            <a:normAutofit fontScale="90000"/>
          </a:bodyPr>
          <a:lstStyle/>
          <a:p>
            <a:r>
              <a:rPr lang="es-MX" sz="33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ES_tradnl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3474D15-447A-964A-9D2E-5F6E8280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9" y="1925299"/>
            <a:ext cx="7708490" cy="3726929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4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 Alta Dirección cada vez reconoce con mayor conciencia la importancia de una adecuada gestión de mantenimiento para lograr los objetivos estratégicos del negocio.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_tradnl" sz="2400" dirty="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4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Los Departamentos de Mantenimiento están esforzándose por conocer, entender y aplicar las mejores prácticas de gestión de mantenimiento y confiabilidad, pero aun experimentan resistencia al cambio.</a:t>
            </a:r>
          </a:p>
          <a:p>
            <a:pPr algn="just"/>
            <a:endParaRPr lang="es-ES_tradnl" sz="2400" dirty="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4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Existe un bajo entendimiento y aprovechamiento del manejo en general de los CMMS de las organizaciones.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A15552BB-00E3-3E54-9532-C6C52273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3DC73B51-FE90-E254-CA75-C2AEB9403462}"/>
              </a:ext>
            </a:extLst>
          </p:cNvPr>
          <p:cNvSpPr/>
          <p:nvPr/>
        </p:nvSpPr>
        <p:spPr>
          <a:xfrm>
            <a:off x="8451413" y="6175512"/>
            <a:ext cx="432252" cy="432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5E360F40-737D-C90D-B136-BBC7FD1EE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6163746"/>
            <a:ext cx="481914" cy="4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3081" y="1205771"/>
            <a:ext cx="3953656" cy="483714"/>
          </a:xfrm>
        </p:spPr>
        <p:txBody>
          <a:bodyPr>
            <a:normAutofit fontScale="90000"/>
          </a:bodyPr>
          <a:lstStyle/>
          <a:p>
            <a:r>
              <a:rPr lang="es-MX" sz="33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ES_tradnl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3474D15-447A-964A-9D2E-5F6E8280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9" y="1846882"/>
            <a:ext cx="7708490" cy="3962744"/>
          </a:xfrm>
        </p:spPr>
        <p:txBody>
          <a:bodyPr vert="horz" lIns="68580" tIns="34290" rIns="68580" bIns="34290" rtlCol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1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 participación del operador en actividades de mantenimiento (autónomo) sigue siendo un punto de resistencia en las organizaciones del estudio.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_tradnl" sz="2100" dirty="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1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Las técnicas de mantenimiento predictivo (PdM) siguen siendo </a:t>
            </a:r>
            <a:r>
              <a:rPr lang="es-ES_tradnl" sz="2100" dirty="0" err="1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sub-utilizadas</a:t>
            </a:r>
            <a:r>
              <a:rPr lang="es-ES_tradnl" sz="21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por las organizaciones del estudio y aun se dificulta contar con las competencias necesarias en el recurso humano.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_tradnl" sz="2100" dirty="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1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 existe una cultura solida de análisis de causa raíz de eventos no deseados para establecer planes de acción técnicamente factibles y costo-efectivos.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B1CB565E-DB88-CD54-F48A-536F1A3DA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D2D990D-652C-283E-F6E8-61C67479D2DC}"/>
              </a:ext>
            </a:extLst>
          </p:cNvPr>
          <p:cNvSpPr/>
          <p:nvPr/>
        </p:nvSpPr>
        <p:spPr>
          <a:xfrm>
            <a:off x="8451413" y="6175512"/>
            <a:ext cx="432252" cy="432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74C32E7C-247F-D173-223E-451F441E8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6163746"/>
            <a:ext cx="481914" cy="4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5FF280EE-DE5F-1218-6485-A1FA903EA270}"/>
              </a:ext>
            </a:extLst>
          </p:cNvPr>
          <p:cNvSpPr/>
          <p:nvPr/>
        </p:nvSpPr>
        <p:spPr>
          <a:xfrm>
            <a:off x="8451413" y="6175512"/>
            <a:ext cx="432252" cy="432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3081" y="1205771"/>
            <a:ext cx="3953656" cy="483714"/>
          </a:xfrm>
        </p:spPr>
        <p:txBody>
          <a:bodyPr>
            <a:normAutofit fontScale="90000"/>
          </a:bodyPr>
          <a:lstStyle/>
          <a:p>
            <a:r>
              <a:rPr lang="es-MX" sz="33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Conclusiones</a:t>
            </a:r>
            <a:endParaRPr lang="es-ES_tradnl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3474D15-447A-964A-9D2E-5F6E8280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499" y="1970270"/>
            <a:ext cx="7708490" cy="3603261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1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Existe una mayor conciencia sobre la importancia de la gestión de costos de mantenimiento, pero los KPI y el manejo de la data sigue siendo incipiente.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_tradnl" sz="2100" dirty="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1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El desarrollo de la taxonomía y la clasificación de criticidad no es considerado un aspecto prioritario en las estrategias de gestión de mantenimiento.</a:t>
            </a:r>
          </a:p>
          <a:p>
            <a:pPr algn="just"/>
            <a:endParaRPr lang="es-ES_tradnl" sz="2100" dirty="0">
              <a:solidFill>
                <a:srgbClr val="FFFFFF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_tradnl" sz="2100" dirty="0">
                <a:solidFill>
                  <a:srgbClr val="FFFFFF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No existe una aplicación consciente y sistemática de metodologías de confiabilidad (AMFE, RCM) para el desarrollo de planes de mantenimiento.</a:t>
            </a: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9A2D5A92-116A-0497-DA82-9AD23272E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6163746"/>
            <a:ext cx="481914" cy="484748"/>
          </a:xfrm>
          <a:prstGeom prst="rect">
            <a:avLst/>
          </a:prstGeom>
        </p:spPr>
      </p:pic>
      <p:pic>
        <p:nvPicPr>
          <p:cNvPr id="3" name="Imagen 11">
            <a:extLst>
              <a:ext uri="{FF2B5EF4-FFF2-40B4-BE49-F238E27FC236}">
                <a16:creationId xmlns:a16="http://schemas.microsoft.com/office/drawing/2014/main" id="{F5884039-85FE-158C-6772-E12901BA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216B6F21-50AB-FFD9-D381-774B114F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062" y="1690526"/>
            <a:ext cx="3395878" cy="382249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2B25C542-5759-E75B-B020-0E25411AC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" b="3350"/>
          <a:stretch/>
        </p:blipFill>
        <p:spPr>
          <a:xfrm>
            <a:off x="706257" y="1967237"/>
            <a:ext cx="2291707" cy="2372089"/>
          </a:xfrm>
          <a:prstGeom prst="ellipse">
            <a:avLst/>
          </a:prstGeom>
        </p:spPr>
      </p:pic>
      <p:sp>
        <p:nvSpPr>
          <p:cNvPr id="5" name="14 Subtítulo">
            <a:extLst>
              <a:ext uri="{FF2B5EF4-FFF2-40B4-BE49-F238E27FC236}">
                <a16:creationId xmlns:a16="http://schemas.microsoft.com/office/drawing/2014/main" id="{DB98647E-65C1-4BA3-94CA-5B83137DDAAF}"/>
              </a:ext>
            </a:extLst>
          </p:cNvPr>
          <p:cNvSpPr txBox="1">
            <a:spLocks/>
          </p:cNvSpPr>
          <p:nvPr/>
        </p:nvSpPr>
        <p:spPr>
          <a:xfrm>
            <a:off x="3616011" y="1776581"/>
            <a:ext cx="5446451" cy="219155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Diagnóstico de Nivel de Madurez de Mantenimiento – Benchmark en LATAM</a:t>
            </a:r>
          </a:p>
          <a:p>
            <a:endParaRPr lang="es-MX" sz="3000" dirty="0">
              <a:solidFill>
                <a:srgbClr val="292F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58716B02-8D2D-4B73-9FE8-A600160E3B29}"/>
              </a:ext>
            </a:extLst>
          </p:cNvPr>
          <p:cNvSpPr txBox="1"/>
          <p:nvPr/>
        </p:nvSpPr>
        <p:spPr>
          <a:xfrm>
            <a:off x="3656918" y="3153281"/>
            <a:ext cx="520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Julio Cesar Wagner</a:t>
            </a:r>
            <a:endParaRPr lang="es-MX" sz="4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5F1CC6A6-B6AD-48B4-B15E-C05F9B6F7EBD}"/>
              </a:ext>
            </a:extLst>
          </p:cNvPr>
          <p:cNvSpPr txBox="1"/>
          <p:nvPr/>
        </p:nvSpPr>
        <p:spPr>
          <a:xfrm>
            <a:off x="3656918" y="3808242"/>
            <a:ext cx="49075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Director de Operaciones direccion@cmiconsultoria.com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27FBCE0-B1F3-2F56-D49B-8A9D8831A0FF}"/>
              </a:ext>
            </a:extLst>
          </p:cNvPr>
          <p:cNvSpPr/>
          <p:nvPr/>
        </p:nvSpPr>
        <p:spPr>
          <a:xfrm>
            <a:off x="8451413" y="6175512"/>
            <a:ext cx="432252" cy="432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B0BB395A-6C41-C07D-C730-1B7B91B61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6163746"/>
            <a:ext cx="481914" cy="4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EF3650-1337-DB4E-8BDA-064DACBD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958441"/>
            <a:ext cx="6823203" cy="71558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Algunas Normas Técnicas Recomendadas</a:t>
            </a:r>
            <a:endParaRPr lang="es-ES_tradnl" sz="3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FB56BB7-59D1-1340-AD8B-FCF44247F0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7048" y="1845276"/>
            <a:ext cx="7779895" cy="34618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altLang="es-CO" sz="1575" b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UNE-EN 62740:2015 Análisis de Causa Raíz RCA</a:t>
            </a:r>
          </a:p>
          <a:p>
            <a:pPr>
              <a:defRPr/>
            </a:pP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UNE-EN ISO 14224:2016 Industrias del petróleo, petroquímicas y del gas natural. Recogida e intercambio de datos de mantenimiento y fiabilidad de los equipos</a:t>
            </a:r>
          </a:p>
          <a:p>
            <a:pPr>
              <a:defRPr/>
            </a:pP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UNE-EN 13306:2018 Mantenimiento. Terminología del mantenimiento.</a:t>
            </a:r>
          </a:p>
          <a:p>
            <a:pPr>
              <a:defRPr/>
            </a:pP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UNE-EN 60300-3-11:2013 Gestión de la confiabilidad. Parte 3-11: Guía de aplicación. Mantenimiento centrado en la fiabilidad. </a:t>
            </a:r>
          </a:p>
          <a:p>
            <a:pPr>
              <a:defRPr/>
            </a:pP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UNE-EN 17007:2018 Proceso de mantenimiento e indicadores asociados</a:t>
            </a:r>
          </a:p>
          <a:p>
            <a:pPr>
              <a:defRPr/>
            </a:pP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UNE-EN 15341:2008  Indicadores clave de rendimiento del mantenimiento</a:t>
            </a:r>
          </a:p>
          <a:p>
            <a:pPr>
              <a:defRPr/>
            </a:pP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UNE-EN15628:2015 Cualificación del personal de mantenimiento.</a:t>
            </a:r>
          </a:p>
          <a:p>
            <a:pPr>
              <a:defRPr/>
            </a:pP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 200008:2018 Cualificación del personal técnico y de gestión en el ámbito de la ingeniería de la Confiabilidad y la Seguridad Industrial (RAMS </a:t>
            </a:r>
            <a:r>
              <a:rPr lang="es-CO" sz="1575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Engineer</a:t>
            </a: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).</a:t>
            </a:r>
          </a:p>
          <a:p>
            <a:pPr>
              <a:defRPr/>
            </a:pPr>
            <a:r>
              <a:rPr lang="es-CO" sz="1575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UNE-ISO 55001:2015 Gestión de activos. Sistema de gestión.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9792A59-E7B3-9F7F-3C51-6683E1BD3854}"/>
              </a:ext>
            </a:extLst>
          </p:cNvPr>
          <p:cNvSpPr/>
          <p:nvPr/>
        </p:nvSpPr>
        <p:spPr>
          <a:xfrm>
            <a:off x="8451413" y="6175512"/>
            <a:ext cx="432252" cy="432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C3F3D032-98A6-B1CA-E0EE-FDD962D75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6163746"/>
            <a:ext cx="481914" cy="4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96CD628-A4CC-E613-A3FA-F0E5FC824497}"/>
              </a:ext>
            </a:extLst>
          </p:cNvPr>
          <p:cNvSpPr/>
          <p:nvPr/>
        </p:nvSpPr>
        <p:spPr>
          <a:xfrm>
            <a:off x="2545639" y="5539425"/>
            <a:ext cx="40527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Julio Cesar Wagner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8BC9536-A71E-FE9C-A554-95AB35D4904D}"/>
              </a:ext>
            </a:extLst>
          </p:cNvPr>
          <p:cNvSpPr/>
          <p:nvPr/>
        </p:nvSpPr>
        <p:spPr>
          <a:xfrm>
            <a:off x="2211572" y="5980352"/>
            <a:ext cx="464642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direccion@cmiconsultoria.com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22B6EB9-C614-F201-7CE6-4E6F10997DC0}"/>
              </a:ext>
            </a:extLst>
          </p:cNvPr>
          <p:cNvSpPr/>
          <p:nvPr/>
        </p:nvSpPr>
        <p:spPr>
          <a:xfrm>
            <a:off x="8451413" y="6175512"/>
            <a:ext cx="432252" cy="432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C4A191C6-85CB-DA48-C1A7-53BC2607C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6163746"/>
            <a:ext cx="481914" cy="4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6E6AA5-4389-F044-ACA5-D4804DB2B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54979"/>
            <a:ext cx="6858000" cy="962234"/>
          </a:xfrm>
        </p:spPr>
        <p:txBody>
          <a:bodyPr>
            <a:normAutofit/>
          </a:bodyPr>
          <a:lstStyle/>
          <a:p>
            <a:r>
              <a:rPr lang="es-MX" sz="30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Diagnóstico de Nivel de Madurez de Mantenimiento</a:t>
            </a:r>
            <a:endParaRPr lang="es-ES_tradnl" sz="3000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3474D15-447A-964A-9D2E-5F6E8280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79232"/>
            <a:ext cx="6858000" cy="513423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Benchmark en LATAM</a:t>
            </a:r>
            <a:endParaRPr lang="es-ES_tradnl" sz="2400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1">
            <a:extLst>
              <a:ext uri="{FF2B5EF4-FFF2-40B4-BE49-F238E27FC236}">
                <a16:creationId xmlns:a16="http://schemas.microsoft.com/office/drawing/2014/main" id="{2E0F32D3-9ABC-1AB8-7270-5F3B70CB5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5277" y="316496"/>
            <a:ext cx="799264" cy="57881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A5B5EF5-43E9-6C17-E124-456855448E38}"/>
              </a:ext>
            </a:extLst>
          </p:cNvPr>
          <p:cNvSpPr/>
          <p:nvPr/>
        </p:nvSpPr>
        <p:spPr>
          <a:xfrm>
            <a:off x="8451413" y="6175512"/>
            <a:ext cx="432252" cy="432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459C7AB-CDA8-9F48-6DB1-E98EA10FD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09" y="6163746"/>
            <a:ext cx="481914" cy="4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F7D6D05-2B25-8D4E-826F-736D9427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870" y="1067450"/>
            <a:ext cx="7165262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s-ES" sz="2700" dirty="0">
                <a:latin typeface="Century Gothic" panose="020B0502020202020204" pitchFamily="34" charset="0"/>
                <a:cs typeface="Arial" panose="020B0604020202020204" pitchFamily="34" charset="0"/>
              </a:rPr>
              <a:t>Niveles de Gestión y Normativa Asociada a la Administración de Activos</a:t>
            </a:r>
            <a:endParaRPr lang="es-ES_tradnl" sz="2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60567E87-5C1E-DCA9-F01B-9ED8D2E11DA7}"/>
              </a:ext>
            </a:extLst>
          </p:cNvPr>
          <p:cNvSpPr/>
          <p:nvPr/>
        </p:nvSpPr>
        <p:spPr>
          <a:xfrm>
            <a:off x="2322928" y="2122304"/>
            <a:ext cx="4670155" cy="900246"/>
          </a:xfrm>
          <a:prstGeom prst="flowChartTerminator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C0235E-CBF5-C624-6EC4-2BA0A7EDEB47}"/>
              </a:ext>
            </a:extLst>
          </p:cNvPr>
          <p:cNvSpPr txBox="1"/>
          <p:nvPr/>
        </p:nvSpPr>
        <p:spPr>
          <a:xfrm>
            <a:off x="3181402" y="2185724"/>
            <a:ext cx="3099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latin typeface="Century Gothic" panose="020B0502020202020204" pitchFamily="34" charset="0"/>
              </a:rPr>
              <a:t>Gestión de Activos</a:t>
            </a:r>
          </a:p>
          <a:p>
            <a:pPr algn="ctr"/>
            <a:r>
              <a:rPr lang="es-MX" sz="2100" b="1" dirty="0">
                <a:latin typeface="Century Gothic" panose="020B0502020202020204" pitchFamily="34" charset="0"/>
              </a:rPr>
              <a:t>ISO 55001:2014</a:t>
            </a:r>
            <a:endParaRPr lang="es-CO" sz="2100" b="1" dirty="0">
              <a:latin typeface="Century Gothic" panose="020B0502020202020204" pitchFamily="34" charset="0"/>
            </a:endParaRPr>
          </a:p>
        </p:txBody>
      </p:sp>
      <p:sp>
        <p:nvSpPr>
          <p:cNvPr id="8" name="Diagrama de flujo: terminador 7">
            <a:extLst>
              <a:ext uri="{FF2B5EF4-FFF2-40B4-BE49-F238E27FC236}">
                <a16:creationId xmlns:a16="http://schemas.microsoft.com/office/drawing/2014/main" id="{9663A9D9-4DB0-7E8A-7849-D0E50703D32A}"/>
              </a:ext>
            </a:extLst>
          </p:cNvPr>
          <p:cNvSpPr/>
          <p:nvPr/>
        </p:nvSpPr>
        <p:spPr>
          <a:xfrm>
            <a:off x="2322929" y="3143971"/>
            <a:ext cx="4670155" cy="942449"/>
          </a:xfrm>
          <a:prstGeom prst="flowChartTerminator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>
              <a:solidFill>
                <a:schemeClr val="tx1"/>
              </a:solidFill>
            </a:endParaRPr>
          </a:p>
        </p:txBody>
      </p:sp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9293EBD1-CBE4-FA49-6C33-3D3BB8307599}"/>
              </a:ext>
            </a:extLst>
          </p:cNvPr>
          <p:cNvSpPr/>
          <p:nvPr/>
        </p:nvSpPr>
        <p:spPr>
          <a:xfrm>
            <a:off x="2322929" y="4207840"/>
            <a:ext cx="4670155" cy="900246"/>
          </a:xfrm>
          <a:prstGeom prst="flowChartTerminator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F9EF14-43FA-62B0-D452-8CA6D2D0B541}"/>
              </a:ext>
            </a:extLst>
          </p:cNvPr>
          <p:cNvSpPr txBox="1"/>
          <p:nvPr/>
        </p:nvSpPr>
        <p:spPr>
          <a:xfrm>
            <a:off x="2709098" y="3258197"/>
            <a:ext cx="4043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latin typeface="Century Gothic" panose="020B0502020202020204" pitchFamily="34" charset="0"/>
              </a:rPr>
              <a:t>Procesos de Mantenimiento</a:t>
            </a:r>
          </a:p>
          <a:p>
            <a:pPr algn="ctr"/>
            <a:r>
              <a:rPr lang="es-MX" sz="2100" b="1" dirty="0">
                <a:latin typeface="Century Gothic" panose="020B0502020202020204" pitchFamily="34" charset="0"/>
              </a:rPr>
              <a:t>UNE-EN 17007:2018</a:t>
            </a:r>
            <a:endParaRPr lang="es-CO" sz="2100" b="1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D5BDBA-CFF8-8FF6-AAD0-30F7415023D2}"/>
              </a:ext>
            </a:extLst>
          </p:cNvPr>
          <p:cNvSpPr txBox="1"/>
          <p:nvPr/>
        </p:nvSpPr>
        <p:spPr>
          <a:xfrm>
            <a:off x="2617465" y="4288631"/>
            <a:ext cx="4081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latin typeface="Century Gothic" panose="020B0502020202020204" pitchFamily="34" charset="0"/>
              </a:rPr>
              <a:t>Gestión de la Confiabilidad</a:t>
            </a:r>
          </a:p>
          <a:p>
            <a:pPr algn="ctr"/>
            <a:r>
              <a:rPr lang="es-MX" sz="2100" b="1" dirty="0">
                <a:latin typeface="Century Gothic" panose="020B0502020202020204" pitchFamily="34" charset="0"/>
              </a:rPr>
              <a:t>UNE-EN 60300-1:2015</a:t>
            </a:r>
            <a:endParaRPr lang="es-CO" sz="2100" b="1" dirty="0">
              <a:latin typeface="Century Gothic" panose="020B0502020202020204" pitchFamily="34" charset="0"/>
            </a:endParaRPr>
          </a:p>
        </p:txBody>
      </p:sp>
      <p:sp>
        <p:nvSpPr>
          <p:cNvPr id="12" name="Flecha: curvada hacia la derecha 11">
            <a:extLst>
              <a:ext uri="{FF2B5EF4-FFF2-40B4-BE49-F238E27FC236}">
                <a16:creationId xmlns:a16="http://schemas.microsoft.com/office/drawing/2014/main" id="{522B5815-EFE1-1960-A5C4-62B49ABF94D3}"/>
              </a:ext>
            </a:extLst>
          </p:cNvPr>
          <p:cNvSpPr/>
          <p:nvPr/>
        </p:nvSpPr>
        <p:spPr>
          <a:xfrm rot="10800000">
            <a:off x="7251493" y="3615194"/>
            <a:ext cx="548640" cy="9121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>
              <a:solidFill>
                <a:schemeClr val="tx1"/>
              </a:solidFill>
            </a:endParaRPr>
          </a:p>
        </p:txBody>
      </p:sp>
      <p:sp>
        <p:nvSpPr>
          <p:cNvPr id="13" name="Flecha: curvada hacia la derecha 12">
            <a:extLst>
              <a:ext uri="{FF2B5EF4-FFF2-40B4-BE49-F238E27FC236}">
                <a16:creationId xmlns:a16="http://schemas.microsoft.com/office/drawing/2014/main" id="{097EF5E6-95EC-7B47-4DE9-F6DC39DBEC53}"/>
              </a:ext>
            </a:extLst>
          </p:cNvPr>
          <p:cNvSpPr/>
          <p:nvPr/>
        </p:nvSpPr>
        <p:spPr>
          <a:xfrm rot="10800000">
            <a:off x="7251493" y="2523278"/>
            <a:ext cx="548640" cy="9121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F7D6D05-2B25-8D4E-826F-736D9427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33" y="945840"/>
            <a:ext cx="6183443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s-ES" sz="3000" dirty="0">
                <a:latin typeface="Century Gothic" panose="020B0502020202020204" pitchFamily="34" charset="0"/>
                <a:cs typeface="Arial" panose="020B0604020202020204" pitchFamily="34" charset="0"/>
              </a:rPr>
              <a:t>Cuerpos del Conocimiento (</a:t>
            </a:r>
            <a:r>
              <a:rPr lang="es-ES" sz="3000" dirty="0" err="1">
                <a:latin typeface="Century Gothic" panose="020B0502020202020204" pitchFamily="34" charset="0"/>
                <a:cs typeface="Arial" panose="020B0604020202020204" pitchFamily="34" charset="0"/>
              </a:rPr>
              <a:t>BoK</a:t>
            </a:r>
            <a:r>
              <a:rPr lang="es-ES" sz="3000" dirty="0">
                <a:latin typeface="Century Gothic" panose="020B0502020202020204" pitchFamily="34" charset="0"/>
                <a:cs typeface="Arial" panose="020B0604020202020204" pitchFamily="34" charset="0"/>
              </a:rPr>
              <a:t>) y Bibliografía</a:t>
            </a:r>
            <a:endParaRPr lang="es-ES_tradnl" sz="3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6F86A5-810F-AAFD-DEDB-27DB22E8A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6" t="2315" r="29039" b="-24"/>
          <a:stretch/>
        </p:blipFill>
        <p:spPr>
          <a:xfrm>
            <a:off x="961398" y="2078888"/>
            <a:ext cx="1525921" cy="19904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CB877A5-3545-0C99-42B1-88FC1F51D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40" t="17010" r="35257" b="7022"/>
          <a:stretch/>
        </p:blipFill>
        <p:spPr>
          <a:xfrm>
            <a:off x="6954994" y="2078887"/>
            <a:ext cx="1368688" cy="1897787"/>
          </a:xfrm>
          <a:prstGeom prst="rect">
            <a:avLst/>
          </a:prstGeom>
        </p:spPr>
      </p:pic>
      <p:pic>
        <p:nvPicPr>
          <p:cNvPr id="15" name="Picture 4" descr="Resultado de imagen para TPM En industrias de proceso">
            <a:extLst>
              <a:ext uri="{FF2B5EF4-FFF2-40B4-BE49-F238E27FC236}">
                <a16:creationId xmlns:a16="http://schemas.microsoft.com/office/drawing/2014/main" id="{E55E790D-AFA5-D978-ACA2-8357F10A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90" y="3698785"/>
            <a:ext cx="1261316" cy="1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AC26B75-EB46-836A-04A1-2679EAC9E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21" t="17252" r="37409" b="9051"/>
          <a:stretch/>
        </p:blipFill>
        <p:spPr>
          <a:xfrm>
            <a:off x="5583395" y="3617042"/>
            <a:ext cx="1259173" cy="169009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CBC1CB8-3E5B-9238-DE10-4668A952F1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377" t="17688" r="33976" b="6646"/>
          <a:stretch/>
        </p:blipFill>
        <p:spPr>
          <a:xfrm>
            <a:off x="3956058" y="2078888"/>
            <a:ext cx="1521065" cy="19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EF3650-1337-DB4E-8BDA-064DACBD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997" y="958441"/>
            <a:ext cx="6823203" cy="715580"/>
          </a:xfrm>
        </p:spPr>
        <p:txBody>
          <a:bodyPr/>
          <a:lstStyle/>
          <a:p>
            <a:pPr algn="ctr"/>
            <a:r>
              <a:rPr lang="es-ES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Buenas Prácticas de Mantenimiento</a:t>
            </a:r>
            <a:endParaRPr lang="es-ES_tradnl" sz="3000" dirty="0">
              <a:solidFill>
                <a:srgbClr val="60111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FB56BB7-59D1-1340-AD8B-FCF44247F0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0111" y="2181314"/>
            <a:ext cx="4526197" cy="2712038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s-CO" sz="2475" b="1" i="1" dirty="0">
                <a:latin typeface="Century Gothic" panose="020B0502020202020204" pitchFamily="34" charset="0"/>
                <a:cs typeface="Arial"/>
              </a:rPr>
              <a:t>¿Qué es una Buena Practica?</a:t>
            </a:r>
          </a:p>
          <a:p>
            <a:pPr marL="0" indent="0">
              <a:buNone/>
            </a:pPr>
            <a:endParaRPr lang="es-CO" sz="2475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altLang="es-CO" b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Técnica, métodos o procesos que son más efectivos en la entrega de un resultado deseado que cualquier otra técnica, método o procesos. </a:t>
            </a:r>
          </a:p>
          <a:p>
            <a:pPr marL="0" indent="0">
              <a:buNone/>
            </a:pPr>
            <a:r>
              <a:rPr lang="es-ES" altLang="es-CO" b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Estas son usualmente </a:t>
            </a:r>
            <a:r>
              <a:rPr lang="es-ES" altLang="es-CO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practicas</a:t>
            </a:r>
            <a:r>
              <a:rPr lang="es-ES" altLang="es-CO" b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documentadas usadas por las organizaciones más respetadas, competitivas y rentables.</a:t>
            </a:r>
            <a:r>
              <a:rPr lang="es-ES" b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s-ES" sz="525" b="0" dirty="0" err="1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Gulati</a:t>
            </a:r>
            <a:r>
              <a:rPr lang="es-ES" sz="525" b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R. 2013</a:t>
            </a:r>
            <a:endParaRPr lang="es-CO" sz="525" b="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2CF56BF-6778-09B4-648B-38B1F19E53A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b="8235"/>
          <a:stretch/>
        </p:blipFill>
        <p:spPr>
          <a:xfrm>
            <a:off x="5064985" y="2096182"/>
            <a:ext cx="3535622" cy="24333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607161-52B8-18AE-7865-640447CFF407}"/>
              </a:ext>
            </a:extLst>
          </p:cNvPr>
          <p:cNvSpPr txBox="1"/>
          <p:nvPr/>
        </p:nvSpPr>
        <p:spPr>
          <a:xfrm>
            <a:off x="5064986" y="4591554"/>
            <a:ext cx="37689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1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5 Pilares </a:t>
            </a:r>
          </a:p>
          <a:p>
            <a:pPr algn="ctr"/>
            <a:r>
              <a:rPr lang="es-CO" sz="2100" b="1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32 Prácticas Recomendadas</a:t>
            </a:r>
          </a:p>
        </p:txBody>
      </p:sp>
    </p:spTree>
    <p:extLst>
      <p:ext uri="{BB962C8B-B14F-4D97-AF65-F5344CB8AC3E}">
        <p14:creationId xmlns:p14="http://schemas.microsoft.com/office/powerpoint/2010/main" val="788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EBAE1E-628C-3942-8DAD-D69F14B53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2400" i="1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¿Qué es una Auditoría?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0E10816-1407-804A-9C3C-FAAC88203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725" y="2526390"/>
            <a:ext cx="3994815" cy="265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100" b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Proceso sistemático, independiente y documentado para obtener </a:t>
            </a:r>
            <a:r>
              <a:rPr lang="es-MX" sz="2100" b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evidencias objetivas (3.8)</a:t>
            </a:r>
            <a:r>
              <a:rPr lang="es-MX" sz="2100" b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 y evaluarlas de manera objetiva con el fin de determinar el grado en que se cumplen los </a:t>
            </a:r>
            <a:r>
              <a:rPr lang="es-MX" sz="2100" b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criterios de auditoría (3.7)</a:t>
            </a:r>
            <a:endParaRPr lang="es-ES" altLang="es-CO" sz="2100" b="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s-CO" sz="825" b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ISO 19011:2018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2CC6DAB-5F58-2143-92CB-D5A8F4233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MX" sz="2400" i="1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¿Qué es un Diagnóstico?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CD2BF02-93DC-DE47-AAD3-576AAD3E89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1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Análisis que se realiza para determinar cualquier situación y cuáles son las tendencias. Esta determinación se realiza sobre la base de datos y hechos recogidos y ordenados sistemáticamente, que permiten juzgar mejor qué es lo que está pasando.</a:t>
            </a:r>
            <a:endParaRPr lang="es-ES" altLang="es-CO" sz="21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es-CO" sz="825" b="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Wikipedia</a:t>
            </a:r>
          </a:p>
          <a:p>
            <a:endParaRPr lang="es-ES_tradnl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DFBC4A5-BAED-6A48-9F37-EE68C003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Autofit/>
          </a:bodyPr>
          <a:lstStyle/>
          <a:p>
            <a:r>
              <a:rPr lang="es-ES" sz="3000" dirty="0">
                <a:latin typeface="Century Gothic" panose="020B0502020202020204" pitchFamily="34" charset="0"/>
                <a:cs typeface="Arial"/>
              </a:rPr>
              <a:t>Qué es Auditoría y Qué es Diagnóstico</a:t>
            </a:r>
            <a:endParaRPr lang="es-ES_tradnl" sz="3000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3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745" y="335229"/>
            <a:ext cx="6823203" cy="965835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Evolución del Nivel de Madurez de la Gestión de Mantenimiento – </a:t>
            </a:r>
            <a:r>
              <a:rPr lang="es-ES" dirty="0" err="1">
                <a:latin typeface="Century Gothic" panose="020B0502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Century Gothic" panose="020B0502020202020204" pitchFamily="34" charset="0"/>
                <a:cs typeface="Arial" panose="020B0604020202020204" pitchFamily="34" charset="0"/>
              </a:rPr>
              <a:t> GFMAM</a:t>
            </a:r>
            <a:endParaRPr lang="es-ES_tradnl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138DFB-1AD1-1BE8-69F6-C00165F99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33" y="1795616"/>
            <a:ext cx="8358915" cy="41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FCD17AB-F7AF-B94C-9ABE-590D642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542" y="286222"/>
            <a:ext cx="6823203" cy="724376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" sz="2700" dirty="0">
                <a:latin typeface="Century Gothic" panose="020B0502020202020204" pitchFamily="34" charset="0"/>
                <a:cs typeface="Arial" panose="020B0604020202020204" pitchFamily="34" charset="0"/>
              </a:rPr>
              <a:t>Evolución del Monitoreo de Condición de Activos – The GFMAM</a:t>
            </a:r>
            <a:endParaRPr lang="es-ES_tradnl" sz="27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A76B98-6B0D-7A8C-2F71-20F7AB5D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70" y="1573022"/>
            <a:ext cx="6823203" cy="45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48823"/>
      </p:ext>
    </p:extLst>
  </p:cSld>
  <p:clrMapOvr>
    <a:masterClrMapping/>
  </p:clrMapOvr>
</p:sld>
</file>

<file path=ppt/theme/theme1.xml><?xml version="1.0" encoding="utf-8"?>
<a:theme xmlns:a="http://schemas.openxmlformats.org/drawingml/2006/main" name="Patron Maestro CMC Brúju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94C4820-5E42-4825-B5DF-91DBBA5BAC82}"/>
    </a:ext>
  </a:extLst>
</a:theme>
</file>

<file path=ppt/theme/theme2.xml><?xml version="1.0" encoding="utf-8"?>
<a:theme xmlns:a="http://schemas.openxmlformats.org/drawingml/2006/main" name="Maestro Sección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F6DF0327-063B-4621-91FB-1A194800E826}"/>
    </a:ext>
  </a:extLst>
</a:theme>
</file>

<file path=ppt/theme/theme3.xml><?xml version="1.0" encoding="utf-8"?>
<a:theme xmlns:a="http://schemas.openxmlformats.org/drawingml/2006/main" name="Patrón Maestro Cuerpo CMC-LAT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2771E6A7-1CBA-4933-993C-BCFFD12F954E}"/>
    </a:ext>
  </a:extLst>
</a:theme>
</file>

<file path=ppt/theme/theme4.xml><?xml version="1.0" encoding="utf-8"?>
<a:theme xmlns:a="http://schemas.openxmlformats.org/drawingml/2006/main" name="Maestro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714F8348-3197-48B4-B588-8DDC98CB875E}" vid="{E6528C21-401A-4C8C-9A32-CA64ACFCBF0B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569b8d-7120-4068-b452-55feebc5ffa4">
      <UserInfo>
        <DisplayName/>
        <AccountId xsi:nil="true"/>
        <AccountType/>
      </UserInfo>
    </SharedWithUsers>
    <lcf76f155ced4ddcb4097134ff3c332f xmlns="cde33698-54d1-4413-9454-ee6d5558439e">
      <Terms xmlns="http://schemas.microsoft.com/office/infopath/2007/PartnerControls"/>
    </lcf76f155ced4ddcb4097134ff3c332f>
    <TaxCatchAll xmlns="d0569b8d-7120-4068-b452-55feebc5ff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C33CA3215034A9B71065C3BBCF5A3" ma:contentTypeVersion="16" ma:contentTypeDescription="Create a new document." ma:contentTypeScope="" ma:versionID="e7c987029a0f9481c8f3daf41a4c862a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8848448516d3461c24db17945a30b17d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408F0-59FF-4391-91BF-E47ED422AF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762477-F44D-471D-AE3C-78E64370B2DD}">
  <ds:schemaRefs>
    <ds:schemaRef ds:uri="http://purl.org/dc/terms/"/>
    <ds:schemaRef ds:uri="cde33698-54d1-4413-9454-ee6d5558439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0569b8d-7120-4068-b452-55feebc5ffa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133530-4A82-486D-B06B-8A20606A36B3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821</Words>
  <Application>Microsoft Office PowerPoint</Application>
  <PresentationFormat>Presentación en pantalla (4:3)</PresentationFormat>
  <Paragraphs>87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Segoe UI Historic</vt:lpstr>
      <vt:lpstr>Wingdings</vt:lpstr>
      <vt:lpstr>Patron Maestro CMC Brújula</vt:lpstr>
      <vt:lpstr>Maestro Sección CMC-LATAM</vt:lpstr>
      <vt:lpstr>Patrón Maestro Cuerpo CMC-LATAM</vt:lpstr>
      <vt:lpstr>Maestro Final</vt:lpstr>
      <vt:lpstr>Presentación de PowerPoint</vt:lpstr>
      <vt:lpstr>Presentación de PowerPoint</vt:lpstr>
      <vt:lpstr>Diagnóstico de Nivel de Madurez de Mantenimiento</vt:lpstr>
      <vt:lpstr>Niveles de Gestión y Normativa Asociada a la Administración de Activos</vt:lpstr>
      <vt:lpstr>Cuerpos del Conocimiento (BoK) y Bibliografía</vt:lpstr>
      <vt:lpstr>Buenas Prácticas de Mantenimiento</vt:lpstr>
      <vt:lpstr>Qué es Auditoría y Qué es Diagnóstico</vt:lpstr>
      <vt:lpstr>Evolución del Nivel de Madurez de la Gestión de Mantenimiento – The GFMAM</vt:lpstr>
      <vt:lpstr>Evolución del Monitoreo de Condición de Activos – The GFMAM</vt:lpstr>
      <vt:lpstr>Criterios de Calificación de Nivel de Madurez en la Gestión de Mantenimiento – Adaptado del Anatomy – The IAM</vt:lpstr>
      <vt:lpstr>15 Buenas Prácticas de Mantenimiento &amp; Confiabilidad</vt:lpstr>
      <vt:lpstr>15 Buenas Prácticas de Mantenimiento &amp; Confiabilidad</vt:lpstr>
      <vt:lpstr>15 Buenas Prácticas de Mantenimiento &amp; Confiabilidad</vt:lpstr>
      <vt:lpstr>Resultado Promedio Consolidado LATAM</vt:lpstr>
      <vt:lpstr>Criterios de Calificación de Nivel de Madurez en la Gestión de Mantenimiento – Adaptado del Anatomy – The IAM</vt:lpstr>
      <vt:lpstr>Criterios de Calificación Nivel de Madurez  Diagrama Radar</vt:lpstr>
      <vt:lpstr>Conclusiones</vt:lpstr>
      <vt:lpstr>Conclusiones</vt:lpstr>
      <vt:lpstr>Conclusiones</vt:lpstr>
      <vt:lpstr>Algunas Normas Técnicas Recomendadas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Trujillo</dc:creator>
  <cp:lastModifiedBy>Ana Jimena  Estrada Fuerte</cp:lastModifiedBy>
  <cp:revision>1</cp:revision>
  <dcterms:created xsi:type="dcterms:W3CDTF">2019-07-22T17:42:45Z</dcterms:created>
  <dcterms:modified xsi:type="dcterms:W3CDTF">2022-11-01T20:01:26Z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