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91" r:id="rId5"/>
    <p:sldMasterId id="2147483664" r:id="rId6"/>
    <p:sldMasterId id="2147483678" r:id="rId7"/>
  </p:sldMasterIdLst>
  <p:notesMasterIdLst>
    <p:notesMasterId r:id="rId49"/>
  </p:notesMasterIdLst>
  <p:sldIdLst>
    <p:sldId id="691" r:id="rId8"/>
    <p:sldId id="264" r:id="rId9"/>
    <p:sldId id="692" r:id="rId10"/>
    <p:sldId id="269" r:id="rId11"/>
    <p:sldId id="693" r:id="rId12"/>
    <p:sldId id="672" r:id="rId13"/>
    <p:sldId id="678" r:id="rId14"/>
    <p:sldId id="262" r:id="rId15"/>
    <p:sldId id="694" r:id="rId16"/>
    <p:sldId id="683" r:id="rId17"/>
    <p:sldId id="682" r:id="rId18"/>
    <p:sldId id="695" r:id="rId19"/>
    <p:sldId id="710" r:id="rId20"/>
    <p:sldId id="677" r:id="rId21"/>
    <p:sldId id="680" r:id="rId22"/>
    <p:sldId id="696" r:id="rId23"/>
    <p:sldId id="313" r:id="rId24"/>
    <p:sldId id="688" r:id="rId25"/>
    <p:sldId id="358" r:id="rId26"/>
    <p:sldId id="365" r:id="rId27"/>
    <p:sldId id="687" r:id="rId28"/>
    <p:sldId id="689" r:id="rId29"/>
    <p:sldId id="415" r:id="rId30"/>
    <p:sldId id="686" r:id="rId31"/>
    <p:sldId id="697" r:id="rId32"/>
    <p:sldId id="700" r:id="rId33"/>
    <p:sldId id="714" r:id="rId34"/>
    <p:sldId id="699" r:id="rId35"/>
    <p:sldId id="708" r:id="rId36"/>
    <p:sldId id="716" r:id="rId37"/>
    <p:sldId id="703" r:id="rId38"/>
    <p:sldId id="705" r:id="rId39"/>
    <p:sldId id="707" r:id="rId40"/>
    <p:sldId id="713" r:id="rId41"/>
    <p:sldId id="717" r:id="rId42"/>
    <p:sldId id="718" r:id="rId43"/>
    <p:sldId id="719" r:id="rId44"/>
    <p:sldId id="720" r:id="rId45"/>
    <p:sldId id="721" r:id="rId46"/>
    <p:sldId id="698" r:id="rId47"/>
    <p:sldId id="275" r:id="rId4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0EEA0FA-0BB8-7F48-A2C8-87AD3222D868}">
          <p14:sldIdLst/>
        </p14:section>
        <p14:section name="Presentación" id="{CB916EFE-FB26-0F47-A3F2-8509AC76568C}">
          <p14:sldIdLst>
            <p14:sldId id="691"/>
            <p14:sldId id="264"/>
          </p14:sldIdLst>
        </p14:section>
        <p14:section name="Inicio de Sección" id="{2261FC81-D8DE-DA43-81B4-4B5B396F5083}">
          <p14:sldIdLst/>
        </p14:section>
        <p14:section name="Contenido" id="{F23B10C3-D8A9-C349-8395-AD9FB2EF428F}">
          <p14:sldIdLst>
            <p14:sldId id="692"/>
            <p14:sldId id="269"/>
            <p14:sldId id="693"/>
            <p14:sldId id="672"/>
            <p14:sldId id="678"/>
            <p14:sldId id="262"/>
            <p14:sldId id="694"/>
            <p14:sldId id="683"/>
            <p14:sldId id="682"/>
            <p14:sldId id="695"/>
            <p14:sldId id="710"/>
            <p14:sldId id="677"/>
            <p14:sldId id="680"/>
            <p14:sldId id="696"/>
            <p14:sldId id="313"/>
            <p14:sldId id="688"/>
            <p14:sldId id="358"/>
            <p14:sldId id="365"/>
            <p14:sldId id="687"/>
            <p14:sldId id="689"/>
            <p14:sldId id="415"/>
            <p14:sldId id="686"/>
            <p14:sldId id="697"/>
            <p14:sldId id="700"/>
            <p14:sldId id="714"/>
            <p14:sldId id="699"/>
            <p14:sldId id="708"/>
            <p14:sldId id="716"/>
            <p14:sldId id="703"/>
            <p14:sldId id="705"/>
            <p14:sldId id="707"/>
            <p14:sldId id="713"/>
            <p14:sldId id="717"/>
            <p14:sldId id="718"/>
            <p14:sldId id="719"/>
            <p14:sldId id="720"/>
            <p14:sldId id="721"/>
          </p14:sldIdLst>
        </p14:section>
        <p14:section name="Mensajes importantes" id="{670A4AEA-593D-F449-B47F-B0B89EF3CF80}">
          <p14:sldIdLst/>
        </p14:section>
        <p14:section name="Pre-diseñadas" id="{B782C5C3-CC40-3447-BFD6-3348007433F8}">
          <p14:sldIdLst/>
        </p14:section>
        <p14:section name="Conclusiones y cierre" id="{D2CB4710-98CA-8C4C-863D-841536BCA5A2}">
          <p14:sldIdLst>
            <p14:sldId id="698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F60"/>
    <a:srgbClr val="AEADB3"/>
    <a:srgbClr val="8E3086"/>
    <a:srgbClr val="FFFFFF"/>
    <a:srgbClr val="E6E6E6"/>
    <a:srgbClr val="692C59"/>
    <a:srgbClr val="004F58"/>
    <a:srgbClr val="178C86"/>
    <a:srgbClr val="5B9BD5"/>
    <a:srgbClr val="A03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3FBDD5-C8C9-4F24-BDA7-60A31CA26CFE}" v="14" dt="2022-11-01T19:43:39.8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59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Rosas" userId="S::cdesigner@noria.mx::464bff2f-2dde-415e-b7dc-62c8c931c015" providerId="AD" clId="Web-{02C6A21D-E103-E69F-05BE-F23E4ED91D6E}"/>
    <pc:docChg chg="modSld">
      <pc:chgData name="Samantha Rosas" userId="S::cdesigner@noria.mx::464bff2f-2dde-415e-b7dc-62c8c931c015" providerId="AD" clId="Web-{02C6A21D-E103-E69F-05BE-F23E4ED91D6E}" dt="2022-08-31T13:51:30.626" v="76" actId="20577"/>
      <pc:docMkLst>
        <pc:docMk/>
      </pc:docMkLst>
      <pc:sldChg chg="modSp">
        <pc:chgData name="Samantha Rosas" userId="S::cdesigner@noria.mx::464bff2f-2dde-415e-b7dc-62c8c931c015" providerId="AD" clId="Web-{02C6A21D-E103-E69F-05BE-F23E4ED91D6E}" dt="2022-08-31T13:40:54.509" v="5" actId="1076"/>
        <pc:sldMkLst>
          <pc:docMk/>
          <pc:sldMk cId="753452575" sldId="365"/>
        </pc:sldMkLst>
        <pc:spChg chg="mod">
          <ac:chgData name="Samantha Rosas" userId="S::cdesigner@noria.mx::464bff2f-2dde-415e-b7dc-62c8c931c015" providerId="AD" clId="Web-{02C6A21D-E103-E69F-05BE-F23E4ED91D6E}" dt="2022-08-31T13:40:54.400" v="4" actId="1076"/>
          <ac:spMkLst>
            <pc:docMk/>
            <pc:sldMk cId="753452575" sldId="365"/>
            <ac:spMk id="94211" creationId="{00000000-0000-0000-0000-000000000000}"/>
          </ac:spMkLst>
        </pc:spChg>
        <pc:picChg chg="mod">
          <ac:chgData name="Samantha Rosas" userId="S::cdesigner@noria.mx::464bff2f-2dde-415e-b7dc-62c8c931c015" providerId="AD" clId="Web-{02C6A21D-E103-E69F-05BE-F23E4ED91D6E}" dt="2022-08-31T13:40:54.509" v="5" actId="1076"/>
          <ac:picMkLst>
            <pc:docMk/>
            <pc:sldMk cId="753452575" sldId="365"/>
            <ac:picMk id="6" creationId="{54E27495-5FE5-9D4F-8AD7-518C29276A72}"/>
          </ac:picMkLst>
        </pc:picChg>
      </pc:sldChg>
      <pc:sldChg chg="modSp">
        <pc:chgData name="Samantha Rosas" userId="S::cdesigner@noria.mx::464bff2f-2dde-415e-b7dc-62c8c931c015" providerId="AD" clId="Web-{02C6A21D-E103-E69F-05BE-F23E4ED91D6E}" dt="2022-08-31T13:40:43.853" v="3" actId="20577"/>
        <pc:sldMkLst>
          <pc:docMk/>
          <pc:sldMk cId="3549218336" sldId="688"/>
        </pc:sldMkLst>
        <pc:spChg chg="mod">
          <ac:chgData name="Samantha Rosas" userId="S::cdesigner@noria.mx::464bff2f-2dde-415e-b7dc-62c8c931c015" providerId="AD" clId="Web-{02C6A21D-E103-E69F-05BE-F23E4ED91D6E}" dt="2022-08-31T13:40:43.853" v="3" actId="20577"/>
          <ac:spMkLst>
            <pc:docMk/>
            <pc:sldMk cId="3549218336" sldId="688"/>
            <ac:spMk id="20482" creationId="{00000000-0000-0000-0000-000000000000}"/>
          </ac:spMkLst>
        </pc:spChg>
      </pc:sldChg>
      <pc:sldChg chg="modSp">
        <pc:chgData name="Samantha Rosas" userId="S::cdesigner@noria.mx::464bff2f-2dde-415e-b7dc-62c8c931c015" providerId="AD" clId="Web-{02C6A21D-E103-E69F-05BE-F23E4ED91D6E}" dt="2022-08-31T13:51:30.626" v="76" actId="20577"/>
        <pc:sldMkLst>
          <pc:docMk/>
          <pc:sldMk cId="3197916470" sldId="698"/>
        </pc:sldMkLst>
        <pc:spChg chg="mod">
          <ac:chgData name="Samantha Rosas" userId="S::cdesigner@noria.mx::464bff2f-2dde-415e-b7dc-62c8c931c015" providerId="AD" clId="Web-{02C6A21D-E103-E69F-05BE-F23E4ED91D6E}" dt="2022-08-31T13:51:30.626" v="76" actId="20577"/>
          <ac:spMkLst>
            <pc:docMk/>
            <pc:sldMk cId="3197916470" sldId="698"/>
            <ac:spMk id="5" creationId="{4CC011C0-9263-C1D8-BA55-A25EDF0A10A6}"/>
          </ac:spMkLst>
        </pc:spChg>
      </pc:sldChg>
      <pc:sldChg chg="modSp">
        <pc:chgData name="Samantha Rosas" userId="S::cdesigner@noria.mx::464bff2f-2dde-415e-b7dc-62c8c931c015" providerId="AD" clId="Web-{02C6A21D-E103-E69F-05BE-F23E4ED91D6E}" dt="2022-08-31T13:47:57.399" v="56"/>
        <pc:sldMkLst>
          <pc:docMk/>
          <pc:sldMk cId="2224857722" sldId="700"/>
        </pc:sldMkLst>
        <pc:graphicFrameChg chg="mod modGraphic">
          <ac:chgData name="Samantha Rosas" userId="S::cdesigner@noria.mx::464bff2f-2dde-415e-b7dc-62c8c931c015" providerId="AD" clId="Web-{02C6A21D-E103-E69F-05BE-F23E4ED91D6E}" dt="2022-08-31T13:47:57.399" v="56"/>
          <ac:graphicFrameMkLst>
            <pc:docMk/>
            <pc:sldMk cId="2224857722" sldId="700"/>
            <ac:graphicFrameMk id="2" creationId="{31D346CA-0856-771D-C40E-C28CA2D8E71B}"/>
          </ac:graphicFrameMkLst>
        </pc:graphicFrameChg>
      </pc:sldChg>
      <pc:sldChg chg="modSp">
        <pc:chgData name="Samantha Rosas" userId="S::cdesigner@noria.mx::464bff2f-2dde-415e-b7dc-62c8c931c015" providerId="AD" clId="Web-{02C6A21D-E103-E69F-05BE-F23E4ED91D6E}" dt="2022-08-31T13:33:37.931" v="2" actId="1076"/>
        <pc:sldMkLst>
          <pc:docMk/>
          <pc:sldMk cId="2965637848" sldId="710"/>
        </pc:sldMkLst>
        <pc:spChg chg="mod">
          <ac:chgData name="Samantha Rosas" userId="S::cdesigner@noria.mx::464bff2f-2dde-415e-b7dc-62c8c931c015" providerId="AD" clId="Web-{02C6A21D-E103-E69F-05BE-F23E4ED91D6E}" dt="2022-08-31T13:33:32.072" v="1" actId="1076"/>
          <ac:spMkLst>
            <pc:docMk/>
            <pc:sldMk cId="2965637848" sldId="710"/>
            <ac:spMk id="3" creationId="{847C4D18-7AAC-83F9-F615-ECE9B8564780}"/>
          </ac:spMkLst>
        </pc:spChg>
        <pc:spChg chg="mod">
          <ac:chgData name="Samantha Rosas" userId="S::cdesigner@noria.mx::464bff2f-2dde-415e-b7dc-62c8c931c015" providerId="AD" clId="Web-{02C6A21D-E103-E69F-05BE-F23E4ED91D6E}" dt="2022-08-31T13:33:37.931" v="2" actId="1076"/>
          <ac:spMkLst>
            <pc:docMk/>
            <pc:sldMk cId="2965637848" sldId="710"/>
            <ac:spMk id="4" creationId="{36B06EB0-AFB1-01E2-14A1-D9B2E0BAF522}"/>
          </ac:spMkLst>
        </pc:spChg>
      </pc:sldChg>
    </pc:docChg>
  </pc:docChgLst>
  <pc:docChgLst>
    <pc:chgData name="Sergio German Muños Rios" userId="S::dgrafico@noria.mx::490b3eab-2d75-45dc-8c0b-3b055a3e558b" providerId="AD" clId="Web-{F9F2B4FD-A2D5-206E-2C11-38976DFF3B1A}"/>
    <pc:docChg chg="mod modSld modMainMaster setSldSz">
      <pc:chgData name="Sergio German Muños Rios" userId="S::dgrafico@noria.mx::490b3eab-2d75-45dc-8c0b-3b055a3e558b" providerId="AD" clId="Web-{F9F2B4FD-A2D5-206E-2C11-38976DFF3B1A}" dt="2022-09-22T20:17:33.980" v="0"/>
      <pc:docMkLst>
        <pc:docMk/>
      </pc:docMkLst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170312569" sldId="262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170312569" sldId="262"/>
            <ac:spMk id="2" creationId="{A2716CFD-764E-2143-88E6-D68A2894846F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170312569" sldId="262"/>
            <ac:spMk id="3" creationId="{C8C24120-20C3-684C-BC83-73BC507AFBA4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170312569" sldId="262"/>
            <ac:spMk id="5" creationId="{184FA3FA-8A24-A345-AC0F-18345598D02F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3869162568" sldId="264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869162568" sldId="264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869162568" sldId="264"/>
            <ac:spMk id="5" creationId="{DB98647E-65C1-4BA3-94CA-5B83137DDAAF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869162568" sldId="264"/>
            <ac:spMk id="6" creationId="{58716B02-8D2D-4B73-9FE8-A600160E3B29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869162568" sldId="264"/>
            <ac:spMk id="7" creationId="{5F1CC6A6-B6AD-48B4-B15E-C05F9B6F7EBD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869162568" sldId="264"/>
            <ac:picMk id="14" creationId="{2B25C542-5759-E75B-B020-0E25411ACD2C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869162568" sldId="264"/>
            <ac:picMk id="18" creationId="{76A1EC39-8D07-F023-C3C0-692A78823977}"/>
          </ac:picMkLst>
        </pc:pic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575459493" sldId="269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575459493" sldId="269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575459493" sldId="269"/>
            <ac:spMk id="6" creationId="{CC910167-AB2F-CA3B-D994-BFE61E1473A2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575459493" sldId="269"/>
            <ac:spMk id="7" creationId="{26BC8355-5FA2-B13D-B255-440D21B9DD36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575459493" sldId="269"/>
            <ac:spMk id="1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575459493" sldId="269"/>
            <ac:spMk id="1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575459493" sldId="269"/>
            <ac:spMk id="11267" creationId="{00000000-0000-0000-0000-000000000000}"/>
          </ac:spMkLst>
        </pc:spChg>
        <pc:grpChg chg="mod">
          <ac:chgData name="Sergio German Muños Rios" userId="S::dgrafico@noria.mx::490b3eab-2d75-45dc-8c0b-3b055a3e558b" providerId="AD" clId="Web-{F9F2B4FD-A2D5-206E-2C11-38976DFF3B1A}" dt="2022-09-22T20:17:33.980" v="0"/>
          <ac:grpSpMkLst>
            <pc:docMk/>
            <pc:sldMk cId="1575459493" sldId="269"/>
            <ac:grpSpMk id="8" creationId="{6EFDB044-4F1D-D98C-53FB-62CF7D3F6A13}"/>
          </ac:grpSpMkLst>
        </pc:gr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132737551" sldId="275"/>
        </pc:sldMkLst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1132737551" sldId="275"/>
            <ac:picMk id="3" creationId="{96F1BB5C-9E4A-7255-7D7F-E0227C62D73A}"/>
          </ac:picMkLst>
        </pc:pic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4881305" sldId="313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4881305" sldId="313"/>
            <ac:spMk id="2" creationId="{1515C811-C300-F70C-E6C2-F1E34A5FC6E5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4881305" sldId="313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4881305" sldId="313"/>
            <ac:spMk id="4" creationId="{E5356A23-BBCB-BA45-E57A-8F738227DD8C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4881305" sldId="313"/>
            <ac:spMk id="16386" creationId="{00000000-0000-0000-0000-000000000000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3300896229" sldId="358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300896229" sldId="358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300896229" sldId="358"/>
            <ac:spMk id="8704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300896229" sldId="358"/>
            <ac:spMk id="87043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300896229" sldId="358"/>
            <ac:picMk id="2" creationId="{00000000-0000-0000-0000-000000000000}"/>
          </ac:picMkLst>
        </pc:pic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753452575" sldId="365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753452575" sldId="365"/>
            <ac:spMk id="94210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753452575" sldId="365"/>
            <ac:spMk id="94211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753452575" sldId="365"/>
            <ac:picMk id="6" creationId="{54E27495-5FE5-9D4F-8AD7-518C29276A72}"/>
          </ac:picMkLst>
        </pc:pic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2505205690" sldId="415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505205690" sldId="415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505205690" sldId="415"/>
            <ac:spMk id="5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2505205690" sldId="415"/>
            <ac:picMk id="6" creationId="{D8F9EFEE-7342-DA49-B621-BB763FC8E5C6}"/>
          </ac:picMkLst>
        </pc:pic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3453530147" sldId="672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453530147" sldId="672"/>
            <ac:spMk id="4" creationId="{4330CD40-0187-B943-B9F7-7696B9783DCA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453530147" sldId="672"/>
            <ac:spMk id="11" creationId="{390EF3D8-9C48-2449-9BC0-BB2CDF4FB4A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453530147" sldId="672"/>
            <ac:spMk id="12" creationId="{545BF13D-624E-7948-A59A-EF4D0FC9FEED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453530147" sldId="672"/>
            <ac:picMk id="3" creationId="{81ECFD4E-31AD-4AD6-BBEE-3293094EB685}"/>
          </ac:picMkLst>
        </pc:pic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4173495196" sldId="677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4173495196" sldId="677"/>
            <ac:spMk id="5" creationId="{803C44B6-6473-6843-A714-DEBDEB950929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4173495196" sldId="677"/>
            <ac:spMk id="6" creationId="{C22FC6BE-74F0-474E-BFE0-ED21324E3599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334423518" sldId="678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334423518" sldId="678"/>
            <ac:spMk id="2" creationId="{C5F65907-6AA6-5E44-97DF-0950842F6855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334423518" sldId="678"/>
            <ac:spMk id="4" creationId="{2584B571-F0C1-1849-A76D-B29288DBE8C2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334423518" sldId="678"/>
            <ac:spMk id="5" creationId="{6941D91F-073B-FF4C-93DF-218F2C086A91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3835679451" sldId="680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835679451" sldId="680"/>
            <ac:spMk id="5" creationId="{803C44B6-6473-6843-A714-DEBDEB950929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835679451" sldId="680"/>
            <ac:spMk id="6" creationId="{C22FC6BE-74F0-474E-BFE0-ED21324E3599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125778180" sldId="682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125778180" sldId="682"/>
            <ac:spMk id="3" creationId="{847C4D18-7AAC-83F9-F615-ECE9B856478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125778180" sldId="682"/>
            <ac:spMk id="4" creationId="{36B06EB0-AFB1-01E2-14A1-D9B2E0BAF522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257038840" sldId="683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257038840" sldId="683"/>
            <ac:spMk id="3" creationId="{847C4D18-7AAC-83F9-F615-ECE9B856478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257038840" sldId="683"/>
            <ac:spMk id="4" creationId="{36B06EB0-AFB1-01E2-14A1-D9B2E0BAF522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2587937277" sldId="686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587937277" sldId="686"/>
            <ac:spMk id="2" creationId="{28D2AE04-29B3-59AA-5AC8-4ABC41131E11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587937277" sldId="686"/>
            <ac:spMk id="3" creationId="{F810E97C-DB4B-7931-5565-29A6D57F35E5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3476640251" sldId="687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476640251" sldId="687"/>
            <ac:spMk id="2" creationId="{77FE4E47-34D0-B645-B815-152A03873ADB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476640251" sldId="687"/>
            <ac:picMk id="3" creationId="{4AEDDD45-36B5-6CDB-E078-E18D7E978903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476640251" sldId="687"/>
            <ac:picMk id="4" creationId="{FAD16098-1830-7522-53B7-797CFB507E6D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476640251" sldId="687"/>
            <ac:picMk id="5" creationId="{8D0908D1-EBFE-534E-9F1E-EBB302775171}"/>
          </ac:picMkLst>
        </pc:pic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3549218336" sldId="688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549218336" sldId="688"/>
            <ac:spMk id="10" creationId="{261111D7-1880-A346-B078-D1B6F8FCB5EE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549218336" sldId="688"/>
            <ac:spMk id="13" creationId="{910F8BFA-BF7C-F644-84DF-ED393F149EFA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549218336" sldId="688"/>
            <ac:spMk id="14" creationId="{0C5D26E9-4AD5-D045-9B5F-E1928A8C4CF7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549218336" sldId="688"/>
            <ac:spMk id="15" creationId="{1C3ABAAD-DCE4-714A-BEB7-2BA10DED6F01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549218336" sldId="688"/>
            <ac:spMk id="16" creationId="{D0E8DD79-C12C-C54A-881D-3A30F6DD80D3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549218336" sldId="688"/>
            <ac:spMk id="17" creationId="{863B2CAF-06A6-D649-BB0E-792E719BF12F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549218336" sldId="688"/>
            <ac:spMk id="20482" creationId="{00000000-0000-0000-0000-000000000000}"/>
          </ac:spMkLst>
        </pc:spChg>
        <pc:grpChg chg="mod">
          <ac:chgData name="Sergio German Muños Rios" userId="S::dgrafico@noria.mx::490b3eab-2d75-45dc-8c0b-3b055a3e558b" providerId="AD" clId="Web-{F9F2B4FD-A2D5-206E-2C11-38976DFF3B1A}" dt="2022-09-22T20:17:33.980" v="0"/>
          <ac:grpSpMkLst>
            <pc:docMk/>
            <pc:sldMk cId="3549218336" sldId="688"/>
            <ac:grpSpMk id="2" creationId="{A598FCFD-54A5-800E-F873-6C5C05FAA1CD}"/>
          </ac:grpSpMkLst>
        </pc:gr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137644352" sldId="689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137644352" sldId="689"/>
            <ac:spMk id="3" creationId="{0DD8FB87-38AD-B94D-8FDC-617C693542D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137644352" sldId="689"/>
            <ac:spMk id="7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137644352" sldId="689"/>
            <ac:spMk id="11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137644352" sldId="689"/>
            <ac:spMk id="14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1137644352" sldId="689"/>
            <ac:picMk id="8" creationId="{00000000-0000-0000-0000-000000000000}"/>
          </ac:picMkLst>
        </pc:picChg>
        <pc:cxnChg chg="mod">
          <ac:chgData name="Sergio German Muños Rios" userId="S::dgrafico@noria.mx::490b3eab-2d75-45dc-8c0b-3b055a3e558b" providerId="AD" clId="Web-{F9F2B4FD-A2D5-206E-2C11-38976DFF3B1A}" dt="2022-09-22T20:17:33.980" v="0"/>
          <ac:cxnSpMkLst>
            <pc:docMk/>
            <pc:sldMk cId="1137644352" sldId="689"/>
            <ac:cxnSpMk id="13" creationId="{00000000-0000-0000-0000-000000000000}"/>
          </ac:cxnSpMkLst>
        </pc:cxn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2724663460" sldId="691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724663460" sldId="691"/>
            <ac:spMk id="3" creationId="{1FE734FD-8C87-FB89-CD14-90BE92C6832F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724663460" sldId="691"/>
            <ac:spMk id="4" creationId="{897A6B99-F0AD-53A3-09D6-E72A88AEE734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3734746171" sldId="692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34746171" sldId="692"/>
            <ac:spMk id="2" creationId="{9EAEEFF4-D238-B406-587C-F9F259C5FA57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159791420" sldId="693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159791420" sldId="693"/>
            <ac:spMk id="2" creationId="{3A56D635-F352-8635-C861-074EE0ECEE56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2495549679" sldId="694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495549679" sldId="694"/>
            <ac:spMk id="2" creationId="{28CEA3C1-B6B8-0659-40D2-47E4D1A73F15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495549679" sldId="694"/>
            <ac:spMk id="3" creationId="{F7DF3C63-7BF1-A52E-7C42-3031E1E12DC4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630562854" sldId="695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630562854" sldId="695"/>
            <ac:spMk id="2" creationId="{AACEE07B-0BE3-A916-706D-B8E89C9B396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630562854" sldId="695"/>
            <ac:spMk id="3" creationId="{C6E13902-A242-34BE-71EF-F73290F79A1E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4206748490" sldId="696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4206748490" sldId="696"/>
            <ac:spMk id="2" creationId="{E67AB9F0-5446-108D-3421-67AE482F87A9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2792453734" sldId="697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792453734" sldId="697"/>
            <ac:spMk id="2" creationId="{173248A6-E23D-D613-1279-5FAA04A99C21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3197916470" sldId="698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197916470" sldId="698"/>
            <ac:spMk id="3" creationId="{6E2EB1CB-44DB-0C23-2203-DE3BEE306049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197916470" sldId="698"/>
            <ac:spMk id="4" creationId="{BE1F6BD4-FAE8-CCEB-8522-07918AE79D24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197916470" sldId="698"/>
            <ac:spMk id="5" creationId="{4CC011C0-9263-C1D8-BA55-A25EDF0A10A6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2444286308" sldId="699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444286308" sldId="699"/>
            <ac:spMk id="3" creationId="{0DD8FB87-38AD-B94D-8FDC-617C693542D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444286308" sldId="699"/>
            <ac:spMk id="5" creationId="{30F7D1F1-29BA-E5E5-406A-D0B13CBA2A52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2224857722" sldId="700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224857722" sldId="700"/>
            <ac:spMk id="3" creationId="{0DD8FB87-38AD-B94D-8FDC-617C693542D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224857722" sldId="700"/>
            <ac:spMk id="4" creationId="{E40D6180-6452-8E9A-FD5F-DA6542A29FE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224857722" sldId="700"/>
            <ac:spMk id="5" creationId="{EF1AB509-BAF1-DCCA-987D-2E1EAC9A62A8}"/>
          </ac:spMkLst>
        </pc:spChg>
        <pc:graphicFrameChg chg="mod modGraphic">
          <ac:chgData name="Sergio German Muños Rios" userId="S::dgrafico@noria.mx::490b3eab-2d75-45dc-8c0b-3b055a3e558b" providerId="AD" clId="Web-{F9F2B4FD-A2D5-206E-2C11-38976DFF3B1A}" dt="2022-09-22T20:17:33.980" v="0"/>
          <ac:graphicFrameMkLst>
            <pc:docMk/>
            <pc:sldMk cId="2224857722" sldId="700"/>
            <ac:graphicFrameMk id="2" creationId="{31D346CA-0856-771D-C40E-C28CA2D8E71B}"/>
          </ac:graphicFrameMkLst>
        </pc:graphicFrame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2228871832" sldId="703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228871832" sldId="703"/>
            <ac:spMk id="3" creationId="{0DD8FB87-38AD-B94D-8FDC-617C693542D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228871832" sldId="703"/>
            <ac:spMk id="4" creationId="{59E35BD8-1EE5-93A2-BC77-42FC137DB3F2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228871832" sldId="703"/>
            <ac:spMk id="6" creationId="{7D586ED6-6B56-9FA9-5839-E494E2A31782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228871832" sldId="703"/>
            <ac:spMk id="7" creationId="{699960D5-F29E-7F54-32FA-4A8238B9CBF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228871832" sldId="703"/>
            <ac:spMk id="8" creationId="{062E6B57-7DAF-7FA0-4C17-9FBE69A4A2D5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228871832" sldId="703"/>
            <ac:spMk id="9" creationId="{19E63E7D-874A-55C0-BDF4-2A351742421E}"/>
          </ac:spMkLst>
        </pc:spChg>
        <pc:cxnChg chg="mod">
          <ac:chgData name="Sergio German Muños Rios" userId="S::dgrafico@noria.mx::490b3eab-2d75-45dc-8c0b-3b055a3e558b" providerId="AD" clId="Web-{F9F2B4FD-A2D5-206E-2C11-38976DFF3B1A}" dt="2022-09-22T20:17:33.980" v="0"/>
          <ac:cxnSpMkLst>
            <pc:docMk/>
            <pc:sldMk cId="2228871832" sldId="703"/>
            <ac:cxnSpMk id="11" creationId="{AF3A009E-F6E2-01F8-53EE-D0AE549BB394}"/>
          </ac:cxnSpMkLst>
        </pc:cxnChg>
        <pc:cxnChg chg="mod">
          <ac:chgData name="Sergio German Muños Rios" userId="S::dgrafico@noria.mx::490b3eab-2d75-45dc-8c0b-3b055a3e558b" providerId="AD" clId="Web-{F9F2B4FD-A2D5-206E-2C11-38976DFF3B1A}" dt="2022-09-22T20:17:33.980" v="0"/>
          <ac:cxnSpMkLst>
            <pc:docMk/>
            <pc:sldMk cId="2228871832" sldId="703"/>
            <ac:cxnSpMk id="13" creationId="{AFA18760-727C-0F1E-E663-D54224E9A336}"/>
          </ac:cxnSpMkLst>
        </pc:cxn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3934815194" sldId="705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34815194" sldId="705"/>
            <ac:spMk id="3" creationId="{0DD8FB87-38AD-B94D-8FDC-617C693542D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34815194" sldId="705"/>
            <ac:spMk id="4" creationId="{59E35BD8-1EE5-93A2-BC77-42FC137DB3F2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34815194" sldId="705"/>
            <ac:spMk id="6" creationId="{7D586ED6-6B56-9FA9-5839-E494E2A31782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34815194" sldId="705"/>
            <ac:spMk id="7" creationId="{699960D5-F29E-7F54-32FA-4A8238B9CBF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34815194" sldId="705"/>
            <ac:spMk id="8" creationId="{062E6B57-7DAF-7FA0-4C17-9FBE69A4A2D5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34815194" sldId="705"/>
            <ac:spMk id="9" creationId="{19E63E7D-874A-55C0-BDF4-2A351742421E}"/>
          </ac:spMkLst>
        </pc:spChg>
        <pc:cxnChg chg="mod">
          <ac:chgData name="Sergio German Muños Rios" userId="S::dgrafico@noria.mx::490b3eab-2d75-45dc-8c0b-3b055a3e558b" providerId="AD" clId="Web-{F9F2B4FD-A2D5-206E-2C11-38976DFF3B1A}" dt="2022-09-22T20:17:33.980" v="0"/>
          <ac:cxnSpMkLst>
            <pc:docMk/>
            <pc:sldMk cId="3934815194" sldId="705"/>
            <ac:cxnSpMk id="11" creationId="{AF3A009E-F6E2-01F8-53EE-D0AE549BB394}"/>
          </ac:cxnSpMkLst>
        </pc:cxnChg>
        <pc:cxnChg chg="mod">
          <ac:chgData name="Sergio German Muños Rios" userId="S::dgrafico@noria.mx::490b3eab-2d75-45dc-8c0b-3b055a3e558b" providerId="AD" clId="Web-{F9F2B4FD-A2D5-206E-2C11-38976DFF3B1A}" dt="2022-09-22T20:17:33.980" v="0"/>
          <ac:cxnSpMkLst>
            <pc:docMk/>
            <pc:sldMk cId="3934815194" sldId="705"/>
            <ac:cxnSpMk id="13" creationId="{AFA18760-727C-0F1E-E663-D54224E9A336}"/>
          </ac:cxnSpMkLst>
        </pc:cxn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747798140" sldId="707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747798140" sldId="707"/>
            <ac:spMk id="3" creationId="{0DD8FB87-38AD-B94D-8FDC-617C693542D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747798140" sldId="707"/>
            <ac:spMk id="4" creationId="{59E35BD8-1EE5-93A2-BC77-42FC137DB3F2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747798140" sldId="707"/>
            <ac:spMk id="6" creationId="{7D586ED6-6B56-9FA9-5839-E494E2A31782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747798140" sldId="707"/>
            <ac:spMk id="7" creationId="{699960D5-F29E-7F54-32FA-4A8238B9CBF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747798140" sldId="707"/>
            <ac:spMk id="8" creationId="{062E6B57-7DAF-7FA0-4C17-9FBE69A4A2D5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747798140" sldId="707"/>
            <ac:spMk id="9" creationId="{19E63E7D-874A-55C0-BDF4-2A351742421E}"/>
          </ac:spMkLst>
        </pc:spChg>
        <pc:cxnChg chg="mod">
          <ac:chgData name="Sergio German Muños Rios" userId="S::dgrafico@noria.mx::490b3eab-2d75-45dc-8c0b-3b055a3e558b" providerId="AD" clId="Web-{F9F2B4FD-A2D5-206E-2C11-38976DFF3B1A}" dt="2022-09-22T20:17:33.980" v="0"/>
          <ac:cxnSpMkLst>
            <pc:docMk/>
            <pc:sldMk cId="1747798140" sldId="707"/>
            <ac:cxnSpMk id="11" creationId="{AF3A009E-F6E2-01F8-53EE-D0AE549BB394}"/>
          </ac:cxnSpMkLst>
        </pc:cxnChg>
        <pc:cxnChg chg="mod">
          <ac:chgData name="Sergio German Muños Rios" userId="S::dgrafico@noria.mx::490b3eab-2d75-45dc-8c0b-3b055a3e558b" providerId="AD" clId="Web-{F9F2B4FD-A2D5-206E-2C11-38976DFF3B1A}" dt="2022-09-22T20:17:33.980" v="0"/>
          <ac:cxnSpMkLst>
            <pc:docMk/>
            <pc:sldMk cId="1747798140" sldId="707"/>
            <ac:cxnSpMk id="13" creationId="{AFA18760-727C-0F1E-E663-D54224E9A336}"/>
          </ac:cxnSpMkLst>
        </pc:cxn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322475702" sldId="708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322475702" sldId="708"/>
            <ac:spMk id="2" creationId="{77FE4E47-34D0-B645-B815-152A03873ADB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1322475702" sldId="708"/>
            <ac:picMk id="3" creationId="{4AEDDD45-36B5-6CDB-E078-E18D7E978903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1322475702" sldId="708"/>
            <ac:picMk id="4" creationId="{FAD16098-1830-7522-53B7-797CFB507E6D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1322475702" sldId="708"/>
            <ac:picMk id="5" creationId="{8D0908D1-EBFE-534E-9F1E-EBB302775171}"/>
          </ac:picMkLst>
        </pc:pic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2965637848" sldId="710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965637848" sldId="710"/>
            <ac:spMk id="3" creationId="{847C4D18-7AAC-83F9-F615-ECE9B856478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965637848" sldId="710"/>
            <ac:spMk id="4" creationId="{36B06EB0-AFB1-01E2-14A1-D9B2E0BAF522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1873143973" sldId="713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2" creationId="{5F9830DA-2200-4AD9-85F1-7359BA8BB4DB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3" creationId="{A46ED92E-8410-6EB1-21DD-BF27C63A96B3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5" creationId="{6DA17C0C-EC6B-5C17-14C8-8B95674AEE87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7" creationId="{504A3844-0FC1-D84F-80C5-4A69999E5BE5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9" creationId="{791A0B41-B977-F823-E941-F68E9063378B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13" creationId="{DEC8DF21-63D4-77E7-3761-2360942E1529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14" creationId="{55C4D3A9-F8D1-A35A-160F-4E60C81428A5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17" creationId="{E2EBA596-E44F-A046-98D9-1C75D5EF390A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18" creationId="{1273622E-303A-4E03-BD63-32CE6678B85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21" creationId="{3CD75B07-083D-40FF-805F-C1035983307C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22" creationId="{A8722B07-A3B6-8043-A216-264C0CD6E06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23" creationId="{82C59F04-7215-B78A-45EC-E7AA29E04A63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24" creationId="{CC3F6B38-89C3-3447-BC54-E89705B7212E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26" creationId="{F2BC5763-00DC-A948-798E-15AC6F4224EF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27" creationId="{DA5651EA-6C4D-02DF-BF55-0010963DD036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29" creationId="{F3FC64CF-B5BB-DAAF-D431-D1091D8EE069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30" creationId="{D558AC0F-6E8C-F429-EAA5-DE0A74DCE9EA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31" creationId="{0ABA7409-0A58-D93F-B748-A4ADCD7B414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32" creationId="{72D40FA9-9E9A-EB41-AF8A-6FDA7E81B884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42" creationId="{810EF749-0FDD-CD00-2990-AE6A4B17AC7B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43" creationId="{A4FA55F0-1FF0-2EB7-2E2A-F3F01067078E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44" creationId="{1D564FC3-9A20-87F1-4DBB-4A3B60714A2A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1873143973" sldId="713"/>
            <ac:spMk id="244737" creationId="{00000000-0000-0000-0000-000000000000}"/>
          </ac:spMkLst>
        </pc:spChg>
        <pc:grpChg chg="mod">
          <ac:chgData name="Sergio German Muños Rios" userId="S::dgrafico@noria.mx::490b3eab-2d75-45dc-8c0b-3b055a3e558b" providerId="AD" clId="Web-{F9F2B4FD-A2D5-206E-2C11-38976DFF3B1A}" dt="2022-09-22T20:17:33.980" v="0"/>
          <ac:grpSpMkLst>
            <pc:docMk/>
            <pc:sldMk cId="1873143973" sldId="713"/>
            <ac:grpSpMk id="35" creationId="{95E26FA8-6B9A-25DB-705B-2D9392834418}"/>
          </ac:grpSpMkLst>
        </pc:gr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4218216356" sldId="714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4218216356" sldId="714"/>
            <ac:spMk id="3" creationId="{0DD8FB87-38AD-B94D-8FDC-617C693542D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4218216356" sldId="714"/>
            <ac:spMk id="5" creationId="{30F7D1F1-29BA-E5E5-406A-D0B13CBA2A52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375252040" sldId="716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2" creationId="{5F9830DA-2200-4AD9-85F1-7359BA8BB4DB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5" creationId="{6DA17C0C-EC6B-5C17-14C8-8B95674AEE87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7" creationId="{504A3844-0FC1-D84F-80C5-4A69999E5BE5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9" creationId="{791A0B41-B977-F823-E941-F68E9063378B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17" creationId="{E2EBA596-E44F-A046-98D9-1C75D5EF390A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18" creationId="{1273622E-303A-4E03-BD63-32CE6678B85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21" creationId="{3CD75B07-083D-40FF-805F-C1035983307C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22" creationId="{A8722B07-A3B6-8043-A216-264C0CD6E06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24" creationId="{CC3F6B38-89C3-3447-BC54-E89705B7212E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26" creationId="{F2BC5763-00DC-A948-798E-15AC6F4224EF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27" creationId="{DA5651EA-6C4D-02DF-BF55-0010963DD036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30" creationId="{D558AC0F-6E8C-F429-EAA5-DE0A74DCE9EA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31" creationId="{0ABA7409-0A58-D93F-B748-A4ADCD7B414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75252040" sldId="716"/>
            <ac:spMk id="244737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75252040" sldId="716"/>
            <ac:picMk id="4" creationId="{CC4B9A9C-EFAC-274A-9ADE-DBAF5249A691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75252040" sldId="716"/>
            <ac:picMk id="6" creationId="{50A884A3-07FE-624B-A357-9321091B4115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75252040" sldId="716"/>
            <ac:picMk id="8" creationId="{2B596C32-DC15-6C44-86C0-40599A5EBCF6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75252040" sldId="716"/>
            <ac:picMk id="10" creationId="{7B0D0399-0B13-B844-B902-A1F733BD1394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75252040" sldId="716"/>
            <ac:picMk id="11" creationId="{0B0CC0DC-7556-184C-B358-F5A3CB1F845D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75252040" sldId="716"/>
            <ac:picMk id="12" creationId="{15A294C5-209F-B444-BEB0-EEE8D88100AE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75252040" sldId="716"/>
            <ac:picMk id="16" creationId="{F086E92A-5520-AC40-B00D-1E786D163848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75252040" sldId="716"/>
            <ac:picMk id="19" creationId="{6531100D-5434-8F4E-B7D2-4780D73D111C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k cId="375252040" sldId="716"/>
            <ac:picMk id="28" creationId="{9C70C939-51F1-3547-C619-AC7A65735588}"/>
          </ac:picMkLst>
        </pc:picChg>
        <pc:cxnChg chg="mod">
          <ac:chgData name="Sergio German Muños Rios" userId="S::dgrafico@noria.mx::490b3eab-2d75-45dc-8c0b-3b055a3e558b" providerId="AD" clId="Web-{F9F2B4FD-A2D5-206E-2C11-38976DFF3B1A}" dt="2022-09-22T20:17:33.980" v="0"/>
          <ac:cxnSpMkLst>
            <pc:docMk/>
            <pc:sldMk cId="375252040" sldId="716"/>
            <ac:cxnSpMk id="25" creationId="{2A83AA2A-4AE0-B22B-EC69-F7603E9B5DDC}"/>
          </ac:cxnSpMkLst>
        </pc:cxn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2964007710" sldId="717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964007710" sldId="717"/>
            <ac:spMk id="2" creationId="{173248A6-E23D-D613-1279-5FAA04A99C21}"/>
          </ac:spMkLst>
        </pc:sp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224746050" sldId="718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224746050" sldId="718"/>
            <ac:spMk id="3" creationId="{0DD8FB87-38AD-B94D-8FDC-617C693542D8}"/>
          </ac:spMkLst>
        </pc:spChg>
        <pc:graphicFrameChg chg="mod modGraphic">
          <ac:chgData name="Sergio German Muños Rios" userId="S::dgrafico@noria.mx::490b3eab-2d75-45dc-8c0b-3b055a3e558b" providerId="AD" clId="Web-{F9F2B4FD-A2D5-206E-2C11-38976DFF3B1A}" dt="2022-09-22T20:17:33.980" v="0"/>
          <ac:graphicFrameMkLst>
            <pc:docMk/>
            <pc:sldMk cId="224746050" sldId="718"/>
            <ac:graphicFrameMk id="10" creationId="{0F84D75C-9379-6C17-6AF0-CF27082827D3}"/>
          </ac:graphicFrameMkLst>
        </pc:graphicFrame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407935868" sldId="719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407935868" sldId="719"/>
            <ac:spMk id="3" creationId="{0DD8FB87-38AD-B94D-8FDC-617C693542D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407935868" sldId="719"/>
            <ac:spMk id="5" creationId="{B7861B66-3CC4-F539-430B-61F964028B0B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407935868" sldId="719"/>
            <ac:spMk id="7" creationId="{9B3B3801-F32A-7FA6-5785-1DD5FBF3F86B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407935868" sldId="719"/>
            <ac:spMk id="16" creationId="{FFE58778-732F-131F-7D13-EF5856265D6C}"/>
          </ac:spMkLst>
        </pc:spChg>
        <pc:graphicFrameChg chg="mod modGraphic">
          <ac:chgData name="Sergio German Muños Rios" userId="S::dgrafico@noria.mx::490b3eab-2d75-45dc-8c0b-3b055a3e558b" providerId="AD" clId="Web-{F9F2B4FD-A2D5-206E-2C11-38976DFF3B1A}" dt="2022-09-22T20:17:33.980" v="0"/>
          <ac:graphicFrameMkLst>
            <pc:docMk/>
            <pc:sldMk cId="407935868" sldId="719"/>
            <ac:graphicFrameMk id="9" creationId="{9235273C-F38C-E333-107C-CD2BB5AC19BF}"/>
          </ac:graphicFrameMkLst>
        </pc:graphicFrame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607557634" sldId="720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607557634" sldId="720"/>
            <ac:spMk id="3" creationId="{0DD8FB87-38AD-B94D-8FDC-617C693542D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607557634" sldId="720"/>
            <ac:spMk id="5" creationId="{B7861B66-3CC4-F539-430B-61F964028B0B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607557634" sldId="720"/>
            <ac:spMk id="7" creationId="{9B3B3801-F32A-7FA6-5785-1DD5FBF3F86B}"/>
          </ac:spMkLst>
        </pc:spChg>
        <pc:graphicFrameChg chg="mod modGraphic">
          <ac:chgData name="Sergio German Muños Rios" userId="S::dgrafico@noria.mx::490b3eab-2d75-45dc-8c0b-3b055a3e558b" providerId="AD" clId="Web-{F9F2B4FD-A2D5-206E-2C11-38976DFF3B1A}" dt="2022-09-22T20:17:33.980" v="0"/>
          <ac:graphicFrameMkLst>
            <pc:docMk/>
            <pc:sldMk cId="607557634" sldId="720"/>
            <ac:graphicFrameMk id="10" creationId="{F61DCFFC-2747-8882-715D-9D86CB264F1F}"/>
          </ac:graphicFrameMkLst>
        </pc:graphicFrameChg>
        <pc:graphicFrameChg chg="mod modGraphic">
          <ac:chgData name="Sergio German Muños Rios" userId="S::dgrafico@noria.mx::490b3eab-2d75-45dc-8c0b-3b055a3e558b" providerId="AD" clId="Web-{F9F2B4FD-A2D5-206E-2C11-38976DFF3B1A}" dt="2022-09-22T20:17:33.980" v="0"/>
          <ac:graphicFrameMkLst>
            <pc:docMk/>
            <pc:sldMk cId="607557634" sldId="720"/>
            <ac:graphicFrameMk id="11" creationId="{5CC6D022-F5F4-BE92-05A0-825B3654EAF2}"/>
          </ac:graphicFrameMkLst>
        </pc:graphicFrameChg>
      </pc:sldChg>
      <pc:sldChg chg="modSp">
        <pc:chgData name="Sergio German Muños Rios" userId="S::dgrafico@noria.mx::490b3eab-2d75-45dc-8c0b-3b055a3e558b" providerId="AD" clId="Web-{F9F2B4FD-A2D5-206E-2C11-38976DFF3B1A}" dt="2022-09-22T20:17:33.980" v="0"/>
        <pc:sldMkLst>
          <pc:docMk/>
          <pc:sldMk cId="3999525447" sldId="721"/>
        </pc:sld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99525447" sldId="721"/>
            <ac:spMk id="3" creationId="{0DD8FB87-38AD-B94D-8FDC-617C693542D8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99525447" sldId="721"/>
            <ac:spMk id="19" creationId="{A5B761C7-D9D8-C575-F1A8-52E953F7DF7D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99525447" sldId="721"/>
            <ac:spMk id="22" creationId="{DF569227-8CB7-E948-7BA0-B2B0F90FEBA6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99525447" sldId="721"/>
            <ac:spMk id="24" creationId="{487B51D2-18CD-2600-C648-5E6FDAF554D2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99525447" sldId="721"/>
            <ac:spMk id="26" creationId="{B7C63F41-4CFF-2F19-B574-67BDA199D472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k cId="3999525447" sldId="721"/>
            <ac:spMk id="28" creationId="{D29FCF8A-F795-1A23-6760-F23BE60955CD}"/>
          </ac:spMkLst>
        </pc:spChg>
      </pc:sldChg>
      <pc:sldMasterChg chg="modSp">
        <pc:chgData name="Sergio German Muños Rios" userId="S::dgrafico@noria.mx::490b3eab-2d75-45dc-8c0b-3b055a3e558b" providerId="AD" clId="Web-{F9F2B4FD-A2D5-206E-2C11-38976DFF3B1A}" dt="2022-09-22T20:17:33.980" v="0"/>
        <pc:sldMasterMkLst>
          <pc:docMk/>
          <pc:sldMasterMk cId="1423575879" sldId="2147483654"/>
        </pc:sldMaster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1423575879" sldId="2147483654"/>
            <ac:spMk id="12" creationId="{9C74C144-40F3-5346-8E0E-B3FCA2487984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1423575879" sldId="2147483654"/>
            <ac:picMk id="3" creationId="{68CFA87B-F0B0-969B-AA0B-2A94603FE4F9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1423575879" sldId="2147483654"/>
            <ac:picMk id="7" creationId="{FEF6F12D-5095-2D9C-0EA1-C73CF11A1B1D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1423575879" sldId="2147483654"/>
            <ac:picMk id="8" creationId="{DC5B4672-EBB4-19C9-C563-35A1617A1853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1423575879" sldId="2147483654"/>
            <ac:picMk id="10" creationId="{13BAEC7B-4FB0-58E4-8E8C-D1994FBAB653}"/>
          </ac:picMkLst>
        </pc:picChg>
      </pc:sldMasterChg>
      <pc:sldMasterChg chg="modSp modSldLayout">
        <pc:chgData name="Sergio German Muños Rios" userId="S::dgrafico@noria.mx::490b3eab-2d75-45dc-8c0b-3b055a3e558b" providerId="AD" clId="Web-{F9F2B4FD-A2D5-206E-2C11-38976DFF3B1A}" dt="2022-09-22T20:17:33.980" v="0"/>
        <pc:sldMasterMkLst>
          <pc:docMk/>
          <pc:sldMasterMk cId="2328870246" sldId="2147483664"/>
        </pc:sldMaster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2328870246" sldId="2147483664"/>
            <ac:spMk id="2" creationId="{82EF0B20-CA6B-B343-A7C3-35803DE14995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2328870246" sldId="2147483664"/>
            <ac:spMk id="4" creationId="{246F1726-08FA-0D46-9455-FB5016143C7D}"/>
          </ac:spMkLst>
        </pc:spChg>
        <pc:grpChg chg="mod">
          <ac:chgData name="Sergio German Muños Rios" userId="S::dgrafico@noria.mx::490b3eab-2d75-45dc-8c0b-3b055a3e558b" providerId="AD" clId="Web-{F9F2B4FD-A2D5-206E-2C11-38976DFF3B1A}" dt="2022-09-22T20:17:33.980" v="0"/>
          <ac:grpSpMkLst>
            <pc:docMk/>
            <pc:sldMasterMk cId="2328870246" sldId="2147483664"/>
            <ac:grpSpMk id="11" creationId="{2B42199F-1B95-8628-DFFF-3E3A9CE5ED50}"/>
          </ac:grpSpMkLst>
        </pc:gr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2328870246" sldId="2147483664"/>
            <ac:picMk id="7" creationId="{17A15D31-28D5-154E-8DBA-65D2663FD5C8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2328870246" sldId="2147483664"/>
            <ac:picMk id="8" creationId="{B1700861-7A54-5098-1454-57A650A1801D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2328870246" sldId="2147483664"/>
            <ac:picMk id="14" creationId="{1279DE94-B4DA-38ED-9E2C-D808B94F24EA}"/>
          </ac:picMkLst>
        </pc:pic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1885134393" sldId="2147483665"/>
          </pc:sldLayoutMkLst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885134393" sldId="2147483665"/>
              <ac:spMk id="3" creationId="{D09EFECD-D350-FF42-8E0B-475F1F781277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885134393" sldId="2147483665"/>
              <ac:spMk id="4" creationId="{17F333C8-057C-B545-82C5-3C58AD9BA9DB}"/>
            </ac:spMkLst>
          </pc:sp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2165010878" sldId="2147483668"/>
          </pc:sldLayoutMkLst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2165010878" sldId="2147483668"/>
              <ac:spMk id="6" creationId="{4860E7F8-4458-3B42-B1E0-C752FB120E1D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2165010878" sldId="2147483668"/>
              <ac:spMk id="11" creationId="{B7DAC05E-D73B-BD48-BF77-D3D88165B86A}"/>
            </ac:spMkLst>
          </pc:sp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2357215842" sldId="2147483669"/>
          </pc:sldLayoutMkLst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2357215842" sldId="2147483669"/>
              <ac:spMk id="10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2357215842" sldId="2147483669"/>
              <ac:spMk id="11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2357215842" sldId="2147483669"/>
              <ac:spMk id="1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2357215842" sldId="2147483669"/>
              <ac:spMk id="13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1820942176" sldId="2147483671"/>
          </pc:sldLayoutMkLst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820942176" sldId="2147483671"/>
              <ac:spMk id="5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820942176" sldId="2147483671"/>
              <ac:spMk id="6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820942176" sldId="2147483671"/>
              <ac:spMk id="7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1362423775" sldId="2147483673"/>
          </pc:sldLayoutMkLst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362423775" sldId="2147483673"/>
              <ac:spMk id="8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362423775" sldId="2147483673"/>
              <ac:spMk id="9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362423775" sldId="2147483673"/>
              <ac:spMk id="10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1624917825" sldId="2147483674"/>
          </pc:sldLayoutMkLst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624917825" sldId="2147483674"/>
              <ac:spMk id="4" creationId="{FD520EB3-AF1E-B945-9553-94896C589D63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624917825" sldId="2147483674"/>
              <ac:spMk id="5" creationId="{DDA3008A-2A83-764F-B6B9-A3E9D98113A8}"/>
            </ac:spMkLst>
          </pc:sp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1414725451" sldId="2147483682"/>
          </pc:sldLayoutMkLst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414725451" sldId="2147483682"/>
              <ac:picMk id="6" creationId="{662E267B-92DC-F896-10AE-05C3D9E5F482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414725451" sldId="2147483682"/>
              <ac:picMk id="8" creationId="{161E7117-EEE3-CA9D-1679-9CB4205E20C2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414725451" sldId="2147483682"/>
              <ac:picMk id="17" creationId="{080D5C41-F902-6AE7-EF0A-08FC9C95427D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414725451" sldId="2147483682"/>
              <ac:picMk id="474" creationId="{E8BDA0C5-A8E3-4B71-9895-98F296EE74D8}"/>
            </ac:picMkLst>
          </pc:pic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1048516442" sldId="2147483683"/>
          </pc:sldLayoutMkLst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048516442" sldId="2147483683"/>
              <ac:picMk id="7" creationId="{C7EC7B06-4B3C-F0D6-EDAA-0C145F010A1E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048516442" sldId="2147483683"/>
              <ac:picMk id="8" creationId="{410D7D07-B6BD-B3F8-574E-ABD119B64A5C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048516442" sldId="2147483683"/>
              <ac:picMk id="10" creationId="{3EB14B8E-54AC-3685-847A-4787EFEA290B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048516442" sldId="2147483683"/>
              <ac:picMk id="460" creationId="{C95731D4-0918-4E75-B7D7-397C732A7D95}"/>
            </ac:picMkLst>
          </pc:pic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1217239249" sldId="2147483685"/>
          </pc:sldLayoutMkLst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217239249" sldId="2147483685"/>
              <ac:picMk id="6" creationId="{45506A4B-213F-3F41-6E7F-D2408DEB8706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217239249" sldId="2147483685"/>
              <ac:picMk id="8" creationId="{3907576B-EDF6-30E9-4A9D-26EB4B5AE0B8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217239249" sldId="2147483685"/>
              <ac:picMk id="932" creationId="{2D18413A-53ED-448C-AB9D-6C4C8059AE1F}"/>
            </ac:picMkLst>
          </pc:pic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581422459" sldId="2147483687"/>
          </pc:sldLayoutMkLst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581422459" sldId="2147483687"/>
              <ac:picMk id="6" creationId="{CB19962B-5D6C-B3E1-3441-C5D82E48D8D6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581422459" sldId="2147483687"/>
              <ac:picMk id="8" creationId="{D564470A-2498-7C05-9E00-527377DC02F4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581422459" sldId="2147483687"/>
              <ac:picMk id="10" creationId="{A820D578-21E5-A4A3-6B86-B2D57BA7604C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581422459" sldId="2147483687"/>
              <ac:picMk id="924" creationId="{8A1B2119-8259-4180-AC52-76CAFD0BE6C0}"/>
            </ac:picMkLst>
          </pc:pic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1151448950" sldId="2147483693"/>
          </pc:sldLayoutMkLst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151448950" sldId="2147483693"/>
              <ac:spMk id="2" creationId="{ABB2EF0E-6D2F-E246-8390-7820F68E587F}"/>
            </ac:spMkLst>
          </pc:sp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151448950" sldId="2147483693"/>
              <ac:picMk id="9" creationId="{ADE81F5E-27C0-E049-B3D6-26962097E11C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151448950" sldId="2147483693"/>
              <ac:picMk id="10" creationId="{7E8BCF6A-288D-1743-A0C1-53A72B4C9AD1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151448950" sldId="2147483693"/>
              <ac:picMk id="11" creationId="{2E99626D-67F1-6A43-86D2-3AE996A9856A}"/>
            </ac:picMkLst>
          </pc:pic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2328870246" sldId="2147483664"/>
            <pc:sldLayoutMk cId="1111321674" sldId="2147483694"/>
          </pc:sldLayoutMkLst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111321674" sldId="2147483694"/>
              <ac:spMk id="3" creationId="{971FD0B8-3BA6-A249-900C-53CB7FD7D5F0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111321674" sldId="2147483694"/>
              <ac:spMk id="4" creationId="{6853148D-B12C-054D-8EDC-0E60367385FE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2328870246" sldId="2147483664"/>
              <pc:sldLayoutMk cId="1111321674" sldId="2147483694"/>
              <ac:spMk id="11" creationId="{A12EC57F-B670-4B45-8CAA-3ADFD64504EB}"/>
            </ac:spMkLst>
          </pc:sp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111321674" sldId="2147483694"/>
              <ac:picMk id="8" creationId="{67FDB448-CBA2-9C43-91D0-5DB45A50FE51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111321674" sldId="2147483694"/>
              <ac:picMk id="9" creationId="{FE71E97E-D3CC-1741-AF57-D1A79909C58D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2328870246" sldId="2147483664"/>
              <pc:sldLayoutMk cId="1111321674" sldId="2147483694"/>
              <ac:picMk id="10" creationId="{732F99F0-893B-864C-BC55-2DDD14BCED06}"/>
            </ac:picMkLst>
          </pc:picChg>
        </pc:sldLayoutChg>
      </pc:sldMasterChg>
      <pc:sldMasterChg chg="modSp">
        <pc:chgData name="Sergio German Muños Rios" userId="S::dgrafico@noria.mx::490b3eab-2d75-45dc-8c0b-3b055a3e558b" providerId="AD" clId="Web-{F9F2B4FD-A2D5-206E-2C11-38976DFF3B1A}" dt="2022-09-22T20:17:33.980" v="0"/>
        <pc:sldMasterMkLst>
          <pc:docMk/>
          <pc:sldMasterMk cId="1764657274" sldId="2147483678"/>
        </pc:sldMaster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1764657274" sldId="2147483678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1764657274" sldId="2147483678"/>
            <ac:spMk id="3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1764657274" sldId="2147483678"/>
            <ac:spMk id="11" creationId="{09CEA3E4-FFED-B8FF-F7C9-669AB52ACB57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1764657274" sldId="2147483678"/>
            <ac:spMk id="12" creationId="{5AFD39A0-09A2-E783-CAFD-08BB1950ACF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1764657274" sldId="2147483678"/>
            <ac:spMk id="17" creationId="{F1C66EBB-168D-BF0F-84C7-39A5DBFD47EE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1764657274" sldId="2147483678"/>
            <ac:spMk id="18" creationId="{309D4FBA-741D-8B31-3CB4-F18CBD23B14A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1764657274" sldId="2147483678"/>
            <ac:spMk id="19" creationId="{BD19D78D-2C62-CB1D-8144-36BA348CEDC9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1764657274" sldId="2147483678"/>
            <ac:picMk id="7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1764657274" sldId="2147483678"/>
            <ac:picMk id="8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1764657274" sldId="2147483678"/>
            <ac:picMk id="10" creationId="{96D0B5CE-3687-4E73-3214-28D6C62F4733}"/>
          </ac:picMkLst>
        </pc:picChg>
      </pc:sldMasterChg>
      <pc:sldMasterChg chg="modSp modSldLayout">
        <pc:chgData name="Sergio German Muños Rios" userId="S::dgrafico@noria.mx::490b3eab-2d75-45dc-8c0b-3b055a3e558b" providerId="AD" clId="Web-{F9F2B4FD-A2D5-206E-2C11-38976DFF3B1A}" dt="2022-09-22T20:17:33.980" v="0"/>
        <pc:sldMasterMkLst>
          <pc:docMk/>
          <pc:sldMasterMk cId="496375632" sldId="2147483691"/>
        </pc:sldMasterMkLst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496375632" sldId="2147483691"/>
            <ac:spMk id="2" creationId="{00000000-0000-0000-0000-000000000000}"/>
          </ac:spMkLst>
        </pc:spChg>
        <pc:spChg chg="mod">
          <ac:chgData name="Sergio German Muños Rios" userId="S::dgrafico@noria.mx::490b3eab-2d75-45dc-8c0b-3b055a3e558b" providerId="AD" clId="Web-{F9F2B4FD-A2D5-206E-2C11-38976DFF3B1A}" dt="2022-09-22T20:17:33.980" v="0"/>
          <ac:spMkLst>
            <pc:docMk/>
            <pc:sldMasterMk cId="496375632" sldId="2147483691"/>
            <ac:spMk id="3" creationId="{00000000-0000-0000-0000-000000000000}"/>
          </ac:spMkLst>
        </pc:sp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496375632" sldId="2147483691"/>
            <ac:picMk id="7" creationId="{00000000-0000-0000-0000-000000000000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496375632" sldId="2147483691"/>
            <ac:picMk id="9" creationId="{39F90A59-0B72-7AEC-B4B9-686AEB9AD51A}"/>
          </ac:picMkLst>
        </pc:picChg>
        <pc:picChg chg="mod">
          <ac:chgData name="Sergio German Muños Rios" userId="S::dgrafico@noria.mx::490b3eab-2d75-45dc-8c0b-3b055a3e558b" providerId="AD" clId="Web-{F9F2B4FD-A2D5-206E-2C11-38976DFF3B1A}" dt="2022-09-22T20:17:33.980" v="0"/>
          <ac:picMkLst>
            <pc:docMk/>
            <pc:sldMasterMk cId="496375632" sldId="2147483691"/>
            <ac:picMk id="12" creationId="{692A9988-F1C1-A0AA-EF52-C54DC9FB42BF}"/>
          </ac:picMkLst>
        </pc:pic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496375632" sldId="2147483691"/>
            <pc:sldLayoutMk cId="3191674521" sldId="2147483692"/>
          </pc:sldLayoutMkLst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496375632" sldId="2147483691"/>
              <pc:sldLayoutMk cId="3191674521" sldId="2147483692"/>
              <ac:spMk id="2" creationId="{00000000-0000-0000-0000-000000000000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496375632" sldId="2147483691"/>
              <pc:sldLayoutMk cId="3191674521" sldId="2147483692"/>
              <ac:spMk id="3" creationId="{00000000-0000-0000-0000-000000000000}"/>
            </ac:spMkLst>
          </pc:sp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496375632" sldId="2147483691"/>
            <pc:sldLayoutMk cId="3217330246" sldId="2147483696"/>
          </pc:sldLayoutMkLst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496375632" sldId="2147483691"/>
              <pc:sldLayoutMk cId="3217330246" sldId="2147483696"/>
              <ac:spMk id="3" creationId="{971FD0B8-3BA6-A249-900C-53CB7FD7D5F0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496375632" sldId="2147483691"/>
              <pc:sldLayoutMk cId="3217330246" sldId="2147483696"/>
              <ac:spMk id="4" creationId="{6853148D-B12C-054D-8EDC-0E60367385FE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496375632" sldId="2147483691"/>
              <pc:sldLayoutMk cId="3217330246" sldId="2147483696"/>
              <ac:spMk id="11" creationId="{A12EC57F-B670-4B45-8CAA-3ADFD64504EB}"/>
            </ac:spMkLst>
          </pc:sp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496375632" sldId="2147483691"/>
              <pc:sldLayoutMk cId="3217330246" sldId="2147483696"/>
              <ac:picMk id="8" creationId="{67FDB448-CBA2-9C43-91D0-5DB45A50FE51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496375632" sldId="2147483691"/>
              <pc:sldLayoutMk cId="3217330246" sldId="2147483696"/>
              <ac:picMk id="9" creationId="{FE71E97E-D3CC-1741-AF57-D1A79909C58D}"/>
            </ac:picMkLst>
          </pc:picChg>
          <pc:picChg chg="mod">
            <ac:chgData name="Sergio German Muños Rios" userId="S::dgrafico@noria.mx::490b3eab-2d75-45dc-8c0b-3b055a3e558b" providerId="AD" clId="Web-{F9F2B4FD-A2D5-206E-2C11-38976DFF3B1A}" dt="2022-09-22T20:17:33.980" v="0"/>
            <ac:picMkLst>
              <pc:docMk/>
              <pc:sldMasterMk cId="496375632" sldId="2147483691"/>
              <pc:sldLayoutMk cId="3217330246" sldId="2147483696"/>
              <ac:picMk id="10" creationId="{732F99F0-893B-864C-BC55-2DDD14BCED06}"/>
            </ac:picMkLst>
          </pc:picChg>
        </pc:sldLayoutChg>
        <pc:sldLayoutChg chg="modSp">
          <pc:chgData name="Sergio German Muños Rios" userId="S::dgrafico@noria.mx::490b3eab-2d75-45dc-8c0b-3b055a3e558b" providerId="AD" clId="Web-{F9F2B4FD-A2D5-206E-2C11-38976DFF3B1A}" dt="2022-09-22T20:17:33.980" v="0"/>
          <pc:sldLayoutMkLst>
            <pc:docMk/>
            <pc:sldMasterMk cId="496375632" sldId="2147483691"/>
            <pc:sldLayoutMk cId="895229602" sldId="2147483697"/>
          </pc:sldLayoutMkLst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496375632" sldId="2147483691"/>
              <pc:sldLayoutMk cId="895229602" sldId="2147483697"/>
              <ac:spMk id="3" creationId="{D09EFECD-D350-FF42-8E0B-475F1F781277}"/>
            </ac:spMkLst>
          </pc:spChg>
          <pc:spChg chg="mod">
            <ac:chgData name="Sergio German Muños Rios" userId="S::dgrafico@noria.mx::490b3eab-2d75-45dc-8c0b-3b055a3e558b" providerId="AD" clId="Web-{F9F2B4FD-A2D5-206E-2C11-38976DFF3B1A}" dt="2022-09-22T20:17:33.980" v="0"/>
            <ac:spMkLst>
              <pc:docMk/>
              <pc:sldMasterMk cId="496375632" sldId="2147483691"/>
              <pc:sldLayoutMk cId="895229602" sldId="2147483697"/>
              <ac:spMk id="4" creationId="{17F333C8-057C-B545-82C5-3C58AD9BA9DB}"/>
            </ac:spMkLst>
          </pc:spChg>
        </pc:sldLayoutChg>
      </pc:sldMasterChg>
    </pc:docChg>
  </pc:docChgLst>
  <pc:docChgLst>
    <pc:chgData name="Ana Jimena  Estrada Fuerte" userId="66cbb74c-f403-455f-9431-05505c8a10b1" providerId="ADAL" clId="{DA3FBDD5-C8C9-4F24-BDA7-60A31CA26CFE}"/>
    <pc:docChg chg="custSel modMainMaster">
      <pc:chgData name="Ana Jimena  Estrada Fuerte" userId="66cbb74c-f403-455f-9431-05505c8a10b1" providerId="ADAL" clId="{DA3FBDD5-C8C9-4F24-BDA7-60A31CA26CFE}" dt="2022-11-01T19:43:39.893" v="29"/>
      <pc:docMkLst>
        <pc:docMk/>
      </pc:docMkLst>
      <pc:sldMasterChg chg="modSp mod">
        <pc:chgData name="Ana Jimena  Estrada Fuerte" userId="66cbb74c-f403-455f-9431-05505c8a10b1" providerId="ADAL" clId="{DA3FBDD5-C8C9-4F24-BDA7-60A31CA26CFE}" dt="2022-11-01T19:41:43.320" v="2"/>
        <pc:sldMasterMkLst>
          <pc:docMk/>
          <pc:sldMasterMk cId="1423575879" sldId="2147483654"/>
        </pc:sldMasterMkLst>
        <pc:picChg chg="mod">
          <ac:chgData name="Ana Jimena  Estrada Fuerte" userId="66cbb74c-f403-455f-9431-05505c8a10b1" providerId="ADAL" clId="{DA3FBDD5-C8C9-4F24-BDA7-60A31CA26CFE}" dt="2022-11-01T19:41:43.320" v="2"/>
          <ac:picMkLst>
            <pc:docMk/>
            <pc:sldMasterMk cId="1423575879" sldId="2147483654"/>
            <ac:picMk id="2" creationId="{A27A973F-EEC4-600D-7AF4-F58960CDF796}"/>
          </ac:picMkLst>
        </pc:picChg>
      </pc:sldMasterChg>
      <pc:sldMasterChg chg="addSp delSp modSp mod modSldLayout">
        <pc:chgData name="Ana Jimena  Estrada Fuerte" userId="66cbb74c-f403-455f-9431-05505c8a10b1" providerId="ADAL" clId="{DA3FBDD5-C8C9-4F24-BDA7-60A31CA26CFE}" dt="2022-11-01T19:43:21.059" v="28"/>
        <pc:sldMasterMkLst>
          <pc:docMk/>
          <pc:sldMasterMk cId="2328870246" sldId="2147483664"/>
        </pc:sldMasterMkLst>
        <pc:grpChg chg="mod">
          <ac:chgData name="Ana Jimena  Estrada Fuerte" userId="66cbb74c-f403-455f-9431-05505c8a10b1" providerId="ADAL" clId="{DA3FBDD5-C8C9-4F24-BDA7-60A31CA26CFE}" dt="2022-11-01T19:42:25.588" v="20" actId="1035"/>
          <ac:grpSpMkLst>
            <pc:docMk/>
            <pc:sldMasterMk cId="2328870246" sldId="2147483664"/>
            <ac:grpSpMk id="11" creationId="{2B42199F-1B95-8628-DFFF-3E3A9CE5ED50}"/>
          </ac:grpSpMkLst>
        </pc:grpChg>
        <pc:picChg chg="del">
          <ac:chgData name="Ana Jimena  Estrada Fuerte" userId="66cbb74c-f403-455f-9431-05505c8a10b1" providerId="ADAL" clId="{DA3FBDD5-C8C9-4F24-BDA7-60A31CA26CFE}" dt="2022-11-01T19:42:00.002" v="4" actId="478"/>
          <ac:picMkLst>
            <pc:docMk/>
            <pc:sldMasterMk cId="2328870246" sldId="2147483664"/>
            <ac:picMk id="5" creationId="{7E402379-6566-7347-BA79-D3911814B893}"/>
          </ac:picMkLst>
        </pc:picChg>
        <pc:picChg chg="add mod">
          <ac:chgData name="Ana Jimena  Estrada Fuerte" userId="66cbb74c-f403-455f-9431-05505c8a10b1" providerId="ADAL" clId="{DA3FBDD5-C8C9-4F24-BDA7-60A31CA26CFE}" dt="2022-11-01T19:42:25.139" v="19" actId="1035"/>
          <ac:picMkLst>
            <pc:docMk/>
            <pc:sldMasterMk cId="2328870246" sldId="2147483664"/>
            <ac:picMk id="8" creationId="{5DDEEC8E-DD84-3EC9-3D37-A5F32ED4A9EA}"/>
          </ac:picMkLst>
        </pc:picChg>
        <pc:sldLayoutChg chg="modSp">
          <pc:chgData name="Ana Jimena  Estrada Fuerte" userId="66cbb74c-f403-455f-9431-05505c8a10b1" providerId="ADAL" clId="{DA3FBDD5-C8C9-4F24-BDA7-60A31CA26CFE}" dt="2022-11-01T19:42:34.573" v="21"/>
          <pc:sldLayoutMkLst>
            <pc:docMk/>
            <pc:sldMasterMk cId="2328870246" sldId="2147483664"/>
            <pc:sldLayoutMk cId="1414725451" sldId="2147483682"/>
          </pc:sldLayoutMkLst>
          <pc:picChg chg="mod">
            <ac:chgData name="Ana Jimena  Estrada Fuerte" userId="66cbb74c-f403-455f-9431-05505c8a10b1" providerId="ADAL" clId="{DA3FBDD5-C8C9-4F24-BDA7-60A31CA26CFE}" dt="2022-11-01T19:42:34.573" v="21"/>
            <ac:picMkLst>
              <pc:docMk/>
              <pc:sldMasterMk cId="2328870246" sldId="2147483664"/>
              <pc:sldLayoutMk cId="1414725451" sldId="2147483682"/>
              <ac:picMk id="2" creationId="{54D1DF45-7D3F-D2E1-2030-571F44B95D57}"/>
            </ac:picMkLst>
          </pc:picChg>
        </pc:sldLayoutChg>
        <pc:sldLayoutChg chg="modSp mod">
          <pc:chgData name="Ana Jimena  Estrada Fuerte" userId="66cbb74c-f403-455f-9431-05505c8a10b1" providerId="ADAL" clId="{DA3FBDD5-C8C9-4F24-BDA7-60A31CA26CFE}" dt="2022-11-01T19:43:21.059" v="28"/>
          <pc:sldLayoutMkLst>
            <pc:docMk/>
            <pc:sldMasterMk cId="2328870246" sldId="2147483664"/>
            <pc:sldLayoutMk cId="1048516442" sldId="2147483683"/>
          </pc:sldLayoutMkLst>
          <pc:picChg chg="mod">
            <ac:chgData name="Ana Jimena  Estrada Fuerte" userId="66cbb74c-f403-455f-9431-05505c8a10b1" providerId="ADAL" clId="{DA3FBDD5-C8C9-4F24-BDA7-60A31CA26CFE}" dt="2022-11-01T19:43:21.059" v="28"/>
            <ac:picMkLst>
              <pc:docMk/>
              <pc:sldMasterMk cId="2328870246" sldId="2147483664"/>
              <pc:sldLayoutMk cId="1048516442" sldId="2147483683"/>
              <ac:picMk id="2" creationId="{C5C671AE-EE92-0686-ABFF-EAF619EB4996}"/>
            </ac:picMkLst>
          </pc:picChg>
        </pc:sldLayoutChg>
        <pc:sldLayoutChg chg="modSp">
          <pc:chgData name="Ana Jimena  Estrada Fuerte" userId="66cbb74c-f403-455f-9431-05505c8a10b1" providerId="ADAL" clId="{DA3FBDD5-C8C9-4F24-BDA7-60A31CA26CFE}" dt="2022-11-01T19:43:06.438" v="25"/>
          <pc:sldLayoutMkLst>
            <pc:docMk/>
            <pc:sldMasterMk cId="2328870246" sldId="2147483664"/>
            <pc:sldLayoutMk cId="1217239249" sldId="2147483685"/>
          </pc:sldLayoutMkLst>
          <pc:picChg chg="mod">
            <ac:chgData name="Ana Jimena  Estrada Fuerte" userId="66cbb74c-f403-455f-9431-05505c8a10b1" providerId="ADAL" clId="{DA3FBDD5-C8C9-4F24-BDA7-60A31CA26CFE}" dt="2022-11-01T19:43:06.438" v="25"/>
            <ac:picMkLst>
              <pc:docMk/>
              <pc:sldMasterMk cId="2328870246" sldId="2147483664"/>
              <pc:sldLayoutMk cId="1217239249" sldId="2147483685"/>
              <ac:picMk id="2" creationId="{FEFCBF15-B015-DCC5-A496-AD756B6818C3}"/>
            </ac:picMkLst>
          </pc:picChg>
        </pc:sldLayoutChg>
        <pc:sldLayoutChg chg="modSp">
          <pc:chgData name="Ana Jimena  Estrada Fuerte" userId="66cbb74c-f403-455f-9431-05505c8a10b1" providerId="ADAL" clId="{DA3FBDD5-C8C9-4F24-BDA7-60A31CA26CFE}" dt="2022-11-01T19:43:12.740" v="26"/>
          <pc:sldLayoutMkLst>
            <pc:docMk/>
            <pc:sldMasterMk cId="2328870246" sldId="2147483664"/>
            <pc:sldLayoutMk cId="581422459" sldId="2147483687"/>
          </pc:sldLayoutMkLst>
          <pc:picChg chg="mod">
            <ac:chgData name="Ana Jimena  Estrada Fuerte" userId="66cbb74c-f403-455f-9431-05505c8a10b1" providerId="ADAL" clId="{DA3FBDD5-C8C9-4F24-BDA7-60A31CA26CFE}" dt="2022-11-01T19:43:12.740" v="26"/>
            <ac:picMkLst>
              <pc:docMk/>
              <pc:sldMasterMk cId="2328870246" sldId="2147483664"/>
              <pc:sldLayoutMk cId="581422459" sldId="2147483687"/>
              <ac:picMk id="2" creationId="{6382F336-CB47-85E0-D93C-6190F0A06643}"/>
            </ac:picMkLst>
          </pc:picChg>
        </pc:sldLayoutChg>
      </pc:sldMasterChg>
      <pc:sldMasterChg chg="modSp">
        <pc:chgData name="Ana Jimena  Estrada Fuerte" userId="66cbb74c-f403-455f-9431-05505c8a10b1" providerId="ADAL" clId="{DA3FBDD5-C8C9-4F24-BDA7-60A31CA26CFE}" dt="2022-11-01T19:43:39.893" v="29"/>
        <pc:sldMasterMkLst>
          <pc:docMk/>
          <pc:sldMasterMk cId="1764657274" sldId="2147483678"/>
        </pc:sldMasterMkLst>
        <pc:picChg chg="mod">
          <ac:chgData name="Ana Jimena  Estrada Fuerte" userId="66cbb74c-f403-455f-9431-05505c8a10b1" providerId="ADAL" clId="{DA3FBDD5-C8C9-4F24-BDA7-60A31CA26CFE}" dt="2022-11-01T19:43:39.893" v="29"/>
          <ac:picMkLst>
            <pc:docMk/>
            <pc:sldMasterMk cId="1764657274" sldId="2147483678"/>
            <ac:picMk id="9" creationId="{0C04FF44-AA27-E084-F567-EDF6922E2E57}"/>
          </ac:picMkLst>
        </pc:picChg>
      </pc:sldMasterChg>
      <pc:sldMasterChg chg="modSp mod">
        <pc:chgData name="Ana Jimena  Estrada Fuerte" userId="66cbb74c-f403-455f-9431-05505c8a10b1" providerId="ADAL" clId="{DA3FBDD5-C8C9-4F24-BDA7-60A31CA26CFE}" dt="2022-11-01T19:41:45.726" v="3"/>
        <pc:sldMasterMkLst>
          <pc:docMk/>
          <pc:sldMasterMk cId="496375632" sldId="2147483691"/>
        </pc:sldMasterMkLst>
        <pc:picChg chg="mod">
          <ac:chgData name="Ana Jimena  Estrada Fuerte" userId="66cbb74c-f403-455f-9431-05505c8a10b1" providerId="ADAL" clId="{DA3FBDD5-C8C9-4F24-BDA7-60A31CA26CFE}" dt="2022-11-01T19:41:45.726" v="3"/>
          <ac:picMkLst>
            <pc:docMk/>
            <pc:sldMasterMk cId="496375632" sldId="2147483691"/>
            <ac:picMk id="4" creationId="{6288F991-A74E-76EA-88F2-9B9B4802DCCF}"/>
          </ac:picMkLst>
        </pc:picChg>
      </pc:sldMasterChg>
    </pc:docChg>
  </pc:docChgLst>
  <pc:docChgLst>
    <pc:chgData name="Sergio German Muños Rios" userId="66cbb74c-f403-455f-9431-05505c8a10b1" providerId="ADAL" clId="{DF011271-5FEF-4BA5-BDED-DCA73BB018F4}"/>
    <pc:docChg chg="custSel modSld modMainMaster">
      <pc:chgData name="Sergio German Muños Rios" userId="66cbb74c-f403-455f-9431-05505c8a10b1" providerId="ADAL" clId="{DF011271-5FEF-4BA5-BDED-DCA73BB018F4}" dt="2022-09-22T20:24:41.064" v="121"/>
      <pc:docMkLst>
        <pc:docMk/>
      </pc:docMkLst>
      <pc:sldChg chg="modSp mod">
        <pc:chgData name="Sergio German Muños Rios" userId="66cbb74c-f403-455f-9431-05505c8a10b1" providerId="ADAL" clId="{DF011271-5FEF-4BA5-BDED-DCA73BB018F4}" dt="2022-09-22T20:18:29.443" v="5" actId="27636"/>
        <pc:sldMkLst>
          <pc:docMk/>
          <pc:sldMk cId="1170312569" sldId="262"/>
        </pc:sldMkLst>
        <pc:spChg chg="mod">
          <ac:chgData name="Sergio German Muños Rios" userId="66cbb74c-f403-455f-9431-05505c8a10b1" providerId="ADAL" clId="{DF011271-5FEF-4BA5-BDED-DCA73BB018F4}" dt="2022-09-22T20:18:29.443" v="5" actId="27636"/>
          <ac:spMkLst>
            <pc:docMk/>
            <pc:sldMk cId="1170312569" sldId="262"/>
            <ac:spMk id="5" creationId="{184FA3FA-8A24-A345-AC0F-18345598D02F}"/>
          </ac:spMkLst>
        </pc:spChg>
      </pc:sldChg>
      <pc:sldChg chg="addSp delSp modSp mod">
        <pc:chgData name="Sergio German Muños Rios" userId="66cbb74c-f403-455f-9431-05505c8a10b1" providerId="ADAL" clId="{DF011271-5FEF-4BA5-BDED-DCA73BB018F4}" dt="2022-09-22T20:22:12.052" v="84" actId="14100"/>
        <pc:sldMkLst>
          <pc:docMk/>
          <pc:sldMk cId="3869162568" sldId="264"/>
        </pc:sldMkLst>
        <pc:spChg chg="mod">
          <ac:chgData name="Sergio German Muños Rios" userId="66cbb74c-f403-455f-9431-05505c8a10b1" providerId="ADAL" clId="{DF011271-5FEF-4BA5-BDED-DCA73BB018F4}" dt="2022-09-22T20:21:41.025" v="74" actId="1076"/>
          <ac:spMkLst>
            <pc:docMk/>
            <pc:sldMk cId="3869162568" sldId="264"/>
            <ac:spMk id="5" creationId="{DB98647E-65C1-4BA3-94CA-5B83137DDAAF}"/>
          </ac:spMkLst>
        </pc:spChg>
        <pc:spChg chg="mod">
          <ac:chgData name="Sergio German Muños Rios" userId="66cbb74c-f403-455f-9431-05505c8a10b1" providerId="ADAL" clId="{DF011271-5FEF-4BA5-BDED-DCA73BB018F4}" dt="2022-09-22T20:21:57.221" v="79" actId="14100"/>
          <ac:spMkLst>
            <pc:docMk/>
            <pc:sldMk cId="3869162568" sldId="264"/>
            <ac:spMk id="6" creationId="{58716B02-8D2D-4B73-9FE8-A600160E3B29}"/>
          </ac:spMkLst>
        </pc:spChg>
        <pc:spChg chg="mod">
          <ac:chgData name="Sergio German Muños Rios" userId="66cbb74c-f403-455f-9431-05505c8a10b1" providerId="ADAL" clId="{DF011271-5FEF-4BA5-BDED-DCA73BB018F4}" dt="2022-09-22T20:22:12.052" v="84" actId="14100"/>
          <ac:spMkLst>
            <pc:docMk/>
            <pc:sldMk cId="3869162568" sldId="264"/>
            <ac:spMk id="7" creationId="{5F1CC6A6-B6AD-48B4-B15E-C05F9B6F7EBD}"/>
          </ac:spMkLst>
        </pc:spChg>
        <pc:picChg chg="add mod ord">
          <ac:chgData name="Sergio German Muños Rios" userId="66cbb74c-f403-455f-9431-05505c8a10b1" providerId="ADAL" clId="{DF011271-5FEF-4BA5-BDED-DCA73BB018F4}" dt="2022-09-22T20:21:20.490" v="60" actId="167"/>
          <ac:picMkLst>
            <pc:docMk/>
            <pc:sldMk cId="3869162568" sldId="264"/>
            <ac:picMk id="2" creationId="{F8938C88-0304-94A7-1491-2F966E4B9CCA}"/>
          </ac:picMkLst>
        </pc:picChg>
        <pc:picChg chg="del">
          <ac:chgData name="Sergio German Muños Rios" userId="66cbb74c-f403-455f-9431-05505c8a10b1" providerId="ADAL" clId="{DF011271-5FEF-4BA5-BDED-DCA73BB018F4}" dt="2022-09-22T20:21:06.909" v="58" actId="478"/>
          <ac:picMkLst>
            <pc:docMk/>
            <pc:sldMk cId="3869162568" sldId="264"/>
            <ac:picMk id="14" creationId="{2B25C542-5759-E75B-B020-0E25411ACD2C}"/>
          </ac:picMkLst>
        </pc:picChg>
        <pc:picChg chg="mod">
          <ac:chgData name="Sergio German Muños Rios" userId="66cbb74c-f403-455f-9431-05505c8a10b1" providerId="ADAL" clId="{DF011271-5FEF-4BA5-BDED-DCA73BB018F4}" dt="2022-09-22T20:21:31.435" v="71" actId="1035"/>
          <ac:picMkLst>
            <pc:docMk/>
            <pc:sldMk cId="3869162568" sldId="264"/>
            <ac:picMk id="18" creationId="{76A1EC39-8D07-F023-C3C0-692A78823977}"/>
          </ac:picMkLst>
        </pc:picChg>
      </pc:sldChg>
      <pc:sldChg chg="modSp mod">
        <pc:chgData name="Sergio German Muños Rios" userId="66cbb74c-f403-455f-9431-05505c8a10b1" providerId="ADAL" clId="{DF011271-5FEF-4BA5-BDED-DCA73BB018F4}" dt="2022-09-22T20:22:22.033" v="85" actId="1076"/>
        <pc:sldMkLst>
          <pc:docMk/>
          <pc:sldMk cId="1575459493" sldId="269"/>
        </pc:sldMkLst>
        <pc:spChg chg="mod">
          <ac:chgData name="Sergio German Muños Rios" userId="66cbb74c-f403-455f-9431-05505c8a10b1" providerId="ADAL" clId="{DF011271-5FEF-4BA5-BDED-DCA73BB018F4}" dt="2022-09-22T20:22:22.033" v="85" actId="1076"/>
          <ac:spMkLst>
            <pc:docMk/>
            <pc:sldMk cId="1575459493" sldId="269"/>
            <ac:spMk id="11267" creationId="{00000000-0000-0000-0000-000000000000}"/>
          </ac:spMkLst>
        </pc:spChg>
      </pc:sldChg>
      <pc:sldChg chg="delSp mod">
        <pc:chgData name="Sergio German Muños Rios" userId="66cbb74c-f403-455f-9431-05505c8a10b1" providerId="ADAL" clId="{DF011271-5FEF-4BA5-BDED-DCA73BB018F4}" dt="2022-09-22T20:23:52.331" v="102" actId="478"/>
        <pc:sldMkLst>
          <pc:docMk/>
          <pc:sldMk cId="1132737551" sldId="275"/>
        </pc:sldMkLst>
        <pc:picChg chg="del">
          <ac:chgData name="Sergio German Muños Rios" userId="66cbb74c-f403-455f-9431-05505c8a10b1" providerId="ADAL" clId="{DF011271-5FEF-4BA5-BDED-DCA73BB018F4}" dt="2022-09-22T20:23:52.331" v="102" actId="478"/>
          <ac:picMkLst>
            <pc:docMk/>
            <pc:sldMk cId="1132737551" sldId="275"/>
            <ac:picMk id="3" creationId="{96F1BB5C-9E4A-7255-7D7F-E0227C62D73A}"/>
          </ac:picMkLst>
        </pc:picChg>
      </pc:sldChg>
      <pc:sldChg chg="modSp mod">
        <pc:chgData name="Sergio German Muños Rios" userId="66cbb74c-f403-455f-9431-05505c8a10b1" providerId="ADAL" clId="{DF011271-5FEF-4BA5-BDED-DCA73BB018F4}" dt="2022-09-22T20:18:29.474" v="10" actId="27636"/>
        <pc:sldMkLst>
          <pc:docMk/>
          <pc:sldMk cId="14881305" sldId="313"/>
        </pc:sldMkLst>
        <pc:spChg chg="mod">
          <ac:chgData name="Sergio German Muños Rios" userId="66cbb74c-f403-455f-9431-05505c8a10b1" providerId="ADAL" clId="{DF011271-5FEF-4BA5-BDED-DCA73BB018F4}" dt="2022-09-22T20:18:29.471" v="9" actId="27636"/>
          <ac:spMkLst>
            <pc:docMk/>
            <pc:sldMk cId="14881305" sldId="313"/>
            <ac:spMk id="2" creationId="{1515C811-C300-F70C-E6C2-F1E34A5FC6E5}"/>
          </ac:spMkLst>
        </pc:spChg>
        <pc:spChg chg="mod">
          <ac:chgData name="Sergio German Muños Rios" userId="66cbb74c-f403-455f-9431-05505c8a10b1" providerId="ADAL" clId="{DF011271-5FEF-4BA5-BDED-DCA73BB018F4}" dt="2022-09-22T20:18:29.474" v="10" actId="27636"/>
          <ac:spMkLst>
            <pc:docMk/>
            <pc:sldMk cId="14881305" sldId="313"/>
            <ac:spMk id="3" creationId="{00000000-0000-0000-0000-000000000000}"/>
          </ac:spMkLst>
        </pc:spChg>
      </pc:sldChg>
      <pc:sldChg chg="modSp mod">
        <pc:chgData name="Sergio German Muños Rios" userId="66cbb74c-f403-455f-9431-05505c8a10b1" providerId="ADAL" clId="{DF011271-5FEF-4BA5-BDED-DCA73BB018F4}" dt="2022-09-22T20:18:29.460" v="7" actId="27636"/>
        <pc:sldMkLst>
          <pc:docMk/>
          <pc:sldMk cId="4173495196" sldId="677"/>
        </pc:sldMkLst>
        <pc:spChg chg="mod">
          <ac:chgData name="Sergio German Muños Rios" userId="66cbb74c-f403-455f-9431-05505c8a10b1" providerId="ADAL" clId="{DF011271-5FEF-4BA5-BDED-DCA73BB018F4}" dt="2022-09-22T20:18:29.460" v="7" actId="27636"/>
          <ac:spMkLst>
            <pc:docMk/>
            <pc:sldMk cId="4173495196" sldId="677"/>
            <ac:spMk id="6" creationId="{C22FC6BE-74F0-474E-BFE0-ED21324E3599}"/>
          </ac:spMkLst>
        </pc:spChg>
      </pc:sldChg>
      <pc:sldChg chg="modSp mod">
        <pc:chgData name="Sergio German Muños Rios" userId="66cbb74c-f403-455f-9431-05505c8a10b1" providerId="ADAL" clId="{DF011271-5FEF-4BA5-BDED-DCA73BB018F4}" dt="2022-09-22T20:18:29.437" v="4" actId="27636"/>
        <pc:sldMkLst>
          <pc:docMk/>
          <pc:sldMk cId="1334423518" sldId="678"/>
        </pc:sldMkLst>
        <pc:spChg chg="mod">
          <ac:chgData name="Sergio German Muños Rios" userId="66cbb74c-f403-455f-9431-05505c8a10b1" providerId="ADAL" clId="{DF011271-5FEF-4BA5-BDED-DCA73BB018F4}" dt="2022-09-22T20:18:29.428" v="3" actId="27636"/>
          <ac:spMkLst>
            <pc:docMk/>
            <pc:sldMk cId="1334423518" sldId="678"/>
            <ac:spMk id="4" creationId="{2584B571-F0C1-1849-A76D-B29288DBE8C2}"/>
          </ac:spMkLst>
        </pc:spChg>
        <pc:spChg chg="mod">
          <ac:chgData name="Sergio German Muños Rios" userId="66cbb74c-f403-455f-9431-05505c8a10b1" providerId="ADAL" clId="{DF011271-5FEF-4BA5-BDED-DCA73BB018F4}" dt="2022-09-22T20:18:29.437" v="4" actId="27636"/>
          <ac:spMkLst>
            <pc:docMk/>
            <pc:sldMk cId="1334423518" sldId="678"/>
            <ac:spMk id="5" creationId="{6941D91F-073B-FF4C-93DF-218F2C086A91}"/>
          </ac:spMkLst>
        </pc:spChg>
      </pc:sldChg>
      <pc:sldChg chg="modSp mod">
        <pc:chgData name="Sergio German Muños Rios" userId="66cbb74c-f403-455f-9431-05505c8a10b1" providerId="ADAL" clId="{DF011271-5FEF-4BA5-BDED-DCA73BB018F4}" dt="2022-09-22T20:18:29.467" v="8" actId="27636"/>
        <pc:sldMkLst>
          <pc:docMk/>
          <pc:sldMk cId="3835679451" sldId="680"/>
        </pc:sldMkLst>
        <pc:spChg chg="mod">
          <ac:chgData name="Sergio German Muños Rios" userId="66cbb74c-f403-455f-9431-05505c8a10b1" providerId="ADAL" clId="{DF011271-5FEF-4BA5-BDED-DCA73BB018F4}" dt="2022-09-22T20:18:29.467" v="8" actId="27636"/>
          <ac:spMkLst>
            <pc:docMk/>
            <pc:sldMk cId="3835679451" sldId="680"/>
            <ac:spMk id="6" creationId="{C22FC6BE-74F0-474E-BFE0-ED21324E3599}"/>
          </ac:spMkLst>
        </pc:spChg>
      </pc:sldChg>
      <pc:sldChg chg="modSp mod">
        <pc:chgData name="Sergio German Muños Rios" userId="66cbb74c-f403-455f-9431-05505c8a10b1" providerId="ADAL" clId="{DF011271-5FEF-4BA5-BDED-DCA73BB018F4}" dt="2022-09-22T20:18:29.449" v="6" actId="27636"/>
        <pc:sldMkLst>
          <pc:docMk/>
          <pc:sldMk cId="1257038840" sldId="683"/>
        </pc:sldMkLst>
        <pc:spChg chg="mod">
          <ac:chgData name="Sergio German Muños Rios" userId="66cbb74c-f403-455f-9431-05505c8a10b1" providerId="ADAL" clId="{DF011271-5FEF-4BA5-BDED-DCA73BB018F4}" dt="2022-09-22T20:18:29.449" v="6" actId="27636"/>
          <ac:spMkLst>
            <pc:docMk/>
            <pc:sldMk cId="1257038840" sldId="683"/>
            <ac:spMk id="4" creationId="{36B06EB0-AFB1-01E2-14A1-D9B2E0BAF522}"/>
          </ac:spMkLst>
        </pc:spChg>
      </pc:sldChg>
      <pc:sldChg chg="modSp mod">
        <pc:chgData name="Sergio German Muños Rios" userId="66cbb74c-f403-455f-9431-05505c8a10b1" providerId="ADAL" clId="{DF011271-5FEF-4BA5-BDED-DCA73BB018F4}" dt="2022-09-22T20:18:29.478" v="11" actId="27636"/>
        <pc:sldMkLst>
          <pc:docMk/>
          <pc:sldMk cId="2587937277" sldId="686"/>
        </pc:sldMkLst>
        <pc:spChg chg="mod">
          <ac:chgData name="Sergio German Muños Rios" userId="66cbb74c-f403-455f-9431-05505c8a10b1" providerId="ADAL" clId="{DF011271-5FEF-4BA5-BDED-DCA73BB018F4}" dt="2022-09-22T20:18:29.478" v="11" actId="27636"/>
          <ac:spMkLst>
            <pc:docMk/>
            <pc:sldMk cId="2587937277" sldId="686"/>
            <ac:spMk id="2" creationId="{28D2AE04-29B3-59AA-5AC8-4ABC41131E11}"/>
          </ac:spMkLst>
        </pc:spChg>
      </pc:sldChg>
      <pc:sldChg chg="addSp delSp modSp mod">
        <pc:chgData name="Sergio German Muños Rios" userId="66cbb74c-f403-455f-9431-05505c8a10b1" providerId="ADAL" clId="{DF011271-5FEF-4BA5-BDED-DCA73BB018F4}" dt="2022-09-22T20:24:41.064" v="121"/>
        <pc:sldMkLst>
          <pc:docMk/>
          <pc:sldMk cId="2724663460" sldId="691"/>
        </pc:sldMkLst>
        <pc:spChg chg="del">
          <ac:chgData name="Sergio German Muños Rios" userId="66cbb74c-f403-455f-9431-05505c8a10b1" providerId="ADAL" clId="{DF011271-5FEF-4BA5-BDED-DCA73BB018F4}" dt="2022-09-22T20:24:37.436" v="120" actId="478"/>
          <ac:spMkLst>
            <pc:docMk/>
            <pc:sldMk cId="2724663460" sldId="691"/>
            <ac:spMk id="3" creationId="{1FE734FD-8C87-FB89-CD14-90BE92C6832F}"/>
          </ac:spMkLst>
        </pc:spChg>
        <pc:spChg chg="mod">
          <ac:chgData name="Sergio German Muños Rios" userId="66cbb74c-f403-455f-9431-05505c8a10b1" providerId="ADAL" clId="{DF011271-5FEF-4BA5-BDED-DCA73BB018F4}" dt="2022-09-22T20:24:34.883" v="119" actId="1076"/>
          <ac:spMkLst>
            <pc:docMk/>
            <pc:sldMk cId="2724663460" sldId="691"/>
            <ac:spMk id="4" creationId="{897A6B99-F0AD-53A3-09D6-E72A88AEE734}"/>
          </ac:spMkLst>
        </pc:spChg>
        <pc:spChg chg="add mod">
          <ac:chgData name="Sergio German Muños Rios" userId="66cbb74c-f403-455f-9431-05505c8a10b1" providerId="ADAL" clId="{DF011271-5FEF-4BA5-BDED-DCA73BB018F4}" dt="2022-09-22T20:24:41.064" v="121"/>
          <ac:spMkLst>
            <pc:docMk/>
            <pc:sldMk cId="2724663460" sldId="691"/>
            <ac:spMk id="5" creationId="{63426D1C-B98F-BAF0-5C15-AD7E51D5EF01}"/>
          </ac:spMkLst>
        </pc:spChg>
        <pc:spChg chg="add mod">
          <ac:chgData name="Sergio German Muños Rios" userId="66cbb74c-f403-455f-9431-05505c8a10b1" providerId="ADAL" clId="{DF011271-5FEF-4BA5-BDED-DCA73BB018F4}" dt="2022-09-22T20:24:41.064" v="121"/>
          <ac:spMkLst>
            <pc:docMk/>
            <pc:sldMk cId="2724663460" sldId="691"/>
            <ac:spMk id="6" creationId="{4D59D5D0-4CDF-0E1C-E928-4E8E2FCA6927}"/>
          </ac:spMkLst>
        </pc:spChg>
        <pc:picChg chg="add mod">
          <ac:chgData name="Sergio German Muños Rios" userId="66cbb74c-f403-455f-9431-05505c8a10b1" providerId="ADAL" clId="{DF011271-5FEF-4BA5-BDED-DCA73BB018F4}" dt="2022-09-22T20:24:12.613" v="110"/>
          <ac:picMkLst>
            <pc:docMk/>
            <pc:sldMk cId="2724663460" sldId="691"/>
            <ac:picMk id="2" creationId="{B7E34420-8E95-A4E1-6904-FB9C4143888A}"/>
          </ac:picMkLst>
        </pc:picChg>
      </pc:sldChg>
      <pc:sldChg chg="addSp modSp">
        <pc:chgData name="Sergio German Muños Rios" userId="66cbb74c-f403-455f-9431-05505c8a10b1" providerId="ADAL" clId="{DF011271-5FEF-4BA5-BDED-DCA73BB018F4}" dt="2022-09-22T20:24:10.549" v="109"/>
        <pc:sldMkLst>
          <pc:docMk/>
          <pc:sldMk cId="3734746171" sldId="692"/>
        </pc:sldMkLst>
        <pc:picChg chg="add mod">
          <ac:chgData name="Sergio German Muños Rios" userId="66cbb74c-f403-455f-9431-05505c8a10b1" providerId="ADAL" clId="{DF011271-5FEF-4BA5-BDED-DCA73BB018F4}" dt="2022-09-22T20:24:10.549" v="109"/>
          <ac:picMkLst>
            <pc:docMk/>
            <pc:sldMk cId="3734746171" sldId="692"/>
            <ac:picMk id="3" creationId="{325B44BB-4AD4-43BA-7AEA-E36AF1563E8C}"/>
          </ac:picMkLst>
        </pc:picChg>
      </pc:sldChg>
      <pc:sldChg chg="addSp modSp">
        <pc:chgData name="Sergio German Muños Rios" userId="66cbb74c-f403-455f-9431-05505c8a10b1" providerId="ADAL" clId="{DF011271-5FEF-4BA5-BDED-DCA73BB018F4}" dt="2022-09-22T20:24:07.725" v="108"/>
        <pc:sldMkLst>
          <pc:docMk/>
          <pc:sldMk cId="1159791420" sldId="693"/>
        </pc:sldMkLst>
        <pc:picChg chg="add mod">
          <ac:chgData name="Sergio German Muños Rios" userId="66cbb74c-f403-455f-9431-05505c8a10b1" providerId="ADAL" clId="{DF011271-5FEF-4BA5-BDED-DCA73BB018F4}" dt="2022-09-22T20:24:07.725" v="108"/>
          <ac:picMkLst>
            <pc:docMk/>
            <pc:sldMk cId="1159791420" sldId="693"/>
            <ac:picMk id="3" creationId="{08CBB6C8-5B81-9494-75FC-B233DEE35D18}"/>
          </ac:picMkLst>
        </pc:picChg>
      </pc:sldChg>
      <pc:sldChg chg="addSp modSp">
        <pc:chgData name="Sergio German Muños Rios" userId="66cbb74c-f403-455f-9431-05505c8a10b1" providerId="ADAL" clId="{DF011271-5FEF-4BA5-BDED-DCA73BB018F4}" dt="2022-09-22T20:24:06.053" v="107"/>
        <pc:sldMkLst>
          <pc:docMk/>
          <pc:sldMk cId="2495549679" sldId="694"/>
        </pc:sldMkLst>
        <pc:picChg chg="add mod">
          <ac:chgData name="Sergio German Muños Rios" userId="66cbb74c-f403-455f-9431-05505c8a10b1" providerId="ADAL" clId="{DF011271-5FEF-4BA5-BDED-DCA73BB018F4}" dt="2022-09-22T20:24:06.053" v="107"/>
          <ac:picMkLst>
            <pc:docMk/>
            <pc:sldMk cId="2495549679" sldId="694"/>
            <ac:picMk id="4" creationId="{99D9207F-3CFC-3771-AFA0-4895EE3782F2}"/>
          </ac:picMkLst>
        </pc:picChg>
      </pc:sldChg>
      <pc:sldChg chg="addSp modSp mod">
        <pc:chgData name="Sergio German Muños Rios" userId="66cbb74c-f403-455f-9431-05505c8a10b1" providerId="ADAL" clId="{DF011271-5FEF-4BA5-BDED-DCA73BB018F4}" dt="2022-09-22T20:24:04.179" v="106"/>
        <pc:sldMkLst>
          <pc:docMk/>
          <pc:sldMk cId="1630562854" sldId="695"/>
        </pc:sldMkLst>
        <pc:spChg chg="mod">
          <ac:chgData name="Sergio German Muños Rios" userId="66cbb74c-f403-455f-9431-05505c8a10b1" providerId="ADAL" clId="{DF011271-5FEF-4BA5-BDED-DCA73BB018F4}" dt="2022-09-22T20:22:56.965" v="89" actId="1076"/>
          <ac:spMkLst>
            <pc:docMk/>
            <pc:sldMk cId="1630562854" sldId="695"/>
            <ac:spMk id="2" creationId="{AACEE07B-0BE3-A916-706D-B8E89C9B3968}"/>
          </ac:spMkLst>
        </pc:spChg>
        <pc:spChg chg="mod">
          <ac:chgData name="Sergio German Muños Rios" userId="66cbb74c-f403-455f-9431-05505c8a10b1" providerId="ADAL" clId="{DF011271-5FEF-4BA5-BDED-DCA73BB018F4}" dt="2022-09-22T20:23:01.452" v="90" actId="255"/>
          <ac:spMkLst>
            <pc:docMk/>
            <pc:sldMk cId="1630562854" sldId="695"/>
            <ac:spMk id="3" creationId="{C6E13902-A242-34BE-71EF-F73290F79A1E}"/>
          </ac:spMkLst>
        </pc:spChg>
        <pc:picChg chg="add mod">
          <ac:chgData name="Sergio German Muños Rios" userId="66cbb74c-f403-455f-9431-05505c8a10b1" providerId="ADAL" clId="{DF011271-5FEF-4BA5-BDED-DCA73BB018F4}" dt="2022-09-22T20:24:04.179" v="106"/>
          <ac:picMkLst>
            <pc:docMk/>
            <pc:sldMk cId="1630562854" sldId="695"/>
            <ac:picMk id="4" creationId="{F53728A5-7B53-66DD-41C6-D8426B833C08}"/>
          </ac:picMkLst>
        </pc:picChg>
      </pc:sldChg>
      <pc:sldChg chg="addSp modSp mod">
        <pc:chgData name="Sergio German Muños Rios" userId="66cbb74c-f403-455f-9431-05505c8a10b1" providerId="ADAL" clId="{DF011271-5FEF-4BA5-BDED-DCA73BB018F4}" dt="2022-09-22T20:24:01.802" v="105"/>
        <pc:sldMkLst>
          <pc:docMk/>
          <pc:sldMk cId="4206748490" sldId="696"/>
        </pc:sldMkLst>
        <pc:spChg chg="mod">
          <ac:chgData name="Sergio German Muños Rios" userId="66cbb74c-f403-455f-9431-05505c8a10b1" providerId="ADAL" clId="{DF011271-5FEF-4BA5-BDED-DCA73BB018F4}" dt="2022-09-22T20:22:46.212" v="86" actId="255"/>
          <ac:spMkLst>
            <pc:docMk/>
            <pc:sldMk cId="4206748490" sldId="696"/>
            <ac:spMk id="2" creationId="{E67AB9F0-5446-108D-3421-67AE482F87A9}"/>
          </ac:spMkLst>
        </pc:spChg>
        <pc:picChg chg="add mod">
          <ac:chgData name="Sergio German Muños Rios" userId="66cbb74c-f403-455f-9431-05505c8a10b1" providerId="ADAL" clId="{DF011271-5FEF-4BA5-BDED-DCA73BB018F4}" dt="2022-09-22T20:24:01.802" v="105"/>
          <ac:picMkLst>
            <pc:docMk/>
            <pc:sldMk cId="4206748490" sldId="696"/>
            <ac:picMk id="3" creationId="{52679467-43D4-9AB0-C317-8D815885F1CD}"/>
          </ac:picMkLst>
        </pc:picChg>
      </pc:sldChg>
      <pc:sldChg chg="addSp modSp mod">
        <pc:chgData name="Sergio German Muños Rios" userId="66cbb74c-f403-455f-9431-05505c8a10b1" providerId="ADAL" clId="{DF011271-5FEF-4BA5-BDED-DCA73BB018F4}" dt="2022-09-22T20:23:59.162" v="104"/>
        <pc:sldMkLst>
          <pc:docMk/>
          <pc:sldMk cId="2792453734" sldId="697"/>
        </pc:sldMkLst>
        <pc:spChg chg="mod">
          <ac:chgData name="Sergio German Muños Rios" userId="66cbb74c-f403-455f-9431-05505c8a10b1" providerId="ADAL" clId="{DF011271-5FEF-4BA5-BDED-DCA73BB018F4}" dt="2022-09-22T20:23:13.815" v="93" actId="1076"/>
          <ac:spMkLst>
            <pc:docMk/>
            <pc:sldMk cId="2792453734" sldId="697"/>
            <ac:spMk id="2" creationId="{173248A6-E23D-D613-1279-5FAA04A99C21}"/>
          </ac:spMkLst>
        </pc:spChg>
        <pc:picChg chg="add mod">
          <ac:chgData name="Sergio German Muños Rios" userId="66cbb74c-f403-455f-9431-05505c8a10b1" providerId="ADAL" clId="{DF011271-5FEF-4BA5-BDED-DCA73BB018F4}" dt="2022-09-22T20:23:59.162" v="104"/>
          <ac:picMkLst>
            <pc:docMk/>
            <pc:sldMk cId="2792453734" sldId="697"/>
            <ac:picMk id="3" creationId="{5A92C14A-2C26-576E-5760-258CE51B493B}"/>
          </ac:picMkLst>
        </pc:picChg>
      </pc:sldChg>
      <pc:sldChg chg="addSp modSp mod">
        <pc:chgData name="Sergio German Muños Rios" userId="66cbb74c-f403-455f-9431-05505c8a10b1" providerId="ADAL" clId="{DF011271-5FEF-4BA5-BDED-DCA73BB018F4}" dt="2022-09-22T20:23:46.663" v="101" actId="1076"/>
        <pc:sldMkLst>
          <pc:docMk/>
          <pc:sldMk cId="3197916470" sldId="698"/>
        </pc:sldMkLst>
        <pc:spChg chg="mod">
          <ac:chgData name="Sergio German Muños Rios" userId="66cbb74c-f403-455f-9431-05505c8a10b1" providerId="ADAL" clId="{DF011271-5FEF-4BA5-BDED-DCA73BB018F4}" dt="2022-09-22T20:23:46.663" v="101" actId="1076"/>
          <ac:spMkLst>
            <pc:docMk/>
            <pc:sldMk cId="3197916470" sldId="698"/>
            <ac:spMk id="5" creationId="{4CC011C0-9263-C1D8-BA55-A25EDF0A10A6}"/>
          </ac:spMkLst>
        </pc:spChg>
        <pc:picChg chg="add mod">
          <ac:chgData name="Sergio German Muños Rios" userId="66cbb74c-f403-455f-9431-05505c8a10b1" providerId="ADAL" clId="{DF011271-5FEF-4BA5-BDED-DCA73BB018F4}" dt="2022-09-22T20:23:38.514" v="98"/>
          <ac:picMkLst>
            <pc:docMk/>
            <pc:sldMk cId="3197916470" sldId="698"/>
            <ac:picMk id="2" creationId="{DAB15BEC-22B2-9ABC-3DB3-09209B25A0BC}"/>
          </ac:picMkLst>
        </pc:picChg>
      </pc:sldChg>
      <pc:sldChg chg="modSp mod">
        <pc:chgData name="Sergio German Muños Rios" userId="66cbb74c-f403-455f-9431-05505c8a10b1" providerId="ADAL" clId="{DF011271-5FEF-4BA5-BDED-DCA73BB018F4}" dt="2022-09-22T20:18:29.491" v="12" actId="27636"/>
        <pc:sldMkLst>
          <pc:docMk/>
          <pc:sldMk cId="2228871832" sldId="703"/>
        </pc:sldMkLst>
        <pc:spChg chg="mod">
          <ac:chgData name="Sergio German Muños Rios" userId="66cbb74c-f403-455f-9431-05505c8a10b1" providerId="ADAL" clId="{DF011271-5FEF-4BA5-BDED-DCA73BB018F4}" dt="2022-09-22T20:18:29.491" v="12" actId="27636"/>
          <ac:spMkLst>
            <pc:docMk/>
            <pc:sldMk cId="2228871832" sldId="703"/>
            <ac:spMk id="6" creationId="{7D586ED6-6B56-9FA9-5839-E494E2A31782}"/>
          </ac:spMkLst>
        </pc:spChg>
      </pc:sldChg>
      <pc:sldChg chg="modSp mod">
        <pc:chgData name="Sergio German Muños Rios" userId="66cbb74c-f403-455f-9431-05505c8a10b1" providerId="ADAL" clId="{DF011271-5FEF-4BA5-BDED-DCA73BB018F4}" dt="2022-09-22T20:18:29.503" v="13" actId="27636"/>
        <pc:sldMkLst>
          <pc:docMk/>
          <pc:sldMk cId="3934815194" sldId="705"/>
        </pc:sldMkLst>
        <pc:spChg chg="mod">
          <ac:chgData name="Sergio German Muños Rios" userId="66cbb74c-f403-455f-9431-05505c8a10b1" providerId="ADAL" clId="{DF011271-5FEF-4BA5-BDED-DCA73BB018F4}" dt="2022-09-22T20:18:29.503" v="13" actId="27636"/>
          <ac:spMkLst>
            <pc:docMk/>
            <pc:sldMk cId="3934815194" sldId="705"/>
            <ac:spMk id="6" creationId="{7D586ED6-6B56-9FA9-5839-E494E2A31782}"/>
          </ac:spMkLst>
        </pc:spChg>
      </pc:sldChg>
      <pc:sldChg chg="modSp mod">
        <pc:chgData name="Sergio German Muños Rios" userId="66cbb74c-f403-455f-9431-05505c8a10b1" providerId="ADAL" clId="{DF011271-5FEF-4BA5-BDED-DCA73BB018F4}" dt="2022-09-22T20:18:29.513" v="14" actId="27636"/>
        <pc:sldMkLst>
          <pc:docMk/>
          <pc:sldMk cId="1747798140" sldId="707"/>
        </pc:sldMkLst>
        <pc:spChg chg="mod">
          <ac:chgData name="Sergio German Muños Rios" userId="66cbb74c-f403-455f-9431-05505c8a10b1" providerId="ADAL" clId="{DF011271-5FEF-4BA5-BDED-DCA73BB018F4}" dt="2022-09-22T20:18:29.513" v="14" actId="27636"/>
          <ac:spMkLst>
            <pc:docMk/>
            <pc:sldMk cId="1747798140" sldId="707"/>
            <ac:spMk id="6" creationId="{7D586ED6-6B56-9FA9-5839-E494E2A31782}"/>
          </ac:spMkLst>
        </pc:spChg>
      </pc:sldChg>
      <pc:sldChg chg="addSp modSp mod">
        <pc:chgData name="Sergio German Muños Rios" userId="66cbb74c-f403-455f-9431-05505c8a10b1" providerId="ADAL" clId="{DF011271-5FEF-4BA5-BDED-DCA73BB018F4}" dt="2022-09-22T20:23:55.768" v="103"/>
        <pc:sldMkLst>
          <pc:docMk/>
          <pc:sldMk cId="2964007710" sldId="717"/>
        </pc:sldMkLst>
        <pc:spChg chg="mod">
          <ac:chgData name="Sergio German Muños Rios" userId="66cbb74c-f403-455f-9431-05505c8a10b1" providerId="ADAL" clId="{DF011271-5FEF-4BA5-BDED-DCA73BB018F4}" dt="2022-09-22T20:23:28.715" v="97" actId="1076"/>
          <ac:spMkLst>
            <pc:docMk/>
            <pc:sldMk cId="2964007710" sldId="717"/>
            <ac:spMk id="2" creationId="{173248A6-E23D-D613-1279-5FAA04A99C21}"/>
          </ac:spMkLst>
        </pc:spChg>
        <pc:picChg chg="add mod">
          <ac:chgData name="Sergio German Muños Rios" userId="66cbb74c-f403-455f-9431-05505c8a10b1" providerId="ADAL" clId="{DF011271-5FEF-4BA5-BDED-DCA73BB018F4}" dt="2022-09-22T20:23:55.768" v="103"/>
          <ac:picMkLst>
            <pc:docMk/>
            <pc:sldMk cId="2964007710" sldId="717"/>
            <ac:picMk id="3" creationId="{A18DD6A1-D0E7-4EAD-2AEE-4244FDC081F8}"/>
          </ac:picMkLst>
        </pc:picChg>
      </pc:sldChg>
      <pc:sldChg chg="modSp mod">
        <pc:chgData name="Sergio German Muños Rios" userId="66cbb74c-f403-455f-9431-05505c8a10b1" providerId="ADAL" clId="{DF011271-5FEF-4BA5-BDED-DCA73BB018F4}" dt="2022-09-22T20:18:29.518" v="15" actId="27636"/>
        <pc:sldMkLst>
          <pc:docMk/>
          <pc:sldMk cId="407935868" sldId="719"/>
        </pc:sldMkLst>
        <pc:spChg chg="mod">
          <ac:chgData name="Sergio German Muños Rios" userId="66cbb74c-f403-455f-9431-05505c8a10b1" providerId="ADAL" clId="{DF011271-5FEF-4BA5-BDED-DCA73BB018F4}" dt="2022-09-22T20:18:29.518" v="15" actId="27636"/>
          <ac:spMkLst>
            <pc:docMk/>
            <pc:sldMk cId="407935868" sldId="719"/>
            <ac:spMk id="3" creationId="{0DD8FB87-38AD-B94D-8FDC-617C693542D8}"/>
          </ac:spMkLst>
        </pc:spChg>
      </pc:sldChg>
      <pc:sldChg chg="modSp mod">
        <pc:chgData name="Sergio German Muños Rios" userId="66cbb74c-f403-455f-9431-05505c8a10b1" providerId="ADAL" clId="{DF011271-5FEF-4BA5-BDED-DCA73BB018F4}" dt="2022-09-22T20:18:54.795" v="25" actId="27636"/>
        <pc:sldMkLst>
          <pc:docMk/>
          <pc:sldMk cId="607557634" sldId="720"/>
        </pc:sldMkLst>
        <pc:spChg chg="mod">
          <ac:chgData name="Sergio German Muños Rios" userId="66cbb74c-f403-455f-9431-05505c8a10b1" providerId="ADAL" clId="{DF011271-5FEF-4BA5-BDED-DCA73BB018F4}" dt="2022-09-22T20:18:54.795" v="25" actId="27636"/>
          <ac:spMkLst>
            <pc:docMk/>
            <pc:sldMk cId="607557634" sldId="720"/>
            <ac:spMk id="3" creationId="{0DD8FB87-38AD-B94D-8FDC-617C693542D8}"/>
          </ac:spMkLst>
        </pc:spChg>
      </pc:sldChg>
      <pc:sldChg chg="modSp mod">
        <pc:chgData name="Sergio German Muños Rios" userId="66cbb74c-f403-455f-9431-05505c8a10b1" providerId="ADAL" clId="{DF011271-5FEF-4BA5-BDED-DCA73BB018F4}" dt="2022-09-22T20:18:29.524" v="17" actId="27636"/>
        <pc:sldMkLst>
          <pc:docMk/>
          <pc:sldMk cId="3999525447" sldId="721"/>
        </pc:sldMkLst>
        <pc:spChg chg="mod">
          <ac:chgData name="Sergio German Muños Rios" userId="66cbb74c-f403-455f-9431-05505c8a10b1" providerId="ADAL" clId="{DF011271-5FEF-4BA5-BDED-DCA73BB018F4}" dt="2022-09-22T20:18:29.524" v="17" actId="27636"/>
          <ac:spMkLst>
            <pc:docMk/>
            <pc:sldMk cId="3999525447" sldId="721"/>
            <ac:spMk id="28" creationId="{D29FCF8A-F795-1A23-6760-F23BE60955CD}"/>
          </ac:spMkLst>
        </pc:spChg>
      </pc:sldChg>
      <pc:sldMasterChg chg="addSp delSp modSp mod">
        <pc:chgData name="Sergio German Muños Rios" userId="66cbb74c-f403-455f-9431-05505c8a10b1" providerId="ADAL" clId="{DF011271-5FEF-4BA5-BDED-DCA73BB018F4}" dt="2022-09-22T20:18:29.398" v="2"/>
        <pc:sldMasterMkLst>
          <pc:docMk/>
          <pc:sldMasterMk cId="1423575879" sldId="2147483654"/>
        </pc:sldMasterMkLst>
        <pc:spChg chg="del">
          <ac:chgData name="Sergio German Muños Rios" userId="66cbb74c-f403-455f-9431-05505c8a10b1" providerId="ADAL" clId="{DF011271-5FEF-4BA5-BDED-DCA73BB018F4}" dt="2022-09-22T20:18:17.659" v="1" actId="478"/>
          <ac:spMkLst>
            <pc:docMk/>
            <pc:sldMasterMk cId="1423575879" sldId="2147483654"/>
            <ac:spMk id="12" creationId="{9C74C144-40F3-5346-8E0E-B3FCA2487984}"/>
          </ac:spMkLst>
        </pc:spChg>
        <pc:picChg chg="add mod">
          <ac:chgData name="Sergio German Muños Rios" userId="66cbb74c-f403-455f-9431-05505c8a10b1" providerId="ADAL" clId="{DF011271-5FEF-4BA5-BDED-DCA73BB018F4}" dt="2022-09-22T20:18:29.398" v="2"/>
          <ac:picMkLst>
            <pc:docMk/>
            <pc:sldMasterMk cId="1423575879" sldId="2147483654"/>
            <ac:picMk id="2" creationId="{A27A973F-EEC4-600D-7AF4-F58960CDF796}"/>
          </ac:picMkLst>
        </pc:picChg>
        <pc:picChg chg="del">
          <ac:chgData name="Sergio German Muños Rios" userId="66cbb74c-f403-455f-9431-05505c8a10b1" providerId="ADAL" clId="{DF011271-5FEF-4BA5-BDED-DCA73BB018F4}" dt="2022-09-22T20:18:17.659" v="1" actId="478"/>
          <ac:picMkLst>
            <pc:docMk/>
            <pc:sldMasterMk cId="1423575879" sldId="2147483654"/>
            <ac:picMk id="3" creationId="{68CFA87B-F0B0-969B-AA0B-2A94603FE4F9}"/>
          </ac:picMkLst>
        </pc:picChg>
        <pc:picChg chg="add mod">
          <ac:chgData name="Sergio German Muños Rios" userId="66cbb74c-f403-455f-9431-05505c8a10b1" providerId="ADAL" clId="{DF011271-5FEF-4BA5-BDED-DCA73BB018F4}" dt="2022-09-22T20:18:29.398" v="2"/>
          <ac:picMkLst>
            <pc:docMk/>
            <pc:sldMasterMk cId="1423575879" sldId="2147483654"/>
            <ac:picMk id="4" creationId="{61C73396-651C-1F10-DA44-715229B60B8F}"/>
          </ac:picMkLst>
        </pc:picChg>
        <pc:picChg chg="del">
          <ac:chgData name="Sergio German Muños Rios" userId="66cbb74c-f403-455f-9431-05505c8a10b1" providerId="ADAL" clId="{DF011271-5FEF-4BA5-BDED-DCA73BB018F4}" dt="2022-09-22T20:18:17.659" v="1" actId="478"/>
          <ac:picMkLst>
            <pc:docMk/>
            <pc:sldMasterMk cId="1423575879" sldId="2147483654"/>
            <ac:picMk id="7" creationId="{FEF6F12D-5095-2D9C-0EA1-C73CF11A1B1D}"/>
          </ac:picMkLst>
        </pc:picChg>
        <pc:picChg chg="del">
          <ac:chgData name="Sergio German Muños Rios" userId="66cbb74c-f403-455f-9431-05505c8a10b1" providerId="ADAL" clId="{DF011271-5FEF-4BA5-BDED-DCA73BB018F4}" dt="2022-09-22T20:18:17.659" v="1" actId="478"/>
          <ac:picMkLst>
            <pc:docMk/>
            <pc:sldMasterMk cId="1423575879" sldId="2147483654"/>
            <ac:picMk id="8" creationId="{DC5B4672-EBB4-19C9-C563-35A1617A1853}"/>
          </ac:picMkLst>
        </pc:picChg>
        <pc:picChg chg="del">
          <ac:chgData name="Sergio German Muños Rios" userId="66cbb74c-f403-455f-9431-05505c8a10b1" providerId="ADAL" clId="{DF011271-5FEF-4BA5-BDED-DCA73BB018F4}" dt="2022-09-22T20:18:17.659" v="1" actId="478"/>
          <ac:picMkLst>
            <pc:docMk/>
            <pc:sldMasterMk cId="1423575879" sldId="2147483654"/>
            <ac:picMk id="10" creationId="{13BAEC7B-4FB0-58E4-8E8C-D1994FBAB653}"/>
          </ac:picMkLst>
        </pc:picChg>
      </pc:sldMasterChg>
      <pc:sldMasterChg chg="addSp delSp modSp mod modSldLayout">
        <pc:chgData name="Sergio German Muños Rios" userId="66cbb74c-f403-455f-9431-05505c8a10b1" providerId="ADAL" clId="{DF011271-5FEF-4BA5-BDED-DCA73BB018F4}" dt="2022-09-22T20:20:07.960" v="42"/>
        <pc:sldMasterMkLst>
          <pc:docMk/>
          <pc:sldMasterMk cId="2328870246" sldId="2147483664"/>
        </pc:sldMasterMkLst>
        <pc:spChg chg="mod">
          <ac:chgData name="Sergio German Muños Rios" userId="66cbb74c-f403-455f-9431-05505c8a10b1" providerId="ADAL" clId="{DF011271-5FEF-4BA5-BDED-DCA73BB018F4}" dt="2022-09-22T20:19:00.408" v="28" actId="207"/>
          <ac:spMkLst>
            <pc:docMk/>
            <pc:sldMasterMk cId="2328870246" sldId="2147483664"/>
            <ac:spMk id="2" creationId="{82EF0B20-CA6B-B343-A7C3-35803DE14995}"/>
          </ac:spMkLst>
        </pc:spChg>
        <pc:grpChg chg="mod">
          <ac:chgData name="Sergio German Muños Rios" userId="66cbb74c-f403-455f-9431-05505c8a10b1" providerId="ADAL" clId="{DF011271-5FEF-4BA5-BDED-DCA73BB018F4}" dt="2022-09-22T20:18:48.331" v="23" actId="1076"/>
          <ac:grpSpMkLst>
            <pc:docMk/>
            <pc:sldMasterMk cId="2328870246" sldId="2147483664"/>
            <ac:grpSpMk id="11" creationId="{2B42199F-1B95-8628-DFFF-3E3A9CE5ED50}"/>
          </ac:grpSpMkLst>
        </pc:grpChg>
        <pc:picChg chg="add mod">
          <ac:chgData name="Sergio German Muños Rios" userId="66cbb74c-f403-455f-9431-05505c8a10b1" providerId="ADAL" clId="{DF011271-5FEF-4BA5-BDED-DCA73BB018F4}" dt="2022-09-22T20:18:45.058" v="22"/>
          <ac:picMkLst>
            <pc:docMk/>
            <pc:sldMasterMk cId="2328870246" sldId="2147483664"/>
            <ac:picMk id="3" creationId="{2B1A4284-8478-828F-84B7-4589EA74CA61}"/>
          </ac:picMkLst>
        </pc:picChg>
        <pc:picChg chg="add mod">
          <ac:chgData name="Sergio German Muños Rios" userId="66cbb74c-f403-455f-9431-05505c8a10b1" providerId="ADAL" clId="{DF011271-5FEF-4BA5-BDED-DCA73BB018F4}" dt="2022-09-22T20:18:45.058" v="22"/>
          <ac:picMkLst>
            <pc:docMk/>
            <pc:sldMasterMk cId="2328870246" sldId="2147483664"/>
            <ac:picMk id="5" creationId="{7E402379-6566-7347-BA79-D3911814B893}"/>
          </ac:picMkLst>
        </pc:picChg>
        <pc:picChg chg="del">
          <ac:chgData name="Sergio German Muños Rios" userId="66cbb74c-f403-455f-9431-05505c8a10b1" providerId="ADAL" clId="{DF011271-5FEF-4BA5-BDED-DCA73BB018F4}" dt="2022-09-22T20:19:08.799" v="30" actId="478"/>
          <ac:picMkLst>
            <pc:docMk/>
            <pc:sldMasterMk cId="2328870246" sldId="2147483664"/>
            <ac:picMk id="8" creationId="{B1700861-7A54-5098-1454-57A650A1801D}"/>
          </ac:picMkLst>
        </pc:picChg>
        <pc:picChg chg="del">
          <ac:chgData name="Sergio German Muños Rios" userId="66cbb74c-f403-455f-9431-05505c8a10b1" providerId="ADAL" clId="{DF011271-5FEF-4BA5-BDED-DCA73BB018F4}" dt="2022-09-22T20:18:39.020" v="21" actId="478"/>
          <ac:picMkLst>
            <pc:docMk/>
            <pc:sldMasterMk cId="2328870246" sldId="2147483664"/>
            <ac:picMk id="14" creationId="{1279DE94-B4DA-38ED-9E2C-D808B94F24EA}"/>
          </ac:picMkLst>
        </pc:picChg>
        <pc:sldLayoutChg chg="modSp">
          <pc:chgData name="Sergio German Muños Rios" userId="66cbb74c-f403-455f-9431-05505c8a10b1" providerId="ADAL" clId="{DF011271-5FEF-4BA5-BDED-DCA73BB018F4}" dt="2022-09-22T20:19:04.672" v="29" actId="207"/>
          <pc:sldLayoutMkLst>
            <pc:docMk/>
            <pc:sldMasterMk cId="2328870246" sldId="2147483664"/>
            <pc:sldLayoutMk cId="1885134393" sldId="2147483665"/>
          </pc:sldLayoutMkLst>
          <pc:spChg chg="mod">
            <ac:chgData name="Sergio German Muños Rios" userId="66cbb74c-f403-455f-9431-05505c8a10b1" providerId="ADAL" clId="{DF011271-5FEF-4BA5-BDED-DCA73BB018F4}" dt="2022-09-22T20:19:04.672" v="29" actId="207"/>
            <ac:spMkLst>
              <pc:docMk/>
              <pc:sldMasterMk cId="2328870246" sldId="2147483664"/>
              <pc:sldLayoutMk cId="1885134393" sldId="2147483665"/>
              <ac:spMk id="4" creationId="{17F333C8-057C-B545-82C5-3C58AD9BA9DB}"/>
            </ac:spMkLst>
          </pc:spChg>
        </pc:sldLayoutChg>
        <pc:sldLayoutChg chg="modSp">
          <pc:chgData name="Sergio German Muños Rios" userId="66cbb74c-f403-455f-9431-05505c8a10b1" providerId="ADAL" clId="{DF011271-5FEF-4BA5-BDED-DCA73BB018F4}" dt="2022-09-22T20:19:14.265" v="31" actId="207"/>
          <pc:sldLayoutMkLst>
            <pc:docMk/>
            <pc:sldMasterMk cId="2328870246" sldId="2147483664"/>
            <pc:sldLayoutMk cId="3597157349" sldId="2147483667"/>
          </pc:sldLayoutMkLst>
          <pc:spChg chg="mod">
            <ac:chgData name="Sergio German Muños Rios" userId="66cbb74c-f403-455f-9431-05505c8a10b1" providerId="ADAL" clId="{DF011271-5FEF-4BA5-BDED-DCA73BB018F4}" dt="2022-09-22T20:19:14.265" v="31" actId="207"/>
            <ac:spMkLst>
              <pc:docMk/>
              <pc:sldMasterMk cId="2328870246" sldId="2147483664"/>
              <pc:sldLayoutMk cId="3597157349" sldId="2147483667"/>
              <ac:spMk id="2" creationId="{F8EBC6E8-F6FF-794E-BB8A-AA4522592AA4}"/>
            </ac:spMkLst>
          </pc:spChg>
        </pc:sldLayoutChg>
        <pc:sldLayoutChg chg="modSp">
          <pc:chgData name="Sergio German Muños Rios" userId="66cbb74c-f403-455f-9431-05505c8a10b1" providerId="ADAL" clId="{DF011271-5FEF-4BA5-BDED-DCA73BB018F4}" dt="2022-09-22T20:19:28.427" v="34" actId="113"/>
          <pc:sldLayoutMkLst>
            <pc:docMk/>
            <pc:sldMasterMk cId="2328870246" sldId="2147483664"/>
            <pc:sldLayoutMk cId="2165010878" sldId="2147483668"/>
          </pc:sldLayoutMkLst>
          <pc:spChg chg="mod">
            <ac:chgData name="Sergio German Muños Rios" userId="66cbb74c-f403-455f-9431-05505c8a10b1" providerId="ADAL" clId="{DF011271-5FEF-4BA5-BDED-DCA73BB018F4}" dt="2022-09-22T20:19:28.427" v="34" actId="113"/>
            <ac:spMkLst>
              <pc:docMk/>
              <pc:sldMasterMk cId="2328870246" sldId="2147483664"/>
              <pc:sldLayoutMk cId="2165010878" sldId="2147483668"/>
              <ac:spMk id="2" creationId="{65737CF7-C54A-2144-A3B1-C71895AA317B}"/>
            </ac:spMkLst>
          </pc:spChg>
        </pc:sldLayoutChg>
        <pc:sldLayoutChg chg="modSp">
          <pc:chgData name="Sergio German Muños Rios" userId="66cbb74c-f403-455f-9431-05505c8a10b1" providerId="ADAL" clId="{DF011271-5FEF-4BA5-BDED-DCA73BB018F4}" dt="2022-09-22T20:19:17.919" v="32" actId="207"/>
          <pc:sldLayoutMkLst>
            <pc:docMk/>
            <pc:sldMasterMk cId="2328870246" sldId="2147483664"/>
            <pc:sldLayoutMk cId="1624917825" sldId="2147483674"/>
          </pc:sldLayoutMkLst>
          <pc:spChg chg="mod">
            <ac:chgData name="Sergio German Muños Rios" userId="66cbb74c-f403-455f-9431-05505c8a10b1" providerId="ADAL" clId="{DF011271-5FEF-4BA5-BDED-DCA73BB018F4}" dt="2022-09-22T20:19:17.919" v="32" actId="207"/>
            <ac:spMkLst>
              <pc:docMk/>
              <pc:sldMasterMk cId="2328870246" sldId="2147483664"/>
              <pc:sldLayoutMk cId="1624917825" sldId="2147483674"/>
              <ac:spMk id="4" creationId="{FD520EB3-AF1E-B945-9553-94896C589D63}"/>
            </ac:spMkLst>
          </pc:spChg>
        </pc:sldLayoutChg>
        <pc:sldLayoutChg chg="addSp delSp modSp mod">
          <pc:chgData name="Sergio German Muños Rios" userId="66cbb74c-f403-455f-9431-05505c8a10b1" providerId="ADAL" clId="{DF011271-5FEF-4BA5-BDED-DCA73BB018F4}" dt="2022-09-22T20:19:45.546" v="36"/>
          <pc:sldLayoutMkLst>
            <pc:docMk/>
            <pc:sldMasterMk cId="2328870246" sldId="2147483664"/>
            <pc:sldLayoutMk cId="1414725451" sldId="2147483682"/>
          </pc:sldLayoutMkLst>
          <pc:picChg chg="add mod">
            <ac:chgData name="Sergio German Muños Rios" userId="66cbb74c-f403-455f-9431-05505c8a10b1" providerId="ADAL" clId="{DF011271-5FEF-4BA5-BDED-DCA73BB018F4}" dt="2022-09-22T20:19:45.546" v="36"/>
            <ac:picMkLst>
              <pc:docMk/>
              <pc:sldMasterMk cId="2328870246" sldId="2147483664"/>
              <pc:sldLayoutMk cId="1414725451" sldId="2147483682"/>
              <ac:picMk id="2" creationId="{54D1DF45-7D3F-D2E1-2030-571F44B95D57}"/>
            </ac:picMkLst>
          </pc:picChg>
          <pc:picChg chg="add mod">
            <ac:chgData name="Sergio German Muños Rios" userId="66cbb74c-f403-455f-9431-05505c8a10b1" providerId="ADAL" clId="{DF011271-5FEF-4BA5-BDED-DCA73BB018F4}" dt="2022-09-22T20:19:45.546" v="36"/>
            <ac:picMkLst>
              <pc:docMk/>
              <pc:sldMasterMk cId="2328870246" sldId="2147483664"/>
              <pc:sldLayoutMk cId="1414725451" sldId="2147483682"/>
              <ac:picMk id="3" creationId="{1E929578-1C20-3388-A6F7-A2C34C84F05C}"/>
            </ac:picMkLst>
          </pc:picChg>
          <pc:picChg chg="del">
            <ac:chgData name="Sergio German Muños Rios" userId="66cbb74c-f403-455f-9431-05505c8a10b1" providerId="ADAL" clId="{DF011271-5FEF-4BA5-BDED-DCA73BB018F4}" dt="2022-09-22T20:19:40.111" v="35" actId="478"/>
            <ac:picMkLst>
              <pc:docMk/>
              <pc:sldMasterMk cId="2328870246" sldId="2147483664"/>
              <pc:sldLayoutMk cId="1414725451" sldId="2147483682"/>
              <ac:picMk id="6" creationId="{662E267B-92DC-F896-10AE-05C3D9E5F482}"/>
            </ac:picMkLst>
          </pc:picChg>
          <pc:picChg chg="del">
            <ac:chgData name="Sergio German Muños Rios" userId="66cbb74c-f403-455f-9431-05505c8a10b1" providerId="ADAL" clId="{DF011271-5FEF-4BA5-BDED-DCA73BB018F4}" dt="2022-09-22T20:19:40.111" v="35" actId="478"/>
            <ac:picMkLst>
              <pc:docMk/>
              <pc:sldMasterMk cId="2328870246" sldId="2147483664"/>
              <pc:sldLayoutMk cId="1414725451" sldId="2147483682"/>
              <ac:picMk id="8" creationId="{161E7117-EEE3-CA9D-1679-9CB4205E20C2}"/>
            </ac:picMkLst>
          </pc:picChg>
          <pc:picChg chg="del">
            <ac:chgData name="Sergio German Muños Rios" userId="66cbb74c-f403-455f-9431-05505c8a10b1" providerId="ADAL" clId="{DF011271-5FEF-4BA5-BDED-DCA73BB018F4}" dt="2022-09-22T20:19:40.111" v="35" actId="478"/>
            <ac:picMkLst>
              <pc:docMk/>
              <pc:sldMasterMk cId="2328870246" sldId="2147483664"/>
              <pc:sldLayoutMk cId="1414725451" sldId="2147483682"/>
              <ac:picMk id="17" creationId="{080D5C41-F902-6AE7-EF0A-08FC9C95427D}"/>
            </ac:picMkLst>
          </pc:picChg>
          <pc:picChg chg="del">
            <ac:chgData name="Sergio German Muños Rios" userId="66cbb74c-f403-455f-9431-05505c8a10b1" providerId="ADAL" clId="{DF011271-5FEF-4BA5-BDED-DCA73BB018F4}" dt="2022-09-22T20:19:40.111" v="35" actId="478"/>
            <ac:picMkLst>
              <pc:docMk/>
              <pc:sldMasterMk cId="2328870246" sldId="2147483664"/>
              <pc:sldLayoutMk cId="1414725451" sldId="2147483682"/>
              <ac:picMk id="474" creationId="{E8BDA0C5-A8E3-4B71-9895-98F296EE74D8}"/>
            </ac:picMkLst>
          </pc:picChg>
        </pc:sldLayoutChg>
        <pc:sldLayoutChg chg="addSp delSp modSp mod">
          <pc:chgData name="Sergio German Muños Rios" userId="66cbb74c-f403-455f-9431-05505c8a10b1" providerId="ADAL" clId="{DF011271-5FEF-4BA5-BDED-DCA73BB018F4}" dt="2022-09-22T20:19:54.409" v="38"/>
          <pc:sldLayoutMkLst>
            <pc:docMk/>
            <pc:sldMasterMk cId="2328870246" sldId="2147483664"/>
            <pc:sldLayoutMk cId="1048516442" sldId="2147483683"/>
          </pc:sldLayoutMkLst>
          <pc:picChg chg="add mod">
            <ac:chgData name="Sergio German Muños Rios" userId="66cbb74c-f403-455f-9431-05505c8a10b1" providerId="ADAL" clId="{DF011271-5FEF-4BA5-BDED-DCA73BB018F4}" dt="2022-09-22T20:19:54.409" v="38"/>
            <ac:picMkLst>
              <pc:docMk/>
              <pc:sldMasterMk cId="2328870246" sldId="2147483664"/>
              <pc:sldLayoutMk cId="1048516442" sldId="2147483683"/>
              <ac:picMk id="2" creationId="{C5C671AE-EE92-0686-ABFF-EAF619EB4996}"/>
            </ac:picMkLst>
          </pc:picChg>
          <pc:picChg chg="add mod">
            <ac:chgData name="Sergio German Muños Rios" userId="66cbb74c-f403-455f-9431-05505c8a10b1" providerId="ADAL" clId="{DF011271-5FEF-4BA5-BDED-DCA73BB018F4}" dt="2022-09-22T20:19:54.409" v="38"/>
            <ac:picMkLst>
              <pc:docMk/>
              <pc:sldMasterMk cId="2328870246" sldId="2147483664"/>
              <pc:sldLayoutMk cId="1048516442" sldId="2147483683"/>
              <ac:picMk id="3" creationId="{D5E5EF90-88D3-4229-9D7F-38307DBACA81}"/>
            </ac:picMkLst>
          </pc:picChg>
          <pc:picChg chg="del">
            <ac:chgData name="Sergio German Muños Rios" userId="66cbb74c-f403-455f-9431-05505c8a10b1" providerId="ADAL" clId="{DF011271-5FEF-4BA5-BDED-DCA73BB018F4}" dt="2022-09-22T20:19:49.968" v="37" actId="478"/>
            <ac:picMkLst>
              <pc:docMk/>
              <pc:sldMasterMk cId="2328870246" sldId="2147483664"/>
              <pc:sldLayoutMk cId="1048516442" sldId="2147483683"/>
              <ac:picMk id="7" creationId="{C7EC7B06-4B3C-F0D6-EDAA-0C145F010A1E}"/>
            </ac:picMkLst>
          </pc:picChg>
          <pc:picChg chg="del">
            <ac:chgData name="Sergio German Muños Rios" userId="66cbb74c-f403-455f-9431-05505c8a10b1" providerId="ADAL" clId="{DF011271-5FEF-4BA5-BDED-DCA73BB018F4}" dt="2022-09-22T20:19:49.968" v="37" actId="478"/>
            <ac:picMkLst>
              <pc:docMk/>
              <pc:sldMasterMk cId="2328870246" sldId="2147483664"/>
              <pc:sldLayoutMk cId="1048516442" sldId="2147483683"/>
              <ac:picMk id="8" creationId="{410D7D07-B6BD-B3F8-574E-ABD119B64A5C}"/>
            </ac:picMkLst>
          </pc:picChg>
          <pc:picChg chg="del">
            <ac:chgData name="Sergio German Muños Rios" userId="66cbb74c-f403-455f-9431-05505c8a10b1" providerId="ADAL" clId="{DF011271-5FEF-4BA5-BDED-DCA73BB018F4}" dt="2022-09-22T20:19:49.968" v="37" actId="478"/>
            <ac:picMkLst>
              <pc:docMk/>
              <pc:sldMasterMk cId="2328870246" sldId="2147483664"/>
              <pc:sldLayoutMk cId="1048516442" sldId="2147483683"/>
              <ac:picMk id="10" creationId="{3EB14B8E-54AC-3685-847A-4787EFEA290B}"/>
            </ac:picMkLst>
          </pc:picChg>
          <pc:picChg chg="del">
            <ac:chgData name="Sergio German Muños Rios" userId="66cbb74c-f403-455f-9431-05505c8a10b1" providerId="ADAL" clId="{DF011271-5FEF-4BA5-BDED-DCA73BB018F4}" dt="2022-09-22T20:19:49.968" v="37" actId="478"/>
            <ac:picMkLst>
              <pc:docMk/>
              <pc:sldMasterMk cId="2328870246" sldId="2147483664"/>
              <pc:sldLayoutMk cId="1048516442" sldId="2147483683"/>
              <ac:picMk id="460" creationId="{C95731D4-0918-4E75-B7D7-397C732A7D95}"/>
            </ac:picMkLst>
          </pc:picChg>
        </pc:sldLayoutChg>
        <pc:sldLayoutChg chg="addSp delSp modSp mod">
          <pc:chgData name="Sergio German Muños Rios" userId="66cbb74c-f403-455f-9431-05505c8a10b1" providerId="ADAL" clId="{DF011271-5FEF-4BA5-BDED-DCA73BB018F4}" dt="2022-09-22T20:20:03.149" v="40"/>
          <pc:sldLayoutMkLst>
            <pc:docMk/>
            <pc:sldMasterMk cId="2328870246" sldId="2147483664"/>
            <pc:sldLayoutMk cId="1217239249" sldId="2147483685"/>
          </pc:sldLayoutMkLst>
          <pc:picChg chg="add mod">
            <ac:chgData name="Sergio German Muños Rios" userId="66cbb74c-f403-455f-9431-05505c8a10b1" providerId="ADAL" clId="{DF011271-5FEF-4BA5-BDED-DCA73BB018F4}" dt="2022-09-22T20:20:03.149" v="40"/>
            <ac:picMkLst>
              <pc:docMk/>
              <pc:sldMasterMk cId="2328870246" sldId="2147483664"/>
              <pc:sldLayoutMk cId="1217239249" sldId="2147483685"/>
              <ac:picMk id="2" creationId="{FEFCBF15-B015-DCC5-A496-AD756B6818C3}"/>
            </ac:picMkLst>
          </pc:picChg>
          <pc:picChg chg="add mod">
            <ac:chgData name="Sergio German Muños Rios" userId="66cbb74c-f403-455f-9431-05505c8a10b1" providerId="ADAL" clId="{DF011271-5FEF-4BA5-BDED-DCA73BB018F4}" dt="2022-09-22T20:20:03.149" v="40"/>
            <ac:picMkLst>
              <pc:docMk/>
              <pc:sldMasterMk cId="2328870246" sldId="2147483664"/>
              <pc:sldLayoutMk cId="1217239249" sldId="2147483685"/>
              <ac:picMk id="3" creationId="{54101A59-7DCB-77AF-148F-4D8634FA8167}"/>
            </ac:picMkLst>
          </pc:picChg>
          <pc:picChg chg="del">
            <ac:chgData name="Sergio German Muños Rios" userId="66cbb74c-f403-455f-9431-05505c8a10b1" providerId="ADAL" clId="{DF011271-5FEF-4BA5-BDED-DCA73BB018F4}" dt="2022-09-22T20:19:57.928" v="39" actId="478"/>
            <ac:picMkLst>
              <pc:docMk/>
              <pc:sldMasterMk cId="2328870246" sldId="2147483664"/>
              <pc:sldLayoutMk cId="1217239249" sldId="2147483685"/>
              <ac:picMk id="6" creationId="{45506A4B-213F-3F41-6E7F-D2408DEB8706}"/>
            </ac:picMkLst>
          </pc:picChg>
          <pc:picChg chg="del">
            <ac:chgData name="Sergio German Muños Rios" userId="66cbb74c-f403-455f-9431-05505c8a10b1" providerId="ADAL" clId="{DF011271-5FEF-4BA5-BDED-DCA73BB018F4}" dt="2022-09-22T20:19:57.928" v="39" actId="478"/>
            <ac:picMkLst>
              <pc:docMk/>
              <pc:sldMasterMk cId="2328870246" sldId="2147483664"/>
              <pc:sldLayoutMk cId="1217239249" sldId="2147483685"/>
              <ac:picMk id="8" creationId="{3907576B-EDF6-30E9-4A9D-26EB4B5AE0B8}"/>
            </ac:picMkLst>
          </pc:picChg>
          <pc:picChg chg="del">
            <ac:chgData name="Sergio German Muños Rios" userId="66cbb74c-f403-455f-9431-05505c8a10b1" providerId="ADAL" clId="{DF011271-5FEF-4BA5-BDED-DCA73BB018F4}" dt="2022-09-22T20:19:57.928" v="39" actId="478"/>
            <ac:picMkLst>
              <pc:docMk/>
              <pc:sldMasterMk cId="2328870246" sldId="2147483664"/>
              <pc:sldLayoutMk cId="1217239249" sldId="2147483685"/>
              <ac:picMk id="932" creationId="{2D18413A-53ED-448C-AB9D-6C4C8059AE1F}"/>
            </ac:picMkLst>
          </pc:picChg>
        </pc:sldLayoutChg>
        <pc:sldLayoutChg chg="addSp delSp modSp mod">
          <pc:chgData name="Sergio German Muños Rios" userId="66cbb74c-f403-455f-9431-05505c8a10b1" providerId="ADAL" clId="{DF011271-5FEF-4BA5-BDED-DCA73BB018F4}" dt="2022-09-22T20:20:07.960" v="42"/>
          <pc:sldLayoutMkLst>
            <pc:docMk/>
            <pc:sldMasterMk cId="2328870246" sldId="2147483664"/>
            <pc:sldLayoutMk cId="581422459" sldId="2147483687"/>
          </pc:sldLayoutMkLst>
          <pc:picChg chg="add mod">
            <ac:chgData name="Sergio German Muños Rios" userId="66cbb74c-f403-455f-9431-05505c8a10b1" providerId="ADAL" clId="{DF011271-5FEF-4BA5-BDED-DCA73BB018F4}" dt="2022-09-22T20:20:07.960" v="42"/>
            <ac:picMkLst>
              <pc:docMk/>
              <pc:sldMasterMk cId="2328870246" sldId="2147483664"/>
              <pc:sldLayoutMk cId="581422459" sldId="2147483687"/>
              <ac:picMk id="2" creationId="{6382F336-CB47-85E0-D93C-6190F0A06643}"/>
            </ac:picMkLst>
          </pc:picChg>
          <pc:picChg chg="add mod">
            <ac:chgData name="Sergio German Muños Rios" userId="66cbb74c-f403-455f-9431-05505c8a10b1" providerId="ADAL" clId="{DF011271-5FEF-4BA5-BDED-DCA73BB018F4}" dt="2022-09-22T20:20:07.960" v="42"/>
            <ac:picMkLst>
              <pc:docMk/>
              <pc:sldMasterMk cId="2328870246" sldId="2147483664"/>
              <pc:sldLayoutMk cId="581422459" sldId="2147483687"/>
              <ac:picMk id="3" creationId="{5E65D76D-2186-C942-256B-99F514903175}"/>
            </ac:picMkLst>
          </pc:picChg>
          <pc:picChg chg="del">
            <ac:chgData name="Sergio German Muños Rios" userId="66cbb74c-f403-455f-9431-05505c8a10b1" providerId="ADAL" clId="{DF011271-5FEF-4BA5-BDED-DCA73BB018F4}" dt="2022-09-22T20:20:07.532" v="41" actId="478"/>
            <ac:picMkLst>
              <pc:docMk/>
              <pc:sldMasterMk cId="2328870246" sldId="2147483664"/>
              <pc:sldLayoutMk cId="581422459" sldId="2147483687"/>
              <ac:picMk id="6" creationId="{CB19962B-5D6C-B3E1-3441-C5D82E48D8D6}"/>
            </ac:picMkLst>
          </pc:picChg>
          <pc:picChg chg="del">
            <ac:chgData name="Sergio German Muños Rios" userId="66cbb74c-f403-455f-9431-05505c8a10b1" providerId="ADAL" clId="{DF011271-5FEF-4BA5-BDED-DCA73BB018F4}" dt="2022-09-22T20:20:07.532" v="41" actId="478"/>
            <ac:picMkLst>
              <pc:docMk/>
              <pc:sldMasterMk cId="2328870246" sldId="2147483664"/>
              <pc:sldLayoutMk cId="581422459" sldId="2147483687"/>
              <ac:picMk id="8" creationId="{D564470A-2498-7C05-9E00-527377DC02F4}"/>
            </ac:picMkLst>
          </pc:picChg>
          <pc:picChg chg="del">
            <ac:chgData name="Sergio German Muños Rios" userId="66cbb74c-f403-455f-9431-05505c8a10b1" providerId="ADAL" clId="{DF011271-5FEF-4BA5-BDED-DCA73BB018F4}" dt="2022-09-22T20:20:07.532" v="41" actId="478"/>
            <ac:picMkLst>
              <pc:docMk/>
              <pc:sldMasterMk cId="2328870246" sldId="2147483664"/>
              <pc:sldLayoutMk cId="581422459" sldId="2147483687"/>
              <ac:picMk id="10" creationId="{A820D578-21E5-A4A3-6B86-B2D57BA7604C}"/>
            </ac:picMkLst>
          </pc:picChg>
          <pc:picChg chg="del">
            <ac:chgData name="Sergio German Muños Rios" userId="66cbb74c-f403-455f-9431-05505c8a10b1" providerId="ADAL" clId="{DF011271-5FEF-4BA5-BDED-DCA73BB018F4}" dt="2022-09-22T20:20:07.532" v="41" actId="478"/>
            <ac:picMkLst>
              <pc:docMk/>
              <pc:sldMasterMk cId="2328870246" sldId="2147483664"/>
              <pc:sldLayoutMk cId="581422459" sldId="2147483687"/>
              <ac:picMk id="924" creationId="{8A1B2119-8259-4180-AC52-76CAFD0BE6C0}"/>
            </ac:picMkLst>
          </pc:picChg>
        </pc:sldLayoutChg>
      </pc:sldMasterChg>
      <pc:sldMasterChg chg="addSp delSp modSp mod delAnim modAnim">
        <pc:chgData name="Sergio German Muños Rios" userId="66cbb74c-f403-455f-9431-05505c8a10b1" providerId="ADAL" clId="{DF011271-5FEF-4BA5-BDED-DCA73BB018F4}" dt="2022-09-22T20:20:48.371" v="55" actId="478"/>
        <pc:sldMasterMkLst>
          <pc:docMk/>
          <pc:sldMasterMk cId="1764657274" sldId="2147483678"/>
        </pc:sldMasterMkLst>
        <pc:spChg chg="del">
          <ac:chgData name="Sergio German Muños Rios" userId="66cbb74c-f403-455f-9431-05505c8a10b1" providerId="ADAL" clId="{DF011271-5FEF-4BA5-BDED-DCA73BB018F4}" dt="2022-09-22T20:20:19.219" v="45" actId="478"/>
          <ac:spMkLst>
            <pc:docMk/>
            <pc:sldMasterMk cId="1764657274" sldId="2147483678"/>
            <ac:spMk id="2" creationId="{00000000-0000-0000-0000-000000000000}"/>
          </ac:spMkLst>
        </pc:spChg>
        <pc:spChg chg="del">
          <ac:chgData name="Sergio German Muños Rios" userId="66cbb74c-f403-455f-9431-05505c8a10b1" providerId="ADAL" clId="{DF011271-5FEF-4BA5-BDED-DCA73BB018F4}" dt="2022-09-22T20:20:20.061" v="46" actId="478"/>
          <ac:spMkLst>
            <pc:docMk/>
            <pc:sldMasterMk cId="1764657274" sldId="2147483678"/>
            <ac:spMk id="3" creationId="{00000000-0000-0000-0000-000000000000}"/>
          </ac:spMkLst>
        </pc:spChg>
        <pc:spChg chg="add mod ord">
          <ac:chgData name="Sergio German Muños Rios" userId="66cbb74c-f403-455f-9431-05505c8a10b1" providerId="ADAL" clId="{DF011271-5FEF-4BA5-BDED-DCA73BB018F4}" dt="2022-09-22T20:20:28.995" v="48" actId="167"/>
          <ac:spMkLst>
            <pc:docMk/>
            <pc:sldMasterMk cId="1764657274" sldId="2147483678"/>
            <ac:spMk id="4" creationId="{297AA6AD-62CE-BBB5-9885-4988AA78828C}"/>
          </ac:spMkLst>
        </pc:spChg>
        <pc:spChg chg="add mod ord">
          <ac:chgData name="Sergio German Muños Rios" userId="66cbb74c-f403-455f-9431-05505c8a10b1" providerId="ADAL" clId="{DF011271-5FEF-4BA5-BDED-DCA73BB018F4}" dt="2022-09-22T20:20:28.995" v="48" actId="167"/>
          <ac:spMkLst>
            <pc:docMk/>
            <pc:sldMasterMk cId="1764657274" sldId="2147483678"/>
            <ac:spMk id="5" creationId="{A4BFCA81-B1B6-9C82-14FD-70B5C37D2A78}"/>
          </ac:spMkLst>
        </pc:spChg>
        <pc:spChg chg="del">
          <ac:chgData name="Sergio German Muños Rios" userId="66cbb74c-f403-455f-9431-05505c8a10b1" providerId="ADAL" clId="{DF011271-5FEF-4BA5-BDED-DCA73BB018F4}" dt="2022-09-22T20:20:16.460" v="43" actId="478"/>
          <ac:spMkLst>
            <pc:docMk/>
            <pc:sldMasterMk cId="1764657274" sldId="2147483678"/>
            <ac:spMk id="11" creationId="{09CEA3E4-FFED-B8FF-F7C9-669AB52ACB57}"/>
          </ac:spMkLst>
        </pc:spChg>
        <pc:spChg chg="del">
          <ac:chgData name="Sergio German Muños Rios" userId="66cbb74c-f403-455f-9431-05505c8a10b1" providerId="ADAL" clId="{DF011271-5FEF-4BA5-BDED-DCA73BB018F4}" dt="2022-09-22T20:20:16.460" v="43" actId="478"/>
          <ac:spMkLst>
            <pc:docMk/>
            <pc:sldMasterMk cId="1764657274" sldId="2147483678"/>
            <ac:spMk id="12" creationId="{5AFD39A0-09A2-E783-CAFD-08BB1950ACF0}"/>
          </ac:spMkLst>
        </pc:spChg>
        <pc:spChg chg="add mod ord">
          <ac:chgData name="Sergio German Muños Rios" userId="66cbb74c-f403-455f-9431-05505c8a10b1" providerId="ADAL" clId="{DF011271-5FEF-4BA5-BDED-DCA73BB018F4}" dt="2022-09-22T20:20:28.995" v="48" actId="167"/>
          <ac:spMkLst>
            <pc:docMk/>
            <pc:sldMasterMk cId="1764657274" sldId="2147483678"/>
            <ac:spMk id="13" creationId="{FC10317D-A5B4-9F7E-8815-ACBC808793DD}"/>
          </ac:spMkLst>
        </pc:spChg>
        <pc:spChg chg="add mod ord">
          <ac:chgData name="Sergio German Muños Rios" userId="66cbb74c-f403-455f-9431-05505c8a10b1" providerId="ADAL" clId="{DF011271-5FEF-4BA5-BDED-DCA73BB018F4}" dt="2022-09-22T20:20:28.995" v="48" actId="167"/>
          <ac:spMkLst>
            <pc:docMk/>
            <pc:sldMasterMk cId="1764657274" sldId="2147483678"/>
            <ac:spMk id="14" creationId="{5E5F395F-1A11-D4DF-CC38-DF0895485259}"/>
          </ac:spMkLst>
        </pc:spChg>
        <pc:spChg chg="add mod ord">
          <ac:chgData name="Sergio German Muños Rios" userId="66cbb74c-f403-455f-9431-05505c8a10b1" providerId="ADAL" clId="{DF011271-5FEF-4BA5-BDED-DCA73BB018F4}" dt="2022-09-22T20:20:28.995" v="48" actId="167"/>
          <ac:spMkLst>
            <pc:docMk/>
            <pc:sldMasterMk cId="1764657274" sldId="2147483678"/>
            <ac:spMk id="15" creationId="{4D200BD8-3F43-481B-CE67-5E96CDB48046}"/>
          </ac:spMkLst>
        </pc:spChg>
        <pc:spChg chg="add mod ord">
          <ac:chgData name="Sergio German Muños Rios" userId="66cbb74c-f403-455f-9431-05505c8a10b1" providerId="ADAL" clId="{DF011271-5FEF-4BA5-BDED-DCA73BB018F4}" dt="2022-09-22T20:20:39.515" v="51"/>
          <ac:spMkLst>
            <pc:docMk/>
            <pc:sldMasterMk cId="1764657274" sldId="2147483678"/>
            <ac:spMk id="16" creationId="{833D2946-8C28-A3D3-365A-D37896B0335A}"/>
          </ac:spMkLst>
        </pc:spChg>
        <pc:spChg chg="del">
          <ac:chgData name="Sergio German Muños Rios" userId="66cbb74c-f403-455f-9431-05505c8a10b1" providerId="ADAL" clId="{DF011271-5FEF-4BA5-BDED-DCA73BB018F4}" dt="2022-09-22T20:20:16.460" v="43" actId="478"/>
          <ac:spMkLst>
            <pc:docMk/>
            <pc:sldMasterMk cId="1764657274" sldId="2147483678"/>
            <ac:spMk id="17" creationId="{F1C66EBB-168D-BF0F-84C7-39A5DBFD47EE}"/>
          </ac:spMkLst>
        </pc:spChg>
        <pc:spChg chg="del mod">
          <ac:chgData name="Sergio German Muños Rios" userId="66cbb74c-f403-455f-9431-05505c8a10b1" providerId="ADAL" clId="{DF011271-5FEF-4BA5-BDED-DCA73BB018F4}" dt="2022-09-22T20:20:48.371" v="55" actId="478"/>
          <ac:spMkLst>
            <pc:docMk/>
            <pc:sldMasterMk cId="1764657274" sldId="2147483678"/>
            <ac:spMk id="18" creationId="{309D4FBA-741D-8B31-3CB4-F18CBD23B14A}"/>
          </ac:spMkLst>
        </pc:spChg>
        <pc:spChg chg="del mod">
          <ac:chgData name="Sergio German Muños Rios" userId="66cbb74c-f403-455f-9431-05505c8a10b1" providerId="ADAL" clId="{DF011271-5FEF-4BA5-BDED-DCA73BB018F4}" dt="2022-09-22T20:20:48.371" v="55" actId="478"/>
          <ac:spMkLst>
            <pc:docMk/>
            <pc:sldMasterMk cId="1764657274" sldId="2147483678"/>
            <ac:spMk id="19" creationId="{BD19D78D-2C62-CB1D-8144-36BA348CEDC9}"/>
          </ac:spMkLst>
        </pc:spChg>
        <pc:spChg chg="add mod ord">
          <ac:chgData name="Sergio German Muños Rios" userId="66cbb74c-f403-455f-9431-05505c8a10b1" providerId="ADAL" clId="{DF011271-5FEF-4BA5-BDED-DCA73BB018F4}" dt="2022-09-22T20:20:45.456" v="54" actId="404"/>
          <ac:spMkLst>
            <pc:docMk/>
            <pc:sldMasterMk cId="1764657274" sldId="2147483678"/>
            <ac:spMk id="20" creationId="{E6321306-E16B-A9D8-BDD4-4FB9B39D16AA}"/>
          </ac:spMkLst>
        </pc:spChg>
        <pc:picChg chg="add mod ord">
          <ac:chgData name="Sergio German Muños Rios" userId="66cbb74c-f403-455f-9431-05505c8a10b1" providerId="ADAL" clId="{DF011271-5FEF-4BA5-BDED-DCA73BB018F4}" dt="2022-09-22T20:20:28.995" v="48" actId="167"/>
          <ac:picMkLst>
            <pc:docMk/>
            <pc:sldMasterMk cId="1764657274" sldId="2147483678"/>
            <ac:picMk id="6" creationId="{0B92AD1E-0196-6A5E-AF5C-B1DF2A873C74}"/>
          </ac:picMkLst>
        </pc:picChg>
        <pc:picChg chg="del">
          <ac:chgData name="Sergio German Muños Rios" userId="66cbb74c-f403-455f-9431-05505c8a10b1" providerId="ADAL" clId="{DF011271-5FEF-4BA5-BDED-DCA73BB018F4}" dt="2022-09-22T20:20:18.102" v="44" actId="478"/>
          <ac:picMkLst>
            <pc:docMk/>
            <pc:sldMasterMk cId="1764657274" sldId="2147483678"/>
            <ac:picMk id="7" creationId="{00000000-0000-0000-0000-000000000000}"/>
          </ac:picMkLst>
        </pc:picChg>
        <pc:picChg chg="del">
          <ac:chgData name="Sergio German Muños Rios" userId="66cbb74c-f403-455f-9431-05505c8a10b1" providerId="ADAL" clId="{DF011271-5FEF-4BA5-BDED-DCA73BB018F4}" dt="2022-09-22T20:20:16.460" v="43" actId="478"/>
          <ac:picMkLst>
            <pc:docMk/>
            <pc:sldMasterMk cId="1764657274" sldId="2147483678"/>
            <ac:picMk id="8" creationId="{00000000-0000-0000-0000-000000000000}"/>
          </ac:picMkLst>
        </pc:picChg>
        <pc:picChg chg="add mod ord">
          <ac:chgData name="Sergio German Muños Rios" userId="66cbb74c-f403-455f-9431-05505c8a10b1" providerId="ADAL" clId="{DF011271-5FEF-4BA5-BDED-DCA73BB018F4}" dt="2022-09-22T20:20:28.995" v="48" actId="167"/>
          <ac:picMkLst>
            <pc:docMk/>
            <pc:sldMasterMk cId="1764657274" sldId="2147483678"/>
            <ac:picMk id="9" creationId="{0C04FF44-AA27-E084-F567-EDF6922E2E57}"/>
          </ac:picMkLst>
        </pc:picChg>
        <pc:picChg chg="del">
          <ac:chgData name="Sergio German Muños Rios" userId="66cbb74c-f403-455f-9431-05505c8a10b1" providerId="ADAL" clId="{DF011271-5FEF-4BA5-BDED-DCA73BB018F4}" dt="2022-09-22T20:20:16.460" v="43" actId="478"/>
          <ac:picMkLst>
            <pc:docMk/>
            <pc:sldMasterMk cId="1764657274" sldId="2147483678"/>
            <ac:picMk id="10" creationId="{96D0B5CE-3687-4E73-3214-28D6C62F4733}"/>
          </ac:picMkLst>
        </pc:picChg>
        <pc:picChg chg="add mod ord">
          <ac:chgData name="Sergio German Muños Rios" userId="66cbb74c-f403-455f-9431-05505c8a10b1" providerId="ADAL" clId="{DF011271-5FEF-4BA5-BDED-DCA73BB018F4}" dt="2022-09-22T20:20:28.995" v="48" actId="167"/>
          <ac:picMkLst>
            <pc:docMk/>
            <pc:sldMasterMk cId="1764657274" sldId="2147483678"/>
            <ac:picMk id="21" creationId="{D7A8C029-4EED-8D2D-9AB9-1D7BEA2E8457}"/>
          </ac:picMkLst>
        </pc:picChg>
        <pc:picChg chg="add mod ord">
          <ac:chgData name="Sergio German Muños Rios" userId="66cbb74c-f403-455f-9431-05505c8a10b1" providerId="ADAL" clId="{DF011271-5FEF-4BA5-BDED-DCA73BB018F4}" dt="2022-09-22T20:20:28.995" v="48" actId="167"/>
          <ac:picMkLst>
            <pc:docMk/>
            <pc:sldMasterMk cId="1764657274" sldId="2147483678"/>
            <ac:picMk id="22" creationId="{9B14B86B-F498-A504-D6DA-8FE510574F5B}"/>
          </ac:picMkLst>
        </pc:picChg>
      </pc:sldMasterChg>
      <pc:sldMasterChg chg="addSp delSp modSp mod modSldLayout">
        <pc:chgData name="Sergio German Muños Rios" userId="66cbb74c-f403-455f-9431-05505c8a10b1" providerId="ADAL" clId="{DF011271-5FEF-4BA5-BDED-DCA73BB018F4}" dt="2022-09-22T20:18:34.020" v="20"/>
        <pc:sldMasterMkLst>
          <pc:docMk/>
          <pc:sldMasterMk cId="496375632" sldId="2147483691"/>
        </pc:sldMasterMkLst>
        <pc:picChg chg="add mod">
          <ac:chgData name="Sergio German Muños Rios" userId="66cbb74c-f403-455f-9431-05505c8a10b1" providerId="ADAL" clId="{DF011271-5FEF-4BA5-BDED-DCA73BB018F4}" dt="2022-09-22T20:18:34.020" v="20"/>
          <ac:picMkLst>
            <pc:docMk/>
            <pc:sldMasterMk cId="496375632" sldId="2147483691"/>
            <ac:picMk id="4" creationId="{6288F991-A74E-76EA-88F2-9B9B4802DCCF}"/>
          </ac:picMkLst>
        </pc:picChg>
        <pc:picChg chg="add mod">
          <ac:chgData name="Sergio German Muños Rios" userId="66cbb74c-f403-455f-9431-05505c8a10b1" providerId="ADAL" clId="{DF011271-5FEF-4BA5-BDED-DCA73BB018F4}" dt="2022-09-22T20:18:34.020" v="20"/>
          <ac:picMkLst>
            <pc:docMk/>
            <pc:sldMasterMk cId="496375632" sldId="2147483691"/>
            <ac:picMk id="5" creationId="{027E5FFE-F07B-B7F5-8254-2FA6EBBC5AA1}"/>
          </ac:picMkLst>
        </pc:picChg>
        <pc:picChg chg="del mod">
          <ac:chgData name="Sergio German Muños Rios" userId="66cbb74c-f403-455f-9431-05505c8a10b1" providerId="ADAL" clId="{DF011271-5FEF-4BA5-BDED-DCA73BB018F4}" dt="2022-09-22T20:18:33.629" v="19" actId="478"/>
          <ac:picMkLst>
            <pc:docMk/>
            <pc:sldMasterMk cId="496375632" sldId="2147483691"/>
            <ac:picMk id="7" creationId="{00000000-0000-0000-0000-000000000000}"/>
          </ac:picMkLst>
        </pc:picChg>
        <pc:picChg chg="del">
          <ac:chgData name="Sergio German Muños Rios" userId="66cbb74c-f403-455f-9431-05505c8a10b1" providerId="ADAL" clId="{DF011271-5FEF-4BA5-BDED-DCA73BB018F4}" dt="2022-09-22T20:18:33.629" v="19" actId="478"/>
          <ac:picMkLst>
            <pc:docMk/>
            <pc:sldMasterMk cId="496375632" sldId="2147483691"/>
            <ac:picMk id="9" creationId="{39F90A59-0B72-7AEC-B4B9-686AEB9AD51A}"/>
          </ac:picMkLst>
        </pc:picChg>
        <pc:picChg chg="del mod">
          <ac:chgData name="Sergio German Muños Rios" userId="66cbb74c-f403-455f-9431-05505c8a10b1" providerId="ADAL" clId="{DF011271-5FEF-4BA5-BDED-DCA73BB018F4}" dt="2022-09-22T20:18:33.629" v="19" actId="478"/>
          <ac:picMkLst>
            <pc:docMk/>
            <pc:sldMasterMk cId="496375632" sldId="2147483691"/>
            <ac:picMk id="12" creationId="{692A9988-F1C1-A0AA-EF52-C54DC9FB42BF}"/>
          </ac:picMkLst>
        </pc:picChg>
        <pc:sldLayoutChg chg="delSp mod">
          <pc:chgData name="Sergio German Muños Rios" userId="66cbb74c-f403-455f-9431-05505c8a10b1" providerId="ADAL" clId="{DF011271-5FEF-4BA5-BDED-DCA73BB018F4}" dt="2022-09-22T20:18:11.340" v="0" actId="478"/>
          <pc:sldLayoutMkLst>
            <pc:docMk/>
            <pc:sldMasterMk cId="496375632" sldId="2147483691"/>
            <pc:sldLayoutMk cId="347573166" sldId="2147483695"/>
          </pc:sldLayoutMkLst>
          <pc:spChg chg="del">
            <ac:chgData name="Sergio German Muños Rios" userId="66cbb74c-f403-455f-9431-05505c8a10b1" providerId="ADAL" clId="{DF011271-5FEF-4BA5-BDED-DCA73BB018F4}" dt="2022-09-22T20:18:11.340" v="0" actId="478"/>
            <ac:spMkLst>
              <pc:docMk/>
              <pc:sldMasterMk cId="496375632" sldId="2147483691"/>
              <pc:sldLayoutMk cId="347573166" sldId="2147483695"/>
              <ac:spMk id="2" creationId="{BCF0E7BD-771F-2443-BFE0-D54FB456D5DB}"/>
            </ac:spMkLst>
          </pc:spChg>
        </pc:sldLayoutChg>
      </pc:sldMasterChg>
    </pc:docChg>
  </pc:docChgLst>
  <pc:docChgLst>
    <pc:chgData name="Marisol León" userId="e1084f91-3605-43d1-a7ff-413c940f9801" providerId="ADAL" clId="{EF084BE3-EF6C-4A06-95FC-CD49FBEABB31}"/>
    <pc:docChg chg="modSld">
      <pc:chgData name="Marisol León" userId="e1084f91-3605-43d1-a7ff-413c940f9801" providerId="ADAL" clId="{EF084BE3-EF6C-4A06-95FC-CD49FBEABB31}" dt="2022-10-13T23:46:48.037" v="18" actId="20577"/>
      <pc:docMkLst>
        <pc:docMk/>
      </pc:docMkLst>
      <pc:sldChg chg="modSp mod">
        <pc:chgData name="Marisol León" userId="e1084f91-3605-43d1-a7ff-413c940f9801" providerId="ADAL" clId="{EF084BE3-EF6C-4A06-95FC-CD49FBEABB31}" dt="2022-10-13T23:42:47.220" v="16" actId="1037"/>
        <pc:sldMkLst>
          <pc:docMk/>
          <pc:sldMk cId="4173495196" sldId="677"/>
        </pc:sldMkLst>
        <pc:spChg chg="mod">
          <ac:chgData name="Marisol León" userId="e1084f91-3605-43d1-a7ff-413c940f9801" providerId="ADAL" clId="{EF084BE3-EF6C-4A06-95FC-CD49FBEABB31}" dt="2022-10-13T23:42:47.220" v="16" actId="1037"/>
          <ac:spMkLst>
            <pc:docMk/>
            <pc:sldMk cId="4173495196" sldId="677"/>
            <ac:spMk id="6" creationId="{C22FC6BE-74F0-474E-BFE0-ED21324E3599}"/>
          </ac:spMkLst>
        </pc:spChg>
      </pc:sldChg>
      <pc:sldChg chg="modSp mod">
        <pc:chgData name="Marisol León" userId="e1084f91-3605-43d1-a7ff-413c940f9801" providerId="ADAL" clId="{EF084BE3-EF6C-4A06-95FC-CD49FBEABB31}" dt="2022-10-13T23:41:12.026" v="0" actId="20577"/>
        <pc:sldMkLst>
          <pc:docMk/>
          <pc:sldMk cId="1257038840" sldId="683"/>
        </pc:sldMkLst>
        <pc:spChg chg="mod">
          <ac:chgData name="Marisol León" userId="e1084f91-3605-43d1-a7ff-413c940f9801" providerId="ADAL" clId="{EF084BE3-EF6C-4A06-95FC-CD49FBEABB31}" dt="2022-10-13T23:41:12.026" v="0" actId="20577"/>
          <ac:spMkLst>
            <pc:docMk/>
            <pc:sldMk cId="1257038840" sldId="683"/>
            <ac:spMk id="4" creationId="{36B06EB0-AFB1-01E2-14A1-D9B2E0BAF522}"/>
          </ac:spMkLst>
        </pc:spChg>
      </pc:sldChg>
      <pc:sldChg chg="modSp mod">
        <pc:chgData name="Marisol León" userId="e1084f91-3605-43d1-a7ff-413c940f9801" providerId="ADAL" clId="{EF084BE3-EF6C-4A06-95FC-CD49FBEABB31}" dt="2022-10-13T23:46:26.230" v="17" actId="20577"/>
        <pc:sldMkLst>
          <pc:docMk/>
          <pc:sldMk cId="1747798140" sldId="707"/>
        </pc:sldMkLst>
        <pc:spChg chg="mod">
          <ac:chgData name="Marisol León" userId="e1084f91-3605-43d1-a7ff-413c940f9801" providerId="ADAL" clId="{EF084BE3-EF6C-4A06-95FC-CD49FBEABB31}" dt="2022-10-13T23:46:26.230" v="17" actId="20577"/>
          <ac:spMkLst>
            <pc:docMk/>
            <pc:sldMk cId="1747798140" sldId="707"/>
            <ac:spMk id="6" creationId="{7D586ED6-6B56-9FA9-5839-E494E2A31782}"/>
          </ac:spMkLst>
        </pc:spChg>
      </pc:sldChg>
      <pc:sldChg chg="modSp mod">
        <pc:chgData name="Marisol León" userId="e1084f91-3605-43d1-a7ff-413c940f9801" providerId="ADAL" clId="{EF084BE3-EF6C-4A06-95FC-CD49FBEABB31}" dt="2022-10-13T23:46:48.037" v="18" actId="20577"/>
        <pc:sldMkLst>
          <pc:docMk/>
          <pc:sldMk cId="407935868" sldId="719"/>
        </pc:sldMkLst>
        <pc:spChg chg="mod">
          <ac:chgData name="Marisol León" userId="e1084f91-3605-43d1-a7ff-413c940f9801" providerId="ADAL" clId="{EF084BE3-EF6C-4A06-95FC-CD49FBEABB31}" dt="2022-10-13T23:46:48.037" v="18" actId="20577"/>
          <ac:spMkLst>
            <pc:docMk/>
            <pc:sldMk cId="407935868" sldId="719"/>
            <ac:spMk id="3" creationId="{0DD8FB87-38AD-B94D-8FDC-617C693542D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96F109-6F17-4D14-8F13-05AD4E04B5A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B0226403-7759-4847-A23A-D0F953AD42FA}">
      <dgm:prSet phldrT="[Text]" custT="1"/>
      <dgm:spPr/>
      <dgm:t>
        <a:bodyPr/>
        <a:lstStyle/>
        <a:p>
          <a:r>
            <a:rPr lang="es-MX" sz="2000" b="1"/>
            <a:t>1ª. Generación</a:t>
          </a:r>
        </a:p>
      </dgm:t>
    </dgm:pt>
    <dgm:pt modelId="{79E58C41-2093-463C-AB70-C8F35CD93163}" type="parTrans" cxnId="{1895B4AF-3065-4D18-921B-A615487068B5}">
      <dgm:prSet/>
      <dgm:spPr/>
      <dgm:t>
        <a:bodyPr/>
        <a:lstStyle/>
        <a:p>
          <a:endParaRPr lang="es-MX"/>
        </a:p>
      </dgm:t>
    </dgm:pt>
    <dgm:pt modelId="{7801B2E4-20DE-4693-829A-B48DE8E1C847}" type="sibTrans" cxnId="{1895B4AF-3065-4D18-921B-A615487068B5}">
      <dgm:prSet/>
      <dgm:spPr/>
      <dgm:t>
        <a:bodyPr/>
        <a:lstStyle/>
        <a:p>
          <a:endParaRPr lang="es-MX"/>
        </a:p>
      </dgm:t>
    </dgm:pt>
    <dgm:pt modelId="{04ACDB77-A00B-4A3F-B521-93C2C7DFAEF8}">
      <dgm:prSet phldrT="[Text]" custT="1"/>
      <dgm:spPr/>
      <dgm:t>
        <a:bodyPr/>
        <a:lstStyle/>
        <a:p>
          <a:r>
            <a:rPr lang="es-MX" sz="1800" b="1"/>
            <a:t>2ª. Generación</a:t>
          </a:r>
        </a:p>
      </dgm:t>
    </dgm:pt>
    <dgm:pt modelId="{95BF3628-086C-4CB4-894B-C22AE205230A}" type="parTrans" cxnId="{A5C6FCE2-D071-4B11-9241-1BBECD9E0E6E}">
      <dgm:prSet/>
      <dgm:spPr/>
      <dgm:t>
        <a:bodyPr/>
        <a:lstStyle/>
        <a:p>
          <a:endParaRPr lang="es-MX"/>
        </a:p>
      </dgm:t>
    </dgm:pt>
    <dgm:pt modelId="{A73994E4-41B1-4620-9293-56F1BE90C7B0}" type="sibTrans" cxnId="{A5C6FCE2-D071-4B11-9241-1BBECD9E0E6E}">
      <dgm:prSet/>
      <dgm:spPr/>
      <dgm:t>
        <a:bodyPr/>
        <a:lstStyle/>
        <a:p>
          <a:endParaRPr lang="es-MX"/>
        </a:p>
      </dgm:t>
    </dgm:pt>
    <dgm:pt modelId="{881E3737-FC1C-47A0-9C9A-EF7424B5E5FD}">
      <dgm:prSet phldrT="[Text]" custT="1"/>
      <dgm:spPr/>
      <dgm:t>
        <a:bodyPr/>
        <a:lstStyle/>
        <a:p>
          <a:pPr algn="l"/>
          <a:r>
            <a:rPr lang="es-MX" sz="1800" b="1"/>
            <a:t>3ª. Generación.</a:t>
          </a:r>
        </a:p>
      </dgm:t>
    </dgm:pt>
    <dgm:pt modelId="{7E56E014-0877-41C3-AF02-0E6500BE2096}" type="parTrans" cxnId="{1C5FBB85-CEBA-40FC-A793-A5039BBDF4FE}">
      <dgm:prSet/>
      <dgm:spPr/>
      <dgm:t>
        <a:bodyPr/>
        <a:lstStyle/>
        <a:p>
          <a:endParaRPr lang="es-MX"/>
        </a:p>
      </dgm:t>
    </dgm:pt>
    <dgm:pt modelId="{09ACAD5F-2427-4D21-8714-152B7601DD71}" type="sibTrans" cxnId="{1C5FBB85-CEBA-40FC-A793-A5039BBDF4FE}">
      <dgm:prSet/>
      <dgm:spPr/>
      <dgm:t>
        <a:bodyPr/>
        <a:lstStyle/>
        <a:p>
          <a:endParaRPr lang="es-MX"/>
        </a:p>
      </dgm:t>
    </dgm:pt>
    <dgm:pt modelId="{C89B8B96-A32E-4460-BCBF-F09E04408B65}" type="pres">
      <dgm:prSet presAssocID="{2B96F109-6F17-4D14-8F13-05AD4E04B5A1}" presName="arrowDiagram" presStyleCnt="0">
        <dgm:presLayoutVars>
          <dgm:chMax val="5"/>
          <dgm:dir/>
          <dgm:resizeHandles val="exact"/>
        </dgm:presLayoutVars>
      </dgm:prSet>
      <dgm:spPr/>
    </dgm:pt>
    <dgm:pt modelId="{4D4149C8-57BB-4A21-AFE0-A661B8D37B18}" type="pres">
      <dgm:prSet presAssocID="{2B96F109-6F17-4D14-8F13-05AD4E04B5A1}" presName="arrow" presStyleLbl="bgShp" presStyleIdx="0" presStyleCnt="1" custScaleX="95192" custScaleY="56692" custLinFactNeighborX="-985" custLinFactNeighborY="-9665"/>
      <dgm:spPr>
        <a:solidFill>
          <a:srgbClr val="800000">
            <a:alpha val="34000"/>
          </a:srgbClr>
        </a:solidFill>
      </dgm:spPr>
    </dgm:pt>
    <dgm:pt modelId="{6918240B-4C37-431E-8683-E9BB2C2FA161}" type="pres">
      <dgm:prSet presAssocID="{2B96F109-6F17-4D14-8F13-05AD4E04B5A1}" presName="arrowDiagram3" presStyleCnt="0"/>
      <dgm:spPr/>
    </dgm:pt>
    <dgm:pt modelId="{3654DA5A-8F0B-4D33-BBCF-4E5BF09D7765}" type="pres">
      <dgm:prSet presAssocID="{B0226403-7759-4847-A23A-D0F953AD42FA}" presName="bullet3a" presStyleLbl="node1" presStyleIdx="0" presStyleCnt="3" custLinFactX="-126246" custLinFactY="-100000" custLinFactNeighborX="-200000" custLinFactNeighborY="-102668"/>
      <dgm:spPr/>
    </dgm:pt>
    <dgm:pt modelId="{DFD08A2C-3B86-4523-A384-D140556EF275}" type="pres">
      <dgm:prSet presAssocID="{B0226403-7759-4847-A23A-D0F953AD42FA}" presName="textBox3a" presStyleLbl="revTx" presStyleIdx="0" presStyleCnt="3" custLinFactNeighborX="-36405" custLinFactNeighborY="-29173">
        <dgm:presLayoutVars>
          <dgm:bulletEnabled val="1"/>
        </dgm:presLayoutVars>
      </dgm:prSet>
      <dgm:spPr/>
    </dgm:pt>
    <dgm:pt modelId="{8CC53793-2F3B-418B-A891-9472E06E193F}" type="pres">
      <dgm:prSet presAssocID="{04ACDB77-A00B-4A3F-B521-93C2C7DFAEF8}" presName="bullet3b" presStyleLbl="node1" presStyleIdx="1" presStyleCnt="3" custLinFactNeighborX="-16407" custLinFactNeighborY="-90238"/>
      <dgm:spPr/>
    </dgm:pt>
    <dgm:pt modelId="{5AC1E0CA-26B5-4781-86D9-2CE33B07A541}" type="pres">
      <dgm:prSet presAssocID="{04ACDB77-A00B-4A3F-B521-93C2C7DFAEF8}" presName="textBox3b" presStyleLbl="revTx" presStyleIdx="1" presStyleCnt="3" custLinFactNeighborX="-3213" custLinFactNeighborY="-12474">
        <dgm:presLayoutVars>
          <dgm:bulletEnabled val="1"/>
        </dgm:presLayoutVars>
      </dgm:prSet>
      <dgm:spPr/>
    </dgm:pt>
    <dgm:pt modelId="{E9B37E91-C4F6-4792-82DA-2C47824663A1}" type="pres">
      <dgm:prSet presAssocID="{881E3737-FC1C-47A0-9C9A-EF7424B5E5FD}" presName="bullet3c" presStyleLbl="node1" presStyleIdx="2" presStyleCnt="3" custLinFactNeighborY="-13732"/>
      <dgm:spPr/>
    </dgm:pt>
    <dgm:pt modelId="{5253D0D1-383F-425C-B2C1-316596CE2E77}" type="pres">
      <dgm:prSet presAssocID="{881E3737-FC1C-47A0-9C9A-EF7424B5E5FD}" presName="textBox3c" presStyleLbl="revTx" presStyleIdx="2" presStyleCnt="3" custLinFactNeighborY="-2055">
        <dgm:presLayoutVars>
          <dgm:bulletEnabled val="1"/>
        </dgm:presLayoutVars>
      </dgm:prSet>
      <dgm:spPr/>
    </dgm:pt>
  </dgm:ptLst>
  <dgm:cxnLst>
    <dgm:cxn modelId="{03D68C12-8DB2-4E22-BC9F-4A8591FCD1DC}" type="presOf" srcId="{2B96F109-6F17-4D14-8F13-05AD4E04B5A1}" destId="{C89B8B96-A32E-4460-BCBF-F09E04408B65}" srcOrd="0" destOrd="0" presId="urn:microsoft.com/office/officeart/2005/8/layout/arrow2"/>
    <dgm:cxn modelId="{ECE0AC24-8192-48AE-BB45-739B7BACB9CB}" type="presOf" srcId="{881E3737-FC1C-47A0-9C9A-EF7424B5E5FD}" destId="{5253D0D1-383F-425C-B2C1-316596CE2E77}" srcOrd="0" destOrd="0" presId="urn:microsoft.com/office/officeart/2005/8/layout/arrow2"/>
    <dgm:cxn modelId="{0D7F1154-420B-4ED3-8ED4-281E1D860A4B}" type="presOf" srcId="{04ACDB77-A00B-4A3F-B521-93C2C7DFAEF8}" destId="{5AC1E0CA-26B5-4781-86D9-2CE33B07A541}" srcOrd="0" destOrd="0" presId="urn:microsoft.com/office/officeart/2005/8/layout/arrow2"/>
    <dgm:cxn modelId="{1C5FBB85-CEBA-40FC-A793-A5039BBDF4FE}" srcId="{2B96F109-6F17-4D14-8F13-05AD4E04B5A1}" destId="{881E3737-FC1C-47A0-9C9A-EF7424B5E5FD}" srcOrd="2" destOrd="0" parTransId="{7E56E014-0877-41C3-AF02-0E6500BE2096}" sibTransId="{09ACAD5F-2427-4D21-8714-152B7601DD71}"/>
    <dgm:cxn modelId="{42D961A9-58CD-4C5D-B08C-233953127D40}" type="presOf" srcId="{B0226403-7759-4847-A23A-D0F953AD42FA}" destId="{DFD08A2C-3B86-4523-A384-D140556EF275}" srcOrd="0" destOrd="0" presId="urn:microsoft.com/office/officeart/2005/8/layout/arrow2"/>
    <dgm:cxn modelId="{1895B4AF-3065-4D18-921B-A615487068B5}" srcId="{2B96F109-6F17-4D14-8F13-05AD4E04B5A1}" destId="{B0226403-7759-4847-A23A-D0F953AD42FA}" srcOrd="0" destOrd="0" parTransId="{79E58C41-2093-463C-AB70-C8F35CD93163}" sibTransId="{7801B2E4-20DE-4693-829A-B48DE8E1C847}"/>
    <dgm:cxn modelId="{A5C6FCE2-D071-4B11-9241-1BBECD9E0E6E}" srcId="{2B96F109-6F17-4D14-8F13-05AD4E04B5A1}" destId="{04ACDB77-A00B-4A3F-B521-93C2C7DFAEF8}" srcOrd="1" destOrd="0" parTransId="{95BF3628-086C-4CB4-894B-C22AE205230A}" sibTransId="{A73994E4-41B1-4620-9293-56F1BE90C7B0}"/>
    <dgm:cxn modelId="{76DBAAF9-DC03-49CB-BA18-DF00CEEF559F}" type="presParOf" srcId="{C89B8B96-A32E-4460-BCBF-F09E04408B65}" destId="{4D4149C8-57BB-4A21-AFE0-A661B8D37B18}" srcOrd="0" destOrd="0" presId="urn:microsoft.com/office/officeart/2005/8/layout/arrow2"/>
    <dgm:cxn modelId="{F4AC8649-22CD-4F4D-857C-18C88B5C2195}" type="presParOf" srcId="{C89B8B96-A32E-4460-BCBF-F09E04408B65}" destId="{6918240B-4C37-431E-8683-E9BB2C2FA161}" srcOrd="1" destOrd="0" presId="urn:microsoft.com/office/officeart/2005/8/layout/arrow2"/>
    <dgm:cxn modelId="{DD9A5802-B805-4E60-ACFB-7B199C521D66}" type="presParOf" srcId="{6918240B-4C37-431E-8683-E9BB2C2FA161}" destId="{3654DA5A-8F0B-4D33-BBCF-4E5BF09D7765}" srcOrd="0" destOrd="0" presId="urn:microsoft.com/office/officeart/2005/8/layout/arrow2"/>
    <dgm:cxn modelId="{117DA689-2747-4C77-AB3A-C86428738503}" type="presParOf" srcId="{6918240B-4C37-431E-8683-E9BB2C2FA161}" destId="{DFD08A2C-3B86-4523-A384-D140556EF275}" srcOrd="1" destOrd="0" presId="urn:microsoft.com/office/officeart/2005/8/layout/arrow2"/>
    <dgm:cxn modelId="{A450A9F2-567E-42D8-9F64-75909A2835E6}" type="presParOf" srcId="{6918240B-4C37-431E-8683-E9BB2C2FA161}" destId="{8CC53793-2F3B-418B-A891-9472E06E193F}" srcOrd="2" destOrd="0" presId="urn:microsoft.com/office/officeart/2005/8/layout/arrow2"/>
    <dgm:cxn modelId="{3DBA65BB-0E97-4A90-9F76-64E811C97001}" type="presParOf" srcId="{6918240B-4C37-431E-8683-E9BB2C2FA161}" destId="{5AC1E0CA-26B5-4781-86D9-2CE33B07A541}" srcOrd="3" destOrd="0" presId="urn:microsoft.com/office/officeart/2005/8/layout/arrow2"/>
    <dgm:cxn modelId="{09889E67-F21B-4FDA-8C76-CEA375E6E779}" type="presParOf" srcId="{6918240B-4C37-431E-8683-E9BB2C2FA161}" destId="{E9B37E91-C4F6-4792-82DA-2C47824663A1}" srcOrd="4" destOrd="0" presId="urn:microsoft.com/office/officeart/2005/8/layout/arrow2"/>
    <dgm:cxn modelId="{96F4CE4E-8624-41B0-9A8A-2F40FCF62918}" type="presParOf" srcId="{6918240B-4C37-431E-8683-E9BB2C2FA161}" destId="{5253D0D1-383F-425C-B2C1-316596CE2E77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149C8-57BB-4A21-AFE0-A661B8D37B18}">
      <dsp:nvSpPr>
        <dsp:cNvPr id="0" name=""/>
        <dsp:cNvSpPr/>
      </dsp:nvSpPr>
      <dsp:spPr>
        <a:xfrm>
          <a:off x="542927" y="46134"/>
          <a:ext cx="6047051" cy="2250841"/>
        </a:xfrm>
        <a:prstGeom prst="swooshArrow">
          <a:avLst>
            <a:gd name="adj1" fmla="val 25000"/>
            <a:gd name="adj2" fmla="val 25000"/>
          </a:avLst>
        </a:prstGeom>
        <a:solidFill>
          <a:srgbClr val="800000">
            <a:alpha val="34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4DA5A-8F0B-4D33-BBCF-4E5BF09D7765}">
      <dsp:nvSpPr>
        <dsp:cNvPr id="0" name=""/>
        <dsp:cNvSpPr/>
      </dsp:nvSpPr>
      <dsp:spPr>
        <a:xfrm>
          <a:off x="720708" y="1975700"/>
          <a:ext cx="165164" cy="165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08A2C-3B86-4523-A384-D140556EF275}">
      <dsp:nvSpPr>
        <dsp:cNvPr id="0" name=""/>
        <dsp:cNvSpPr/>
      </dsp:nvSpPr>
      <dsp:spPr>
        <a:xfrm>
          <a:off x="803292" y="2058282"/>
          <a:ext cx="1480127" cy="1147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51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/>
            <a:t>1ª. Generación</a:t>
          </a:r>
        </a:p>
      </dsp:txBody>
      <dsp:txXfrm>
        <a:off x="803292" y="2058282"/>
        <a:ext cx="1480127" cy="1147416"/>
      </dsp:txXfrm>
    </dsp:sp>
    <dsp:sp modelId="{8CC53793-2F3B-418B-A891-9472E06E193F}">
      <dsp:nvSpPr>
        <dsp:cNvPr id="0" name=""/>
        <dsp:cNvSpPr/>
      </dsp:nvSpPr>
      <dsp:spPr>
        <a:xfrm>
          <a:off x="2668458" y="961888"/>
          <a:ext cx="298566" cy="2985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1E0CA-26B5-4781-86D9-2CE33B07A541}">
      <dsp:nvSpPr>
        <dsp:cNvPr id="0" name=""/>
        <dsp:cNvSpPr/>
      </dsp:nvSpPr>
      <dsp:spPr>
        <a:xfrm>
          <a:off x="2817742" y="1111173"/>
          <a:ext cx="1524594" cy="2159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20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/>
            <a:t>2ª. Generación</a:t>
          </a:r>
        </a:p>
      </dsp:txBody>
      <dsp:txXfrm>
        <a:off x="2817742" y="1111173"/>
        <a:ext cx="1524594" cy="2159842"/>
      </dsp:txXfrm>
    </dsp:sp>
    <dsp:sp modelId="{E9B37E91-C4F6-4792-82DA-2C47824663A1}">
      <dsp:nvSpPr>
        <dsp:cNvPr id="0" name=""/>
        <dsp:cNvSpPr/>
      </dsp:nvSpPr>
      <dsp:spPr>
        <a:xfrm>
          <a:off x="4470728" y="517920"/>
          <a:ext cx="412911" cy="412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3D0D1-383F-425C-B2C1-316596CE2E77}">
      <dsp:nvSpPr>
        <dsp:cNvPr id="0" name=""/>
        <dsp:cNvSpPr/>
      </dsp:nvSpPr>
      <dsp:spPr>
        <a:xfrm>
          <a:off x="4677183" y="724372"/>
          <a:ext cx="1524594" cy="275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793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/>
            <a:t>3ª. Generación.</a:t>
          </a:r>
        </a:p>
      </dsp:txBody>
      <dsp:txXfrm>
        <a:off x="4677183" y="724372"/>
        <a:ext cx="1524594" cy="2759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81C5-B7A4-3648-A348-45ACF1EA559E}" type="datetimeFigureOut">
              <a:rPr lang="es-MX" smtClean="0"/>
              <a:t>01/11/2022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5A775-D0DB-C444-B41B-7408B6F92AA9}" type="slidenum">
              <a:rPr lang="es-MX" smtClean="0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18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1424D9-13E2-1242-9F3C-B102DD8D4330}" type="slidenum">
              <a:rPr lang="es-ES" sz="1300">
                <a:latin typeface="Times New Roman" charset="0"/>
              </a:rPr>
              <a:pPr eaLnBrk="1" hangingPunct="1"/>
              <a:t>30</a:t>
            </a:fld>
            <a:endParaRPr lang="es-ES" sz="1300">
              <a:latin typeface="Times New Roman" charset="0"/>
            </a:endParaRPr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/>
            <a:endParaRPr lang="en-US" sz="1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051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1424D9-13E2-1242-9F3C-B102DD8D4330}" type="slidenum">
              <a:rPr lang="es-ES" sz="1300">
                <a:latin typeface="Times New Roman" charset="0"/>
              </a:rPr>
              <a:pPr eaLnBrk="1" hangingPunct="1"/>
              <a:t>34</a:t>
            </a:fld>
            <a:endParaRPr lang="es-ES" sz="1300">
              <a:latin typeface="Times New Roman" charset="0"/>
            </a:endParaRPr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2188" cy="3602037"/>
          </a:xfrm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just" eaLnBrk="1" hangingPunct="1"/>
            <a:endParaRPr lang="en-US" sz="1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0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85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2 Marcador de texto"/>
          <p:cNvSpPr>
            <a:spLocks noGrp="1"/>
          </p:cNvSpPr>
          <p:nvPr>
            <p:ph type="body" idx="1"/>
          </p:nvPr>
        </p:nvSpPr>
        <p:spPr>
          <a:xfrm>
            <a:off x="432725" y="1442884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3 Marcador de contenido"/>
          <p:cNvSpPr>
            <a:spLocks noGrp="1"/>
          </p:cNvSpPr>
          <p:nvPr>
            <p:ph sz="half" idx="2"/>
          </p:nvPr>
        </p:nvSpPr>
        <p:spPr>
          <a:xfrm>
            <a:off x="432725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2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4844" y="1449388"/>
            <a:ext cx="399481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5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5 Marcador de contenido"/>
          <p:cNvSpPr>
            <a:spLocks noGrp="1"/>
          </p:cNvSpPr>
          <p:nvPr>
            <p:ph sz="quarter" idx="4"/>
          </p:nvPr>
        </p:nvSpPr>
        <p:spPr>
          <a:xfrm>
            <a:off x="4714844" y="2225520"/>
            <a:ext cx="3994815" cy="401176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24AF-8075-A24F-BA8B-39164362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721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0E7BD-771F-2443-BFE0-D54FB456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9521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1801" y="1089025"/>
            <a:ext cx="279079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3332132" y="1089025"/>
            <a:ext cx="5380068" cy="51482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texto"/>
          <p:cNvSpPr>
            <a:spLocks noGrp="1"/>
          </p:cNvSpPr>
          <p:nvPr>
            <p:ph type="body" sz="half" idx="2"/>
          </p:nvPr>
        </p:nvSpPr>
        <p:spPr>
          <a:xfrm>
            <a:off x="431801" y="2357430"/>
            <a:ext cx="2790795" cy="3879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942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95460" y="5059680"/>
            <a:ext cx="7856113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31802" y="1089029"/>
            <a:ext cx="8280400" cy="3970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10" name="3 Marcador de texto"/>
          <p:cNvSpPr>
            <a:spLocks noGrp="1"/>
          </p:cNvSpPr>
          <p:nvPr>
            <p:ph type="body" sz="half" idx="2"/>
          </p:nvPr>
        </p:nvSpPr>
        <p:spPr>
          <a:xfrm>
            <a:off x="695460" y="5644536"/>
            <a:ext cx="7856113" cy="59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2423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135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Marino CMC-LATA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D1DF45-7D3F-D2E1-2030-571F44B95D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-30991"/>
            <a:ext cx="9202189" cy="6888995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1E929578-1C20-3388-A6F7-A2C34C84F0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5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ORO CMC-LATA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5C671AE-EE92-0686-ABFF-EAF619EB4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91674" y="-62346"/>
            <a:ext cx="9327347" cy="6982691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D5E5EF90-88D3-4229-9D7F-38307DBACA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Celeste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FCBF15-B015-DCC5-A496-AD756B6818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54101A59-7DCB-77AF-148F-4D8634FA81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39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o Roj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382F336-CB47-85E0-D93C-6190F0A066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-8398" y="1"/>
            <a:ext cx="9152398" cy="6851720"/>
          </a:xfrm>
          <a:prstGeom prst="rect">
            <a:avLst/>
          </a:prstGeom>
        </p:spPr>
      </p:pic>
      <p:pic>
        <p:nvPicPr>
          <p:cNvPr id="3" name="Gráfico 7">
            <a:extLst>
              <a:ext uri="{FF2B5EF4-FFF2-40B4-BE49-F238E27FC236}">
                <a16:creationId xmlns:a16="http://schemas.microsoft.com/office/drawing/2014/main" id="{5E65D76D-2186-C942-256B-99F5149031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22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2EF0E-6D2F-E246-8390-7820F68E5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4558"/>
            <a:ext cx="7886700" cy="716130"/>
          </a:xfrm>
        </p:spPr>
        <p:txBody>
          <a:bodyPr>
            <a:noAutofit/>
          </a:bodyPr>
          <a:lstStyle>
            <a:lvl1pPr algn="r">
              <a:defRPr sz="21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90E737-0FDB-2045-8A61-AA9ED2E55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648D44-AA2E-474A-A3D6-D838B5A0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9E0A-A442-3147-B0AE-F978DC58A93E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56F0A6-EA60-074C-B9B9-52F46881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508EEC-C522-0C4C-8D79-B2C5BB4F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259B-71A6-7B49-B446-9528449C0F2E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DE81F5E-27C0-E049-B3D6-26962097E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311900"/>
            <a:ext cx="9132751" cy="5904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E8BCF6A-288D-1743-A0C1-53A72B4C9A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59686" cy="1288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99626D-67F1-6A43-86D2-3AE996A985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32558" y="6216384"/>
            <a:ext cx="1216443" cy="7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4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3300" b="0">
                <a:solidFill>
                  <a:schemeClr val="bg1"/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1674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FD0B8-3BA6-A249-900C-53CB7FD7D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53148D-B12C-054D-8EDC-0E6036738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A8CAF6-A77C-C542-BCC4-0982E0E4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9E0A-A442-3147-B0AE-F978DC58A93E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0A7A6D-21C0-234C-86CB-6801E483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EBC708-62EC-9E47-BBBE-8CC4D369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259B-71A6-7B49-B446-9528449C0F2E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7FDB448-CBA2-9C43-91D0-5DB45A50F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311900"/>
            <a:ext cx="9132751" cy="590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71E97E-D3CC-1741-AF57-D1A79909C5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59686" cy="1288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32F99F0-893B-864C-BC55-2DDD14BCED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32558" y="6216384"/>
            <a:ext cx="1216443" cy="75103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12EC57F-B670-4B45-8CAA-3ADFD645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24" y="998204"/>
            <a:ext cx="7886700" cy="716130"/>
          </a:xfrm>
        </p:spPr>
        <p:txBody>
          <a:bodyPr>
            <a:noAutofit/>
          </a:bodyPr>
          <a:lstStyle>
            <a:lvl1pPr algn="r">
              <a:defRPr sz="21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11321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24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7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FD0B8-3BA6-A249-900C-53CB7FD7D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53148D-B12C-054D-8EDC-0E6036738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A8CAF6-A77C-C542-BCC4-0982E0E4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C9E0A-A442-3147-B0AE-F978DC58A93E}" type="datetimeFigureOut">
              <a:rPr lang="es-MX" smtClean="0"/>
              <a:t>01/11/2022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0A7A6D-21C0-234C-86CB-6801E483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EBC708-62EC-9E47-BBBE-8CC4D369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259B-71A6-7B49-B446-9528449C0F2E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7FDB448-CBA2-9C43-91D0-5DB45A50F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6311900"/>
            <a:ext cx="9132751" cy="590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71E97E-D3CC-1741-AF57-D1A79909C5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59686" cy="1288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32F99F0-893B-864C-BC55-2DDD14BCED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32558" y="6216384"/>
            <a:ext cx="1216443" cy="75103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12EC57F-B670-4B45-8CAA-3ADFD645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24" y="998204"/>
            <a:ext cx="7886700" cy="716130"/>
          </a:xfrm>
        </p:spPr>
        <p:txBody>
          <a:bodyPr>
            <a:noAutofit/>
          </a:bodyPr>
          <a:lstStyle>
            <a:lvl1pPr algn="r">
              <a:defRPr sz="21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1733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522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9EFECD-D350-FF42-8E0B-475F1F781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461915"/>
            <a:ext cx="8280400" cy="358607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7F333C8-057C-B545-82C5-3C58AD9B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36"/>
            <a:ext cx="6823203" cy="965835"/>
          </a:xfrm>
        </p:spPr>
        <p:txBody>
          <a:bodyPr/>
          <a:lstStyle>
            <a:lvl1pPr>
              <a:defRPr>
                <a:solidFill>
                  <a:srgbClr val="292F60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513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BC6E8-F6FF-794E-BB8A-AA452259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92F60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gráfico 3">
            <a:extLst>
              <a:ext uri="{FF2B5EF4-FFF2-40B4-BE49-F238E27FC236}">
                <a16:creationId xmlns:a16="http://schemas.microsoft.com/office/drawing/2014/main" id="{39E7B192-4FB7-B649-B328-D295B5C9127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7157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de Sección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520EB3-AF1E-B945-9553-94896C58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825011"/>
            <a:ext cx="6858000" cy="2387600"/>
          </a:xfrm>
        </p:spPr>
        <p:txBody>
          <a:bodyPr anchor="b">
            <a:normAutofit/>
          </a:bodyPr>
          <a:lstStyle>
            <a:lvl1pPr algn="ctr">
              <a:defRPr sz="2400" b="0">
                <a:solidFill>
                  <a:srgbClr val="292F60"/>
                </a:solidFill>
                <a:latin typeface="Gotham Black" panose="02000604040000020004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DA3008A-2A83-764F-B6B9-A3E9D981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04686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491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CMC-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37CF7-C54A-2144-A3B1-C71895AA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60E7F8-4458-3B42-B1E0-C752FB120E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1449388"/>
            <a:ext cx="3995738" cy="47879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7DAC05E-D73B-BD48-BF77-D3D88165B8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6464" y="1449388"/>
            <a:ext cx="4021137" cy="47688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50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7.sv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5.jpeg"/><Relationship Id="rId7" Type="http://schemas.openxmlformats.org/officeDocument/2006/relationships/image" Target="../media/image1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27A973F-EEC4-600D-7AF4-F58960CDF7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37"/>
            <a:ext cx="9142419" cy="6856814"/>
          </a:xfrm>
          <a:prstGeom prst="rect">
            <a:avLst/>
          </a:prstGeom>
        </p:spPr>
      </p:pic>
      <p:pic>
        <p:nvPicPr>
          <p:cNvPr id="4" name="Gráfico 6">
            <a:extLst>
              <a:ext uri="{FF2B5EF4-FFF2-40B4-BE49-F238E27FC236}">
                <a16:creationId xmlns:a16="http://schemas.microsoft.com/office/drawing/2014/main" id="{61C73396-651C-1F10-DA44-715229B60B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7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88F991-A74E-76EA-88F2-9B9B4802DC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527"/>
            <a:ext cx="9142419" cy="6842949"/>
          </a:xfrm>
          <a:prstGeom prst="rect">
            <a:avLst/>
          </a:prstGeom>
        </p:spPr>
      </p:pic>
      <p:pic>
        <p:nvPicPr>
          <p:cNvPr id="5" name="Gráfico 6">
            <a:extLst>
              <a:ext uri="{FF2B5EF4-FFF2-40B4-BE49-F238E27FC236}">
                <a16:creationId xmlns:a16="http://schemas.microsoft.com/office/drawing/2014/main" id="{027E5FFE-F07B-B7F5-8254-2FA6EBBC5AA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06" y="453056"/>
            <a:ext cx="1814685" cy="5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5" r:id="rId2"/>
    <p:sldLayoutId id="2147483696" r:id="rId3"/>
    <p:sldLayoutId id="21474836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F0B20-CA6B-B343-A7C3-35803DE1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123194"/>
            <a:ext cx="6823203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6F1726-08FA-0D46-9455-FB501614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2" y="1449389"/>
            <a:ext cx="8280400" cy="450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15D31-28D5-154E-8DBA-65D2663FD5C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329808" y="6171283"/>
            <a:ext cx="706359" cy="542382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2B42199F-1B95-8628-DFFF-3E3A9CE5ED50}"/>
              </a:ext>
            </a:extLst>
          </p:cNvPr>
          <p:cNvGrpSpPr/>
          <p:nvPr userDrawn="1"/>
        </p:nvGrpSpPr>
        <p:grpSpPr>
          <a:xfrm>
            <a:off x="7999806" y="6188867"/>
            <a:ext cx="1069694" cy="404680"/>
            <a:chOff x="751676" y="5241579"/>
            <a:chExt cx="2537575" cy="72000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80913C9-6491-0D56-541C-54FDB9D09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676" y="5241579"/>
              <a:ext cx="774257" cy="72000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6BCEE93-5130-E793-2AB6-029EFAB9D5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712" y="5441977"/>
              <a:ext cx="2079539" cy="517134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2B1A4284-8478-828F-84B7-4589EA74CA61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860" y="274320"/>
            <a:ext cx="1372909" cy="388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DEEC8E-DD84-3EC9-3D37-A5F32ED4A9E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92" y="6066090"/>
            <a:ext cx="8013165" cy="84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4" r:id="rId3"/>
    <p:sldLayoutId id="2147483668" r:id="rId4"/>
    <p:sldLayoutId id="2147483669" r:id="rId5"/>
    <p:sldLayoutId id="2147483670" r:id="rId6"/>
    <p:sldLayoutId id="2147483671" r:id="rId7"/>
    <p:sldLayoutId id="2147483673" r:id="rId8"/>
    <p:sldLayoutId id="2147483690" r:id="rId9"/>
    <p:sldLayoutId id="2147483682" r:id="rId10"/>
    <p:sldLayoutId id="2147483683" r:id="rId11"/>
    <p:sldLayoutId id="2147483685" r:id="rId12"/>
    <p:sldLayoutId id="2147483687" r:id="rId13"/>
    <p:sldLayoutId id="2147483693" r:id="rId14"/>
    <p:sldLayoutId id="214748369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292F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913" userDrawn="1">
          <p15:clr>
            <a:srgbClr val="F26B43"/>
          </p15:clr>
        </p15:guide>
        <p15:guide id="3" pos="5488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pos="2971" userDrawn="1">
          <p15:clr>
            <a:srgbClr val="F26B43"/>
          </p15:clr>
        </p15:guide>
        <p15:guide id="9" pos="278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297AA6AD-62CE-BBB5-9885-4988AA78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A4BFCA81-B1B6-9C82-14FD-70B5C37D2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92AD1E-0196-6A5E-AF5C-B1DF2A873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1"/>
            <a:ext cx="9144000" cy="68477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04FF44-AA27-E084-F567-EDF6922E2E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" y="2774"/>
            <a:ext cx="9136605" cy="6852453"/>
          </a:xfrm>
          <a:prstGeom prst="rect">
            <a:avLst/>
          </a:prstGeom>
        </p:spPr>
      </p:pic>
      <p:sp>
        <p:nvSpPr>
          <p:cNvPr id="13" name="14 Subtítulo">
            <a:extLst>
              <a:ext uri="{FF2B5EF4-FFF2-40B4-BE49-F238E27FC236}">
                <a16:creationId xmlns:a16="http://schemas.microsoft.com/office/drawing/2014/main" id="{FC10317D-A5B4-9F7E-8815-ACBC808793DD}"/>
              </a:ext>
            </a:extLst>
          </p:cNvPr>
          <p:cNvSpPr txBox="1">
            <a:spLocks/>
          </p:cNvSpPr>
          <p:nvPr userDrawn="1"/>
        </p:nvSpPr>
        <p:spPr>
          <a:xfrm>
            <a:off x="1223627" y="2240266"/>
            <a:ext cx="6696744" cy="1728192"/>
          </a:xfrm>
          <a:prstGeom prst="rect">
            <a:avLst/>
          </a:prstGeom>
        </p:spPr>
        <p:txBody>
          <a:bodyPr/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6000" b="1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entury Gothic" panose="020B0502020202020204" pitchFamily="34" charset="0"/>
              </a:rPr>
              <a:t>¡GRACIAS!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E5F395F-1A11-D4DF-CC38-DF0895485259}"/>
              </a:ext>
            </a:extLst>
          </p:cNvPr>
          <p:cNvSpPr txBox="1"/>
          <p:nvPr userDrawn="1"/>
        </p:nvSpPr>
        <p:spPr>
          <a:xfrm>
            <a:off x="3059406" y="1687027"/>
            <a:ext cx="30251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>
                <a:solidFill>
                  <a:schemeClr val="bg1"/>
                </a:solidFill>
                <a:latin typeface="Century Gothic" panose="020B0502020202020204" pitchFamily="34" charset="0"/>
              </a:rPr>
              <a:t>POR SU ATENCIÓN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D200BD8-3F43-481B-CE67-5E96CDB48046}"/>
              </a:ext>
            </a:extLst>
          </p:cNvPr>
          <p:cNvSpPr/>
          <p:nvPr userDrawn="1"/>
        </p:nvSpPr>
        <p:spPr>
          <a:xfrm>
            <a:off x="2545642" y="3531254"/>
            <a:ext cx="40527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Ahora… ¡A implementar!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33D2946-8C28-A3D3-365A-D37896B0335A}"/>
              </a:ext>
            </a:extLst>
          </p:cNvPr>
          <p:cNvSpPr/>
          <p:nvPr userDrawn="1"/>
        </p:nvSpPr>
        <p:spPr>
          <a:xfrm>
            <a:off x="2545639" y="5539425"/>
            <a:ext cx="4052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itchFamily="34" charset="0"/>
              </a:rPr>
              <a:t>Edwin Guzmán King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6321306-E16B-A9D8-BDD4-4FB9B39D16AA}"/>
              </a:ext>
            </a:extLst>
          </p:cNvPr>
          <p:cNvSpPr/>
          <p:nvPr userDrawn="1"/>
        </p:nvSpPr>
        <p:spPr>
          <a:xfrm>
            <a:off x="2902329" y="5980352"/>
            <a:ext cx="3339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itchFamily="34" charset="0"/>
              </a:rPr>
              <a:t>eguzman@activoeam.com</a:t>
            </a:r>
          </a:p>
        </p:txBody>
      </p:sp>
      <p:pic>
        <p:nvPicPr>
          <p:cNvPr id="21" name="Gráfico 7">
            <a:extLst>
              <a:ext uri="{FF2B5EF4-FFF2-40B4-BE49-F238E27FC236}">
                <a16:creationId xmlns:a16="http://schemas.microsoft.com/office/drawing/2014/main" id="{D7A8C029-4EED-8D2D-9AB9-1D7BEA2E8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821" y="816095"/>
            <a:ext cx="2090706" cy="589447"/>
          </a:xfrm>
          <a:prstGeom prst="rect">
            <a:avLst/>
          </a:prstGeom>
        </p:spPr>
      </p:pic>
      <p:pic>
        <p:nvPicPr>
          <p:cNvPr id="22" name="Imagen 11">
            <a:extLst>
              <a:ext uri="{FF2B5EF4-FFF2-40B4-BE49-F238E27FC236}">
                <a16:creationId xmlns:a16="http://schemas.microsoft.com/office/drawing/2014/main" id="{9B14B86B-F498-A504-D6DA-8FE510574F5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172363" y="4893147"/>
            <a:ext cx="799264" cy="5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897A6B99-F0AD-53A3-09D6-E72A88AEE734}"/>
              </a:ext>
            </a:extLst>
          </p:cNvPr>
          <p:cNvSpPr txBox="1">
            <a:spLocks/>
          </p:cNvSpPr>
          <p:nvPr/>
        </p:nvSpPr>
        <p:spPr>
          <a:xfrm>
            <a:off x="2103120" y="5763176"/>
            <a:ext cx="6858000" cy="68556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3000" b="1">
                <a:solidFill>
                  <a:schemeClr val="bg1"/>
                </a:solidFill>
                <a:latin typeface="Century Gothic" panose="020B0502020202020204" pitchFamily="34" charset="0"/>
              </a:rPr>
              <a:t>Edwin Guzmán King </a:t>
            </a:r>
          </a:p>
          <a:p>
            <a:pPr marL="0" indent="0" algn="r">
              <a:buNone/>
            </a:pPr>
            <a:r>
              <a:rPr lang="es-CO" sz="2500">
                <a:solidFill>
                  <a:schemeClr val="bg1"/>
                </a:solidFill>
                <a:latin typeface="Century Gothic" panose="020B0502020202020204" pitchFamily="34" charset="0"/>
              </a:rPr>
              <a:t>CMC CHILE, 2022</a:t>
            </a: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B7E34420-8E95-A4E1-6904-FB9C41438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5277" y="316496"/>
            <a:ext cx="799264" cy="57881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3426D1C-B98F-BAF0-5C15-AD7E51D5EF01}"/>
              </a:ext>
            </a:extLst>
          </p:cNvPr>
          <p:cNvSpPr>
            <a:spLocks noGrp="1"/>
          </p:cNvSpPr>
          <p:nvPr/>
        </p:nvSpPr>
        <p:spPr>
          <a:xfrm>
            <a:off x="479395" y="2869159"/>
            <a:ext cx="8375242" cy="1843497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0">
                <a:latin typeface="Century Gothic"/>
              </a:rPr>
              <a:t>VAMOS A COMPARTIR NUESTRAS EXPERIENCIAS, LOGROS, TROPIEZOS Y DESCUBRIMIENTOS.</a:t>
            </a:r>
            <a:endParaRPr lang="es-MX" sz="3500" b="0">
              <a:latin typeface="Century Gothic"/>
              <a:ea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D59D5D0-4CDF-0E1C-E928-4E8E2FCA6927}"/>
              </a:ext>
            </a:extLst>
          </p:cNvPr>
          <p:cNvSpPr txBox="1"/>
          <p:nvPr/>
        </p:nvSpPr>
        <p:spPr>
          <a:xfrm>
            <a:off x="1012056" y="2039927"/>
            <a:ext cx="74128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MX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“COMO HACER…”</a:t>
            </a:r>
            <a:endParaRPr lang="es-MX" sz="6000"/>
          </a:p>
        </p:txBody>
      </p:sp>
    </p:spTree>
    <p:extLst>
      <p:ext uri="{BB962C8B-B14F-4D97-AF65-F5344CB8AC3E}">
        <p14:creationId xmlns:p14="http://schemas.microsoft.com/office/powerpoint/2010/main" val="2724663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47C4D18-7AAC-83F9-F615-ECE9B856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55" y="1463351"/>
            <a:ext cx="7259441" cy="724376"/>
          </a:xfrm>
        </p:spPr>
        <p:txBody>
          <a:bodyPr>
            <a:noAutofit/>
          </a:bodyPr>
          <a:lstStyle/>
          <a:p>
            <a:r>
              <a:rPr lang="es-419" sz="3000" b="1">
                <a:latin typeface="Century Gothic" panose="020B0502020202020204" pitchFamily="34" charset="0"/>
              </a:rPr>
              <a:t>Programa actual de mantenimiento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B06EB0-AFB1-01E2-14A1-D9B2E0BAF52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56972" y="2552853"/>
            <a:ext cx="5630057" cy="175229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419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Solo hay dos formas de generar MALAS instrucciones de mantenimiento.</a:t>
            </a:r>
          </a:p>
          <a:p>
            <a:pPr marL="0" indent="0">
              <a:buNone/>
            </a:pPr>
            <a:endParaRPr lang="es-419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lvl="1"/>
            <a:r>
              <a:rPr lang="es-419" sz="21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Manuales del fabricante</a:t>
            </a:r>
          </a:p>
          <a:p>
            <a:pPr lvl="1"/>
            <a:r>
              <a:rPr lang="es-419" sz="21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Experiencia</a:t>
            </a:r>
          </a:p>
        </p:txBody>
      </p:sp>
    </p:spTree>
    <p:extLst>
      <p:ext uri="{BB962C8B-B14F-4D97-AF65-F5344CB8AC3E}">
        <p14:creationId xmlns:p14="http://schemas.microsoft.com/office/powerpoint/2010/main" val="1257038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B06EB0-AFB1-01E2-14A1-D9B2E0BAF5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3253" y="2636153"/>
            <a:ext cx="7257495" cy="1838708"/>
          </a:xfrm>
        </p:spPr>
        <p:txBody>
          <a:bodyPr>
            <a:noAutofit/>
          </a:bodyPr>
          <a:lstStyle/>
          <a:p>
            <a:r>
              <a:rPr lang="es-419" sz="2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Herencia</a:t>
            </a:r>
          </a:p>
          <a:p>
            <a:r>
              <a:rPr lang="es-419" sz="2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Programa actual de análisis causa raíz.</a:t>
            </a:r>
          </a:p>
          <a:p>
            <a:r>
              <a:rPr lang="es-419" sz="2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Cumplimiento con estándares.</a:t>
            </a:r>
          </a:p>
          <a:p>
            <a:r>
              <a:rPr lang="es-419" sz="2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Malas prácticas de mantenimiento.</a:t>
            </a:r>
          </a:p>
          <a:p>
            <a:r>
              <a:rPr lang="es-419" sz="2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Mal entendimiento de políticas actuales de la empresa.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47C4D18-7AAC-83F9-F615-ECE9B856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025" y="1538136"/>
            <a:ext cx="6897950" cy="724376"/>
          </a:xfrm>
        </p:spPr>
        <p:txBody>
          <a:bodyPr/>
          <a:lstStyle/>
          <a:p>
            <a:r>
              <a:rPr lang="es-419" sz="3000" b="1">
                <a:latin typeface="Century Gothic" panose="020B0502020202020204" pitchFamily="34" charset="0"/>
              </a:rPr>
              <a:t>¿Cómo se genera un programa de mantenimiento obeso?</a:t>
            </a:r>
          </a:p>
        </p:txBody>
      </p:sp>
    </p:spTree>
    <p:extLst>
      <p:ext uri="{BB962C8B-B14F-4D97-AF65-F5344CB8AC3E}">
        <p14:creationId xmlns:p14="http://schemas.microsoft.com/office/powerpoint/2010/main" val="112577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CEE07B-0BE3-A916-706D-B8E89C9B3968}"/>
              </a:ext>
            </a:extLst>
          </p:cNvPr>
          <p:cNvSpPr txBox="1">
            <a:spLocks/>
          </p:cNvSpPr>
          <p:nvPr/>
        </p:nvSpPr>
        <p:spPr>
          <a:xfrm>
            <a:off x="1143000" y="2752011"/>
            <a:ext cx="7258878" cy="5462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419" sz="6000" b="1">
                <a:solidFill>
                  <a:schemeClr val="bg1"/>
                </a:solidFill>
                <a:latin typeface="Century Gothic" panose="020B0502020202020204" pitchFamily="34" charset="0"/>
              </a:rPr>
              <a:t>Taller PMO Express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E13902-A242-34BE-71EF-F73290F79A1E}"/>
              </a:ext>
            </a:extLst>
          </p:cNvPr>
          <p:cNvSpPr txBox="1">
            <a:spLocks/>
          </p:cNvSpPr>
          <p:nvPr/>
        </p:nvSpPr>
        <p:spPr>
          <a:xfrm>
            <a:off x="1143000" y="3559762"/>
            <a:ext cx="6858000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4500">
                <a:solidFill>
                  <a:schemeClr val="bg1"/>
                </a:solidFill>
              </a:rPr>
              <a:t>Manos a la Obra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F53728A5-7B53-66DD-41C6-D8426B833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5277" y="316496"/>
            <a:ext cx="799264" cy="5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62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B06EB0-AFB1-01E2-14A1-D9B2E0BAF5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58334" y="2328895"/>
            <a:ext cx="7257495" cy="2300729"/>
          </a:xfrm>
        </p:spPr>
        <p:txBody>
          <a:bodyPr>
            <a:noAutofit/>
          </a:bodyPr>
          <a:lstStyle/>
          <a:p>
            <a:r>
              <a:rPr lang="es-419" sz="2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Requiero más del 60% del personal de manteniemiento en actividades preventivas.</a:t>
            </a:r>
          </a:p>
          <a:p>
            <a:r>
              <a:rPr lang="es-419" sz="2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No tengo suficiente personal para realizar el PMO, RCM formal.</a:t>
            </a:r>
          </a:p>
          <a:p>
            <a:r>
              <a:rPr lang="es-419" sz="2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No tengo tiempo para invertir en un programa de confiabilidad completo.</a:t>
            </a:r>
          </a:p>
          <a:p>
            <a:r>
              <a:rPr lang="es-419" sz="2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 urge hacer algo para liberar personal.</a:t>
            </a:r>
          </a:p>
          <a:p>
            <a:endParaRPr lang="es-419" sz="225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47C4D18-7AAC-83F9-F615-ECE9B856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19" y="1464394"/>
            <a:ext cx="6897950" cy="724376"/>
          </a:xfrm>
        </p:spPr>
        <p:txBody>
          <a:bodyPr/>
          <a:lstStyle/>
          <a:p>
            <a:r>
              <a:rPr lang="es-419" sz="3000" b="1">
                <a:latin typeface="Century Gothic" panose="020B0502020202020204" pitchFamily="34" charset="0"/>
              </a:rPr>
              <a:t>¿Cuándo voy a utilizar un PMO Express?</a:t>
            </a:r>
          </a:p>
        </p:txBody>
      </p:sp>
    </p:spTree>
    <p:extLst>
      <p:ext uri="{BB962C8B-B14F-4D97-AF65-F5344CB8AC3E}">
        <p14:creationId xmlns:p14="http://schemas.microsoft.com/office/powerpoint/2010/main" val="2965637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03C44B6-6473-6843-A714-DEBDEB95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1" y="988656"/>
            <a:ext cx="6823203" cy="724376"/>
          </a:xfrm>
        </p:spPr>
        <p:txBody>
          <a:bodyPr/>
          <a:lstStyle/>
          <a:p>
            <a:r>
              <a:rPr lang="es-MX" sz="3000" b="1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Pasos para hacer PMO Express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22FC6BE-74F0-474E-BFE0-ED21324E359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168763" y="2073516"/>
            <a:ext cx="7252221" cy="333815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ct val="35000"/>
              </a:spcBef>
            </a:pPr>
            <a:r>
              <a:rPr lang="es-E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Paso 1	Recopilación de tareas e historial de fallas</a:t>
            </a:r>
          </a:p>
          <a:p>
            <a:pPr>
              <a:spcBef>
                <a:spcPct val="35000"/>
              </a:spcBef>
            </a:pPr>
            <a:r>
              <a:rPr lang="es-E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Paso 2 	Encontrar modos de fallas</a:t>
            </a:r>
          </a:p>
          <a:p>
            <a:pPr>
              <a:spcBef>
                <a:spcPct val="35000"/>
              </a:spcBef>
            </a:pPr>
            <a:r>
              <a:rPr lang="es-E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Paso 3	Determinar su patrón de falla</a:t>
            </a:r>
          </a:p>
          <a:p>
            <a:pPr>
              <a:spcBef>
                <a:spcPct val="35000"/>
              </a:spcBef>
            </a:pPr>
            <a:r>
              <a:rPr lang="es-E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Paso 4 	Seleccionar la nueva tarea</a:t>
            </a:r>
          </a:p>
          <a:p>
            <a:pPr>
              <a:spcBef>
                <a:spcPct val="35000"/>
              </a:spcBef>
            </a:pPr>
            <a:r>
              <a:rPr lang="es-E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Paso 5 	Estimar frecuencia</a:t>
            </a:r>
          </a:p>
          <a:p>
            <a:pPr>
              <a:spcBef>
                <a:spcPct val="35000"/>
              </a:spcBef>
            </a:pPr>
            <a:r>
              <a:rPr lang="es-E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Paso 6 	Consolidar Entregables</a:t>
            </a:r>
          </a:p>
          <a:p>
            <a:pPr lvl="5">
              <a:spcBef>
                <a:spcPct val="35000"/>
              </a:spcBef>
            </a:pPr>
            <a:r>
              <a:rPr lang="es-E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Nuevo programa MP</a:t>
            </a:r>
          </a:p>
          <a:p>
            <a:pPr lvl="5">
              <a:spcBef>
                <a:spcPct val="35000"/>
              </a:spcBef>
            </a:pPr>
            <a:r>
              <a:rPr lang="es-E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Herramientas</a:t>
            </a:r>
          </a:p>
          <a:p>
            <a:pPr lvl="5">
              <a:spcBef>
                <a:spcPct val="35000"/>
              </a:spcBef>
            </a:pPr>
            <a:r>
              <a:rPr lang="es-E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Materiales</a:t>
            </a:r>
          </a:p>
          <a:p>
            <a:pPr lvl="5">
              <a:spcBef>
                <a:spcPct val="35000"/>
              </a:spcBef>
            </a:pPr>
            <a:r>
              <a:rPr lang="es-ES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Entrenamiento</a:t>
            </a:r>
            <a:endParaRPr lang="en-AU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es-MX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495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03C44B6-6473-6843-A714-DEBDEB95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16" y="1109444"/>
            <a:ext cx="6823203" cy="724376"/>
          </a:xfrm>
        </p:spPr>
        <p:txBody>
          <a:bodyPr/>
          <a:lstStyle/>
          <a:p>
            <a:r>
              <a:rPr lang="es-MX" sz="3000" b="1">
                <a:latin typeface="Century Gothic" panose="020B0502020202020204" pitchFamily="34" charset="0"/>
              </a:rPr>
              <a:t>¿Qué necesito?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22FC6BE-74F0-474E-BFE0-ED21324E359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986325" y="1746694"/>
            <a:ext cx="5207794" cy="3364612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ct val="35000"/>
              </a:spcBef>
            </a:pPr>
            <a:endParaRPr lang="es-ES" sz="5250" b="1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>
              <a:spcBef>
                <a:spcPct val="35000"/>
              </a:spcBef>
            </a:pPr>
            <a:r>
              <a:rPr lang="es-ES" sz="5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Información</a:t>
            </a:r>
          </a:p>
          <a:p>
            <a:pPr lvl="1">
              <a:spcBef>
                <a:spcPct val="35000"/>
              </a:spcBef>
            </a:pPr>
            <a:r>
              <a:rPr lang="es-ES" sz="5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Programa actual de mantenimiento preventivo.</a:t>
            </a:r>
          </a:p>
          <a:p>
            <a:pPr lvl="1">
              <a:spcBef>
                <a:spcPct val="35000"/>
              </a:spcBef>
            </a:pPr>
            <a:r>
              <a:rPr lang="es-ES" sz="5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Historial de Fallas</a:t>
            </a:r>
          </a:p>
          <a:p>
            <a:pPr lvl="1">
              <a:spcBef>
                <a:spcPct val="35000"/>
              </a:spcBef>
            </a:pPr>
            <a:endParaRPr lang="es-ES" sz="525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>
              <a:spcBef>
                <a:spcPct val="35000"/>
              </a:spcBef>
            </a:pPr>
            <a:r>
              <a:rPr lang="es-ES" sz="5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Conocimiento</a:t>
            </a:r>
          </a:p>
          <a:p>
            <a:pPr lvl="1">
              <a:spcBef>
                <a:spcPct val="35000"/>
              </a:spcBef>
            </a:pPr>
            <a:r>
              <a:rPr lang="es-ES" sz="5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Modos de Falla</a:t>
            </a:r>
          </a:p>
          <a:p>
            <a:pPr lvl="1">
              <a:spcBef>
                <a:spcPct val="35000"/>
              </a:spcBef>
            </a:pPr>
            <a:r>
              <a:rPr lang="es-ES" sz="5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Tipos de Tarea proactiva</a:t>
            </a:r>
          </a:p>
          <a:p>
            <a:pPr lvl="1">
              <a:spcBef>
                <a:spcPct val="35000"/>
              </a:spcBef>
            </a:pPr>
            <a:r>
              <a:rPr lang="es-ES" sz="5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Estimar frecuencias</a:t>
            </a:r>
          </a:p>
          <a:p>
            <a:pPr lvl="1">
              <a:spcBef>
                <a:spcPct val="35000"/>
              </a:spcBef>
            </a:pPr>
            <a:r>
              <a:rPr lang="es-ES" sz="5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Rediseños</a:t>
            </a:r>
          </a:p>
          <a:p>
            <a:pPr lvl="1">
              <a:spcBef>
                <a:spcPct val="35000"/>
              </a:spcBef>
            </a:pPr>
            <a:r>
              <a:rPr lang="es-ES" sz="5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Búsqueda de fallas (Pruebas funcionales)</a:t>
            </a:r>
          </a:p>
          <a:p>
            <a:pPr lvl="1">
              <a:spcBef>
                <a:spcPct val="35000"/>
              </a:spcBef>
            </a:pPr>
            <a:r>
              <a:rPr lang="es-ES" sz="52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Estimar frecuencia</a:t>
            </a:r>
            <a:endParaRPr lang="es-MX" sz="180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679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7AB9F0-5446-108D-3421-67AE482F87A9}"/>
              </a:ext>
            </a:extLst>
          </p:cNvPr>
          <p:cNvSpPr txBox="1">
            <a:spLocks/>
          </p:cNvSpPr>
          <p:nvPr/>
        </p:nvSpPr>
        <p:spPr>
          <a:xfrm>
            <a:off x="1143000" y="3141274"/>
            <a:ext cx="6858000" cy="575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419" sz="6000" b="1">
                <a:solidFill>
                  <a:schemeClr val="bg1"/>
                </a:solidFill>
                <a:latin typeface="Century Gothic" panose="020B0502020202020204" pitchFamily="34" charset="0"/>
              </a:rPr>
              <a:t>Atajos PMO</a:t>
            </a:r>
          </a:p>
        </p:txBody>
      </p:sp>
      <p:pic>
        <p:nvPicPr>
          <p:cNvPr id="3" name="Imagen 11">
            <a:extLst>
              <a:ext uri="{FF2B5EF4-FFF2-40B4-BE49-F238E27FC236}">
                <a16:creationId xmlns:a16="http://schemas.microsoft.com/office/drawing/2014/main" id="{52679467-43D4-9AB0-C317-8D815885F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5277" y="316496"/>
            <a:ext cx="799264" cy="5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48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703829" y="1648762"/>
            <a:ext cx="6823203" cy="724376"/>
          </a:xfrm>
        </p:spPr>
        <p:txBody>
          <a:bodyPr/>
          <a:lstStyle/>
          <a:p>
            <a:pPr eaLnBrk="1" hangingPunct="1"/>
            <a:r>
              <a:rPr lang="es-MX" sz="3000" b="1">
                <a:latin typeface="Century Gothic" panose="020B0502020202020204" pitchFamily="34" charset="0"/>
              </a:rPr>
              <a:t>Modos de FalIa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77770" y="2468578"/>
            <a:ext cx="4588461" cy="72509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s-ES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Los </a:t>
            </a:r>
            <a:r>
              <a:rPr lang="es-ES" i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hechos que pueden haber causado cada estado de falla. (CAUSA)</a:t>
            </a:r>
          </a:p>
        </p:txBody>
      </p:sp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id="{1515C811-C300-F70C-E6C2-F1E34A5FC6E5}"/>
              </a:ext>
            </a:extLst>
          </p:cNvPr>
          <p:cNvSpPr txBox="1">
            <a:spLocks/>
          </p:cNvSpPr>
          <p:nvPr/>
        </p:nvSpPr>
        <p:spPr>
          <a:xfrm>
            <a:off x="2277769" y="3820258"/>
            <a:ext cx="6022169" cy="1125416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800"/>
              <a:t>¿Qué esperas encontrar o hacer cuando te pido que hagas…?</a:t>
            </a:r>
          </a:p>
          <a:p>
            <a:r>
              <a:rPr lang="es-419" sz="1800"/>
              <a:t>Todos los modos de falla deben llevar la palabra “Desgaste” o “Daño por…”.</a:t>
            </a:r>
          </a:p>
          <a:p>
            <a:endParaRPr lang="es-419" sz="1800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E5356A23-BBCB-BA45-E57A-8F738227DD8C}"/>
              </a:ext>
            </a:extLst>
          </p:cNvPr>
          <p:cNvSpPr txBox="1">
            <a:spLocks/>
          </p:cNvSpPr>
          <p:nvPr/>
        </p:nvSpPr>
        <p:spPr>
          <a:xfrm>
            <a:off x="703829" y="3193669"/>
            <a:ext cx="6823203" cy="7243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+mj-ea"/>
                <a:cs typeface="+mj-cs"/>
              </a:defRPr>
            </a:lvl1pPr>
          </a:lstStyle>
          <a:p>
            <a:r>
              <a:rPr lang="es-MX" sz="1800" i="1">
                <a:latin typeface="Century Gothic" panose="020B0502020202020204" pitchFamily="34" charset="0"/>
              </a:rPr>
              <a:t>El Hack</a:t>
            </a:r>
          </a:p>
        </p:txBody>
      </p:sp>
    </p:spTree>
    <p:extLst>
      <p:ext uri="{BB962C8B-B14F-4D97-AF65-F5344CB8AC3E}">
        <p14:creationId xmlns:p14="http://schemas.microsoft.com/office/powerpoint/2010/main" val="14881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193055" y="1027615"/>
            <a:ext cx="6823203" cy="724376"/>
          </a:xfrm>
        </p:spPr>
        <p:txBody>
          <a:bodyPr/>
          <a:lstStyle/>
          <a:p>
            <a:r>
              <a:rPr lang="es-ES"/>
              <a:t>Parámetros de Falla</a:t>
            </a:r>
            <a:endParaRPr lang="es-MX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598FCFD-54A5-800E-F873-6C5C05FAA1CD}"/>
              </a:ext>
            </a:extLst>
          </p:cNvPr>
          <p:cNvGrpSpPr/>
          <p:nvPr/>
        </p:nvGrpSpPr>
        <p:grpSpPr>
          <a:xfrm>
            <a:off x="2295339" y="1863000"/>
            <a:ext cx="4056661" cy="3132000"/>
            <a:chOff x="3016909" y="1998808"/>
            <a:chExt cx="5408881" cy="417600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EA779AC-7909-F746-9BE0-423461432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6209" y="1998808"/>
              <a:ext cx="4659581" cy="41760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61111D7-1880-A346-B078-D1B6F8FCB5EE}"/>
                </a:ext>
              </a:extLst>
            </p:cNvPr>
            <p:cNvSpPr txBox="1"/>
            <p:nvPr/>
          </p:nvSpPr>
          <p:spPr>
            <a:xfrm>
              <a:off x="3016909" y="2120900"/>
              <a:ext cx="74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350"/>
                <a:t>4%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10F8BFA-BF7C-F644-84DF-ED393F149EFA}"/>
                </a:ext>
              </a:extLst>
            </p:cNvPr>
            <p:cNvSpPr txBox="1"/>
            <p:nvPr/>
          </p:nvSpPr>
          <p:spPr>
            <a:xfrm>
              <a:off x="3016909" y="2842478"/>
              <a:ext cx="74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350"/>
                <a:t>2%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C5D26E9-4AD5-D045-9B5F-E1928A8C4CF7}"/>
                </a:ext>
              </a:extLst>
            </p:cNvPr>
            <p:cNvSpPr txBox="1"/>
            <p:nvPr/>
          </p:nvSpPr>
          <p:spPr>
            <a:xfrm>
              <a:off x="3016909" y="3597283"/>
              <a:ext cx="74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350"/>
                <a:t>5%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C3ABAAD-DCE4-714A-BEB7-2BA10DED6F01}"/>
                </a:ext>
              </a:extLst>
            </p:cNvPr>
            <p:cNvSpPr txBox="1"/>
            <p:nvPr/>
          </p:nvSpPr>
          <p:spPr>
            <a:xfrm>
              <a:off x="3016909" y="4352088"/>
              <a:ext cx="74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350"/>
                <a:t>7%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0E8DD79-C12C-C54A-881D-3A30F6DD80D3}"/>
                </a:ext>
              </a:extLst>
            </p:cNvPr>
            <p:cNvSpPr txBox="1"/>
            <p:nvPr/>
          </p:nvSpPr>
          <p:spPr>
            <a:xfrm>
              <a:off x="3016909" y="5106893"/>
              <a:ext cx="74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350"/>
                <a:t>14%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63B2CAF-06A6-D649-BB0E-792E719BF12F}"/>
                </a:ext>
              </a:extLst>
            </p:cNvPr>
            <p:cNvSpPr txBox="1"/>
            <p:nvPr/>
          </p:nvSpPr>
          <p:spPr>
            <a:xfrm>
              <a:off x="3016909" y="5772249"/>
              <a:ext cx="74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350"/>
                <a:t>68%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9218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457473" y="1176100"/>
            <a:ext cx="6823203" cy="724376"/>
          </a:xfrm>
        </p:spPr>
        <p:txBody>
          <a:bodyPr/>
          <a:lstStyle/>
          <a:p>
            <a:r>
              <a:rPr lang="es-ES" sz="3000" b="1">
                <a:latin typeface="Century Gothic" panose="020B0502020202020204" pitchFamily="34" charset="0"/>
              </a:rPr>
              <a:t>Edad y Deterioro</a:t>
            </a:r>
            <a:endParaRPr lang="es-MX" sz="3000" b="1">
              <a:latin typeface="Century Gothic" panose="020B0502020202020204" pitchFamily="34" charset="0"/>
            </a:endParaRPr>
          </a:p>
        </p:txBody>
      </p:sp>
      <p:sp>
        <p:nvSpPr>
          <p:cNvPr id="87043" name="Content Placeholder 2"/>
          <p:cNvSpPr>
            <a:spLocks noGrp="1"/>
          </p:cNvSpPr>
          <p:nvPr>
            <p:ph idx="4294967295"/>
          </p:nvPr>
        </p:nvSpPr>
        <p:spPr>
          <a:xfrm>
            <a:off x="1110343" y="1944291"/>
            <a:ext cx="7169264" cy="3375422"/>
          </a:xfrm>
        </p:spPr>
        <p:txBody>
          <a:bodyPr/>
          <a:lstStyle/>
          <a:p>
            <a:r>
              <a:rPr lang="en-US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Fallas</a:t>
            </a:r>
            <a:r>
              <a:rPr lang="en-US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Relacionadas</a:t>
            </a:r>
            <a:r>
              <a:rPr lang="en-US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con la </a:t>
            </a:r>
            <a:r>
              <a:rPr lang="en-US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Edad</a:t>
            </a:r>
            <a:endParaRPr lang="es-MX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8" b="50000"/>
          <a:stretch/>
        </p:blipFill>
        <p:spPr>
          <a:xfrm>
            <a:off x="2553451" y="2671247"/>
            <a:ext cx="4304291" cy="1971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667245" y="4743450"/>
            <a:ext cx="4286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Fallas Relacionadas con la edad</a:t>
            </a:r>
          </a:p>
        </p:txBody>
      </p:sp>
    </p:spTree>
    <p:extLst>
      <p:ext uri="{BB962C8B-B14F-4D97-AF65-F5344CB8AC3E}">
        <p14:creationId xmlns:p14="http://schemas.microsoft.com/office/powerpoint/2010/main" val="3300896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3">
            <a:extLst>
              <a:ext uri="{FF2B5EF4-FFF2-40B4-BE49-F238E27FC236}">
                <a16:creationId xmlns:a16="http://schemas.microsoft.com/office/drawing/2014/main" id="{F8938C88-0304-94A7-1491-2F966E4B9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651" y="1793343"/>
            <a:ext cx="2916286" cy="3277164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4572000" y="1674019"/>
            <a:ext cx="3105150" cy="2746283"/>
          </a:xfrm>
        </p:spPr>
        <p:txBody>
          <a:bodyPr/>
          <a:lstStyle/>
          <a:p>
            <a:pPr marL="0" indent="0">
              <a:buNone/>
            </a:pPr>
            <a:endParaRPr lang="es-MX"/>
          </a:p>
          <a:p>
            <a:pPr marL="0" indent="0">
              <a:buNone/>
            </a:pPr>
            <a:endParaRPr lang="es-MX"/>
          </a:p>
        </p:txBody>
      </p:sp>
      <p:sp>
        <p:nvSpPr>
          <p:cNvPr id="5" name="14 Subtítulo">
            <a:extLst>
              <a:ext uri="{FF2B5EF4-FFF2-40B4-BE49-F238E27FC236}">
                <a16:creationId xmlns:a16="http://schemas.microsoft.com/office/drawing/2014/main" id="{DB98647E-65C1-4BA3-94CA-5B83137DDAAF}"/>
              </a:ext>
            </a:extLst>
          </p:cNvPr>
          <p:cNvSpPr txBox="1">
            <a:spLocks/>
          </p:cNvSpPr>
          <p:nvPr/>
        </p:nvSpPr>
        <p:spPr>
          <a:xfrm>
            <a:off x="3530937" y="1350351"/>
            <a:ext cx="5038233" cy="233820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s-MX" sz="45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PMO Express</a:t>
            </a:r>
          </a:p>
          <a:p>
            <a:pPr algn="l">
              <a:lnSpc>
                <a:spcPct val="100000"/>
              </a:lnSpc>
            </a:pPr>
            <a:r>
              <a:rPr lang="es-MX" sz="45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Optimización del Mantenimiento Planeado</a:t>
            </a:r>
          </a:p>
          <a:p>
            <a:endParaRPr lang="es-MX" sz="4500">
              <a:solidFill>
                <a:srgbClr val="292F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5 CuadroTexto">
            <a:extLst>
              <a:ext uri="{FF2B5EF4-FFF2-40B4-BE49-F238E27FC236}">
                <a16:creationId xmlns:a16="http://schemas.microsoft.com/office/drawing/2014/main" id="{58716B02-8D2D-4B73-9FE8-A600160E3B29}"/>
              </a:ext>
            </a:extLst>
          </p:cNvPr>
          <p:cNvSpPr txBox="1"/>
          <p:nvPr/>
        </p:nvSpPr>
        <p:spPr>
          <a:xfrm>
            <a:off x="3530937" y="4207534"/>
            <a:ext cx="4219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AEADB3"/>
                </a:solidFill>
                <a:latin typeface="Century Gothic" panose="020B0502020202020204" pitchFamily="34" charset="0"/>
              </a:rPr>
              <a:t>Edwin Guzmán King</a:t>
            </a:r>
            <a:endParaRPr lang="es-MX" sz="3000" b="1">
              <a:solidFill>
                <a:srgbClr val="AEADB3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16 CuadroTexto">
            <a:extLst>
              <a:ext uri="{FF2B5EF4-FFF2-40B4-BE49-F238E27FC236}">
                <a16:creationId xmlns:a16="http://schemas.microsoft.com/office/drawing/2014/main" id="{5F1CC6A6-B6AD-48B4-B15E-C05F9B6F7EBD}"/>
              </a:ext>
            </a:extLst>
          </p:cNvPr>
          <p:cNvSpPr txBox="1"/>
          <p:nvPr/>
        </p:nvSpPr>
        <p:spPr>
          <a:xfrm>
            <a:off x="3530937" y="4743970"/>
            <a:ext cx="52154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>
                <a:solidFill>
                  <a:schemeClr val="tx1">
                    <a:lumMod val="95000"/>
                    <a:lumOff val="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Director /eguzman@activoeam.com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6A1EC39-8D07-F023-C3C0-692A78823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19384" r="27333" b="13232"/>
          <a:stretch/>
        </p:blipFill>
        <p:spPr>
          <a:xfrm>
            <a:off x="866041" y="2040834"/>
            <a:ext cx="2003146" cy="20010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6916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424181" y="1131389"/>
            <a:ext cx="6823203" cy="724376"/>
          </a:xfrm>
        </p:spPr>
        <p:txBody>
          <a:bodyPr/>
          <a:lstStyle/>
          <a:p>
            <a:r>
              <a:rPr lang="es-ES" sz="3000" b="1">
                <a:latin typeface="Century Gothic" panose="020B0502020202020204" pitchFamily="34" charset="0"/>
              </a:rPr>
              <a:t>Sobreesfuerzo</a:t>
            </a:r>
            <a:endParaRPr lang="es-MX" sz="3000" b="1">
              <a:latin typeface="Century Gothic" panose="020B0502020202020204" pitchFamily="34" charset="0"/>
            </a:endParaRPr>
          </a:p>
        </p:txBody>
      </p:sp>
      <p:sp>
        <p:nvSpPr>
          <p:cNvPr id="94211" name="Content Placeholder 2"/>
          <p:cNvSpPr>
            <a:spLocks noGrp="1"/>
          </p:cNvSpPr>
          <p:nvPr>
            <p:ph idx="4294967295"/>
          </p:nvPr>
        </p:nvSpPr>
        <p:spPr>
          <a:xfrm>
            <a:off x="1469720" y="2093093"/>
            <a:ext cx="6823203" cy="3375422"/>
          </a:xfrm>
        </p:spPr>
        <p:txBody>
          <a:bodyPr/>
          <a:lstStyle/>
          <a:p>
            <a:r>
              <a:rPr lang="en-US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Fallas</a:t>
            </a:r>
            <a:r>
              <a:rPr lang="en-US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no </a:t>
            </a:r>
            <a:r>
              <a:rPr lang="en-US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relacionadas</a:t>
            </a:r>
            <a:r>
              <a:rPr lang="en-US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con la </a:t>
            </a:r>
            <a:r>
              <a:rPr lang="en-US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edad</a:t>
            </a:r>
            <a:endParaRPr lang="es-MX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E27495-5FE5-9D4F-8AD7-518C29276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43"/>
          <a:stretch/>
        </p:blipFill>
        <p:spPr>
          <a:xfrm>
            <a:off x="2469051" y="2768304"/>
            <a:ext cx="4399577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52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E4E47-34D0-B645-B815-152A0387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15" y="1172223"/>
            <a:ext cx="6823203" cy="724376"/>
          </a:xfrm>
        </p:spPr>
        <p:txBody>
          <a:bodyPr/>
          <a:lstStyle/>
          <a:p>
            <a:r>
              <a:rPr lang="es-MX" sz="3000" b="1">
                <a:latin typeface="Century Gothic" panose="020B0502020202020204" pitchFamily="34" charset="0"/>
              </a:rPr>
              <a:t>¿Qué origina la falla?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0908D1-EBFE-534E-9F1E-EBB302775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4" y="2034799"/>
            <a:ext cx="3862388" cy="29277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EDDD45-36B5-6CDB-E078-E18D7E978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29"/>
          <a:stretch/>
        </p:blipFill>
        <p:spPr>
          <a:xfrm>
            <a:off x="4293609" y="3678258"/>
            <a:ext cx="4399577" cy="1284298"/>
          </a:xfrm>
          <a:prstGeom prst="rect">
            <a:avLst/>
          </a:prstGeom>
        </p:spPr>
      </p:pic>
      <p:pic>
        <p:nvPicPr>
          <p:cNvPr id="4" name="1 Imagen">
            <a:extLst>
              <a:ext uri="{FF2B5EF4-FFF2-40B4-BE49-F238E27FC236}">
                <a16:creationId xmlns:a16="http://schemas.microsoft.com/office/drawing/2014/main" id="{FAD16098-1830-7522-53B7-797CFB507E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8" t="14622" b="67002"/>
          <a:stretch/>
        </p:blipFill>
        <p:spPr>
          <a:xfrm>
            <a:off x="4293610" y="2378319"/>
            <a:ext cx="4304291" cy="72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40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DD8FB87-38AD-B94D-8FDC-617C6935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34" y="1411727"/>
            <a:ext cx="8482931" cy="724376"/>
          </a:xfrm>
        </p:spPr>
        <p:txBody>
          <a:bodyPr/>
          <a:lstStyle/>
          <a:p>
            <a:pPr algn="ctr"/>
            <a:r>
              <a:rPr lang="es-MX" sz="3000" b="1">
                <a:latin typeface="Century Gothic" panose="020B0502020202020204" pitchFamily="34" charset="0"/>
              </a:rPr>
              <a:t>Estimación de la Frecuencia de la Actividad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8" t="14208" b="67896"/>
          <a:stretch/>
        </p:blipFill>
        <p:spPr>
          <a:xfrm>
            <a:off x="2197691" y="3079103"/>
            <a:ext cx="4162691" cy="10530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229800" y="4132104"/>
            <a:ext cx="252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Edad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598175" y="2415563"/>
            <a:ext cx="1509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Alta probabilidad de falla</a:t>
            </a:r>
          </a:p>
        </p:txBody>
      </p:sp>
      <p:cxnSp>
        <p:nvCxnSpPr>
          <p:cNvPr id="13" name="12 Conector recto de flecha"/>
          <p:cNvCxnSpPr>
            <a:cxnSpLocks/>
            <a:endCxn id="7" idx="3"/>
          </p:cNvCxnSpPr>
          <p:nvPr/>
        </p:nvCxnSpPr>
        <p:spPr>
          <a:xfrm flipV="1">
            <a:off x="3340143" y="4094828"/>
            <a:ext cx="224281" cy="2334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5250586" y="403422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Días</a:t>
            </a:r>
          </a:p>
          <a:p>
            <a:r>
              <a:rPr lang="es-MX" sz="18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Meses</a:t>
            </a:r>
          </a:p>
          <a:p>
            <a:r>
              <a:rPr lang="es-MX" sz="18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Años</a:t>
            </a:r>
          </a:p>
        </p:txBody>
      </p:sp>
    </p:spTree>
    <p:extLst>
      <p:ext uri="{BB962C8B-B14F-4D97-AF65-F5344CB8AC3E}">
        <p14:creationId xmlns:p14="http://schemas.microsoft.com/office/powerpoint/2010/main" val="1137644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33387" y="2982069"/>
            <a:ext cx="1315457" cy="178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5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SUENA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5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VIBRA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5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SE CALIENTA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§"/>
            </a:pPr>
            <a:r>
              <a:rPr lang="es-MX" sz="15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PARTÍCULAS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2829" y="1210239"/>
            <a:ext cx="5758343" cy="724376"/>
          </a:xfrm>
        </p:spPr>
        <p:txBody>
          <a:bodyPr>
            <a:noAutofit/>
          </a:bodyPr>
          <a:lstStyle/>
          <a:p>
            <a:pPr algn="ctr"/>
            <a:r>
              <a:rPr lang="es-ES" sz="3000" b="1">
                <a:latin typeface="Century Gothic" panose="020B0502020202020204" pitchFamily="34" charset="0"/>
              </a:rPr>
              <a:t>Estimación de la Frecuencia de la Actividad (PF/2)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8F9EFEE-7342-DA49-B621-BB763FC8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10" y="2397793"/>
            <a:ext cx="5100380" cy="306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0569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810E97C-DB4B-7931-5565-29A6D57F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46" y="1562204"/>
            <a:ext cx="6823203" cy="724376"/>
          </a:xfrm>
        </p:spPr>
        <p:txBody>
          <a:bodyPr/>
          <a:lstStyle/>
          <a:p>
            <a:r>
              <a:rPr lang="es-419" sz="3000" b="1">
                <a:latin typeface="Century Gothic" panose="020B0502020202020204" pitchFamily="34" charset="0"/>
              </a:rPr>
              <a:t>Estimación de Frecuencias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28D2AE04-29B3-59AA-5AC8-4ABC41131E1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379776" y="2947506"/>
            <a:ext cx="6384449" cy="962989"/>
          </a:xfrm>
        </p:spPr>
        <p:txBody>
          <a:bodyPr>
            <a:normAutofit fontScale="92500"/>
          </a:bodyPr>
          <a:lstStyle/>
          <a:p>
            <a:r>
              <a:rPr lang="es-419" sz="2700"/>
              <a:t>Edad – Aumento de la probabilidad de falla</a:t>
            </a:r>
          </a:p>
          <a:p>
            <a:r>
              <a:rPr lang="es-419" sz="2700"/>
              <a:t>Sobreesfuerzo – PF/2</a:t>
            </a:r>
          </a:p>
        </p:txBody>
      </p:sp>
    </p:spTree>
    <p:extLst>
      <p:ext uri="{BB962C8B-B14F-4D97-AF65-F5344CB8AC3E}">
        <p14:creationId xmlns:p14="http://schemas.microsoft.com/office/powerpoint/2010/main" val="2587937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248A6-E23D-D613-1279-5FAA04A99C21}"/>
              </a:ext>
            </a:extLst>
          </p:cNvPr>
          <p:cNvSpPr txBox="1">
            <a:spLocks/>
          </p:cNvSpPr>
          <p:nvPr/>
        </p:nvSpPr>
        <p:spPr>
          <a:xfrm>
            <a:off x="2229437" y="3041400"/>
            <a:ext cx="4685126" cy="7751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419" sz="6000" b="1">
                <a:solidFill>
                  <a:schemeClr val="bg1"/>
                </a:solidFill>
                <a:latin typeface="Century Gothic" panose="020B0502020202020204" pitchFamily="34" charset="0"/>
              </a:rPr>
              <a:t>Taller PMO</a:t>
            </a:r>
          </a:p>
        </p:txBody>
      </p:sp>
      <p:pic>
        <p:nvPicPr>
          <p:cNvPr id="3" name="Imagen 11">
            <a:extLst>
              <a:ext uri="{FF2B5EF4-FFF2-40B4-BE49-F238E27FC236}">
                <a16:creationId xmlns:a16="http://schemas.microsoft.com/office/drawing/2014/main" id="{5A92C14A-2C26-576E-5760-258CE51B4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5277" y="316496"/>
            <a:ext cx="799264" cy="5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53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DD8FB87-38AD-B94D-8FDC-617C6935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35" y="1156750"/>
            <a:ext cx="8482931" cy="724376"/>
          </a:xfrm>
        </p:spPr>
        <p:txBody>
          <a:bodyPr/>
          <a:lstStyle/>
          <a:p>
            <a:r>
              <a:rPr lang="es-MX" sz="3000" b="1">
                <a:latin typeface="Century Gothic" panose="020B0502020202020204" pitchFamily="34" charset="0"/>
              </a:rPr>
              <a:t>Ejemplo Tarea Estándar de MP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1D346CA-0856-771D-C40E-C28CA2D8E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88235"/>
              </p:ext>
            </p:extLst>
          </p:nvPr>
        </p:nvGraphicFramePr>
        <p:xfrm>
          <a:off x="1603887" y="1938798"/>
          <a:ext cx="3809101" cy="33816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9101">
                  <a:extLst>
                    <a:ext uri="{9D8B030D-6E8A-4147-A177-3AD203B41FA5}">
                      <a16:colId xmlns:a16="http://schemas.microsoft.com/office/drawing/2014/main" val="4286624933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100" u="none" strike="noStrike">
                          <a:effectLst/>
                        </a:rPr>
                        <a:t>TAREA</a:t>
                      </a:r>
                      <a:endParaRPr lang="es-419" sz="1100" b="0" i="0" u="none" strike="noStrike">
                        <a:solidFill>
                          <a:srgbClr val="C0C0C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334731"/>
                  </a:ext>
                </a:extLst>
              </a:tr>
              <a:tr h="207399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u="none" strike="noStrike">
                          <a:effectLst/>
                        </a:rPr>
                        <a:t>MANTENIMIENTO PREVETIVO MENSUAL</a:t>
                      </a:r>
                      <a:endParaRPr lang="es-419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408445"/>
                  </a:ext>
                </a:extLst>
              </a:tr>
              <a:tr h="207399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LUBRICAR CHUMACERAS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819602"/>
                  </a:ext>
                </a:extLst>
              </a:tr>
              <a:tr h="377927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REVISAR ESTADO DE BANDAS (SI ESTÁN FLOJAS, APRIÉTELAS, SI ESTAN APRETADAS AFLÓJELAS Y SI ESTÁN DAÑADAS CÁMBIELAS)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6833856"/>
                  </a:ext>
                </a:extLst>
              </a:tr>
              <a:tr h="212008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INSPECCIONAR QUE NO EXISTAN FUGAS DE ACEITE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074096"/>
                  </a:ext>
                </a:extLst>
              </a:tr>
              <a:tr h="207399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VERIFICAR QUE NO EXISTAN FUGAS DE AIRE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609591"/>
                  </a:ext>
                </a:extLst>
              </a:tr>
              <a:tr h="207399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VERIFICAR QUE EL MOTOR NO PRESENTE RUIDOS EXTRAÑOS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9208147"/>
                  </a:ext>
                </a:extLst>
              </a:tr>
              <a:tr h="202790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REAPRITE DE TORNILERÍA EN GENERAL (EQUIPO)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963064"/>
                  </a:ext>
                </a:extLst>
              </a:tr>
              <a:tr h="230444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LIMPIEZA DE GABINETE DE CON AIRE COMPRIMIDO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25617"/>
                  </a:ext>
                </a:extLst>
              </a:tr>
              <a:tr h="212008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REAPRIETE DE TERMINALES (CLEMAS Y CONECTORES)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5109619"/>
                  </a:ext>
                </a:extLst>
              </a:tr>
              <a:tr h="387145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RELLENAR ACEITE EN LA UNIDAD HIDRÁULICA EN CASO DE SER NECESARIO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355685"/>
                  </a:ext>
                </a:extLst>
              </a:tr>
              <a:tr h="216617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REVISAR QUE LOS CABLES NO ESTEN DAÑADOS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182370"/>
                  </a:ext>
                </a:extLst>
              </a:tr>
              <a:tr h="230444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INSPECIONAR ESTADOS DE MANGUERAS HIDRÁULICAS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804460"/>
                  </a:ext>
                </a:extLst>
              </a:tr>
              <a:tr h="235052"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u="none" strike="noStrike">
                          <a:effectLst/>
                        </a:rPr>
                        <a:t>VERIFICAR QUE LOS SENSORES SE ENCUENTREN EN BUEN ESTADO</a:t>
                      </a:r>
                      <a:endParaRPr lang="es-419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525924"/>
                  </a:ext>
                </a:extLst>
              </a:tr>
            </a:tbl>
          </a:graphicData>
        </a:graphic>
      </p:graphicFrame>
      <p:sp>
        <p:nvSpPr>
          <p:cNvPr id="4" name="Marcador de contenido 4">
            <a:extLst>
              <a:ext uri="{FF2B5EF4-FFF2-40B4-BE49-F238E27FC236}">
                <a16:creationId xmlns:a16="http://schemas.microsoft.com/office/drawing/2014/main" id="{E40D6180-6452-8E9A-FD5F-DA6542A29FE0}"/>
              </a:ext>
            </a:extLst>
          </p:cNvPr>
          <p:cNvSpPr txBox="1">
            <a:spLocks/>
          </p:cNvSpPr>
          <p:nvPr/>
        </p:nvSpPr>
        <p:spPr>
          <a:xfrm>
            <a:off x="5836260" y="3160834"/>
            <a:ext cx="2551601" cy="112541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800"/>
              <a:t>¿Qué esperas encontrar o hacer cuando te pido que…?</a:t>
            </a:r>
          </a:p>
          <a:p>
            <a:pPr marL="0" indent="0">
              <a:buNone/>
            </a:pPr>
            <a:endParaRPr lang="es-419" sz="180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EF1AB509-BAF1-DCCA-987D-2E1EAC9A62A8}"/>
              </a:ext>
            </a:extLst>
          </p:cNvPr>
          <p:cNvSpPr txBox="1">
            <a:spLocks/>
          </p:cNvSpPr>
          <p:nvPr/>
        </p:nvSpPr>
        <p:spPr>
          <a:xfrm>
            <a:off x="5562311" y="2587000"/>
            <a:ext cx="1362364" cy="7243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+mj-ea"/>
                <a:cs typeface="+mj-cs"/>
              </a:defRPr>
            </a:lvl1pPr>
          </a:lstStyle>
          <a:p>
            <a:r>
              <a:rPr lang="es-MX" sz="1800" i="1">
                <a:latin typeface="Century Gothic" panose="020B0502020202020204" pitchFamily="34" charset="0"/>
              </a:rPr>
              <a:t>El Hack</a:t>
            </a:r>
          </a:p>
        </p:txBody>
      </p:sp>
    </p:spTree>
    <p:extLst>
      <p:ext uri="{BB962C8B-B14F-4D97-AF65-F5344CB8AC3E}">
        <p14:creationId xmlns:p14="http://schemas.microsoft.com/office/powerpoint/2010/main" val="2224857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0F7D1F1-29BA-E5E5-406A-D0B13CBA2A5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419" sz="2400"/>
              <a:t>Todas la fallas evidentes tendrán una </a:t>
            </a:r>
            <a:r>
              <a:rPr lang="es-419" sz="2400" b="1"/>
              <a:t>consecuencia operacional</a:t>
            </a:r>
            <a:r>
              <a:rPr lang="es-419" sz="2400"/>
              <a:t>.</a:t>
            </a:r>
          </a:p>
          <a:p>
            <a:r>
              <a:rPr lang="es-419" sz="2400"/>
              <a:t>Todas las fallas ocultas (dispositivos de protección) tendrán una </a:t>
            </a:r>
            <a:r>
              <a:rPr lang="es-419" sz="2400" b="1"/>
              <a:t>consecuencia para la seguridad o medio ambiente</a:t>
            </a:r>
            <a:r>
              <a:rPr lang="es-419" sz="2400"/>
              <a:t>.</a:t>
            </a:r>
            <a:endParaRPr lang="es-419" sz="210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DD8FB87-38AD-B94D-8FDC-617C69354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000" b="1">
                <a:latin typeface="Century Gothic" panose="020B0502020202020204" pitchFamily="34" charset="0"/>
              </a:rPr>
              <a:t>Consideraciones</a:t>
            </a:r>
          </a:p>
        </p:txBody>
      </p:sp>
    </p:spTree>
    <p:extLst>
      <p:ext uri="{BB962C8B-B14F-4D97-AF65-F5344CB8AC3E}">
        <p14:creationId xmlns:p14="http://schemas.microsoft.com/office/powerpoint/2010/main" val="4218216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0F7D1F1-29BA-E5E5-406A-D0B13CBA2A5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419" sz="2400"/>
              <a:t>Las siguientes actividades no se analizan:</a:t>
            </a:r>
          </a:p>
          <a:p>
            <a:pPr lvl="1"/>
            <a:r>
              <a:rPr lang="es-419" sz="2100"/>
              <a:t>Lubricar, engrasar: Se evalúa frecuencia, tipo de lubricante, cantidad y procedimiento de aplicación.</a:t>
            </a:r>
          </a:p>
          <a:p>
            <a:pPr lvl="1"/>
            <a:r>
              <a:rPr lang="es-419" sz="2100"/>
              <a:t>Limpieza de equipo: Se evalúa frecuencia y procedimiento de limpieza.</a:t>
            </a:r>
          </a:p>
          <a:p>
            <a:pPr lvl="1"/>
            <a:r>
              <a:rPr lang="es-419" sz="2100"/>
              <a:t>Cambio: Se evalúa frecuencia.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DD8FB87-38AD-B94D-8FDC-617C69354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000" b="1">
                <a:latin typeface="Century Gothic" panose="020B0502020202020204" pitchFamily="34" charset="0"/>
              </a:rPr>
              <a:t>Consideraciones</a:t>
            </a:r>
          </a:p>
        </p:txBody>
      </p:sp>
    </p:spTree>
    <p:extLst>
      <p:ext uri="{BB962C8B-B14F-4D97-AF65-F5344CB8AC3E}">
        <p14:creationId xmlns:p14="http://schemas.microsoft.com/office/powerpoint/2010/main" val="2444286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E4E47-34D0-B645-B815-152A0387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15" y="1172223"/>
            <a:ext cx="6823203" cy="724376"/>
          </a:xfrm>
        </p:spPr>
        <p:txBody>
          <a:bodyPr/>
          <a:lstStyle/>
          <a:p>
            <a:r>
              <a:rPr lang="es-MX" sz="3000" b="1">
                <a:latin typeface="Century Gothic" panose="020B0502020202020204" pitchFamily="34" charset="0"/>
              </a:rPr>
              <a:t>¿Qué origina la falla?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0908D1-EBFE-534E-9F1E-EBB302775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4" y="2034799"/>
            <a:ext cx="3862388" cy="29277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EDDD45-36B5-6CDB-E078-E18D7E978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29"/>
          <a:stretch/>
        </p:blipFill>
        <p:spPr>
          <a:xfrm>
            <a:off x="4293609" y="3678258"/>
            <a:ext cx="4399577" cy="1284298"/>
          </a:xfrm>
          <a:prstGeom prst="rect">
            <a:avLst/>
          </a:prstGeom>
        </p:spPr>
      </p:pic>
      <p:pic>
        <p:nvPicPr>
          <p:cNvPr id="4" name="1 Imagen">
            <a:extLst>
              <a:ext uri="{FF2B5EF4-FFF2-40B4-BE49-F238E27FC236}">
                <a16:creationId xmlns:a16="http://schemas.microsoft.com/office/drawing/2014/main" id="{FAD16098-1830-7522-53B7-797CFB507E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8" t="14622" b="67002"/>
          <a:stretch/>
        </p:blipFill>
        <p:spPr>
          <a:xfrm>
            <a:off x="4293610" y="2378319"/>
            <a:ext cx="4304291" cy="72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7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EEFF4-D238-B406-587C-F9F259C5FA57}"/>
              </a:ext>
            </a:extLst>
          </p:cNvPr>
          <p:cNvSpPr txBox="1">
            <a:spLocks/>
          </p:cNvSpPr>
          <p:nvPr/>
        </p:nvSpPr>
        <p:spPr>
          <a:xfrm>
            <a:off x="2357021" y="2827504"/>
            <a:ext cx="4429958" cy="1202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419" sz="4500" b="1">
                <a:solidFill>
                  <a:schemeClr val="bg1"/>
                </a:solidFill>
                <a:latin typeface="Century Gothic" panose="020B0502020202020204" pitchFamily="34" charset="0"/>
              </a:rPr>
              <a:t>Introducción al Mantenimiento</a:t>
            </a:r>
          </a:p>
        </p:txBody>
      </p:sp>
      <p:pic>
        <p:nvPicPr>
          <p:cNvPr id="3" name="Imagen 11">
            <a:extLst>
              <a:ext uri="{FF2B5EF4-FFF2-40B4-BE49-F238E27FC236}">
                <a16:creationId xmlns:a16="http://schemas.microsoft.com/office/drawing/2014/main" id="{325B44BB-4AD4-43BA-7AEA-E36AF1563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5277" y="316496"/>
            <a:ext cx="799264" cy="5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46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ChangeArrowheads="1"/>
          </p:cNvSpPr>
          <p:nvPr/>
        </p:nvSpPr>
        <p:spPr bwMode="auto">
          <a:xfrm>
            <a:off x="825209" y="1056013"/>
            <a:ext cx="74935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sz="3000" b="1">
                <a:latin typeface="Century Gothic" panose="020B0502020202020204" pitchFamily="34" charset="0"/>
              </a:rPr>
              <a:t>RELACIÓN ENTRE FALLAS Y TAREAS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4B9A9C-EFAC-274A-9ADE-DBAF5249A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01"/>
          <a:stretch/>
        </p:blipFill>
        <p:spPr>
          <a:xfrm>
            <a:off x="769309" y="1721929"/>
            <a:ext cx="7493583" cy="27735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A884A3-07FE-624B-A357-9321091B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233" y="3395826"/>
            <a:ext cx="760026" cy="4874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596C32-DC15-6C44-86C0-40599A5EB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474" y="3969976"/>
            <a:ext cx="760026" cy="48740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04A3844-0FC1-D84F-80C5-4A69999E5BE5}"/>
              </a:ext>
            </a:extLst>
          </p:cNvPr>
          <p:cNvSpPr/>
          <p:nvPr/>
        </p:nvSpPr>
        <p:spPr>
          <a:xfrm>
            <a:off x="3318233" y="3953454"/>
            <a:ext cx="648859" cy="487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B0D0399-0B13-B844-B902-A1F733BD13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404" r="241" b="-1"/>
          <a:stretch/>
        </p:blipFill>
        <p:spPr>
          <a:xfrm>
            <a:off x="2167969" y="2978080"/>
            <a:ext cx="1002746" cy="1405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B0CC0DC-7556-184C-B358-F5A3CB1F8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793" b="15573"/>
          <a:stretch/>
        </p:blipFill>
        <p:spPr>
          <a:xfrm>
            <a:off x="2167969" y="3585800"/>
            <a:ext cx="1002746" cy="1405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5A294C5-209F-B444-BEB0-EEE8D88100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86" b="69780"/>
          <a:stretch/>
        </p:blipFill>
        <p:spPr>
          <a:xfrm>
            <a:off x="2167970" y="4073176"/>
            <a:ext cx="1002745" cy="140505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E2EBA596-E44F-A046-98D9-1C75D5EF390A}"/>
              </a:ext>
            </a:extLst>
          </p:cNvPr>
          <p:cNvSpPr/>
          <p:nvPr/>
        </p:nvSpPr>
        <p:spPr>
          <a:xfrm>
            <a:off x="1463962" y="2410426"/>
            <a:ext cx="1375715" cy="343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086E92A-5520-AC40-B00D-1E786D163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65" y="2410586"/>
            <a:ext cx="1024383" cy="34494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531100D-5434-8F4E-B7D2-4780D73D11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793" b="15573"/>
          <a:stretch/>
        </p:blipFill>
        <p:spPr>
          <a:xfrm>
            <a:off x="2167969" y="3192815"/>
            <a:ext cx="1002746" cy="1405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F9830DA-2200-4AD9-85F1-7359BA8BB4DB}"/>
              </a:ext>
            </a:extLst>
          </p:cNvPr>
          <p:cNvSpPr txBox="1"/>
          <p:nvPr/>
        </p:nvSpPr>
        <p:spPr>
          <a:xfrm>
            <a:off x="4119951" y="1842761"/>
            <a:ext cx="754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900" b="1">
                <a:latin typeface="Aharoni" panose="02010803020104030203" pitchFamily="2" charset="-79"/>
                <a:cs typeface="Aharoni" panose="02010803020104030203" pitchFamily="2" charset="-79"/>
              </a:rPr>
              <a:t>REACOND</a:t>
            </a:r>
          </a:p>
          <a:p>
            <a:pPr algn="ctr"/>
            <a:r>
              <a:rPr lang="es-ES" sz="900" b="1">
                <a:latin typeface="Aharoni" panose="02010803020104030203" pitchFamily="2" charset="-79"/>
                <a:cs typeface="Aharoni" panose="02010803020104030203" pitchFamily="2" charset="-79"/>
              </a:rPr>
              <a:t>CÍCLICO</a:t>
            </a:r>
            <a:endParaRPr lang="en-US" sz="900" b="1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273622E-303A-4E03-BD63-32CE6678B850}"/>
              </a:ext>
            </a:extLst>
          </p:cNvPr>
          <p:cNvSpPr txBox="1"/>
          <p:nvPr/>
        </p:nvSpPr>
        <p:spPr>
          <a:xfrm>
            <a:off x="4969827" y="1839409"/>
            <a:ext cx="754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900" b="1">
                <a:latin typeface="Aharoni" panose="02010803020104030203" pitchFamily="2" charset="-79"/>
                <a:cs typeface="Aharoni" panose="02010803020104030203" pitchFamily="2" charset="-79"/>
              </a:rPr>
              <a:t>SUST.</a:t>
            </a:r>
          </a:p>
          <a:p>
            <a:pPr algn="ctr"/>
            <a:r>
              <a:rPr lang="es-ES" sz="900" b="1">
                <a:latin typeface="Aharoni" panose="02010803020104030203" pitchFamily="2" charset="-79"/>
                <a:cs typeface="Aharoni" panose="02010803020104030203" pitchFamily="2" charset="-79"/>
              </a:rPr>
              <a:t>CÍCLICA</a:t>
            </a:r>
            <a:endParaRPr lang="en-US" sz="900" b="1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CD75B07-083D-40FF-805F-C1035983307C}"/>
              </a:ext>
            </a:extLst>
          </p:cNvPr>
          <p:cNvSpPr/>
          <p:nvPr/>
        </p:nvSpPr>
        <p:spPr>
          <a:xfrm>
            <a:off x="6705027" y="2338310"/>
            <a:ext cx="648859" cy="415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8722B07-A3B6-8043-A216-264C0CD6E068}"/>
              </a:ext>
            </a:extLst>
          </p:cNvPr>
          <p:cNvSpPr txBox="1"/>
          <p:nvPr/>
        </p:nvSpPr>
        <p:spPr>
          <a:xfrm>
            <a:off x="6651984" y="2029602"/>
            <a:ext cx="7549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>
                <a:latin typeface="Aharoni" panose="02010803020104030203" pitchFamily="2" charset="-79"/>
                <a:cs typeface="Aharoni" panose="02010803020104030203" pitchFamily="2" charset="-79"/>
              </a:rPr>
              <a:t>RTF</a:t>
            </a:r>
            <a:endParaRPr lang="en-US" sz="1200" b="1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C3F6B38-89C3-3447-BC54-E89705B7212E}"/>
              </a:ext>
            </a:extLst>
          </p:cNvPr>
          <p:cNvSpPr txBox="1"/>
          <p:nvPr/>
        </p:nvSpPr>
        <p:spPr>
          <a:xfrm rot="16200000">
            <a:off x="1742936" y="3569039"/>
            <a:ext cx="508011" cy="1615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50" b="1">
                <a:latin typeface="Arial" panose="020B0604020202020204" pitchFamily="34" charset="0"/>
                <a:cs typeface="Arial" panose="020B0604020202020204" pitchFamily="34" charset="0"/>
              </a:rPr>
              <a:t>INCIPIENTE</a:t>
            </a:r>
            <a:endParaRPr lang="en-US" sz="4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91A0B41-B977-F823-E941-F68E9063378B}"/>
              </a:ext>
            </a:extLst>
          </p:cNvPr>
          <p:cNvSpPr/>
          <p:nvPr/>
        </p:nvSpPr>
        <p:spPr>
          <a:xfrm>
            <a:off x="1328978" y="4143429"/>
            <a:ext cx="438432" cy="594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35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A17C0C-EC6B-5C17-14C8-8B95674AEE87}"/>
              </a:ext>
            </a:extLst>
          </p:cNvPr>
          <p:cNvSpPr txBox="1"/>
          <p:nvPr/>
        </p:nvSpPr>
        <p:spPr>
          <a:xfrm rot="16200000">
            <a:off x="1186028" y="4102344"/>
            <a:ext cx="736747" cy="2077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750" b="1">
                <a:latin typeface="Arial" panose="020B0604020202020204" pitchFamily="34" charset="0"/>
                <a:cs typeface="Arial" panose="020B0604020202020204" pitchFamily="34" charset="0"/>
              </a:rPr>
              <a:t>DESGASTE</a:t>
            </a:r>
            <a:endParaRPr lang="en-US" sz="7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2A83AA2A-4AE0-B22B-EC69-F7603E9B5DDC}"/>
              </a:ext>
            </a:extLst>
          </p:cNvPr>
          <p:cNvCxnSpPr/>
          <p:nvPr/>
        </p:nvCxnSpPr>
        <p:spPr>
          <a:xfrm>
            <a:off x="769309" y="4468029"/>
            <a:ext cx="11661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2BC5763-00DC-A948-798E-15AC6F4224EF}"/>
              </a:ext>
            </a:extLst>
          </p:cNvPr>
          <p:cNvSpPr/>
          <p:nvPr/>
        </p:nvSpPr>
        <p:spPr>
          <a:xfrm>
            <a:off x="839949" y="3157426"/>
            <a:ext cx="438432" cy="1283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35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A5651EA-6C4D-02DF-BF55-0010963DD036}"/>
              </a:ext>
            </a:extLst>
          </p:cNvPr>
          <p:cNvSpPr txBox="1"/>
          <p:nvPr/>
        </p:nvSpPr>
        <p:spPr>
          <a:xfrm rot="16200000">
            <a:off x="395475" y="3475456"/>
            <a:ext cx="128317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350" b="1">
                <a:latin typeface="Arial" panose="020B0604020202020204" pitchFamily="34" charset="0"/>
                <a:cs typeface="Arial" panose="020B0604020202020204" pitchFamily="34" charset="0"/>
              </a:rPr>
              <a:t>EVIDENTE</a:t>
            </a:r>
            <a:endParaRPr lang="en-US" sz="13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9C70C939-51F1-3547-C619-AC7A657355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643" b="33606"/>
          <a:stretch/>
        </p:blipFill>
        <p:spPr>
          <a:xfrm>
            <a:off x="2167968" y="2464473"/>
            <a:ext cx="1024384" cy="162964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D558AC0F-6E8C-F429-EAA5-DE0A74DCE9EA}"/>
              </a:ext>
            </a:extLst>
          </p:cNvPr>
          <p:cNvSpPr/>
          <p:nvPr/>
        </p:nvSpPr>
        <p:spPr>
          <a:xfrm>
            <a:off x="1352404" y="2914650"/>
            <a:ext cx="415006" cy="923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35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ABA7409-0A58-D93F-B748-A4ADCD7B4140}"/>
              </a:ext>
            </a:extLst>
          </p:cNvPr>
          <p:cNvSpPr txBox="1"/>
          <p:nvPr/>
        </p:nvSpPr>
        <p:spPr>
          <a:xfrm rot="16200000">
            <a:off x="1031778" y="3268545"/>
            <a:ext cx="1062832" cy="2077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750" b="1">
                <a:latin typeface="Arial" panose="020B0604020202020204" pitchFamily="34" charset="0"/>
                <a:cs typeface="Arial" panose="020B0604020202020204" pitchFamily="34" charset="0"/>
              </a:rPr>
              <a:t>SOBREESFUERZO</a:t>
            </a:r>
            <a:endParaRPr lang="en-US" sz="7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204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DD8FB87-38AD-B94D-8FDC-617C69354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000" b="1">
                <a:latin typeface="Century Gothic" panose="020B0502020202020204" pitchFamily="34" charset="0"/>
              </a:rPr>
              <a:t>Selección de Tarea MBC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E35BD8-1EE5-93A2-BC77-42FC137DB3F2}"/>
              </a:ext>
            </a:extLst>
          </p:cNvPr>
          <p:cNvSpPr txBox="1"/>
          <p:nvPr/>
        </p:nvSpPr>
        <p:spPr>
          <a:xfrm>
            <a:off x="2268416" y="2202473"/>
            <a:ext cx="138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sz="135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586ED6-6B56-9FA9-5839-E494E2A317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953686"/>
            <a:ext cx="5186483" cy="2689556"/>
          </a:xfrm>
        </p:spPr>
        <p:txBody>
          <a:bodyPr>
            <a:normAutofit fontScale="77500" lnSpcReduction="20000"/>
          </a:bodyPr>
          <a:lstStyle/>
          <a:p>
            <a:r>
              <a:rPr lang="es-419"/>
              <a:t>¿Suena, vibra, se calienta, partículas?</a:t>
            </a:r>
          </a:p>
          <a:p>
            <a:r>
              <a:rPr lang="es-419"/>
              <a:t>¿Cuál es la curva PF?</a:t>
            </a:r>
          </a:p>
          <a:p>
            <a:pPr lvl="1"/>
            <a:r>
              <a:rPr lang="es-419"/>
              <a:t>Años</a:t>
            </a:r>
          </a:p>
          <a:p>
            <a:pPr lvl="1"/>
            <a:r>
              <a:rPr lang="es-419"/>
              <a:t>Meses</a:t>
            </a:r>
          </a:p>
          <a:p>
            <a:r>
              <a:rPr lang="es-419"/>
              <a:t>Nueva Tarea MBC</a:t>
            </a:r>
          </a:p>
          <a:p>
            <a:pPr lvl="1"/>
            <a:r>
              <a:rPr lang="es-419"/>
              <a:t>Análisis de Vibraciones (3, 6 , 12 meses)</a:t>
            </a:r>
          </a:p>
          <a:p>
            <a:pPr lvl="1"/>
            <a:r>
              <a:rPr lang="es-419"/>
              <a:t>Ultrasonido (Pistola) (1, 3 meses)</a:t>
            </a:r>
          </a:p>
          <a:p>
            <a:pPr lvl="1"/>
            <a:r>
              <a:rPr lang="es-419"/>
              <a:t>Termografía (6, 12 meses)</a:t>
            </a:r>
          </a:p>
          <a:p>
            <a:pPr lvl="1"/>
            <a:r>
              <a:rPr lang="es-419"/>
              <a:t>Análisis de Aceite (6, 12 meses)</a:t>
            </a:r>
          </a:p>
          <a:p>
            <a:endParaRPr lang="es-419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99960D5-F29E-7F54-32FA-4A8238B9CBF0}"/>
              </a:ext>
            </a:extLst>
          </p:cNvPr>
          <p:cNvSpPr/>
          <p:nvPr/>
        </p:nvSpPr>
        <p:spPr>
          <a:xfrm>
            <a:off x="6013939" y="2035419"/>
            <a:ext cx="1676033" cy="3133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350"/>
              <a:t>CONDICIÓN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62E6B57-7DAF-7FA0-4C17-9FBE69A4A2D5}"/>
              </a:ext>
            </a:extLst>
          </p:cNvPr>
          <p:cNvSpPr/>
          <p:nvPr/>
        </p:nvSpPr>
        <p:spPr>
          <a:xfrm>
            <a:off x="6185389" y="2606919"/>
            <a:ext cx="1340827" cy="474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350"/>
              <a:t>FRECUENCIA (PF/2)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9E63E7D-874A-55C0-BDF4-2A351742421E}"/>
              </a:ext>
            </a:extLst>
          </p:cNvPr>
          <p:cNvSpPr/>
          <p:nvPr/>
        </p:nvSpPr>
        <p:spPr>
          <a:xfrm>
            <a:off x="6185389" y="3371850"/>
            <a:ext cx="1340827" cy="474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350"/>
              <a:t>NUEVA TAREA MBC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F3A009E-F6E2-01F8-53EE-D0AE549BB394}"/>
              </a:ext>
            </a:extLst>
          </p:cNvPr>
          <p:cNvCxnSpPr>
            <a:stCxn id="7" idx="4"/>
            <a:endCxn id="8" idx="0"/>
          </p:cNvCxnSpPr>
          <p:nvPr/>
        </p:nvCxnSpPr>
        <p:spPr>
          <a:xfrm>
            <a:off x="6851956" y="2348777"/>
            <a:ext cx="3847" cy="258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FA18760-727C-0F1E-E663-D54224E9A336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6855803" y="3081702"/>
            <a:ext cx="0" cy="290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871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DD8FB87-38AD-B94D-8FDC-617C69354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000" b="1">
                <a:latin typeface="Century Gothic" panose="020B0502020202020204" pitchFamily="34" charset="0"/>
              </a:rPr>
              <a:t>Selección de Tareas Cíclicas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E35BD8-1EE5-93A2-BC77-42FC137DB3F2}"/>
              </a:ext>
            </a:extLst>
          </p:cNvPr>
          <p:cNvSpPr txBox="1"/>
          <p:nvPr/>
        </p:nvSpPr>
        <p:spPr>
          <a:xfrm>
            <a:off x="2268416" y="2202473"/>
            <a:ext cx="138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sz="135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586ED6-6B56-9FA9-5839-E494E2A317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953686"/>
            <a:ext cx="5186483" cy="3159041"/>
          </a:xfrm>
        </p:spPr>
        <p:txBody>
          <a:bodyPr>
            <a:normAutofit fontScale="70000" lnSpcReduction="20000"/>
          </a:bodyPr>
          <a:lstStyle/>
          <a:p>
            <a:r>
              <a:rPr lang="es-419"/>
              <a:t>¿Hay una edad en la que aumenta la probabilidad de daño?</a:t>
            </a:r>
          </a:p>
          <a:p>
            <a:pPr lvl="1"/>
            <a:r>
              <a:rPr lang="es-419"/>
              <a:t>Años</a:t>
            </a:r>
          </a:p>
          <a:p>
            <a:pPr lvl="1"/>
            <a:r>
              <a:rPr lang="es-419"/>
              <a:t>Meses</a:t>
            </a:r>
          </a:p>
          <a:p>
            <a:pPr lvl="1"/>
            <a:r>
              <a:rPr lang="es-419"/>
              <a:t>Semanas</a:t>
            </a:r>
          </a:p>
          <a:p>
            <a:r>
              <a:rPr lang="es-419"/>
              <a:t>¿Cuál es?</a:t>
            </a:r>
          </a:p>
          <a:p>
            <a:r>
              <a:rPr lang="es-419"/>
              <a:t>Nueva Tarea Cíclica</a:t>
            </a:r>
          </a:p>
          <a:p>
            <a:pPr lvl="1"/>
            <a:r>
              <a:rPr lang="es-419"/>
              <a:t>Cambio de componentes</a:t>
            </a:r>
          </a:p>
          <a:p>
            <a:pPr lvl="2"/>
            <a:r>
              <a:rPr lang="es-419"/>
              <a:t>Filtros, bandas, rodamientos, impulsores, etc..</a:t>
            </a:r>
          </a:p>
          <a:p>
            <a:pPr lvl="1"/>
            <a:r>
              <a:rPr lang="es-419"/>
              <a:t>Cambio de equipo completo</a:t>
            </a:r>
          </a:p>
          <a:p>
            <a:pPr lvl="2"/>
            <a:r>
              <a:rPr lang="es-419"/>
              <a:t>Motores, bombas, etc..</a:t>
            </a:r>
          </a:p>
          <a:p>
            <a:pPr lvl="1"/>
            <a:r>
              <a:rPr lang="es-419"/>
              <a:t>Engrasado</a:t>
            </a:r>
          </a:p>
          <a:p>
            <a:endParaRPr lang="es-419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99960D5-F29E-7F54-32FA-4A8238B9CBF0}"/>
              </a:ext>
            </a:extLst>
          </p:cNvPr>
          <p:cNvSpPr/>
          <p:nvPr/>
        </p:nvSpPr>
        <p:spPr>
          <a:xfrm>
            <a:off x="6013939" y="2035419"/>
            <a:ext cx="1676033" cy="3133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350"/>
              <a:t>EDAD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62E6B57-7DAF-7FA0-4C17-9FBE69A4A2D5}"/>
              </a:ext>
            </a:extLst>
          </p:cNvPr>
          <p:cNvSpPr/>
          <p:nvPr/>
        </p:nvSpPr>
        <p:spPr>
          <a:xfrm>
            <a:off x="6185389" y="2606919"/>
            <a:ext cx="1340827" cy="474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350"/>
              <a:t>FRECUENCIA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9E63E7D-874A-55C0-BDF4-2A351742421E}"/>
              </a:ext>
            </a:extLst>
          </p:cNvPr>
          <p:cNvSpPr/>
          <p:nvPr/>
        </p:nvSpPr>
        <p:spPr>
          <a:xfrm>
            <a:off x="6185389" y="3371850"/>
            <a:ext cx="1340827" cy="474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350"/>
              <a:t>NUEVA TAREA CÍCLICA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F3A009E-F6E2-01F8-53EE-D0AE549BB394}"/>
              </a:ext>
            </a:extLst>
          </p:cNvPr>
          <p:cNvCxnSpPr>
            <a:stCxn id="7" idx="4"/>
            <a:endCxn id="8" idx="0"/>
          </p:cNvCxnSpPr>
          <p:nvPr/>
        </p:nvCxnSpPr>
        <p:spPr>
          <a:xfrm>
            <a:off x="6851956" y="2348777"/>
            <a:ext cx="3847" cy="258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FA18760-727C-0F1E-E663-D54224E9A336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6855803" y="3081702"/>
            <a:ext cx="0" cy="290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815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DD8FB87-38AD-B94D-8FDC-617C6935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105" y="1052902"/>
            <a:ext cx="6823203" cy="724376"/>
          </a:xfrm>
        </p:spPr>
        <p:txBody>
          <a:bodyPr/>
          <a:lstStyle/>
          <a:p>
            <a:r>
              <a:rPr lang="es-MX" sz="2700" b="1">
                <a:latin typeface="Century Gothic" panose="020B0502020202020204" pitchFamily="34" charset="0"/>
              </a:rPr>
              <a:t>Selección de Tareas Prueba Funcional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E35BD8-1EE5-93A2-BC77-42FC137DB3F2}"/>
              </a:ext>
            </a:extLst>
          </p:cNvPr>
          <p:cNvSpPr txBox="1"/>
          <p:nvPr/>
        </p:nvSpPr>
        <p:spPr>
          <a:xfrm>
            <a:off x="2268416" y="2202473"/>
            <a:ext cx="138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sz="135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586ED6-6B56-9FA9-5839-E494E2A317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2" y="1953686"/>
            <a:ext cx="5186483" cy="2689556"/>
          </a:xfrm>
        </p:spPr>
        <p:txBody>
          <a:bodyPr>
            <a:normAutofit fontScale="70000" lnSpcReduction="20000"/>
          </a:bodyPr>
          <a:lstStyle/>
          <a:p>
            <a:r>
              <a:rPr lang="es-419" dirty="0"/>
              <a:t>¿Es un dispositivo de protección?</a:t>
            </a:r>
          </a:p>
          <a:p>
            <a:pPr lvl="1"/>
            <a:r>
              <a:rPr lang="es-419" dirty="0"/>
              <a:t>Back Up</a:t>
            </a:r>
          </a:p>
          <a:p>
            <a:pPr lvl="1"/>
            <a:r>
              <a:rPr lang="es-419" dirty="0"/>
              <a:t>Cortinas</a:t>
            </a:r>
          </a:p>
          <a:p>
            <a:pPr lvl="1"/>
            <a:r>
              <a:rPr lang="es-419" dirty="0"/>
              <a:t>Paros de emergencia</a:t>
            </a:r>
          </a:p>
          <a:p>
            <a:pPr lvl="1"/>
            <a:r>
              <a:rPr lang="es-419" dirty="0"/>
              <a:t>Válvulas de seguridad</a:t>
            </a:r>
          </a:p>
          <a:p>
            <a:r>
              <a:rPr lang="es-419" dirty="0"/>
              <a:t>Frecuencia</a:t>
            </a:r>
          </a:p>
          <a:p>
            <a:pPr lvl="1"/>
            <a:r>
              <a:rPr lang="es-419" dirty="0"/>
              <a:t>Años</a:t>
            </a:r>
          </a:p>
          <a:p>
            <a:pPr lvl="1"/>
            <a:r>
              <a:rPr lang="es-419" dirty="0"/>
              <a:t>Meses</a:t>
            </a:r>
          </a:p>
          <a:p>
            <a:pPr lvl="1"/>
            <a:r>
              <a:rPr lang="es-419" dirty="0"/>
              <a:t>Semanas</a:t>
            </a:r>
          </a:p>
          <a:p>
            <a:pPr lvl="1"/>
            <a:r>
              <a:rPr lang="es-419" dirty="0"/>
              <a:t>Días (Mantenimiento Autónomo)</a:t>
            </a:r>
          </a:p>
          <a:p>
            <a:endParaRPr lang="es-419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99960D5-F29E-7F54-32FA-4A8238B9CBF0}"/>
              </a:ext>
            </a:extLst>
          </p:cNvPr>
          <p:cNvSpPr/>
          <p:nvPr/>
        </p:nvSpPr>
        <p:spPr>
          <a:xfrm>
            <a:off x="6013939" y="2035419"/>
            <a:ext cx="1676033" cy="3133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350"/>
              <a:t>P. FUNCIONAL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62E6B57-7DAF-7FA0-4C17-9FBE69A4A2D5}"/>
              </a:ext>
            </a:extLst>
          </p:cNvPr>
          <p:cNvSpPr/>
          <p:nvPr/>
        </p:nvSpPr>
        <p:spPr>
          <a:xfrm>
            <a:off x="6185389" y="2606919"/>
            <a:ext cx="1340827" cy="474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350"/>
              <a:t>FRECUENCIA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9E63E7D-874A-55C0-BDF4-2A351742421E}"/>
              </a:ext>
            </a:extLst>
          </p:cNvPr>
          <p:cNvSpPr/>
          <p:nvPr/>
        </p:nvSpPr>
        <p:spPr>
          <a:xfrm>
            <a:off x="6185389" y="3371850"/>
            <a:ext cx="1340827" cy="747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350"/>
              <a:t>NUEVA TAREA PRUEBA FUNCIONAL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F3A009E-F6E2-01F8-53EE-D0AE549BB394}"/>
              </a:ext>
            </a:extLst>
          </p:cNvPr>
          <p:cNvCxnSpPr>
            <a:stCxn id="7" idx="4"/>
            <a:endCxn id="8" idx="0"/>
          </p:cNvCxnSpPr>
          <p:nvPr/>
        </p:nvCxnSpPr>
        <p:spPr>
          <a:xfrm>
            <a:off x="6851956" y="2348777"/>
            <a:ext cx="3847" cy="258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FA18760-727C-0F1E-E663-D54224E9A336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6855803" y="3081702"/>
            <a:ext cx="0" cy="290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798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ChangeArrowheads="1"/>
          </p:cNvSpPr>
          <p:nvPr/>
        </p:nvSpPr>
        <p:spPr bwMode="auto">
          <a:xfrm>
            <a:off x="825209" y="1056013"/>
            <a:ext cx="74935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sz="3000" b="1">
                <a:latin typeface="Century Gothic" panose="020B0502020202020204" pitchFamily="34" charset="0"/>
              </a:rPr>
              <a:t>RELACIÓN ENTRE FALLAS Y TAREAS</a:t>
            </a: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95E26FA8-6B9A-25DB-705B-2D9392834418}"/>
              </a:ext>
            </a:extLst>
          </p:cNvPr>
          <p:cNvGrpSpPr/>
          <p:nvPr/>
        </p:nvGrpSpPr>
        <p:grpSpPr>
          <a:xfrm>
            <a:off x="927571" y="1591806"/>
            <a:ext cx="7493583" cy="3837764"/>
            <a:chOff x="1025745" y="1152906"/>
            <a:chExt cx="9991444" cy="5117018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C4B9A9C-EFAC-274A-9ADE-DBAF5249A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6001"/>
            <a:stretch/>
          </p:blipFill>
          <p:spPr>
            <a:xfrm>
              <a:off x="1025745" y="1152906"/>
              <a:ext cx="9991444" cy="3698042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0A884A3-07FE-624B-A357-9321091B4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310" y="3384768"/>
              <a:ext cx="1013368" cy="649878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B596C32-DC15-6C44-86C0-40599A5E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5299" y="4150302"/>
              <a:ext cx="1013368" cy="649878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504A3844-0FC1-D84F-80C5-4A69999E5BE5}"/>
                </a:ext>
              </a:extLst>
            </p:cNvPr>
            <p:cNvSpPr/>
            <p:nvPr/>
          </p:nvSpPr>
          <p:spPr>
            <a:xfrm>
              <a:off x="4424310" y="4128272"/>
              <a:ext cx="865145" cy="649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B0D0399-0B13-B844-B902-A1F733BD1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4404" r="241" b="-1"/>
            <a:stretch/>
          </p:blipFill>
          <p:spPr>
            <a:xfrm>
              <a:off x="2890624" y="2827773"/>
              <a:ext cx="1336995" cy="18734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B0CC0DC-7556-184C-B358-F5A3CB1F8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8793" b="15573"/>
            <a:stretch/>
          </p:blipFill>
          <p:spPr>
            <a:xfrm>
              <a:off x="2890624" y="3638067"/>
              <a:ext cx="1336995" cy="18734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5A294C5-209F-B444-BEB0-EEE8D8810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4586" b="69780"/>
            <a:stretch/>
          </p:blipFill>
          <p:spPr>
            <a:xfrm>
              <a:off x="2890626" y="4287901"/>
              <a:ext cx="1336993" cy="187340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2EBA596-E44F-A046-98D9-1C75D5EF390A}"/>
                </a:ext>
              </a:extLst>
            </p:cNvPr>
            <p:cNvSpPr/>
            <p:nvPr/>
          </p:nvSpPr>
          <p:spPr>
            <a:xfrm>
              <a:off x="1951949" y="2070901"/>
              <a:ext cx="1834287" cy="457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086E92A-5520-AC40-B00D-1E786D163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2220" y="2071114"/>
              <a:ext cx="1365844" cy="45992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6531100D-5434-8F4E-B7D2-4780D73D1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8793" b="15573"/>
            <a:stretch/>
          </p:blipFill>
          <p:spPr>
            <a:xfrm>
              <a:off x="2890624" y="3114086"/>
              <a:ext cx="1336995" cy="187340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F9830DA-2200-4AD9-85F1-7359BA8BB4DB}"/>
                </a:ext>
              </a:extLst>
            </p:cNvPr>
            <p:cNvSpPr txBox="1"/>
            <p:nvPr/>
          </p:nvSpPr>
          <p:spPr>
            <a:xfrm>
              <a:off x="5493267" y="1314014"/>
              <a:ext cx="10065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>
                  <a:latin typeface="Aharoni" panose="02010803020104030203" pitchFamily="2" charset="-79"/>
                  <a:cs typeface="Aharoni" panose="02010803020104030203" pitchFamily="2" charset="-79"/>
                </a:rPr>
                <a:t>REACOND</a:t>
              </a:r>
            </a:p>
            <a:p>
              <a:pPr algn="ctr"/>
              <a:r>
                <a:rPr lang="es-ES" sz="900" b="1">
                  <a:latin typeface="Aharoni" panose="02010803020104030203" pitchFamily="2" charset="-79"/>
                  <a:cs typeface="Aharoni" panose="02010803020104030203" pitchFamily="2" charset="-79"/>
                </a:rPr>
                <a:t>CÍCLICO</a:t>
              </a:r>
              <a:endParaRPr lang="en-US" sz="900" b="1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273622E-303A-4E03-BD63-32CE6678B850}"/>
                </a:ext>
              </a:extLst>
            </p:cNvPr>
            <p:cNvSpPr txBox="1"/>
            <p:nvPr/>
          </p:nvSpPr>
          <p:spPr>
            <a:xfrm>
              <a:off x="6626436" y="1309545"/>
              <a:ext cx="10065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>
                  <a:latin typeface="Aharoni" panose="02010803020104030203" pitchFamily="2" charset="-79"/>
                  <a:cs typeface="Aharoni" panose="02010803020104030203" pitchFamily="2" charset="-79"/>
                </a:rPr>
                <a:t>SUST.</a:t>
              </a:r>
            </a:p>
            <a:p>
              <a:pPr algn="ctr"/>
              <a:r>
                <a:rPr lang="es-ES" sz="900" b="1">
                  <a:latin typeface="Aharoni" panose="02010803020104030203" pitchFamily="2" charset="-79"/>
                  <a:cs typeface="Aharoni" panose="02010803020104030203" pitchFamily="2" charset="-79"/>
                </a:rPr>
                <a:t>CÍCLICA</a:t>
              </a:r>
              <a:endParaRPr lang="en-US" sz="900" b="1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3CD75B07-083D-40FF-805F-C1035983307C}"/>
                </a:ext>
              </a:extLst>
            </p:cNvPr>
            <p:cNvSpPr/>
            <p:nvPr/>
          </p:nvSpPr>
          <p:spPr>
            <a:xfrm>
              <a:off x="8940035" y="1974746"/>
              <a:ext cx="865145" cy="553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A8722B07-A3B6-8043-A216-264C0CD6E068}"/>
                </a:ext>
              </a:extLst>
            </p:cNvPr>
            <p:cNvSpPr txBox="1"/>
            <p:nvPr/>
          </p:nvSpPr>
          <p:spPr>
            <a:xfrm>
              <a:off x="8869312" y="1563136"/>
              <a:ext cx="1006589" cy="2936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>
                  <a:latin typeface="Aharoni" panose="02010803020104030203" pitchFamily="2" charset="-79"/>
                  <a:cs typeface="Aharoni" panose="02010803020104030203" pitchFamily="2" charset="-79"/>
                </a:rPr>
                <a:t>RTF</a:t>
              </a:r>
              <a:endParaRPr lang="en-US" sz="1200" b="1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CC3F6B38-89C3-3447-BC54-E89705B7212E}"/>
                </a:ext>
              </a:extLst>
            </p:cNvPr>
            <p:cNvSpPr txBox="1"/>
            <p:nvPr/>
          </p:nvSpPr>
          <p:spPr>
            <a:xfrm rot="16200000">
              <a:off x="2323914" y="3631107"/>
              <a:ext cx="677348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50" b="1">
                  <a:latin typeface="Arial" panose="020B0604020202020204" pitchFamily="34" charset="0"/>
                  <a:cs typeface="Arial" panose="020B0604020202020204" pitchFamily="34" charset="0"/>
                </a:rPr>
                <a:t>INCIPIENTE</a:t>
              </a:r>
              <a:endParaRPr lang="en-US" sz="4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91A0B41-B977-F823-E941-F68E9063378B}"/>
                </a:ext>
              </a:extLst>
            </p:cNvPr>
            <p:cNvSpPr/>
            <p:nvPr/>
          </p:nvSpPr>
          <p:spPr>
            <a:xfrm>
              <a:off x="1771970" y="4381571"/>
              <a:ext cx="584576" cy="7930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350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6DA17C0C-EC6B-5C17-14C8-8B95674AEE87}"/>
                </a:ext>
              </a:extLst>
            </p:cNvPr>
            <p:cNvSpPr txBox="1"/>
            <p:nvPr/>
          </p:nvSpPr>
          <p:spPr>
            <a:xfrm rot="16200000">
              <a:off x="1581370" y="4342179"/>
              <a:ext cx="98232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50" b="1">
                  <a:latin typeface="Arial" panose="020B0604020202020204" pitchFamily="34" charset="0"/>
                  <a:cs typeface="Arial" panose="020B0604020202020204" pitchFamily="34" charset="0"/>
                </a:rPr>
                <a:t>DESGASTE</a:t>
              </a:r>
              <a:endParaRPr lang="en-US" sz="7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2A83AA2A-4AE0-B22B-EC69-F7603E9B5DDC}"/>
                </a:ext>
              </a:extLst>
            </p:cNvPr>
            <p:cNvCxnSpPr/>
            <p:nvPr/>
          </p:nvCxnSpPr>
          <p:spPr>
            <a:xfrm>
              <a:off x="1025745" y="4814372"/>
              <a:ext cx="155492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F2BC5763-00DC-A948-798E-15AC6F4224EF}"/>
                </a:ext>
              </a:extLst>
            </p:cNvPr>
            <p:cNvSpPr/>
            <p:nvPr/>
          </p:nvSpPr>
          <p:spPr>
            <a:xfrm>
              <a:off x="1119932" y="3066901"/>
              <a:ext cx="584576" cy="171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350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DA5651EA-6C4D-02DF-BF55-0010963DD036}"/>
                </a:ext>
              </a:extLst>
            </p:cNvPr>
            <p:cNvSpPr txBox="1"/>
            <p:nvPr/>
          </p:nvSpPr>
          <p:spPr>
            <a:xfrm rot="16200000">
              <a:off x="527300" y="3506329"/>
              <a:ext cx="17108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350" b="1">
                  <a:latin typeface="Arial" panose="020B0604020202020204" pitchFamily="34" charset="0"/>
                  <a:cs typeface="Arial" panose="020B0604020202020204" pitchFamily="34" charset="0"/>
                </a:rPr>
                <a:t>EVIDENTE</a:t>
              </a:r>
              <a:endParaRPr lang="en-US" sz="13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9C70C939-51F1-3547-C619-AC7A65735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8643" b="33606"/>
            <a:stretch/>
          </p:blipFill>
          <p:spPr>
            <a:xfrm>
              <a:off x="2890624" y="2142964"/>
              <a:ext cx="1365845" cy="217285"/>
            </a:xfrm>
            <a:prstGeom prst="rect">
              <a:avLst/>
            </a:prstGeom>
          </p:spPr>
        </p:pic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D558AC0F-6E8C-F429-EAA5-DE0A74DCE9EA}"/>
                </a:ext>
              </a:extLst>
            </p:cNvPr>
            <p:cNvSpPr/>
            <p:nvPr/>
          </p:nvSpPr>
          <p:spPr>
            <a:xfrm>
              <a:off x="1803205" y="2743200"/>
              <a:ext cx="553341" cy="1230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350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ABA7409-0A58-D93F-B748-A4ADCD7B4140}"/>
                </a:ext>
              </a:extLst>
            </p:cNvPr>
            <p:cNvSpPr txBox="1"/>
            <p:nvPr/>
          </p:nvSpPr>
          <p:spPr>
            <a:xfrm rot="16200000">
              <a:off x="1375703" y="3230448"/>
              <a:ext cx="141710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750" b="1">
                  <a:latin typeface="Arial" panose="020B0604020202020204" pitchFamily="34" charset="0"/>
                  <a:cs typeface="Arial" panose="020B0604020202020204" pitchFamily="34" charset="0"/>
                </a:rPr>
                <a:t>SOBREESFUERZO</a:t>
              </a:r>
              <a:endParaRPr lang="en-US" sz="7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A46ED92E-8410-6EB1-21DD-BF27C63A96B3}"/>
                </a:ext>
              </a:extLst>
            </p:cNvPr>
            <p:cNvSpPr/>
            <p:nvPr/>
          </p:nvSpPr>
          <p:spPr>
            <a:xfrm>
              <a:off x="4256469" y="4943889"/>
              <a:ext cx="1406855" cy="212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900"/>
                <a:t>CONDICIÓN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DEC8DF21-63D4-77E7-3761-2360942E1529}"/>
                </a:ext>
              </a:extLst>
            </p:cNvPr>
            <p:cNvSpPr/>
            <p:nvPr/>
          </p:nvSpPr>
          <p:spPr>
            <a:xfrm>
              <a:off x="4343327" y="5321780"/>
              <a:ext cx="1237936" cy="377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900"/>
                <a:t>FRECUENCIA (PF/2)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55C4D3A9-F8D1-A35A-160F-4E60C81428A5}"/>
                </a:ext>
              </a:extLst>
            </p:cNvPr>
            <p:cNvSpPr/>
            <p:nvPr/>
          </p:nvSpPr>
          <p:spPr>
            <a:xfrm>
              <a:off x="4489939" y="5876894"/>
              <a:ext cx="944713" cy="377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900"/>
                <a:t>TAREA MBC</a:t>
              </a:r>
            </a:p>
          </p:txBody>
        </p: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0510B280-4A1F-B138-F5E2-D59C218AEA42}"/>
                </a:ext>
              </a:extLst>
            </p:cNvPr>
            <p:cNvCxnSpPr>
              <a:cxnSpLocks/>
              <a:stCxn id="3" idx="4"/>
              <a:endCxn id="13" idx="0"/>
            </p:cNvCxnSpPr>
            <p:nvPr/>
          </p:nvCxnSpPr>
          <p:spPr>
            <a:xfrm>
              <a:off x="4959897" y="5156041"/>
              <a:ext cx="2398" cy="165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84473F85-3D03-47D8-4AF5-BCB506AC27C3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4962295" y="5699671"/>
              <a:ext cx="1" cy="1772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810EF749-0FDD-CD00-2990-AE6A4B17AC7B}"/>
                </a:ext>
              </a:extLst>
            </p:cNvPr>
            <p:cNvSpPr/>
            <p:nvPr/>
          </p:nvSpPr>
          <p:spPr>
            <a:xfrm>
              <a:off x="5803912" y="4943890"/>
              <a:ext cx="1406855" cy="212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900"/>
                <a:t>EDAD</a:t>
              </a:r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A4FA55F0-1FF0-2EB7-2E2A-F3F01067078E}"/>
                </a:ext>
              </a:extLst>
            </p:cNvPr>
            <p:cNvSpPr/>
            <p:nvPr/>
          </p:nvSpPr>
          <p:spPr>
            <a:xfrm>
              <a:off x="5890770" y="5321781"/>
              <a:ext cx="1237936" cy="377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900"/>
                <a:t>FRECUENCIA</a:t>
              </a:r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1D564FC3-9A20-87F1-4DBB-4A3B60714A2A}"/>
                </a:ext>
              </a:extLst>
            </p:cNvPr>
            <p:cNvSpPr/>
            <p:nvPr/>
          </p:nvSpPr>
          <p:spPr>
            <a:xfrm>
              <a:off x="6037382" y="5876895"/>
              <a:ext cx="944713" cy="377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900"/>
                <a:t>TAREA  </a:t>
              </a:r>
            </a:p>
            <a:p>
              <a:pPr algn="ctr"/>
              <a:r>
                <a:rPr lang="es-419" sz="900"/>
                <a:t>SC, RC</a:t>
              </a:r>
            </a:p>
          </p:txBody>
        </p:sp>
        <p:cxnSp>
          <p:nvCxnSpPr>
            <p:cNvPr id="45" name="Conector recto de flecha 44">
              <a:extLst>
                <a:ext uri="{FF2B5EF4-FFF2-40B4-BE49-F238E27FC236}">
                  <a16:creationId xmlns:a16="http://schemas.microsoft.com/office/drawing/2014/main" id="{74B488A9-672E-7996-7CA3-CB38C43C4C90}"/>
                </a:ext>
              </a:extLst>
            </p:cNvPr>
            <p:cNvCxnSpPr>
              <a:cxnSpLocks/>
              <a:stCxn id="42" idx="4"/>
              <a:endCxn id="43" idx="0"/>
            </p:cNvCxnSpPr>
            <p:nvPr/>
          </p:nvCxnSpPr>
          <p:spPr>
            <a:xfrm>
              <a:off x="6507340" y="5156042"/>
              <a:ext cx="2398" cy="165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333EC1CF-4F28-69BD-017F-A731B4DFA645}"/>
                </a:ext>
              </a:extLst>
            </p:cNvPr>
            <p:cNvCxnSpPr>
              <a:cxnSpLocks/>
              <a:stCxn id="43" idx="2"/>
              <a:endCxn id="44" idx="0"/>
            </p:cNvCxnSpPr>
            <p:nvPr/>
          </p:nvCxnSpPr>
          <p:spPr>
            <a:xfrm>
              <a:off x="6509738" y="5699672"/>
              <a:ext cx="1" cy="1772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82C59F04-7215-B78A-45EC-E7AA29E04A63}"/>
                </a:ext>
              </a:extLst>
            </p:cNvPr>
            <p:cNvSpPr/>
            <p:nvPr/>
          </p:nvSpPr>
          <p:spPr>
            <a:xfrm>
              <a:off x="7596265" y="4959028"/>
              <a:ext cx="1406855" cy="2121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825"/>
                <a:t>P.FUNCIONAL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F3FC64CF-B5BB-DAAF-D431-D1091D8EE069}"/>
                </a:ext>
              </a:extLst>
            </p:cNvPr>
            <p:cNvSpPr/>
            <p:nvPr/>
          </p:nvSpPr>
          <p:spPr>
            <a:xfrm>
              <a:off x="7683123" y="5336919"/>
              <a:ext cx="1237936" cy="377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900"/>
                <a:t>FRECUENCIA</a:t>
              </a: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72D40FA9-9E9A-EB41-AF8A-6FDA7E81B884}"/>
                </a:ext>
              </a:extLst>
            </p:cNvPr>
            <p:cNvSpPr/>
            <p:nvPr/>
          </p:nvSpPr>
          <p:spPr>
            <a:xfrm>
              <a:off x="7829735" y="5892033"/>
              <a:ext cx="944713" cy="3778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900"/>
                <a:t>TAREA  </a:t>
              </a:r>
            </a:p>
            <a:p>
              <a:pPr algn="ctr"/>
              <a:r>
                <a:rPr lang="es-419" sz="900"/>
                <a:t>SC, RC</a:t>
              </a:r>
            </a:p>
          </p:txBody>
        </p:sp>
        <p:cxnSp>
          <p:nvCxnSpPr>
            <p:cNvPr id="33" name="Conector recto de flecha 32">
              <a:extLst>
                <a:ext uri="{FF2B5EF4-FFF2-40B4-BE49-F238E27FC236}">
                  <a16:creationId xmlns:a16="http://schemas.microsoft.com/office/drawing/2014/main" id="{7EEBF2BC-07E0-B8B7-5E8F-4BFF116D9972}"/>
                </a:ext>
              </a:extLst>
            </p:cNvPr>
            <p:cNvCxnSpPr>
              <a:cxnSpLocks/>
              <a:stCxn id="23" idx="4"/>
              <a:endCxn id="29" idx="0"/>
            </p:cNvCxnSpPr>
            <p:nvPr/>
          </p:nvCxnSpPr>
          <p:spPr>
            <a:xfrm>
              <a:off x="8299693" y="5171180"/>
              <a:ext cx="2398" cy="165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de flecha 33">
              <a:extLst>
                <a:ext uri="{FF2B5EF4-FFF2-40B4-BE49-F238E27FC236}">
                  <a16:creationId xmlns:a16="http://schemas.microsoft.com/office/drawing/2014/main" id="{B61975A6-4042-EDA8-C15C-5073B7839CD7}"/>
                </a:ext>
              </a:extLst>
            </p:cNvPr>
            <p:cNvCxnSpPr>
              <a:cxnSpLocks/>
              <a:stCxn id="29" idx="2"/>
              <a:endCxn id="32" idx="0"/>
            </p:cNvCxnSpPr>
            <p:nvPr/>
          </p:nvCxnSpPr>
          <p:spPr>
            <a:xfrm>
              <a:off x="8302091" y="5714810"/>
              <a:ext cx="1" cy="1772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314397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248A6-E23D-D613-1279-5FAA04A99C21}"/>
              </a:ext>
            </a:extLst>
          </p:cNvPr>
          <p:cNvSpPr txBox="1">
            <a:spLocks/>
          </p:cNvSpPr>
          <p:nvPr/>
        </p:nvSpPr>
        <p:spPr>
          <a:xfrm>
            <a:off x="2090289" y="3041400"/>
            <a:ext cx="4963422" cy="7751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419" sz="6000" b="1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3" name="Imagen 11">
            <a:extLst>
              <a:ext uri="{FF2B5EF4-FFF2-40B4-BE49-F238E27FC236}">
                <a16:creationId xmlns:a16="http://schemas.microsoft.com/office/drawing/2014/main" id="{A18DD6A1-D0E7-4EAD-2AEE-4244FDC08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5277" y="316496"/>
            <a:ext cx="799264" cy="5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07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DD8FB87-38AD-B94D-8FDC-617C6935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949645"/>
            <a:ext cx="6823203" cy="724376"/>
          </a:xfrm>
        </p:spPr>
        <p:txBody>
          <a:bodyPr anchor="ctr">
            <a:normAutofit/>
          </a:bodyPr>
          <a:lstStyle/>
          <a:p>
            <a:r>
              <a:rPr lang="es-MX" b="1"/>
              <a:t>NUEVO PRGRAMA DE MP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0F84D75C-9379-6C17-6AF0-CF27082827D3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12211560"/>
              </p:ext>
            </p:extLst>
          </p:nvPr>
        </p:nvGraphicFramePr>
        <p:xfrm>
          <a:off x="431798" y="1674021"/>
          <a:ext cx="8280404" cy="328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4367">
                  <a:extLst>
                    <a:ext uri="{9D8B030D-6E8A-4147-A177-3AD203B41FA5}">
                      <a16:colId xmlns:a16="http://schemas.microsoft.com/office/drawing/2014/main" val="4051913374"/>
                    </a:ext>
                  </a:extLst>
                </a:gridCol>
                <a:gridCol w="2907707">
                  <a:extLst>
                    <a:ext uri="{9D8B030D-6E8A-4147-A177-3AD203B41FA5}">
                      <a16:colId xmlns:a16="http://schemas.microsoft.com/office/drawing/2014/main" val="2996403834"/>
                    </a:ext>
                  </a:extLst>
                </a:gridCol>
                <a:gridCol w="1026962">
                  <a:extLst>
                    <a:ext uri="{9D8B030D-6E8A-4147-A177-3AD203B41FA5}">
                      <a16:colId xmlns:a16="http://schemas.microsoft.com/office/drawing/2014/main" val="1438580917"/>
                    </a:ext>
                  </a:extLst>
                </a:gridCol>
                <a:gridCol w="894285">
                  <a:extLst>
                    <a:ext uri="{9D8B030D-6E8A-4147-A177-3AD203B41FA5}">
                      <a16:colId xmlns:a16="http://schemas.microsoft.com/office/drawing/2014/main" val="131741467"/>
                    </a:ext>
                  </a:extLst>
                </a:gridCol>
                <a:gridCol w="761609">
                  <a:extLst>
                    <a:ext uri="{9D8B030D-6E8A-4147-A177-3AD203B41FA5}">
                      <a16:colId xmlns:a16="http://schemas.microsoft.com/office/drawing/2014/main" val="2656150571"/>
                    </a:ext>
                  </a:extLst>
                </a:gridCol>
                <a:gridCol w="884975">
                  <a:extLst>
                    <a:ext uri="{9D8B030D-6E8A-4147-A177-3AD203B41FA5}">
                      <a16:colId xmlns:a16="http://schemas.microsoft.com/office/drawing/2014/main" val="1545157342"/>
                    </a:ext>
                  </a:extLst>
                </a:gridCol>
                <a:gridCol w="1080499">
                  <a:extLst>
                    <a:ext uri="{9D8B030D-6E8A-4147-A177-3AD203B41FA5}">
                      <a16:colId xmlns:a16="http://schemas.microsoft.com/office/drawing/2014/main" val="3868341619"/>
                    </a:ext>
                  </a:extLst>
                </a:gridCol>
              </a:tblGrid>
              <a:tr h="469814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TIPO TAREA</a:t>
                      </a:r>
                      <a:endParaRPr lang="es-419" sz="1400" b="1" i="0" u="none" strike="noStrike">
                        <a:solidFill>
                          <a:srgbClr val="C0C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NUEVA TAREA DE MANTENIMIENTO</a:t>
                      </a:r>
                      <a:endParaRPr lang="es-419" sz="1400" b="1" i="0" u="none" strike="noStrike">
                        <a:solidFill>
                          <a:srgbClr val="C0C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FRECUENCIA PMO DÍAS</a:t>
                      </a:r>
                      <a:endParaRPr lang="es-419" sz="1400" b="1" i="0" u="none" strike="noStrike">
                        <a:solidFill>
                          <a:srgbClr val="C0C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PERSONAS</a:t>
                      </a:r>
                      <a:endParaRPr lang="es-419" sz="1400" b="1" i="0" u="none" strike="noStrike">
                        <a:solidFill>
                          <a:srgbClr val="C0C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HORAS</a:t>
                      </a:r>
                      <a:endParaRPr lang="es-419" sz="1400" b="1" i="0" u="none" strike="noStrike">
                        <a:solidFill>
                          <a:srgbClr val="C0C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MAT</a:t>
                      </a:r>
                      <a:endParaRPr lang="es-419" sz="1400" b="1" i="0" u="none" strike="noStrike">
                        <a:solidFill>
                          <a:srgbClr val="C0C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HERRTAS</a:t>
                      </a:r>
                      <a:endParaRPr lang="es-419" sz="1400" b="1" i="0" u="none" strike="noStrike">
                        <a:solidFill>
                          <a:srgbClr val="C0C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extLst>
                  <a:ext uri="{0D108BD9-81ED-4DB2-BD59-A6C34878D82A}">
                    <a16:rowId xmlns:a16="http://schemas.microsoft.com/office/drawing/2014/main" val="1715213163"/>
                  </a:ext>
                </a:extLst>
              </a:tr>
              <a:tr h="425123"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u="none" strike="noStrike">
                          <a:effectLst/>
                        </a:rPr>
                        <a:t>SC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u="none" strike="noStrike">
                          <a:effectLst/>
                        </a:rPr>
                        <a:t>CAMBIO DE BANDA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360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1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1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BANDA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200" u="none" strike="noStrike">
                          <a:effectLst/>
                        </a:rPr>
                        <a:t>ALINEADOR Y TENSIÓM.</a:t>
                      </a:r>
                      <a:endParaRPr lang="es-419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extLst>
                  <a:ext uri="{0D108BD9-81ED-4DB2-BD59-A6C34878D82A}">
                    <a16:rowId xmlns:a16="http://schemas.microsoft.com/office/drawing/2014/main" val="1750263465"/>
                  </a:ext>
                </a:extLst>
              </a:tr>
              <a:tr h="313396"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u="none" strike="noStrike">
                          <a:effectLst/>
                        </a:rPr>
                        <a:t>SC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u="none" strike="noStrike">
                          <a:effectLst/>
                        </a:rPr>
                        <a:t>CAMBIO DE RETENES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360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2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2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RETÉN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 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extLst>
                  <a:ext uri="{0D108BD9-81ED-4DB2-BD59-A6C34878D82A}">
                    <a16:rowId xmlns:a16="http://schemas.microsoft.com/office/drawing/2014/main" val="3448068916"/>
                  </a:ext>
                </a:extLst>
              </a:tr>
              <a:tr h="804997"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u="none" strike="noStrike">
                          <a:effectLst/>
                        </a:rPr>
                        <a:t>RC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u="none" strike="noStrike">
                          <a:effectLst/>
                        </a:rPr>
                        <a:t>ENGRASAR RODAMIENTO CON 4 BOMBAZOS DE GRASA EP2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30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1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0.25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EP2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BOMBA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extLst>
                  <a:ext uri="{0D108BD9-81ED-4DB2-BD59-A6C34878D82A}">
                    <a16:rowId xmlns:a16="http://schemas.microsoft.com/office/drawing/2014/main" val="523640404"/>
                  </a:ext>
                </a:extLst>
              </a:tr>
              <a:tr h="425123"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u="none" strike="noStrike">
                          <a:effectLst/>
                        </a:rPr>
                        <a:t>RC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u="none" strike="noStrike">
                          <a:effectLst/>
                        </a:rPr>
                        <a:t>CAMBIO DE RODAMIENTOS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720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2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2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ROD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200" u="none" strike="noStrike">
                          <a:effectLst/>
                        </a:rPr>
                        <a:t>INSERTOR, EXTRACTOR</a:t>
                      </a:r>
                      <a:endParaRPr lang="es-419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extLst>
                  <a:ext uri="{0D108BD9-81ED-4DB2-BD59-A6C34878D82A}">
                    <a16:rowId xmlns:a16="http://schemas.microsoft.com/office/drawing/2014/main" val="1658221308"/>
                  </a:ext>
                </a:extLst>
              </a:tr>
              <a:tr h="516886"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MBC</a:t>
                      </a: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BÚSQUEDA DE FUGAS DE AIRE CON ULTRASONIDO</a:t>
                      </a: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.5</a:t>
                      </a: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ULTRASONIDO</a:t>
                      </a:r>
                    </a:p>
                  </a:txBody>
                  <a:tcPr marL="13966" marR="13966" marT="13966" marB="0" anchor="ctr"/>
                </a:tc>
                <a:extLst>
                  <a:ext uri="{0D108BD9-81ED-4DB2-BD59-A6C34878D82A}">
                    <a16:rowId xmlns:a16="http://schemas.microsoft.com/office/drawing/2014/main" val="2500300376"/>
                  </a:ext>
                </a:extLst>
              </a:tr>
              <a:tr h="313396"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u="none" strike="noStrike">
                          <a:effectLst/>
                        </a:rPr>
                        <a:t>MBC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700" u="none" strike="noStrike">
                          <a:effectLst/>
                        </a:rPr>
                        <a:t>ANÁLISIS DE VIBRACIONES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90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1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0.5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700" u="none" strike="noStrike">
                          <a:effectLst/>
                        </a:rPr>
                        <a:t> </a:t>
                      </a:r>
                      <a:endParaRPr lang="es-419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500" u="none" strike="noStrike">
                          <a:effectLst/>
                        </a:rPr>
                        <a:t>VIBRACIONES</a:t>
                      </a:r>
                      <a:endParaRPr lang="es-419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66" marR="13966" marT="13966" marB="0" anchor="ctr"/>
                </a:tc>
                <a:extLst>
                  <a:ext uri="{0D108BD9-81ED-4DB2-BD59-A6C34878D82A}">
                    <a16:rowId xmlns:a16="http://schemas.microsoft.com/office/drawing/2014/main" val="2427793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46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861B66-3CC4-F539-430B-61F964028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725" y="1939413"/>
            <a:ext cx="3994815" cy="479822"/>
          </a:xfrm>
        </p:spPr>
        <p:txBody>
          <a:bodyPr anchor="b">
            <a:normAutofit/>
          </a:bodyPr>
          <a:lstStyle/>
          <a:p>
            <a:r>
              <a:rPr lang="es-419"/>
              <a:t>Nuevas Tareas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B3B3801-F32A-7FA6-5785-1DD5FBF3F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4844" y="1944291"/>
            <a:ext cx="3994815" cy="479822"/>
          </a:xfrm>
        </p:spPr>
        <p:txBody>
          <a:bodyPr anchor="b">
            <a:normAutofit/>
          </a:bodyPr>
          <a:lstStyle/>
          <a:p>
            <a:r>
              <a:rPr lang="es-419"/>
              <a:t>Rediseños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FFE58778-732F-131F-7D13-EF5856265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4844" y="2526390"/>
            <a:ext cx="3994815" cy="3008826"/>
          </a:xfrm>
        </p:spPr>
        <p:txBody>
          <a:bodyPr/>
          <a:lstStyle/>
          <a:p>
            <a:r>
              <a:rPr lang="en-US"/>
              <a:t>INSTALACIÓN DE BANDAS</a:t>
            </a:r>
          </a:p>
          <a:p>
            <a:r>
              <a:rPr lang="en-US"/>
              <a:t>ALINEACIÓN DE POLEAS</a:t>
            </a:r>
          </a:p>
          <a:p>
            <a:r>
              <a:rPr lang="en-US"/>
              <a:t>TENSIÓN DE ANDAS</a:t>
            </a:r>
          </a:p>
          <a:p>
            <a:r>
              <a:rPr lang="en-US"/>
              <a:t>INSTALACIÓN DE MANGUERAS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DD8FB87-38AD-B94D-8FDC-617C6935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949645"/>
            <a:ext cx="6823203" cy="724376"/>
          </a:xfrm>
        </p:spPr>
        <p:txBody>
          <a:bodyPr anchor="ctr">
            <a:normAutofit fontScale="90000"/>
          </a:bodyPr>
          <a:lstStyle/>
          <a:p>
            <a:r>
              <a:rPr lang="es-MX" b="1" dirty="0"/>
              <a:t>NUEVO PROGRAMA DE ENTRENAMIENTO</a:t>
            </a:r>
          </a:p>
        </p:txBody>
      </p:sp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9235273C-F38C-E333-107C-CD2BB5AC19B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27043794"/>
              </p:ext>
            </p:extLst>
          </p:nvPr>
        </p:nvGraphicFramePr>
        <p:xfrm>
          <a:off x="432724" y="2684626"/>
          <a:ext cx="3994816" cy="2396455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595496">
                  <a:extLst>
                    <a:ext uri="{9D8B030D-6E8A-4147-A177-3AD203B41FA5}">
                      <a16:colId xmlns:a16="http://schemas.microsoft.com/office/drawing/2014/main" val="1928509987"/>
                    </a:ext>
                  </a:extLst>
                </a:gridCol>
                <a:gridCol w="3399320">
                  <a:extLst>
                    <a:ext uri="{9D8B030D-6E8A-4147-A177-3AD203B41FA5}">
                      <a16:colId xmlns:a16="http://schemas.microsoft.com/office/drawing/2014/main" val="920038789"/>
                    </a:ext>
                  </a:extLst>
                </a:gridCol>
              </a:tblGrid>
              <a:tr h="430667"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SC</a:t>
                      </a:r>
                      <a:endParaRPr lang="es-419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3" marR="10853" marT="72935" marB="72935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CAMBIO DE BANDA</a:t>
                      </a:r>
                      <a:endParaRPr lang="es-419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3" marR="10853" marT="72935" marB="72935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2857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674588"/>
                  </a:ext>
                </a:extLst>
              </a:tr>
              <a:tr h="430667"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SC</a:t>
                      </a:r>
                      <a:endParaRPr lang="es-419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3" marR="10853" marT="72935" marB="72935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CAMBIO DE RETENES</a:t>
                      </a:r>
                      <a:endParaRPr lang="es-419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3" marR="10853" marT="72935" marB="72935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016210"/>
                  </a:ext>
                </a:extLst>
              </a:tr>
              <a:tr h="673787"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RC</a:t>
                      </a:r>
                      <a:endParaRPr lang="es-419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3" marR="10853" marT="72935" marB="72935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ENGRASAR RODAMIENTO CON 4 BOMBAZOS DE GRASA EP2</a:t>
                      </a:r>
                      <a:endParaRPr lang="es-419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3" marR="10853" marT="72935" marB="72935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049638"/>
                  </a:ext>
                </a:extLst>
              </a:tr>
              <a:tr h="430667"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RC</a:t>
                      </a:r>
                      <a:endParaRPr lang="es-419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3" marR="10853" marT="72935" marB="72935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CAMBIO DE RODAMIENTOS</a:t>
                      </a:r>
                      <a:endParaRPr lang="es-419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3" marR="10853" marT="72935" marB="72935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827528"/>
                  </a:ext>
                </a:extLst>
              </a:tr>
              <a:tr h="430667"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MBC</a:t>
                      </a:r>
                      <a:endParaRPr lang="es-419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3" marR="10853" marT="72935" marB="72935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ANÁLISIS DE VIBRACIONES</a:t>
                      </a:r>
                      <a:endParaRPr lang="es-419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3" marR="10853" marT="72935" marB="72935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34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935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861B66-3CC4-F539-430B-61F964028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4867" y="2034465"/>
            <a:ext cx="1565197" cy="479822"/>
          </a:xfrm>
        </p:spPr>
        <p:txBody>
          <a:bodyPr anchor="ctr">
            <a:normAutofit/>
          </a:bodyPr>
          <a:lstStyle/>
          <a:p>
            <a:pPr algn="ctr"/>
            <a:r>
              <a:rPr lang="es-419"/>
              <a:t>Materiales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B3B3801-F32A-7FA6-5785-1DD5FBF3F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4844" y="2111344"/>
            <a:ext cx="1565197" cy="479822"/>
          </a:xfrm>
        </p:spPr>
        <p:txBody>
          <a:bodyPr anchor="ctr">
            <a:normAutofit/>
          </a:bodyPr>
          <a:lstStyle/>
          <a:p>
            <a:pPr algn="ctr"/>
            <a:r>
              <a:rPr lang="es-419"/>
              <a:t>Herramientas</a:t>
            </a:r>
          </a:p>
        </p:txBody>
      </p:sp>
      <p:graphicFrame>
        <p:nvGraphicFramePr>
          <p:cNvPr id="11" name="Marcador de contenido 10">
            <a:extLst>
              <a:ext uri="{FF2B5EF4-FFF2-40B4-BE49-F238E27FC236}">
                <a16:creationId xmlns:a16="http://schemas.microsoft.com/office/drawing/2014/main" id="{5CC6D022-F5F4-BE92-05A0-825B3654EAF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601931"/>
              </p:ext>
            </p:extLst>
          </p:nvPr>
        </p:nvGraphicFramePr>
        <p:xfrm>
          <a:off x="4714844" y="2845655"/>
          <a:ext cx="1650787" cy="2409112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650787">
                  <a:extLst>
                    <a:ext uri="{9D8B030D-6E8A-4147-A177-3AD203B41FA5}">
                      <a16:colId xmlns:a16="http://schemas.microsoft.com/office/drawing/2014/main" val="850214440"/>
                    </a:ext>
                  </a:extLst>
                </a:gridCol>
              </a:tblGrid>
              <a:tr h="395050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GRASERA</a:t>
                      </a:r>
                      <a:endParaRPr lang="es-419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051896096"/>
                  </a:ext>
                </a:extLst>
              </a:tr>
              <a:tr h="592574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ALINEADOR Y TENSIÓMETRO</a:t>
                      </a:r>
                      <a:endParaRPr lang="es-419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706041990"/>
                  </a:ext>
                </a:extLst>
              </a:tr>
              <a:tr h="395050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ULTRASONIDO</a:t>
                      </a:r>
                      <a:endParaRPr lang="es-419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202946080"/>
                  </a:ext>
                </a:extLst>
              </a:tr>
              <a:tr h="592574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BOMBA GRASERA</a:t>
                      </a:r>
                      <a:endParaRPr lang="es-419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506969937"/>
                  </a:ext>
                </a:extLst>
              </a:tr>
              <a:tr h="395050"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1400" u="none" strike="noStrike">
                          <a:effectLst/>
                        </a:rPr>
                        <a:t>INSERTOR, EXTRACTOR</a:t>
                      </a:r>
                      <a:endParaRPr lang="es-419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151968466"/>
                  </a:ext>
                </a:extLst>
              </a:tr>
            </a:tbl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0DD8FB87-38AD-B94D-8FDC-617C6935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949645"/>
            <a:ext cx="6823203" cy="724376"/>
          </a:xfrm>
        </p:spPr>
        <p:txBody>
          <a:bodyPr anchor="ctr">
            <a:normAutofit/>
          </a:bodyPr>
          <a:lstStyle/>
          <a:p>
            <a:r>
              <a:rPr lang="es-MX" b="1"/>
              <a:t>MATERIALES Y HERRAMIENTAS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F61DCFFC-2747-8882-715D-9D86CB264F1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69249874"/>
              </p:ext>
            </p:extLst>
          </p:nvPr>
        </p:nvGraphicFramePr>
        <p:xfrm>
          <a:off x="1647534" y="2845655"/>
          <a:ext cx="1565197" cy="2370295"/>
        </p:xfrm>
        <a:graphic>
          <a:graphicData uri="http://schemas.openxmlformats.org/drawingml/2006/table">
            <a:tbl>
              <a:tblPr/>
              <a:tblGrid>
                <a:gridCol w="1565197">
                  <a:extLst>
                    <a:ext uri="{9D8B030D-6E8A-4147-A177-3AD203B41FA5}">
                      <a16:colId xmlns:a16="http://schemas.microsoft.com/office/drawing/2014/main" val="228640729"/>
                    </a:ext>
                  </a:extLst>
                </a:gridCol>
              </a:tblGrid>
              <a:tr h="44662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GRASA EP2</a:t>
                      </a:r>
                      <a:endParaRPr lang="es-419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21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004279"/>
                  </a:ext>
                </a:extLst>
              </a:tr>
              <a:tr h="48091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BANDA</a:t>
                      </a:r>
                      <a:endParaRPr lang="es-419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21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7888756"/>
                  </a:ext>
                </a:extLst>
              </a:tr>
              <a:tr h="48091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RETÉN</a:t>
                      </a:r>
                      <a:endParaRPr lang="es-419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21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226657"/>
                  </a:ext>
                </a:extLst>
              </a:tr>
              <a:tr h="48091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EP2</a:t>
                      </a:r>
                      <a:endParaRPr lang="es-419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21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413025"/>
                  </a:ext>
                </a:extLst>
              </a:tr>
              <a:tr h="48091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ROD</a:t>
                      </a:r>
                      <a:endParaRPr lang="es-419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1431" marR="21431" marT="214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44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557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DF569227-8CB7-E948-7BA0-B2B0F90FE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725" y="1658061"/>
            <a:ext cx="3994815" cy="479822"/>
          </a:xfrm>
        </p:spPr>
        <p:txBody>
          <a:bodyPr/>
          <a:lstStyle/>
          <a:p>
            <a:r>
              <a:rPr lang="en-US"/>
              <a:t>ACTUAL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87B51D2-18CD-2600-C648-5E6FDAF55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725" y="2245038"/>
            <a:ext cx="3994815" cy="810291"/>
          </a:xfrm>
        </p:spPr>
        <p:txBody>
          <a:bodyPr/>
          <a:lstStyle/>
          <a:p>
            <a:r>
              <a:rPr lang="en-US"/>
              <a:t>Horas Hombre </a:t>
            </a:r>
            <a:r>
              <a:rPr lang="en-US" err="1"/>
              <a:t>anuales</a:t>
            </a:r>
            <a:r>
              <a:rPr lang="en-US"/>
              <a:t> = 51.42</a:t>
            </a:r>
          </a:p>
          <a:p>
            <a:r>
              <a:rPr lang="en-US"/>
              <a:t>Horas </a:t>
            </a:r>
            <a:r>
              <a:rPr lang="en-US" err="1"/>
              <a:t>Máquina</a:t>
            </a:r>
            <a:r>
              <a:rPr lang="en-US"/>
              <a:t> = 51.42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7C63F41-4CFF-2F19-B574-67BDA199D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4844" y="1654147"/>
            <a:ext cx="3994815" cy="479822"/>
          </a:xfrm>
        </p:spPr>
        <p:txBody>
          <a:bodyPr/>
          <a:lstStyle/>
          <a:p>
            <a:r>
              <a:rPr lang="en-US"/>
              <a:t>PMO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D29FCF8A-F795-1A23-6760-F23BE6095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4844" y="2236246"/>
            <a:ext cx="3994815" cy="695991"/>
          </a:xfrm>
        </p:spPr>
        <p:txBody>
          <a:bodyPr>
            <a:normAutofit lnSpcReduction="10000"/>
          </a:bodyPr>
          <a:lstStyle/>
          <a:p>
            <a:r>
              <a:rPr lang="en-US"/>
              <a:t>Horas Hombre </a:t>
            </a:r>
            <a:r>
              <a:rPr lang="en-US" err="1"/>
              <a:t>Anuales</a:t>
            </a:r>
            <a:r>
              <a:rPr lang="en-US"/>
              <a:t> = 15</a:t>
            </a:r>
          </a:p>
          <a:p>
            <a:r>
              <a:rPr lang="en-US"/>
              <a:t>Horas </a:t>
            </a:r>
            <a:r>
              <a:rPr lang="en-US" err="1"/>
              <a:t>Máquina</a:t>
            </a:r>
            <a:r>
              <a:rPr lang="en-US"/>
              <a:t> = 6.5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DD8FB87-38AD-B94D-8FDC-617C6935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997" y="949645"/>
            <a:ext cx="6823203" cy="724376"/>
          </a:xfrm>
        </p:spPr>
        <p:txBody>
          <a:bodyPr anchor="ctr">
            <a:normAutofit/>
          </a:bodyPr>
          <a:lstStyle/>
          <a:p>
            <a:r>
              <a:rPr lang="es-MX" b="1"/>
              <a:t>RESULTADOS AHORROS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5B761C7-D9D8-C575-F1A8-52E953F7DF7D}"/>
              </a:ext>
            </a:extLst>
          </p:cNvPr>
          <p:cNvSpPr txBox="1"/>
          <p:nvPr/>
        </p:nvSpPr>
        <p:spPr>
          <a:xfrm>
            <a:off x="2593732" y="3289490"/>
            <a:ext cx="4369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50"/>
              <a:t>Ahorro horas – 36.42 = 4.5 turnos</a:t>
            </a:r>
          </a:p>
          <a:p>
            <a:r>
              <a:rPr lang="es-419" sz="1350"/>
              <a:t>Ahorro en horas máquina – 44.92</a:t>
            </a:r>
          </a:p>
          <a:p>
            <a:endParaRPr lang="es-419" sz="1350"/>
          </a:p>
          <a:p>
            <a:r>
              <a:rPr lang="es-419" sz="1350"/>
              <a:t>Costo promedio hH - $4 USD</a:t>
            </a:r>
          </a:p>
          <a:p>
            <a:r>
              <a:rPr lang="es-419" sz="1350"/>
              <a:t>Costo promedio de máquina parada por hora - $150 USD</a:t>
            </a:r>
          </a:p>
          <a:p>
            <a:endParaRPr lang="es-419" sz="1350"/>
          </a:p>
          <a:p>
            <a:r>
              <a:rPr lang="es-419" sz="1350" b="1"/>
              <a:t>Ahorro hH - $145.7 USD</a:t>
            </a:r>
          </a:p>
          <a:p>
            <a:r>
              <a:rPr lang="es-419" sz="1350" b="1"/>
              <a:t>Ahorro Disponibilidad - $6,740 USD</a:t>
            </a:r>
          </a:p>
        </p:txBody>
      </p:sp>
    </p:spTree>
    <p:extLst>
      <p:ext uri="{BB962C8B-B14F-4D97-AF65-F5344CB8AC3E}">
        <p14:creationId xmlns:p14="http://schemas.microsoft.com/office/powerpoint/2010/main" val="399952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Grp="1" noChangeArrowheads="1"/>
          </p:cNvSpPr>
          <p:nvPr>
            <p:ph type="title"/>
          </p:nvPr>
        </p:nvSpPr>
        <p:spPr>
          <a:xfrm>
            <a:off x="1212276" y="830389"/>
            <a:ext cx="6823203" cy="362189"/>
          </a:xfrm>
        </p:spPr>
        <p:txBody>
          <a:bodyPr/>
          <a:lstStyle/>
          <a:p>
            <a:pPr algn="ctr" eaLnBrk="1" hangingPunct="1"/>
            <a:r>
              <a:rPr lang="es-MX" sz="3000" b="1">
                <a:latin typeface="Century Gothic" panose="020B0502020202020204" pitchFamily="34" charset="0"/>
              </a:rPr>
              <a:t>Evolución del Mantenimiento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EFDB044-4F1D-D98C-53FB-62CF7D3F6A13}"/>
              </a:ext>
            </a:extLst>
          </p:cNvPr>
          <p:cNvGrpSpPr/>
          <p:nvPr/>
        </p:nvGrpSpPr>
        <p:grpSpPr>
          <a:xfrm>
            <a:off x="742948" y="1390309"/>
            <a:ext cx="7258050" cy="3978359"/>
            <a:chOff x="990597" y="710746"/>
            <a:chExt cx="9677400" cy="5304478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785" y="1175022"/>
              <a:ext cx="6808430" cy="3669868"/>
            </a:xfrm>
            <a:prstGeom prst="rect">
              <a:avLst/>
            </a:prstGeom>
          </p:spPr>
        </p:pic>
        <p:sp>
          <p:nvSpPr>
            <p:cNvPr id="3" name="2 CuadroTexto"/>
            <p:cNvSpPr txBox="1"/>
            <p:nvPr/>
          </p:nvSpPr>
          <p:spPr>
            <a:xfrm>
              <a:off x="2691785" y="4999561"/>
              <a:ext cx="2514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itchFamily="34" charset="0"/>
                <a:buChar char="•"/>
              </a:pPr>
              <a:r>
                <a:rPr lang="es-MX" sz="9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Repara cuando falla</a:t>
              </a: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62109" y="4999561"/>
              <a:ext cx="2514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itchFamily="34" charset="0"/>
                <a:buChar char="•"/>
              </a:pPr>
              <a:r>
                <a:rPr lang="es-MX" sz="9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Reparaciones mayores programadas</a:t>
              </a:r>
            </a:p>
            <a:p>
              <a:pPr marL="214313" indent="-214313">
                <a:buFont typeface="Arial" pitchFamily="34" charset="0"/>
                <a:buChar char="•"/>
              </a:pPr>
              <a:r>
                <a:rPr lang="es-MX" sz="9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Sistemas de planeación y control de mantenimiento</a:t>
              </a:r>
            </a:p>
            <a:p>
              <a:endParaRPr lang="es-MX" sz="9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7441311" y="4999560"/>
              <a:ext cx="28545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itchFamily="34" charset="0"/>
                <a:buChar char="•"/>
              </a:pPr>
              <a:r>
                <a:rPr lang="es-MX" sz="9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Monitoreo de condición</a:t>
              </a:r>
            </a:p>
            <a:p>
              <a:pPr marL="214313" indent="-214313">
                <a:buFont typeface="Arial" pitchFamily="34" charset="0"/>
                <a:buChar char="•"/>
              </a:pPr>
              <a:r>
                <a:rPr lang="es-MX" sz="9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Diseño direccionado a la confiabilidad</a:t>
              </a:r>
            </a:p>
            <a:p>
              <a:pPr marL="214313" indent="-214313">
                <a:buFont typeface="Arial" pitchFamily="34" charset="0"/>
                <a:buChar char="•"/>
              </a:pPr>
              <a:r>
                <a:rPr lang="es-MX" sz="9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Estudio de riesgos</a:t>
              </a:r>
            </a:p>
            <a:p>
              <a:pPr marL="214313" indent="-214313">
                <a:buFont typeface="Arial" pitchFamily="34" charset="0"/>
                <a:buChar char="•"/>
              </a:pPr>
              <a:r>
                <a:rPr lang="es-MX" sz="9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AMEF</a:t>
              </a: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CC910167-AB2F-CA3B-D994-BFE61E1473A2}"/>
                </a:ext>
              </a:extLst>
            </p:cNvPr>
            <p:cNvSpPr/>
            <p:nvPr/>
          </p:nvSpPr>
          <p:spPr>
            <a:xfrm>
              <a:off x="1899138" y="952205"/>
              <a:ext cx="5251939" cy="3256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35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26BC8355-5FA2-B13D-B255-440D21B9DD36}"/>
                </a:ext>
              </a:extLst>
            </p:cNvPr>
            <p:cNvSpPr/>
            <p:nvPr/>
          </p:nvSpPr>
          <p:spPr>
            <a:xfrm>
              <a:off x="6705600" y="1175022"/>
              <a:ext cx="3692769" cy="12014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350"/>
            </a:p>
          </p:txBody>
        </p:sp>
        <p:graphicFrame>
          <p:nvGraphicFramePr>
            <p:cNvPr id="5" name="Diagram 15">
              <a:extLst>
                <a:ext uri="{FF2B5EF4-FFF2-40B4-BE49-F238E27FC236}">
                  <a16:creationId xmlns:a16="http://schemas.microsoft.com/office/drawing/2014/main" id="{D9682DDF-7510-2B74-0E7E-2D05D0560B9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17180183"/>
                </p:ext>
              </p:extLst>
            </p:nvPr>
          </p:nvGraphicFramePr>
          <p:xfrm>
            <a:off x="990597" y="710746"/>
            <a:ext cx="9677400" cy="52937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75459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E2EB1CB-44DB-0C23-2203-DE3BEE306049}"/>
              </a:ext>
            </a:extLst>
          </p:cNvPr>
          <p:cNvSpPr txBox="1">
            <a:spLocks/>
          </p:cNvSpPr>
          <p:nvPr/>
        </p:nvSpPr>
        <p:spPr>
          <a:xfrm>
            <a:off x="2013298" y="1479943"/>
            <a:ext cx="5117402" cy="72437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4500">
                <a:solidFill>
                  <a:schemeClr val="bg1"/>
                </a:solidFill>
                <a:latin typeface="Century Gothic" panose="020B0502020202020204" pitchFamily="34" charset="0"/>
              </a:rPr>
              <a:t>CONCLUSIONES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E1F6BD4-FAE8-CCEB-8522-07918AE79D24}"/>
              </a:ext>
            </a:extLst>
          </p:cNvPr>
          <p:cNvSpPr txBox="1">
            <a:spLocks/>
          </p:cNvSpPr>
          <p:nvPr/>
        </p:nvSpPr>
        <p:spPr>
          <a:xfrm>
            <a:off x="1682602" y="2536506"/>
            <a:ext cx="5566145" cy="19092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100">
                <a:solidFill>
                  <a:schemeClr val="bg1"/>
                </a:solidFill>
              </a:rPr>
              <a:t>PMO Express tiene sus limitantes.</a:t>
            </a:r>
          </a:p>
          <a:p>
            <a:r>
              <a:rPr lang="es-ES_tradnl" sz="2100">
                <a:solidFill>
                  <a:schemeClr val="bg1"/>
                </a:solidFill>
              </a:rPr>
              <a:t>Nunca hagas un PMO solo.</a:t>
            </a:r>
          </a:p>
          <a:p>
            <a:r>
              <a:rPr lang="es-ES_tradnl" sz="2100">
                <a:solidFill>
                  <a:schemeClr val="bg1"/>
                </a:solidFill>
              </a:rPr>
              <a:t>Permítete regarla. Echando a perder se aprende.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CC011C0-9263-C1D8-BA55-A25EDF0A10A6}"/>
              </a:ext>
            </a:extLst>
          </p:cNvPr>
          <p:cNvSpPr txBox="1">
            <a:spLocks/>
          </p:cNvSpPr>
          <p:nvPr/>
        </p:nvSpPr>
        <p:spPr>
          <a:xfrm>
            <a:off x="0" y="3712092"/>
            <a:ext cx="9737534" cy="1467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10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_tradnl" sz="2100">
                <a:solidFill>
                  <a:schemeClr val="bg1"/>
                </a:solidFill>
              </a:rPr>
              <a:t>Y recuerda…</a:t>
            </a:r>
          </a:p>
          <a:p>
            <a:pPr marL="0" indent="0">
              <a:buNone/>
            </a:pPr>
            <a:endParaRPr lang="es-ES_tradnl" sz="21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_tradnl" sz="2100">
                <a:solidFill>
                  <a:schemeClr val="bg1"/>
                </a:solidFill>
              </a:rPr>
              <a:t>“Por muy mal que lo hagas, nunca estarás peor que como estas en este momento”                                                   </a:t>
            </a: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id="{DAB15BEC-22B2-9ABC-3DB3-09209B25A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5277" y="316496"/>
            <a:ext cx="799264" cy="5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16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73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56D635-F352-8635-C861-074EE0ECEE56}"/>
              </a:ext>
            </a:extLst>
          </p:cNvPr>
          <p:cNvSpPr txBox="1">
            <a:spLocks/>
          </p:cNvSpPr>
          <p:nvPr/>
        </p:nvSpPr>
        <p:spPr>
          <a:xfrm>
            <a:off x="2140628" y="2827504"/>
            <a:ext cx="4862744" cy="1202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419" sz="4500" b="1">
                <a:solidFill>
                  <a:schemeClr val="bg1"/>
                </a:solidFill>
                <a:latin typeface="Century Gothic" panose="020B0502020202020204" pitchFamily="34" charset="0"/>
              </a:rPr>
              <a:t>Diferencia entre PMO Vs RCM</a:t>
            </a:r>
          </a:p>
        </p:txBody>
      </p:sp>
      <p:pic>
        <p:nvPicPr>
          <p:cNvPr id="3" name="Imagen 11">
            <a:extLst>
              <a:ext uri="{FF2B5EF4-FFF2-40B4-BE49-F238E27FC236}">
                <a16:creationId xmlns:a16="http://schemas.microsoft.com/office/drawing/2014/main" id="{08CBB6C8-5B81-9494-75FC-B233DEE35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5277" y="316496"/>
            <a:ext cx="799264" cy="5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91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ECFD4E-31AD-4AD6-BBEE-3293094E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175" y="1955862"/>
            <a:ext cx="6096043" cy="337549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330CD40-0187-B943-B9F7-7696B978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399" y="1262583"/>
            <a:ext cx="6823203" cy="413632"/>
          </a:xfrm>
        </p:spPr>
        <p:txBody>
          <a:bodyPr/>
          <a:lstStyle/>
          <a:p>
            <a:pPr algn="ctr"/>
            <a:r>
              <a:rPr lang="es-MX" sz="3000" b="1">
                <a:latin typeface="Century Gothic" panose="020B0502020202020204" pitchFamily="34" charset="0"/>
              </a:rPr>
              <a:t>RCM Vs PMO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0EF3D8-9C48-2449-9BC0-BB2CDF4FB4A8}"/>
              </a:ext>
            </a:extLst>
          </p:cNvPr>
          <p:cNvSpPr txBox="1"/>
          <p:nvPr/>
        </p:nvSpPr>
        <p:spPr>
          <a:xfrm>
            <a:off x="3672235" y="2788732"/>
            <a:ext cx="135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/>
              <a:t>PMO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45BF13D-624E-7948-A59A-EF4D0FC9FEED}"/>
              </a:ext>
            </a:extLst>
          </p:cNvPr>
          <p:cNvSpPr txBox="1"/>
          <p:nvPr/>
        </p:nvSpPr>
        <p:spPr>
          <a:xfrm>
            <a:off x="2141626" y="2775477"/>
            <a:ext cx="135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/>
              <a:t>RCM</a:t>
            </a:r>
          </a:p>
        </p:txBody>
      </p:sp>
    </p:spTree>
    <p:extLst>
      <p:ext uri="{BB962C8B-B14F-4D97-AF65-F5344CB8AC3E}">
        <p14:creationId xmlns:p14="http://schemas.microsoft.com/office/powerpoint/2010/main" val="3453530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F65907-6AA6-5E44-97DF-0950842F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399" y="1229440"/>
            <a:ext cx="6823203" cy="724376"/>
          </a:xfrm>
        </p:spPr>
        <p:txBody>
          <a:bodyPr/>
          <a:lstStyle/>
          <a:p>
            <a:pPr algn="ctr"/>
            <a:r>
              <a:rPr lang="es-MX" sz="3000" b="1">
                <a:latin typeface="Century Gothic" panose="020B0502020202020204" pitchFamily="34" charset="0"/>
              </a:rPr>
              <a:t>RCM Vs PMO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84B571-F0C1-1849-A76D-B29288DBE8C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70549" y="2226469"/>
            <a:ext cx="3315652" cy="2689622"/>
          </a:xfrm>
        </p:spPr>
        <p:txBody>
          <a:bodyPr>
            <a:normAutofit fontScale="77500" lnSpcReduction="20000"/>
          </a:bodyPr>
          <a:lstStyle/>
          <a:p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RCM</a:t>
            </a:r>
          </a:p>
          <a:p>
            <a:pPr lvl="1"/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Inicia de la nada.</a:t>
            </a:r>
          </a:p>
          <a:p>
            <a:pPr lvl="1"/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Analiza todas las funciones del equipo.</a:t>
            </a:r>
          </a:p>
          <a:p>
            <a:pPr lvl="1"/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Analiza todas las fallas.</a:t>
            </a:r>
          </a:p>
          <a:p>
            <a:pPr lvl="1"/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Analiza todos los modos de falla.</a:t>
            </a:r>
          </a:p>
          <a:p>
            <a:pPr lvl="1"/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Tiempo de implementacion: meses – años.</a:t>
            </a:r>
          </a:p>
          <a:p>
            <a:pPr lvl="1"/>
            <a:endParaRPr lang="es-MX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lvl="1"/>
            <a:endParaRPr lang="es-MX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41D91F-073B-FF4C-93DF-218F2C086A9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72000" y="2124214"/>
            <a:ext cx="4276818" cy="3263504"/>
          </a:xfrm>
        </p:spPr>
        <p:txBody>
          <a:bodyPr>
            <a:normAutofit fontScale="85000" lnSpcReduction="20000"/>
          </a:bodyPr>
          <a:lstStyle/>
          <a:p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PMO</a:t>
            </a:r>
          </a:p>
          <a:p>
            <a:pPr lvl="1"/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Inicia con un programa de mantenimiento existente.</a:t>
            </a:r>
          </a:p>
          <a:p>
            <a:pPr lvl="1"/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Historial de fallas.</a:t>
            </a:r>
          </a:p>
          <a:p>
            <a:pPr lvl="1"/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Se analizan solamente los modos de fallas de las tareas mantenibles.</a:t>
            </a:r>
          </a:p>
          <a:p>
            <a:pPr lvl="1"/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Se analizan las fallas que han ocurrido en el contexto operacional actual.</a:t>
            </a:r>
          </a:p>
          <a:p>
            <a:pPr lvl="1"/>
            <a:r>
              <a:rPr lang="es-MX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Tiempo de implemetación: Semanas (2 a 4 semanas).</a:t>
            </a:r>
          </a:p>
        </p:txBody>
      </p:sp>
    </p:spTree>
    <p:extLst>
      <p:ext uri="{BB962C8B-B14F-4D97-AF65-F5344CB8AC3E}">
        <p14:creationId xmlns:p14="http://schemas.microsoft.com/office/powerpoint/2010/main" val="133442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A2716CFD-764E-2143-88E6-D68A2894846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5800" y="1860265"/>
            <a:ext cx="3515558" cy="1059656"/>
          </a:xfrm>
        </p:spPr>
        <p:txBody>
          <a:bodyPr/>
          <a:lstStyle/>
          <a:p>
            <a:r>
              <a:rPr lang="es-MX" sz="2400" b="1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RCM</a:t>
            </a:r>
          </a:p>
          <a:p>
            <a:pPr lvl="1"/>
            <a:r>
              <a:rPr lang="es-MX" sz="15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Equipo de trabajo multidisciplinario.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C24120-20C3-684C-BC83-73BC507AFBA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29152" y="1874212"/>
            <a:ext cx="3886200" cy="850106"/>
          </a:xfrm>
        </p:spPr>
        <p:txBody>
          <a:bodyPr/>
          <a:lstStyle/>
          <a:p>
            <a:r>
              <a:rPr lang="es-MX" sz="2400" b="1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PMO</a:t>
            </a:r>
          </a:p>
          <a:p>
            <a:pPr lvl="1"/>
            <a:r>
              <a:rPr lang="es-MX" sz="15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Técnico, operador, facilitador.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84FA3FA-8A24-A345-AC0F-18345598D02F}"/>
              </a:ext>
            </a:extLst>
          </p:cNvPr>
          <p:cNvSpPr txBox="1">
            <a:spLocks/>
          </p:cNvSpPr>
          <p:nvPr/>
        </p:nvSpPr>
        <p:spPr>
          <a:xfrm>
            <a:off x="2794097" y="3597663"/>
            <a:ext cx="3089664" cy="1216980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850" b="1"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Mismo entregable</a:t>
            </a:r>
          </a:p>
          <a:p>
            <a:pPr lvl="1"/>
            <a:r>
              <a:rPr lang="es-MX" sz="19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Programa de mantenimiento proactivo.</a:t>
            </a:r>
          </a:p>
          <a:p>
            <a:pPr lvl="1"/>
            <a:r>
              <a:rPr lang="es-MX" sz="19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Refacciones.</a:t>
            </a:r>
          </a:p>
          <a:p>
            <a:pPr lvl="1"/>
            <a:r>
              <a:rPr lang="es-MX" sz="195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Tareas “a falta de”</a:t>
            </a:r>
          </a:p>
        </p:txBody>
      </p:sp>
    </p:spTree>
    <p:extLst>
      <p:ext uri="{BB962C8B-B14F-4D97-AF65-F5344CB8AC3E}">
        <p14:creationId xmlns:p14="http://schemas.microsoft.com/office/powerpoint/2010/main" val="117031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CEA3C1-B6B8-0659-40D2-47E4D1A73F15}"/>
              </a:ext>
            </a:extLst>
          </p:cNvPr>
          <p:cNvSpPr txBox="1">
            <a:spLocks/>
          </p:cNvSpPr>
          <p:nvPr/>
        </p:nvSpPr>
        <p:spPr>
          <a:xfrm>
            <a:off x="1143000" y="2552262"/>
            <a:ext cx="6858000" cy="12418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Gotham Black" panose="02000604040000020004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419" sz="4500" b="1">
                <a:solidFill>
                  <a:schemeClr val="bg1"/>
                </a:solidFill>
                <a:latin typeface="Century Gothic" panose="020B0502020202020204" pitchFamily="34" charset="0"/>
              </a:rPr>
              <a:t>El programa de mantenimiento obeso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DF3C63-7BF1-A52E-7C42-3031E1E12DC4}"/>
              </a:ext>
            </a:extLst>
          </p:cNvPr>
          <p:cNvSpPr txBox="1">
            <a:spLocks/>
          </p:cNvSpPr>
          <p:nvPr/>
        </p:nvSpPr>
        <p:spPr>
          <a:xfrm>
            <a:off x="1143000" y="3979233"/>
            <a:ext cx="6858000" cy="373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419" sz="2250" b="1">
                <a:solidFill>
                  <a:schemeClr val="bg1"/>
                </a:solidFill>
                <a:latin typeface="Century Gothic" panose="020B0502020202020204" pitchFamily="34" charset="0"/>
              </a:rPr>
              <a:t>¿Qué lo origina?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99D9207F-3CFC-3771-AFA0-4895EE378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5277" y="316496"/>
            <a:ext cx="799264" cy="5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49679"/>
      </p:ext>
    </p:extLst>
  </p:cSld>
  <p:clrMapOvr>
    <a:masterClrMapping/>
  </p:clrMapOvr>
</p:sld>
</file>

<file path=ppt/theme/theme1.xml><?xml version="1.0" encoding="utf-8"?>
<a:theme xmlns:a="http://schemas.openxmlformats.org/drawingml/2006/main" name="Patron Maestro CMC Brújul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94C4820-5E42-4825-B5DF-91DBBA5BAC82}"/>
    </a:ext>
  </a:extLst>
</a:theme>
</file>

<file path=ppt/theme/theme2.xml><?xml version="1.0" encoding="utf-8"?>
<a:theme xmlns:a="http://schemas.openxmlformats.org/drawingml/2006/main" name="Maestro Sección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F6DF0327-063B-4621-91FB-1A194800E826}"/>
    </a:ext>
  </a:extLst>
</a:theme>
</file>

<file path=ppt/theme/theme3.xml><?xml version="1.0" encoding="utf-8"?>
<a:theme xmlns:a="http://schemas.openxmlformats.org/drawingml/2006/main" name="Patrón Maestro Cuerpo CMC-LATA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2771E6A7-1CBA-4933-993C-BCFFD12F954E}"/>
    </a:ext>
  </a:extLst>
</a:theme>
</file>

<file path=ppt/theme/theme4.xml><?xml version="1.0" encoding="utf-8"?>
<a:theme xmlns:a="http://schemas.openxmlformats.org/drawingml/2006/main" name="Maestro Fin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714F8348-3197-48B4-B588-8DDC98CB875E}" vid="{E6528C21-401A-4C8C-9A32-CA64ACFCBF0B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569b8d-7120-4068-b452-55feebc5ffa4">
      <UserInfo>
        <DisplayName/>
        <AccountId xsi:nil="true"/>
        <AccountType/>
      </UserInfo>
    </SharedWithUsers>
    <lcf76f155ced4ddcb4097134ff3c332f xmlns="cde33698-54d1-4413-9454-ee6d5558439e">
      <Terms xmlns="http://schemas.microsoft.com/office/infopath/2007/PartnerControls"/>
    </lcf76f155ced4ddcb4097134ff3c332f>
    <TaxCatchAll xmlns="d0569b8d-7120-4068-b452-55feebc5ffa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B3C33CA3215034A9B71065C3BBCF5A3" ma:contentTypeVersion="16" ma:contentTypeDescription="Crear nuevo documento." ma:contentTypeScope="" ma:versionID="b94b6a5251e624e48646e3514faff0df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3b7280437edee63d0472e65097a56d61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E408F0-59FF-4391-91BF-E47ED422AF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762477-F44D-471D-AE3C-78E64370B2DD}">
  <ds:schemaRefs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cde33698-54d1-4413-9454-ee6d5558439e"/>
    <ds:schemaRef ds:uri="d0569b8d-7120-4068-b452-55feebc5ffa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6CF8AFD-CBD0-484E-9E09-420BA82F262E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1239</Words>
  <Application>Microsoft Office PowerPoint</Application>
  <PresentationFormat>Presentación en pantalla (4:3)</PresentationFormat>
  <Paragraphs>327</Paragraphs>
  <Slides>41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41</vt:i4>
      </vt:variant>
    </vt:vector>
  </HeadingPairs>
  <TitlesOfParts>
    <vt:vector size="55" baseType="lpstr">
      <vt:lpstr>Aharoni</vt:lpstr>
      <vt:lpstr>Arial</vt:lpstr>
      <vt:lpstr>Calibri</vt:lpstr>
      <vt:lpstr>Calibri Light</vt:lpstr>
      <vt:lpstr>Century Gothic</vt:lpstr>
      <vt:lpstr>Gotham Black</vt:lpstr>
      <vt:lpstr>Myriad Pro</vt:lpstr>
      <vt:lpstr>Segoe UI Historic</vt:lpstr>
      <vt:lpstr>Times New Roman</vt:lpstr>
      <vt:lpstr>Wingdings</vt:lpstr>
      <vt:lpstr>Patron Maestro CMC Brújula</vt:lpstr>
      <vt:lpstr>Maestro Sección CMC-LATAM</vt:lpstr>
      <vt:lpstr>Patrón Maestro Cuerpo CMC-LATAM</vt:lpstr>
      <vt:lpstr>Maestro Final</vt:lpstr>
      <vt:lpstr>Presentación de PowerPoint</vt:lpstr>
      <vt:lpstr>Presentación de PowerPoint</vt:lpstr>
      <vt:lpstr>Presentación de PowerPoint</vt:lpstr>
      <vt:lpstr>Evolución del Mantenimiento</vt:lpstr>
      <vt:lpstr>Presentación de PowerPoint</vt:lpstr>
      <vt:lpstr>RCM Vs PMO</vt:lpstr>
      <vt:lpstr>RCM Vs PMO</vt:lpstr>
      <vt:lpstr>Presentación de PowerPoint</vt:lpstr>
      <vt:lpstr>Presentación de PowerPoint</vt:lpstr>
      <vt:lpstr>Programa actual de mantenimiento</vt:lpstr>
      <vt:lpstr>¿Cómo se genera un programa de mantenimiento obeso?</vt:lpstr>
      <vt:lpstr>Presentación de PowerPoint</vt:lpstr>
      <vt:lpstr>¿Cuándo voy a utilizar un PMO Express?</vt:lpstr>
      <vt:lpstr>Pasos para hacer PMO Express</vt:lpstr>
      <vt:lpstr>¿Qué necesito?</vt:lpstr>
      <vt:lpstr>Presentación de PowerPoint</vt:lpstr>
      <vt:lpstr>Modos de FalIa</vt:lpstr>
      <vt:lpstr>Parámetros de Falla</vt:lpstr>
      <vt:lpstr>Edad y Deterioro</vt:lpstr>
      <vt:lpstr>Sobreesfuerzo</vt:lpstr>
      <vt:lpstr>¿Qué origina la falla?</vt:lpstr>
      <vt:lpstr>Estimación de la Frecuencia de la Actividad</vt:lpstr>
      <vt:lpstr>Estimación de la Frecuencia de la Actividad (PF/2)</vt:lpstr>
      <vt:lpstr>Estimación de Frecuencias</vt:lpstr>
      <vt:lpstr>Presentación de PowerPoint</vt:lpstr>
      <vt:lpstr>Ejemplo Tarea Estándar de MP</vt:lpstr>
      <vt:lpstr>Consideraciones</vt:lpstr>
      <vt:lpstr>Consideraciones</vt:lpstr>
      <vt:lpstr>¿Qué origina la falla?</vt:lpstr>
      <vt:lpstr>Presentación de PowerPoint</vt:lpstr>
      <vt:lpstr>Selección de Tarea MBC</vt:lpstr>
      <vt:lpstr>Selección de Tareas Cíclicas</vt:lpstr>
      <vt:lpstr>Selección de Tareas Prueba Funcional</vt:lpstr>
      <vt:lpstr>Presentación de PowerPoint</vt:lpstr>
      <vt:lpstr>Presentación de PowerPoint</vt:lpstr>
      <vt:lpstr>NUEVO PRGRAMA DE MP</vt:lpstr>
      <vt:lpstr>NUEVO PROGRAMA DE ENTRENAMIENTO</vt:lpstr>
      <vt:lpstr>MATERIALES Y HERRAMIENTAS</vt:lpstr>
      <vt:lpstr>RESULTADOS AHORROS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Trujillo</dc:creator>
  <cp:lastModifiedBy>Ana Jimena  Estrada Fuerte</cp:lastModifiedBy>
  <cp:revision>1</cp:revision>
  <cp:lastPrinted>2022-08-26T16:46:07Z</cp:lastPrinted>
  <dcterms:created xsi:type="dcterms:W3CDTF">2019-07-22T17:42:45Z</dcterms:created>
  <dcterms:modified xsi:type="dcterms:W3CDTF">2022-11-01T19:43:46Z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