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 id="2147483691" r:id="rId5"/>
    <p:sldMasterId id="2147483664" r:id="rId6"/>
    <p:sldMasterId id="2147483698" r:id="rId7"/>
    <p:sldMasterId id="2147483700" r:id="rId8"/>
  </p:sldMasterIdLst>
  <p:notesMasterIdLst>
    <p:notesMasterId r:id="rId78"/>
  </p:notesMasterIdLst>
  <p:sldIdLst>
    <p:sldId id="505" r:id="rId9"/>
    <p:sldId id="264" r:id="rId10"/>
    <p:sldId id="500" r:id="rId11"/>
    <p:sldId id="497" r:id="rId12"/>
    <p:sldId id="1206" r:id="rId13"/>
    <p:sldId id="273" r:id="rId14"/>
    <p:sldId id="4348" r:id="rId15"/>
    <p:sldId id="855" r:id="rId16"/>
    <p:sldId id="797" r:id="rId17"/>
    <p:sldId id="1110" r:id="rId18"/>
    <p:sldId id="4346" r:id="rId19"/>
    <p:sldId id="799" r:id="rId20"/>
    <p:sldId id="859" r:id="rId21"/>
    <p:sldId id="863" r:id="rId22"/>
    <p:sldId id="1116" r:id="rId23"/>
    <p:sldId id="800" r:id="rId24"/>
    <p:sldId id="865" r:id="rId25"/>
    <p:sldId id="866" r:id="rId26"/>
    <p:sldId id="1118" r:id="rId27"/>
    <p:sldId id="1117" r:id="rId28"/>
    <p:sldId id="801" r:id="rId29"/>
    <p:sldId id="872" r:id="rId30"/>
    <p:sldId id="1119" r:id="rId31"/>
    <p:sldId id="1120" r:id="rId32"/>
    <p:sldId id="802" r:id="rId33"/>
    <p:sldId id="4339" r:id="rId34"/>
    <p:sldId id="4340" r:id="rId35"/>
    <p:sldId id="442" r:id="rId36"/>
    <p:sldId id="878" r:id="rId37"/>
    <p:sldId id="881" r:id="rId38"/>
    <p:sldId id="1122" r:id="rId39"/>
    <p:sldId id="882" r:id="rId40"/>
    <p:sldId id="884" r:id="rId41"/>
    <p:sldId id="1123" r:id="rId42"/>
    <p:sldId id="805" r:id="rId43"/>
    <p:sldId id="886" r:id="rId44"/>
    <p:sldId id="888" r:id="rId45"/>
    <p:sldId id="606" r:id="rId46"/>
    <p:sldId id="2049" r:id="rId47"/>
    <p:sldId id="1112" r:id="rId48"/>
    <p:sldId id="4344" r:id="rId49"/>
    <p:sldId id="1124" r:id="rId50"/>
    <p:sldId id="806" r:id="rId51"/>
    <p:sldId id="889" r:id="rId52"/>
    <p:sldId id="1113" r:id="rId53"/>
    <p:sldId id="807" r:id="rId54"/>
    <p:sldId id="892" r:id="rId55"/>
    <p:sldId id="1114" r:id="rId56"/>
    <p:sldId id="808" r:id="rId57"/>
    <p:sldId id="897" r:id="rId58"/>
    <p:sldId id="898" r:id="rId59"/>
    <p:sldId id="1125" r:id="rId60"/>
    <p:sldId id="809" r:id="rId61"/>
    <p:sldId id="901" r:id="rId62"/>
    <p:sldId id="1127" r:id="rId63"/>
    <p:sldId id="4345" r:id="rId64"/>
    <p:sldId id="2153" r:id="rId65"/>
    <p:sldId id="811" r:id="rId66"/>
    <p:sldId id="910" r:id="rId67"/>
    <p:sldId id="1128" r:id="rId68"/>
    <p:sldId id="911" r:id="rId69"/>
    <p:sldId id="912" r:id="rId70"/>
    <p:sldId id="1129" r:id="rId71"/>
    <p:sldId id="913" r:id="rId72"/>
    <p:sldId id="1131" r:id="rId73"/>
    <p:sldId id="914" r:id="rId74"/>
    <p:sldId id="278" r:id="rId75"/>
    <p:sldId id="503" r:id="rId76"/>
    <p:sldId id="4347" r:id="rId7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50EEA0FA-0BB8-7F48-A2C8-87AD3222D868}">
          <p14:sldIdLst/>
        </p14:section>
        <p14:section name="Presentación" id="{CB916EFE-FB26-0F47-A3F2-8509AC76568C}">
          <p14:sldIdLst>
            <p14:sldId id="505"/>
            <p14:sldId id="264"/>
          </p14:sldIdLst>
        </p14:section>
        <p14:section name="Inicio de Sección" id="{2261FC81-D8DE-DA43-81B4-4B5B396F5083}">
          <p14:sldIdLst>
            <p14:sldId id="500"/>
            <p14:sldId id="497"/>
            <p14:sldId id="1206"/>
            <p14:sldId id="273"/>
            <p14:sldId id="4348"/>
          </p14:sldIdLst>
        </p14:section>
        <p14:section name="Contenido" id="{F23B10C3-D8A9-C349-8395-AD9FB2EF428F}">
          <p14:sldIdLst>
            <p14:sldId id="855"/>
            <p14:sldId id="797"/>
            <p14:sldId id="1110"/>
            <p14:sldId id="4346"/>
            <p14:sldId id="799"/>
            <p14:sldId id="859"/>
            <p14:sldId id="863"/>
            <p14:sldId id="1116"/>
            <p14:sldId id="800"/>
            <p14:sldId id="865"/>
            <p14:sldId id="866"/>
            <p14:sldId id="1118"/>
            <p14:sldId id="1117"/>
            <p14:sldId id="801"/>
            <p14:sldId id="872"/>
            <p14:sldId id="1119"/>
            <p14:sldId id="1120"/>
            <p14:sldId id="802"/>
            <p14:sldId id="4339"/>
            <p14:sldId id="4340"/>
            <p14:sldId id="442"/>
            <p14:sldId id="878"/>
            <p14:sldId id="881"/>
            <p14:sldId id="1122"/>
            <p14:sldId id="882"/>
            <p14:sldId id="884"/>
            <p14:sldId id="1123"/>
            <p14:sldId id="805"/>
            <p14:sldId id="886"/>
            <p14:sldId id="888"/>
            <p14:sldId id="606"/>
            <p14:sldId id="2049"/>
            <p14:sldId id="1112"/>
            <p14:sldId id="4344"/>
            <p14:sldId id="1124"/>
            <p14:sldId id="806"/>
            <p14:sldId id="889"/>
            <p14:sldId id="1113"/>
            <p14:sldId id="807"/>
            <p14:sldId id="892"/>
            <p14:sldId id="1114"/>
            <p14:sldId id="808"/>
            <p14:sldId id="897"/>
            <p14:sldId id="898"/>
            <p14:sldId id="1125"/>
            <p14:sldId id="809"/>
            <p14:sldId id="901"/>
            <p14:sldId id="1127"/>
            <p14:sldId id="4345"/>
            <p14:sldId id="2153"/>
            <p14:sldId id="811"/>
            <p14:sldId id="910"/>
            <p14:sldId id="1128"/>
            <p14:sldId id="911"/>
            <p14:sldId id="912"/>
            <p14:sldId id="1129"/>
            <p14:sldId id="913"/>
            <p14:sldId id="1131"/>
            <p14:sldId id="914"/>
          </p14:sldIdLst>
        </p14:section>
        <p14:section name="Mensajes importantes" id="{670A4AEA-593D-F449-B47F-B0B89EF3CF80}">
          <p14:sldIdLst>
            <p14:sldId id="278"/>
          </p14:sldIdLst>
        </p14:section>
        <p14:section name="Pre-diseñadas" id="{B782C5C3-CC40-3447-BFD6-3348007433F8}">
          <p14:sldIdLst/>
        </p14:section>
        <p14:section name="Conclusiones y cierre" id="{D2CB4710-98CA-8C4C-863D-841536BCA5A2}">
          <p14:sldIdLst>
            <p14:sldId id="503"/>
            <p14:sldId id="43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F60"/>
    <a:srgbClr val="AEADB3"/>
    <a:srgbClr val="8E3086"/>
    <a:srgbClr val="FFFFFF"/>
    <a:srgbClr val="E6E6E6"/>
    <a:srgbClr val="692C59"/>
    <a:srgbClr val="004F58"/>
    <a:srgbClr val="178C86"/>
    <a:srgbClr val="5B9BD5"/>
    <a:srgbClr val="A03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C4D78D-F543-4FAD-B3AB-941B782D25DB}" v="11" dt="2022-11-01T19:36:49.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80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Jimena  Estrada Fuerte" userId="66cbb74c-f403-455f-9431-05505c8a10b1" providerId="ADAL" clId="{C1C4D78D-F543-4FAD-B3AB-941B782D25DB}"/>
    <pc:docChg chg="custSel modMainMaster">
      <pc:chgData name="Ana Jimena  Estrada Fuerte" userId="66cbb74c-f403-455f-9431-05505c8a10b1" providerId="ADAL" clId="{C1C4D78D-F543-4FAD-B3AB-941B782D25DB}" dt="2022-11-01T19:36:49.957" v="25"/>
      <pc:docMkLst>
        <pc:docMk/>
      </pc:docMkLst>
      <pc:sldMasterChg chg="modSp">
        <pc:chgData name="Ana Jimena  Estrada Fuerte" userId="66cbb74c-f403-455f-9431-05505c8a10b1" providerId="ADAL" clId="{C1C4D78D-F543-4FAD-B3AB-941B782D25DB}" dt="2022-11-01T19:35:23.848" v="0"/>
        <pc:sldMasterMkLst>
          <pc:docMk/>
          <pc:sldMasterMk cId="1423575879" sldId="2147483654"/>
        </pc:sldMasterMkLst>
        <pc:picChg chg="mod">
          <ac:chgData name="Ana Jimena  Estrada Fuerte" userId="66cbb74c-f403-455f-9431-05505c8a10b1" providerId="ADAL" clId="{C1C4D78D-F543-4FAD-B3AB-941B782D25DB}" dt="2022-11-01T19:35:23.848" v="0"/>
          <ac:picMkLst>
            <pc:docMk/>
            <pc:sldMasterMk cId="1423575879" sldId="2147483654"/>
            <ac:picMk id="2" creationId="{0B24714E-1067-732C-5B97-898FAEA31059}"/>
          </ac:picMkLst>
        </pc:picChg>
      </pc:sldMasterChg>
      <pc:sldMasterChg chg="addSp delSp modSp mod modSldLayout">
        <pc:chgData name="Ana Jimena  Estrada Fuerte" userId="66cbb74c-f403-455f-9431-05505c8a10b1" providerId="ADAL" clId="{C1C4D78D-F543-4FAD-B3AB-941B782D25DB}" dt="2022-11-01T19:36:20.164" v="20"/>
        <pc:sldMasterMkLst>
          <pc:docMk/>
          <pc:sldMasterMk cId="2328870246" sldId="2147483664"/>
        </pc:sldMasterMkLst>
        <pc:picChg chg="mod">
          <ac:chgData name="Ana Jimena  Estrada Fuerte" userId="66cbb74c-f403-455f-9431-05505c8a10b1" providerId="ADAL" clId="{C1C4D78D-F543-4FAD-B3AB-941B782D25DB}" dt="2022-11-01T19:35:54.190" v="14" actId="1076"/>
          <ac:picMkLst>
            <pc:docMk/>
            <pc:sldMasterMk cId="2328870246" sldId="2147483664"/>
            <ac:picMk id="5" creationId="{1DC4F3C5-6313-DDDB-1A2B-8D0B809842FD}"/>
          </ac:picMkLst>
        </pc:picChg>
        <pc:picChg chg="del">
          <ac:chgData name="Ana Jimena  Estrada Fuerte" userId="66cbb74c-f403-455f-9431-05505c8a10b1" providerId="ADAL" clId="{C1C4D78D-F543-4FAD-B3AB-941B782D25DB}" dt="2022-11-01T19:35:48.067" v="11" actId="478"/>
          <ac:picMkLst>
            <pc:docMk/>
            <pc:sldMasterMk cId="2328870246" sldId="2147483664"/>
            <ac:picMk id="7" creationId="{17A15D31-28D5-154E-8DBA-65D2663FD5C8}"/>
          </ac:picMkLst>
        </pc:picChg>
        <pc:picChg chg="del">
          <ac:chgData name="Ana Jimena  Estrada Fuerte" userId="66cbb74c-f403-455f-9431-05505c8a10b1" providerId="ADAL" clId="{C1C4D78D-F543-4FAD-B3AB-941B782D25DB}" dt="2022-11-01T19:35:29.874" v="2" actId="478"/>
          <ac:picMkLst>
            <pc:docMk/>
            <pc:sldMasterMk cId="2328870246" sldId="2147483664"/>
            <ac:picMk id="8" creationId="{957D1D85-932B-76B1-3495-63CEBF924AC6}"/>
          </ac:picMkLst>
        </pc:picChg>
        <pc:picChg chg="add mod">
          <ac:chgData name="Ana Jimena  Estrada Fuerte" userId="66cbb74c-f403-455f-9431-05505c8a10b1" providerId="ADAL" clId="{C1C4D78D-F543-4FAD-B3AB-941B782D25DB}" dt="2022-11-01T19:35:43.682" v="10" actId="1038"/>
          <ac:picMkLst>
            <pc:docMk/>
            <pc:sldMasterMk cId="2328870246" sldId="2147483664"/>
            <ac:picMk id="9" creationId="{3C20D2D6-0820-C43E-F0CD-86A49C070865}"/>
          </ac:picMkLst>
        </pc:picChg>
        <pc:sldLayoutChg chg="modSp">
          <pc:chgData name="Ana Jimena  Estrada Fuerte" userId="66cbb74c-f403-455f-9431-05505c8a10b1" providerId="ADAL" clId="{C1C4D78D-F543-4FAD-B3AB-941B782D25DB}" dt="2022-11-01T19:36:00.748" v="15"/>
          <pc:sldLayoutMkLst>
            <pc:docMk/>
            <pc:sldMasterMk cId="2328870246" sldId="2147483664"/>
            <pc:sldLayoutMk cId="1414725451" sldId="2147483682"/>
          </pc:sldLayoutMkLst>
          <pc:picChg chg="mod">
            <ac:chgData name="Ana Jimena  Estrada Fuerte" userId="66cbb74c-f403-455f-9431-05505c8a10b1" providerId="ADAL" clId="{C1C4D78D-F543-4FAD-B3AB-941B782D25DB}" dt="2022-11-01T19:36:00.748" v="15"/>
            <ac:picMkLst>
              <pc:docMk/>
              <pc:sldMasterMk cId="2328870246" sldId="2147483664"/>
              <pc:sldLayoutMk cId="1414725451" sldId="2147483682"/>
              <ac:picMk id="2" creationId="{B60F098F-D4CC-9145-504B-4CD21FE08E34}"/>
            </ac:picMkLst>
          </pc:picChg>
        </pc:sldLayoutChg>
        <pc:sldLayoutChg chg="modSp">
          <pc:chgData name="Ana Jimena  Estrada Fuerte" userId="66cbb74c-f403-455f-9431-05505c8a10b1" providerId="ADAL" clId="{C1C4D78D-F543-4FAD-B3AB-941B782D25DB}" dt="2022-11-01T19:36:06.344" v="16"/>
          <pc:sldLayoutMkLst>
            <pc:docMk/>
            <pc:sldMasterMk cId="2328870246" sldId="2147483664"/>
            <pc:sldLayoutMk cId="1048516442" sldId="2147483683"/>
          </pc:sldLayoutMkLst>
          <pc:picChg chg="mod">
            <ac:chgData name="Ana Jimena  Estrada Fuerte" userId="66cbb74c-f403-455f-9431-05505c8a10b1" providerId="ADAL" clId="{C1C4D78D-F543-4FAD-B3AB-941B782D25DB}" dt="2022-11-01T19:36:06.344" v="16"/>
            <ac:picMkLst>
              <pc:docMk/>
              <pc:sldMasterMk cId="2328870246" sldId="2147483664"/>
              <pc:sldLayoutMk cId="1048516442" sldId="2147483683"/>
              <ac:picMk id="3" creationId="{796CC29F-0B52-163F-E89B-D4A01EDF2ED0}"/>
            </ac:picMkLst>
          </pc:picChg>
        </pc:sldLayoutChg>
        <pc:sldLayoutChg chg="modSp">
          <pc:chgData name="Ana Jimena  Estrada Fuerte" userId="66cbb74c-f403-455f-9431-05505c8a10b1" providerId="ADAL" clId="{C1C4D78D-F543-4FAD-B3AB-941B782D25DB}" dt="2022-11-01T19:36:16.498" v="19"/>
          <pc:sldLayoutMkLst>
            <pc:docMk/>
            <pc:sldMasterMk cId="2328870246" sldId="2147483664"/>
            <pc:sldLayoutMk cId="1217239249" sldId="2147483685"/>
          </pc:sldLayoutMkLst>
          <pc:picChg chg="mod">
            <ac:chgData name="Ana Jimena  Estrada Fuerte" userId="66cbb74c-f403-455f-9431-05505c8a10b1" providerId="ADAL" clId="{C1C4D78D-F543-4FAD-B3AB-941B782D25DB}" dt="2022-11-01T19:36:16.498" v="19"/>
            <ac:picMkLst>
              <pc:docMk/>
              <pc:sldMasterMk cId="2328870246" sldId="2147483664"/>
              <pc:sldLayoutMk cId="1217239249" sldId="2147483685"/>
              <ac:picMk id="4" creationId="{109776FD-8232-5219-B3F0-353DBBF99DB2}"/>
            </ac:picMkLst>
          </pc:picChg>
        </pc:sldLayoutChg>
        <pc:sldLayoutChg chg="modSp">
          <pc:chgData name="Ana Jimena  Estrada Fuerte" userId="66cbb74c-f403-455f-9431-05505c8a10b1" providerId="ADAL" clId="{C1C4D78D-F543-4FAD-B3AB-941B782D25DB}" dt="2022-11-01T19:36:20.164" v="20"/>
          <pc:sldLayoutMkLst>
            <pc:docMk/>
            <pc:sldMasterMk cId="2328870246" sldId="2147483664"/>
            <pc:sldLayoutMk cId="581422459" sldId="2147483687"/>
          </pc:sldLayoutMkLst>
          <pc:picChg chg="mod">
            <ac:chgData name="Ana Jimena  Estrada Fuerte" userId="66cbb74c-f403-455f-9431-05505c8a10b1" providerId="ADAL" clId="{C1C4D78D-F543-4FAD-B3AB-941B782D25DB}" dt="2022-11-01T19:36:20.164" v="20"/>
            <ac:picMkLst>
              <pc:docMk/>
              <pc:sldMasterMk cId="2328870246" sldId="2147483664"/>
              <pc:sldLayoutMk cId="581422459" sldId="2147483687"/>
              <ac:picMk id="3" creationId="{F103C083-8A9A-867F-864E-55B19DCD07BC}"/>
            </ac:picMkLst>
          </pc:picChg>
        </pc:sldLayoutChg>
      </pc:sldMasterChg>
      <pc:sldMasterChg chg="modSp">
        <pc:chgData name="Ana Jimena  Estrada Fuerte" userId="66cbb74c-f403-455f-9431-05505c8a10b1" providerId="ADAL" clId="{C1C4D78D-F543-4FAD-B3AB-941B782D25DB}" dt="2022-11-01T19:35:26.462" v="1"/>
        <pc:sldMasterMkLst>
          <pc:docMk/>
          <pc:sldMasterMk cId="496375632" sldId="2147483691"/>
        </pc:sldMasterMkLst>
        <pc:picChg chg="mod">
          <ac:chgData name="Ana Jimena  Estrada Fuerte" userId="66cbb74c-f403-455f-9431-05505c8a10b1" providerId="ADAL" clId="{C1C4D78D-F543-4FAD-B3AB-941B782D25DB}" dt="2022-11-01T19:35:26.462" v="1"/>
          <ac:picMkLst>
            <pc:docMk/>
            <pc:sldMasterMk cId="496375632" sldId="2147483691"/>
            <ac:picMk id="4" creationId="{DEE97331-FA3C-6ACF-5587-91FCB720A91D}"/>
          </ac:picMkLst>
        </pc:picChg>
      </pc:sldMasterChg>
      <pc:sldMasterChg chg="modSp mod">
        <pc:chgData name="Ana Jimena  Estrada Fuerte" userId="66cbb74c-f403-455f-9431-05505c8a10b1" providerId="ADAL" clId="{C1C4D78D-F543-4FAD-B3AB-941B782D25DB}" dt="2022-11-01T19:36:40.292" v="24" actId="12788"/>
        <pc:sldMasterMkLst>
          <pc:docMk/>
          <pc:sldMasterMk cId="4275603474" sldId="2147483698"/>
        </pc:sldMasterMkLst>
        <pc:picChg chg="mod">
          <ac:chgData name="Ana Jimena  Estrada Fuerte" userId="66cbb74c-f403-455f-9431-05505c8a10b1" providerId="ADAL" clId="{C1C4D78D-F543-4FAD-B3AB-941B782D25DB}" dt="2022-11-01T19:36:40.292" v="24" actId="12788"/>
          <ac:picMkLst>
            <pc:docMk/>
            <pc:sldMasterMk cId="4275603474" sldId="2147483698"/>
            <ac:picMk id="13" creationId="{1CA0A63E-C0AE-40F5-FDFA-D44288103F73}"/>
          </ac:picMkLst>
        </pc:picChg>
        <pc:picChg chg="mod">
          <ac:chgData name="Ana Jimena  Estrada Fuerte" userId="66cbb74c-f403-455f-9431-05505c8a10b1" providerId="ADAL" clId="{C1C4D78D-F543-4FAD-B3AB-941B782D25DB}" dt="2022-11-01T19:36:33.282" v="22" actId="1076"/>
          <ac:picMkLst>
            <pc:docMk/>
            <pc:sldMasterMk cId="4275603474" sldId="2147483698"/>
            <ac:picMk id="23" creationId="{8F7C6DC1-A0CA-4C0F-DB30-7D33E68594DC}"/>
          </ac:picMkLst>
        </pc:picChg>
      </pc:sldMasterChg>
      <pc:sldMasterChg chg="modSldLayout">
        <pc:chgData name="Ana Jimena  Estrada Fuerte" userId="66cbb74c-f403-455f-9431-05505c8a10b1" providerId="ADAL" clId="{C1C4D78D-F543-4FAD-B3AB-941B782D25DB}" dt="2022-11-01T19:36:49.957" v="25"/>
        <pc:sldMasterMkLst>
          <pc:docMk/>
          <pc:sldMasterMk cId="3828708197" sldId="2147483700"/>
        </pc:sldMasterMkLst>
        <pc:sldLayoutChg chg="modSp">
          <pc:chgData name="Ana Jimena  Estrada Fuerte" userId="66cbb74c-f403-455f-9431-05505c8a10b1" providerId="ADAL" clId="{C1C4D78D-F543-4FAD-B3AB-941B782D25DB}" dt="2022-11-01T19:36:49.957" v="25"/>
          <pc:sldLayoutMkLst>
            <pc:docMk/>
            <pc:sldMasterMk cId="3828708197" sldId="2147483700"/>
            <pc:sldLayoutMk cId="2092329277" sldId="2147483701"/>
          </pc:sldLayoutMkLst>
          <pc:picChg chg="mod">
            <ac:chgData name="Ana Jimena  Estrada Fuerte" userId="66cbb74c-f403-455f-9431-05505c8a10b1" providerId="ADAL" clId="{C1C4D78D-F543-4FAD-B3AB-941B782D25DB}" dt="2022-11-01T19:36:49.957" v="25"/>
            <ac:picMkLst>
              <pc:docMk/>
              <pc:sldMasterMk cId="3828708197" sldId="2147483700"/>
              <pc:sldLayoutMk cId="2092329277" sldId="2147483701"/>
              <ac:picMk id="4" creationId="{99AA5761-6231-E722-663F-DF259BA87385}"/>
            </ac:picMkLst>
          </pc:picChg>
        </pc:sldLayoutChg>
      </pc:sldMasterChg>
    </pc:docChg>
  </pc:docChgLst>
  <pc:docChgLst>
    <pc:chgData name="Marisol del Carmen Gutierrez Rivera" userId="0963d25f-23fb-408d-a877-4ef32fce1de0" providerId="ADAL" clId="{9901DD38-A1DA-4A0F-96FC-37BF184A61D2}"/>
    <pc:docChg chg="undo custSel delSld modSld modMainMaster modSection">
      <pc:chgData name="Marisol del Carmen Gutierrez Rivera" userId="0963d25f-23fb-408d-a877-4ef32fce1de0" providerId="ADAL" clId="{9901DD38-A1DA-4A0F-96FC-37BF184A61D2}" dt="2022-09-03T00:51:09.284" v="373" actId="403"/>
      <pc:docMkLst>
        <pc:docMk/>
      </pc:docMkLst>
      <pc:sldChg chg="addSp delSp del mod">
        <pc:chgData name="Marisol del Carmen Gutierrez Rivera" userId="0963d25f-23fb-408d-a877-4ef32fce1de0" providerId="ADAL" clId="{9901DD38-A1DA-4A0F-96FC-37BF184A61D2}" dt="2022-08-31T18:35:25.872" v="2" actId="47"/>
        <pc:sldMkLst>
          <pc:docMk/>
          <pc:sldMk cId="2666196177" sldId="258"/>
        </pc:sldMkLst>
        <pc:picChg chg="add del">
          <ac:chgData name="Marisol del Carmen Gutierrez Rivera" userId="0963d25f-23fb-408d-a877-4ef32fce1de0" providerId="ADAL" clId="{9901DD38-A1DA-4A0F-96FC-37BF184A61D2}" dt="2022-08-31T18:35:10.865" v="1" actId="22"/>
          <ac:picMkLst>
            <pc:docMk/>
            <pc:sldMk cId="2666196177" sldId="258"/>
            <ac:picMk id="3" creationId="{F37E0041-52BC-4025-39D5-43F406FA7E97}"/>
          </ac:picMkLst>
        </pc:picChg>
      </pc:sldChg>
      <pc:sldChg chg="modSp mod">
        <pc:chgData name="Marisol del Carmen Gutierrez Rivera" userId="0963d25f-23fb-408d-a877-4ef32fce1de0" providerId="ADAL" clId="{9901DD38-A1DA-4A0F-96FC-37BF184A61D2}" dt="2022-08-31T19:15:15.438" v="64" actId="1076"/>
        <pc:sldMkLst>
          <pc:docMk/>
          <pc:sldMk cId="3869162568" sldId="264"/>
        </pc:sldMkLst>
        <pc:spChg chg="mod">
          <ac:chgData name="Marisol del Carmen Gutierrez Rivera" userId="0963d25f-23fb-408d-a877-4ef32fce1de0" providerId="ADAL" clId="{9901DD38-A1DA-4A0F-96FC-37BF184A61D2}" dt="2022-08-31T19:15:09.108" v="61" actId="14100"/>
          <ac:spMkLst>
            <pc:docMk/>
            <pc:sldMk cId="3869162568" sldId="264"/>
            <ac:spMk id="5" creationId="{DB98647E-65C1-4BA3-94CA-5B83137DDAAF}"/>
          </ac:spMkLst>
        </pc:spChg>
        <pc:spChg chg="mod">
          <ac:chgData name="Marisol del Carmen Gutierrez Rivera" userId="0963d25f-23fb-408d-a877-4ef32fce1de0" providerId="ADAL" clId="{9901DD38-A1DA-4A0F-96FC-37BF184A61D2}" dt="2022-08-31T19:15:12.986" v="62" actId="1076"/>
          <ac:spMkLst>
            <pc:docMk/>
            <pc:sldMk cId="3869162568" sldId="264"/>
            <ac:spMk id="6" creationId="{58716B02-8D2D-4B73-9FE8-A600160E3B29}"/>
          </ac:spMkLst>
        </pc:spChg>
        <pc:spChg chg="mod">
          <ac:chgData name="Marisol del Carmen Gutierrez Rivera" userId="0963d25f-23fb-408d-a877-4ef32fce1de0" providerId="ADAL" clId="{9901DD38-A1DA-4A0F-96FC-37BF184A61D2}" dt="2022-08-31T19:15:15.438" v="64" actId="1076"/>
          <ac:spMkLst>
            <pc:docMk/>
            <pc:sldMk cId="3869162568" sldId="264"/>
            <ac:spMk id="7" creationId="{5F1CC6A6-B6AD-48B4-B15E-C05F9B6F7EBD}"/>
          </ac:spMkLst>
        </pc:spChg>
        <pc:picChg chg="mod">
          <ac:chgData name="Marisol del Carmen Gutierrez Rivera" userId="0963d25f-23fb-408d-a877-4ef32fce1de0" providerId="ADAL" clId="{9901DD38-A1DA-4A0F-96FC-37BF184A61D2}" dt="2022-08-31T19:04:19.494" v="37" actId="1076"/>
          <ac:picMkLst>
            <pc:docMk/>
            <pc:sldMk cId="3869162568" sldId="264"/>
            <ac:picMk id="9" creationId="{86481696-A521-45FE-9CB8-1BE0CD00EB21}"/>
          </ac:picMkLst>
        </pc:picChg>
        <pc:picChg chg="mod">
          <ac:chgData name="Marisol del Carmen Gutierrez Rivera" userId="0963d25f-23fb-408d-a877-4ef32fce1de0" providerId="ADAL" clId="{9901DD38-A1DA-4A0F-96FC-37BF184A61D2}" dt="2022-08-31T19:12:18.290" v="50" actId="1076"/>
          <ac:picMkLst>
            <pc:docMk/>
            <pc:sldMk cId="3869162568" sldId="264"/>
            <ac:picMk id="14" creationId="{2B25C542-5759-E75B-B020-0E25411ACD2C}"/>
          </ac:picMkLst>
        </pc:picChg>
      </pc:sldChg>
      <pc:sldChg chg="modSp mod">
        <pc:chgData name="Marisol del Carmen Gutierrez Rivera" userId="0963d25f-23fb-408d-a877-4ef32fce1de0" providerId="ADAL" clId="{9901DD38-A1DA-4A0F-96FC-37BF184A61D2}" dt="2022-08-31T19:24:23.488" v="103" actId="1076"/>
        <pc:sldMkLst>
          <pc:docMk/>
          <pc:sldMk cId="1554541908" sldId="273"/>
        </pc:sldMkLst>
        <pc:spChg chg="mod">
          <ac:chgData name="Marisol del Carmen Gutierrez Rivera" userId="0963d25f-23fb-408d-a877-4ef32fce1de0" providerId="ADAL" clId="{9901DD38-A1DA-4A0F-96FC-37BF184A61D2}" dt="2022-08-31T19:24:14.312" v="99" actId="14100"/>
          <ac:spMkLst>
            <pc:docMk/>
            <pc:sldMk cId="1554541908" sldId="273"/>
            <ac:spMk id="8" creationId="{1BDA01D5-F5B3-64EB-6867-F80959AA2205}"/>
          </ac:spMkLst>
        </pc:spChg>
        <pc:spChg chg="mod">
          <ac:chgData name="Marisol del Carmen Gutierrez Rivera" userId="0963d25f-23fb-408d-a877-4ef32fce1de0" providerId="ADAL" clId="{9901DD38-A1DA-4A0F-96FC-37BF184A61D2}" dt="2022-08-31T19:24:16.257" v="100" actId="14100"/>
          <ac:spMkLst>
            <pc:docMk/>
            <pc:sldMk cId="1554541908" sldId="273"/>
            <ac:spMk id="9" creationId="{FFA6321F-0CC6-2673-D0B6-9DE293318CF4}"/>
          </ac:spMkLst>
        </pc:spChg>
        <pc:spChg chg="mod">
          <ac:chgData name="Marisol del Carmen Gutierrez Rivera" userId="0963d25f-23fb-408d-a877-4ef32fce1de0" providerId="ADAL" clId="{9901DD38-A1DA-4A0F-96FC-37BF184A61D2}" dt="2022-08-31T19:24:12.334" v="98" actId="14100"/>
          <ac:spMkLst>
            <pc:docMk/>
            <pc:sldMk cId="1554541908" sldId="273"/>
            <ac:spMk id="10" creationId="{ABDE564C-F0CE-5C35-08D4-C08647AFD50A}"/>
          </ac:spMkLst>
        </pc:spChg>
        <pc:spChg chg="mod">
          <ac:chgData name="Marisol del Carmen Gutierrez Rivera" userId="0963d25f-23fb-408d-a877-4ef32fce1de0" providerId="ADAL" clId="{9901DD38-A1DA-4A0F-96FC-37BF184A61D2}" dt="2022-08-31T19:24:18.389" v="101" actId="14100"/>
          <ac:spMkLst>
            <pc:docMk/>
            <pc:sldMk cId="1554541908" sldId="273"/>
            <ac:spMk id="11" creationId="{D1FBF5FE-7C2B-7405-9740-EE5A328758A4}"/>
          </ac:spMkLst>
        </pc:spChg>
        <pc:spChg chg="mod">
          <ac:chgData name="Marisol del Carmen Gutierrez Rivera" userId="0963d25f-23fb-408d-a877-4ef32fce1de0" providerId="ADAL" clId="{9901DD38-A1DA-4A0F-96FC-37BF184A61D2}" dt="2022-08-31T19:24:09.230" v="97" actId="2711"/>
          <ac:spMkLst>
            <pc:docMk/>
            <pc:sldMk cId="1554541908" sldId="273"/>
            <ac:spMk id="12" creationId="{4F9A14E5-8273-6C85-EEF4-5A930D734C26}"/>
          </ac:spMkLst>
        </pc:spChg>
        <pc:spChg chg="mod">
          <ac:chgData name="Marisol del Carmen Gutierrez Rivera" userId="0963d25f-23fb-408d-a877-4ef32fce1de0" providerId="ADAL" clId="{9901DD38-A1DA-4A0F-96FC-37BF184A61D2}" dt="2022-08-31T19:24:09.230" v="97" actId="2711"/>
          <ac:spMkLst>
            <pc:docMk/>
            <pc:sldMk cId="1554541908" sldId="273"/>
            <ac:spMk id="13" creationId="{9AC4D1F9-AF86-EA71-B942-82A99E84A73A}"/>
          </ac:spMkLst>
        </pc:spChg>
        <pc:spChg chg="mod">
          <ac:chgData name="Marisol del Carmen Gutierrez Rivera" userId="0963d25f-23fb-408d-a877-4ef32fce1de0" providerId="ADAL" clId="{9901DD38-A1DA-4A0F-96FC-37BF184A61D2}" dt="2022-08-31T19:24:23.488" v="103" actId="1076"/>
          <ac:spMkLst>
            <pc:docMk/>
            <pc:sldMk cId="1554541908" sldId="273"/>
            <ac:spMk id="14" creationId="{2EF8908B-7BAD-0246-AEE8-59DF04DADAEF}"/>
          </ac:spMkLst>
        </pc:spChg>
        <pc:spChg chg="mod">
          <ac:chgData name="Marisol del Carmen Gutierrez Rivera" userId="0963d25f-23fb-408d-a877-4ef32fce1de0" providerId="ADAL" clId="{9901DD38-A1DA-4A0F-96FC-37BF184A61D2}" dt="2022-08-31T19:24:09.230" v="97" actId="2711"/>
          <ac:spMkLst>
            <pc:docMk/>
            <pc:sldMk cId="1554541908" sldId="273"/>
            <ac:spMk id="15" creationId="{BB99FF30-761C-0624-12D1-95E1B3430B8A}"/>
          </ac:spMkLst>
        </pc:spChg>
        <pc:spChg chg="mod">
          <ac:chgData name="Marisol del Carmen Gutierrez Rivera" userId="0963d25f-23fb-408d-a877-4ef32fce1de0" providerId="ADAL" clId="{9901DD38-A1DA-4A0F-96FC-37BF184A61D2}" dt="2022-08-31T19:24:09.230" v="97" actId="2711"/>
          <ac:spMkLst>
            <pc:docMk/>
            <pc:sldMk cId="1554541908" sldId="273"/>
            <ac:spMk id="16" creationId="{9BABAE01-337A-5137-9A3C-DDD9C4180469}"/>
          </ac:spMkLst>
        </pc:spChg>
        <pc:spChg chg="mod">
          <ac:chgData name="Marisol del Carmen Gutierrez Rivera" userId="0963d25f-23fb-408d-a877-4ef32fce1de0" providerId="ADAL" clId="{9901DD38-A1DA-4A0F-96FC-37BF184A61D2}" dt="2022-08-31T19:24:09.230" v="97" actId="2711"/>
          <ac:spMkLst>
            <pc:docMk/>
            <pc:sldMk cId="1554541908" sldId="273"/>
            <ac:spMk id="17" creationId="{A9A29042-4B3D-37E0-795D-CF729D9E27F2}"/>
          </ac:spMkLst>
        </pc:spChg>
      </pc:sldChg>
      <pc:sldChg chg="modSp mod modClrScheme chgLayout">
        <pc:chgData name="Marisol del Carmen Gutierrez Rivera" userId="0963d25f-23fb-408d-a877-4ef32fce1de0" providerId="ADAL" clId="{9901DD38-A1DA-4A0F-96FC-37BF184A61D2}" dt="2022-08-31T19:23:44.730" v="96" actId="1076"/>
        <pc:sldMkLst>
          <pc:docMk/>
          <pc:sldMk cId="3959244721" sldId="497"/>
        </pc:sldMkLst>
        <pc:spChg chg="mod ord">
          <ac:chgData name="Marisol del Carmen Gutierrez Rivera" userId="0963d25f-23fb-408d-a877-4ef32fce1de0" providerId="ADAL" clId="{9901DD38-A1DA-4A0F-96FC-37BF184A61D2}" dt="2022-08-31T19:23:44.730" v="96" actId="1076"/>
          <ac:spMkLst>
            <pc:docMk/>
            <pc:sldMk cId="3959244721" sldId="497"/>
            <ac:spMk id="4" creationId="{4E6E6AA5-4389-F044-ACA5-D4804DB2BA2D}"/>
          </ac:spMkLst>
        </pc:spChg>
      </pc:sldChg>
      <pc:sldChg chg="modSp mod">
        <pc:chgData name="Marisol del Carmen Gutierrez Rivera" userId="0963d25f-23fb-408d-a877-4ef32fce1de0" providerId="ADAL" clId="{9901DD38-A1DA-4A0F-96FC-37BF184A61D2}" dt="2022-08-31T19:19:14.474" v="71" actId="2711"/>
        <pc:sldMkLst>
          <pc:docMk/>
          <pc:sldMk cId="1388398626" sldId="500"/>
        </pc:sldMkLst>
        <pc:spChg chg="mod">
          <ac:chgData name="Marisol del Carmen Gutierrez Rivera" userId="0963d25f-23fb-408d-a877-4ef32fce1de0" providerId="ADAL" clId="{9901DD38-A1DA-4A0F-96FC-37BF184A61D2}" dt="2022-08-31T19:15:32.743" v="70" actId="207"/>
          <ac:spMkLst>
            <pc:docMk/>
            <pc:sldMk cId="1388398626" sldId="500"/>
            <ac:spMk id="2" creationId="{97CBB231-21FF-5F47-B488-AD3B5D37C6D3}"/>
          </ac:spMkLst>
        </pc:spChg>
        <pc:spChg chg="mod">
          <ac:chgData name="Marisol del Carmen Gutierrez Rivera" userId="0963d25f-23fb-408d-a877-4ef32fce1de0" providerId="ADAL" clId="{9901DD38-A1DA-4A0F-96FC-37BF184A61D2}" dt="2022-08-31T19:19:14.474" v="71" actId="2711"/>
          <ac:spMkLst>
            <pc:docMk/>
            <pc:sldMk cId="1388398626" sldId="500"/>
            <ac:spMk id="3" creationId="{9C0A1984-A8D2-F74F-845C-D097443F88A3}"/>
          </ac:spMkLst>
        </pc:spChg>
      </pc:sldChg>
      <pc:sldChg chg="modSp mod">
        <pc:chgData name="Marisol del Carmen Gutierrez Rivera" userId="0963d25f-23fb-408d-a877-4ef32fce1de0" providerId="ADAL" clId="{9901DD38-A1DA-4A0F-96FC-37BF184A61D2}" dt="2022-08-31T18:35:39.261" v="28" actId="20577"/>
        <pc:sldMkLst>
          <pc:docMk/>
          <pc:sldMk cId="331721783" sldId="505"/>
        </pc:sldMkLst>
        <pc:spChg chg="mod">
          <ac:chgData name="Marisol del Carmen Gutierrez Rivera" userId="0963d25f-23fb-408d-a877-4ef32fce1de0" providerId="ADAL" clId="{9901DD38-A1DA-4A0F-96FC-37BF184A61D2}" dt="2022-08-31T18:35:39.261" v="28" actId="20577"/>
          <ac:spMkLst>
            <pc:docMk/>
            <pc:sldMk cId="331721783" sldId="505"/>
            <ac:spMk id="6" creationId="{717B24BF-68D6-D573-3B00-9317D8AEFD00}"/>
          </ac:spMkLst>
        </pc:spChg>
      </pc:sldChg>
      <pc:sldChg chg="modSp mod">
        <pc:chgData name="Marisol del Carmen Gutierrez Rivera" userId="0963d25f-23fb-408d-a877-4ef32fce1de0" providerId="ADAL" clId="{9901DD38-A1DA-4A0F-96FC-37BF184A61D2}" dt="2022-08-31T19:49:05.918" v="176" actId="1076"/>
        <pc:sldMkLst>
          <pc:docMk/>
          <pc:sldMk cId="743532275" sldId="797"/>
        </pc:sldMkLst>
        <pc:spChg chg="mod">
          <ac:chgData name="Marisol del Carmen Gutierrez Rivera" userId="0963d25f-23fb-408d-a877-4ef32fce1de0" providerId="ADAL" clId="{9901DD38-A1DA-4A0F-96FC-37BF184A61D2}" dt="2022-08-31T19:49:05.918" v="176" actId="1076"/>
          <ac:spMkLst>
            <pc:docMk/>
            <pc:sldMk cId="743532275" sldId="797"/>
            <ac:spMk id="2" creationId="{00000000-0000-0000-0000-000000000000}"/>
          </ac:spMkLst>
        </pc:spChg>
        <pc:spChg chg="mod">
          <ac:chgData name="Marisol del Carmen Gutierrez Rivera" userId="0963d25f-23fb-408d-a877-4ef32fce1de0" providerId="ADAL" clId="{9901DD38-A1DA-4A0F-96FC-37BF184A61D2}" dt="2022-08-31T19:49:05.918" v="176" actId="1076"/>
          <ac:spMkLst>
            <pc:docMk/>
            <pc:sldMk cId="743532275" sldId="797"/>
            <ac:spMk id="5" creationId="{ADB844EB-D260-4C40-9F79-DAC5E0A5CE98}"/>
          </ac:spMkLst>
        </pc:spChg>
        <pc:graphicFrameChg chg="mod">
          <ac:chgData name="Marisol del Carmen Gutierrez Rivera" userId="0963d25f-23fb-408d-a877-4ef32fce1de0" providerId="ADAL" clId="{9901DD38-A1DA-4A0F-96FC-37BF184A61D2}" dt="2022-08-31T19:46:26.712" v="160" actId="1076"/>
          <ac:graphicFrameMkLst>
            <pc:docMk/>
            <pc:sldMk cId="743532275" sldId="797"/>
            <ac:graphicFrameMk id="4" creationId="{00000000-0000-0000-0000-000000000000}"/>
          </ac:graphicFrameMkLst>
        </pc:graphicFrameChg>
      </pc:sldChg>
      <pc:sldChg chg="modSp mod">
        <pc:chgData name="Marisol del Carmen Gutierrez Rivera" userId="0963d25f-23fb-408d-a877-4ef32fce1de0" providerId="ADAL" clId="{9901DD38-A1DA-4A0F-96FC-37BF184A61D2}" dt="2022-08-31T19:51:12.533" v="214" actId="1076"/>
        <pc:sldMkLst>
          <pc:docMk/>
          <pc:sldMk cId="2353453835" sldId="799"/>
        </pc:sldMkLst>
        <pc:spChg chg="mod">
          <ac:chgData name="Marisol del Carmen Gutierrez Rivera" userId="0963d25f-23fb-408d-a877-4ef32fce1de0" providerId="ADAL" clId="{9901DD38-A1DA-4A0F-96FC-37BF184A61D2}" dt="2022-08-31T19:51:12.533" v="214" actId="1076"/>
          <ac:spMkLst>
            <pc:docMk/>
            <pc:sldMk cId="2353453835" sldId="799"/>
            <ac:spMk id="2" creationId="{00000000-0000-0000-0000-000000000000}"/>
          </ac:spMkLst>
        </pc:spChg>
        <pc:spChg chg="mod">
          <ac:chgData name="Marisol del Carmen Gutierrez Rivera" userId="0963d25f-23fb-408d-a877-4ef32fce1de0" providerId="ADAL" clId="{9901DD38-A1DA-4A0F-96FC-37BF184A61D2}" dt="2022-08-31T19:50:34.223" v="199" actId="403"/>
          <ac:spMkLst>
            <pc:docMk/>
            <pc:sldMk cId="2353453835" sldId="799"/>
            <ac:spMk id="18" creationId="{6D3935BE-F3AC-4CC9-9322-41FFC5B2E2A3}"/>
          </ac:spMkLst>
        </pc:spChg>
        <pc:picChg chg="mod">
          <ac:chgData name="Marisol del Carmen Gutierrez Rivera" userId="0963d25f-23fb-408d-a877-4ef32fce1de0" providerId="ADAL" clId="{9901DD38-A1DA-4A0F-96FC-37BF184A61D2}" dt="2022-08-31T19:51:07.990" v="213" actId="1036"/>
          <ac:picMkLst>
            <pc:docMk/>
            <pc:sldMk cId="2353453835" sldId="799"/>
            <ac:picMk id="12" creationId="{EC5AD6C1-F879-4CF2-B3C9-7296021658BE}"/>
          </ac:picMkLst>
        </pc:picChg>
        <pc:picChg chg="mod">
          <ac:chgData name="Marisol del Carmen Gutierrez Rivera" userId="0963d25f-23fb-408d-a877-4ef32fce1de0" providerId="ADAL" clId="{9901DD38-A1DA-4A0F-96FC-37BF184A61D2}" dt="2022-08-31T19:50:58.246" v="206" actId="1076"/>
          <ac:picMkLst>
            <pc:docMk/>
            <pc:sldMk cId="2353453835" sldId="799"/>
            <ac:picMk id="16" creationId="{00274BCB-ECEE-47C5-9458-B8860E0C4498}"/>
          </ac:picMkLst>
        </pc:picChg>
        <pc:cxnChg chg="mod">
          <ac:chgData name="Marisol del Carmen Gutierrez Rivera" userId="0963d25f-23fb-408d-a877-4ef32fce1de0" providerId="ADAL" clId="{9901DD38-A1DA-4A0F-96FC-37BF184A61D2}" dt="2022-08-31T19:51:05.195" v="208" actId="14100"/>
          <ac:cxnSpMkLst>
            <pc:docMk/>
            <pc:sldMk cId="2353453835" sldId="799"/>
            <ac:cxnSpMk id="19" creationId="{D9529A4E-6B87-4808-A0BA-BF46B719B0FE}"/>
          </ac:cxnSpMkLst>
        </pc:cxnChg>
      </pc:sldChg>
      <pc:sldChg chg="modSp mod">
        <pc:chgData name="Marisol del Carmen Gutierrez Rivera" userId="0963d25f-23fb-408d-a877-4ef32fce1de0" providerId="ADAL" clId="{9901DD38-A1DA-4A0F-96FC-37BF184A61D2}" dt="2022-09-03T00:50:48.848" v="364" actId="14100"/>
        <pc:sldMkLst>
          <pc:docMk/>
          <pc:sldMk cId="150612689" sldId="800"/>
        </pc:sldMkLst>
        <pc:spChg chg="mod">
          <ac:chgData name="Marisol del Carmen Gutierrez Rivera" userId="0963d25f-23fb-408d-a877-4ef32fce1de0" providerId="ADAL" clId="{9901DD38-A1DA-4A0F-96FC-37BF184A61D2}" dt="2022-09-03T00:50:45.400" v="363" actId="1076"/>
          <ac:spMkLst>
            <pc:docMk/>
            <pc:sldMk cId="150612689" sldId="800"/>
            <ac:spMk id="2" creationId="{00000000-0000-0000-0000-000000000000}"/>
          </ac:spMkLst>
        </pc:spChg>
        <pc:spChg chg="mod">
          <ac:chgData name="Marisol del Carmen Gutierrez Rivera" userId="0963d25f-23fb-408d-a877-4ef32fce1de0" providerId="ADAL" clId="{9901DD38-A1DA-4A0F-96FC-37BF184A61D2}" dt="2022-08-31T20:13:34.108" v="294" actId="2711"/>
          <ac:spMkLst>
            <pc:docMk/>
            <pc:sldMk cId="150612689" sldId="800"/>
            <ac:spMk id="27" creationId="{374A53A3-C004-4675-AC5E-10DA983B84BA}"/>
          </ac:spMkLst>
        </pc:spChg>
        <pc:picChg chg="mod">
          <ac:chgData name="Marisol del Carmen Gutierrez Rivera" userId="0963d25f-23fb-408d-a877-4ef32fce1de0" providerId="ADAL" clId="{9901DD38-A1DA-4A0F-96FC-37BF184A61D2}" dt="2022-09-03T00:50:37.753" v="362" actId="1036"/>
          <ac:picMkLst>
            <pc:docMk/>
            <pc:sldMk cId="150612689" sldId="800"/>
            <ac:picMk id="3" creationId="{723B0795-9045-E0FA-D2C4-41A573F31506}"/>
          </ac:picMkLst>
        </pc:picChg>
        <pc:picChg chg="mod">
          <ac:chgData name="Marisol del Carmen Gutierrez Rivera" userId="0963d25f-23fb-408d-a877-4ef32fce1de0" providerId="ADAL" clId="{9901DD38-A1DA-4A0F-96FC-37BF184A61D2}" dt="2022-09-03T00:50:37.753" v="362" actId="1036"/>
          <ac:picMkLst>
            <pc:docMk/>
            <pc:sldMk cId="150612689" sldId="800"/>
            <ac:picMk id="4" creationId="{B5BCA2B6-CD9E-6986-93FF-80955F1A4D36}"/>
          </ac:picMkLst>
        </pc:picChg>
        <pc:picChg chg="mod">
          <ac:chgData name="Marisol del Carmen Gutierrez Rivera" userId="0963d25f-23fb-408d-a877-4ef32fce1de0" providerId="ADAL" clId="{9901DD38-A1DA-4A0F-96FC-37BF184A61D2}" dt="2022-09-03T00:48:17.176" v="308" actId="1036"/>
          <ac:picMkLst>
            <pc:docMk/>
            <pc:sldMk cId="150612689" sldId="800"/>
            <ac:picMk id="5" creationId="{D90B91D3-A0DF-6CF7-1384-E60182AFAF44}"/>
          </ac:picMkLst>
        </pc:picChg>
        <pc:picChg chg="mod">
          <ac:chgData name="Marisol del Carmen Gutierrez Rivera" userId="0963d25f-23fb-408d-a877-4ef32fce1de0" providerId="ADAL" clId="{9901DD38-A1DA-4A0F-96FC-37BF184A61D2}" dt="2022-09-03T00:50:37.753" v="362" actId="1036"/>
          <ac:picMkLst>
            <pc:docMk/>
            <pc:sldMk cId="150612689" sldId="800"/>
            <ac:picMk id="16" creationId="{2D451952-0920-4523-9228-E418BB102498}"/>
          </ac:picMkLst>
        </pc:picChg>
        <pc:picChg chg="mod">
          <ac:chgData name="Marisol del Carmen Gutierrez Rivera" userId="0963d25f-23fb-408d-a877-4ef32fce1de0" providerId="ADAL" clId="{9901DD38-A1DA-4A0F-96FC-37BF184A61D2}" dt="2022-09-03T00:50:37.753" v="362" actId="1036"/>
          <ac:picMkLst>
            <pc:docMk/>
            <pc:sldMk cId="150612689" sldId="800"/>
            <ac:picMk id="20" creationId="{BE9535D9-E687-42B1-8A97-7FE22CE42A77}"/>
          </ac:picMkLst>
        </pc:picChg>
        <pc:cxnChg chg="mod">
          <ac:chgData name="Marisol del Carmen Gutierrez Rivera" userId="0963d25f-23fb-408d-a877-4ef32fce1de0" providerId="ADAL" clId="{9901DD38-A1DA-4A0F-96FC-37BF184A61D2}" dt="2022-09-03T00:50:48.848" v="364" actId="14100"/>
          <ac:cxnSpMkLst>
            <pc:docMk/>
            <pc:sldMk cId="150612689" sldId="800"/>
            <ac:cxnSpMk id="6" creationId="{80DC5D6A-29DD-6E8A-8653-F8C8ED5119C0}"/>
          </ac:cxnSpMkLst>
        </pc:cxnChg>
      </pc:sldChg>
      <pc:sldChg chg="modSp mod">
        <pc:chgData name="Marisol del Carmen Gutierrez Rivera" userId="0963d25f-23fb-408d-a877-4ef32fce1de0" providerId="ADAL" clId="{9901DD38-A1DA-4A0F-96FC-37BF184A61D2}" dt="2022-08-31T19:38:32.896" v="141" actId="113"/>
        <pc:sldMkLst>
          <pc:docMk/>
          <pc:sldMk cId="3404666298" sldId="855"/>
        </pc:sldMkLst>
        <pc:spChg chg="mod">
          <ac:chgData name="Marisol del Carmen Gutierrez Rivera" userId="0963d25f-23fb-408d-a877-4ef32fce1de0" providerId="ADAL" clId="{9901DD38-A1DA-4A0F-96FC-37BF184A61D2}" dt="2022-08-31T19:38:32.896" v="141" actId="113"/>
          <ac:spMkLst>
            <pc:docMk/>
            <pc:sldMk cId="3404666298" sldId="855"/>
            <ac:spMk id="2" creationId="{00000000-0000-0000-0000-000000000000}"/>
          </ac:spMkLst>
        </pc:spChg>
        <pc:graphicFrameChg chg="mod">
          <ac:chgData name="Marisol del Carmen Gutierrez Rivera" userId="0963d25f-23fb-408d-a877-4ef32fce1de0" providerId="ADAL" clId="{9901DD38-A1DA-4A0F-96FC-37BF184A61D2}" dt="2022-08-31T19:24:41.569" v="105" actId="2711"/>
          <ac:graphicFrameMkLst>
            <pc:docMk/>
            <pc:sldMk cId="3404666298" sldId="855"/>
            <ac:graphicFrameMk id="4" creationId="{00000000-0000-0000-0000-000000000000}"/>
          </ac:graphicFrameMkLst>
        </pc:graphicFrameChg>
      </pc:sldChg>
      <pc:sldChg chg="modSp mod">
        <pc:chgData name="Marisol del Carmen Gutierrez Rivera" userId="0963d25f-23fb-408d-a877-4ef32fce1de0" providerId="ADAL" clId="{9901DD38-A1DA-4A0F-96FC-37BF184A61D2}" dt="2022-08-31T20:07:23.237" v="237" actId="1076"/>
        <pc:sldMkLst>
          <pc:docMk/>
          <pc:sldMk cId="2440847173" sldId="859"/>
        </pc:sldMkLst>
        <pc:spChg chg="mod">
          <ac:chgData name="Marisol del Carmen Gutierrez Rivera" userId="0963d25f-23fb-408d-a877-4ef32fce1de0" providerId="ADAL" clId="{9901DD38-A1DA-4A0F-96FC-37BF184A61D2}" dt="2022-08-31T20:07:23.237" v="237" actId="1076"/>
          <ac:spMkLst>
            <pc:docMk/>
            <pc:sldMk cId="2440847173" sldId="859"/>
            <ac:spMk id="2" creationId="{389FE9DE-E7F2-6E7E-027D-E6AFB5DD1AB6}"/>
          </ac:spMkLst>
        </pc:spChg>
        <pc:spChg chg="mod">
          <ac:chgData name="Marisol del Carmen Gutierrez Rivera" userId="0963d25f-23fb-408d-a877-4ef32fce1de0" providerId="ADAL" clId="{9901DD38-A1DA-4A0F-96FC-37BF184A61D2}" dt="2022-08-31T20:07:08.329" v="236" actId="14100"/>
          <ac:spMkLst>
            <pc:docMk/>
            <pc:sldMk cId="2440847173" sldId="859"/>
            <ac:spMk id="6" creationId="{00000000-0000-0000-0000-000000000000}"/>
          </ac:spMkLst>
        </pc:spChg>
        <pc:spChg chg="mod">
          <ac:chgData name="Marisol del Carmen Gutierrez Rivera" userId="0963d25f-23fb-408d-a877-4ef32fce1de0" providerId="ADAL" clId="{9901DD38-A1DA-4A0F-96FC-37BF184A61D2}" dt="2022-08-31T20:01:04.239" v="230" actId="14100"/>
          <ac:spMkLst>
            <pc:docMk/>
            <pc:sldMk cId="2440847173" sldId="859"/>
            <ac:spMk id="7" creationId="{00000000-0000-0000-0000-000000000000}"/>
          </ac:spMkLst>
        </pc:spChg>
        <pc:spChg chg="mod">
          <ac:chgData name="Marisol del Carmen Gutierrez Rivera" userId="0963d25f-23fb-408d-a877-4ef32fce1de0" providerId="ADAL" clId="{9901DD38-A1DA-4A0F-96FC-37BF184A61D2}" dt="2022-08-31T20:01:06.695" v="231" actId="14100"/>
          <ac:spMkLst>
            <pc:docMk/>
            <pc:sldMk cId="2440847173" sldId="859"/>
            <ac:spMk id="8" creationId="{00000000-0000-0000-0000-000000000000}"/>
          </ac:spMkLst>
        </pc:spChg>
        <pc:spChg chg="mod">
          <ac:chgData name="Marisol del Carmen Gutierrez Rivera" userId="0963d25f-23fb-408d-a877-4ef32fce1de0" providerId="ADAL" clId="{9901DD38-A1DA-4A0F-96FC-37BF184A61D2}" dt="2022-08-31T20:06:59.211" v="234" actId="1076"/>
          <ac:spMkLst>
            <pc:docMk/>
            <pc:sldMk cId="2440847173" sldId="859"/>
            <ac:spMk id="9" creationId="{00000000-0000-0000-0000-000000000000}"/>
          </ac:spMkLst>
        </pc:spChg>
        <pc:picChg chg="mod">
          <ac:chgData name="Marisol del Carmen Gutierrez Rivera" userId="0963d25f-23fb-408d-a877-4ef32fce1de0" providerId="ADAL" clId="{9901DD38-A1DA-4A0F-96FC-37BF184A61D2}" dt="2022-08-31T19:56:15.294" v="226" actId="1076"/>
          <ac:picMkLst>
            <pc:docMk/>
            <pc:sldMk cId="2440847173" sldId="859"/>
            <ac:picMk id="10" creationId="{00000000-0000-0000-0000-000000000000}"/>
          </ac:picMkLst>
        </pc:picChg>
        <pc:picChg chg="mod">
          <ac:chgData name="Marisol del Carmen Gutierrez Rivera" userId="0963d25f-23fb-408d-a877-4ef32fce1de0" providerId="ADAL" clId="{9901DD38-A1DA-4A0F-96FC-37BF184A61D2}" dt="2022-08-31T19:56:11.092" v="225" actId="1076"/>
          <ac:picMkLst>
            <pc:docMk/>
            <pc:sldMk cId="2440847173" sldId="859"/>
            <ac:picMk id="12" creationId="{00000000-0000-0000-0000-000000000000}"/>
          </ac:picMkLst>
        </pc:picChg>
        <pc:picChg chg="mod">
          <ac:chgData name="Marisol del Carmen Gutierrez Rivera" userId="0963d25f-23fb-408d-a877-4ef32fce1de0" providerId="ADAL" clId="{9901DD38-A1DA-4A0F-96FC-37BF184A61D2}" dt="2022-08-31T19:56:11.092" v="225" actId="1076"/>
          <ac:picMkLst>
            <pc:docMk/>
            <pc:sldMk cId="2440847173" sldId="859"/>
            <ac:picMk id="13" creationId="{00000000-0000-0000-0000-000000000000}"/>
          </ac:picMkLst>
        </pc:picChg>
        <pc:picChg chg="mod">
          <ac:chgData name="Marisol del Carmen Gutierrez Rivera" userId="0963d25f-23fb-408d-a877-4ef32fce1de0" providerId="ADAL" clId="{9901DD38-A1DA-4A0F-96FC-37BF184A61D2}" dt="2022-08-31T19:56:06.428" v="224" actId="1036"/>
          <ac:picMkLst>
            <pc:docMk/>
            <pc:sldMk cId="2440847173" sldId="859"/>
            <ac:picMk id="14" creationId="{00000000-0000-0000-0000-000000000000}"/>
          </ac:picMkLst>
        </pc:picChg>
      </pc:sldChg>
      <pc:sldChg chg="modSp mod">
        <pc:chgData name="Marisol del Carmen Gutierrez Rivera" userId="0963d25f-23fb-408d-a877-4ef32fce1de0" providerId="ADAL" clId="{9901DD38-A1DA-4A0F-96FC-37BF184A61D2}" dt="2022-08-31T20:10:18.717" v="251" actId="1076"/>
        <pc:sldMkLst>
          <pc:docMk/>
          <pc:sldMk cId="1432042703" sldId="863"/>
        </pc:sldMkLst>
        <pc:spChg chg="mod">
          <ac:chgData name="Marisol del Carmen Gutierrez Rivera" userId="0963d25f-23fb-408d-a877-4ef32fce1de0" providerId="ADAL" clId="{9901DD38-A1DA-4A0F-96FC-37BF184A61D2}" dt="2022-08-31T20:10:18.717" v="251" actId="1076"/>
          <ac:spMkLst>
            <pc:docMk/>
            <pc:sldMk cId="1432042703" sldId="863"/>
            <ac:spMk id="2" creationId="{2694BBDF-2A9D-DF03-8C59-713139E4AA5D}"/>
          </ac:spMkLst>
        </pc:spChg>
        <pc:spChg chg="mod">
          <ac:chgData name="Marisol del Carmen Gutierrez Rivera" userId="0963d25f-23fb-408d-a877-4ef32fce1de0" providerId="ADAL" clId="{9901DD38-A1DA-4A0F-96FC-37BF184A61D2}" dt="2022-08-31T20:10:01.486" v="248" actId="1076"/>
          <ac:spMkLst>
            <pc:docMk/>
            <pc:sldMk cId="1432042703" sldId="863"/>
            <ac:spMk id="9" creationId="{00000000-0000-0000-0000-000000000000}"/>
          </ac:spMkLst>
        </pc:spChg>
        <pc:picChg chg="mod">
          <ac:chgData name="Marisol del Carmen Gutierrez Rivera" userId="0963d25f-23fb-408d-a877-4ef32fce1de0" providerId="ADAL" clId="{9901DD38-A1DA-4A0F-96FC-37BF184A61D2}" dt="2022-08-31T20:09:23.021" v="242" actId="1076"/>
          <ac:picMkLst>
            <pc:docMk/>
            <pc:sldMk cId="1432042703" sldId="863"/>
            <ac:picMk id="7" creationId="{00000000-0000-0000-0000-000000000000}"/>
          </ac:picMkLst>
        </pc:picChg>
        <pc:picChg chg="mod">
          <ac:chgData name="Marisol del Carmen Gutierrez Rivera" userId="0963d25f-23fb-408d-a877-4ef32fce1de0" providerId="ADAL" clId="{9901DD38-A1DA-4A0F-96FC-37BF184A61D2}" dt="2022-08-31T20:10:03.863" v="249" actId="1076"/>
          <ac:picMkLst>
            <pc:docMk/>
            <pc:sldMk cId="1432042703" sldId="863"/>
            <ac:picMk id="8" creationId="{00000000-0000-0000-0000-000000000000}"/>
          </ac:picMkLst>
        </pc:picChg>
        <pc:picChg chg="mod">
          <ac:chgData name="Marisol del Carmen Gutierrez Rivera" userId="0963d25f-23fb-408d-a877-4ef32fce1de0" providerId="ADAL" clId="{9901DD38-A1DA-4A0F-96FC-37BF184A61D2}" dt="2022-08-31T20:09:23.021" v="242" actId="1076"/>
          <ac:picMkLst>
            <pc:docMk/>
            <pc:sldMk cId="1432042703" sldId="863"/>
            <ac:picMk id="10" creationId="{00000000-0000-0000-0000-000000000000}"/>
          </ac:picMkLst>
        </pc:picChg>
        <pc:cxnChg chg="mod">
          <ac:chgData name="Marisol del Carmen Gutierrez Rivera" userId="0963d25f-23fb-408d-a877-4ef32fce1de0" providerId="ADAL" clId="{9901DD38-A1DA-4A0F-96FC-37BF184A61D2}" dt="2022-08-31T20:10:08.126" v="250" actId="1076"/>
          <ac:cxnSpMkLst>
            <pc:docMk/>
            <pc:sldMk cId="1432042703" sldId="863"/>
            <ac:cxnSpMk id="6" creationId="{10E57370-DEB4-0859-E6B1-10567CC58F77}"/>
          </ac:cxnSpMkLst>
        </pc:cxnChg>
      </pc:sldChg>
      <pc:sldChg chg="modSp mod">
        <pc:chgData name="Marisol del Carmen Gutierrez Rivera" userId="0963d25f-23fb-408d-a877-4ef32fce1de0" providerId="ADAL" clId="{9901DD38-A1DA-4A0F-96FC-37BF184A61D2}" dt="2022-09-03T00:51:09.284" v="373" actId="403"/>
        <pc:sldMkLst>
          <pc:docMk/>
          <pc:sldMk cId="286842113" sldId="865"/>
        </pc:sldMkLst>
        <pc:spChg chg="mod">
          <ac:chgData name="Marisol del Carmen Gutierrez Rivera" userId="0963d25f-23fb-408d-a877-4ef32fce1de0" providerId="ADAL" clId="{9901DD38-A1DA-4A0F-96FC-37BF184A61D2}" dt="2022-09-03T00:51:09.284" v="373" actId="403"/>
          <ac:spMkLst>
            <pc:docMk/>
            <pc:sldMk cId="286842113" sldId="865"/>
            <ac:spMk id="3" creationId="{00000000-0000-0000-0000-000000000000}"/>
          </ac:spMkLst>
        </pc:spChg>
      </pc:sldChg>
      <pc:sldChg chg="addSp delSp modSp mod">
        <pc:chgData name="Marisol del Carmen Gutierrez Rivera" userId="0963d25f-23fb-408d-a877-4ef32fce1de0" providerId="ADAL" clId="{9901DD38-A1DA-4A0F-96FC-37BF184A61D2}" dt="2022-08-31T19:50:03.290" v="195" actId="1076"/>
        <pc:sldMkLst>
          <pc:docMk/>
          <pc:sldMk cId="3593882703" sldId="1110"/>
        </pc:sldMkLst>
        <pc:spChg chg="mod">
          <ac:chgData name="Marisol del Carmen Gutierrez Rivera" userId="0963d25f-23fb-408d-a877-4ef32fce1de0" providerId="ADAL" clId="{9901DD38-A1DA-4A0F-96FC-37BF184A61D2}" dt="2022-08-31T19:49:58.560" v="193" actId="1076"/>
          <ac:spMkLst>
            <pc:docMk/>
            <pc:sldMk cId="3593882703" sldId="1110"/>
            <ac:spMk id="2" creationId="{DB719475-1205-401F-A88F-B6146BAA2283}"/>
          </ac:spMkLst>
        </pc:spChg>
        <pc:spChg chg="add del mod">
          <ac:chgData name="Marisol del Carmen Gutierrez Rivera" userId="0963d25f-23fb-408d-a877-4ef32fce1de0" providerId="ADAL" clId="{9901DD38-A1DA-4A0F-96FC-37BF184A61D2}" dt="2022-08-31T19:49:32.498" v="184" actId="478"/>
          <ac:spMkLst>
            <pc:docMk/>
            <pc:sldMk cId="3593882703" sldId="1110"/>
            <ac:spMk id="3" creationId="{90E6282A-86BE-43C5-BA04-9FBCB4E87C0B}"/>
          </ac:spMkLst>
        </pc:spChg>
        <pc:spChg chg="add del mod">
          <ac:chgData name="Marisol del Carmen Gutierrez Rivera" userId="0963d25f-23fb-408d-a877-4ef32fce1de0" providerId="ADAL" clId="{9901DD38-A1DA-4A0F-96FC-37BF184A61D2}" dt="2022-08-31T19:49:01.310" v="172"/>
          <ac:spMkLst>
            <pc:docMk/>
            <pc:sldMk cId="3593882703" sldId="1110"/>
            <ac:spMk id="4" creationId="{930D786C-869C-0623-BA27-B220A24762A7}"/>
          </ac:spMkLst>
        </pc:spChg>
        <pc:spChg chg="add del mod">
          <ac:chgData name="Marisol del Carmen Gutierrez Rivera" userId="0963d25f-23fb-408d-a877-4ef32fce1de0" providerId="ADAL" clId="{9901DD38-A1DA-4A0F-96FC-37BF184A61D2}" dt="2022-08-31T19:49:00.280" v="170" actId="478"/>
          <ac:spMkLst>
            <pc:docMk/>
            <pc:sldMk cId="3593882703" sldId="1110"/>
            <ac:spMk id="6" creationId="{C9E349B3-0946-135D-C3D0-2C9DDF393D7C}"/>
          </ac:spMkLst>
        </pc:spChg>
        <pc:spChg chg="add mod">
          <ac:chgData name="Marisol del Carmen Gutierrez Rivera" userId="0963d25f-23fb-408d-a877-4ef32fce1de0" providerId="ADAL" clId="{9901DD38-A1DA-4A0F-96FC-37BF184A61D2}" dt="2022-08-31T19:50:03.290" v="195" actId="1076"/>
          <ac:spMkLst>
            <pc:docMk/>
            <pc:sldMk cId="3593882703" sldId="1110"/>
            <ac:spMk id="8" creationId="{14794843-6E1A-F6A3-75EC-CABE4834977A}"/>
          </ac:spMkLst>
        </pc:spChg>
        <pc:spChg chg="add del mod">
          <ac:chgData name="Marisol del Carmen Gutierrez Rivera" userId="0963d25f-23fb-408d-a877-4ef32fce1de0" providerId="ADAL" clId="{9901DD38-A1DA-4A0F-96FC-37BF184A61D2}" dt="2022-08-31T19:49:35.635" v="185" actId="478"/>
          <ac:spMkLst>
            <pc:docMk/>
            <pc:sldMk cId="3593882703" sldId="1110"/>
            <ac:spMk id="10" creationId="{7FFDF7A9-4AEB-F838-2E9A-4840D20E15B9}"/>
          </ac:spMkLst>
        </pc:spChg>
        <pc:picChg chg="add del">
          <ac:chgData name="Marisol del Carmen Gutierrez Rivera" userId="0963d25f-23fb-408d-a877-4ef32fce1de0" providerId="ADAL" clId="{9901DD38-A1DA-4A0F-96FC-37BF184A61D2}" dt="2022-08-31T19:49:26.426" v="181"/>
          <ac:picMkLst>
            <pc:docMk/>
            <pc:sldMk cId="3593882703" sldId="1110"/>
            <ac:picMk id="7" creationId="{5E2E3967-D154-1773-0607-5C094EF60735}"/>
          </ac:picMkLst>
        </pc:picChg>
        <pc:picChg chg="mod">
          <ac:chgData name="Marisol del Carmen Gutierrez Rivera" userId="0963d25f-23fb-408d-a877-4ef32fce1de0" providerId="ADAL" clId="{9901DD38-A1DA-4A0F-96FC-37BF184A61D2}" dt="2022-08-31T19:49:43.775" v="187" actId="1076"/>
          <ac:picMkLst>
            <pc:docMk/>
            <pc:sldMk cId="3593882703" sldId="1110"/>
            <ac:picMk id="26" creationId="{065501B2-E499-CD87-BE01-5CFD075225DF}"/>
          </ac:picMkLst>
        </pc:picChg>
      </pc:sldChg>
      <pc:sldChg chg="modSp mod">
        <pc:chgData name="Marisol del Carmen Gutierrez Rivera" userId="0963d25f-23fb-408d-a877-4ef32fce1de0" providerId="ADAL" clId="{9901DD38-A1DA-4A0F-96FC-37BF184A61D2}" dt="2022-08-31T20:12:37.487" v="292" actId="113"/>
        <pc:sldMkLst>
          <pc:docMk/>
          <pc:sldMk cId="4116922443" sldId="1116"/>
        </pc:sldMkLst>
        <pc:spChg chg="mod">
          <ac:chgData name="Marisol del Carmen Gutierrez Rivera" userId="0963d25f-23fb-408d-a877-4ef32fce1de0" providerId="ADAL" clId="{9901DD38-A1DA-4A0F-96FC-37BF184A61D2}" dt="2022-08-31T20:12:37.487" v="292" actId="113"/>
          <ac:spMkLst>
            <pc:docMk/>
            <pc:sldMk cId="4116922443" sldId="1116"/>
            <ac:spMk id="2" creationId="{5B95B130-1C06-42DB-A4F8-DB2F1C755CAA}"/>
          </ac:spMkLst>
        </pc:spChg>
        <pc:spChg chg="mod">
          <ac:chgData name="Marisol del Carmen Gutierrez Rivera" userId="0963d25f-23fb-408d-a877-4ef32fce1de0" providerId="ADAL" clId="{9901DD38-A1DA-4A0F-96FC-37BF184A61D2}" dt="2022-08-31T20:12:07.393" v="265" actId="1036"/>
          <ac:spMkLst>
            <pc:docMk/>
            <pc:sldMk cId="4116922443" sldId="1116"/>
            <ac:spMk id="4" creationId="{BF4B374F-5C55-48D4-A4D9-4237A147230B}"/>
          </ac:spMkLst>
        </pc:spChg>
        <pc:spChg chg="mod">
          <ac:chgData name="Marisol del Carmen Gutierrez Rivera" userId="0963d25f-23fb-408d-a877-4ef32fce1de0" providerId="ADAL" clId="{9901DD38-A1DA-4A0F-96FC-37BF184A61D2}" dt="2022-08-31T20:12:07.393" v="265" actId="1036"/>
          <ac:spMkLst>
            <pc:docMk/>
            <pc:sldMk cId="4116922443" sldId="1116"/>
            <ac:spMk id="6" creationId="{349CAAB1-BA5E-42EE-A9BE-238102051676}"/>
          </ac:spMkLst>
        </pc:spChg>
        <pc:spChg chg="mod">
          <ac:chgData name="Marisol del Carmen Gutierrez Rivera" userId="0963d25f-23fb-408d-a877-4ef32fce1de0" providerId="ADAL" clId="{9901DD38-A1DA-4A0F-96FC-37BF184A61D2}" dt="2022-08-31T20:12:07.393" v="265" actId="1036"/>
          <ac:spMkLst>
            <pc:docMk/>
            <pc:sldMk cId="4116922443" sldId="1116"/>
            <ac:spMk id="8" creationId="{1128E0C8-A5D4-4933-AA5E-BF02B5781141}"/>
          </ac:spMkLst>
        </pc:spChg>
        <pc:spChg chg="mod">
          <ac:chgData name="Marisol del Carmen Gutierrez Rivera" userId="0963d25f-23fb-408d-a877-4ef32fce1de0" providerId="ADAL" clId="{9901DD38-A1DA-4A0F-96FC-37BF184A61D2}" dt="2022-08-31T20:12:07.393" v="265" actId="1036"/>
          <ac:spMkLst>
            <pc:docMk/>
            <pc:sldMk cId="4116922443" sldId="1116"/>
            <ac:spMk id="10" creationId="{4ECE5AC6-7F4D-4975-9717-338C5B9A452F}"/>
          </ac:spMkLst>
        </pc:spChg>
        <pc:spChg chg="mod">
          <ac:chgData name="Marisol del Carmen Gutierrez Rivera" userId="0963d25f-23fb-408d-a877-4ef32fce1de0" providerId="ADAL" clId="{9901DD38-A1DA-4A0F-96FC-37BF184A61D2}" dt="2022-08-31T20:12:07.393" v="265" actId="1036"/>
          <ac:spMkLst>
            <pc:docMk/>
            <pc:sldMk cId="4116922443" sldId="1116"/>
            <ac:spMk id="11" creationId="{862F93B1-5820-4CEF-A76C-2CFB80847074}"/>
          </ac:spMkLst>
        </pc:spChg>
        <pc:spChg chg="mod">
          <ac:chgData name="Marisol del Carmen Gutierrez Rivera" userId="0963d25f-23fb-408d-a877-4ef32fce1de0" providerId="ADAL" clId="{9901DD38-A1DA-4A0F-96FC-37BF184A61D2}" dt="2022-08-31T20:12:07.393" v="265" actId="1036"/>
          <ac:spMkLst>
            <pc:docMk/>
            <pc:sldMk cId="4116922443" sldId="1116"/>
            <ac:spMk id="12" creationId="{5E5D5A2B-51D1-420E-974C-731F09B1D605}"/>
          </ac:spMkLst>
        </pc:spChg>
        <pc:picChg chg="mod">
          <ac:chgData name="Marisol del Carmen Gutierrez Rivera" userId="0963d25f-23fb-408d-a877-4ef32fce1de0" providerId="ADAL" clId="{9901DD38-A1DA-4A0F-96FC-37BF184A61D2}" dt="2022-08-31T20:12:17.910" v="287" actId="1035"/>
          <ac:picMkLst>
            <pc:docMk/>
            <pc:sldMk cId="4116922443" sldId="1116"/>
            <ac:picMk id="14" creationId="{93DDEB84-2C1C-4FC8-BDFF-A930D0986E86}"/>
          </ac:picMkLst>
        </pc:picChg>
        <pc:picChg chg="mod">
          <ac:chgData name="Marisol del Carmen Gutierrez Rivera" userId="0963d25f-23fb-408d-a877-4ef32fce1de0" providerId="ADAL" clId="{9901DD38-A1DA-4A0F-96FC-37BF184A61D2}" dt="2022-08-31T20:12:28.936" v="288" actId="1076"/>
          <ac:picMkLst>
            <pc:docMk/>
            <pc:sldMk cId="4116922443" sldId="1116"/>
            <ac:picMk id="16" creationId="{0FD3D14F-BEA0-48D5-B783-4B13F4B6BD4F}"/>
          </ac:picMkLst>
        </pc:picChg>
        <pc:cxnChg chg="mod">
          <ac:chgData name="Marisol del Carmen Gutierrez Rivera" userId="0963d25f-23fb-408d-a877-4ef32fce1de0" providerId="ADAL" clId="{9901DD38-A1DA-4A0F-96FC-37BF184A61D2}" dt="2022-08-31T20:12:13.296" v="266" actId="14100"/>
          <ac:cxnSpMkLst>
            <pc:docMk/>
            <pc:sldMk cId="4116922443" sldId="1116"/>
            <ac:cxnSpMk id="7" creationId="{BCA11ECE-9A00-B8F5-B54C-60E6AA0221DA}"/>
          </ac:cxnSpMkLst>
        </pc:cxnChg>
      </pc:sldChg>
      <pc:sldChg chg="addSp delSp modSp mod modClrScheme chgLayout">
        <pc:chgData name="Marisol del Carmen Gutierrez Rivera" userId="0963d25f-23fb-408d-a877-4ef32fce1de0" providerId="ADAL" clId="{9901DD38-A1DA-4A0F-96FC-37BF184A61D2}" dt="2022-08-31T19:23:27.689" v="93" actId="478"/>
        <pc:sldMkLst>
          <pc:docMk/>
          <pc:sldMk cId="3020397332" sldId="1206"/>
        </pc:sldMkLst>
        <pc:spChg chg="add del mod ord">
          <ac:chgData name="Marisol del Carmen Gutierrez Rivera" userId="0963d25f-23fb-408d-a877-4ef32fce1de0" providerId="ADAL" clId="{9901DD38-A1DA-4A0F-96FC-37BF184A61D2}" dt="2022-08-31T19:23:27.689" v="93" actId="478"/>
          <ac:spMkLst>
            <pc:docMk/>
            <pc:sldMk cId="3020397332" sldId="1206"/>
            <ac:spMk id="2" creationId="{64B320F1-0F59-D224-AE2B-DBBAC694A61D}"/>
          </ac:spMkLst>
        </pc:spChg>
        <pc:spChg chg="add del mod ord">
          <ac:chgData name="Marisol del Carmen Gutierrez Rivera" userId="0963d25f-23fb-408d-a877-4ef32fce1de0" providerId="ADAL" clId="{9901DD38-A1DA-4A0F-96FC-37BF184A61D2}" dt="2022-08-31T19:23:24.929" v="92" actId="478"/>
          <ac:spMkLst>
            <pc:docMk/>
            <pc:sldMk cId="3020397332" sldId="1206"/>
            <ac:spMk id="3" creationId="{8494E3BF-F1DC-35EC-EEDA-AF6C8D030CAF}"/>
          </ac:spMkLst>
        </pc:spChg>
        <pc:picChg chg="mod">
          <ac:chgData name="Marisol del Carmen Gutierrez Rivera" userId="0963d25f-23fb-408d-a877-4ef32fce1de0" providerId="ADAL" clId="{9901DD38-A1DA-4A0F-96FC-37BF184A61D2}" dt="2022-08-31T19:23:22.331" v="91" actId="27636"/>
          <ac:picMkLst>
            <pc:docMk/>
            <pc:sldMk cId="3020397332" sldId="1206"/>
            <ac:picMk id="4" creationId="{604AE768-B6AC-1019-7C49-9D43B3D0E586}"/>
          </ac:picMkLst>
        </pc:picChg>
      </pc:sldChg>
      <pc:sldChg chg="modSp mod">
        <pc:chgData name="Marisol del Carmen Gutierrez Rivera" userId="0963d25f-23fb-408d-a877-4ef32fce1de0" providerId="ADAL" clId="{9901DD38-A1DA-4A0F-96FC-37BF184A61D2}" dt="2022-08-31T19:50:13.306" v="196" actId="1076"/>
        <pc:sldMkLst>
          <pc:docMk/>
          <pc:sldMk cId="3325613299" sldId="4346"/>
        </pc:sldMkLst>
        <pc:picChg chg="mod">
          <ac:chgData name="Marisol del Carmen Gutierrez Rivera" userId="0963d25f-23fb-408d-a877-4ef32fce1de0" providerId="ADAL" clId="{9901DD38-A1DA-4A0F-96FC-37BF184A61D2}" dt="2022-08-31T19:50:13.306" v="196" actId="1076"/>
          <ac:picMkLst>
            <pc:docMk/>
            <pc:sldMk cId="3325613299" sldId="4346"/>
            <ac:picMk id="5" creationId="{E9C9B6AE-AC2E-C24C-A24E-4108081309A9}"/>
          </ac:picMkLst>
        </pc:picChg>
      </pc:sldChg>
      <pc:sldMasterChg chg="addSp delSp modSp mod modSldLayout">
        <pc:chgData name="Marisol del Carmen Gutierrez Rivera" userId="0963d25f-23fb-408d-a877-4ef32fce1de0" providerId="ADAL" clId="{9901DD38-A1DA-4A0F-96FC-37BF184A61D2}" dt="2022-08-31T19:11:19.455" v="46"/>
        <pc:sldMasterMkLst>
          <pc:docMk/>
          <pc:sldMasterMk cId="2328870246" sldId="2147483664"/>
        </pc:sldMasterMkLst>
        <pc:picChg chg="add mod">
          <ac:chgData name="Marisol del Carmen Gutierrez Rivera" userId="0963d25f-23fb-408d-a877-4ef32fce1de0" providerId="ADAL" clId="{9901DD38-A1DA-4A0F-96FC-37BF184A61D2}" dt="2022-08-31T19:10:50.807" v="43"/>
          <ac:picMkLst>
            <pc:docMk/>
            <pc:sldMasterMk cId="2328870246" sldId="2147483664"/>
            <ac:picMk id="3" creationId="{5D648D2C-42A9-836F-23F3-756A71C10F5E}"/>
          </ac:picMkLst>
        </pc:picChg>
        <pc:picChg chg="del">
          <ac:chgData name="Marisol del Carmen Gutierrez Rivera" userId="0963d25f-23fb-408d-a877-4ef32fce1de0" providerId="ADAL" clId="{9901DD38-A1DA-4A0F-96FC-37BF184A61D2}" dt="2022-08-31T19:10:49.313" v="42" actId="478"/>
          <ac:picMkLst>
            <pc:docMk/>
            <pc:sldMasterMk cId="2328870246" sldId="2147483664"/>
            <ac:picMk id="6" creationId="{12D7B3E8-A1C9-47FA-8B2B-7190871E5F7E}"/>
          </ac:picMkLst>
        </pc:picChg>
        <pc:sldLayoutChg chg="addSp delSp modSp mod">
          <pc:chgData name="Marisol del Carmen Gutierrez Rivera" userId="0963d25f-23fb-408d-a877-4ef32fce1de0" providerId="ADAL" clId="{9901DD38-A1DA-4A0F-96FC-37BF184A61D2}" dt="2022-08-31T19:11:19.455" v="46"/>
          <pc:sldLayoutMkLst>
            <pc:docMk/>
            <pc:sldMasterMk cId="2328870246" sldId="2147483664"/>
            <pc:sldLayoutMk cId="1217239249" sldId="2147483685"/>
          </pc:sldLayoutMkLst>
          <pc:picChg chg="add mod">
            <ac:chgData name="Marisol del Carmen Gutierrez Rivera" userId="0963d25f-23fb-408d-a877-4ef32fce1de0" providerId="ADAL" clId="{9901DD38-A1DA-4A0F-96FC-37BF184A61D2}" dt="2022-08-31T19:11:10.290" v="45"/>
            <ac:picMkLst>
              <pc:docMk/>
              <pc:sldMasterMk cId="2328870246" sldId="2147483664"/>
              <pc:sldLayoutMk cId="1217239249" sldId="2147483685"/>
              <ac:picMk id="3" creationId="{7D133554-1B5C-E520-9CD5-AB25B7855FA4}"/>
            </ac:picMkLst>
          </pc:picChg>
          <pc:picChg chg="del">
            <ac:chgData name="Marisol del Carmen Gutierrez Rivera" userId="0963d25f-23fb-408d-a877-4ef32fce1de0" providerId="ADAL" clId="{9901DD38-A1DA-4A0F-96FC-37BF184A61D2}" dt="2022-08-31T19:11:08.658" v="44" actId="478"/>
            <ac:picMkLst>
              <pc:docMk/>
              <pc:sldMasterMk cId="2328870246" sldId="2147483664"/>
              <pc:sldLayoutMk cId="1217239249" sldId="2147483685"/>
              <ac:picMk id="10" creationId="{61D0774D-68B7-7809-4EA1-CC374F1F9437}"/>
            </ac:picMkLst>
          </pc:picChg>
          <pc:picChg chg="mod">
            <ac:chgData name="Marisol del Carmen Gutierrez Rivera" userId="0963d25f-23fb-408d-a877-4ef32fce1de0" providerId="ADAL" clId="{9901DD38-A1DA-4A0F-96FC-37BF184A61D2}" dt="2022-08-31T19:11:19.455" v="46"/>
            <ac:picMkLst>
              <pc:docMk/>
              <pc:sldMasterMk cId="2328870246" sldId="2147483664"/>
              <pc:sldLayoutMk cId="1217239249" sldId="2147483685"/>
              <ac:picMk id="932" creationId="{2D18413A-53ED-448C-AB9D-6C4C8059AE1F}"/>
            </ac:picMkLst>
          </pc:picChg>
        </pc:sldLayoutChg>
      </pc:sldMasterChg>
      <pc:sldMasterChg chg="addSp delSp modSp mod">
        <pc:chgData name="Marisol del Carmen Gutierrez Rivera" userId="0963d25f-23fb-408d-a877-4ef32fce1de0" providerId="ADAL" clId="{9901DD38-A1DA-4A0F-96FC-37BF184A61D2}" dt="2022-08-31T19:10:26.155" v="41"/>
        <pc:sldMasterMkLst>
          <pc:docMk/>
          <pc:sldMasterMk cId="496375632" sldId="2147483691"/>
        </pc:sldMasterMkLst>
        <pc:picChg chg="add del">
          <ac:chgData name="Marisol del Carmen Gutierrez Rivera" userId="0963d25f-23fb-408d-a877-4ef32fce1de0" providerId="ADAL" clId="{9901DD38-A1DA-4A0F-96FC-37BF184A61D2}" dt="2022-08-31T19:10:24.879" v="40"/>
          <ac:picMkLst>
            <pc:docMk/>
            <pc:sldMasterMk cId="496375632" sldId="2147483691"/>
            <ac:picMk id="4" creationId="{456AC9EF-C6F1-9B02-0D39-DB6BA9DB3176}"/>
          </ac:picMkLst>
        </pc:picChg>
        <pc:picChg chg="add mod">
          <ac:chgData name="Marisol del Carmen Gutierrez Rivera" userId="0963d25f-23fb-408d-a877-4ef32fce1de0" providerId="ADAL" clId="{9901DD38-A1DA-4A0F-96FC-37BF184A61D2}" dt="2022-08-31T19:10:26.155" v="41"/>
          <ac:picMkLst>
            <pc:docMk/>
            <pc:sldMasterMk cId="496375632" sldId="2147483691"/>
            <ac:picMk id="5" creationId="{1D506804-701D-FE5B-6DE0-6167E9650589}"/>
          </ac:picMkLst>
        </pc:picChg>
        <pc:picChg chg="del">
          <ac:chgData name="Marisol del Carmen Gutierrez Rivera" userId="0963d25f-23fb-408d-a877-4ef32fce1de0" providerId="ADAL" clId="{9901DD38-A1DA-4A0F-96FC-37BF184A61D2}" dt="2022-08-31T19:10:20.715" v="38" actId="478"/>
          <ac:picMkLst>
            <pc:docMk/>
            <pc:sldMasterMk cId="496375632" sldId="2147483691"/>
            <ac:picMk id="8" creationId="{DC5FF421-343A-D49C-1354-3214FA8D405F}"/>
          </ac:picMkLst>
        </pc:picChg>
      </pc:sldMasterChg>
      <pc:sldMasterChg chg="modSp">
        <pc:chgData name="Marisol del Carmen Gutierrez Rivera" userId="0963d25f-23fb-408d-a877-4ef32fce1de0" providerId="ADAL" clId="{9901DD38-A1DA-4A0F-96FC-37BF184A61D2}" dt="2022-08-31T19:12:02.165" v="48"/>
        <pc:sldMasterMkLst>
          <pc:docMk/>
          <pc:sldMasterMk cId="4275603474" sldId="2147483698"/>
        </pc:sldMasterMkLst>
        <pc:picChg chg="mod">
          <ac:chgData name="Marisol del Carmen Gutierrez Rivera" userId="0963d25f-23fb-408d-a877-4ef32fce1de0" providerId="ADAL" clId="{9901DD38-A1DA-4A0F-96FC-37BF184A61D2}" dt="2022-08-31T19:12:02.165" v="48"/>
          <ac:picMkLst>
            <pc:docMk/>
            <pc:sldMasterMk cId="4275603474" sldId="2147483698"/>
            <ac:picMk id="8" creationId="{00000000-0000-0000-0000-000000000000}"/>
          </ac:picMkLst>
        </pc:picChg>
      </pc:sldMasterChg>
    </pc:docChg>
  </pc:docChgLst>
  <pc:docChgLst>
    <pc:chgData name="Samantha Rosas" userId="S::cdesigner@noria.mx::464bff2f-2dde-415e-b7dc-62c8c931c015" providerId="AD" clId="Web-{417F44A8-2347-7E10-A825-17AE6D890586}"/>
    <pc:docChg chg="modSld">
      <pc:chgData name="Samantha Rosas" userId="S::cdesigner@noria.mx::464bff2f-2dde-415e-b7dc-62c8c931c015" providerId="AD" clId="Web-{417F44A8-2347-7E10-A825-17AE6D890586}" dt="2022-08-31T15:22:04.465" v="31" actId="14100"/>
      <pc:docMkLst>
        <pc:docMk/>
      </pc:docMkLst>
      <pc:sldChg chg="modSp">
        <pc:chgData name="Samantha Rosas" userId="S::cdesigner@noria.mx::464bff2f-2dde-415e-b7dc-62c8c931c015" providerId="AD" clId="Web-{417F44A8-2347-7E10-A825-17AE6D890586}" dt="2022-08-31T15:21:40.605" v="26" actId="1076"/>
        <pc:sldMkLst>
          <pc:docMk/>
          <pc:sldMk cId="2714631248" sldId="278"/>
        </pc:sldMkLst>
        <pc:spChg chg="mod">
          <ac:chgData name="Samantha Rosas" userId="S::cdesigner@noria.mx::464bff2f-2dde-415e-b7dc-62c8c931c015" providerId="AD" clId="Web-{417F44A8-2347-7E10-A825-17AE6D890586}" dt="2022-08-31T15:21:40.605" v="26" actId="1076"/>
          <ac:spMkLst>
            <pc:docMk/>
            <pc:sldMk cId="2714631248" sldId="278"/>
            <ac:spMk id="4" creationId="{1FFC8FBE-3B82-0657-18FA-A0CCC0783FD9}"/>
          </ac:spMkLst>
        </pc:spChg>
      </pc:sldChg>
      <pc:sldChg chg="modSp">
        <pc:chgData name="Samantha Rosas" userId="S::cdesigner@noria.mx::464bff2f-2dde-415e-b7dc-62c8c931c015" providerId="AD" clId="Web-{417F44A8-2347-7E10-A825-17AE6D890586}" dt="2022-08-31T15:16:29.187" v="13" actId="1076"/>
        <pc:sldMkLst>
          <pc:docMk/>
          <pc:sldMk cId="3959244721" sldId="497"/>
        </pc:sldMkLst>
        <pc:spChg chg="mod">
          <ac:chgData name="Samantha Rosas" userId="S::cdesigner@noria.mx::464bff2f-2dde-415e-b7dc-62c8c931c015" providerId="AD" clId="Web-{417F44A8-2347-7E10-A825-17AE6D890586}" dt="2022-08-31T15:16:29.187" v="13" actId="1076"/>
          <ac:spMkLst>
            <pc:docMk/>
            <pc:sldMk cId="3959244721" sldId="497"/>
            <ac:spMk id="4" creationId="{4E6E6AA5-4389-F044-ACA5-D4804DB2BA2D}"/>
          </ac:spMkLst>
        </pc:spChg>
      </pc:sldChg>
      <pc:sldChg chg="modSp">
        <pc:chgData name="Samantha Rosas" userId="S::cdesigner@noria.mx::464bff2f-2dde-415e-b7dc-62c8c931c015" providerId="AD" clId="Web-{417F44A8-2347-7E10-A825-17AE6D890586}" dt="2022-08-31T15:15:41.467" v="2" actId="20577"/>
        <pc:sldMkLst>
          <pc:docMk/>
          <pc:sldMk cId="1388398626" sldId="500"/>
        </pc:sldMkLst>
        <pc:spChg chg="mod">
          <ac:chgData name="Samantha Rosas" userId="S::cdesigner@noria.mx::464bff2f-2dde-415e-b7dc-62c8c931c015" providerId="AD" clId="Web-{417F44A8-2347-7E10-A825-17AE6D890586}" dt="2022-08-31T15:15:28.404" v="0" actId="1076"/>
          <ac:spMkLst>
            <pc:docMk/>
            <pc:sldMk cId="1388398626" sldId="500"/>
            <ac:spMk id="2" creationId="{97CBB231-21FF-5F47-B488-AD3B5D37C6D3}"/>
          </ac:spMkLst>
        </pc:spChg>
        <pc:spChg chg="mod">
          <ac:chgData name="Samantha Rosas" userId="S::cdesigner@noria.mx::464bff2f-2dde-415e-b7dc-62c8c931c015" providerId="AD" clId="Web-{417F44A8-2347-7E10-A825-17AE6D890586}" dt="2022-08-31T15:15:41.467" v="2" actId="20577"/>
          <ac:spMkLst>
            <pc:docMk/>
            <pc:sldMk cId="1388398626" sldId="500"/>
            <ac:spMk id="3" creationId="{9C0A1984-A8D2-F74F-845C-D097443F88A3}"/>
          </ac:spMkLst>
        </pc:spChg>
      </pc:sldChg>
      <pc:sldChg chg="modSp">
        <pc:chgData name="Samantha Rosas" userId="S::cdesigner@noria.mx::464bff2f-2dde-415e-b7dc-62c8c931c015" providerId="AD" clId="Web-{417F44A8-2347-7E10-A825-17AE6D890586}" dt="2022-08-31T15:22:04.465" v="31" actId="14100"/>
        <pc:sldMkLst>
          <pc:docMk/>
          <pc:sldMk cId="2467286792" sldId="503"/>
        </pc:sldMkLst>
        <pc:spChg chg="mod">
          <ac:chgData name="Samantha Rosas" userId="S::cdesigner@noria.mx::464bff2f-2dde-415e-b7dc-62c8c931c015" providerId="AD" clId="Web-{417F44A8-2347-7E10-A825-17AE6D890586}" dt="2022-08-31T15:21:59.918" v="29" actId="1076"/>
          <ac:spMkLst>
            <pc:docMk/>
            <pc:sldMk cId="2467286792" sldId="503"/>
            <ac:spMk id="17" creationId="{0DA1282D-6CB5-DF4E-A5CE-CB65D8B959D7}"/>
          </ac:spMkLst>
        </pc:spChg>
        <pc:spChg chg="mod">
          <ac:chgData name="Samantha Rosas" userId="S::cdesigner@noria.mx::464bff2f-2dde-415e-b7dc-62c8c931c015" providerId="AD" clId="Web-{417F44A8-2347-7E10-A825-17AE6D890586}" dt="2022-08-31T15:22:04.465" v="31" actId="14100"/>
          <ac:spMkLst>
            <pc:docMk/>
            <pc:sldMk cId="2467286792" sldId="503"/>
            <ac:spMk id="18" creationId="{28252A68-7FAF-E541-9A99-D2EBC906A657}"/>
          </ac:spMkLst>
        </pc:spChg>
      </pc:sldChg>
      <pc:sldChg chg="modSp">
        <pc:chgData name="Samantha Rosas" userId="S::cdesigner@noria.mx::464bff2f-2dde-415e-b7dc-62c8c931c015" providerId="AD" clId="Web-{417F44A8-2347-7E10-A825-17AE6D890586}" dt="2022-08-31T15:20:45.962" v="18" actId="20577"/>
        <pc:sldMkLst>
          <pc:docMk/>
          <pc:sldMk cId="1682968100" sldId="606"/>
        </pc:sldMkLst>
        <pc:spChg chg="mod">
          <ac:chgData name="Samantha Rosas" userId="S::cdesigner@noria.mx::464bff2f-2dde-415e-b7dc-62c8c931c015" providerId="AD" clId="Web-{417F44A8-2347-7E10-A825-17AE6D890586}" dt="2022-08-31T15:20:45.962" v="18" actId="20577"/>
          <ac:spMkLst>
            <pc:docMk/>
            <pc:sldMk cId="1682968100" sldId="606"/>
            <ac:spMk id="5" creationId="{00000000-0000-0000-0000-000000000000}"/>
          </ac:spMkLst>
        </pc:spChg>
      </pc:sldChg>
      <pc:sldChg chg="modSp">
        <pc:chgData name="Samantha Rosas" userId="S::cdesigner@noria.mx::464bff2f-2dde-415e-b7dc-62c8c931c015" providerId="AD" clId="Web-{417F44A8-2347-7E10-A825-17AE6D890586}" dt="2022-08-31T15:16:49.298" v="16" actId="1076"/>
        <pc:sldMkLst>
          <pc:docMk/>
          <pc:sldMk cId="3404666298" sldId="855"/>
        </pc:sldMkLst>
        <pc:spChg chg="mod">
          <ac:chgData name="Samantha Rosas" userId="S::cdesigner@noria.mx::464bff2f-2dde-415e-b7dc-62c8c931c015" providerId="AD" clId="Web-{417F44A8-2347-7E10-A825-17AE6D890586}" dt="2022-08-31T15:16:49.298" v="16" actId="1076"/>
          <ac:spMkLst>
            <pc:docMk/>
            <pc:sldMk cId="3404666298" sldId="855"/>
            <ac:spMk id="2" creationId="{00000000-0000-0000-0000-000000000000}"/>
          </ac:spMkLst>
        </pc:spChg>
      </pc:sldChg>
      <pc:sldChg chg="modSp">
        <pc:chgData name="Samantha Rosas" userId="S::cdesigner@noria.mx::464bff2f-2dde-415e-b7dc-62c8c931c015" providerId="AD" clId="Web-{417F44A8-2347-7E10-A825-17AE6D890586}" dt="2022-08-31T15:21:25.870" v="25" actId="1076"/>
        <pc:sldMkLst>
          <pc:docMk/>
          <pc:sldMk cId="2351649982" sldId="2049"/>
        </pc:sldMkLst>
        <pc:spChg chg="mod">
          <ac:chgData name="Samantha Rosas" userId="S::cdesigner@noria.mx::464bff2f-2dde-415e-b7dc-62c8c931c015" providerId="AD" clId="Web-{417F44A8-2347-7E10-A825-17AE6D890586}" dt="2022-08-31T15:21:25.870" v="25" actId="1076"/>
          <ac:spMkLst>
            <pc:docMk/>
            <pc:sldMk cId="2351649982" sldId="2049"/>
            <ac:spMk id="2" creationId="{3F712EA4-0C50-4BA8-BAB6-5B5A3BA09A3F}"/>
          </ac:spMkLst>
        </pc:spChg>
      </pc:sldChg>
    </pc:docChg>
  </pc:docChgLst>
  <pc:docChgLst>
    <pc:chgData name="Sergio German Muños Rios" userId="66cbb74c-f403-455f-9431-05505c8a10b1" providerId="ADAL" clId="{4E4C4D39-AD24-4C62-93A1-ED061E733BB6}"/>
    <pc:docChg chg="undo custSel modSld modMainMaster">
      <pc:chgData name="Sergio German Muños Rios" userId="66cbb74c-f403-455f-9431-05505c8a10b1" providerId="ADAL" clId="{4E4C4D39-AD24-4C62-93A1-ED061E733BB6}" dt="2022-09-03T01:13:56.211" v="299" actId="2711"/>
      <pc:docMkLst>
        <pc:docMk/>
      </pc:docMkLst>
      <pc:sldChg chg="modSp mod">
        <pc:chgData name="Sergio German Muños Rios" userId="66cbb74c-f403-455f-9431-05505c8a10b1" providerId="ADAL" clId="{4E4C4D39-AD24-4C62-93A1-ED061E733BB6}" dt="2022-09-03T01:13:23.267" v="294" actId="1076"/>
        <pc:sldMkLst>
          <pc:docMk/>
          <pc:sldMk cId="2714631248" sldId="278"/>
        </pc:sldMkLst>
        <pc:spChg chg="mod">
          <ac:chgData name="Sergio German Muños Rios" userId="66cbb74c-f403-455f-9431-05505c8a10b1" providerId="ADAL" clId="{4E4C4D39-AD24-4C62-93A1-ED061E733BB6}" dt="2022-09-03T01:13:23.267" v="294" actId="1076"/>
          <ac:spMkLst>
            <pc:docMk/>
            <pc:sldMk cId="2714631248" sldId="278"/>
            <ac:spMk id="4" creationId="{1FFC8FBE-3B82-0657-18FA-A0CCC0783FD9}"/>
          </ac:spMkLst>
        </pc:spChg>
      </pc:sldChg>
      <pc:sldChg chg="modSp mod">
        <pc:chgData name="Sergio German Muños Rios" userId="66cbb74c-f403-455f-9431-05505c8a10b1" providerId="ADAL" clId="{4E4C4D39-AD24-4C62-93A1-ED061E733BB6}" dt="2022-09-03T01:01:52.744" v="53" actId="2711"/>
        <pc:sldMkLst>
          <pc:docMk/>
          <pc:sldMk cId="3110764050" sldId="442"/>
        </pc:sldMkLst>
        <pc:spChg chg="mod">
          <ac:chgData name="Sergio German Muños Rios" userId="66cbb74c-f403-455f-9431-05505c8a10b1" providerId="ADAL" clId="{4E4C4D39-AD24-4C62-93A1-ED061E733BB6}" dt="2022-09-03T01:01:47.636" v="52" actId="255"/>
          <ac:spMkLst>
            <pc:docMk/>
            <pc:sldMk cId="3110764050" sldId="442"/>
            <ac:spMk id="3" creationId="{00000000-0000-0000-0000-000000000000}"/>
          </ac:spMkLst>
        </pc:spChg>
        <pc:spChg chg="mod">
          <ac:chgData name="Sergio German Muños Rios" userId="66cbb74c-f403-455f-9431-05505c8a10b1" providerId="ADAL" clId="{4E4C4D39-AD24-4C62-93A1-ED061E733BB6}" dt="2022-09-03T01:01:52.744" v="53" actId="2711"/>
          <ac:spMkLst>
            <pc:docMk/>
            <pc:sldMk cId="3110764050" sldId="442"/>
            <ac:spMk id="12" creationId="{5F681E2F-4D84-4CD8-B026-AEED2D239755}"/>
          </ac:spMkLst>
        </pc:spChg>
        <pc:spChg chg="mod">
          <ac:chgData name="Sergio German Muños Rios" userId="66cbb74c-f403-455f-9431-05505c8a10b1" providerId="ADAL" clId="{4E4C4D39-AD24-4C62-93A1-ED061E733BB6}" dt="2022-09-03T01:01:52.744" v="53" actId="2711"/>
          <ac:spMkLst>
            <pc:docMk/>
            <pc:sldMk cId="3110764050" sldId="442"/>
            <ac:spMk id="20" creationId="{68B27335-2710-4F56-ABA5-02194C7185AC}"/>
          </ac:spMkLst>
        </pc:spChg>
      </pc:sldChg>
      <pc:sldChg chg="modSp mod">
        <pc:chgData name="Sergio German Muños Rios" userId="66cbb74c-f403-455f-9431-05505c8a10b1" providerId="ADAL" clId="{4E4C4D39-AD24-4C62-93A1-ED061E733BB6}" dt="2022-09-03T01:13:37.739" v="298" actId="2711"/>
        <pc:sldMkLst>
          <pc:docMk/>
          <pc:sldMk cId="2467286792" sldId="503"/>
        </pc:sldMkLst>
        <pc:spChg chg="mod">
          <ac:chgData name="Sergio German Muños Rios" userId="66cbb74c-f403-455f-9431-05505c8a10b1" providerId="ADAL" clId="{4E4C4D39-AD24-4C62-93A1-ED061E733BB6}" dt="2022-09-03T01:13:33.573" v="297" actId="1076"/>
          <ac:spMkLst>
            <pc:docMk/>
            <pc:sldMk cId="2467286792" sldId="503"/>
            <ac:spMk id="17" creationId="{0DA1282D-6CB5-DF4E-A5CE-CB65D8B959D7}"/>
          </ac:spMkLst>
        </pc:spChg>
        <pc:spChg chg="mod">
          <ac:chgData name="Sergio German Muños Rios" userId="66cbb74c-f403-455f-9431-05505c8a10b1" providerId="ADAL" clId="{4E4C4D39-AD24-4C62-93A1-ED061E733BB6}" dt="2022-09-03T01:13:37.739" v="298" actId="2711"/>
          <ac:spMkLst>
            <pc:docMk/>
            <pc:sldMk cId="2467286792" sldId="503"/>
            <ac:spMk id="18" creationId="{28252A68-7FAF-E541-9A99-D2EBC906A657}"/>
          </ac:spMkLst>
        </pc:spChg>
      </pc:sldChg>
      <pc:sldChg chg="modSp mod">
        <pc:chgData name="Sergio German Muños Rios" userId="66cbb74c-f403-455f-9431-05505c8a10b1" providerId="ADAL" clId="{4E4C4D39-AD24-4C62-93A1-ED061E733BB6}" dt="2022-09-03T01:05:08.852" v="115" actId="2711"/>
        <pc:sldMkLst>
          <pc:docMk/>
          <pc:sldMk cId="1682968100" sldId="606"/>
        </pc:sldMkLst>
        <pc:spChg chg="mod">
          <ac:chgData name="Sergio German Muños Rios" userId="66cbb74c-f403-455f-9431-05505c8a10b1" providerId="ADAL" clId="{4E4C4D39-AD24-4C62-93A1-ED061E733BB6}" dt="2022-09-03T01:05:03.266" v="114" actId="20577"/>
          <ac:spMkLst>
            <pc:docMk/>
            <pc:sldMk cId="1682968100" sldId="606"/>
            <ac:spMk id="5" creationId="{00000000-0000-0000-0000-000000000000}"/>
          </ac:spMkLst>
        </pc:spChg>
        <pc:spChg chg="mod">
          <ac:chgData name="Sergio German Muños Rios" userId="66cbb74c-f403-455f-9431-05505c8a10b1" providerId="ADAL" clId="{4E4C4D39-AD24-4C62-93A1-ED061E733BB6}" dt="2022-09-03T01:05:08.852" v="115" actId="2711"/>
          <ac:spMkLst>
            <pc:docMk/>
            <pc:sldMk cId="1682968100" sldId="606"/>
            <ac:spMk id="11" creationId="{41F46EC7-3A17-4C68-98B2-7F696472E553}"/>
          </ac:spMkLst>
        </pc:spChg>
      </pc:sldChg>
      <pc:sldChg chg="modSp mod">
        <pc:chgData name="Sergio German Muños Rios" userId="66cbb74c-f403-455f-9431-05505c8a10b1" providerId="ADAL" clId="{4E4C4D39-AD24-4C62-93A1-ED061E733BB6}" dt="2022-09-03T00:58:05.003" v="21" actId="1076"/>
        <pc:sldMkLst>
          <pc:docMk/>
          <pc:sldMk cId="3041005575" sldId="801"/>
        </pc:sldMkLst>
        <pc:spChg chg="mod">
          <ac:chgData name="Sergio German Muños Rios" userId="66cbb74c-f403-455f-9431-05505c8a10b1" providerId="ADAL" clId="{4E4C4D39-AD24-4C62-93A1-ED061E733BB6}" dt="2022-09-03T00:58:05.003" v="21" actId="1076"/>
          <ac:spMkLst>
            <pc:docMk/>
            <pc:sldMk cId="3041005575" sldId="801"/>
            <ac:spMk id="2" creationId="{00000000-0000-0000-0000-000000000000}"/>
          </ac:spMkLst>
        </pc:spChg>
      </pc:sldChg>
      <pc:sldChg chg="modSp mod">
        <pc:chgData name="Sergio German Muños Rios" userId="66cbb74c-f403-455f-9431-05505c8a10b1" providerId="ADAL" clId="{4E4C4D39-AD24-4C62-93A1-ED061E733BB6}" dt="2022-09-03T01:01:00.364" v="38" actId="2711"/>
        <pc:sldMkLst>
          <pc:docMk/>
          <pc:sldMk cId="2865012084" sldId="802"/>
        </pc:sldMkLst>
        <pc:spChg chg="mod">
          <ac:chgData name="Sergio German Muños Rios" userId="66cbb74c-f403-455f-9431-05505c8a10b1" providerId="ADAL" clId="{4E4C4D39-AD24-4C62-93A1-ED061E733BB6}" dt="2022-09-03T01:00:49.679" v="37" actId="1076"/>
          <ac:spMkLst>
            <pc:docMk/>
            <pc:sldMk cId="2865012084" sldId="802"/>
            <ac:spMk id="2" creationId="{00000000-0000-0000-0000-000000000000}"/>
          </ac:spMkLst>
        </pc:spChg>
        <pc:spChg chg="mod">
          <ac:chgData name="Sergio German Muños Rios" userId="66cbb74c-f403-455f-9431-05505c8a10b1" providerId="ADAL" clId="{4E4C4D39-AD24-4C62-93A1-ED061E733BB6}" dt="2022-09-03T01:01:00.364" v="38" actId="2711"/>
          <ac:spMkLst>
            <pc:docMk/>
            <pc:sldMk cId="2865012084" sldId="802"/>
            <ac:spMk id="10" creationId="{4250D277-C7D2-4BB4-9BB8-D878028E04FC}"/>
          </ac:spMkLst>
        </pc:spChg>
      </pc:sldChg>
      <pc:sldChg chg="modSp mod">
        <pc:chgData name="Sergio German Muños Rios" userId="66cbb74c-f403-455f-9431-05505c8a10b1" providerId="ADAL" clId="{4E4C4D39-AD24-4C62-93A1-ED061E733BB6}" dt="2022-09-03T01:04:01.178" v="94" actId="2711"/>
        <pc:sldMkLst>
          <pc:docMk/>
          <pc:sldMk cId="1067205652" sldId="805"/>
        </pc:sldMkLst>
        <pc:spChg chg="mod">
          <ac:chgData name="Sergio German Muños Rios" userId="66cbb74c-f403-455f-9431-05505c8a10b1" providerId="ADAL" clId="{4E4C4D39-AD24-4C62-93A1-ED061E733BB6}" dt="2022-09-03T01:04:01.178" v="94" actId="2711"/>
          <ac:spMkLst>
            <pc:docMk/>
            <pc:sldMk cId="1067205652" sldId="805"/>
            <ac:spMk id="2" creationId="{78317948-A43B-4F05-A7B6-A97C05BA1304}"/>
          </ac:spMkLst>
        </pc:spChg>
        <pc:spChg chg="mod">
          <ac:chgData name="Sergio German Muños Rios" userId="66cbb74c-f403-455f-9431-05505c8a10b1" providerId="ADAL" clId="{4E4C4D39-AD24-4C62-93A1-ED061E733BB6}" dt="2022-09-03T01:03:53.483" v="93" actId="2711"/>
          <ac:spMkLst>
            <pc:docMk/>
            <pc:sldMk cId="1067205652" sldId="805"/>
            <ac:spMk id="7" creationId="{00000000-0000-0000-0000-000000000000}"/>
          </ac:spMkLst>
        </pc:spChg>
      </pc:sldChg>
      <pc:sldChg chg="modSp mod">
        <pc:chgData name="Sergio German Muños Rios" userId="66cbb74c-f403-455f-9431-05505c8a10b1" providerId="ADAL" clId="{4E4C4D39-AD24-4C62-93A1-ED061E733BB6}" dt="2022-09-03T01:06:42.580" v="144" actId="2711"/>
        <pc:sldMkLst>
          <pc:docMk/>
          <pc:sldMk cId="2442367602" sldId="806"/>
        </pc:sldMkLst>
        <pc:spChg chg="mod">
          <ac:chgData name="Sergio German Muños Rios" userId="66cbb74c-f403-455f-9431-05505c8a10b1" providerId="ADAL" clId="{4E4C4D39-AD24-4C62-93A1-ED061E733BB6}" dt="2022-09-03T01:06:33.467" v="143" actId="2711"/>
          <ac:spMkLst>
            <pc:docMk/>
            <pc:sldMk cId="2442367602" sldId="806"/>
            <ac:spMk id="7" creationId="{00000000-0000-0000-0000-000000000000}"/>
          </ac:spMkLst>
        </pc:spChg>
        <pc:spChg chg="mod">
          <ac:chgData name="Sergio German Muños Rios" userId="66cbb74c-f403-455f-9431-05505c8a10b1" providerId="ADAL" clId="{4E4C4D39-AD24-4C62-93A1-ED061E733BB6}" dt="2022-09-03T01:06:42.580" v="144" actId="2711"/>
          <ac:spMkLst>
            <pc:docMk/>
            <pc:sldMk cId="2442367602" sldId="806"/>
            <ac:spMk id="10" creationId="{C01FBDFD-A04F-4CD6-A9AC-5A9B607B4123}"/>
          </ac:spMkLst>
        </pc:spChg>
      </pc:sldChg>
      <pc:sldChg chg="modSp mod">
        <pc:chgData name="Sergio German Muños Rios" userId="66cbb74c-f403-455f-9431-05505c8a10b1" providerId="ADAL" clId="{4E4C4D39-AD24-4C62-93A1-ED061E733BB6}" dt="2022-09-03T01:07:42.811" v="181" actId="2711"/>
        <pc:sldMkLst>
          <pc:docMk/>
          <pc:sldMk cId="2086609932" sldId="807"/>
        </pc:sldMkLst>
        <pc:spChg chg="mod">
          <ac:chgData name="Sergio German Muños Rios" userId="66cbb74c-f403-455f-9431-05505c8a10b1" providerId="ADAL" clId="{4E4C4D39-AD24-4C62-93A1-ED061E733BB6}" dt="2022-09-03T01:07:38.475" v="180" actId="255"/>
          <ac:spMkLst>
            <pc:docMk/>
            <pc:sldMk cId="2086609932" sldId="807"/>
            <ac:spMk id="5" creationId="{00000000-0000-0000-0000-000000000000}"/>
          </ac:spMkLst>
        </pc:spChg>
        <pc:spChg chg="mod">
          <ac:chgData name="Sergio German Muños Rios" userId="66cbb74c-f403-455f-9431-05505c8a10b1" providerId="ADAL" clId="{4E4C4D39-AD24-4C62-93A1-ED061E733BB6}" dt="2022-09-03T01:07:42.811" v="181" actId="2711"/>
          <ac:spMkLst>
            <pc:docMk/>
            <pc:sldMk cId="2086609932" sldId="807"/>
            <ac:spMk id="10" creationId="{000E1C97-D4EF-45D5-BDFC-841D44501AEE}"/>
          </ac:spMkLst>
        </pc:spChg>
      </pc:sldChg>
      <pc:sldChg chg="modSp mod">
        <pc:chgData name="Sergio German Muños Rios" userId="66cbb74c-f403-455f-9431-05505c8a10b1" providerId="ADAL" clId="{4E4C4D39-AD24-4C62-93A1-ED061E733BB6}" dt="2022-09-03T01:08:43.531" v="205" actId="14100"/>
        <pc:sldMkLst>
          <pc:docMk/>
          <pc:sldMk cId="550240692" sldId="808"/>
        </pc:sldMkLst>
        <pc:spChg chg="mod">
          <ac:chgData name="Sergio German Muños Rios" userId="66cbb74c-f403-455f-9431-05505c8a10b1" providerId="ADAL" clId="{4E4C4D39-AD24-4C62-93A1-ED061E733BB6}" dt="2022-09-03T01:08:36.751" v="203" actId="1036"/>
          <ac:spMkLst>
            <pc:docMk/>
            <pc:sldMk cId="550240692" sldId="808"/>
            <ac:spMk id="5" creationId="{00000000-0000-0000-0000-000000000000}"/>
          </ac:spMkLst>
        </pc:spChg>
        <pc:spChg chg="mod">
          <ac:chgData name="Sergio German Muños Rios" userId="66cbb74c-f403-455f-9431-05505c8a10b1" providerId="ADAL" clId="{4E4C4D39-AD24-4C62-93A1-ED061E733BB6}" dt="2022-09-03T01:08:43.531" v="205" actId="14100"/>
          <ac:spMkLst>
            <pc:docMk/>
            <pc:sldMk cId="550240692" sldId="808"/>
            <ac:spMk id="9" creationId="{32DA2C4E-3FA6-40D9-A863-03D37C3FF324}"/>
          </ac:spMkLst>
        </pc:spChg>
      </pc:sldChg>
      <pc:sldChg chg="modSp mod">
        <pc:chgData name="Sergio German Muños Rios" userId="66cbb74c-f403-455f-9431-05505c8a10b1" providerId="ADAL" clId="{4E4C4D39-AD24-4C62-93A1-ED061E733BB6}" dt="2022-09-03T01:09:42.564" v="225" actId="2711"/>
        <pc:sldMkLst>
          <pc:docMk/>
          <pc:sldMk cId="2203666014" sldId="809"/>
        </pc:sldMkLst>
        <pc:spChg chg="mod">
          <ac:chgData name="Sergio German Muños Rios" userId="66cbb74c-f403-455f-9431-05505c8a10b1" providerId="ADAL" clId="{4E4C4D39-AD24-4C62-93A1-ED061E733BB6}" dt="2022-09-03T01:09:36.340" v="224" actId="255"/>
          <ac:spMkLst>
            <pc:docMk/>
            <pc:sldMk cId="2203666014" sldId="809"/>
            <ac:spMk id="6" creationId="{00000000-0000-0000-0000-000000000000}"/>
          </ac:spMkLst>
        </pc:spChg>
        <pc:spChg chg="mod">
          <ac:chgData name="Sergio German Muños Rios" userId="66cbb74c-f403-455f-9431-05505c8a10b1" providerId="ADAL" clId="{4E4C4D39-AD24-4C62-93A1-ED061E733BB6}" dt="2022-09-03T01:09:42.564" v="225" actId="2711"/>
          <ac:spMkLst>
            <pc:docMk/>
            <pc:sldMk cId="2203666014" sldId="809"/>
            <ac:spMk id="10" creationId="{265CBED6-D9B1-4501-9667-0BD683851F25}"/>
          </ac:spMkLst>
        </pc:spChg>
        <pc:spChg chg="mod">
          <ac:chgData name="Sergio German Muños Rios" userId="66cbb74c-f403-455f-9431-05505c8a10b1" providerId="ADAL" clId="{4E4C4D39-AD24-4C62-93A1-ED061E733BB6}" dt="2022-09-03T01:09:42.564" v="225" actId="2711"/>
          <ac:spMkLst>
            <pc:docMk/>
            <pc:sldMk cId="2203666014" sldId="809"/>
            <ac:spMk id="14" creationId="{CA6ECC06-0FE4-4EBB-8415-872866B8349A}"/>
          </ac:spMkLst>
        </pc:spChg>
        <pc:spChg chg="mod">
          <ac:chgData name="Sergio German Muños Rios" userId="66cbb74c-f403-455f-9431-05505c8a10b1" providerId="ADAL" clId="{4E4C4D39-AD24-4C62-93A1-ED061E733BB6}" dt="2022-09-03T01:09:42.564" v="225" actId="2711"/>
          <ac:spMkLst>
            <pc:docMk/>
            <pc:sldMk cId="2203666014" sldId="809"/>
            <ac:spMk id="15" creationId="{9E0BE890-624B-4349-89C3-31360DB2548C}"/>
          </ac:spMkLst>
        </pc:spChg>
        <pc:spChg chg="mod">
          <ac:chgData name="Sergio German Muños Rios" userId="66cbb74c-f403-455f-9431-05505c8a10b1" providerId="ADAL" clId="{4E4C4D39-AD24-4C62-93A1-ED061E733BB6}" dt="2022-09-03T01:09:42.564" v="225" actId="2711"/>
          <ac:spMkLst>
            <pc:docMk/>
            <pc:sldMk cId="2203666014" sldId="809"/>
            <ac:spMk id="18" creationId="{B2417CC6-DFDD-4071-9ED6-9489811610A5}"/>
          </ac:spMkLst>
        </pc:spChg>
      </pc:sldChg>
      <pc:sldChg chg="modSp mod">
        <pc:chgData name="Sergio German Muños Rios" userId="66cbb74c-f403-455f-9431-05505c8a10b1" providerId="ADAL" clId="{4E4C4D39-AD24-4C62-93A1-ED061E733BB6}" dt="2022-09-03T01:10:41.003" v="247" actId="2711"/>
        <pc:sldMkLst>
          <pc:docMk/>
          <pc:sldMk cId="2057037297" sldId="811"/>
        </pc:sldMkLst>
        <pc:spChg chg="mod">
          <ac:chgData name="Sergio German Muños Rios" userId="66cbb74c-f403-455f-9431-05505c8a10b1" providerId="ADAL" clId="{4E4C4D39-AD24-4C62-93A1-ED061E733BB6}" dt="2022-09-03T01:10:41.003" v="247" actId="2711"/>
          <ac:spMkLst>
            <pc:docMk/>
            <pc:sldMk cId="2057037297" sldId="811"/>
            <ac:spMk id="3" creationId="{04AC9D90-4EAA-474E-8C35-3AA92F49C75E}"/>
          </ac:spMkLst>
        </pc:spChg>
        <pc:spChg chg="mod">
          <ac:chgData name="Sergio German Muños Rios" userId="66cbb74c-f403-455f-9431-05505c8a10b1" providerId="ADAL" clId="{4E4C4D39-AD24-4C62-93A1-ED061E733BB6}" dt="2022-09-03T01:10:35.787" v="245" actId="255"/>
          <ac:spMkLst>
            <pc:docMk/>
            <pc:sldMk cId="2057037297" sldId="811"/>
            <ac:spMk id="6" creationId="{00000000-0000-0000-0000-000000000000}"/>
          </ac:spMkLst>
        </pc:spChg>
        <pc:cxnChg chg="mod">
          <ac:chgData name="Sergio German Muños Rios" userId="66cbb74c-f403-455f-9431-05505c8a10b1" providerId="ADAL" clId="{4E4C4D39-AD24-4C62-93A1-ED061E733BB6}" dt="2022-09-03T01:10:37.411" v="246" actId="1076"/>
          <ac:cxnSpMkLst>
            <pc:docMk/>
            <pc:sldMk cId="2057037297" sldId="811"/>
            <ac:cxnSpMk id="13" creationId="{535883C3-7D88-4C70-8BD4-5C450147347E}"/>
          </ac:cxnSpMkLst>
        </pc:cxnChg>
      </pc:sldChg>
      <pc:sldChg chg="modSp mod">
        <pc:chgData name="Sergio German Muños Rios" userId="66cbb74c-f403-455f-9431-05505c8a10b1" providerId="ADAL" clId="{4E4C4D39-AD24-4C62-93A1-ED061E733BB6}" dt="2022-09-03T00:57:25.818" v="4" actId="1076"/>
        <pc:sldMkLst>
          <pc:docMk/>
          <pc:sldMk cId="3325054560" sldId="866"/>
        </pc:sldMkLst>
        <pc:spChg chg="mod">
          <ac:chgData name="Sergio German Muños Rios" userId="66cbb74c-f403-455f-9431-05505c8a10b1" providerId="ADAL" clId="{4E4C4D39-AD24-4C62-93A1-ED061E733BB6}" dt="2022-09-03T00:57:25.818" v="4" actId="1076"/>
          <ac:spMkLst>
            <pc:docMk/>
            <pc:sldMk cId="3325054560" sldId="866"/>
            <ac:spMk id="4" creationId="{00000000-0000-0000-0000-000000000000}"/>
          </ac:spMkLst>
        </pc:spChg>
      </pc:sldChg>
      <pc:sldChg chg="modSp mod">
        <pc:chgData name="Sergio German Muños Rios" userId="66cbb74c-f403-455f-9431-05505c8a10b1" providerId="ADAL" clId="{4E4C4D39-AD24-4C62-93A1-ED061E733BB6}" dt="2022-09-03T00:58:16.548" v="25" actId="1076"/>
        <pc:sldMkLst>
          <pc:docMk/>
          <pc:sldMk cId="3303666521" sldId="872"/>
        </pc:sldMkLst>
        <pc:spChg chg="mod">
          <ac:chgData name="Sergio German Muños Rios" userId="66cbb74c-f403-455f-9431-05505c8a10b1" providerId="ADAL" clId="{4E4C4D39-AD24-4C62-93A1-ED061E733BB6}" dt="2022-09-03T00:58:16.548" v="25" actId="1076"/>
          <ac:spMkLst>
            <pc:docMk/>
            <pc:sldMk cId="3303666521" sldId="872"/>
            <ac:spMk id="10" creationId="{6D43DC35-5FC3-2F4C-D111-854833C52EC1}"/>
          </ac:spMkLst>
        </pc:spChg>
      </pc:sldChg>
      <pc:sldChg chg="modSp mod">
        <pc:chgData name="Sergio German Muños Rios" userId="66cbb74c-f403-455f-9431-05505c8a10b1" providerId="ADAL" clId="{4E4C4D39-AD24-4C62-93A1-ED061E733BB6}" dt="2022-09-03T01:02:09.591" v="58" actId="1076"/>
        <pc:sldMkLst>
          <pc:docMk/>
          <pc:sldMk cId="4138060795" sldId="878"/>
        </pc:sldMkLst>
        <pc:spChg chg="mod">
          <ac:chgData name="Sergio German Muños Rios" userId="66cbb74c-f403-455f-9431-05505c8a10b1" providerId="ADAL" clId="{4E4C4D39-AD24-4C62-93A1-ED061E733BB6}" dt="2022-09-03T01:02:09.591" v="58" actId="1076"/>
          <ac:spMkLst>
            <pc:docMk/>
            <pc:sldMk cId="4138060795" sldId="878"/>
            <ac:spMk id="8" creationId="{2022B893-19C3-E7F2-3CE4-A8E91277CF49}"/>
          </ac:spMkLst>
        </pc:spChg>
      </pc:sldChg>
      <pc:sldChg chg="modSp mod">
        <pc:chgData name="Sergio German Muños Rios" userId="66cbb74c-f403-455f-9431-05505c8a10b1" providerId="ADAL" clId="{4E4C4D39-AD24-4C62-93A1-ED061E733BB6}" dt="2022-09-03T01:02:32.955" v="63" actId="2711"/>
        <pc:sldMkLst>
          <pc:docMk/>
          <pc:sldMk cId="1930899011" sldId="881"/>
        </pc:sldMkLst>
        <pc:spChg chg="mod">
          <ac:chgData name="Sergio German Muños Rios" userId="66cbb74c-f403-455f-9431-05505c8a10b1" providerId="ADAL" clId="{4E4C4D39-AD24-4C62-93A1-ED061E733BB6}" dt="2022-09-03T01:02:32.955" v="63" actId="2711"/>
          <ac:spMkLst>
            <pc:docMk/>
            <pc:sldMk cId="1930899011" sldId="881"/>
            <ac:spMk id="3" creationId="{00000000-0000-0000-0000-000000000000}"/>
          </ac:spMkLst>
        </pc:spChg>
        <pc:spChg chg="mod">
          <ac:chgData name="Sergio German Muños Rios" userId="66cbb74c-f403-455f-9431-05505c8a10b1" providerId="ADAL" clId="{4E4C4D39-AD24-4C62-93A1-ED061E733BB6}" dt="2022-09-03T01:02:28.036" v="62" actId="1076"/>
          <ac:spMkLst>
            <pc:docMk/>
            <pc:sldMk cId="1930899011" sldId="881"/>
            <ac:spMk id="7" creationId="{D5574702-7726-F1C1-8F51-4B420336FB81}"/>
          </ac:spMkLst>
        </pc:spChg>
      </pc:sldChg>
      <pc:sldChg chg="modSp mod">
        <pc:chgData name="Sergio German Muños Rios" userId="66cbb74c-f403-455f-9431-05505c8a10b1" providerId="ADAL" clId="{4E4C4D39-AD24-4C62-93A1-ED061E733BB6}" dt="2022-09-03T01:03:14.715" v="77" actId="2711"/>
        <pc:sldMkLst>
          <pc:docMk/>
          <pc:sldMk cId="1865185375" sldId="882"/>
        </pc:sldMkLst>
        <pc:spChg chg="mod">
          <ac:chgData name="Sergio German Muños Rios" userId="66cbb74c-f403-455f-9431-05505c8a10b1" providerId="ADAL" clId="{4E4C4D39-AD24-4C62-93A1-ED061E733BB6}" dt="2022-09-03T01:03:03.569" v="75" actId="14100"/>
          <ac:spMkLst>
            <pc:docMk/>
            <pc:sldMk cId="1865185375" sldId="882"/>
            <ac:spMk id="5" creationId="{00000000-0000-0000-0000-000000000000}"/>
          </ac:spMkLst>
        </pc:spChg>
        <pc:spChg chg="mod">
          <ac:chgData name="Sergio German Muños Rios" userId="66cbb74c-f403-455f-9431-05505c8a10b1" providerId="ADAL" clId="{4E4C4D39-AD24-4C62-93A1-ED061E733BB6}" dt="2022-09-03T01:03:14.715" v="77" actId="2711"/>
          <ac:spMkLst>
            <pc:docMk/>
            <pc:sldMk cId="1865185375" sldId="882"/>
            <ac:spMk id="7" creationId="{00000000-0000-0000-0000-000000000000}"/>
          </ac:spMkLst>
        </pc:spChg>
        <pc:graphicFrameChg chg="mod">
          <ac:chgData name="Sergio German Muños Rios" userId="66cbb74c-f403-455f-9431-05505c8a10b1" providerId="ADAL" clId="{4E4C4D39-AD24-4C62-93A1-ED061E733BB6}" dt="2022-09-03T01:03:14.715" v="77" actId="2711"/>
          <ac:graphicFrameMkLst>
            <pc:docMk/>
            <pc:sldMk cId="1865185375" sldId="882"/>
            <ac:graphicFrameMk id="6" creationId="{00000000-0000-0000-0000-000000000000}"/>
          </ac:graphicFrameMkLst>
        </pc:graphicFrameChg>
        <pc:picChg chg="mod">
          <ac:chgData name="Sergio German Muños Rios" userId="66cbb74c-f403-455f-9431-05505c8a10b1" providerId="ADAL" clId="{4E4C4D39-AD24-4C62-93A1-ED061E733BB6}" dt="2022-09-03T01:03:08.973" v="76" actId="1076"/>
          <ac:picMkLst>
            <pc:docMk/>
            <pc:sldMk cId="1865185375" sldId="882"/>
            <ac:picMk id="23554" creationId="{00000000-0000-0000-0000-000000000000}"/>
          </ac:picMkLst>
        </pc:picChg>
      </pc:sldChg>
      <pc:sldChg chg="modSp mod">
        <pc:chgData name="Sergio German Muños Rios" userId="66cbb74c-f403-455f-9431-05505c8a10b1" providerId="ADAL" clId="{4E4C4D39-AD24-4C62-93A1-ED061E733BB6}" dt="2022-09-03T01:03:29.976" v="84" actId="1076"/>
        <pc:sldMkLst>
          <pc:docMk/>
          <pc:sldMk cId="2969711292" sldId="884"/>
        </pc:sldMkLst>
        <pc:spChg chg="mod">
          <ac:chgData name="Sergio German Muños Rios" userId="66cbb74c-f403-455f-9431-05505c8a10b1" providerId="ADAL" clId="{4E4C4D39-AD24-4C62-93A1-ED061E733BB6}" dt="2022-09-03T01:03:29.976" v="84" actId="1076"/>
          <ac:spMkLst>
            <pc:docMk/>
            <pc:sldMk cId="2969711292" sldId="884"/>
            <ac:spMk id="5" creationId="{00000000-0000-0000-0000-000000000000}"/>
          </ac:spMkLst>
        </pc:spChg>
      </pc:sldChg>
      <pc:sldChg chg="modSp mod">
        <pc:chgData name="Sergio German Muños Rios" userId="66cbb74c-f403-455f-9431-05505c8a10b1" providerId="ADAL" clId="{4E4C4D39-AD24-4C62-93A1-ED061E733BB6}" dt="2022-09-03T01:04:27.676" v="101" actId="2711"/>
        <pc:sldMkLst>
          <pc:docMk/>
          <pc:sldMk cId="1165978815" sldId="886"/>
        </pc:sldMkLst>
        <pc:spChg chg="mod">
          <ac:chgData name="Sergio German Muños Rios" userId="66cbb74c-f403-455f-9431-05505c8a10b1" providerId="ADAL" clId="{4E4C4D39-AD24-4C62-93A1-ED061E733BB6}" dt="2022-09-03T01:04:13.008" v="98" actId="1076"/>
          <ac:spMkLst>
            <pc:docMk/>
            <pc:sldMk cId="1165978815" sldId="886"/>
            <ac:spMk id="4" creationId="{C0DF93E8-90F5-8887-22E5-205083BB5BC6}"/>
          </ac:spMkLst>
        </pc:spChg>
        <pc:spChg chg="mod">
          <ac:chgData name="Sergio German Muños Rios" userId="66cbb74c-f403-455f-9431-05505c8a10b1" providerId="ADAL" clId="{4E4C4D39-AD24-4C62-93A1-ED061E733BB6}" dt="2022-09-03T01:04:27.676" v="101" actId="2711"/>
          <ac:spMkLst>
            <pc:docMk/>
            <pc:sldMk cId="1165978815" sldId="886"/>
            <ac:spMk id="9" creationId="{00000000-0000-0000-0000-000000000000}"/>
          </ac:spMkLst>
        </pc:spChg>
      </pc:sldChg>
      <pc:sldChg chg="modSp mod">
        <pc:chgData name="Sergio German Muños Rios" userId="66cbb74c-f403-455f-9431-05505c8a10b1" providerId="ADAL" clId="{4E4C4D39-AD24-4C62-93A1-ED061E733BB6}" dt="2022-09-03T01:04:46.131" v="106" actId="2711"/>
        <pc:sldMkLst>
          <pc:docMk/>
          <pc:sldMk cId="1422861089" sldId="888"/>
        </pc:sldMkLst>
        <pc:spChg chg="mod">
          <ac:chgData name="Sergio German Muños Rios" userId="66cbb74c-f403-455f-9431-05505c8a10b1" providerId="ADAL" clId="{4E4C4D39-AD24-4C62-93A1-ED061E733BB6}" dt="2022-09-03T01:04:46.131" v="106" actId="2711"/>
          <ac:spMkLst>
            <pc:docMk/>
            <pc:sldMk cId="1422861089" sldId="888"/>
            <ac:spMk id="3" creationId="{00000000-0000-0000-0000-000000000000}"/>
          </ac:spMkLst>
        </pc:spChg>
        <pc:spChg chg="mod">
          <ac:chgData name="Sergio German Muños Rios" userId="66cbb74c-f403-455f-9431-05505c8a10b1" providerId="ADAL" clId="{4E4C4D39-AD24-4C62-93A1-ED061E733BB6}" dt="2022-09-03T01:04:38.763" v="105" actId="255"/>
          <ac:spMkLst>
            <pc:docMk/>
            <pc:sldMk cId="1422861089" sldId="888"/>
            <ac:spMk id="9" creationId="{307B8046-9656-F995-70F8-8C7DB3BA171C}"/>
          </ac:spMkLst>
        </pc:spChg>
      </pc:sldChg>
      <pc:sldChg chg="modSp mod">
        <pc:chgData name="Sergio German Muños Rios" userId="66cbb74c-f403-455f-9431-05505c8a10b1" providerId="ADAL" clId="{4E4C4D39-AD24-4C62-93A1-ED061E733BB6}" dt="2022-09-03T01:07:11.882" v="161" actId="2711"/>
        <pc:sldMkLst>
          <pc:docMk/>
          <pc:sldMk cId="3984791820" sldId="889"/>
        </pc:sldMkLst>
        <pc:spChg chg="mod">
          <ac:chgData name="Sergio German Muños Rios" userId="66cbb74c-f403-455f-9431-05505c8a10b1" providerId="ADAL" clId="{4E4C4D39-AD24-4C62-93A1-ED061E733BB6}" dt="2022-09-03T01:06:55.612" v="158" actId="1036"/>
          <ac:spMkLst>
            <pc:docMk/>
            <pc:sldMk cId="3984791820" sldId="889"/>
            <ac:spMk id="4" creationId="{6F867BA1-D2B7-0FCC-DA8A-0445277FA995}"/>
          </ac:spMkLst>
        </pc:spChg>
        <pc:spChg chg="mod">
          <ac:chgData name="Sergio German Muños Rios" userId="66cbb74c-f403-455f-9431-05505c8a10b1" providerId="ADAL" clId="{4E4C4D39-AD24-4C62-93A1-ED061E733BB6}" dt="2022-09-03T01:07:03.625" v="160" actId="113"/>
          <ac:spMkLst>
            <pc:docMk/>
            <pc:sldMk cId="3984791820" sldId="889"/>
            <ac:spMk id="9" creationId="{00000000-0000-0000-0000-000000000000}"/>
          </ac:spMkLst>
        </pc:spChg>
        <pc:graphicFrameChg chg="mod">
          <ac:chgData name="Sergio German Muños Rios" userId="66cbb74c-f403-455f-9431-05505c8a10b1" providerId="ADAL" clId="{4E4C4D39-AD24-4C62-93A1-ED061E733BB6}" dt="2022-09-03T01:07:11.882" v="161" actId="2711"/>
          <ac:graphicFrameMkLst>
            <pc:docMk/>
            <pc:sldMk cId="3984791820" sldId="889"/>
            <ac:graphicFrameMk id="8" creationId="{00000000-0000-0000-0000-000000000000}"/>
          </ac:graphicFrameMkLst>
        </pc:graphicFrameChg>
      </pc:sldChg>
      <pc:sldChg chg="modSp mod">
        <pc:chgData name="Sergio German Muños Rios" userId="66cbb74c-f403-455f-9431-05505c8a10b1" providerId="ADAL" clId="{4E4C4D39-AD24-4C62-93A1-ED061E733BB6}" dt="2022-09-03T01:08:00.618" v="186" actId="2711"/>
        <pc:sldMkLst>
          <pc:docMk/>
          <pc:sldMk cId="2177852578" sldId="892"/>
        </pc:sldMkLst>
        <pc:spChg chg="mod">
          <ac:chgData name="Sergio German Muños Rios" userId="66cbb74c-f403-455f-9431-05505c8a10b1" providerId="ADAL" clId="{4E4C4D39-AD24-4C62-93A1-ED061E733BB6}" dt="2022-09-03T01:07:52.348" v="185" actId="255"/>
          <ac:spMkLst>
            <pc:docMk/>
            <pc:sldMk cId="2177852578" sldId="892"/>
            <ac:spMk id="5" creationId="{00000000-0000-0000-0000-000000000000}"/>
          </ac:spMkLst>
        </pc:spChg>
        <pc:graphicFrameChg chg="mod">
          <ac:chgData name="Sergio German Muños Rios" userId="66cbb74c-f403-455f-9431-05505c8a10b1" providerId="ADAL" clId="{4E4C4D39-AD24-4C62-93A1-ED061E733BB6}" dt="2022-09-03T01:08:00.618" v="186" actId="2711"/>
          <ac:graphicFrameMkLst>
            <pc:docMk/>
            <pc:sldMk cId="2177852578" sldId="892"/>
            <ac:graphicFrameMk id="6" creationId="{00000000-0000-0000-0000-000000000000}"/>
          </ac:graphicFrameMkLst>
        </pc:graphicFrameChg>
      </pc:sldChg>
      <pc:sldChg chg="modSp mod">
        <pc:chgData name="Sergio German Muños Rios" userId="66cbb74c-f403-455f-9431-05505c8a10b1" providerId="ADAL" clId="{4E4C4D39-AD24-4C62-93A1-ED061E733BB6}" dt="2022-09-03T01:08:52.907" v="209" actId="255"/>
        <pc:sldMkLst>
          <pc:docMk/>
          <pc:sldMk cId="475768807" sldId="897"/>
        </pc:sldMkLst>
        <pc:spChg chg="mod">
          <ac:chgData name="Sergio German Muños Rios" userId="66cbb74c-f403-455f-9431-05505c8a10b1" providerId="ADAL" clId="{4E4C4D39-AD24-4C62-93A1-ED061E733BB6}" dt="2022-09-03T01:08:52.907" v="209" actId="255"/>
          <ac:spMkLst>
            <pc:docMk/>
            <pc:sldMk cId="475768807" sldId="897"/>
            <ac:spMk id="5" creationId="{00000000-0000-0000-0000-000000000000}"/>
          </ac:spMkLst>
        </pc:spChg>
      </pc:sldChg>
      <pc:sldChg chg="modSp mod">
        <pc:chgData name="Sergio German Muños Rios" userId="66cbb74c-f403-455f-9431-05505c8a10b1" providerId="ADAL" clId="{4E4C4D39-AD24-4C62-93A1-ED061E733BB6}" dt="2022-09-03T01:09:11.626" v="215" actId="2711"/>
        <pc:sldMkLst>
          <pc:docMk/>
          <pc:sldMk cId="2262058303" sldId="898"/>
        </pc:sldMkLst>
        <pc:spChg chg="mod">
          <ac:chgData name="Sergio German Muños Rios" userId="66cbb74c-f403-455f-9431-05505c8a10b1" providerId="ADAL" clId="{4E4C4D39-AD24-4C62-93A1-ED061E733BB6}" dt="2022-09-03T01:09:11.626" v="215" actId="2711"/>
          <ac:spMkLst>
            <pc:docMk/>
            <pc:sldMk cId="2262058303" sldId="898"/>
            <ac:spMk id="4" creationId="{00000000-0000-0000-0000-000000000000}"/>
          </ac:spMkLst>
        </pc:spChg>
        <pc:spChg chg="mod">
          <ac:chgData name="Sergio German Muños Rios" userId="66cbb74c-f403-455f-9431-05505c8a10b1" providerId="ADAL" clId="{4E4C4D39-AD24-4C62-93A1-ED061E733BB6}" dt="2022-09-03T01:09:02.730" v="213" actId="255"/>
          <ac:spMkLst>
            <pc:docMk/>
            <pc:sldMk cId="2262058303" sldId="898"/>
            <ac:spMk id="5" creationId="{00000000-0000-0000-0000-000000000000}"/>
          </ac:spMkLst>
        </pc:spChg>
        <pc:picChg chg="mod">
          <ac:chgData name="Sergio German Muños Rios" userId="66cbb74c-f403-455f-9431-05505c8a10b1" providerId="ADAL" clId="{4E4C4D39-AD24-4C62-93A1-ED061E733BB6}" dt="2022-09-03T01:09:05.562" v="214" actId="1076"/>
          <ac:picMkLst>
            <pc:docMk/>
            <pc:sldMk cId="2262058303" sldId="898"/>
            <ac:picMk id="6" creationId="{00000000-0000-0000-0000-000000000000}"/>
          </ac:picMkLst>
        </pc:picChg>
        <pc:picChg chg="mod">
          <ac:chgData name="Sergio German Muños Rios" userId="66cbb74c-f403-455f-9431-05505c8a10b1" providerId="ADAL" clId="{4E4C4D39-AD24-4C62-93A1-ED061E733BB6}" dt="2022-09-03T01:09:05.562" v="214" actId="1076"/>
          <ac:picMkLst>
            <pc:docMk/>
            <pc:sldMk cId="2262058303" sldId="898"/>
            <ac:picMk id="7" creationId="{00000000-0000-0000-0000-000000000000}"/>
          </ac:picMkLst>
        </pc:picChg>
      </pc:sldChg>
      <pc:sldChg chg="modSp mod">
        <pc:chgData name="Sergio German Muños Rios" userId="66cbb74c-f403-455f-9431-05505c8a10b1" providerId="ADAL" clId="{4E4C4D39-AD24-4C62-93A1-ED061E733BB6}" dt="2022-09-03T01:10:00.013" v="232" actId="1076"/>
        <pc:sldMkLst>
          <pc:docMk/>
          <pc:sldMk cId="1875890527" sldId="901"/>
        </pc:sldMkLst>
        <pc:spChg chg="mod">
          <ac:chgData name="Sergio German Muños Rios" userId="66cbb74c-f403-455f-9431-05505c8a10b1" providerId="ADAL" clId="{4E4C4D39-AD24-4C62-93A1-ED061E733BB6}" dt="2022-09-03T01:09:53.563" v="229" actId="255"/>
          <ac:spMkLst>
            <pc:docMk/>
            <pc:sldMk cId="1875890527" sldId="901"/>
            <ac:spMk id="6" creationId="{00000000-0000-0000-0000-000000000000}"/>
          </ac:spMkLst>
        </pc:spChg>
        <pc:picChg chg="mod">
          <ac:chgData name="Sergio German Muños Rios" userId="66cbb74c-f403-455f-9431-05505c8a10b1" providerId="ADAL" clId="{4E4C4D39-AD24-4C62-93A1-ED061E733BB6}" dt="2022-09-03T01:09:56.843" v="230" actId="1076"/>
          <ac:picMkLst>
            <pc:docMk/>
            <pc:sldMk cId="1875890527" sldId="901"/>
            <ac:picMk id="2" creationId="{00000000-0000-0000-0000-000000000000}"/>
          </ac:picMkLst>
        </pc:picChg>
        <pc:picChg chg="mod">
          <ac:chgData name="Sergio German Muños Rios" userId="66cbb74c-f403-455f-9431-05505c8a10b1" providerId="ADAL" clId="{4E4C4D39-AD24-4C62-93A1-ED061E733BB6}" dt="2022-09-03T01:09:56.843" v="230" actId="1076"/>
          <ac:picMkLst>
            <pc:docMk/>
            <pc:sldMk cId="1875890527" sldId="901"/>
            <ac:picMk id="17410" creationId="{00000000-0000-0000-0000-000000000000}"/>
          </ac:picMkLst>
        </pc:picChg>
        <pc:cxnChg chg="mod">
          <ac:chgData name="Sergio German Muños Rios" userId="66cbb74c-f403-455f-9431-05505c8a10b1" providerId="ADAL" clId="{4E4C4D39-AD24-4C62-93A1-ED061E733BB6}" dt="2022-09-03T01:10:00.013" v="232" actId="1076"/>
          <ac:cxnSpMkLst>
            <pc:docMk/>
            <pc:sldMk cId="1875890527" sldId="901"/>
            <ac:cxnSpMk id="5" creationId="{C6D19DDC-B61A-2125-A09F-D47FACD6CA44}"/>
          </ac:cxnSpMkLst>
        </pc:cxnChg>
      </pc:sldChg>
      <pc:sldChg chg="modSp mod">
        <pc:chgData name="Sergio German Muños Rios" userId="66cbb74c-f403-455f-9431-05505c8a10b1" providerId="ADAL" clId="{4E4C4D39-AD24-4C62-93A1-ED061E733BB6}" dt="2022-09-03T01:10:57.339" v="252" actId="2711"/>
        <pc:sldMkLst>
          <pc:docMk/>
          <pc:sldMk cId="616822044" sldId="910"/>
        </pc:sldMkLst>
        <pc:spChg chg="mod">
          <ac:chgData name="Sergio German Muños Rios" userId="66cbb74c-f403-455f-9431-05505c8a10b1" providerId="ADAL" clId="{4E4C4D39-AD24-4C62-93A1-ED061E733BB6}" dt="2022-09-03T01:10:57.339" v="252" actId="2711"/>
          <ac:spMkLst>
            <pc:docMk/>
            <pc:sldMk cId="616822044" sldId="910"/>
            <ac:spMk id="2" creationId="{00000000-0000-0000-0000-000000000000}"/>
          </ac:spMkLst>
        </pc:spChg>
        <pc:spChg chg="mod">
          <ac:chgData name="Sergio German Muños Rios" userId="66cbb74c-f403-455f-9431-05505c8a10b1" providerId="ADAL" clId="{4E4C4D39-AD24-4C62-93A1-ED061E733BB6}" dt="2022-09-03T01:10:50.732" v="251" actId="255"/>
          <ac:spMkLst>
            <pc:docMk/>
            <pc:sldMk cId="616822044" sldId="910"/>
            <ac:spMk id="6" creationId="{00000000-0000-0000-0000-000000000000}"/>
          </ac:spMkLst>
        </pc:spChg>
        <pc:spChg chg="mod">
          <ac:chgData name="Sergio German Muños Rios" userId="66cbb74c-f403-455f-9431-05505c8a10b1" providerId="ADAL" clId="{4E4C4D39-AD24-4C62-93A1-ED061E733BB6}" dt="2022-09-03T01:10:57.339" v="252" actId="2711"/>
          <ac:spMkLst>
            <pc:docMk/>
            <pc:sldMk cId="616822044" sldId="910"/>
            <ac:spMk id="15" creationId="{00000000-0000-0000-0000-000000000000}"/>
          </ac:spMkLst>
        </pc:spChg>
      </pc:sldChg>
      <pc:sldChg chg="modSp mod">
        <pc:chgData name="Sergio German Muños Rios" userId="66cbb74c-f403-455f-9431-05505c8a10b1" providerId="ADAL" clId="{4E4C4D39-AD24-4C62-93A1-ED061E733BB6}" dt="2022-09-03T01:11:37.338" v="263" actId="2711"/>
        <pc:sldMkLst>
          <pc:docMk/>
          <pc:sldMk cId="3876537514" sldId="911"/>
        </pc:sldMkLst>
        <pc:spChg chg="mod">
          <ac:chgData name="Sergio German Muños Rios" userId="66cbb74c-f403-455f-9431-05505c8a10b1" providerId="ADAL" clId="{4E4C4D39-AD24-4C62-93A1-ED061E733BB6}" dt="2022-09-03T01:11:22.603" v="261" actId="255"/>
          <ac:spMkLst>
            <pc:docMk/>
            <pc:sldMk cId="3876537514" sldId="911"/>
            <ac:spMk id="6" creationId="{00000000-0000-0000-0000-000000000000}"/>
          </ac:spMkLst>
        </pc:spChg>
        <pc:graphicFrameChg chg="mod">
          <ac:chgData name="Sergio German Muños Rios" userId="66cbb74c-f403-455f-9431-05505c8a10b1" providerId="ADAL" clId="{4E4C4D39-AD24-4C62-93A1-ED061E733BB6}" dt="2022-09-03T01:11:37.338" v="263" actId="2711"/>
          <ac:graphicFrameMkLst>
            <pc:docMk/>
            <pc:sldMk cId="3876537514" sldId="911"/>
            <ac:graphicFrameMk id="7" creationId="{00000000-0000-0000-0000-000000000000}"/>
          </ac:graphicFrameMkLst>
        </pc:graphicFrameChg>
      </pc:sldChg>
      <pc:sldChg chg="modSp mod">
        <pc:chgData name="Sergio German Muños Rios" userId="66cbb74c-f403-455f-9431-05505c8a10b1" providerId="ADAL" clId="{4E4C4D39-AD24-4C62-93A1-ED061E733BB6}" dt="2022-09-03T01:11:54.971" v="268" actId="2711"/>
        <pc:sldMkLst>
          <pc:docMk/>
          <pc:sldMk cId="232282401" sldId="912"/>
        </pc:sldMkLst>
        <pc:spChg chg="mod">
          <ac:chgData name="Sergio German Muños Rios" userId="66cbb74c-f403-455f-9431-05505c8a10b1" providerId="ADAL" clId="{4E4C4D39-AD24-4C62-93A1-ED061E733BB6}" dt="2022-09-03T01:11:54.971" v="268" actId="2711"/>
          <ac:spMkLst>
            <pc:docMk/>
            <pc:sldMk cId="232282401" sldId="912"/>
            <ac:spMk id="2" creationId="{00000000-0000-0000-0000-000000000000}"/>
          </ac:spMkLst>
        </pc:spChg>
        <pc:spChg chg="mod">
          <ac:chgData name="Sergio German Muños Rios" userId="66cbb74c-f403-455f-9431-05505c8a10b1" providerId="ADAL" clId="{4E4C4D39-AD24-4C62-93A1-ED061E733BB6}" dt="2022-09-03T01:11:47.747" v="267" actId="255"/>
          <ac:spMkLst>
            <pc:docMk/>
            <pc:sldMk cId="232282401" sldId="912"/>
            <ac:spMk id="6" creationId="{00000000-0000-0000-0000-000000000000}"/>
          </ac:spMkLst>
        </pc:spChg>
        <pc:spChg chg="mod">
          <ac:chgData name="Sergio German Muños Rios" userId="66cbb74c-f403-455f-9431-05505c8a10b1" providerId="ADAL" clId="{4E4C4D39-AD24-4C62-93A1-ED061E733BB6}" dt="2022-09-03T01:11:54.971" v="268" actId="2711"/>
          <ac:spMkLst>
            <pc:docMk/>
            <pc:sldMk cId="232282401" sldId="912"/>
            <ac:spMk id="11" creationId="{00000000-0000-0000-0000-000000000000}"/>
          </ac:spMkLst>
        </pc:spChg>
      </pc:sldChg>
      <pc:sldChg chg="modSp mod">
        <pc:chgData name="Sergio German Muños Rios" userId="66cbb74c-f403-455f-9431-05505c8a10b1" providerId="ADAL" clId="{4E4C4D39-AD24-4C62-93A1-ED061E733BB6}" dt="2022-09-03T01:12:32.194" v="278" actId="2711"/>
        <pc:sldMkLst>
          <pc:docMk/>
          <pc:sldMk cId="86143125" sldId="913"/>
        </pc:sldMkLst>
        <pc:spChg chg="mod">
          <ac:chgData name="Sergio German Muños Rios" userId="66cbb74c-f403-455f-9431-05505c8a10b1" providerId="ADAL" clId="{4E4C4D39-AD24-4C62-93A1-ED061E733BB6}" dt="2022-09-03T01:12:26.131" v="277" actId="255"/>
          <ac:spMkLst>
            <pc:docMk/>
            <pc:sldMk cId="86143125" sldId="913"/>
            <ac:spMk id="5" creationId="{00000000-0000-0000-0000-000000000000}"/>
          </ac:spMkLst>
        </pc:spChg>
        <pc:graphicFrameChg chg="mod">
          <ac:chgData name="Sergio German Muños Rios" userId="66cbb74c-f403-455f-9431-05505c8a10b1" providerId="ADAL" clId="{4E4C4D39-AD24-4C62-93A1-ED061E733BB6}" dt="2022-09-03T01:12:32.194" v="278" actId="2711"/>
          <ac:graphicFrameMkLst>
            <pc:docMk/>
            <pc:sldMk cId="86143125" sldId="913"/>
            <ac:graphicFrameMk id="6" creationId="{00000000-0000-0000-0000-000000000000}"/>
          </ac:graphicFrameMkLst>
        </pc:graphicFrameChg>
      </pc:sldChg>
      <pc:sldChg chg="modSp mod">
        <pc:chgData name="Sergio German Muños Rios" userId="66cbb74c-f403-455f-9431-05505c8a10b1" providerId="ADAL" clId="{4E4C4D39-AD24-4C62-93A1-ED061E733BB6}" dt="2022-09-03T01:12:58.987" v="288" actId="255"/>
        <pc:sldMkLst>
          <pc:docMk/>
          <pc:sldMk cId="3094609199" sldId="914"/>
        </pc:sldMkLst>
        <pc:spChg chg="mod">
          <ac:chgData name="Sergio German Muños Rios" userId="66cbb74c-f403-455f-9431-05505c8a10b1" providerId="ADAL" clId="{4E4C4D39-AD24-4C62-93A1-ED061E733BB6}" dt="2022-09-03T01:12:58.987" v="288" actId="255"/>
          <ac:spMkLst>
            <pc:docMk/>
            <pc:sldMk cId="3094609199" sldId="914"/>
            <ac:spMk id="2" creationId="{00000000-0000-0000-0000-000000000000}"/>
          </ac:spMkLst>
        </pc:spChg>
      </pc:sldChg>
      <pc:sldChg chg="modSp mod">
        <pc:chgData name="Sergio German Muños Rios" userId="66cbb74c-f403-455f-9431-05505c8a10b1" providerId="ADAL" clId="{4E4C4D39-AD24-4C62-93A1-ED061E733BB6}" dt="2022-09-03T01:05:41.971" v="126" actId="255"/>
        <pc:sldMkLst>
          <pc:docMk/>
          <pc:sldMk cId="1086345148" sldId="1112"/>
        </pc:sldMkLst>
        <pc:spChg chg="mod">
          <ac:chgData name="Sergio German Muños Rios" userId="66cbb74c-f403-455f-9431-05505c8a10b1" providerId="ADAL" clId="{4E4C4D39-AD24-4C62-93A1-ED061E733BB6}" dt="2022-09-03T01:05:41.971" v="126" actId="255"/>
          <ac:spMkLst>
            <pc:docMk/>
            <pc:sldMk cId="1086345148" sldId="1112"/>
            <ac:spMk id="11" creationId="{9AB460D3-88A3-462B-B81C-B336DD00CB08}"/>
          </ac:spMkLst>
        </pc:spChg>
      </pc:sldChg>
      <pc:sldChg chg="modSp mod">
        <pc:chgData name="Sergio German Muños Rios" userId="66cbb74c-f403-455f-9431-05505c8a10b1" providerId="ADAL" clId="{4E4C4D39-AD24-4C62-93A1-ED061E733BB6}" dt="2022-09-03T01:07:28.083" v="176" actId="2711"/>
        <pc:sldMkLst>
          <pc:docMk/>
          <pc:sldMk cId="3224165196" sldId="1113"/>
        </pc:sldMkLst>
        <pc:spChg chg="mod">
          <ac:chgData name="Sergio German Muños Rios" userId="66cbb74c-f403-455f-9431-05505c8a10b1" providerId="ADAL" clId="{4E4C4D39-AD24-4C62-93A1-ED061E733BB6}" dt="2022-09-03T01:07:23.061" v="175" actId="1035"/>
          <ac:spMkLst>
            <pc:docMk/>
            <pc:sldMk cId="3224165196" sldId="1113"/>
            <ac:spMk id="5" creationId="{9FAEF367-2106-CD8A-E801-8C37D54DE77C}"/>
          </ac:spMkLst>
        </pc:spChg>
        <pc:spChg chg="mod">
          <ac:chgData name="Sergio German Muños Rios" userId="66cbb74c-f403-455f-9431-05505c8a10b1" providerId="ADAL" clId="{4E4C4D39-AD24-4C62-93A1-ED061E733BB6}" dt="2022-09-03T01:07:28.083" v="176" actId="2711"/>
          <ac:spMkLst>
            <pc:docMk/>
            <pc:sldMk cId="3224165196" sldId="1113"/>
            <ac:spMk id="71" creationId="{E993AE3E-C599-4C42-BC49-3D69916A30C5}"/>
          </ac:spMkLst>
        </pc:spChg>
      </pc:sldChg>
      <pc:sldChg chg="modSp mod">
        <pc:chgData name="Sergio German Muños Rios" userId="66cbb74c-f403-455f-9431-05505c8a10b1" providerId="ADAL" clId="{4E4C4D39-AD24-4C62-93A1-ED061E733BB6}" dt="2022-09-03T01:08:16.867" v="192" actId="255"/>
        <pc:sldMkLst>
          <pc:docMk/>
          <pc:sldMk cId="3028640394" sldId="1114"/>
        </pc:sldMkLst>
        <pc:spChg chg="mod">
          <ac:chgData name="Sergio German Muños Rios" userId="66cbb74c-f403-455f-9431-05505c8a10b1" providerId="ADAL" clId="{4E4C4D39-AD24-4C62-93A1-ED061E733BB6}" dt="2022-09-03T01:08:16.867" v="192" actId="255"/>
          <ac:spMkLst>
            <pc:docMk/>
            <pc:sldMk cId="3028640394" sldId="1114"/>
            <ac:spMk id="2" creationId="{9AE0795F-6DCC-4A4F-8ED0-87C7E37695BA}"/>
          </ac:spMkLst>
        </pc:spChg>
      </pc:sldChg>
      <pc:sldChg chg="modSp mod">
        <pc:chgData name="Sergio German Muños Rios" userId="66cbb74c-f403-455f-9431-05505c8a10b1" providerId="ADAL" clId="{4E4C4D39-AD24-4C62-93A1-ED061E733BB6}" dt="2022-09-03T00:57:52.136" v="17" actId="1076"/>
        <pc:sldMkLst>
          <pc:docMk/>
          <pc:sldMk cId="1112997285" sldId="1117"/>
        </pc:sldMkLst>
        <pc:spChg chg="mod">
          <ac:chgData name="Sergio German Muños Rios" userId="66cbb74c-f403-455f-9431-05505c8a10b1" providerId="ADAL" clId="{4E4C4D39-AD24-4C62-93A1-ED061E733BB6}" dt="2022-09-03T00:57:52.136" v="17" actId="1076"/>
          <ac:spMkLst>
            <pc:docMk/>
            <pc:sldMk cId="1112997285" sldId="1117"/>
            <ac:spMk id="2" creationId="{2AE93455-8D22-42D2-8B2D-C480DEBEE527}"/>
          </ac:spMkLst>
        </pc:spChg>
      </pc:sldChg>
      <pc:sldChg chg="modSp mod">
        <pc:chgData name="Sergio German Muños Rios" userId="66cbb74c-f403-455f-9431-05505c8a10b1" providerId="ADAL" clId="{4E4C4D39-AD24-4C62-93A1-ED061E733BB6}" dt="2022-09-03T00:57:40.402" v="14" actId="1036"/>
        <pc:sldMkLst>
          <pc:docMk/>
          <pc:sldMk cId="2995338377" sldId="1118"/>
        </pc:sldMkLst>
        <pc:spChg chg="mod">
          <ac:chgData name="Sergio German Muños Rios" userId="66cbb74c-f403-455f-9431-05505c8a10b1" providerId="ADAL" clId="{4E4C4D39-AD24-4C62-93A1-ED061E733BB6}" dt="2022-09-03T00:57:40.402" v="14" actId="1036"/>
          <ac:spMkLst>
            <pc:docMk/>
            <pc:sldMk cId="2995338377" sldId="1118"/>
            <ac:spMk id="3" creationId="{D4E5399C-6621-E862-1240-2818F86B4D9B}"/>
          </ac:spMkLst>
        </pc:spChg>
      </pc:sldChg>
      <pc:sldChg chg="modSp mod">
        <pc:chgData name="Sergio German Muños Rios" userId="66cbb74c-f403-455f-9431-05505c8a10b1" providerId="ADAL" clId="{4E4C4D39-AD24-4C62-93A1-ED061E733BB6}" dt="2022-09-03T00:58:32.139" v="29" actId="255"/>
        <pc:sldMkLst>
          <pc:docMk/>
          <pc:sldMk cId="2358807731" sldId="1119"/>
        </pc:sldMkLst>
        <pc:spChg chg="mod">
          <ac:chgData name="Sergio German Muños Rios" userId="66cbb74c-f403-455f-9431-05505c8a10b1" providerId="ADAL" clId="{4E4C4D39-AD24-4C62-93A1-ED061E733BB6}" dt="2022-09-03T00:58:32.139" v="29" actId="255"/>
          <ac:spMkLst>
            <pc:docMk/>
            <pc:sldMk cId="2358807731" sldId="1119"/>
            <ac:spMk id="2" creationId="{6BAEE469-6BC3-45C8-BA65-7110251D0023}"/>
          </ac:spMkLst>
        </pc:spChg>
      </pc:sldChg>
      <pc:sldChg chg="modSp mod">
        <pc:chgData name="Sergio German Muños Rios" userId="66cbb74c-f403-455f-9431-05505c8a10b1" providerId="ADAL" clId="{4E4C4D39-AD24-4C62-93A1-ED061E733BB6}" dt="2022-09-03T01:00:37.475" v="33" actId="255"/>
        <pc:sldMkLst>
          <pc:docMk/>
          <pc:sldMk cId="1309422003" sldId="1120"/>
        </pc:sldMkLst>
        <pc:spChg chg="mod">
          <ac:chgData name="Sergio German Muños Rios" userId="66cbb74c-f403-455f-9431-05505c8a10b1" providerId="ADAL" clId="{4E4C4D39-AD24-4C62-93A1-ED061E733BB6}" dt="2022-09-03T01:00:37.475" v="33" actId="255"/>
          <ac:spMkLst>
            <pc:docMk/>
            <pc:sldMk cId="1309422003" sldId="1120"/>
            <ac:spMk id="2" creationId="{DD745699-35F4-4DBE-B88B-2CFA3251B5C6}"/>
          </ac:spMkLst>
        </pc:spChg>
      </pc:sldChg>
      <pc:sldChg chg="modSp mod">
        <pc:chgData name="Sergio German Muños Rios" userId="66cbb74c-f403-455f-9431-05505c8a10b1" providerId="ADAL" clId="{4E4C4D39-AD24-4C62-93A1-ED061E733BB6}" dt="2022-09-03T01:02:44.864" v="67" actId="1076"/>
        <pc:sldMkLst>
          <pc:docMk/>
          <pc:sldMk cId="4236500420" sldId="1122"/>
        </pc:sldMkLst>
        <pc:spChg chg="mod">
          <ac:chgData name="Sergio German Muños Rios" userId="66cbb74c-f403-455f-9431-05505c8a10b1" providerId="ADAL" clId="{4E4C4D39-AD24-4C62-93A1-ED061E733BB6}" dt="2022-09-03T01:02:44.864" v="67" actId="1076"/>
          <ac:spMkLst>
            <pc:docMk/>
            <pc:sldMk cId="4236500420" sldId="1122"/>
            <ac:spMk id="2" creationId="{DD607A97-B204-4F74-83CF-5680358CBECF}"/>
          </ac:spMkLst>
        </pc:spChg>
      </pc:sldChg>
      <pc:sldChg chg="modSp mod">
        <pc:chgData name="Sergio German Muños Rios" userId="66cbb74c-f403-455f-9431-05505c8a10b1" providerId="ADAL" clId="{4E4C4D39-AD24-4C62-93A1-ED061E733BB6}" dt="2022-09-03T01:03:42.902" v="89" actId="1076"/>
        <pc:sldMkLst>
          <pc:docMk/>
          <pc:sldMk cId="2702412322" sldId="1123"/>
        </pc:sldMkLst>
        <pc:spChg chg="mod">
          <ac:chgData name="Sergio German Muños Rios" userId="66cbb74c-f403-455f-9431-05505c8a10b1" providerId="ADAL" clId="{4E4C4D39-AD24-4C62-93A1-ED061E733BB6}" dt="2022-09-03T01:03:40.067" v="88" actId="255"/>
          <ac:spMkLst>
            <pc:docMk/>
            <pc:sldMk cId="2702412322" sldId="1123"/>
            <ac:spMk id="2" creationId="{41328773-7630-49F1-AF61-96A350E1C20E}"/>
          </ac:spMkLst>
        </pc:spChg>
        <pc:picChg chg="mod">
          <ac:chgData name="Sergio German Muños Rios" userId="66cbb74c-f403-455f-9431-05505c8a10b1" providerId="ADAL" clId="{4E4C4D39-AD24-4C62-93A1-ED061E733BB6}" dt="2022-09-03T01:03:42.902" v="89" actId="1076"/>
          <ac:picMkLst>
            <pc:docMk/>
            <pc:sldMk cId="2702412322" sldId="1123"/>
            <ac:picMk id="6" creationId="{487E4653-89DD-4A3B-964E-CD2B323FBB2B}"/>
          </ac:picMkLst>
        </pc:picChg>
      </pc:sldChg>
      <pc:sldChg chg="modSp mod">
        <pc:chgData name="Sergio German Muños Rios" userId="66cbb74c-f403-455f-9431-05505c8a10b1" providerId="ADAL" clId="{4E4C4D39-AD24-4C62-93A1-ED061E733BB6}" dt="2022-09-03T01:06:20.402" v="138" actId="2711"/>
        <pc:sldMkLst>
          <pc:docMk/>
          <pc:sldMk cId="3024211778" sldId="1124"/>
        </pc:sldMkLst>
        <pc:spChg chg="mod">
          <ac:chgData name="Sergio German Muños Rios" userId="66cbb74c-f403-455f-9431-05505c8a10b1" providerId="ADAL" clId="{4E4C4D39-AD24-4C62-93A1-ED061E733BB6}" dt="2022-09-03T01:06:03.619" v="134" actId="1076"/>
          <ac:spMkLst>
            <pc:docMk/>
            <pc:sldMk cId="3024211778" sldId="1124"/>
            <ac:spMk id="2" creationId="{E10BB4B6-BE13-44A3-AAAF-0972F49FAD94}"/>
          </ac:spMkLst>
        </pc:spChg>
        <pc:graphicFrameChg chg="mod">
          <ac:chgData name="Sergio German Muños Rios" userId="66cbb74c-f403-455f-9431-05505c8a10b1" providerId="ADAL" clId="{4E4C4D39-AD24-4C62-93A1-ED061E733BB6}" dt="2022-09-03T01:06:20.402" v="138" actId="2711"/>
          <ac:graphicFrameMkLst>
            <pc:docMk/>
            <pc:sldMk cId="3024211778" sldId="1124"/>
            <ac:graphicFrameMk id="8" creationId="{D931021D-EB09-4716-87B9-C230FD1E26FF}"/>
          </ac:graphicFrameMkLst>
        </pc:graphicFrameChg>
      </pc:sldChg>
      <pc:sldChg chg="modSp mod">
        <pc:chgData name="Sergio German Muños Rios" userId="66cbb74c-f403-455f-9431-05505c8a10b1" providerId="ADAL" clId="{4E4C4D39-AD24-4C62-93A1-ED061E733BB6}" dt="2022-09-03T01:09:26.354" v="220" actId="255"/>
        <pc:sldMkLst>
          <pc:docMk/>
          <pc:sldMk cId="2049115766" sldId="1125"/>
        </pc:sldMkLst>
        <pc:spChg chg="mod">
          <ac:chgData name="Sergio German Muños Rios" userId="66cbb74c-f403-455f-9431-05505c8a10b1" providerId="ADAL" clId="{4E4C4D39-AD24-4C62-93A1-ED061E733BB6}" dt="2022-09-03T01:09:26.354" v="220" actId="255"/>
          <ac:spMkLst>
            <pc:docMk/>
            <pc:sldMk cId="2049115766" sldId="1125"/>
            <ac:spMk id="2" creationId="{3CF39F63-0DA7-441A-BF28-730BDD65C56B}"/>
          </ac:spMkLst>
        </pc:spChg>
        <pc:spChg chg="mod">
          <ac:chgData name="Sergio German Muños Rios" userId="66cbb74c-f403-455f-9431-05505c8a10b1" providerId="ADAL" clId="{4E4C4D39-AD24-4C62-93A1-ED061E733BB6}" dt="2022-09-03T01:09:17.619" v="216" actId="2711"/>
          <ac:spMkLst>
            <pc:docMk/>
            <pc:sldMk cId="2049115766" sldId="1125"/>
            <ac:spMk id="3" creationId="{301C4BB8-8F06-4790-9B10-8322A58F21E1}"/>
          </ac:spMkLst>
        </pc:spChg>
        <pc:spChg chg="mod">
          <ac:chgData name="Sergio German Muños Rios" userId="66cbb74c-f403-455f-9431-05505c8a10b1" providerId="ADAL" clId="{4E4C4D39-AD24-4C62-93A1-ED061E733BB6}" dt="2022-09-03T01:09:17.619" v="216" actId="2711"/>
          <ac:spMkLst>
            <pc:docMk/>
            <pc:sldMk cId="2049115766" sldId="1125"/>
            <ac:spMk id="5" creationId="{43CD5716-C801-4340-8C96-895335B9999D}"/>
          </ac:spMkLst>
        </pc:spChg>
        <pc:spChg chg="mod">
          <ac:chgData name="Sergio German Muños Rios" userId="66cbb74c-f403-455f-9431-05505c8a10b1" providerId="ADAL" clId="{4E4C4D39-AD24-4C62-93A1-ED061E733BB6}" dt="2022-09-03T01:09:17.619" v="216" actId="2711"/>
          <ac:spMkLst>
            <pc:docMk/>
            <pc:sldMk cId="2049115766" sldId="1125"/>
            <ac:spMk id="7" creationId="{53D730E3-1618-4414-B99B-FD9A395A4B36}"/>
          </ac:spMkLst>
        </pc:spChg>
      </pc:sldChg>
      <pc:sldChg chg="modSp mod">
        <pc:chgData name="Sergio German Muños Rios" userId="66cbb74c-f403-455f-9431-05505c8a10b1" providerId="ADAL" clId="{4E4C4D39-AD24-4C62-93A1-ED061E733BB6}" dt="2022-09-03T01:10:09.195" v="237" actId="255"/>
        <pc:sldMkLst>
          <pc:docMk/>
          <pc:sldMk cId="1590279358" sldId="1127"/>
        </pc:sldMkLst>
        <pc:spChg chg="mod">
          <ac:chgData name="Sergio German Muños Rios" userId="66cbb74c-f403-455f-9431-05505c8a10b1" providerId="ADAL" clId="{4E4C4D39-AD24-4C62-93A1-ED061E733BB6}" dt="2022-09-03T01:10:09.195" v="237" actId="255"/>
          <ac:spMkLst>
            <pc:docMk/>
            <pc:sldMk cId="1590279358" sldId="1127"/>
            <ac:spMk id="2" creationId="{B7BD736A-5221-4AC8-9E74-9A3E2CC47FE2}"/>
          </ac:spMkLst>
        </pc:spChg>
      </pc:sldChg>
      <pc:sldChg chg="modSp mod">
        <pc:chgData name="Sergio German Muños Rios" userId="66cbb74c-f403-455f-9431-05505c8a10b1" providerId="ADAL" clId="{4E4C4D39-AD24-4C62-93A1-ED061E733BB6}" dt="2022-09-03T01:11:07.418" v="257" actId="255"/>
        <pc:sldMkLst>
          <pc:docMk/>
          <pc:sldMk cId="3296578787" sldId="1128"/>
        </pc:sldMkLst>
        <pc:spChg chg="mod">
          <ac:chgData name="Sergio German Muños Rios" userId="66cbb74c-f403-455f-9431-05505c8a10b1" providerId="ADAL" clId="{4E4C4D39-AD24-4C62-93A1-ED061E733BB6}" dt="2022-09-03T01:11:07.418" v="257" actId="255"/>
          <ac:spMkLst>
            <pc:docMk/>
            <pc:sldMk cId="3296578787" sldId="1128"/>
            <ac:spMk id="2" creationId="{262EFAED-2914-40DB-A0AD-F95B712662FD}"/>
          </ac:spMkLst>
        </pc:spChg>
      </pc:sldChg>
      <pc:sldChg chg="modSp mod">
        <pc:chgData name="Sergio German Muños Rios" userId="66cbb74c-f403-455f-9431-05505c8a10b1" providerId="ADAL" clId="{4E4C4D39-AD24-4C62-93A1-ED061E733BB6}" dt="2022-09-03T01:12:14.938" v="273" actId="2711"/>
        <pc:sldMkLst>
          <pc:docMk/>
          <pc:sldMk cId="1633941880" sldId="1129"/>
        </pc:sldMkLst>
        <pc:spChg chg="mod">
          <ac:chgData name="Sergio German Muños Rios" userId="66cbb74c-f403-455f-9431-05505c8a10b1" providerId="ADAL" clId="{4E4C4D39-AD24-4C62-93A1-ED061E733BB6}" dt="2022-09-03T01:12:07.458" v="272" actId="255"/>
          <ac:spMkLst>
            <pc:docMk/>
            <pc:sldMk cId="1633941880" sldId="1129"/>
            <ac:spMk id="2" creationId="{4B5D3B2B-293D-4CE4-9364-07292CF9D643}"/>
          </ac:spMkLst>
        </pc:spChg>
        <pc:graphicFrameChg chg="mod">
          <ac:chgData name="Sergio German Muños Rios" userId="66cbb74c-f403-455f-9431-05505c8a10b1" providerId="ADAL" clId="{4E4C4D39-AD24-4C62-93A1-ED061E733BB6}" dt="2022-09-03T01:12:14.938" v="273" actId="2711"/>
          <ac:graphicFrameMkLst>
            <pc:docMk/>
            <pc:sldMk cId="1633941880" sldId="1129"/>
            <ac:graphicFrameMk id="10" creationId="{21AB5F0D-14BA-4F70-BBA4-ABDCBD49A066}"/>
          </ac:graphicFrameMkLst>
        </pc:graphicFrameChg>
      </pc:sldChg>
      <pc:sldChg chg="modSp mod">
        <pc:chgData name="Sergio German Muños Rios" userId="66cbb74c-f403-455f-9431-05505c8a10b1" providerId="ADAL" clId="{4E4C4D39-AD24-4C62-93A1-ED061E733BB6}" dt="2022-09-03T01:12:47.130" v="283" actId="255"/>
        <pc:sldMkLst>
          <pc:docMk/>
          <pc:sldMk cId="557961776" sldId="1131"/>
        </pc:sldMkLst>
        <pc:spChg chg="mod">
          <ac:chgData name="Sergio German Muños Rios" userId="66cbb74c-f403-455f-9431-05505c8a10b1" providerId="ADAL" clId="{4E4C4D39-AD24-4C62-93A1-ED061E733BB6}" dt="2022-09-03T01:12:47.130" v="283" actId="255"/>
          <ac:spMkLst>
            <pc:docMk/>
            <pc:sldMk cId="557961776" sldId="1131"/>
            <ac:spMk id="2" creationId="{95B56941-B80C-4129-8EAF-7463888F2C43}"/>
          </ac:spMkLst>
        </pc:spChg>
      </pc:sldChg>
      <pc:sldChg chg="modSp mod">
        <pc:chgData name="Sergio German Muños Rios" userId="66cbb74c-f403-455f-9431-05505c8a10b1" providerId="ADAL" clId="{4E4C4D39-AD24-4C62-93A1-ED061E733BB6}" dt="2022-09-03T01:05:31.098" v="122" actId="2711"/>
        <pc:sldMkLst>
          <pc:docMk/>
          <pc:sldMk cId="2351649982" sldId="2049"/>
        </pc:sldMkLst>
        <pc:spChg chg="mod">
          <ac:chgData name="Sergio German Muños Rios" userId="66cbb74c-f403-455f-9431-05505c8a10b1" providerId="ADAL" clId="{4E4C4D39-AD24-4C62-93A1-ED061E733BB6}" dt="2022-09-03T01:05:23.867" v="121" actId="255"/>
          <ac:spMkLst>
            <pc:docMk/>
            <pc:sldMk cId="2351649982" sldId="2049"/>
            <ac:spMk id="2" creationId="{3F712EA4-0C50-4BA8-BAB6-5B5A3BA09A3F}"/>
          </ac:spMkLst>
        </pc:spChg>
        <pc:graphicFrameChg chg="modGraphic">
          <ac:chgData name="Sergio German Muños Rios" userId="66cbb74c-f403-455f-9431-05505c8a10b1" providerId="ADAL" clId="{4E4C4D39-AD24-4C62-93A1-ED061E733BB6}" dt="2022-09-03T01:05:31.098" v="122" actId="2711"/>
          <ac:graphicFrameMkLst>
            <pc:docMk/>
            <pc:sldMk cId="2351649982" sldId="2049"/>
            <ac:graphicFrameMk id="5" creationId="{5D85FE13-8721-4697-8523-16508EE8CB96}"/>
          </ac:graphicFrameMkLst>
        </pc:graphicFrameChg>
      </pc:sldChg>
      <pc:sldChg chg="modSp mod">
        <pc:chgData name="Sergio German Muños Rios" userId="66cbb74c-f403-455f-9431-05505c8a10b1" providerId="ADAL" clId="{4E4C4D39-AD24-4C62-93A1-ED061E733BB6}" dt="2022-09-03T01:01:20.827" v="43" actId="2711"/>
        <pc:sldMkLst>
          <pc:docMk/>
          <pc:sldMk cId="316284568" sldId="4339"/>
        </pc:sldMkLst>
        <pc:spChg chg="mod">
          <ac:chgData name="Sergio German Muños Rios" userId="66cbb74c-f403-455f-9431-05505c8a10b1" providerId="ADAL" clId="{4E4C4D39-AD24-4C62-93A1-ED061E733BB6}" dt="2022-09-03T01:01:15.720" v="42" actId="1076"/>
          <ac:spMkLst>
            <pc:docMk/>
            <pc:sldMk cId="316284568" sldId="4339"/>
            <ac:spMk id="2" creationId="{1FFBD5DF-73C9-413B-7D08-7195550DD2DA}"/>
          </ac:spMkLst>
        </pc:spChg>
        <pc:spChg chg="mod">
          <ac:chgData name="Sergio German Muños Rios" userId="66cbb74c-f403-455f-9431-05505c8a10b1" providerId="ADAL" clId="{4E4C4D39-AD24-4C62-93A1-ED061E733BB6}" dt="2022-09-03T01:01:20.827" v="43" actId="2711"/>
          <ac:spMkLst>
            <pc:docMk/>
            <pc:sldMk cId="316284568" sldId="4339"/>
            <ac:spMk id="6" creationId="{BBEF1B81-97E1-8021-EC34-EC11C67A9B69}"/>
          </ac:spMkLst>
        </pc:spChg>
      </pc:sldChg>
      <pc:sldChg chg="modSp mod">
        <pc:chgData name="Sergio German Muños Rios" userId="66cbb74c-f403-455f-9431-05505c8a10b1" providerId="ADAL" clId="{4E4C4D39-AD24-4C62-93A1-ED061E733BB6}" dt="2022-09-03T01:01:37.260" v="48" actId="2711"/>
        <pc:sldMkLst>
          <pc:docMk/>
          <pc:sldMk cId="635470050" sldId="4340"/>
        </pc:sldMkLst>
        <pc:spChg chg="mod">
          <ac:chgData name="Sergio German Muños Rios" userId="66cbb74c-f403-455f-9431-05505c8a10b1" providerId="ADAL" clId="{4E4C4D39-AD24-4C62-93A1-ED061E733BB6}" dt="2022-09-03T01:01:30.835" v="47" actId="255"/>
          <ac:spMkLst>
            <pc:docMk/>
            <pc:sldMk cId="635470050" sldId="4340"/>
            <ac:spMk id="2" creationId="{58841AAD-AE48-8FEF-8856-FF59DBAD3801}"/>
          </ac:spMkLst>
        </pc:spChg>
        <pc:spChg chg="mod">
          <ac:chgData name="Sergio German Muños Rios" userId="66cbb74c-f403-455f-9431-05505c8a10b1" providerId="ADAL" clId="{4E4C4D39-AD24-4C62-93A1-ED061E733BB6}" dt="2022-09-03T01:01:37.260" v="48" actId="2711"/>
          <ac:spMkLst>
            <pc:docMk/>
            <pc:sldMk cId="635470050" sldId="4340"/>
            <ac:spMk id="10" creationId="{F7DABAD8-0E8C-3F95-70EB-12B8276ABFAF}"/>
          </ac:spMkLst>
        </pc:spChg>
        <pc:spChg chg="mod">
          <ac:chgData name="Sergio German Muños Rios" userId="66cbb74c-f403-455f-9431-05505c8a10b1" providerId="ADAL" clId="{4E4C4D39-AD24-4C62-93A1-ED061E733BB6}" dt="2022-09-03T01:01:37.260" v="48" actId="2711"/>
          <ac:spMkLst>
            <pc:docMk/>
            <pc:sldMk cId="635470050" sldId="4340"/>
            <ac:spMk id="11" creationId="{C7A7CEA2-27ED-ADDA-D421-7CAA469DD502}"/>
          </ac:spMkLst>
        </pc:spChg>
        <pc:spChg chg="mod">
          <ac:chgData name="Sergio German Muños Rios" userId="66cbb74c-f403-455f-9431-05505c8a10b1" providerId="ADAL" clId="{4E4C4D39-AD24-4C62-93A1-ED061E733BB6}" dt="2022-09-03T01:01:37.260" v="48" actId="2711"/>
          <ac:spMkLst>
            <pc:docMk/>
            <pc:sldMk cId="635470050" sldId="4340"/>
            <ac:spMk id="12" creationId="{2FEC71E5-79B8-CAF3-FE01-1C396D717163}"/>
          </ac:spMkLst>
        </pc:spChg>
        <pc:spChg chg="mod">
          <ac:chgData name="Sergio German Muños Rios" userId="66cbb74c-f403-455f-9431-05505c8a10b1" providerId="ADAL" clId="{4E4C4D39-AD24-4C62-93A1-ED061E733BB6}" dt="2022-09-03T01:01:37.260" v="48" actId="2711"/>
          <ac:spMkLst>
            <pc:docMk/>
            <pc:sldMk cId="635470050" sldId="4340"/>
            <ac:spMk id="13" creationId="{134B8804-2FFD-A3C1-CEA2-91BEEDBB3624}"/>
          </ac:spMkLst>
        </pc:spChg>
        <pc:spChg chg="mod">
          <ac:chgData name="Sergio German Muños Rios" userId="66cbb74c-f403-455f-9431-05505c8a10b1" providerId="ADAL" clId="{4E4C4D39-AD24-4C62-93A1-ED061E733BB6}" dt="2022-09-03T01:01:37.260" v="48" actId="2711"/>
          <ac:spMkLst>
            <pc:docMk/>
            <pc:sldMk cId="635470050" sldId="4340"/>
            <ac:spMk id="15" creationId="{314CA386-94DA-BB0D-9500-A80ECEA09859}"/>
          </ac:spMkLst>
        </pc:spChg>
        <pc:spChg chg="mod">
          <ac:chgData name="Sergio German Muños Rios" userId="66cbb74c-f403-455f-9431-05505c8a10b1" providerId="ADAL" clId="{4E4C4D39-AD24-4C62-93A1-ED061E733BB6}" dt="2022-09-03T01:01:37.260" v="48" actId="2711"/>
          <ac:spMkLst>
            <pc:docMk/>
            <pc:sldMk cId="635470050" sldId="4340"/>
            <ac:spMk id="17" creationId="{FFB5FB2C-C489-657D-BACE-B95AE4AB2171}"/>
          </ac:spMkLst>
        </pc:spChg>
      </pc:sldChg>
      <pc:sldChg chg="modSp mod">
        <pc:chgData name="Sergio German Muños Rios" userId="66cbb74c-f403-455f-9431-05505c8a10b1" providerId="ADAL" clId="{4E4C4D39-AD24-4C62-93A1-ED061E733BB6}" dt="2022-09-03T01:05:51.051" v="130" actId="255"/>
        <pc:sldMkLst>
          <pc:docMk/>
          <pc:sldMk cId="3355852035" sldId="4344"/>
        </pc:sldMkLst>
        <pc:spChg chg="mod">
          <ac:chgData name="Sergio German Muños Rios" userId="66cbb74c-f403-455f-9431-05505c8a10b1" providerId="ADAL" clId="{4E4C4D39-AD24-4C62-93A1-ED061E733BB6}" dt="2022-09-03T01:05:51.051" v="130" actId="255"/>
          <ac:spMkLst>
            <pc:docMk/>
            <pc:sldMk cId="3355852035" sldId="4344"/>
            <ac:spMk id="2" creationId="{C191DA72-312D-FB4F-CBE4-85D3E5BC88FC}"/>
          </ac:spMkLst>
        </pc:spChg>
      </pc:sldChg>
      <pc:sldChg chg="modSp mod">
        <pc:chgData name="Sergio German Muños Rios" userId="66cbb74c-f403-455f-9431-05505c8a10b1" providerId="ADAL" clId="{4E4C4D39-AD24-4C62-93A1-ED061E733BB6}" dt="2022-09-03T01:10:21.315" v="241" actId="255"/>
        <pc:sldMkLst>
          <pc:docMk/>
          <pc:sldMk cId="2211327791" sldId="4345"/>
        </pc:sldMkLst>
        <pc:spChg chg="mod">
          <ac:chgData name="Sergio German Muños Rios" userId="66cbb74c-f403-455f-9431-05505c8a10b1" providerId="ADAL" clId="{4E4C4D39-AD24-4C62-93A1-ED061E733BB6}" dt="2022-09-03T01:10:21.315" v="241" actId="255"/>
          <ac:spMkLst>
            <pc:docMk/>
            <pc:sldMk cId="2211327791" sldId="4345"/>
            <ac:spMk id="2" creationId="{BC149ECC-1E32-481A-958E-C684AF44C67B}"/>
          </ac:spMkLst>
        </pc:spChg>
      </pc:sldChg>
      <pc:sldMasterChg chg="modSp mod">
        <pc:chgData name="Sergio German Muños Rios" userId="66cbb74c-f403-455f-9431-05505c8a10b1" providerId="ADAL" clId="{4E4C4D39-AD24-4C62-93A1-ED061E733BB6}" dt="2022-09-03T01:13:56.211" v="299" actId="2711"/>
        <pc:sldMasterMkLst>
          <pc:docMk/>
          <pc:sldMasterMk cId="4275603474" sldId="2147483698"/>
        </pc:sldMasterMkLst>
        <pc:spChg chg="mod">
          <ac:chgData name="Sergio German Muños Rios" userId="66cbb74c-f403-455f-9431-05505c8a10b1" providerId="ADAL" clId="{4E4C4D39-AD24-4C62-93A1-ED061E733BB6}" dt="2022-09-03T01:13:56.211" v="299" actId="2711"/>
          <ac:spMkLst>
            <pc:docMk/>
            <pc:sldMasterMk cId="4275603474" sldId="2147483698"/>
            <ac:spMk id="11" creationId="{09CEA3E4-FFED-B8FF-F7C9-669AB52ACB57}"/>
          </ac:spMkLst>
        </pc:spChg>
        <pc:spChg chg="mod">
          <ac:chgData name="Sergio German Muños Rios" userId="66cbb74c-f403-455f-9431-05505c8a10b1" providerId="ADAL" clId="{4E4C4D39-AD24-4C62-93A1-ED061E733BB6}" dt="2022-09-03T01:13:56.211" v="299" actId="2711"/>
          <ac:spMkLst>
            <pc:docMk/>
            <pc:sldMasterMk cId="4275603474" sldId="2147483698"/>
            <ac:spMk id="12" creationId="{5AFD39A0-09A2-E783-CAFD-08BB1950ACF0}"/>
          </ac:spMkLst>
        </pc:spChg>
        <pc:spChg chg="mod">
          <ac:chgData name="Sergio German Muños Rios" userId="66cbb74c-f403-455f-9431-05505c8a10b1" providerId="ADAL" clId="{4E4C4D39-AD24-4C62-93A1-ED061E733BB6}" dt="2022-09-03T01:13:56.211" v="299" actId="2711"/>
          <ac:spMkLst>
            <pc:docMk/>
            <pc:sldMasterMk cId="4275603474" sldId="2147483698"/>
            <ac:spMk id="18" creationId="{309D4FBA-741D-8B31-3CB4-F18CBD23B14A}"/>
          </ac:spMkLst>
        </pc:spChg>
        <pc:spChg chg="mod">
          <ac:chgData name="Sergio German Muños Rios" userId="66cbb74c-f403-455f-9431-05505c8a10b1" providerId="ADAL" clId="{4E4C4D39-AD24-4C62-93A1-ED061E733BB6}" dt="2022-09-03T01:13:56.211" v="299" actId="2711"/>
          <ac:spMkLst>
            <pc:docMk/>
            <pc:sldMasterMk cId="4275603474" sldId="2147483698"/>
            <ac:spMk id="19" creationId="{BD19D78D-2C62-CB1D-8144-36BA348CEDC9}"/>
          </ac:spMkLst>
        </pc:spChg>
      </pc:sldMasterChg>
    </pc:docChg>
  </pc:docChgLst>
  <pc:docChgLst>
    <pc:chgData name="Sergio German Muños Rios" userId="66cbb74c-f403-455f-9431-05505c8a10b1" providerId="ADAL" clId="{876882F2-FEE4-4DB0-862E-7B59CDDB4B06}"/>
    <pc:docChg chg="undo custSel modSld modMainMaster">
      <pc:chgData name="Sergio German Muños Rios" userId="66cbb74c-f403-455f-9431-05505c8a10b1" providerId="ADAL" clId="{876882F2-FEE4-4DB0-862E-7B59CDDB4B06}" dt="2022-09-22T20:03:54.281" v="229"/>
      <pc:docMkLst>
        <pc:docMk/>
      </pc:docMkLst>
      <pc:sldChg chg="addSp delSp modSp mod">
        <pc:chgData name="Sergio German Muños Rios" userId="66cbb74c-f403-455f-9431-05505c8a10b1" providerId="ADAL" clId="{876882F2-FEE4-4DB0-862E-7B59CDDB4B06}" dt="2022-09-22T20:01:58.751" v="204" actId="1036"/>
        <pc:sldMkLst>
          <pc:docMk/>
          <pc:sldMk cId="3869162568" sldId="264"/>
        </pc:sldMkLst>
        <pc:spChg chg="mod">
          <ac:chgData name="Sergio German Muños Rios" userId="66cbb74c-f403-455f-9431-05505c8a10b1" providerId="ADAL" clId="{876882F2-FEE4-4DB0-862E-7B59CDDB4B06}" dt="2022-09-22T20:01:51.043" v="165" actId="1037"/>
          <ac:spMkLst>
            <pc:docMk/>
            <pc:sldMk cId="3869162568" sldId="264"/>
            <ac:spMk id="5" creationId="{DB98647E-65C1-4BA3-94CA-5B83137DDAAF}"/>
          </ac:spMkLst>
        </pc:spChg>
        <pc:spChg chg="mod">
          <ac:chgData name="Sergio German Muños Rios" userId="66cbb74c-f403-455f-9431-05505c8a10b1" providerId="ADAL" clId="{876882F2-FEE4-4DB0-862E-7B59CDDB4B06}" dt="2022-09-22T20:01:47.444" v="159" actId="1037"/>
          <ac:spMkLst>
            <pc:docMk/>
            <pc:sldMk cId="3869162568" sldId="264"/>
            <ac:spMk id="6" creationId="{58716B02-8D2D-4B73-9FE8-A600160E3B29}"/>
          </ac:spMkLst>
        </pc:spChg>
        <pc:spChg chg="mod">
          <ac:chgData name="Sergio German Muños Rios" userId="66cbb74c-f403-455f-9431-05505c8a10b1" providerId="ADAL" clId="{876882F2-FEE4-4DB0-862E-7B59CDDB4B06}" dt="2022-09-22T20:01:47.444" v="159" actId="1037"/>
          <ac:spMkLst>
            <pc:docMk/>
            <pc:sldMk cId="3869162568" sldId="264"/>
            <ac:spMk id="7" creationId="{5F1CC6A6-B6AD-48B4-B15E-C05F9B6F7EBD}"/>
          </ac:spMkLst>
        </pc:spChg>
        <pc:picChg chg="add mod ord">
          <ac:chgData name="Sergio German Muños Rios" userId="66cbb74c-f403-455f-9431-05505c8a10b1" providerId="ADAL" clId="{876882F2-FEE4-4DB0-862E-7B59CDDB4B06}" dt="2022-09-22T20:01:58.751" v="204" actId="1036"/>
          <ac:picMkLst>
            <pc:docMk/>
            <pc:sldMk cId="3869162568" sldId="264"/>
            <ac:picMk id="2" creationId="{874E54A0-142D-FCD3-D224-0AC164F0B999}"/>
          </ac:picMkLst>
        </pc:picChg>
        <pc:picChg chg="mod">
          <ac:chgData name="Sergio German Muños Rios" userId="66cbb74c-f403-455f-9431-05505c8a10b1" providerId="ADAL" clId="{876882F2-FEE4-4DB0-862E-7B59CDDB4B06}" dt="2022-09-22T20:01:58.751" v="204" actId="1036"/>
          <ac:picMkLst>
            <pc:docMk/>
            <pc:sldMk cId="3869162568" sldId="264"/>
            <ac:picMk id="9" creationId="{86481696-A521-45FE-9CB8-1BE0CD00EB21}"/>
          </ac:picMkLst>
        </pc:picChg>
        <pc:picChg chg="del">
          <ac:chgData name="Sergio German Muños Rios" userId="66cbb74c-f403-455f-9431-05505c8a10b1" providerId="ADAL" clId="{876882F2-FEE4-4DB0-862E-7B59CDDB4B06}" dt="2022-09-22T19:59:59.213" v="80" actId="478"/>
          <ac:picMkLst>
            <pc:docMk/>
            <pc:sldMk cId="3869162568" sldId="264"/>
            <ac:picMk id="14" creationId="{2B25C542-5759-E75B-B020-0E25411ACD2C}"/>
          </ac:picMkLst>
        </pc:picChg>
      </pc:sldChg>
      <pc:sldChg chg="addSp modSp">
        <pc:chgData name="Sergio German Muños Rios" userId="66cbb74c-f403-455f-9431-05505c8a10b1" providerId="ADAL" clId="{876882F2-FEE4-4DB0-862E-7B59CDDB4B06}" dt="2022-09-22T20:03:52.144" v="228"/>
        <pc:sldMkLst>
          <pc:docMk/>
          <pc:sldMk cId="2714631248" sldId="278"/>
        </pc:sldMkLst>
        <pc:picChg chg="add mod">
          <ac:chgData name="Sergio German Muños Rios" userId="66cbb74c-f403-455f-9431-05505c8a10b1" providerId="ADAL" clId="{876882F2-FEE4-4DB0-862E-7B59CDDB4B06}" dt="2022-09-22T20:03:52.144" v="228"/>
          <ac:picMkLst>
            <pc:docMk/>
            <pc:sldMk cId="2714631248" sldId="278"/>
            <ac:picMk id="2" creationId="{031E3C4E-5998-84C0-708F-E7E7014F4054}"/>
          </ac:picMkLst>
        </pc:picChg>
      </pc:sldChg>
      <pc:sldChg chg="modSp mod">
        <pc:chgData name="Sergio German Muños Rios" userId="66cbb74c-f403-455f-9431-05505c8a10b1" providerId="ADAL" clId="{876882F2-FEE4-4DB0-862E-7B59CDDB4B06}" dt="2022-09-22T19:55:15.391" v="4" actId="27636"/>
        <pc:sldMkLst>
          <pc:docMk/>
          <pc:sldMk cId="3110764050" sldId="442"/>
        </pc:sldMkLst>
        <pc:spChg chg="mod">
          <ac:chgData name="Sergio German Muños Rios" userId="66cbb74c-f403-455f-9431-05505c8a10b1" providerId="ADAL" clId="{876882F2-FEE4-4DB0-862E-7B59CDDB4B06}" dt="2022-09-22T19:55:15.391" v="4" actId="27636"/>
          <ac:spMkLst>
            <pc:docMk/>
            <pc:sldMk cId="3110764050" sldId="442"/>
            <ac:spMk id="20" creationId="{68B27335-2710-4F56-ABA5-02194C7185AC}"/>
          </ac:spMkLst>
        </pc:spChg>
      </pc:sldChg>
      <pc:sldChg chg="addSp modSp">
        <pc:chgData name="Sergio German Muños Rios" userId="66cbb74c-f403-455f-9431-05505c8a10b1" providerId="ADAL" clId="{876882F2-FEE4-4DB0-862E-7B59CDDB4B06}" dt="2022-09-22T20:02:26.122" v="207"/>
        <pc:sldMkLst>
          <pc:docMk/>
          <pc:sldMk cId="3959244721" sldId="497"/>
        </pc:sldMkLst>
        <pc:picChg chg="add mod">
          <ac:chgData name="Sergio German Muños Rios" userId="66cbb74c-f403-455f-9431-05505c8a10b1" providerId="ADAL" clId="{876882F2-FEE4-4DB0-862E-7B59CDDB4B06}" dt="2022-09-22T20:02:26.122" v="207"/>
          <ac:picMkLst>
            <pc:docMk/>
            <pc:sldMk cId="3959244721" sldId="497"/>
            <ac:picMk id="2" creationId="{AB40EBF0-1DE5-C6EB-52ED-7297BDB24B8F}"/>
          </ac:picMkLst>
        </pc:picChg>
      </pc:sldChg>
      <pc:sldChg chg="modSp mod">
        <pc:chgData name="Sergio German Muños Rios" userId="66cbb74c-f403-455f-9431-05505c8a10b1" providerId="ADAL" clId="{876882F2-FEE4-4DB0-862E-7B59CDDB4B06}" dt="2022-09-22T20:02:08.729" v="205" actId="207"/>
        <pc:sldMkLst>
          <pc:docMk/>
          <pc:sldMk cId="1388398626" sldId="500"/>
        </pc:sldMkLst>
        <pc:spChg chg="mod">
          <ac:chgData name="Sergio German Muños Rios" userId="66cbb74c-f403-455f-9431-05505c8a10b1" providerId="ADAL" clId="{876882F2-FEE4-4DB0-862E-7B59CDDB4B06}" dt="2022-09-22T20:02:08.729" v="205" actId="207"/>
          <ac:spMkLst>
            <pc:docMk/>
            <pc:sldMk cId="1388398626" sldId="500"/>
            <ac:spMk id="2" creationId="{97CBB231-21FF-5F47-B488-AD3B5D37C6D3}"/>
          </ac:spMkLst>
        </pc:spChg>
        <pc:spChg chg="mod">
          <ac:chgData name="Sergio German Muños Rios" userId="66cbb74c-f403-455f-9431-05505c8a10b1" providerId="ADAL" clId="{876882F2-FEE4-4DB0-862E-7B59CDDB4B06}" dt="2022-09-22T19:55:15.380" v="3" actId="27636"/>
          <ac:spMkLst>
            <pc:docMk/>
            <pc:sldMk cId="1388398626" sldId="500"/>
            <ac:spMk id="3" creationId="{9C0A1984-A8D2-F74F-845C-D097443F88A3}"/>
          </ac:spMkLst>
        </pc:spChg>
      </pc:sldChg>
      <pc:sldChg chg="addSp modSp">
        <pc:chgData name="Sergio German Muños Rios" userId="66cbb74c-f403-455f-9431-05505c8a10b1" providerId="ADAL" clId="{876882F2-FEE4-4DB0-862E-7B59CDDB4B06}" dt="2022-09-22T20:03:54.281" v="229"/>
        <pc:sldMkLst>
          <pc:docMk/>
          <pc:sldMk cId="2467286792" sldId="503"/>
        </pc:sldMkLst>
        <pc:picChg chg="add mod">
          <ac:chgData name="Sergio German Muños Rios" userId="66cbb74c-f403-455f-9431-05505c8a10b1" providerId="ADAL" clId="{876882F2-FEE4-4DB0-862E-7B59CDDB4B06}" dt="2022-09-22T20:03:54.281" v="229"/>
          <ac:picMkLst>
            <pc:docMk/>
            <pc:sldMk cId="2467286792" sldId="503"/>
            <ac:picMk id="2" creationId="{A6035431-5DB1-648F-FD59-AE39072EBC18}"/>
          </ac:picMkLst>
        </pc:picChg>
      </pc:sldChg>
      <pc:sldChg chg="addSp modSp mod">
        <pc:chgData name="Sergio German Muños Rios" userId="66cbb74c-f403-455f-9431-05505c8a10b1" providerId="ADAL" clId="{876882F2-FEE4-4DB0-862E-7B59CDDB4B06}" dt="2022-09-22T20:02:23.646" v="206"/>
        <pc:sldMkLst>
          <pc:docMk/>
          <pc:sldMk cId="331721783" sldId="505"/>
        </pc:sldMkLst>
        <pc:spChg chg="mod">
          <ac:chgData name="Sergio German Muños Rios" userId="66cbb74c-f403-455f-9431-05505c8a10b1" providerId="ADAL" clId="{876882F2-FEE4-4DB0-862E-7B59CDDB4B06}" dt="2022-09-22T19:59:53.994" v="79" actId="1076"/>
          <ac:spMkLst>
            <pc:docMk/>
            <pc:sldMk cId="331721783" sldId="505"/>
            <ac:spMk id="6" creationId="{717B24BF-68D6-D573-3B00-9317D8AEFD00}"/>
          </ac:spMkLst>
        </pc:spChg>
        <pc:picChg chg="add mod">
          <ac:chgData name="Sergio German Muños Rios" userId="66cbb74c-f403-455f-9431-05505c8a10b1" providerId="ADAL" clId="{876882F2-FEE4-4DB0-862E-7B59CDDB4B06}" dt="2022-09-22T20:02:23.646" v="206"/>
          <ac:picMkLst>
            <pc:docMk/>
            <pc:sldMk cId="331721783" sldId="505"/>
            <ac:picMk id="2" creationId="{84E614F1-9232-D3D6-F276-577C5E2D3751}"/>
          </ac:picMkLst>
        </pc:picChg>
      </pc:sldChg>
      <pc:sldChg chg="modSp mod">
        <pc:chgData name="Sergio German Muños Rios" userId="66cbb74c-f403-455f-9431-05505c8a10b1" providerId="ADAL" clId="{876882F2-FEE4-4DB0-862E-7B59CDDB4B06}" dt="2022-09-22T20:03:24.456" v="223" actId="1076"/>
        <pc:sldMkLst>
          <pc:docMk/>
          <pc:sldMk cId="743532275" sldId="797"/>
        </pc:sldMkLst>
        <pc:spChg chg="mod">
          <ac:chgData name="Sergio German Muños Rios" userId="66cbb74c-f403-455f-9431-05505c8a10b1" providerId="ADAL" clId="{876882F2-FEE4-4DB0-862E-7B59CDDB4B06}" dt="2022-09-22T20:03:24.456" v="223" actId="1076"/>
          <ac:spMkLst>
            <pc:docMk/>
            <pc:sldMk cId="743532275" sldId="797"/>
            <ac:spMk id="2" creationId="{00000000-0000-0000-0000-000000000000}"/>
          </ac:spMkLst>
        </pc:spChg>
        <pc:spChg chg="mod">
          <ac:chgData name="Sergio German Muños Rios" userId="66cbb74c-f403-455f-9431-05505c8a10b1" providerId="ADAL" clId="{876882F2-FEE4-4DB0-862E-7B59CDDB4B06}" dt="2022-09-22T20:03:15.292" v="220" actId="113"/>
          <ac:spMkLst>
            <pc:docMk/>
            <pc:sldMk cId="743532275" sldId="797"/>
            <ac:spMk id="5" creationId="{ADB844EB-D260-4C40-9F79-DAC5E0A5CE98}"/>
          </ac:spMkLst>
        </pc:spChg>
      </pc:sldChg>
      <pc:sldChg chg="modSp mod">
        <pc:chgData name="Sergio German Muños Rios" userId="66cbb74c-f403-455f-9431-05505c8a10b1" providerId="ADAL" clId="{876882F2-FEE4-4DB0-862E-7B59CDDB4B06}" dt="2022-09-22T20:03:33.691" v="227" actId="113"/>
        <pc:sldMkLst>
          <pc:docMk/>
          <pc:sldMk cId="3593882703" sldId="1110"/>
        </pc:sldMkLst>
        <pc:spChg chg="mod">
          <ac:chgData name="Sergio German Muños Rios" userId="66cbb74c-f403-455f-9431-05505c8a10b1" providerId="ADAL" clId="{876882F2-FEE4-4DB0-862E-7B59CDDB4B06}" dt="2022-09-22T20:03:33.691" v="227" actId="113"/>
          <ac:spMkLst>
            <pc:docMk/>
            <pc:sldMk cId="3593882703" sldId="1110"/>
            <ac:spMk id="8" creationId="{14794843-6E1A-F6A3-75EC-CABE4834977A}"/>
          </ac:spMkLst>
        </pc:spChg>
      </pc:sldChg>
      <pc:sldChg chg="addSp modSp">
        <pc:chgData name="Sergio German Muños Rios" userId="66cbb74c-f403-455f-9431-05505c8a10b1" providerId="ADAL" clId="{876882F2-FEE4-4DB0-862E-7B59CDDB4B06}" dt="2022-09-22T20:02:29.238" v="208"/>
        <pc:sldMkLst>
          <pc:docMk/>
          <pc:sldMk cId="3020397332" sldId="1206"/>
        </pc:sldMkLst>
        <pc:picChg chg="add mod">
          <ac:chgData name="Sergio German Muños Rios" userId="66cbb74c-f403-455f-9431-05505c8a10b1" providerId="ADAL" clId="{876882F2-FEE4-4DB0-862E-7B59CDDB4B06}" dt="2022-09-22T20:02:29.238" v="208"/>
          <ac:picMkLst>
            <pc:docMk/>
            <pc:sldMk cId="3020397332" sldId="1206"/>
            <ac:picMk id="2" creationId="{CE8F28B2-1E1F-F37A-36DD-D0BF6AF83AE8}"/>
          </ac:picMkLst>
        </pc:picChg>
      </pc:sldChg>
      <pc:sldMasterChg chg="addSp delSp modSp mod">
        <pc:chgData name="Sergio German Muños Rios" userId="66cbb74c-f403-455f-9431-05505c8a10b1" providerId="ADAL" clId="{876882F2-FEE4-4DB0-862E-7B59CDDB4B06}" dt="2022-09-22T19:55:35.338" v="6"/>
        <pc:sldMasterMkLst>
          <pc:docMk/>
          <pc:sldMasterMk cId="1423575879" sldId="2147483654"/>
        </pc:sldMasterMkLst>
        <pc:spChg chg="del">
          <ac:chgData name="Sergio German Muños Rios" userId="66cbb74c-f403-455f-9431-05505c8a10b1" providerId="ADAL" clId="{876882F2-FEE4-4DB0-862E-7B59CDDB4B06}" dt="2022-09-22T19:55:30.599" v="5" actId="478"/>
          <ac:spMkLst>
            <pc:docMk/>
            <pc:sldMasterMk cId="1423575879" sldId="2147483654"/>
            <ac:spMk id="12" creationId="{9C74C144-40F3-5346-8E0E-B3FCA2487984}"/>
          </ac:spMkLst>
        </pc:spChg>
        <pc:picChg chg="add mod">
          <ac:chgData name="Sergio German Muños Rios" userId="66cbb74c-f403-455f-9431-05505c8a10b1" providerId="ADAL" clId="{876882F2-FEE4-4DB0-862E-7B59CDDB4B06}" dt="2022-09-22T19:55:35.338" v="6"/>
          <ac:picMkLst>
            <pc:docMk/>
            <pc:sldMasterMk cId="1423575879" sldId="2147483654"/>
            <ac:picMk id="2" creationId="{0B24714E-1067-732C-5B97-898FAEA31059}"/>
          </ac:picMkLst>
        </pc:picChg>
        <pc:picChg chg="del">
          <ac:chgData name="Sergio German Muños Rios" userId="66cbb74c-f403-455f-9431-05505c8a10b1" providerId="ADAL" clId="{876882F2-FEE4-4DB0-862E-7B59CDDB4B06}" dt="2022-09-22T19:55:30.599" v="5" actId="478"/>
          <ac:picMkLst>
            <pc:docMk/>
            <pc:sldMasterMk cId="1423575879" sldId="2147483654"/>
            <ac:picMk id="3" creationId="{68CFA87B-F0B0-969B-AA0B-2A94603FE4F9}"/>
          </ac:picMkLst>
        </pc:picChg>
        <pc:picChg chg="add mod">
          <ac:chgData name="Sergio German Muños Rios" userId="66cbb74c-f403-455f-9431-05505c8a10b1" providerId="ADAL" clId="{876882F2-FEE4-4DB0-862E-7B59CDDB4B06}" dt="2022-09-22T19:55:35.338" v="6"/>
          <ac:picMkLst>
            <pc:docMk/>
            <pc:sldMasterMk cId="1423575879" sldId="2147483654"/>
            <ac:picMk id="4" creationId="{FB943C63-D724-A228-74C4-093D22514704}"/>
          </ac:picMkLst>
        </pc:picChg>
        <pc:picChg chg="del">
          <ac:chgData name="Sergio German Muños Rios" userId="66cbb74c-f403-455f-9431-05505c8a10b1" providerId="ADAL" clId="{876882F2-FEE4-4DB0-862E-7B59CDDB4B06}" dt="2022-09-22T19:55:30.599" v="5" actId="478"/>
          <ac:picMkLst>
            <pc:docMk/>
            <pc:sldMasterMk cId="1423575879" sldId="2147483654"/>
            <ac:picMk id="7" creationId="{FEF6F12D-5095-2D9C-0EA1-C73CF11A1B1D}"/>
          </ac:picMkLst>
        </pc:picChg>
        <pc:picChg chg="del">
          <ac:chgData name="Sergio German Muños Rios" userId="66cbb74c-f403-455f-9431-05505c8a10b1" providerId="ADAL" clId="{876882F2-FEE4-4DB0-862E-7B59CDDB4B06}" dt="2022-09-22T19:55:30.599" v="5" actId="478"/>
          <ac:picMkLst>
            <pc:docMk/>
            <pc:sldMasterMk cId="1423575879" sldId="2147483654"/>
            <ac:picMk id="8" creationId="{DC5B4672-EBB4-19C9-C563-35A1617A1853}"/>
          </ac:picMkLst>
        </pc:picChg>
        <pc:picChg chg="del">
          <ac:chgData name="Sergio German Muños Rios" userId="66cbb74c-f403-455f-9431-05505c8a10b1" providerId="ADAL" clId="{876882F2-FEE4-4DB0-862E-7B59CDDB4B06}" dt="2022-09-22T19:55:30.599" v="5" actId="478"/>
          <ac:picMkLst>
            <pc:docMk/>
            <pc:sldMasterMk cId="1423575879" sldId="2147483654"/>
            <ac:picMk id="10" creationId="{13BAEC7B-4FB0-58E4-8E8C-D1994FBAB653}"/>
          </ac:picMkLst>
        </pc:picChg>
      </pc:sldMasterChg>
      <pc:sldMasterChg chg="addSp delSp modSp mod modSldLayout">
        <pc:chgData name="Sergio German Muños Rios" userId="66cbb74c-f403-455f-9431-05505c8a10b1" providerId="ADAL" clId="{876882F2-FEE4-4DB0-862E-7B59CDDB4B06}" dt="2022-09-22T19:57:47.059" v="47" actId="207"/>
        <pc:sldMasterMkLst>
          <pc:docMk/>
          <pc:sldMasterMk cId="2328870246" sldId="2147483664"/>
        </pc:sldMasterMkLst>
        <pc:spChg chg="mod">
          <ac:chgData name="Sergio German Muños Rios" userId="66cbb74c-f403-455f-9431-05505c8a10b1" providerId="ADAL" clId="{876882F2-FEE4-4DB0-862E-7B59CDDB4B06}" dt="2022-09-22T19:57:38.349" v="45" actId="207"/>
          <ac:spMkLst>
            <pc:docMk/>
            <pc:sldMasterMk cId="2328870246" sldId="2147483664"/>
            <ac:spMk id="2" creationId="{82EF0B20-CA6B-B343-A7C3-35803DE14995}"/>
          </ac:spMkLst>
        </pc:spChg>
        <pc:picChg chg="del">
          <ac:chgData name="Sergio German Muños Rios" userId="66cbb74c-f403-455f-9431-05505c8a10b1" providerId="ADAL" clId="{876882F2-FEE4-4DB0-862E-7B59CDDB4B06}" dt="2022-09-22T19:57:21.560" v="41" actId="478"/>
          <ac:picMkLst>
            <pc:docMk/>
            <pc:sldMasterMk cId="2328870246" sldId="2147483664"/>
            <ac:picMk id="3" creationId="{5D648D2C-42A9-836F-23F3-756A71C10F5E}"/>
          </ac:picMkLst>
        </pc:picChg>
        <pc:picChg chg="mod">
          <ac:chgData name="Sergio German Muños Rios" userId="66cbb74c-f403-455f-9431-05505c8a10b1" providerId="ADAL" clId="{876882F2-FEE4-4DB0-862E-7B59CDDB4B06}" dt="2022-09-22T19:56:08.753" v="18" actId="1076"/>
          <ac:picMkLst>
            <pc:docMk/>
            <pc:sldMasterMk cId="2328870246" sldId="2147483664"/>
            <ac:picMk id="5" creationId="{1DC4F3C5-6313-DDDB-1A2B-8D0B809842FD}"/>
          </ac:picMkLst>
        </pc:picChg>
        <pc:picChg chg="add mod">
          <ac:chgData name="Sergio German Muños Rios" userId="66cbb74c-f403-455f-9431-05505c8a10b1" providerId="ADAL" clId="{876882F2-FEE4-4DB0-862E-7B59CDDB4B06}" dt="2022-09-22T19:55:56.062" v="12" actId="1076"/>
          <ac:picMkLst>
            <pc:docMk/>
            <pc:sldMasterMk cId="2328870246" sldId="2147483664"/>
            <ac:picMk id="6" creationId="{CF71429F-33ED-B002-663D-19E723715720}"/>
          </ac:picMkLst>
        </pc:picChg>
        <pc:picChg chg="add mod">
          <ac:chgData name="Sergio German Muños Rios" userId="66cbb74c-f403-455f-9431-05505c8a10b1" providerId="ADAL" clId="{876882F2-FEE4-4DB0-862E-7B59CDDB4B06}" dt="2022-09-22T19:56:01.958" v="17" actId="1076"/>
          <ac:picMkLst>
            <pc:docMk/>
            <pc:sldMasterMk cId="2328870246" sldId="2147483664"/>
            <ac:picMk id="8" creationId="{957D1D85-932B-76B1-3495-63CEBF924AC6}"/>
          </ac:picMkLst>
        </pc:picChg>
        <pc:picChg chg="del">
          <ac:chgData name="Sergio German Muños Rios" userId="66cbb74c-f403-455f-9431-05505c8a10b1" providerId="ADAL" clId="{876882F2-FEE4-4DB0-862E-7B59CDDB4B06}" dt="2022-09-22T19:55:48.367" v="9" actId="478"/>
          <ac:picMkLst>
            <pc:docMk/>
            <pc:sldMasterMk cId="2328870246" sldId="2147483664"/>
            <ac:picMk id="14" creationId="{1279DE94-B4DA-38ED-9E2C-D808B94F24EA}"/>
          </ac:picMkLst>
        </pc:picChg>
        <pc:sldLayoutChg chg="modSp">
          <pc:chgData name="Sergio German Muños Rios" userId="66cbb74c-f403-455f-9431-05505c8a10b1" providerId="ADAL" clId="{876882F2-FEE4-4DB0-862E-7B59CDDB4B06}" dt="2022-09-22T19:57:43.264" v="46" actId="207"/>
          <pc:sldLayoutMkLst>
            <pc:docMk/>
            <pc:sldMasterMk cId="2328870246" sldId="2147483664"/>
            <pc:sldLayoutMk cId="1885134393" sldId="2147483665"/>
          </pc:sldLayoutMkLst>
          <pc:spChg chg="mod">
            <ac:chgData name="Sergio German Muños Rios" userId="66cbb74c-f403-455f-9431-05505c8a10b1" providerId="ADAL" clId="{876882F2-FEE4-4DB0-862E-7B59CDDB4B06}" dt="2022-09-22T19:57:43.264" v="46" actId="207"/>
            <ac:spMkLst>
              <pc:docMk/>
              <pc:sldMasterMk cId="2328870246" sldId="2147483664"/>
              <pc:sldLayoutMk cId="1885134393" sldId="2147483665"/>
              <ac:spMk id="4" creationId="{17F333C8-057C-B545-82C5-3C58AD9BA9DB}"/>
            </ac:spMkLst>
          </pc:spChg>
        </pc:sldLayoutChg>
        <pc:sldLayoutChg chg="modSp">
          <pc:chgData name="Sergio German Muños Rios" userId="66cbb74c-f403-455f-9431-05505c8a10b1" providerId="ADAL" clId="{876882F2-FEE4-4DB0-862E-7B59CDDB4B06}" dt="2022-09-22T19:57:47.059" v="47" actId="207"/>
          <pc:sldLayoutMkLst>
            <pc:docMk/>
            <pc:sldMasterMk cId="2328870246" sldId="2147483664"/>
            <pc:sldLayoutMk cId="3597157349" sldId="2147483667"/>
          </pc:sldLayoutMkLst>
          <pc:spChg chg="mod">
            <ac:chgData name="Sergio German Muños Rios" userId="66cbb74c-f403-455f-9431-05505c8a10b1" providerId="ADAL" clId="{876882F2-FEE4-4DB0-862E-7B59CDDB4B06}" dt="2022-09-22T19:57:47.059" v="47" actId="207"/>
            <ac:spMkLst>
              <pc:docMk/>
              <pc:sldMasterMk cId="2328870246" sldId="2147483664"/>
              <pc:sldLayoutMk cId="3597157349" sldId="2147483667"/>
              <ac:spMk id="2" creationId="{F8EBC6E8-F6FF-794E-BB8A-AA4522592AA4}"/>
            </ac:spMkLst>
          </pc:spChg>
        </pc:sldLayoutChg>
        <pc:sldLayoutChg chg="addSp delSp modSp mod">
          <pc:chgData name="Sergio German Muños Rios" userId="66cbb74c-f403-455f-9431-05505c8a10b1" providerId="ADAL" clId="{876882F2-FEE4-4DB0-862E-7B59CDDB4B06}" dt="2022-09-22T19:56:28.597" v="21" actId="167"/>
          <pc:sldLayoutMkLst>
            <pc:docMk/>
            <pc:sldMasterMk cId="2328870246" sldId="2147483664"/>
            <pc:sldLayoutMk cId="1414725451" sldId="2147483682"/>
          </pc:sldLayoutMkLst>
          <pc:picChg chg="add mod ord">
            <ac:chgData name="Sergio German Muños Rios" userId="66cbb74c-f403-455f-9431-05505c8a10b1" providerId="ADAL" clId="{876882F2-FEE4-4DB0-862E-7B59CDDB4B06}" dt="2022-09-22T19:56:28.597" v="21" actId="167"/>
            <ac:picMkLst>
              <pc:docMk/>
              <pc:sldMasterMk cId="2328870246" sldId="2147483664"/>
              <pc:sldLayoutMk cId="1414725451" sldId="2147483682"/>
              <ac:picMk id="2" creationId="{B60F098F-D4CC-9145-504B-4CD21FE08E34}"/>
            </ac:picMkLst>
          </pc:picChg>
          <pc:picChg chg="add mod ord">
            <ac:chgData name="Sergio German Muños Rios" userId="66cbb74c-f403-455f-9431-05505c8a10b1" providerId="ADAL" clId="{876882F2-FEE4-4DB0-862E-7B59CDDB4B06}" dt="2022-09-22T19:56:28.597" v="21" actId="167"/>
            <ac:picMkLst>
              <pc:docMk/>
              <pc:sldMasterMk cId="2328870246" sldId="2147483664"/>
              <pc:sldLayoutMk cId="1414725451" sldId="2147483682"/>
              <ac:picMk id="3" creationId="{F2419650-77BF-93C4-9089-BFC643E8BB69}"/>
            </ac:picMkLst>
          </pc:picChg>
          <pc:picChg chg="del">
            <ac:chgData name="Sergio German Muños Rios" userId="66cbb74c-f403-455f-9431-05505c8a10b1" providerId="ADAL" clId="{876882F2-FEE4-4DB0-862E-7B59CDDB4B06}" dt="2022-09-22T19:56:18.201" v="19" actId="478"/>
            <ac:picMkLst>
              <pc:docMk/>
              <pc:sldMasterMk cId="2328870246" sldId="2147483664"/>
              <pc:sldLayoutMk cId="1414725451" sldId="2147483682"/>
              <ac:picMk id="6" creationId="{662E267B-92DC-F896-10AE-05C3D9E5F482}"/>
            </ac:picMkLst>
          </pc:picChg>
          <pc:picChg chg="del">
            <ac:chgData name="Sergio German Muños Rios" userId="66cbb74c-f403-455f-9431-05505c8a10b1" providerId="ADAL" clId="{876882F2-FEE4-4DB0-862E-7B59CDDB4B06}" dt="2022-09-22T19:56:18.201" v="19" actId="478"/>
            <ac:picMkLst>
              <pc:docMk/>
              <pc:sldMasterMk cId="2328870246" sldId="2147483664"/>
              <pc:sldLayoutMk cId="1414725451" sldId="2147483682"/>
              <ac:picMk id="8" creationId="{161E7117-EEE3-CA9D-1679-9CB4205E20C2}"/>
            </ac:picMkLst>
          </pc:picChg>
          <pc:picChg chg="del">
            <ac:chgData name="Sergio German Muños Rios" userId="66cbb74c-f403-455f-9431-05505c8a10b1" providerId="ADAL" clId="{876882F2-FEE4-4DB0-862E-7B59CDDB4B06}" dt="2022-09-22T19:56:18.201" v="19" actId="478"/>
            <ac:picMkLst>
              <pc:docMk/>
              <pc:sldMasterMk cId="2328870246" sldId="2147483664"/>
              <pc:sldLayoutMk cId="1414725451" sldId="2147483682"/>
              <ac:picMk id="474" creationId="{E8BDA0C5-A8E3-4B71-9895-98F296EE74D8}"/>
            </ac:picMkLst>
          </pc:picChg>
        </pc:sldLayoutChg>
        <pc:sldLayoutChg chg="addSp delSp modSp mod">
          <pc:chgData name="Sergio German Muños Rios" userId="66cbb74c-f403-455f-9431-05505c8a10b1" providerId="ADAL" clId="{876882F2-FEE4-4DB0-862E-7B59CDDB4B06}" dt="2022-09-22T19:56:39.467" v="24" actId="167"/>
          <pc:sldLayoutMkLst>
            <pc:docMk/>
            <pc:sldMasterMk cId="2328870246" sldId="2147483664"/>
            <pc:sldLayoutMk cId="1048516442" sldId="2147483683"/>
          </pc:sldLayoutMkLst>
          <pc:picChg chg="add mod ord">
            <ac:chgData name="Sergio German Muños Rios" userId="66cbb74c-f403-455f-9431-05505c8a10b1" providerId="ADAL" clId="{876882F2-FEE4-4DB0-862E-7B59CDDB4B06}" dt="2022-09-22T19:56:39.467" v="24" actId="167"/>
            <ac:picMkLst>
              <pc:docMk/>
              <pc:sldMasterMk cId="2328870246" sldId="2147483664"/>
              <pc:sldLayoutMk cId="1048516442" sldId="2147483683"/>
              <ac:picMk id="3" creationId="{796CC29F-0B52-163F-E89B-D4A01EDF2ED0}"/>
            </ac:picMkLst>
          </pc:picChg>
          <pc:picChg chg="add mod ord">
            <ac:chgData name="Sergio German Muños Rios" userId="66cbb74c-f403-455f-9431-05505c8a10b1" providerId="ADAL" clId="{876882F2-FEE4-4DB0-862E-7B59CDDB4B06}" dt="2022-09-22T19:56:39.467" v="24" actId="167"/>
            <ac:picMkLst>
              <pc:docMk/>
              <pc:sldMasterMk cId="2328870246" sldId="2147483664"/>
              <pc:sldLayoutMk cId="1048516442" sldId="2147483683"/>
              <ac:picMk id="4" creationId="{709BB50B-F3DC-7B78-3F10-5C1AB66D0B7A}"/>
            </ac:picMkLst>
          </pc:picChg>
          <pc:picChg chg="del">
            <ac:chgData name="Sergio German Muños Rios" userId="66cbb74c-f403-455f-9431-05505c8a10b1" providerId="ADAL" clId="{876882F2-FEE4-4DB0-862E-7B59CDDB4B06}" dt="2022-09-22T19:56:32.784" v="22" actId="478"/>
            <ac:picMkLst>
              <pc:docMk/>
              <pc:sldMasterMk cId="2328870246" sldId="2147483664"/>
              <pc:sldLayoutMk cId="1048516442" sldId="2147483683"/>
              <ac:picMk id="8" creationId="{410D7D07-B6BD-B3F8-574E-ABD119B64A5C}"/>
            </ac:picMkLst>
          </pc:picChg>
          <pc:picChg chg="del">
            <ac:chgData name="Sergio German Muños Rios" userId="66cbb74c-f403-455f-9431-05505c8a10b1" providerId="ADAL" clId="{876882F2-FEE4-4DB0-862E-7B59CDDB4B06}" dt="2022-09-22T19:56:32.784" v="22" actId="478"/>
            <ac:picMkLst>
              <pc:docMk/>
              <pc:sldMasterMk cId="2328870246" sldId="2147483664"/>
              <pc:sldLayoutMk cId="1048516442" sldId="2147483683"/>
              <ac:picMk id="10" creationId="{3EB14B8E-54AC-3685-847A-4787EFEA290B}"/>
            </ac:picMkLst>
          </pc:picChg>
          <pc:picChg chg="del">
            <ac:chgData name="Sergio German Muños Rios" userId="66cbb74c-f403-455f-9431-05505c8a10b1" providerId="ADAL" clId="{876882F2-FEE4-4DB0-862E-7B59CDDB4B06}" dt="2022-09-22T19:56:32.784" v="22" actId="478"/>
            <ac:picMkLst>
              <pc:docMk/>
              <pc:sldMasterMk cId="2328870246" sldId="2147483664"/>
              <pc:sldLayoutMk cId="1048516442" sldId="2147483683"/>
              <ac:picMk id="460" creationId="{C95731D4-0918-4E75-B7D7-397C732A7D95}"/>
            </ac:picMkLst>
          </pc:picChg>
        </pc:sldLayoutChg>
        <pc:sldLayoutChg chg="addSp delSp modSp mod">
          <pc:chgData name="Sergio German Muños Rios" userId="66cbb74c-f403-455f-9431-05505c8a10b1" providerId="ADAL" clId="{876882F2-FEE4-4DB0-862E-7B59CDDB4B06}" dt="2022-09-22T19:56:48.195" v="26"/>
          <pc:sldLayoutMkLst>
            <pc:docMk/>
            <pc:sldMasterMk cId="2328870246" sldId="2147483664"/>
            <pc:sldLayoutMk cId="1217239249" sldId="2147483685"/>
          </pc:sldLayoutMkLst>
          <pc:picChg chg="del">
            <ac:chgData name="Sergio German Muños Rios" userId="66cbb74c-f403-455f-9431-05505c8a10b1" providerId="ADAL" clId="{876882F2-FEE4-4DB0-862E-7B59CDDB4B06}" dt="2022-09-22T19:56:43.884" v="25" actId="478"/>
            <ac:picMkLst>
              <pc:docMk/>
              <pc:sldMasterMk cId="2328870246" sldId="2147483664"/>
              <pc:sldLayoutMk cId="1217239249" sldId="2147483685"/>
              <ac:picMk id="3" creationId="{7D133554-1B5C-E520-9CD5-AB25B7855FA4}"/>
            </ac:picMkLst>
          </pc:picChg>
          <pc:picChg chg="add mod">
            <ac:chgData name="Sergio German Muños Rios" userId="66cbb74c-f403-455f-9431-05505c8a10b1" providerId="ADAL" clId="{876882F2-FEE4-4DB0-862E-7B59CDDB4B06}" dt="2022-09-22T19:56:48.195" v="26"/>
            <ac:picMkLst>
              <pc:docMk/>
              <pc:sldMasterMk cId="2328870246" sldId="2147483664"/>
              <pc:sldLayoutMk cId="1217239249" sldId="2147483685"/>
              <ac:picMk id="4" creationId="{109776FD-8232-5219-B3F0-353DBBF99DB2}"/>
            </ac:picMkLst>
          </pc:picChg>
          <pc:picChg chg="add mod">
            <ac:chgData name="Sergio German Muños Rios" userId="66cbb74c-f403-455f-9431-05505c8a10b1" providerId="ADAL" clId="{876882F2-FEE4-4DB0-862E-7B59CDDB4B06}" dt="2022-09-22T19:56:48.195" v="26"/>
            <ac:picMkLst>
              <pc:docMk/>
              <pc:sldMasterMk cId="2328870246" sldId="2147483664"/>
              <pc:sldLayoutMk cId="1217239249" sldId="2147483685"/>
              <ac:picMk id="5" creationId="{0F40FE0D-0FC5-1CB6-B6E0-6716ACC60F96}"/>
            </ac:picMkLst>
          </pc:picChg>
          <pc:picChg chg="del">
            <ac:chgData name="Sergio German Muños Rios" userId="66cbb74c-f403-455f-9431-05505c8a10b1" providerId="ADAL" clId="{876882F2-FEE4-4DB0-862E-7B59CDDB4B06}" dt="2022-09-22T19:56:43.884" v="25" actId="478"/>
            <ac:picMkLst>
              <pc:docMk/>
              <pc:sldMasterMk cId="2328870246" sldId="2147483664"/>
              <pc:sldLayoutMk cId="1217239249" sldId="2147483685"/>
              <ac:picMk id="8" creationId="{3907576B-EDF6-30E9-4A9D-26EB4B5AE0B8}"/>
            </ac:picMkLst>
          </pc:picChg>
          <pc:picChg chg="del">
            <ac:chgData name="Sergio German Muños Rios" userId="66cbb74c-f403-455f-9431-05505c8a10b1" providerId="ADAL" clId="{876882F2-FEE4-4DB0-862E-7B59CDDB4B06}" dt="2022-09-22T19:56:43.884" v="25" actId="478"/>
            <ac:picMkLst>
              <pc:docMk/>
              <pc:sldMasterMk cId="2328870246" sldId="2147483664"/>
              <pc:sldLayoutMk cId="1217239249" sldId="2147483685"/>
              <ac:picMk id="932" creationId="{2D18413A-53ED-448C-AB9D-6C4C8059AE1F}"/>
            </ac:picMkLst>
          </pc:picChg>
        </pc:sldLayoutChg>
        <pc:sldLayoutChg chg="addSp delSp modSp mod">
          <pc:chgData name="Sergio German Muños Rios" userId="66cbb74c-f403-455f-9431-05505c8a10b1" providerId="ADAL" clId="{876882F2-FEE4-4DB0-862E-7B59CDDB4B06}" dt="2022-09-22T19:56:57.226" v="28"/>
          <pc:sldLayoutMkLst>
            <pc:docMk/>
            <pc:sldMasterMk cId="2328870246" sldId="2147483664"/>
            <pc:sldLayoutMk cId="581422459" sldId="2147483687"/>
          </pc:sldLayoutMkLst>
          <pc:picChg chg="add mod">
            <ac:chgData name="Sergio German Muños Rios" userId="66cbb74c-f403-455f-9431-05505c8a10b1" providerId="ADAL" clId="{876882F2-FEE4-4DB0-862E-7B59CDDB4B06}" dt="2022-09-22T19:56:57.226" v="28"/>
            <ac:picMkLst>
              <pc:docMk/>
              <pc:sldMasterMk cId="2328870246" sldId="2147483664"/>
              <pc:sldLayoutMk cId="581422459" sldId="2147483687"/>
              <ac:picMk id="3" creationId="{F103C083-8A9A-867F-864E-55B19DCD07BC}"/>
            </ac:picMkLst>
          </pc:picChg>
          <pc:picChg chg="add mod">
            <ac:chgData name="Sergio German Muños Rios" userId="66cbb74c-f403-455f-9431-05505c8a10b1" providerId="ADAL" clId="{876882F2-FEE4-4DB0-862E-7B59CDDB4B06}" dt="2022-09-22T19:56:57.226" v="28"/>
            <ac:picMkLst>
              <pc:docMk/>
              <pc:sldMasterMk cId="2328870246" sldId="2147483664"/>
              <pc:sldLayoutMk cId="581422459" sldId="2147483687"/>
              <ac:picMk id="4" creationId="{67A52429-5A37-DE88-001E-8FA81B48EE78}"/>
            </ac:picMkLst>
          </pc:picChg>
          <pc:picChg chg="del">
            <ac:chgData name="Sergio German Muños Rios" userId="66cbb74c-f403-455f-9431-05505c8a10b1" providerId="ADAL" clId="{876882F2-FEE4-4DB0-862E-7B59CDDB4B06}" dt="2022-09-22T19:56:51.797" v="27" actId="478"/>
            <ac:picMkLst>
              <pc:docMk/>
              <pc:sldMasterMk cId="2328870246" sldId="2147483664"/>
              <pc:sldLayoutMk cId="581422459" sldId="2147483687"/>
              <ac:picMk id="8" creationId="{D564470A-2498-7C05-9E00-527377DC02F4}"/>
            </ac:picMkLst>
          </pc:picChg>
          <pc:picChg chg="del">
            <ac:chgData name="Sergio German Muños Rios" userId="66cbb74c-f403-455f-9431-05505c8a10b1" providerId="ADAL" clId="{876882F2-FEE4-4DB0-862E-7B59CDDB4B06}" dt="2022-09-22T19:56:51.797" v="27" actId="478"/>
            <ac:picMkLst>
              <pc:docMk/>
              <pc:sldMasterMk cId="2328870246" sldId="2147483664"/>
              <pc:sldLayoutMk cId="581422459" sldId="2147483687"/>
              <ac:picMk id="10" creationId="{A820D578-21E5-A4A3-6B86-B2D57BA7604C}"/>
            </ac:picMkLst>
          </pc:picChg>
          <pc:picChg chg="del">
            <ac:chgData name="Sergio German Muños Rios" userId="66cbb74c-f403-455f-9431-05505c8a10b1" providerId="ADAL" clId="{876882F2-FEE4-4DB0-862E-7B59CDDB4B06}" dt="2022-09-22T19:56:51.797" v="27" actId="478"/>
            <ac:picMkLst>
              <pc:docMk/>
              <pc:sldMasterMk cId="2328870246" sldId="2147483664"/>
              <pc:sldLayoutMk cId="581422459" sldId="2147483687"/>
              <ac:picMk id="924" creationId="{8A1B2119-8259-4180-AC52-76CAFD0BE6C0}"/>
            </ac:picMkLst>
          </pc:picChg>
        </pc:sldLayoutChg>
        <pc:sldLayoutChg chg="modSp mod">
          <pc:chgData name="Sergio German Muños Rios" userId="66cbb74c-f403-455f-9431-05505c8a10b1" providerId="ADAL" clId="{876882F2-FEE4-4DB0-862E-7B59CDDB4B06}" dt="2022-09-22T19:57:13" v="40" actId="1036"/>
          <pc:sldLayoutMkLst>
            <pc:docMk/>
            <pc:sldMasterMk cId="2328870246" sldId="2147483664"/>
            <pc:sldLayoutMk cId="1080836747" sldId="2147483694"/>
          </pc:sldLayoutMkLst>
          <pc:spChg chg="mod">
            <ac:chgData name="Sergio German Muños Rios" userId="66cbb74c-f403-455f-9431-05505c8a10b1" providerId="ADAL" clId="{876882F2-FEE4-4DB0-862E-7B59CDDB4B06}" dt="2022-09-22T19:57:13" v="40" actId="1036"/>
            <ac:spMkLst>
              <pc:docMk/>
              <pc:sldMasterMk cId="2328870246" sldId="2147483664"/>
              <pc:sldLayoutMk cId="1080836747" sldId="2147483694"/>
              <ac:spMk id="6" creationId="{00000000-0000-0000-0000-000000000000}"/>
            </ac:spMkLst>
          </pc:spChg>
        </pc:sldLayoutChg>
      </pc:sldMasterChg>
      <pc:sldMasterChg chg="addSp delSp modSp mod">
        <pc:chgData name="Sergio German Muños Rios" userId="66cbb74c-f403-455f-9431-05505c8a10b1" providerId="ADAL" clId="{876882F2-FEE4-4DB0-862E-7B59CDDB4B06}" dt="2022-09-22T19:55:44.612" v="8"/>
        <pc:sldMasterMkLst>
          <pc:docMk/>
          <pc:sldMasterMk cId="496375632" sldId="2147483691"/>
        </pc:sldMasterMkLst>
        <pc:picChg chg="add mod">
          <ac:chgData name="Sergio German Muños Rios" userId="66cbb74c-f403-455f-9431-05505c8a10b1" providerId="ADAL" clId="{876882F2-FEE4-4DB0-862E-7B59CDDB4B06}" dt="2022-09-22T19:55:44.612" v="8"/>
          <ac:picMkLst>
            <pc:docMk/>
            <pc:sldMasterMk cId="496375632" sldId="2147483691"/>
            <ac:picMk id="4" creationId="{DEE97331-FA3C-6ACF-5587-91FCB720A91D}"/>
          </ac:picMkLst>
        </pc:picChg>
        <pc:picChg chg="del">
          <ac:chgData name="Sergio German Muños Rios" userId="66cbb74c-f403-455f-9431-05505c8a10b1" providerId="ADAL" clId="{876882F2-FEE4-4DB0-862E-7B59CDDB4B06}" dt="2022-09-22T19:55:43.439" v="7" actId="478"/>
          <ac:picMkLst>
            <pc:docMk/>
            <pc:sldMasterMk cId="496375632" sldId="2147483691"/>
            <ac:picMk id="5" creationId="{1D506804-701D-FE5B-6DE0-6167E9650589}"/>
          </ac:picMkLst>
        </pc:picChg>
        <pc:picChg chg="add mod">
          <ac:chgData name="Sergio German Muños Rios" userId="66cbb74c-f403-455f-9431-05505c8a10b1" providerId="ADAL" clId="{876882F2-FEE4-4DB0-862E-7B59CDDB4B06}" dt="2022-09-22T19:55:44.612" v="8"/>
          <ac:picMkLst>
            <pc:docMk/>
            <pc:sldMasterMk cId="496375632" sldId="2147483691"/>
            <ac:picMk id="6" creationId="{D4387178-F7F5-3C04-EE5E-D834A31EEA6A}"/>
          </ac:picMkLst>
        </pc:picChg>
        <pc:picChg chg="del">
          <ac:chgData name="Sergio German Muños Rios" userId="66cbb74c-f403-455f-9431-05505c8a10b1" providerId="ADAL" clId="{876882F2-FEE4-4DB0-862E-7B59CDDB4B06}" dt="2022-09-22T19:55:43.439" v="7" actId="478"/>
          <ac:picMkLst>
            <pc:docMk/>
            <pc:sldMasterMk cId="496375632" sldId="2147483691"/>
            <ac:picMk id="7" creationId="{00000000-0000-0000-0000-000000000000}"/>
          </ac:picMkLst>
        </pc:picChg>
        <pc:picChg chg="del">
          <ac:chgData name="Sergio German Muños Rios" userId="66cbb74c-f403-455f-9431-05505c8a10b1" providerId="ADAL" clId="{876882F2-FEE4-4DB0-862E-7B59CDDB4B06}" dt="2022-09-22T19:55:43.439" v="7" actId="478"/>
          <ac:picMkLst>
            <pc:docMk/>
            <pc:sldMasterMk cId="496375632" sldId="2147483691"/>
            <ac:picMk id="12" creationId="{692A9988-F1C1-A0AA-EF52-C54DC9FB42BF}"/>
          </ac:picMkLst>
        </pc:picChg>
      </pc:sldMasterChg>
      <pc:sldMasterChg chg="addSp delSp modSp mod delAnim modAnim">
        <pc:chgData name="Sergio German Muños Rios" userId="66cbb74c-f403-455f-9431-05505c8a10b1" providerId="ADAL" clId="{876882F2-FEE4-4DB0-862E-7B59CDDB4B06}" dt="2022-09-22T19:58:45.774" v="65" actId="478"/>
        <pc:sldMasterMkLst>
          <pc:docMk/>
          <pc:sldMasterMk cId="4275603474" sldId="2147483698"/>
        </pc:sldMasterMkLst>
        <pc:spChg chg="del">
          <ac:chgData name="Sergio German Muños Rios" userId="66cbb74c-f403-455f-9431-05505c8a10b1" providerId="ADAL" clId="{876882F2-FEE4-4DB0-862E-7B59CDDB4B06}" dt="2022-09-22T19:58:08.574" v="52" actId="478"/>
          <ac:spMkLst>
            <pc:docMk/>
            <pc:sldMasterMk cId="4275603474" sldId="2147483698"/>
            <ac:spMk id="2" creationId="{00000000-0000-0000-0000-000000000000}"/>
          </ac:spMkLst>
        </pc:spChg>
        <pc:spChg chg="del">
          <ac:chgData name="Sergio German Muños Rios" userId="66cbb74c-f403-455f-9431-05505c8a10b1" providerId="ADAL" clId="{876882F2-FEE4-4DB0-862E-7B59CDDB4B06}" dt="2022-09-22T19:58:06.877" v="51" actId="478"/>
          <ac:spMkLst>
            <pc:docMk/>
            <pc:sldMasterMk cId="4275603474" sldId="2147483698"/>
            <ac:spMk id="3" creationId="{00000000-0000-0000-0000-000000000000}"/>
          </ac:spMkLst>
        </pc:spChg>
        <pc:spChg chg="add mod ord">
          <ac:chgData name="Sergio German Muños Rios" userId="66cbb74c-f403-455f-9431-05505c8a10b1" providerId="ADAL" clId="{876882F2-FEE4-4DB0-862E-7B59CDDB4B06}" dt="2022-09-22T19:58:16.678" v="54" actId="167"/>
          <ac:spMkLst>
            <pc:docMk/>
            <pc:sldMasterMk cId="4275603474" sldId="2147483698"/>
            <ac:spMk id="5" creationId="{C25F56F8-C970-25DE-3826-9199BAF39A57}"/>
          </ac:spMkLst>
        </pc:spChg>
        <pc:spChg chg="add mod ord">
          <ac:chgData name="Sergio German Muños Rios" userId="66cbb74c-f403-455f-9431-05505c8a10b1" providerId="ADAL" clId="{876882F2-FEE4-4DB0-862E-7B59CDDB4B06}" dt="2022-09-22T19:58:16.678" v="54" actId="167"/>
          <ac:spMkLst>
            <pc:docMk/>
            <pc:sldMasterMk cId="4275603474" sldId="2147483698"/>
            <ac:spMk id="6" creationId="{53F04634-3265-FD99-9702-19C968833AEC}"/>
          </ac:spMkLst>
        </pc:spChg>
        <pc:spChg chg="del mod">
          <ac:chgData name="Sergio German Muños Rios" userId="66cbb74c-f403-455f-9431-05505c8a10b1" providerId="ADAL" clId="{876882F2-FEE4-4DB0-862E-7B59CDDB4B06}" dt="2022-09-22T19:58:04.021" v="49" actId="478"/>
          <ac:spMkLst>
            <pc:docMk/>
            <pc:sldMasterMk cId="4275603474" sldId="2147483698"/>
            <ac:spMk id="11" creationId="{09CEA3E4-FFED-B8FF-F7C9-669AB52ACB57}"/>
          </ac:spMkLst>
        </pc:spChg>
        <pc:spChg chg="del">
          <ac:chgData name="Sergio German Muños Rios" userId="66cbb74c-f403-455f-9431-05505c8a10b1" providerId="ADAL" clId="{876882F2-FEE4-4DB0-862E-7B59CDDB4B06}" dt="2022-09-22T19:58:04.021" v="49" actId="478"/>
          <ac:spMkLst>
            <pc:docMk/>
            <pc:sldMasterMk cId="4275603474" sldId="2147483698"/>
            <ac:spMk id="12" creationId="{5AFD39A0-09A2-E783-CAFD-08BB1950ACF0}"/>
          </ac:spMkLst>
        </pc:spChg>
        <pc:spChg chg="add mod ord">
          <ac:chgData name="Sergio German Muños Rios" userId="66cbb74c-f403-455f-9431-05505c8a10b1" providerId="ADAL" clId="{876882F2-FEE4-4DB0-862E-7B59CDDB4B06}" dt="2022-09-22T19:58:16.678" v="54" actId="167"/>
          <ac:spMkLst>
            <pc:docMk/>
            <pc:sldMasterMk cId="4275603474" sldId="2147483698"/>
            <ac:spMk id="14" creationId="{488CDEE0-FB4A-6739-6BA0-8137EE691E7A}"/>
          </ac:spMkLst>
        </pc:spChg>
        <pc:spChg chg="add mod ord">
          <ac:chgData name="Sergio German Muños Rios" userId="66cbb74c-f403-455f-9431-05505c8a10b1" providerId="ADAL" clId="{876882F2-FEE4-4DB0-862E-7B59CDDB4B06}" dt="2022-09-22T19:58:16.678" v="54" actId="167"/>
          <ac:spMkLst>
            <pc:docMk/>
            <pc:sldMasterMk cId="4275603474" sldId="2147483698"/>
            <ac:spMk id="15" creationId="{0AA0A13C-D249-ADF3-CD98-B97C81DFD891}"/>
          </ac:spMkLst>
        </pc:spChg>
        <pc:spChg chg="add mod ord">
          <ac:chgData name="Sergio German Muños Rios" userId="66cbb74c-f403-455f-9431-05505c8a10b1" providerId="ADAL" clId="{876882F2-FEE4-4DB0-862E-7B59CDDB4B06}" dt="2022-09-22T19:58:16.678" v="54" actId="167"/>
          <ac:spMkLst>
            <pc:docMk/>
            <pc:sldMasterMk cId="4275603474" sldId="2147483698"/>
            <ac:spMk id="16" creationId="{CD2C53C6-B00F-3768-5BEB-34359532262C}"/>
          </ac:spMkLst>
        </pc:spChg>
        <pc:spChg chg="del mod">
          <ac:chgData name="Sergio German Muños Rios" userId="66cbb74c-f403-455f-9431-05505c8a10b1" providerId="ADAL" clId="{876882F2-FEE4-4DB0-862E-7B59CDDB4B06}" dt="2022-09-22T19:58:04.021" v="49" actId="478"/>
          <ac:spMkLst>
            <pc:docMk/>
            <pc:sldMasterMk cId="4275603474" sldId="2147483698"/>
            <ac:spMk id="17" creationId="{F1C66EBB-168D-BF0F-84C7-39A5DBFD47EE}"/>
          </ac:spMkLst>
        </pc:spChg>
        <pc:spChg chg="del mod">
          <ac:chgData name="Sergio German Muños Rios" userId="66cbb74c-f403-455f-9431-05505c8a10b1" providerId="ADAL" clId="{876882F2-FEE4-4DB0-862E-7B59CDDB4B06}" dt="2022-09-22T19:58:45.774" v="65" actId="478"/>
          <ac:spMkLst>
            <pc:docMk/>
            <pc:sldMasterMk cId="4275603474" sldId="2147483698"/>
            <ac:spMk id="18" creationId="{309D4FBA-741D-8B31-3CB4-F18CBD23B14A}"/>
          </ac:spMkLst>
        </pc:spChg>
        <pc:spChg chg="del mod">
          <ac:chgData name="Sergio German Muños Rios" userId="66cbb74c-f403-455f-9431-05505c8a10b1" providerId="ADAL" clId="{876882F2-FEE4-4DB0-862E-7B59CDDB4B06}" dt="2022-09-22T19:58:45.774" v="65" actId="478"/>
          <ac:spMkLst>
            <pc:docMk/>
            <pc:sldMasterMk cId="4275603474" sldId="2147483698"/>
            <ac:spMk id="19" creationId="{BD19D78D-2C62-CB1D-8144-36BA348CEDC9}"/>
          </ac:spMkLst>
        </pc:spChg>
        <pc:spChg chg="add mod ord">
          <ac:chgData name="Sergio German Muños Rios" userId="66cbb74c-f403-455f-9431-05505c8a10b1" providerId="ADAL" clId="{876882F2-FEE4-4DB0-862E-7B59CDDB4B06}" dt="2022-09-22T19:58:30.806" v="58" actId="1076"/>
          <ac:spMkLst>
            <pc:docMk/>
            <pc:sldMasterMk cId="4275603474" sldId="2147483698"/>
            <ac:spMk id="20" creationId="{02352C3C-7F27-EDB6-1ECD-6B3068348EAE}"/>
          </ac:spMkLst>
        </pc:spChg>
        <pc:spChg chg="add mod ord">
          <ac:chgData name="Sergio German Muños Rios" userId="66cbb74c-f403-455f-9431-05505c8a10b1" providerId="ADAL" clId="{876882F2-FEE4-4DB0-862E-7B59CDDB4B06}" dt="2022-09-22T19:58:43.790" v="64" actId="1076"/>
          <ac:spMkLst>
            <pc:docMk/>
            <pc:sldMasterMk cId="4275603474" sldId="2147483698"/>
            <ac:spMk id="21" creationId="{0DD64CFE-196E-BBB4-D8FF-B9B37D1385DE}"/>
          </ac:spMkLst>
        </pc:spChg>
        <pc:picChg chg="del">
          <ac:chgData name="Sergio German Muños Rios" userId="66cbb74c-f403-455f-9431-05505c8a10b1" providerId="ADAL" clId="{876882F2-FEE4-4DB0-862E-7B59CDDB4B06}" dt="2022-09-22T19:58:05.390" v="50" actId="478"/>
          <ac:picMkLst>
            <pc:docMk/>
            <pc:sldMasterMk cId="4275603474" sldId="2147483698"/>
            <ac:picMk id="7" creationId="{00000000-0000-0000-0000-000000000000}"/>
          </ac:picMkLst>
        </pc:picChg>
        <pc:picChg chg="del mod">
          <ac:chgData name="Sergio German Muños Rios" userId="66cbb74c-f403-455f-9431-05505c8a10b1" providerId="ADAL" clId="{876882F2-FEE4-4DB0-862E-7B59CDDB4B06}" dt="2022-09-22T19:58:04.021" v="49" actId="478"/>
          <ac:picMkLst>
            <pc:docMk/>
            <pc:sldMasterMk cId="4275603474" sldId="2147483698"/>
            <ac:picMk id="8" creationId="{00000000-0000-0000-0000-000000000000}"/>
          </ac:picMkLst>
        </pc:picChg>
        <pc:picChg chg="add mod ord">
          <ac:chgData name="Sergio German Muños Rios" userId="66cbb74c-f403-455f-9431-05505c8a10b1" providerId="ADAL" clId="{876882F2-FEE4-4DB0-862E-7B59CDDB4B06}" dt="2022-09-22T19:58:16.678" v="54" actId="167"/>
          <ac:picMkLst>
            <pc:docMk/>
            <pc:sldMasterMk cId="4275603474" sldId="2147483698"/>
            <ac:picMk id="9" creationId="{F00D628E-238F-CFAA-12B9-0FA9A0393F8F}"/>
          </ac:picMkLst>
        </pc:picChg>
        <pc:picChg chg="del mod">
          <ac:chgData name="Sergio German Muños Rios" userId="66cbb74c-f403-455f-9431-05505c8a10b1" providerId="ADAL" clId="{876882F2-FEE4-4DB0-862E-7B59CDDB4B06}" dt="2022-09-22T19:58:04.021" v="49" actId="478"/>
          <ac:picMkLst>
            <pc:docMk/>
            <pc:sldMasterMk cId="4275603474" sldId="2147483698"/>
            <ac:picMk id="10" creationId="{96D0B5CE-3687-4E73-3214-28D6C62F4733}"/>
          </ac:picMkLst>
        </pc:picChg>
        <pc:picChg chg="add mod ord">
          <ac:chgData name="Sergio German Muños Rios" userId="66cbb74c-f403-455f-9431-05505c8a10b1" providerId="ADAL" clId="{876882F2-FEE4-4DB0-862E-7B59CDDB4B06}" dt="2022-09-22T19:58:16.678" v="54" actId="167"/>
          <ac:picMkLst>
            <pc:docMk/>
            <pc:sldMasterMk cId="4275603474" sldId="2147483698"/>
            <ac:picMk id="13" creationId="{1CA0A63E-C0AE-40F5-FDFA-D44288103F73}"/>
          </ac:picMkLst>
        </pc:picChg>
        <pc:picChg chg="add mod ord">
          <ac:chgData name="Sergio German Muños Rios" userId="66cbb74c-f403-455f-9431-05505c8a10b1" providerId="ADAL" clId="{876882F2-FEE4-4DB0-862E-7B59CDDB4B06}" dt="2022-09-22T19:58:16.678" v="54" actId="167"/>
          <ac:picMkLst>
            <pc:docMk/>
            <pc:sldMasterMk cId="4275603474" sldId="2147483698"/>
            <ac:picMk id="22" creationId="{ABC1E286-0AA4-9B90-7797-DAB888035AD3}"/>
          </ac:picMkLst>
        </pc:picChg>
        <pc:picChg chg="add mod ord">
          <ac:chgData name="Sergio German Muños Rios" userId="66cbb74c-f403-455f-9431-05505c8a10b1" providerId="ADAL" clId="{876882F2-FEE4-4DB0-862E-7B59CDDB4B06}" dt="2022-09-22T19:58:16.678" v="54" actId="167"/>
          <ac:picMkLst>
            <pc:docMk/>
            <pc:sldMasterMk cId="4275603474" sldId="2147483698"/>
            <ac:picMk id="23" creationId="{8F7C6DC1-A0CA-4C0F-DB30-7D33E68594DC}"/>
          </ac:picMkLst>
        </pc:picChg>
      </pc:sldMasterChg>
      <pc:sldMasterChg chg="addSp delSp modSp mod modSldLayout">
        <pc:chgData name="Sergio German Muños Rios" userId="66cbb74c-f403-455f-9431-05505c8a10b1" providerId="ADAL" clId="{876882F2-FEE4-4DB0-862E-7B59CDDB4B06}" dt="2022-09-22T19:59:14.960" v="66"/>
        <pc:sldMasterMkLst>
          <pc:docMk/>
          <pc:sldMasterMk cId="3828708197" sldId="2147483700"/>
        </pc:sldMasterMkLst>
        <pc:picChg chg="add del mod">
          <ac:chgData name="Sergio German Muños Rios" userId="66cbb74c-f403-455f-9431-05505c8a10b1" providerId="ADAL" clId="{876882F2-FEE4-4DB0-862E-7B59CDDB4B06}" dt="2022-09-22T19:54:20.237" v="2"/>
          <ac:picMkLst>
            <pc:docMk/>
            <pc:sldMasterMk cId="3828708197" sldId="2147483700"/>
            <ac:picMk id="4" creationId="{2E65574A-48D8-0E19-80FC-E8C023786FD0}"/>
          </ac:picMkLst>
        </pc:picChg>
        <pc:picChg chg="add del mod">
          <ac:chgData name="Sergio German Muños Rios" userId="66cbb74c-f403-455f-9431-05505c8a10b1" providerId="ADAL" clId="{876882F2-FEE4-4DB0-862E-7B59CDDB4B06}" dt="2022-09-22T19:54:20.237" v="2"/>
          <ac:picMkLst>
            <pc:docMk/>
            <pc:sldMasterMk cId="3828708197" sldId="2147483700"/>
            <ac:picMk id="5" creationId="{55F117ED-068E-1235-A488-118B6F7BFBDA}"/>
          </ac:picMkLst>
        </pc:picChg>
        <pc:picChg chg="del">
          <ac:chgData name="Sergio German Muños Rios" userId="66cbb74c-f403-455f-9431-05505c8a10b1" providerId="ADAL" clId="{876882F2-FEE4-4DB0-862E-7B59CDDB4B06}" dt="2022-09-22T19:54:07.820" v="0" actId="478"/>
          <ac:picMkLst>
            <pc:docMk/>
            <pc:sldMasterMk cId="3828708197" sldId="2147483700"/>
            <ac:picMk id="8" creationId="{FA3C5F58-7EF0-280E-D556-25AD972B2BB7}"/>
          </ac:picMkLst>
        </pc:picChg>
        <pc:picChg chg="del">
          <ac:chgData name="Sergio German Muños Rios" userId="66cbb74c-f403-455f-9431-05505c8a10b1" providerId="ADAL" clId="{876882F2-FEE4-4DB0-862E-7B59CDDB4B06}" dt="2022-09-22T19:54:07.820" v="0" actId="478"/>
          <ac:picMkLst>
            <pc:docMk/>
            <pc:sldMasterMk cId="3828708197" sldId="2147483700"/>
            <ac:picMk id="9" creationId="{CC354794-3615-0D4B-BC9F-9311FD900600}"/>
          </ac:picMkLst>
        </pc:picChg>
        <pc:sldLayoutChg chg="addSp modSp">
          <pc:chgData name="Sergio German Muños Rios" userId="66cbb74c-f403-455f-9431-05505c8a10b1" providerId="ADAL" clId="{876882F2-FEE4-4DB0-862E-7B59CDDB4B06}" dt="2022-09-22T19:59:14.960" v="66"/>
          <pc:sldLayoutMkLst>
            <pc:docMk/>
            <pc:sldMasterMk cId="3828708197" sldId="2147483700"/>
            <pc:sldLayoutMk cId="2092329277" sldId="2147483701"/>
          </pc:sldLayoutMkLst>
          <pc:picChg chg="add mod">
            <ac:chgData name="Sergio German Muños Rios" userId="66cbb74c-f403-455f-9431-05505c8a10b1" providerId="ADAL" clId="{876882F2-FEE4-4DB0-862E-7B59CDDB4B06}" dt="2022-09-22T19:59:14.960" v="66"/>
            <ac:picMkLst>
              <pc:docMk/>
              <pc:sldMasterMk cId="3828708197" sldId="2147483700"/>
              <pc:sldLayoutMk cId="2092329277" sldId="2147483701"/>
              <ac:picMk id="4" creationId="{99AA5761-6231-E722-663F-DF259BA87385}"/>
            </ac:picMkLst>
          </pc:picChg>
          <pc:picChg chg="add mod">
            <ac:chgData name="Sergio German Muños Rios" userId="66cbb74c-f403-455f-9431-05505c8a10b1" providerId="ADAL" clId="{876882F2-FEE4-4DB0-862E-7B59CDDB4B06}" dt="2022-09-22T19:59:14.960" v="66"/>
            <ac:picMkLst>
              <pc:docMk/>
              <pc:sldMasterMk cId="3828708197" sldId="2147483700"/>
              <pc:sldLayoutMk cId="2092329277" sldId="2147483701"/>
              <ac:picMk id="5" creationId="{5F3247B4-7EB6-4419-FECB-B75F3A45070A}"/>
            </ac:picMkLst>
          </pc:picChg>
        </pc:sldLayoutChg>
      </pc:sldMasterChg>
    </pc:docChg>
  </pc:docChgLst>
  <pc:docChgLst>
    <pc:chgData name="Sergio German Muños Rios" userId="S::dgrafico@noria.mx::490b3eab-2d75-45dc-8c0b-3b055a3e558b" providerId="AD" clId="Web-{8912EB37-0AB6-A6C6-F45B-15C20E54AF32}"/>
    <pc:docChg chg="mod modSld modMainMaster setSldSz">
      <pc:chgData name="Sergio German Muños Rios" userId="S::dgrafico@noria.mx::490b3eab-2d75-45dc-8c0b-3b055a3e558b" providerId="AD" clId="Web-{8912EB37-0AB6-A6C6-F45B-15C20E54AF32}" dt="2022-09-22T19:54:53.572" v="0"/>
      <pc:docMkLst>
        <pc:docMk/>
      </pc:docMkLst>
      <pc:sldChg chg="modSp">
        <pc:chgData name="Sergio German Muños Rios" userId="S::dgrafico@noria.mx::490b3eab-2d75-45dc-8c0b-3b055a3e558b" providerId="AD" clId="Web-{8912EB37-0AB6-A6C6-F45B-15C20E54AF32}" dt="2022-09-22T19:54:53.572" v="0"/>
        <pc:sldMkLst>
          <pc:docMk/>
          <pc:sldMk cId="3869162568" sldId="264"/>
        </pc:sldMkLst>
        <pc:spChg chg="mod">
          <ac:chgData name="Sergio German Muños Rios" userId="S::dgrafico@noria.mx::490b3eab-2d75-45dc-8c0b-3b055a3e558b" providerId="AD" clId="Web-{8912EB37-0AB6-A6C6-F45B-15C20E54AF32}" dt="2022-09-22T19:54:53.572" v="0"/>
          <ac:spMkLst>
            <pc:docMk/>
            <pc:sldMk cId="3869162568" sldId="264"/>
            <ac:spMk id="3" creationId="{00000000-0000-0000-0000-000000000000}"/>
          </ac:spMkLst>
        </pc:spChg>
        <pc:spChg chg="mod">
          <ac:chgData name="Sergio German Muños Rios" userId="S::dgrafico@noria.mx::490b3eab-2d75-45dc-8c0b-3b055a3e558b" providerId="AD" clId="Web-{8912EB37-0AB6-A6C6-F45B-15C20E54AF32}" dt="2022-09-22T19:54:53.572" v="0"/>
          <ac:spMkLst>
            <pc:docMk/>
            <pc:sldMk cId="3869162568" sldId="264"/>
            <ac:spMk id="5" creationId="{DB98647E-65C1-4BA3-94CA-5B83137DDAAF}"/>
          </ac:spMkLst>
        </pc:spChg>
        <pc:spChg chg="mod">
          <ac:chgData name="Sergio German Muños Rios" userId="S::dgrafico@noria.mx::490b3eab-2d75-45dc-8c0b-3b055a3e558b" providerId="AD" clId="Web-{8912EB37-0AB6-A6C6-F45B-15C20E54AF32}" dt="2022-09-22T19:54:53.572" v="0"/>
          <ac:spMkLst>
            <pc:docMk/>
            <pc:sldMk cId="3869162568" sldId="264"/>
            <ac:spMk id="6" creationId="{58716B02-8D2D-4B73-9FE8-A600160E3B29}"/>
          </ac:spMkLst>
        </pc:spChg>
        <pc:spChg chg="mod">
          <ac:chgData name="Sergio German Muños Rios" userId="S::dgrafico@noria.mx::490b3eab-2d75-45dc-8c0b-3b055a3e558b" providerId="AD" clId="Web-{8912EB37-0AB6-A6C6-F45B-15C20E54AF32}" dt="2022-09-22T19:54:53.572" v="0"/>
          <ac:spMkLst>
            <pc:docMk/>
            <pc:sldMk cId="3869162568" sldId="264"/>
            <ac:spMk id="7" creationId="{5F1CC6A6-B6AD-48B4-B15E-C05F9B6F7EBD}"/>
          </ac:spMkLst>
        </pc:spChg>
        <pc:picChg chg="mod">
          <ac:chgData name="Sergio German Muños Rios" userId="S::dgrafico@noria.mx::490b3eab-2d75-45dc-8c0b-3b055a3e558b" providerId="AD" clId="Web-{8912EB37-0AB6-A6C6-F45B-15C20E54AF32}" dt="2022-09-22T19:54:53.572" v="0"/>
          <ac:picMkLst>
            <pc:docMk/>
            <pc:sldMk cId="3869162568" sldId="264"/>
            <ac:picMk id="9" creationId="{86481696-A521-45FE-9CB8-1BE0CD00EB21}"/>
          </ac:picMkLst>
        </pc:picChg>
        <pc:picChg chg="mod">
          <ac:chgData name="Sergio German Muños Rios" userId="S::dgrafico@noria.mx::490b3eab-2d75-45dc-8c0b-3b055a3e558b" providerId="AD" clId="Web-{8912EB37-0AB6-A6C6-F45B-15C20E54AF32}" dt="2022-09-22T19:54:53.572" v="0"/>
          <ac:picMkLst>
            <pc:docMk/>
            <pc:sldMk cId="3869162568" sldId="264"/>
            <ac:picMk id="14" creationId="{2B25C542-5759-E75B-B020-0E25411ACD2C}"/>
          </ac:picMkLst>
        </pc:picChg>
      </pc:sldChg>
      <pc:sldChg chg="modSp">
        <pc:chgData name="Sergio German Muños Rios" userId="S::dgrafico@noria.mx::490b3eab-2d75-45dc-8c0b-3b055a3e558b" providerId="AD" clId="Web-{8912EB37-0AB6-A6C6-F45B-15C20E54AF32}" dt="2022-09-22T19:54:53.572" v="0"/>
        <pc:sldMkLst>
          <pc:docMk/>
          <pc:sldMk cId="1554541908" sldId="273"/>
        </pc:sldMkLst>
        <pc:spChg chg="mod">
          <ac:chgData name="Sergio German Muños Rios" userId="S::dgrafico@noria.mx::490b3eab-2d75-45dc-8c0b-3b055a3e558b" providerId="AD" clId="Web-{8912EB37-0AB6-A6C6-F45B-15C20E54AF32}" dt="2022-09-22T19:54:53.572" v="0"/>
          <ac:spMkLst>
            <pc:docMk/>
            <pc:sldMk cId="1554541908" sldId="273"/>
            <ac:spMk id="8" creationId="{1BDA01D5-F5B3-64EB-6867-F80959AA2205}"/>
          </ac:spMkLst>
        </pc:spChg>
        <pc:spChg chg="mod">
          <ac:chgData name="Sergio German Muños Rios" userId="S::dgrafico@noria.mx::490b3eab-2d75-45dc-8c0b-3b055a3e558b" providerId="AD" clId="Web-{8912EB37-0AB6-A6C6-F45B-15C20E54AF32}" dt="2022-09-22T19:54:53.572" v="0"/>
          <ac:spMkLst>
            <pc:docMk/>
            <pc:sldMk cId="1554541908" sldId="273"/>
            <ac:spMk id="9" creationId="{FFA6321F-0CC6-2673-D0B6-9DE293318CF4}"/>
          </ac:spMkLst>
        </pc:spChg>
        <pc:spChg chg="mod">
          <ac:chgData name="Sergio German Muños Rios" userId="S::dgrafico@noria.mx::490b3eab-2d75-45dc-8c0b-3b055a3e558b" providerId="AD" clId="Web-{8912EB37-0AB6-A6C6-F45B-15C20E54AF32}" dt="2022-09-22T19:54:53.572" v="0"/>
          <ac:spMkLst>
            <pc:docMk/>
            <pc:sldMk cId="1554541908" sldId="273"/>
            <ac:spMk id="10" creationId="{ABDE564C-F0CE-5C35-08D4-C08647AFD50A}"/>
          </ac:spMkLst>
        </pc:spChg>
        <pc:spChg chg="mod">
          <ac:chgData name="Sergio German Muños Rios" userId="S::dgrafico@noria.mx::490b3eab-2d75-45dc-8c0b-3b055a3e558b" providerId="AD" clId="Web-{8912EB37-0AB6-A6C6-F45B-15C20E54AF32}" dt="2022-09-22T19:54:53.572" v="0"/>
          <ac:spMkLst>
            <pc:docMk/>
            <pc:sldMk cId="1554541908" sldId="273"/>
            <ac:spMk id="11" creationId="{D1FBF5FE-7C2B-7405-9740-EE5A328758A4}"/>
          </ac:spMkLst>
        </pc:spChg>
        <pc:spChg chg="mod">
          <ac:chgData name="Sergio German Muños Rios" userId="S::dgrafico@noria.mx::490b3eab-2d75-45dc-8c0b-3b055a3e558b" providerId="AD" clId="Web-{8912EB37-0AB6-A6C6-F45B-15C20E54AF32}" dt="2022-09-22T19:54:53.572" v="0"/>
          <ac:spMkLst>
            <pc:docMk/>
            <pc:sldMk cId="1554541908" sldId="273"/>
            <ac:spMk id="12" creationId="{4F9A14E5-8273-6C85-EEF4-5A930D734C26}"/>
          </ac:spMkLst>
        </pc:spChg>
        <pc:spChg chg="mod">
          <ac:chgData name="Sergio German Muños Rios" userId="S::dgrafico@noria.mx::490b3eab-2d75-45dc-8c0b-3b055a3e558b" providerId="AD" clId="Web-{8912EB37-0AB6-A6C6-F45B-15C20E54AF32}" dt="2022-09-22T19:54:53.572" v="0"/>
          <ac:spMkLst>
            <pc:docMk/>
            <pc:sldMk cId="1554541908" sldId="273"/>
            <ac:spMk id="13" creationId="{9AC4D1F9-AF86-EA71-B942-82A99E84A73A}"/>
          </ac:spMkLst>
        </pc:spChg>
        <pc:spChg chg="mod">
          <ac:chgData name="Sergio German Muños Rios" userId="S::dgrafico@noria.mx::490b3eab-2d75-45dc-8c0b-3b055a3e558b" providerId="AD" clId="Web-{8912EB37-0AB6-A6C6-F45B-15C20E54AF32}" dt="2022-09-22T19:54:53.572" v="0"/>
          <ac:spMkLst>
            <pc:docMk/>
            <pc:sldMk cId="1554541908" sldId="273"/>
            <ac:spMk id="14" creationId="{2EF8908B-7BAD-0246-AEE8-59DF04DADAEF}"/>
          </ac:spMkLst>
        </pc:spChg>
        <pc:spChg chg="mod">
          <ac:chgData name="Sergio German Muños Rios" userId="S::dgrafico@noria.mx::490b3eab-2d75-45dc-8c0b-3b055a3e558b" providerId="AD" clId="Web-{8912EB37-0AB6-A6C6-F45B-15C20E54AF32}" dt="2022-09-22T19:54:53.572" v="0"/>
          <ac:spMkLst>
            <pc:docMk/>
            <pc:sldMk cId="1554541908" sldId="273"/>
            <ac:spMk id="15" creationId="{BB99FF30-761C-0624-12D1-95E1B3430B8A}"/>
          </ac:spMkLst>
        </pc:spChg>
        <pc:spChg chg="mod">
          <ac:chgData name="Sergio German Muños Rios" userId="S::dgrafico@noria.mx::490b3eab-2d75-45dc-8c0b-3b055a3e558b" providerId="AD" clId="Web-{8912EB37-0AB6-A6C6-F45B-15C20E54AF32}" dt="2022-09-22T19:54:53.572" v="0"/>
          <ac:spMkLst>
            <pc:docMk/>
            <pc:sldMk cId="1554541908" sldId="273"/>
            <ac:spMk id="16" creationId="{9BABAE01-337A-5137-9A3C-DDD9C4180469}"/>
          </ac:spMkLst>
        </pc:spChg>
        <pc:spChg chg="mod">
          <ac:chgData name="Sergio German Muños Rios" userId="S::dgrafico@noria.mx::490b3eab-2d75-45dc-8c0b-3b055a3e558b" providerId="AD" clId="Web-{8912EB37-0AB6-A6C6-F45B-15C20E54AF32}" dt="2022-09-22T19:54:53.572" v="0"/>
          <ac:spMkLst>
            <pc:docMk/>
            <pc:sldMk cId="1554541908" sldId="273"/>
            <ac:spMk id="17" creationId="{A9A29042-4B3D-37E0-795D-CF729D9E27F2}"/>
          </ac:spMkLst>
        </pc:spChg>
        <pc:grpChg chg="mod">
          <ac:chgData name="Sergio German Muños Rios" userId="S::dgrafico@noria.mx::490b3eab-2d75-45dc-8c0b-3b055a3e558b" providerId="AD" clId="Web-{8912EB37-0AB6-A6C6-F45B-15C20E54AF32}" dt="2022-09-22T19:54:53.572" v="0"/>
          <ac:grpSpMkLst>
            <pc:docMk/>
            <pc:sldMk cId="1554541908" sldId="273"/>
            <ac:grpSpMk id="4" creationId="{9EA635C4-154A-2E35-2555-961D909C1311}"/>
          </ac:grpSpMkLst>
        </pc:grpChg>
      </pc:sldChg>
      <pc:sldChg chg="modSp">
        <pc:chgData name="Sergio German Muños Rios" userId="S::dgrafico@noria.mx::490b3eab-2d75-45dc-8c0b-3b055a3e558b" providerId="AD" clId="Web-{8912EB37-0AB6-A6C6-F45B-15C20E54AF32}" dt="2022-09-22T19:54:53.572" v="0"/>
        <pc:sldMkLst>
          <pc:docMk/>
          <pc:sldMk cId="2714631248" sldId="278"/>
        </pc:sldMkLst>
        <pc:spChg chg="mod">
          <ac:chgData name="Sergio German Muños Rios" userId="S::dgrafico@noria.mx::490b3eab-2d75-45dc-8c0b-3b055a3e558b" providerId="AD" clId="Web-{8912EB37-0AB6-A6C6-F45B-15C20E54AF32}" dt="2022-09-22T19:54:53.572" v="0"/>
          <ac:spMkLst>
            <pc:docMk/>
            <pc:sldMk cId="2714631248" sldId="278"/>
            <ac:spMk id="4" creationId="{1FFC8FBE-3B82-0657-18FA-A0CCC0783FD9}"/>
          </ac:spMkLst>
        </pc:spChg>
      </pc:sldChg>
      <pc:sldChg chg="modSp">
        <pc:chgData name="Sergio German Muños Rios" userId="S::dgrafico@noria.mx::490b3eab-2d75-45dc-8c0b-3b055a3e558b" providerId="AD" clId="Web-{8912EB37-0AB6-A6C6-F45B-15C20E54AF32}" dt="2022-09-22T19:54:53.572" v="0"/>
        <pc:sldMkLst>
          <pc:docMk/>
          <pc:sldMk cId="3110764050" sldId="442"/>
        </pc:sldMkLst>
        <pc:spChg chg="mod">
          <ac:chgData name="Sergio German Muños Rios" userId="S::dgrafico@noria.mx::490b3eab-2d75-45dc-8c0b-3b055a3e558b" providerId="AD" clId="Web-{8912EB37-0AB6-A6C6-F45B-15C20E54AF32}" dt="2022-09-22T19:54:53.572" v="0"/>
          <ac:spMkLst>
            <pc:docMk/>
            <pc:sldMk cId="3110764050" sldId="442"/>
            <ac:spMk id="3" creationId="{00000000-0000-0000-0000-000000000000}"/>
          </ac:spMkLst>
        </pc:spChg>
        <pc:spChg chg="mod">
          <ac:chgData name="Sergio German Muños Rios" userId="S::dgrafico@noria.mx::490b3eab-2d75-45dc-8c0b-3b055a3e558b" providerId="AD" clId="Web-{8912EB37-0AB6-A6C6-F45B-15C20E54AF32}" dt="2022-09-22T19:54:53.572" v="0"/>
          <ac:spMkLst>
            <pc:docMk/>
            <pc:sldMk cId="3110764050" sldId="442"/>
            <ac:spMk id="6" creationId="{00000000-0000-0000-0000-000000000000}"/>
          </ac:spMkLst>
        </pc:spChg>
        <pc:spChg chg="mod">
          <ac:chgData name="Sergio German Muños Rios" userId="S::dgrafico@noria.mx::490b3eab-2d75-45dc-8c0b-3b055a3e558b" providerId="AD" clId="Web-{8912EB37-0AB6-A6C6-F45B-15C20E54AF32}" dt="2022-09-22T19:54:53.572" v="0"/>
          <ac:spMkLst>
            <pc:docMk/>
            <pc:sldMk cId="3110764050" sldId="442"/>
            <ac:spMk id="12" creationId="{5F681E2F-4D84-4CD8-B026-AEED2D239755}"/>
          </ac:spMkLst>
        </pc:spChg>
        <pc:spChg chg="mod">
          <ac:chgData name="Sergio German Muños Rios" userId="S::dgrafico@noria.mx::490b3eab-2d75-45dc-8c0b-3b055a3e558b" providerId="AD" clId="Web-{8912EB37-0AB6-A6C6-F45B-15C20E54AF32}" dt="2022-09-22T19:54:53.572" v="0"/>
          <ac:spMkLst>
            <pc:docMk/>
            <pc:sldMk cId="3110764050" sldId="442"/>
            <ac:spMk id="20" creationId="{68B27335-2710-4F56-ABA5-02194C7185AC}"/>
          </ac:spMkLst>
        </pc:spChg>
        <pc:spChg chg="mod">
          <ac:chgData name="Sergio German Muños Rios" userId="S::dgrafico@noria.mx::490b3eab-2d75-45dc-8c0b-3b055a3e558b" providerId="AD" clId="Web-{8912EB37-0AB6-A6C6-F45B-15C20E54AF32}" dt="2022-09-22T19:54:53.572" v="0"/>
          <ac:spMkLst>
            <pc:docMk/>
            <pc:sldMk cId="3110764050" sldId="442"/>
            <ac:spMk id="1033224" creationId="{00000000-0000-0000-0000-000000000000}"/>
          </ac:spMkLst>
        </pc:spChg>
        <pc:picChg chg="mod">
          <ac:chgData name="Sergio German Muños Rios" userId="S::dgrafico@noria.mx::490b3eab-2d75-45dc-8c0b-3b055a3e558b" providerId="AD" clId="Web-{8912EB37-0AB6-A6C6-F45B-15C20E54AF32}" dt="2022-09-22T19:54:53.572" v="0"/>
          <ac:picMkLst>
            <pc:docMk/>
            <pc:sldMk cId="3110764050" sldId="442"/>
            <ac:picMk id="13" creationId="{B662C1CF-8F5B-4AA6-83E7-70CBE7E943A5}"/>
          </ac:picMkLst>
        </pc:picChg>
        <pc:picChg chg="mod">
          <ac:chgData name="Sergio German Muños Rios" userId="S::dgrafico@noria.mx::490b3eab-2d75-45dc-8c0b-3b055a3e558b" providerId="AD" clId="Web-{8912EB37-0AB6-A6C6-F45B-15C20E54AF32}" dt="2022-09-22T19:54:53.572" v="0"/>
          <ac:picMkLst>
            <pc:docMk/>
            <pc:sldMk cId="3110764050" sldId="442"/>
            <ac:picMk id="16386" creationId="{AF5261E1-D6A2-40AA-AFC2-32BDCA4A1488}"/>
          </ac:picMkLst>
        </pc:picChg>
        <pc:picChg chg="mod">
          <ac:chgData name="Sergio German Muños Rios" userId="S::dgrafico@noria.mx::490b3eab-2d75-45dc-8c0b-3b055a3e558b" providerId="AD" clId="Web-{8912EB37-0AB6-A6C6-F45B-15C20E54AF32}" dt="2022-09-22T19:54:53.572" v="0"/>
          <ac:picMkLst>
            <pc:docMk/>
            <pc:sldMk cId="3110764050" sldId="442"/>
            <ac:picMk id="16390" creationId="{5EB3E66B-9817-4FEB-8007-90C2EFE5BE95}"/>
          </ac:picMkLst>
        </pc:picChg>
        <pc:cxnChg chg="mod">
          <ac:chgData name="Sergio German Muños Rios" userId="S::dgrafico@noria.mx::490b3eab-2d75-45dc-8c0b-3b055a3e558b" providerId="AD" clId="Web-{8912EB37-0AB6-A6C6-F45B-15C20E54AF32}" dt="2022-09-22T19:54:53.572" v="0"/>
          <ac:cxnSpMkLst>
            <pc:docMk/>
            <pc:sldMk cId="3110764050" sldId="442"/>
            <ac:cxnSpMk id="2" creationId="{DADEEF39-3FCA-7614-F36B-78DF8C673237}"/>
          </ac:cxnSpMkLst>
        </pc:cxnChg>
      </pc:sldChg>
      <pc:sldChg chg="modSp">
        <pc:chgData name="Sergio German Muños Rios" userId="S::dgrafico@noria.mx::490b3eab-2d75-45dc-8c0b-3b055a3e558b" providerId="AD" clId="Web-{8912EB37-0AB6-A6C6-F45B-15C20E54AF32}" dt="2022-09-22T19:54:53.572" v="0"/>
        <pc:sldMkLst>
          <pc:docMk/>
          <pc:sldMk cId="3959244721" sldId="497"/>
        </pc:sldMkLst>
        <pc:spChg chg="mod">
          <ac:chgData name="Sergio German Muños Rios" userId="S::dgrafico@noria.mx::490b3eab-2d75-45dc-8c0b-3b055a3e558b" providerId="AD" clId="Web-{8912EB37-0AB6-A6C6-F45B-15C20E54AF32}" dt="2022-09-22T19:54:53.572" v="0"/>
          <ac:spMkLst>
            <pc:docMk/>
            <pc:sldMk cId="3959244721" sldId="497"/>
            <ac:spMk id="4" creationId="{4E6E6AA5-4389-F044-ACA5-D4804DB2BA2D}"/>
          </ac:spMkLst>
        </pc:spChg>
      </pc:sldChg>
      <pc:sldChg chg="modSp">
        <pc:chgData name="Sergio German Muños Rios" userId="S::dgrafico@noria.mx::490b3eab-2d75-45dc-8c0b-3b055a3e558b" providerId="AD" clId="Web-{8912EB37-0AB6-A6C6-F45B-15C20E54AF32}" dt="2022-09-22T19:54:53.572" v="0"/>
        <pc:sldMkLst>
          <pc:docMk/>
          <pc:sldMk cId="1388398626" sldId="500"/>
        </pc:sldMkLst>
        <pc:spChg chg="mod">
          <ac:chgData name="Sergio German Muños Rios" userId="S::dgrafico@noria.mx::490b3eab-2d75-45dc-8c0b-3b055a3e558b" providerId="AD" clId="Web-{8912EB37-0AB6-A6C6-F45B-15C20E54AF32}" dt="2022-09-22T19:54:53.572" v="0"/>
          <ac:spMkLst>
            <pc:docMk/>
            <pc:sldMk cId="1388398626" sldId="500"/>
            <ac:spMk id="2" creationId="{97CBB231-21FF-5F47-B488-AD3B5D37C6D3}"/>
          </ac:spMkLst>
        </pc:spChg>
        <pc:spChg chg="mod">
          <ac:chgData name="Sergio German Muños Rios" userId="S::dgrafico@noria.mx::490b3eab-2d75-45dc-8c0b-3b055a3e558b" providerId="AD" clId="Web-{8912EB37-0AB6-A6C6-F45B-15C20E54AF32}" dt="2022-09-22T19:54:53.572" v="0"/>
          <ac:spMkLst>
            <pc:docMk/>
            <pc:sldMk cId="1388398626" sldId="500"/>
            <ac:spMk id="3" creationId="{9C0A1984-A8D2-F74F-845C-D097443F88A3}"/>
          </ac:spMkLst>
        </pc:spChg>
      </pc:sldChg>
      <pc:sldChg chg="modSp">
        <pc:chgData name="Sergio German Muños Rios" userId="S::dgrafico@noria.mx::490b3eab-2d75-45dc-8c0b-3b055a3e558b" providerId="AD" clId="Web-{8912EB37-0AB6-A6C6-F45B-15C20E54AF32}" dt="2022-09-22T19:54:53.572" v="0"/>
        <pc:sldMkLst>
          <pc:docMk/>
          <pc:sldMk cId="2467286792" sldId="503"/>
        </pc:sldMkLst>
        <pc:spChg chg="mod">
          <ac:chgData name="Sergio German Muños Rios" userId="S::dgrafico@noria.mx::490b3eab-2d75-45dc-8c0b-3b055a3e558b" providerId="AD" clId="Web-{8912EB37-0AB6-A6C6-F45B-15C20E54AF32}" dt="2022-09-22T19:54:53.572" v="0"/>
          <ac:spMkLst>
            <pc:docMk/>
            <pc:sldMk cId="2467286792" sldId="503"/>
            <ac:spMk id="17" creationId="{0DA1282D-6CB5-DF4E-A5CE-CB65D8B959D7}"/>
          </ac:spMkLst>
        </pc:spChg>
        <pc:spChg chg="mod">
          <ac:chgData name="Sergio German Muños Rios" userId="S::dgrafico@noria.mx::490b3eab-2d75-45dc-8c0b-3b055a3e558b" providerId="AD" clId="Web-{8912EB37-0AB6-A6C6-F45B-15C20E54AF32}" dt="2022-09-22T19:54:53.572" v="0"/>
          <ac:spMkLst>
            <pc:docMk/>
            <pc:sldMk cId="2467286792" sldId="503"/>
            <ac:spMk id="18" creationId="{28252A68-7FAF-E541-9A99-D2EBC906A657}"/>
          </ac:spMkLst>
        </pc:spChg>
      </pc:sldChg>
      <pc:sldChg chg="modSp">
        <pc:chgData name="Sergio German Muños Rios" userId="S::dgrafico@noria.mx::490b3eab-2d75-45dc-8c0b-3b055a3e558b" providerId="AD" clId="Web-{8912EB37-0AB6-A6C6-F45B-15C20E54AF32}" dt="2022-09-22T19:54:53.572" v="0"/>
        <pc:sldMkLst>
          <pc:docMk/>
          <pc:sldMk cId="331721783" sldId="505"/>
        </pc:sldMkLst>
        <pc:spChg chg="mod">
          <ac:chgData name="Sergio German Muños Rios" userId="S::dgrafico@noria.mx::490b3eab-2d75-45dc-8c0b-3b055a3e558b" providerId="AD" clId="Web-{8912EB37-0AB6-A6C6-F45B-15C20E54AF32}" dt="2022-09-22T19:54:53.572" v="0"/>
          <ac:spMkLst>
            <pc:docMk/>
            <pc:sldMk cId="331721783" sldId="505"/>
            <ac:spMk id="5" creationId="{0AC7B0E6-4CE8-D1BB-6082-839CD1DDF1F2}"/>
          </ac:spMkLst>
        </pc:spChg>
        <pc:spChg chg="mod">
          <ac:chgData name="Sergio German Muños Rios" userId="S::dgrafico@noria.mx::490b3eab-2d75-45dc-8c0b-3b055a3e558b" providerId="AD" clId="Web-{8912EB37-0AB6-A6C6-F45B-15C20E54AF32}" dt="2022-09-22T19:54:53.572" v="0"/>
          <ac:spMkLst>
            <pc:docMk/>
            <pc:sldMk cId="331721783" sldId="505"/>
            <ac:spMk id="6" creationId="{717B24BF-68D6-D573-3B00-9317D8AEFD00}"/>
          </ac:spMkLst>
        </pc:spChg>
      </pc:sldChg>
      <pc:sldChg chg="modSp">
        <pc:chgData name="Sergio German Muños Rios" userId="S::dgrafico@noria.mx::490b3eab-2d75-45dc-8c0b-3b055a3e558b" providerId="AD" clId="Web-{8912EB37-0AB6-A6C6-F45B-15C20E54AF32}" dt="2022-09-22T19:54:53.572" v="0"/>
        <pc:sldMkLst>
          <pc:docMk/>
          <pc:sldMk cId="1682968100" sldId="606"/>
        </pc:sldMkLst>
        <pc:spChg chg="mod">
          <ac:chgData name="Sergio German Muños Rios" userId="S::dgrafico@noria.mx::490b3eab-2d75-45dc-8c0b-3b055a3e558b" providerId="AD" clId="Web-{8912EB37-0AB6-A6C6-F45B-15C20E54AF32}" dt="2022-09-22T19:54:53.572" v="0"/>
          <ac:spMkLst>
            <pc:docMk/>
            <pc:sldMk cId="1682968100" sldId="606"/>
            <ac:spMk id="5" creationId="{00000000-0000-0000-0000-000000000000}"/>
          </ac:spMkLst>
        </pc:spChg>
        <pc:spChg chg="mod">
          <ac:chgData name="Sergio German Muños Rios" userId="S::dgrafico@noria.mx::490b3eab-2d75-45dc-8c0b-3b055a3e558b" providerId="AD" clId="Web-{8912EB37-0AB6-A6C6-F45B-15C20E54AF32}" dt="2022-09-22T19:54:53.572" v="0"/>
          <ac:spMkLst>
            <pc:docMk/>
            <pc:sldMk cId="1682968100" sldId="606"/>
            <ac:spMk id="7" creationId="{00000000-0000-0000-0000-000000000000}"/>
          </ac:spMkLst>
        </pc:spChg>
        <pc:spChg chg="mod">
          <ac:chgData name="Sergio German Muños Rios" userId="S::dgrafico@noria.mx::490b3eab-2d75-45dc-8c0b-3b055a3e558b" providerId="AD" clId="Web-{8912EB37-0AB6-A6C6-F45B-15C20E54AF32}" dt="2022-09-22T19:54:53.572" v="0"/>
          <ac:spMkLst>
            <pc:docMk/>
            <pc:sldMk cId="1682968100" sldId="606"/>
            <ac:spMk id="11" creationId="{41F46EC7-3A17-4C68-98B2-7F696472E553}"/>
          </ac:spMkLst>
        </pc:spChg>
        <pc:picChg chg="mod">
          <ac:chgData name="Sergio German Muños Rios" userId="S::dgrafico@noria.mx::490b3eab-2d75-45dc-8c0b-3b055a3e558b" providerId="AD" clId="Web-{8912EB37-0AB6-A6C6-F45B-15C20E54AF32}" dt="2022-09-22T19:54:53.572" v="0"/>
          <ac:picMkLst>
            <pc:docMk/>
            <pc:sldMk cId="1682968100" sldId="606"/>
            <ac:picMk id="10"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1682968100" sldId="606"/>
            <ac:picMk id="12295"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1682968100" sldId="606"/>
            <ac:cxnSpMk id="12" creationId="{08143359-A716-4016-9D5A-2CF1414F4C6E}"/>
          </ac:cxnSpMkLst>
        </pc:cxnChg>
      </pc:sldChg>
      <pc:sldChg chg="modSp">
        <pc:chgData name="Sergio German Muños Rios" userId="S::dgrafico@noria.mx::490b3eab-2d75-45dc-8c0b-3b055a3e558b" providerId="AD" clId="Web-{8912EB37-0AB6-A6C6-F45B-15C20E54AF32}" dt="2022-09-22T19:54:53.572" v="0"/>
        <pc:sldMkLst>
          <pc:docMk/>
          <pc:sldMk cId="743532275" sldId="797"/>
        </pc:sldMkLst>
        <pc:spChg chg="mod">
          <ac:chgData name="Sergio German Muños Rios" userId="S::dgrafico@noria.mx::490b3eab-2d75-45dc-8c0b-3b055a3e558b" providerId="AD" clId="Web-{8912EB37-0AB6-A6C6-F45B-15C20E54AF32}" dt="2022-09-22T19:54:53.572" v="0"/>
          <ac:spMkLst>
            <pc:docMk/>
            <pc:sldMk cId="743532275" sldId="797"/>
            <ac:spMk id="2" creationId="{00000000-0000-0000-0000-000000000000}"/>
          </ac:spMkLst>
        </pc:spChg>
        <pc:spChg chg="mod">
          <ac:chgData name="Sergio German Muños Rios" userId="S::dgrafico@noria.mx::490b3eab-2d75-45dc-8c0b-3b055a3e558b" providerId="AD" clId="Web-{8912EB37-0AB6-A6C6-F45B-15C20E54AF32}" dt="2022-09-22T19:54:53.572" v="0"/>
          <ac:spMkLst>
            <pc:docMk/>
            <pc:sldMk cId="743532275" sldId="797"/>
            <ac:spMk id="5" creationId="{ADB844EB-D260-4C40-9F79-DAC5E0A5CE98}"/>
          </ac:spMkLst>
        </pc:spChg>
        <pc:graphicFrameChg chg="mod">
          <ac:chgData name="Sergio German Muños Rios" userId="S::dgrafico@noria.mx::490b3eab-2d75-45dc-8c0b-3b055a3e558b" providerId="AD" clId="Web-{8912EB37-0AB6-A6C6-F45B-15C20E54AF32}" dt="2022-09-22T19:54:53.572" v="0"/>
          <ac:graphicFrameMkLst>
            <pc:docMk/>
            <pc:sldMk cId="743532275" sldId="797"/>
            <ac:graphicFrameMk id="4" creationId="{00000000-0000-0000-0000-000000000000}"/>
          </ac:graphicFrameMkLst>
        </pc:graphicFrameChg>
      </pc:sldChg>
      <pc:sldChg chg="modSp">
        <pc:chgData name="Sergio German Muños Rios" userId="S::dgrafico@noria.mx::490b3eab-2d75-45dc-8c0b-3b055a3e558b" providerId="AD" clId="Web-{8912EB37-0AB6-A6C6-F45B-15C20E54AF32}" dt="2022-09-22T19:54:53.572" v="0"/>
        <pc:sldMkLst>
          <pc:docMk/>
          <pc:sldMk cId="2353453835" sldId="799"/>
        </pc:sldMkLst>
        <pc:spChg chg="mod">
          <ac:chgData name="Sergio German Muños Rios" userId="S::dgrafico@noria.mx::490b3eab-2d75-45dc-8c0b-3b055a3e558b" providerId="AD" clId="Web-{8912EB37-0AB6-A6C6-F45B-15C20E54AF32}" dt="2022-09-22T19:54:53.572" v="0"/>
          <ac:spMkLst>
            <pc:docMk/>
            <pc:sldMk cId="2353453835" sldId="799"/>
            <ac:spMk id="2" creationId="{00000000-0000-0000-0000-000000000000}"/>
          </ac:spMkLst>
        </pc:spChg>
        <pc:spChg chg="mod">
          <ac:chgData name="Sergio German Muños Rios" userId="S::dgrafico@noria.mx::490b3eab-2d75-45dc-8c0b-3b055a3e558b" providerId="AD" clId="Web-{8912EB37-0AB6-A6C6-F45B-15C20E54AF32}" dt="2022-09-22T19:54:53.572" v="0"/>
          <ac:spMkLst>
            <pc:docMk/>
            <pc:sldMk cId="2353453835" sldId="799"/>
            <ac:spMk id="18" creationId="{6D3935BE-F3AC-4CC9-9322-41FFC5B2E2A3}"/>
          </ac:spMkLst>
        </pc:spChg>
        <pc:picChg chg="mod">
          <ac:chgData name="Sergio German Muños Rios" userId="S::dgrafico@noria.mx::490b3eab-2d75-45dc-8c0b-3b055a3e558b" providerId="AD" clId="Web-{8912EB37-0AB6-A6C6-F45B-15C20E54AF32}" dt="2022-09-22T19:54:53.572" v="0"/>
          <ac:picMkLst>
            <pc:docMk/>
            <pc:sldMk cId="2353453835" sldId="799"/>
            <ac:picMk id="12" creationId="{EC5AD6C1-F879-4CF2-B3C9-7296021658BE}"/>
          </ac:picMkLst>
        </pc:picChg>
        <pc:picChg chg="mod">
          <ac:chgData name="Sergio German Muños Rios" userId="S::dgrafico@noria.mx::490b3eab-2d75-45dc-8c0b-3b055a3e558b" providerId="AD" clId="Web-{8912EB37-0AB6-A6C6-F45B-15C20E54AF32}" dt="2022-09-22T19:54:53.572" v="0"/>
          <ac:picMkLst>
            <pc:docMk/>
            <pc:sldMk cId="2353453835" sldId="799"/>
            <ac:picMk id="16" creationId="{00274BCB-ECEE-47C5-9458-B8860E0C4498}"/>
          </ac:picMkLst>
        </pc:picChg>
        <pc:cxnChg chg="mod">
          <ac:chgData name="Sergio German Muños Rios" userId="S::dgrafico@noria.mx::490b3eab-2d75-45dc-8c0b-3b055a3e558b" providerId="AD" clId="Web-{8912EB37-0AB6-A6C6-F45B-15C20E54AF32}" dt="2022-09-22T19:54:53.572" v="0"/>
          <ac:cxnSpMkLst>
            <pc:docMk/>
            <pc:sldMk cId="2353453835" sldId="799"/>
            <ac:cxnSpMk id="19" creationId="{D9529A4E-6B87-4808-A0BA-BF46B719B0FE}"/>
          </ac:cxnSpMkLst>
        </pc:cxnChg>
      </pc:sldChg>
      <pc:sldChg chg="modSp">
        <pc:chgData name="Sergio German Muños Rios" userId="S::dgrafico@noria.mx::490b3eab-2d75-45dc-8c0b-3b055a3e558b" providerId="AD" clId="Web-{8912EB37-0AB6-A6C6-F45B-15C20E54AF32}" dt="2022-09-22T19:54:53.572" v="0"/>
        <pc:sldMkLst>
          <pc:docMk/>
          <pc:sldMk cId="150612689" sldId="800"/>
        </pc:sldMkLst>
        <pc:spChg chg="mod">
          <ac:chgData name="Sergio German Muños Rios" userId="S::dgrafico@noria.mx::490b3eab-2d75-45dc-8c0b-3b055a3e558b" providerId="AD" clId="Web-{8912EB37-0AB6-A6C6-F45B-15C20E54AF32}" dt="2022-09-22T19:54:53.572" v="0"/>
          <ac:spMkLst>
            <pc:docMk/>
            <pc:sldMk cId="150612689" sldId="800"/>
            <ac:spMk id="2" creationId="{00000000-0000-0000-0000-000000000000}"/>
          </ac:spMkLst>
        </pc:spChg>
        <pc:spChg chg="mod">
          <ac:chgData name="Sergio German Muños Rios" userId="S::dgrafico@noria.mx::490b3eab-2d75-45dc-8c0b-3b055a3e558b" providerId="AD" clId="Web-{8912EB37-0AB6-A6C6-F45B-15C20E54AF32}" dt="2022-09-22T19:54:53.572" v="0"/>
          <ac:spMkLst>
            <pc:docMk/>
            <pc:sldMk cId="150612689" sldId="800"/>
            <ac:spMk id="27" creationId="{374A53A3-C004-4675-AC5E-10DA983B84BA}"/>
          </ac:spMkLst>
        </pc:spChg>
        <pc:picChg chg="mod">
          <ac:chgData name="Sergio German Muños Rios" userId="S::dgrafico@noria.mx::490b3eab-2d75-45dc-8c0b-3b055a3e558b" providerId="AD" clId="Web-{8912EB37-0AB6-A6C6-F45B-15C20E54AF32}" dt="2022-09-22T19:54:53.572" v="0"/>
          <ac:picMkLst>
            <pc:docMk/>
            <pc:sldMk cId="150612689" sldId="800"/>
            <ac:picMk id="3" creationId="{723B0795-9045-E0FA-D2C4-41A573F31506}"/>
          </ac:picMkLst>
        </pc:picChg>
        <pc:picChg chg="mod">
          <ac:chgData name="Sergio German Muños Rios" userId="S::dgrafico@noria.mx::490b3eab-2d75-45dc-8c0b-3b055a3e558b" providerId="AD" clId="Web-{8912EB37-0AB6-A6C6-F45B-15C20E54AF32}" dt="2022-09-22T19:54:53.572" v="0"/>
          <ac:picMkLst>
            <pc:docMk/>
            <pc:sldMk cId="150612689" sldId="800"/>
            <ac:picMk id="4" creationId="{B5BCA2B6-CD9E-6986-93FF-80955F1A4D36}"/>
          </ac:picMkLst>
        </pc:picChg>
        <pc:picChg chg="mod">
          <ac:chgData name="Sergio German Muños Rios" userId="S::dgrafico@noria.mx::490b3eab-2d75-45dc-8c0b-3b055a3e558b" providerId="AD" clId="Web-{8912EB37-0AB6-A6C6-F45B-15C20E54AF32}" dt="2022-09-22T19:54:53.572" v="0"/>
          <ac:picMkLst>
            <pc:docMk/>
            <pc:sldMk cId="150612689" sldId="800"/>
            <ac:picMk id="5" creationId="{D90B91D3-A0DF-6CF7-1384-E60182AFAF44}"/>
          </ac:picMkLst>
        </pc:picChg>
        <pc:picChg chg="mod">
          <ac:chgData name="Sergio German Muños Rios" userId="S::dgrafico@noria.mx::490b3eab-2d75-45dc-8c0b-3b055a3e558b" providerId="AD" clId="Web-{8912EB37-0AB6-A6C6-F45B-15C20E54AF32}" dt="2022-09-22T19:54:53.572" v="0"/>
          <ac:picMkLst>
            <pc:docMk/>
            <pc:sldMk cId="150612689" sldId="800"/>
            <ac:picMk id="16" creationId="{2D451952-0920-4523-9228-E418BB102498}"/>
          </ac:picMkLst>
        </pc:picChg>
        <pc:picChg chg="mod">
          <ac:chgData name="Sergio German Muños Rios" userId="S::dgrafico@noria.mx::490b3eab-2d75-45dc-8c0b-3b055a3e558b" providerId="AD" clId="Web-{8912EB37-0AB6-A6C6-F45B-15C20E54AF32}" dt="2022-09-22T19:54:53.572" v="0"/>
          <ac:picMkLst>
            <pc:docMk/>
            <pc:sldMk cId="150612689" sldId="800"/>
            <ac:picMk id="20" creationId="{BE9535D9-E687-42B1-8A97-7FE22CE42A77}"/>
          </ac:picMkLst>
        </pc:picChg>
        <pc:cxnChg chg="mod">
          <ac:chgData name="Sergio German Muños Rios" userId="S::dgrafico@noria.mx::490b3eab-2d75-45dc-8c0b-3b055a3e558b" providerId="AD" clId="Web-{8912EB37-0AB6-A6C6-F45B-15C20E54AF32}" dt="2022-09-22T19:54:53.572" v="0"/>
          <ac:cxnSpMkLst>
            <pc:docMk/>
            <pc:sldMk cId="150612689" sldId="800"/>
            <ac:cxnSpMk id="6" creationId="{80DC5D6A-29DD-6E8A-8653-F8C8ED5119C0}"/>
          </ac:cxnSpMkLst>
        </pc:cxnChg>
      </pc:sldChg>
      <pc:sldChg chg="modSp">
        <pc:chgData name="Sergio German Muños Rios" userId="S::dgrafico@noria.mx::490b3eab-2d75-45dc-8c0b-3b055a3e558b" providerId="AD" clId="Web-{8912EB37-0AB6-A6C6-F45B-15C20E54AF32}" dt="2022-09-22T19:54:53.572" v="0"/>
        <pc:sldMkLst>
          <pc:docMk/>
          <pc:sldMk cId="3041005575" sldId="801"/>
        </pc:sldMkLst>
        <pc:spChg chg="mod">
          <ac:chgData name="Sergio German Muños Rios" userId="S::dgrafico@noria.mx::490b3eab-2d75-45dc-8c0b-3b055a3e558b" providerId="AD" clId="Web-{8912EB37-0AB6-A6C6-F45B-15C20E54AF32}" dt="2022-09-22T19:54:53.572" v="0"/>
          <ac:spMkLst>
            <pc:docMk/>
            <pc:sldMk cId="3041005575" sldId="801"/>
            <ac:spMk id="2" creationId="{00000000-0000-0000-0000-000000000000}"/>
          </ac:spMkLst>
        </pc:spChg>
        <pc:spChg chg="mod">
          <ac:chgData name="Sergio German Muños Rios" userId="S::dgrafico@noria.mx::490b3eab-2d75-45dc-8c0b-3b055a3e558b" providerId="AD" clId="Web-{8912EB37-0AB6-A6C6-F45B-15C20E54AF32}" dt="2022-09-22T19:54:53.572" v="0"/>
          <ac:spMkLst>
            <pc:docMk/>
            <pc:sldMk cId="3041005575" sldId="801"/>
            <ac:spMk id="12" creationId="{076B9E02-B7C3-48BE-BCFD-ED9E7B40D5C2}"/>
          </ac:spMkLst>
        </pc:spChg>
        <pc:picChg chg="mod">
          <ac:chgData name="Sergio German Muños Rios" userId="S::dgrafico@noria.mx::490b3eab-2d75-45dc-8c0b-3b055a3e558b" providerId="AD" clId="Web-{8912EB37-0AB6-A6C6-F45B-15C20E54AF32}" dt="2022-09-22T19:54:53.572" v="0"/>
          <ac:picMkLst>
            <pc:docMk/>
            <pc:sldMk cId="3041005575" sldId="801"/>
            <ac:picMk id="8" creationId="{B77D812C-1DB3-4508-896F-7E69CDD77C4E}"/>
          </ac:picMkLst>
        </pc:picChg>
        <pc:picChg chg="mod">
          <ac:chgData name="Sergio German Muños Rios" userId="S::dgrafico@noria.mx::490b3eab-2d75-45dc-8c0b-3b055a3e558b" providerId="AD" clId="Web-{8912EB37-0AB6-A6C6-F45B-15C20E54AF32}" dt="2022-09-22T19:54:53.572" v="0"/>
          <ac:picMkLst>
            <pc:docMk/>
            <pc:sldMk cId="3041005575" sldId="801"/>
            <ac:picMk id="10" creationId="{7474B135-7D38-4FF6-AA49-FB9458D2DF4C}"/>
          </ac:picMkLst>
        </pc:picChg>
        <pc:picChg chg="mod">
          <ac:chgData name="Sergio German Muños Rios" userId="S::dgrafico@noria.mx::490b3eab-2d75-45dc-8c0b-3b055a3e558b" providerId="AD" clId="Web-{8912EB37-0AB6-A6C6-F45B-15C20E54AF32}" dt="2022-09-22T19:54:53.572" v="0"/>
          <ac:picMkLst>
            <pc:docMk/>
            <pc:sldMk cId="3041005575" sldId="801"/>
            <ac:picMk id="15" creationId="{C5EE18D5-1F30-4E9C-B0EC-AA73B8057775}"/>
          </ac:picMkLst>
        </pc:picChg>
        <pc:cxnChg chg="mod">
          <ac:chgData name="Sergio German Muños Rios" userId="S::dgrafico@noria.mx::490b3eab-2d75-45dc-8c0b-3b055a3e558b" providerId="AD" clId="Web-{8912EB37-0AB6-A6C6-F45B-15C20E54AF32}" dt="2022-09-22T19:54:53.572" v="0"/>
          <ac:cxnSpMkLst>
            <pc:docMk/>
            <pc:sldMk cId="3041005575" sldId="801"/>
            <ac:cxnSpMk id="16" creationId="{EDA44590-957F-48B0-9FFD-3B89B72844A4}"/>
          </ac:cxnSpMkLst>
        </pc:cxnChg>
      </pc:sldChg>
      <pc:sldChg chg="modSp">
        <pc:chgData name="Sergio German Muños Rios" userId="S::dgrafico@noria.mx::490b3eab-2d75-45dc-8c0b-3b055a3e558b" providerId="AD" clId="Web-{8912EB37-0AB6-A6C6-F45B-15C20E54AF32}" dt="2022-09-22T19:54:53.572" v="0"/>
        <pc:sldMkLst>
          <pc:docMk/>
          <pc:sldMk cId="2865012084" sldId="802"/>
        </pc:sldMkLst>
        <pc:spChg chg="mod">
          <ac:chgData name="Sergio German Muños Rios" userId="S::dgrafico@noria.mx::490b3eab-2d75-45dc-8c0b-3b055a3e558b" providerId="AD" clId="Web-{8912EB37-0AB6-A6C6-F45B-15C20E54AF32}" dt="2022-09-22T19:54:53.572" v="0"/>
          <ac:spMkLst>
            <pc:docMk/>
            <pc:sldMk cId="2865012084" sldId="802"/>
            <ac:spMk id="2" creationId="{00000000-0000-0000-0000-000000000000}"/>
          </ac:spMkLst>
        </pc:spChg>
        <pc:spChg chg="mod">
          <ac:chgData name="Sergio German Muños Rios" userId="S::dgrafico@noria.mx::490b3eab-2d75-45dc-8c0b-3b055a3e558b" providerId="AD" clId="Web-{8912EB37-0AB6-A6C6-F45B-15C20E54AF32}" dt="2022-09-22T19:54:53.572" v="0"/>
          <ac:spMkLst>
            <pc:docMk/>
            <pc:sldMk cId="2865012084" sldId="802"/>
            <ac:spMk id="10" creationId="{4250D277-C7D2-4BB4-9BB8-D878028E04FC}"/>
          </ac:spMkLst>
        </pc:spChg>
        <pc:picChg chg="mod">
          <ac:chgData name="Sergio German Muños Rios" userId="S::dgrafico@noria.mx::490b3eab-2d75-45dc-8c0b-3b055a3e558b" providerId="AD" clId="Web-{8912EB37-0AB6-A6C6-F45B-15C20E54AF32}" dt="2022-09-22T19:54:53.572" v="0"/>
          <ac:picMkLst>
            <pc:docMk/>
            <pc:sldMk cId="2865012084" sldId="802"/>
            <ac:picMk id="5"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2865012084" sldId="802"/>
            <ac:picMk id="14" creationId="{5398C940-13F0-4F24-89B5-B1D68C78A359}"/>
          </ac:picMkLst>
        </pc:picChg>
        <pc:picChg chg="mod">
          <ac:chgData name="Sergio German Muños Rios" userId="S::dgrafico@noria.mx::490b3eab-2d75-45dc-8c0b-3b055a3e558b" providerId="AD" clId="Web-{8912EB37-0AB6-A6C6-F45B-15C20E54AF32}" dt="2022-09-22T19:54:53.572" v="0"/>
          <ac:picMkLst>
            <pc:docMk/>
            <pc:sldMk cId="2865012084" sldId="802"/>
            <ac:picMk id="16" creationId="{5AC7B0C8-9628-472B-9EFA-858660DB7247}"/>
          </ac:picMkLst>
        </pc:picChg>
        <pc:cxnChg chg="mod">
          <ac:chgData name="Sergio German Muños Rios" userId="S::dgrafico@noria.mx::490b3eab-2d75-45dc-8c0b-3b055a3e558b" providerId="AD" clId="Web-{8912EB37-0AB6-A6C6-F45B-15C20E54AF32}" dt="2022-09-22T19:54:53.572" v="0"/>
          <ac:cxnSpMkLst>
            <pc:docMk/>
            <pc:sldMk cId="2865012084" sldId="802"/>
            <ac:cxnSpMk id="3" creationId="{4B7217F1-A91E-7DA3-883B-54E103A75292}"/>
          </ac:cxnSpMkLst>
        </pc:cxnChg>
      </pc:sldChg>
      <pc:sldChg chg="modSp">
        <pc:chgData name="Sergio German Muños Rios" userId="S::dgrafico@noria.mx::490b3eab-2d75-45dc-8c0b-3b055a3e558b" providerId="AD" clId="Web-{8912EB37-0AB6-A6C6-F45B-15C20E54AF32}" dt="2022-09-22T19:54:53.572" v="0"/>
        <pc:sldMkLst>
          <pc:docMk/>
          <pc:sldMk cId="1067205652" sldId="805"/>
        </pc:sldMkLst>
        <pc:spChg chg="mod">
          <ac:chgData name="Sergio German Muños Rios" userId="S::dgrafico@noria.mx::490b3eab-2d75-45dc-8c0b-3b055a3e558b" providerId="AD" clId="Web-{8912EB37-0AB6-A6C6-F45B-15C20E54AF32}" dt="2022-09-22T19:54:53.572" v="0"/>
          <ac:spMkLst>
            <pc:docMk/>
            <pc:sldMk cId="1067205652" sldId="805"/>
            <ac:spMk id="2" creationId="{78317948-A43B-4F05-A7B6-A97C05BA1304}"/>
          </ac:spMkLst>
        </pc:spChg>
        <pc:spChg chg="mod">
          <ac:chgData name="Sergio German Muños Rios" userId="S::dgrafico@noria.mx::490b3eab-2d75-45dc-8c0b-3b055a3e558b" providerId="AD" clId="Web-{8912EB37-0AB6-A6C6-F45B-15C20E54AF32}" dt="2022-09-22T19:54:53.572" v="0"/>
          <ac:spMkLst>
            <pc:docMk/>
            <pc:sldMk cId="1067205652" sldId="805"/>
            <ac:spMk id="7" creationId="{00000000-0000-0000-0000-000000000000}"/>
          </ac:spMkLst>
        </pc:spChg>
        <pc:picChg chg="mod">
          <ac:chgData name="Sergio German Muños Rios" userId="S::dgrafico@noria.mx::490b3eab-2d75-45dc-8c0b-3b055a3e558b" providerId="AD" clId="Web-{8912EB37-0AB6-A6C6-F45B-15C20E54AF32}" dt="2022-09-22T19:54:53.572" v="0"/>
          <ac:picMkLst>
            <pc:docMk/>
            <pc:sldMk cId="1067205652" sldId="805"/>
            <ac:picMk id="4" creationId="{80643437-0FBE-4D59-863A-0B7FE1118E2B}"/>
          </ac:picMkLst>
        </pc:picChg>
        <pc:picChg chg="mod">
          <ac:chgData name="Sergio German Muños Rios" userId="S::dgrafico@noria.mx::490b3eab-2d75-45dc-8c0b-3b055a3e558b" providerId="AD" clId="Web-{8912EB37-0AB6-A6C6-F45B-15C20E54AF32}" dt="2022-09-22T19:54:53.572" v="0"/>
          <ac:picMkLst>
            <pc:docMk/>
            <pc:sldMk cId="1067205652" sldId="805"/>
            <ac:picMk id="10" creationId="{123920FB-63B1-4C3B-9EF5-4FC390C46B44}"/>
          </ac:picMkLst>
        </pc:picChg>
        <pc:picChg chg="mod">
          <ac:chgData name="Sergio German Muños Rios" userId="S::dgrafico@noria.mx::490b3eab-2d75-45dc-8c0b-3b055a3e558b" providerId="AD" clId="Web-{8912EB37-0AB6-A6C6-F45B-15C20E54AF32}" dt="2022-09-22T19:54:53.572" v="0"/>
          <ac:picMkLst>
            <pc:docMk/>
            <pc:sldMk cId="1067205652" sldId="805"/>
            <ac:picMk id="12" creationId="{201EDB06-F97A-47F9-8ED2-B4D10D8B4ADE}"/>
          </ac:picMkLst>
        </pc:picChg>
        <pc:cxnChg chg="mod">
          <ac:chgData name="Sergio German Muños Rios" userId="S::dgrafico@noria.mx::490b3eab-2d75-45dc-8c0b-3b055a3e558b" providerId="AD" clId="Web-{8912EB37-0AB6-A6C6-F45B-15C20E54AF32}" dt="2022-09-22T19:54:53.572" v="0"/>
          <ac:cxnSpMkLst>
            <pc:docMk/>
            <pc:sldMk cId="1067205652" sldId="805"/>
            <ac:cxnSpMk id="9" creationId="{70C7F5E6-8BAD-473C-A58D-30B2FD8D7A04}"/>
          </ac:cxnSpMkLst>
        </pc:cxnChg>
      </pc:sldChg>
      <pc:sldChg chg="modSp">
        <pc:chgData name="Sergio German Muños Rios" userId="S::dgrafico@noria.mx::490b3eab-2d75-45dc-8c0b-3b055a3e558b" providerId="AD" clId="Web-{8912EB37-0AB6-A6C6-F45B-15C20E54AF32}" dt="2022-09-22T19:54:53.572" v="0"/>
        <pc:sldMkLst>
          <pc:docMk/>
          <pc:sldMk cId="2442367602" sldId="806"/>
        </pc:sldMkLst>
        <pc:spChg chg="mod">
          <ac:chgData name="Sergio German Muños Rios" userId="S::dgrafico@noria.mx::490b3eab-2d75-45dc-8c0b-3b055a3e558b" providerId="AD" clId="Web-{8912EB37-0AB6-A6C6-F45B-15C20E54AF32}" dt="2022-09-22T19:54:53.572" v="0"/>
          <ac:spMkLst>
            <pc:docMk/>
            <pc:sldMk cId="2442367602" sldId="806"/>
            <ac:spMk id="7" creationId="{00000000-0000-0000-0000-000000000000}"/>
          </ac:spMkLst>
        </pc:spChg>
        <pc:spChg chg="mod">
          <ac:chgData name="Sergio German Muños Rios" userId="S::dgrafico@noria.mx::490b3eab-2d75-45dc-8c0b-3b055a3e558b" providerId="AD" clId="Web-{8912EB37-0AB6-A6C6-F45B-15C20E54AF32}" dt="2022-09-22T19:54:53.572" v="0"/>
          <ac:spMkLst>
            <pc:docMk/>
            <pc:sldMk cId="2442367602" sldId="806"/>
            <ac:spMk id="10" creationId="{C01FBDFD-A04F-4CD6-A9AC-5A9B607B4123}"/>
          </ac:spMkLst>
        </pc:spChg>
        <pc:grpChg chg="mod">
          <ac:chgData name="Sergio German Muños Rios" userId="S::dgrafico@noria.mx::490b3eab-2d75-45dc-8c0b-3b055a3e558b" providerId="AD" clId="Web-{8912EB37-0AB6-A6C6-F45B-15C20E54AF32}" dt="2022-09-22T19:54:53.572" v="0"/>
          <ac:grpSpMkLst>
            <pc:docMk/>
            <pc:sldMk cId="2442367602" sldId="806"/>
            <ac:grpSpMk id="16" creationId="{1E36932D-0380-47B2-AFEE-3EF69A296D9F}"/>
          </ac:grpSpMkLst>
        </pc:grpChg>
        <pc:picChg chg="mod">
          <ac:chgData name="Sergio German Muños Rios" userId="S::dgrafico@noria.mx::490b3eab-2d75-45dc-8c0b-3b055a3e558b" providerId="AD" clId="Web-{8912EB37-0AB6-A6C6-F45B-15C20E54AF32}" dt="2022-09-22T19:54:53.572" v="0"/>
          <ac:picMkLst>
            <pc:docMk/>
            <pc:sldMk cId="2442367602" sldId="806"/>
            <ac:picMk id="15" creationId="{AEAAF25A-74F5-4161-BC90-25B71E84A1BA}"/>
          </ac:picMkLst>
        </pc:picChg>
        <pc:cxnChg chg="mod">
          <ac:chgData name="Sergio German Muños Rios" userId="S::dgrafico@noria.mx::490b3eab-2d75-45dc-8c0b-3b055a3e558b" providerId="AD" clId="Web-{8912EB37-0AB6-A6C6-F45B-15C20E54AF32}" dt="2022-09-22T19:54:53.572" v="0"/>
          <ac:cxnSpMkLst>
            <pc:docMk/>
            <pc:sldMk cId="2442367602" sldId="806"/>
            <ac:cxnSpMk id="20" creationId="{4550F9E8-AA0E-40E7-83E9-20E75EB9362C}"/>
          </ac:cxnSpMkLst>
        </pc:cxnChg>
      </pc:sldChg>
      <pc:sldChg chg="modSp">
        <pc:chgData name="Sergio German Muños Rios" userId="S::dgrafico@noria.mx::490b3eab-2d75-45dc-8c0b-3b055a3e558b" providerId="AD" clId="Web-{8912EB37-0AB6-A6C6-F45B-15C20E54AF32}" dt="2022-09-22T19:54:53.572" v="0"/>
        <pc:sldMkLst>
          <pc:docMk/>
          <pc:sldMk cId="2086609932" sldId="807"/>
        </pc:sldMkLst>
        <pc:spChg chg="mod">
          <ac:chgData name="Sergio German Muños Rios" userId="S::dgrafico@noria.mx::490b3eab-2d75-45dc-8c0b-3b055a3e558b" providerId="AD" clId="Web-{8912EB37-0AB6-A6C6-F45B-15C20E54AF32}" dt="2022-09-22T19:54:53.572" v="0"/>
          <ac:spMkLst>
            <pc:docMk/>
            <pc:sldMk cId="2086609932" sldId="807"/>
            <ac:spMk id="5" creationId="{00000000-0000-0000-0000-000000000000}"/>
          </ac:spMkLst>
        </pc:spChg>
        <pc:spChg chg="mod">
          <ac:chgData name="Sergio German Muños Rios" userId="S::dgrafico@noria.mx::490b3eab-2d75-45dc-8c0b-3b055a3e558b" providerId="AD" clId="Web-{8912EB37-0AB6-A6C6-F45B-15C20E54AF32}" dt="2022-09-22T19:54:53.572" v="0"/>
          <ac:spMkLst>
            <pc:docMk/>
            <pc:sldMk cId="2086609932" sldId="807"/>
            <ac:spMk id="10" creationId="{000E1C97-D4EF-45D5-BDFC-841D44501AEE}"/>
          </ac:spMkLst>
        </pc:spChg>
        <pc:picChg chg="mod">
          <ac:chgData name="Sergio German Muños Rios" userId="S::dgrafico@noria.mx::490b3eab-2d75-45dc-8c0b-3b055a3e558b" providerId="AD" clId="Web-{8912EB37-0AB6-A6C6-F45B-15C20E54AF32}" dt="2022-09-22T19:54:53.572" v="0"/>
          <ac:picMkLst>
            <pc:docMk/>
            <pc:sldMk cId="2086609932" sldId="807"/>
            <ac:picMk id="11" creationId="{6E2C351F-272E-4D9F-86A0-258A6A2C156B}"/>
          </ac:picMkLst>
        </pc:picChg>
        <pc:picChg chg="mod">
          <ac:chgData name="Sergio German Muños Rios" userId="S::dgrafico@noria.mx::490b3eab-2d75-45dc-8c0b-3b055a3e558b" providerId="AD" clId="Web-{8912EB37-0AB6-A6C6-F45B-15C20E54AF32}" dt="2022-09-22T19:54:53.572" v="0"/>
          <ac:picMkLst>
            <pc:docMk/>
            <pc:sldMk cId="2086609932" sldId="807"/>
            <ac:picMk id="12" creationId="{EDC555F2-12DB-4BA3-836B-415A30CB6769}"/>
          </ac:picMkLst>
        </pc:picChg>
        <pc:picChg chg="mod">
          <ac:chgData name="Sergio German Muños Rios" userId="S::dgrafico@noria.mx::490b3eab-2d75-45dc-8c0b-3b055a3e558b" providerId="AD" clId="Web-{8912EB37-0AB6-A6C6-F45B-15C20E54AF32}" dt="2022-09-22T19:54:53.572" v="0"/>
          <ac:picMkLst>
            <pc:docMk/>
            <pc:sldMk cId="2086609932" sldId="807"/>
            <ac:picMk id="13" creationId="{D066C152-CC6D-4953-926C-5CEE1BBDCA46}"/>
          </ac:picMkLst>
        </pc:picChg>
        <pc:picChg chg="mod">
          <ac:chgData name="Sergio German Muños Rios" userId="S::dgrafico@noria.mx::490b3eab-2d75-45dc-8c0b-3b055a3e558b" providerId="AD" clId="Web-{8912EB37-0AB6-A6C6-F45B-15C20E54AF32}" dt="2022-09-22T19:54:53.572" v="0"/>
          <ac:picMkLst>
            <pc:docMk/>
            <pc:sldMk cId="2086609932" sldId="807"/>
            <ac:picMk id="26627"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2086609932" sldId="807"/>
            <ac:picMk id="26628"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2086609932" sldId="807"/>
            <ac:cxnSpMk id="14" creationId="{C0F0CABD-AECB-44F3-81B3-C15194241072}"/>
          </ac:cxnSpMkLst>
        </pc:cxnChg>
      </pc:sldChg>
      <pc:sldChg chg="modSp">
        <pc:chgData name="Sergio German Muños Rios" userId="S::dgrafico@noria.mx::490b3eab-2d75-45dc-8c0b-3b055a3e558b" providerId="AD" clId="Web-{8912EB37-0AB6-A6C6-F45B-15C20E54AF32}" dt="2022-09-22T19:54:53.572" v="0"/>
        <pc:sldMkLst>
          <pc:docMk/>
          <pc:sldMk cId="550240692" sldId="808"/>
        </pc:sldMkLst>
        <pc:spChg chg="mod">
          <ac:chgData name="Sergio German Muños Rios" userId="S::dgrafico@noria.mx::490b3eab-2d75-45dc-8c0b-3b055a3e558b" providerId="AD" clId="Web-{8912EB37-0AB6-A6C6-F45B-15C20E54AF32}" dt="2022-09-22T19:54:53.572" v="0"/>
          <ac:spMkLst>
            <pc:docMk/>
            <pc:sldMk cId="550240692" sldId="808"/>
            <ac:spMk id="5" creationId="{00000000-0000-0000-0000-000000000000}"/>
          </ac:spMkLst>
        </pc:spChg>
        <pc:spChg chg="mod">
          <ac:chgData name="Sergio German Muños Rios" userId="S::dgrafico@noria.mx::490b3eab-2d75-45dc-8c0b-3b055a3e558b" providerId="AD" clId="Web-{8912EB37-0AB6-A6C6-F45B-15C20E54AF32}" dt="2022-09-22T19:54:53.572" v="0"/>
          <ac:spMkLst>
            <pc:docMk/>
            <pc:sldMk cId="550240692" sldId="808"/>
            <ac:spMk id="9" creationId="{32DA2C4E-3FA6-40D9-A863-03D37C3FF324}"/>
          </ac:spMkLst>
        </pc:spChg>
        <pc:picChg chg="mod">
          <ac:chgData name="Sergio German Muños Rios" userId="S::dgrafico@noria.mx::490b3eab-2d75-45dc-8c0b-3b055a3e558b" providerId="AD" clId="Web-{8912EB37-0AB6-A6C6-F45B-15C20E54AF32}" dt="2022-09-22T19:54:53.572" v="0"/>
          <ac:picMkLst>
            <pc:docMk/>
            <pc:sldMk cId="550240692" sldId="808"/>
            <ac:picMk id="4" creationId="{5FDC0516-92D5-4DF4-842F-E6051FAD23F8}"/>
          </ac:picMkLst>
        </pc:picChg>
        <pc:picChg chg="mod">
          <ac:chgData name="Sergio German Muños Rios" userId="S::dgrafico@noria.mx::490b3eab-2d75-45dc-8c0b-3b055a3e558b" providerId="AD" clId="Web-{8912EB37-0AB6-A6C6-F45B-15C20E54AF32}" dt="2022-09-22T19:54:53.572" v="0"/>
          <ac:picMkLst>
            <pc:docMk/>
            <pc:sldMk cId="550240692" sldId="808"/>
            <ac:picMk id="10" creationId="{48D00610-751B-4AC0-B5F5-091B9116BBDE}"/>
          </ac:picMkLst>
        </pc:picChg>
        <pc:picChg chg="mod">
          <ac:chgData name="Sergio German Muños Rios" userId="S::dgrafico@noria.mx::490b3eab-2d75-45dc-8c0b-3b055a3e558b" providerId="AD" clId="Web-{8912EB37-0AB6-A6C6-F45B-15C20E54AF32}" dt="2022-09-22T19:54:53.572" v="0"/>
          <ac:picMkLst>
            <pc:docMk/>
            <pc:sldMk cId="550240692" sldId="808"/>
            <ac:picMk id="12" creationId="{8F3BD4E5-30C7-41F7-880C-62ADA0B5D0D8}"/>
          </ac:picMkLst>
        </pc:picChg>
        <pc:cxnChg chg="mod">
          <ac:chgData name="Sergio German Muños Rios" userId="S::dgrafico@noria.mx::490b3eab-2d75-45dc-8c0b-3b055a3e558b" providerId="AD" clId="Web-{8912EB37-0AB6-A6C6-F45B-15C20E54AF32}" dt="2022-09-22T19:54:53.572" v="0"/>
          <ac:cxnSpMkLst>
            <pc:docMk/>
            <pc:sldMk cId="550240692" sldId="808"/>
            <ac:cxnSpMk id="16" creationId="{8ECC8AA3-47E9-4397-B522-708EC41521D5}"/>
          </ac:cxnSpMkLst>
        </pc:cxnChg>
      </pc:sldChg>
      <pc:sldChg chg="modSp">
        <pc:chgData name="Sergio German Muños Rios" userId="S::dgrafico@noria.mx::490b3eab-2d75-45dc-8c0b-3b055a3e558b" providerId="AD" clId="Web-{8912EB37-0AB6-A6C6-F45B-15C20E54AF32}" dt="2022-09-22T19:54:53.572" v="0"/>
        <pc:sldMkLst>
          <pc:docMk/>
          <pc:sldMk cId="2203666014" sldId="809"/>
        </pc:sldMkLst>
        <pc:spChg chg="mod">
          <ac:chgData name="Sergio German Muños Rios" userId="S::dgrafico@noria.mx::490b3eab-2d75-45dc-8c0b-3b055a3e558b" providerId="AD" clId="Web-{8912EB37-0AB6-A6C6-F45B-15C20E54AF32}" dt="2022-09-22T19:54:53.572" v="0"/>
          <ac:spMkLst>
            <pc:docMk/>
            <pc:sldMk cId="2203666014" sldId="809"/>
            <ac:spMk id="6" creationId="{00000000-0000-0000-0000-000000000000}"/>
          </ac:spMkLst>
        </pc:spChg>
        <pc:spChg chg="mod">
          <ac:chgData name="Sergio German Muños Rios" userId="S::dgrafico@noria.mx::490b3eab-2d75-45dc-8c0b-3b055a3e558b" providerId="AD" clId="Web-{8912EB37-0AB6-A6C6-F45B-15C20E54AF32}" dt="2022-09-22T19:54:53.572" v="0"/>
          <ac:spMkLst>
            <pc:docMk/>
            <pc:sldMk cId="2203666014" sldId="809"/>
            <ac:spMk id="10" creationId="{265CBED6-D9B1-4501-9667-0BD683851F25}"/>
          </ac:spMkLst>
        </pc:spChg>
        <pc:spChg chg="mod">
          <ac:chgData name="Sergio German Muños Rios" userId="S::dgrafico@noria.mx::490b3eab-2d75-45dc-8c0b-3b055a3e558b" providerId="AD" clId="Web-{8912EB37-0AB6-A6C6-F45B-15C20E54AF32}" dt="2022-09-22T19:54:53.572" v="0"/>
          <ac:spMkLst>
            <pc:docMk/>
            <pc:sldMk cId="2203666014" sldId="809"/>
            <ac:spMk id="14" creationId="{CA6ECC06-0FE4-4EBB-8415-872866B8349A}"/>
          </ac:spMkLst>
        </pc:spChg>
        <pc:spChg chg="mod">
          <ac:chgData name="Sergio German Muños Rios" userId="S::dgrafico@noria.mx::490b3eab-2d75-45dc-8c0b-3b055a3e558b" providerId="AD" clId="Web-{8912EB37-0AB6-A6C6-F45B-15C20E54AF32}" dt="2022-09-22T19:54:53.572" v="0"/>
          <ac:spMkLst>
            <pc:docMk/>
            <pc:sldMk cId="2203666014" sldId="809"/>
            <ac:spMk id="15" creationId="{9E0BE890-624B-4349-89C3-31360DB2548C}"/>
          </ac:spMkLst>
        </pc:spChg>
        <pc:spChg chg="mod">
          <ac:chgData name="Sergio German Muños Rios" userId="S::dgrafico@noria.mx::490b3eab-2d75-45dc-8c0b-3b055a3e558b" providerId="AD" clId="Web-{8912EB37-0AB6-A6C6-F45B-15C20E54AF32}" dt="2022-09-22T19:54:53.572" v="0"/>
          <ac:spMkLst>
            <pc:docMk/>
            <pc:sldMk cId="2203666014" sldId="809"/>
            <ac:spMk id="18" creationId="{B2417CC6-DFDD-4071-9ED6-9489811610A5}"/>
          </ac:spMkLst>
        </pc:spChg>
        <pc:grpChg chg="mod">
          <ac:chgData name="Sergio German Muños Rios" userId="S::dgrafico@noria.mx::490b3eab-2d75-45dc-8c0b-3b055a3e558b" providerId="AD" clId="Web-{8912EB37-0AB6-A6C6-F45B-15C20E54AF32}" dt="2022-09-22T19:54:53.572" v="0"/>
          <ac:grpSpMkLst>
            <pc:docMk/>
            <pc:sldMk cId="2203666014" sldId="809"/>
            <ac:grpSpMk id="3" creationId="{F2164709-C449-473A-94C2-297A397864A7}"/>
          </ac:grpSpMkLst>
        </pc:grpChg>
        <pc:picChg chg="mod">
          <ac:chgData name="Sergio German Muños Rios" userId="S::dgrafico@noria.mx::490b3eab-2d75-45dc-8c0b-3b055a3e558b" providerId="AD" clId="Web-{8912EB37-0AB6-A6C6-F45B-15C20E54AF32}" dt="2022-09-22T19:54:53.572" v="0"/>
          <ac:picMkLst>
            <pc:docMk/>
            <pc:sldMk cId="2203666014" sldId="809"/>
            <ac:picMk id="5" creationId="{DF9113C3-0CC2-470D-B234-B60CD627D7F8}"/>
          </ac:picMkLst>
        </pc:picChg>
        <pc:cxnChg chg="mod">
          <ac:chgData name="Sergio German Muños Rios" userId="S::dgrafico@noria.mx::490b3eab-2d75-45dc-8c0b-3b055a3e558b" providerId="AD" clId="Web-{8912EB37-0AB6-A6C6-F45B-15C20E54AF32}" dt="2022-09-22T19:54:53.572" v="0"/>
          <ac:cxnSpMkLst>
            <pc:docMk/>
            <pc:sldMk cId="2203666014" sldId="809"/>
            <ac:cxnSpMk id="8" creationId="{F96FFA90-B987-2C1F-FC1C-8AD9D2BA26F1}"/>
          </ac:cxnSpMkLst>
        </pc:cxnChg>
        <pc:cxnChg chg="mod">
          <ac:chgData name="Sergio German Muños Rios" userId="S::dgrafico@noria.mx::490b3eab-2d75-45dc-8c0b-3b055a3e558b" providerId="AD" clId="Web-{8912EB37-0AB6-A6C6-F45B-15C20E54AF32}" dt="2022-09-22T19:54:53.572" v="0"/>
          <ac:cxnSpMkLst>
            <pc:docMk/>
            <pc:sldMk cId="2203666014" sldId="809"/>
            <ac:cxnSpMk id="16" creationId="{F96F9357-BB43-4B47-84D5-BEF4B5A41E1E}"/>
          </ac:cxnSpMkLst>
        </pc:cxnChg>
      </pc:sldChg>
      <pc:sldChg chg="modSp">
        <pc:chgData name="Sergio German Muños Rios" userId="S::dgrafico@noria.mx::490b3eab-2d75-45dc-8c0b-3b055a3e558b" providerId="AD" clId="Web-{8912EB37-0AB6-A6C6-F45B-15C20E54AF32}" dt="2022-09-22T19:54:53.572" v="0"/>
        <pc:sldMkLst>
          <pc:docMk/>
          <pc:sldMk cId="2057037297" sldId="811"/>
        </pc:sldMkLst>
        <pc:spChg chg="mod">
          <ac:chgData name="Sergio German Muños Rios" userId="S::dgrafico@noria.mx::490b3eab-2d75-45dc-8c0b-3b055a3e558b" providerId="AD" clId="Web-{8912EB37-0AB6-A6C6-F45B-15C20E54AF32}" dt="2022-09-22T19:54:53.572" v="0"/>
          <ac:spMkLst>
            <pc:docMk/>
            <pc:sldMk cId="2057037297" sldId="811"/>
            <ac:spMk id="3" creationId="{04AC9D90-4EAA-474E-8C35-3AA92F49C75E}"/>
          </ac:spMkLst>
        </pc:spChg>
        <pc:spChg chg="mod">
          <ac:chgData name="Sergio German Muños Rios" userId="S::dgrafico@noria.mx::490b3eab-2d75-45dc-8c0b-3b055a3e558b" providerId="AD" clId="Web-{8912EB37-0AB6-A6C6-F45B-15C20E54AF32}" dt="2022-09-22T19:54:53.572" v="0"/>
          <ac:spMkLst>
            <pc:docMk/>
            <pc:sldMk cId="2057037297" sldId="811"/>
            <ac:spMk id="6" creationId="{00000000-0000-0000-0000-000000000000}"/>
          </ac:spMkLst>
        </pc:spChg>
        <pc:picChg chg="mod">
          <ac:chgData name="Sergio German Muños Rios" userId="S::dgrafico@noria.mx::490b3eab-2d75-45dc-8c0b-3b055a3e558b" providerId="AD" clId="Web-{8912EB37-0AB6-A6C6-F45B-15C20E54AF32}" dt="2022-09-22T19:54:53.572" v="0"/>
          <ac:picMkLst>
            <pc:docMk/>
            <pc:sldMk cId="2057037297" sldId="811"/>
            <ac:picMk id="5" creationId="{3012584B-61AF-4F61-9917-7382EEB29445}"/>
          </ac:picMkLst>
        </pc:picChg>
        <pc:picChg chg="mod">
          <ac:chgData name="Sergio German Muños Rios" userId="S::dgrafico@noria.mx::490b3eab-2d75-45dc-8c0b-3b055a3e558b" providerId="AD" clId="Web-{8912EB37-0AB6-A6C6-F45B-15C20E54AF32}" dt="2022-09-22T19:54:53.572" v="0"/>
          <ac:picMkLst>
            <pc:docMk/>
            <pc:sldMk cId="2057037297" sldId="811"/>
            <ac:picMk id="10" creationId="{3BD1ED70-4D6F-444B-8B11-874CEBE23BC9}"/>
          </ac:picMkLst>
        </pc:picChg>
        <pc:cxnChg chg="mod">
          <ac:chgData name="Sergio German Muños Rios" userId="S::dgrafico@noria.mx::490b3eab-2d75-45dc-8c0b-3b055a3e558b" providerId="AD" clId="Web-{8912EB37-0AB6-A6C6-F45B-15C20E54AF32}" dt="2022-09-22T19:54:53.572" v="0"/>
          <ac:cxnSpMkLst>
            <pc:docMk/>
            <pc:sldMk cId="2057037297" sldId="811"/>
            <ac:cxnSpMk id="13" creationId="{535883C3-7D88-4C70-8BD4-5C450147347E}"/>
          </ac:cxnSpMkLst>
        </pc:cxnChg>
      </pc:sldChg>
      <pc:sldChg chg="modSp">
        <pc:chgData name="Sergio German Muños Rios" userId="S::dgrafico@noria.mx::490b3eab-2d75-45dc-8c0b-3b055a3e558b" providerId="AD" clId="Web-{8912EB37-0AB6-A6C6-F45B-15C20E54AF32}" dt="2022-09-22T19:54:53.572" v="0"/>
        <pc:sldMkLst>
          <pc:docMk/>
          <pc:sldMk cId="3404666298" sldId="855"/>
        </pc:sldMkLst>
        <pc:spChg chg="mod">
          <ac:chgData name="Sergio German Muños Rios" userId="S::dgrafico@noria.mx::490b3eab-2d75-45dc-8c0b-3b055a3e558b" providerId="AD" clId="Web-{8912EB37-0AB6-A6C6-F45B-15C20E54AF32}" dt="2022-09-22T19:54:53.572" v="0"/>
          <ac:spMkLst>
            <pc:docMk/>
            <pc:sldMk cId="3404666298" sldId="855"/>
            <ac:spMk id="2" creationId="{00000000-0000-0000-0000-000000000000}"/>
          </ac:spMkLst>
        </pc:spChg>
        <pc:graphicFrameChg chg="mod">
          <ac:chgData name="Sergio German Muños Rios" userId="S::dgrafico@noria.mx::490b3eab-2d75-45dc-8c0b-3b055a3e558b" providerId="AD" clId="Web-{8912EB37-0AB6-A6C6-F45B-15C20E54AF32}" dt="2022-09-22T19:54:53.572" v="0"/>
          <ac:graphicFrameMkLst>
            <pc:docMk/>
            <pc:sldMk cId="3404666298" sldId="855"/>
            <ac:graphicFrameMk id="4" creationId="{00000000-0000-0000-0000-000000000000}"/>
          </ac:graphicFrameMkLst>
        </pc:graphicFrameChg>
      </pc:sldChg>
      <pc:sldChg chg="modSp">
        <pc:chgData name="Sergio German Muños Rios" userId="S::dgrafico@noria.mx::490b3eab-2d75-45dc-8c0b-3b055a3e558b" providerId="AD" clId="Web-{8912EB37-0AB6-A6C6-F45B-15C20E54AF32}" dt="2022-09-22T19:54:53.572" v="0"/>
        <pc:sldMkLst>
          <pc:docMk/>
          <pc:sldMk cId="2440847173" sldId="859"/>
        </pc:sldMkLst>
        <pc:spChg chg="mod">
          <ac:chgData name="Sergio German Muños Rios" userId="S::dgrafico@noria.mx::490b3eab-2d75-45dc-8c0b-3b055a3e558b" providerId="AD" clId="Web-{8912EB37-0AB6-A6C6-F45B-15C20E54AF32}" dt="2022-09-22T19:54:53.572" v="0"/>
          <ac:spMkLst>
            <pc:docMk/>
            <pc:sldMk cId="2440847173" sldId="859"/>
            <ac:spMk id="2" creationId="{389FE9DE-E7F2-6E7E-027D-E6AFB5DD1AB6}"/>
          </ac:spMkLst>
        </pc:spChg>
        <pc:spChg chg="mod">
          <ac:chgData name="Sergio German Muños Rios" userId="S::dgrafico@noria.mx::490b3eab-2d75-45dc-8c0b-3b055a3e558b" providerId="AD" clId="Web-{8912EB37-0AB6-A6C6-F45B-15C20E54AF32}" dt="2022-09-22T19:54:53.572" v="0"/>
          <ac:spMkLst>
            <pc:docMk/>
            <pc:sldMk cId="2440847173" sldId="859"/>
            <ac:spMk id="6" creationId="{00000000-0000-0000-0000-000000000000}"/>
          </ac:spMkLst>
        </pc:spChg>
        <pc:spChg chg="mod">
          <ac:chgData name="Sergio German Muños Rios" userId="S::dgrafico@noria.mx::490b3eab-2d75-45dc-8c0b-3b055a3e558b" providerId="AD" clId="Web-{8912EB37-0AB6-A6C6-F45B-15C20E54AF32}" dt="2022-09-22T19:54:53.572" v="0"/>
          <ac:spMkLst>
            <pc:docMk/>
            <pc:sldMk cId="2440847173" sldId="859"/>
            <ac:spMk id="7" creationId="{00000000-0000-0000-0000-000000000000}"/>
          </ac:spMkLst>
        </pc:spChg>
        <pc:spChg chg="mod">
          <ac:chgData name="Sergio German Muños Rios" userId="S::dgrafico@noria.mx::490b3eab-2d75-45dc-8c0b-3b055a3e558b" providerId="AD" clId="Web-{8912EB37-0AB6-A6C6-F45B-15C20E54AF32}" dt="2022-09-22T19:54:53.572" v="0"/>
          <ac:spMkLst>
            <pc:docMk/>
            <pc:sldMk cId="2440847173" sldId="859"/>
            <ac:spMk id="8" creationId="{00000000-0000-0000-0000-000000000000}"/>
          </ac:spMkLst>
        </pc:spChg>
        <pc:spChg chg="mod">
          <ac:chgData name="Sergio German Muños Rios" userId="S::dgrafico@noria.mx::490b3eab-2d75-45dc-8c0b-3b055a3e558b" providerId="AD" clId="Web-{8912EB37-0AB6-A6C6-F45B-15C20E54AF32}" dt="2022-09-22T19:54:53.572" v="0"/>
          <ac:spMkLst>
            <pc:docMk/>
            <pc:sldMk cId="2440847173" sldId="859"/>
            <ac:spMk id="9" creationId="{00000000-0000-0000-0000-000000000000}"/>
          </ac:spMkLst>
        </pc:spChg>
        <pc:grpChg chg="mod">
          <ac:chgData name="Sergio German Muños Rios" userId="S::dgrafico@noria.mx::490b3eab-2d75-45dc-8c0b-3b055a3e558b" providerId="AD" clId="Web-{8912EB37-0AB6-A6C6-F45B-15C20E54AF32}" dt="2022-09-22T19:54:53.572" v="0"/>
          <ac:grpSpMkLst>
            <pc:docMk/>
            <pc:sldMk cId="2440847173" sldId="859"/>
            <ac:grpSpMk id="11" creationId="{00000000-0000-0000-0000-000000000000}"/>
          </ac:grpSpMkLst>
        </pc:grpChg>
        <pc:picChg chg="mod">
          <ac:chgData name="Sergio German Muños Rios" userId="S::dgrafico@noria.mx::490b3eab-2d75-45dc-8c0b-3b055a3e558b" providerId="AD" clId="Web-{8912EB37-0AB6-A6C6-F45B-15C20E54AF32}" dt="2022-09-22T19:54:53.572" v="0"/>
          <ac:picMkLst>
            <pc:docMk/>
            <pc:sldMk cId="2440847173" sldId="859"/>
            <ac:picMk id="10"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2440847173" sldId="859"/>
            <ac:picMk id="12"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2440847173" sldId="859"/>
            <ac:picMk id="13"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2440847173" sldId="859"/>
            <ac:picMk id="14"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2440847173" sldId="859"/>
            <ac:cxnSpMk id="3" creationId="{71FA4A66-8287-0A27-D327-DB902666D367}"/>
          </ac:cxnSpMkLst>
        </pc:cxnChg>
      </pc:sldChg>
      <pc:sldChg chg="modSp">
        <pc:chgData name="Sergio German Muños Rios" userId="S::dgrafico@noria.mx::490b3eab-2d75-45dc-8c0b-3b055a3e558b" providerId="AD" clId="Web-{8912EB37-0AB6-A6C6-F45B-15C20E54AF32}" dt="2022-09-22T19:54:53.572" v="0"/>
        <pc:sldMkLst>
          <pc:docMk/>
          <pc:sldMk cId="1432042703" sldId="863"/>
        </pc:sldMkLst>
        <pc:spChg chg="mod">
          <ac:chgData name="Sergio German Muños Rios" userId="S::dgrafico@noria.mx::490b3eab-2d75-45dc-8c0b-3b055a3e558b" providerId="AD" clId="Web-{8912EB37-0AB6-A6C6-F45B-15C20E54AF32}" dt="2022-09-22T19:54:53.572" v="0"/>
          <ac:spMkLst>
            <pc:docMk/>
            <pc:sldMk cId="1432042703" sldId="863"/>
            <ac:spMk id="2" creationId="{2694BBDF-2A9D-DF03-8C59-713139E4AA5D}"/>
          </ac:spMkLst>
        </pc:spChg>
        <pc:spChg chg="mod">
          <ac:chgData name="Sergio German Muños Rios" userId="S::dgrafico@noria.mx::490b3eab-2d75-45dc-8c0b-3b055a3e558b" providerId="AD" clId="Web-{8912EB37-0AB6-A6C6-F45B-15C20E54AF32}" dt="2022-09-22T19:54:53.572" v="0"/>
          <ac:spMkLst>
            <pc:docMk/>
            <pc:sldMk cId="1432042703" sldId="863"/>
            <ac:spMk id="9" creationId="{00000000-0000-0000-0000-000000000000}"/>
          </ac:spMkLst>
        </pc:spChg>
        <pc:picChg chg="mod">
          <ac:chgData name="Sergio German Muños Rios" userId="S::dgrafico@noria.mx::490b3eab-2d75-45dc-8c0b-3b055a3e558b" providerId="AD" clId="Web-{8912EB37-0AB6-A6C6-F45B-15C20E54AF32}" dt="2022-09-22T19:54:53.572" v="0"/>
          <ac:picMkLst>
            <pc:docMk/>
            <pc:sldMk cId="1432042703" sldId="863"/>
            <ac:picMk id="7"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1432042703" sldId="863"/>
            <ac:picMk id="8"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1432042703" sldId="863"/>
            <ac:picMk id="10"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1432042703" sldId="863"/>
            <ac:cxnSpMk id="6" creationId="{10E57370-DEB4-0859-E6B1-10567CC58F77}"/>
          </ac:cxnSpMkLst>
        </pc:cxnChg>
      </pc:sldChg>
      <pc:sldChg chg="modSp">
        <pc:chgData name="Sergio German Muños Rios" userId="S::dgrafico@noria.mx::490b3eab-2d75-45dc-8c0b-3b055a3e558b" providerId="AD" clId="Web-{8912EB37-0AB6-A6C6-F45B-15C20E54AF32}" dt="2022-09-22T19:54:53.572" v="0"/>
        <pc:sldMkLst>
          <pc:docMk/>
          <pc:sldMk cId="286842113" sldId="865"/>
        </pc:sldMkLst>
        <pc:spChg chg="mod">
          <ac:chgData name="Sergio German Muños Rios" userId="S::dgrafico@noria.mx::490b3eab-2d75-45dc-8c0b-3b055a3e558b" providerId="AD" clId="Web-{8912EB37-0AB6-A6C6-F45B-15C20E54AF32}" dt="2022-09-22T19:54:53.572" v="0"/>
          <ac:spMkLst>
            <pc:docMk/>
            <pc:sldMk cId="286842113" sldId="865"/>
            <ac:spMk id="3" creationId="{00000000-0000-0000-0000-000000000000}"/>
          </ac:spMkLst>
        </pc:spChg>
        <pc:picChg chg="mod">
          <ac:chgData name="Sergio German Muños Rios" userId="S::dgrafico@noria.mx::490b3eab-2d75-45dc-8c0b-3b055a3e558b" providerId="AD" clId="Web-{8912EB37-0AB6-A6C6-F45B-15C20E54AF32}" dt="2022-09-22T19:54:53.572" v="0"/>
          <ac:picMkLst>
            <pc:docMk/>
            <pc:sldMk cId="286842113" sldId="865"/>
            <ac:picMk id="6"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286842113" sldId="865"/>
            <ac:picMk id="7" creationId="{4ED0680F-9CEA-4F11-89DA-6E61E98E2542}"/>
          </ac:picMkLst>
        </pc:picChg>
        <pc:picChg chg="mod">
          <ac:chgData name="Sergio German Muños Rios" userId="S::dgrafico@noria.mx::490b3eab-2d75-45dc-8c0b-3b055a3e558b" providerId="AD" clId="Web-{8912EB37-0AB6-A6C6-F45B-15C20E54AF32}" dt="2022-09-22T19:54:53.572" v="0"/>
          <ac:picMkLst>
            <pc:docMk/>
            <pc:sldMk cId="286842113" sldId="865"/>
            <ac:picMk id="9" creationId="{719ECA4F-2BBF-40D0-BA29-D4538430CBC4}"/>
          </ac:picMkLst>
        </pc:picChg>
        <pc:cxnChg chg="mod">
          <ac:chgData name="Sergio German Muños Rios" userId="S::dgrafico@noria.mx::490b3eab-2d75-45dc-8c0b-3b055a3e558b" providerId="AD" clId="Web-{8912EB37-0AB6-A6C6-F45B-15C20E54AF32}" dt="2022-09-22T19:54:53.572" v="0"/>
          <ac:cxnSpMkLst>
            <pc:docMk/>
            <pc:sldMk cId="286842113" sldId="865"/>
            <ac:cxnSpMk id="2" creationId="{826C35F3-EF6A-3783-A343-3630163C6D4B}"/>
          </ac:cxnSpMkLst>
        </pc:cxnChg>
        <pc:cxnChg chg="mod">
          <ac:chgData name="Sergio German Muños Rios" userId="S::dgrafico@noria.mx::490b3eab-2d75-45dc-8c0b-3b055a3e558b" providerId="AD" clId="Web-{8912EB37-0AB6-A6C6-F45B-15C20E54AF32}" dt="2022-09-22T19:54:53.572" v="0"/>
          <ac:cxnSpMkLst>
            <pc:docMk/>
            <pc:sldMk cId="286842113" sldId="865"/>
            <ac:cxnSpMk id="5" creationId="{6AFF0080-1324-DBC8-7788-F1107694CA53}"/>
          </ac:cxnSpMkLst>
        </pc:cxnChg>
      </pc:sldChg>
      <pc:sldChg chg="modSp">
        <pc:chgData name="Sergio German Muños Rios" userId="S::dgrafico@noria.mx::490b3eab-2d75-45dc-8c0b-3b055a3e558b" providerId="AD" clId="Web-{8912EB37-0AB6-A6C6-F45B-15C20E54AF32}" dt="2022-09-22T19:54:53.572" v="0"/>
        <pc:sldMkLst>
          <pc:docMk/>
          <pc:sldMk cId="3325054560" sldId="866"/>
        </pc:sldMkLst>
        <pc:spChg chg="mod">
          <ac:chgData name="Sergio German Muños Rios" userId="S::dgrafico@noria.mx::490b3eab-2d75-45dc-8c0b-3b055a3e558b" providerId="AD" clId="Web-{8912EB37-0AB6-A6C6-F45B-15C20E54AF32}" dt="2022-09-22T19:54:53.572" v="0"/>
          <ac:spMkLst>
            <pc:docMk/>
            <pc:sldMk cId="3325054560" sldId="866"/>
            <ac:spMk id="4" creationId="{00000000-0000-0000-0000-000000000000}"/>
          </ac:spMkLst>
        </pc:spChg>
        <pc:spChg chg="mod">
          <ac:chgData name="Sergio German Muños Rios" userId="S::dgrafico@noria.mx::490b3eab-2d75-45dc-8c0b-3b055a3e558b" providerId="AD" clId="Web-{8912EB37-0AB6-A6C6-F45B-15C20E54AF32}" dt="2022-09-22T19:54:53.572" v="0"/>
          <ac:spMkLst>
            <pc:docMk/>
            <pc:sldMk cId="3325054560" sldId="866"/>
            <ac:spMk id="10" creationId="{FE5D503D-0E65-4482-825A-62F2E83E2810}"/>
          </ac:spMkLst>
        </pc:spChg>
        <pc:spChg chg="mod">
          <ac:chgData name="Sergio German Muños Rios" userId="S::dgrafico@noria.mx::490b3eab-2d75-45dc-8c0b-3b055a3e558b" providerId="AD" clId="Web-{8912EB37-0AB6-A6C6-F45B-15C20E54AF32}" dt="2022-09-22T19:54:53.572" v="0"/>
          <ac:spMkLst>
            <pc:docMk/>
            <pc:sldMk cId="3325054560" sldId="866"/>
            <ac:spMk id="12" creationId="{B5C06F2F-8ADC-4C34-ADB2-F97B6F9B8910}"/>
          </ac:spMkLst>
        </pc:spChg>
        <pc:spChg chg="mod">
          <ac:chgData name="Sergio German Muños Rios" userId="S::dgrafico@noria.mx::490b3eab-2d75-45dc-8c0b-3b055a3e558b" providerId="AD" clId="Web-{8912EB37-0AB6-A6C6-F45B-15C20E54AF32}" dt="2022-09-22T19:54:53.572" v="0"/>
          <ac:spMkLst>
            <pc:docMk/>
            <pc:sldMk cId="3325054560" sldId="866"/>
            <ac:spMk id="14" creationId="{519378C8-634B-4957-A009-AC41E37B07C5}"/>
          </ac:spMkLst>
        </pc:spChg>
        <pc:spChg chg="mod">
          <ac:chgData name="Sergio German Muños Rios" userId="S::dgrafico@noria.mx::490b3eab-2d75-45dc-8c0b-3b055a3e558b" providerId="AD" clId="Web-{8912EB37-0AB6-A6C6-F45B-15C20E54AF32}" dt="2022-09-22T19:54:53.572" v="0"/>
          <ac:spMkLst>
            <pc:docMk/>
            <pc:sldMk cId="3325054560" sldId="866"/>
            <ac:spMk id="16" creationId="{F6F01B6B-CF40-41F7-80C9-8A46FF986C81}"/>
          </ac:spMkLst>
        </pc:spChg>
        <pc:grpChg chg="mod">
          <ac:chgData name="Sergio German Muños Rios" userId="S::dgrafico@noria.mx::490b3eab-2d75-45dc-8c0b-3b055a3e558b" providerId="AD" clId="Web-{8912EB37-0AB6-A6C6-F45B-15C20E54AF32}" dt="2022-09-22T19:54:53.572" v="0"/>
          <ac:grpSpMkLst>
            <pc:docMk/>
            <pc:sldMk cId="3325054560" sldId="866"/>
            <ac:grpSpMk id="7" creationId="{1DA66E99-806C-4463-8C5C-F084BE786351}"/>
          </ac:grpSpMkLst>
        </pc:grpChg>
        <pc:picChg chg="mod">
          <ac:chgData name="Sergio German Muños Rios" userId="S::dgrafico@noria.mx::490b3eab-2d75-45dc-8c0b-3b055a3e558b" providerId="AD" clId="Web-{8912EB37-0AB6-A6C6-F45B-15C20E54AF32}" dt="2022-09-22T19:54:53.572" v="0"/>
          <ac:picMkLst>
            <pc:docMk/>
            <pc:sldMk cId="3325054560" sldId="866"/>
            <ac:picMk id="3"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3325054560" sldId="866"/>
            <ac:picMk id="6" creationId="{61834272-112D-4574-B9DA-607433D09EFC}"/>
          </ac:picMkLst>
        </pc:picChg>
      </pc:sldChg>
      <pc:sldChg chg="modSp">
        <pc:chgData name="Sergio German Muños Rios" userId="S::dgrafico@noria.mx::490b3eab-2d75-45dc-8c0b-3b055a3e558b" providerId="AD" clId="Web-{8912EB37-0AB6-A6C6-F45B-15C20E54AF32}" dt="2022-09-22T19:54:53.572" v="0"/>
        <pc:sldMkLst>
          <pc:docMk/>
          <pc:sldMk cId="3303666521" sldId="872"/>
        </pc:sldMkLst>
        <pc:spChg chg="mod">
          <ac:chgData name="Sergio German Muños Rios" userId="S::dgrafico@noria.mx::490b3eab-2d75-45dc-8c0b-3b055a3e558b" providerId="AD" clId="Web-{8912EB37-0AB6-A6C6-F45B-15C20E54AF32}" dt="2022-09-22T19:54:53.572" v="0"/>
          <ac:spMkLst>
            <pc:docMk/>
            <pc:sldMk cId="3303666521" sldId="872"/>
            <ac:spMk id="9" creationId="{00000000-0000-0000-0000-000000000000}"/>
          </ac:spMkLst>
        </pc:spChg>
        <pc:spChg chg="mod">
          <ac:chgData name="Sergio German Muños Rios" userId="S::dgrafico@noria.mx::490b3eab-2d75-45dc-8c0b-3b055a3e558b" providerId="AD" clId="Web-{8912EB37-0AB6-A6C6-F45B-15C20E54AF32}" dt="2022-09-22T19:54:53.572" v="0"/>
          <ac:spMkLst>
            <pc:docMk/>
            <pc:sldMk cId="3303666521" sldId="872"/>
            <ac:spMk id="10" creationId="{6D43DC35-5FC3-2F4C-D111-854833C52EC1}"/>
          </ac:spMkLst>
        </pc:spChg>
        <pc:picChg chg="mod">
          <ac:chgData name="Sergio German Muños Rios" userId="S::dgrafico@noria.mx::490b3eab-2d75-45dc-8c0b-3b055a3e558b" providerId="AD" clId="Web-{8912EB37-0AB6-A6C6-F45B-15C20E54AF32}" dt="2022-09-22T19:54:53.572" v="0"/>
          <ac:picMkLst>
            <pc:docMk/>
            <pc:sldMk cId="3303666521" sldId="872"/>
            <ac:picMk id="2"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3303666521" sldId="872"/>
            <ac:picMk id="5" creationId="{D5C3D030-87CF-415C-9DCA-ED41E6A470DD}"/>
          </ac:picMkLst>
        </pc:picChg>
        <pc:picChg chg="mod">
          <ac:chgData name="Sergio German Muños Rios" userId="S::dgrafico@noria.mx::490b3eab-2d75-45dc-8c0b-3b055a3e558b" providerId="AD" clId="Web-{8912EB37-0AB6-A6C6-F45B-15C20E54AF32}" dt="2022-09-22T19:54:53.572" v="0"/>
          <ac:picMkLst>
            <pc:docMk/>
            <pc:sldMk cId="3303666521" sldId="872"/>
            <ac:picMk id="8"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3303666521" sldId="872"/>
            <ac:cxnSpMk id="11" creationId="{72B7296C-82B5-E5F2-3BE3-6EF8E528D8AF}"/>
          </ac:cxnSpMkLst>
        </pc:cxnChg>
        <pc:cxnChg chg="mod">
          <ac:chgData name="Sergio German Muños Rios" userId="S::dgrafico@noria.mx::490b3eab-2d75-45dc-8c0b-3b055a3e558b" providerId="AD" clId="Web-{8912EB37-0AB6-A6C6-F45B-15C20E54AF32}" dt="2022-09-22T19:54:53.572" v="0"/>
          <ac:cxnSpMkLst>
            <pc:docMk/>
            <pc:sldMk cId="3303666521" sldId="872"/>
            <ac:cxnSpMk id="12" creationId="{396B144B-160D-3F78-8A0E-22D732CCC091}"/>
          </ac:cxnSpMkLst>
        </pc:cxnChg>
      </pc:sldChg>
      <pc:sldChg chg="modSp">
        <pc:chgData name="Sergio German Muños Rios" userId="S::dgrafico@noria.mx::490b3eab-2d75-45dc-8c0b-3b055a3e558b" providerId="AD" clId="Web-{8912EB37-0AB6-A6C6-F45B-15C20E54AF32}" dt="2022-09-22T19:54:53.572" v="0"/>
        <pc:sldMkLst>
          <pc:docMk/>
          <pc:sldMk cId="4138060795" sldId="878"/>
        </pc:sldMkLst>
        <pc:spChg chg="mod">
          <ac:chgData name="Sergio German Muños Rios" userId="S::dgrafico@noria.mx::490b3eab-2d75-45dc-8c0b-3b055a3e558b" providerId="AD" clId="Web-{8912EB37-0AB6-A6C6-F45B-15C20E54AF32}" dt="2022-09-22T19:54:53.572" v="0"/>
          <ac:spMkLst>
            <pc:docMk/>
            <pc:sldMk cId="4138060795" sldId="878"/>
            <ac:spMk id="4" creationId="{00000000-0000-0000-0000-000000000000}"/>
          </ac:spMkLst>
        </pc:spChg>
        <pc:spChg chg="mod">
          <ac:chgData name="Sergio German Muños Rios" userId="S::dgrafico@noria.mx::490b3eab-2d75-45dc-8c0b-3b055a3e558b" providerId="AD" clId="Web-{8912EB37-0AB6-A6C6-F45B-15C20E54AF32}" dt="2022-09-22T19:54:53.572" v="0"/>
          <ac:spMkLst>
            <pc:docMk/>
            <pc:sldMk cId="4138060795" sldId="878"/>
            <ac:spMk id="8" creationId="{2022B893-19C3-E7F2-3CE4-A8E91277CF49}"/>
          </ac:spMkLst>
        </pc:spChg>
        <pc:picChg chg="mod">
          <ac:chgData name="Sergio German Muños Rios" userId="S::dgrafico@noria.mx::490b3eab-2d75-45dc-8c0b-3b055a3e558b" providerId="AD" clId="Web-{8912EB37-0AB6-A6C6-F45B-15C20E54AF32}" dt="2022-09-22T19:54:53.572" v="0"/>
          <ac:picMkLst>
            <pc:docMk/>
            <pc:sldMk cId="4138060795" sldId="878"/>
            <ac:picMk id="2"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4138060795" sldId="878"/>
            <ac:picMk id="3"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4138060795" sldId="878"/>
            <ac:cxnSpMk id="9" creationId="{001E4ECF-881C-151A-1C80-6F87318A8465}"/>
          </ac:cxnSpMkLst>
        </pc:cxnChg>
        <pc:cxnChg chg="mod">
          <ac:chgData name="Sergio German Muños Rios" userId="S::dgrafico@noria.mx::490b3eab-2d75-45dc-8c0b-3b055a3e558b" providerId="AD" clId="Web-{8912EB37-0AB6-A6C6-F45B-15C20E54AF32}" dt="2022-09-22T19:54:53.572" v="0"/>
          <ac:cxnSpMkLst>
            <pc:docMk/>
            <pc:sldMk cId="4138060795" sldId="878"/>
            <ac:cxnSpMk id="10" creationId="{6C9760EA-6D04-C6E8-27A7-5CC53E2C8F08}"/>
          </ac:cxnSpMkLst>
        </pc:cxnChg>
      </pc:sldChg>
      <pc:sldChg chg="modSp">
        <pc:chgData name="Sergio German Muños Rios" userId="S::dgrafico@noria.mx::490b3eab-2d75-45dc-8c0b-3b055a3e558b" providerId="AD" clId="Web-{8912EB37-0AB6-A6C6-F45B-15C20E54AF32}" dt="2022-09-22T19:54:53.572" v="0"/>
        <pc:sldMkLst>
          <pc:docMk/>
          <pc:sldMk cId="1930899011" sldId="881"/>
        </pc:sldMkLst>
        <pc:spChg chg="mod">
          <ac:chgData name="Sergio German Muños Rios" userId="S::dgrafico@noria.mx::490b3eab-2d75-45dc-8c0b-3b055a3e558b" providerId="AD" clId="Web-{8912EB37-0AB6-A6C6-F45B-15C20E54AF32}" dt="2022-09-22T19:54:53.572" v="0"/>
          <ac:spMkLst>
            <pc:docMk/>
            <pc:sldMk cId="1930899011" sldId="881"/>
            <ac:spMk id="3" creationId="{00000000-0000-0000-0000-000000000000}"/>
          </ac:spMkLst>
        </pc:spChg>
        <pc:spChg chg="mod">
          <ac:chgData name="Sergio German Muños Rios" userId="S::dgrafico@noria.mx::490b3eab-2d75-45dc-8c0b-3b055a3e558b" providerId="AD" clId="Web-{8912EB37-0AB6-A6C6-F45B-15C20E54AF32}" dt="2022-09-22T19:54:53.572" v="0"/>
          <ac:spMkLst>
            <pc:docMk/>
            <pc:sldMk cId="1930899011" sldId="881"/>
            <ac:spMk id="7" creationId="{D5574702-7726-F1C1-8F51-4B420336FB81}"/>
          </ac:spMkLst>
        </pc:spChg>
        <pc:picChg chg="mod">
          <ac:chgData name="Sergio German Muños Rios" userId="S::dgrafico@noria.mx::490b3eab-2d75-45dc-8c0b-3b055a3e558b" providerId="AD" clId="Web-{8912EB37-0AB6-A6C6-F45B-15C20E54AF32}" dt="2022-09-22T19:54:53.572" v="0"/>
          <ac:picMkLst>
            <pc:docMk/>
            <pc:sldMk cId="1930899011" sldId="881"/>
            <ac:picMk id="4" creationId="{D2AC05B9-B6CD-498C-8073-D548D708A4AE}"/>
          </ac:picMkLst>
        </pc:picChg>
        <pc:picChg chg="mod">
          <ac:chgData name="Sergio German Muños Rios" userId="S::dgrafico@noria.mx::490b3eab-2d75-45dc-8c0b-3b055a3e558b" providerId="AD" clId="Web-{8912EB37-0AB6-A6C6-F45B-15C20E54AF32}" dt="2022-09-22T19:54:53.572" v="0"/>
          <ac:picMkLst>
            <pc:docMk/>
            <pc:sldMk cId="1930899011" sldId="881"/>
            <ac:picMk id="26626"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1930899011" sldId="881"/>
            <ac:picMk id="26628"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1930899011" sldId="881"/>
            <ac:cxnSpMk id="8" creationId="{0743F9D2-132D-C552-B8A6-83428058A228}"/>
          </ac:cxnSpMkLst>
        </pc:cxnChg>
        <pc:cxnChg chg="mod">
          <ac:chgData name="Sergio German Muños Rios" userId="S::dgrafico@noria.mx::490b3eab-2d75-45dc-8c0b-3b055a3e558b" providerId="AD" clId="Web-{8912EB37-0AB6-A6C6-F45B-15C20E54AF32}" dt="2022-09-22T19:54:53.572" v="0"/>
          <ac:cxnSpMkLst>
            <pc:docMk/>
            <pc:sldMk cId="1930899011" sldId="881"/>
            <ac:cxnSpMk id="9" creationId="{37BB030E-9D59-037E-35FE-8363A258ACFC}"/>
          </ac:cxnSpMkLst>
        </pc:cxnChg>
      </pc:sldChg>
      <pc:sldChg chg="modSp">
        <pc:chgData name="Sergio German Muños Rios" userId="S::dgrafico@noria.mx::490b3eab-2d75-45dc-8c0b-3b055a3e558b" providerId="AD" clId="Web-{8912EB37-0AB6-A6C6-F45B-15C20E54AF32}" dt="2022-09-22T19:54:53.572" v="0"/>
        <pc:sldMkLst>
          <pc:docMk/>
          <pc:sldMk cId="1865185375" sldId="882"/>
        </pc:sldMkLst>
        <pc:spChg chg="mod">
          <ac:chgData name="Sergio German Muños Rios" userId="S::dgrafico@noria.mx::490b3eab-2d75-45dc-8c0b-3b055a3e558b" providerId="AD" clId="Web-{8912EB37-0AB6-A6C6-F45B-15C20E54AF32}" dt="2022-09-22T19:54:53.572" v="0"/>
          <ac:spMkLst>
            <pc:docMk/>
            <pc:sldMk cId="1865185375" sldId="882"/>
            <ac:spMk id="5" creationId="{00000000-0000-0000-0000-000000000000}"/>
          </ac:spMkLst>
        </pc:spChg>
        <pc:spChg chg="mod">
          <ac:chgData name="Sergio German Muños Rios" userId="S::dgrafico@noria.mx::490b3eab-2d75-45dc-8c0b-3b055a3e558b" providerId="AD" clId="Web-{8912EB37-0AB6-A6C6-F45B-15C20E54AF32}" dt="2022-09-22T19:54:53.572" v="0"/>
          <ac:spMkLst>
            <pc:docMk/>
            <pc:sldMk cId="1865185375" sldId="882"/>
            <ac:spMk id="7" creationId="{00000000-0000-0000-0000-000000000000}"/>
          </ac:spMkLst>
        </pc:spChg>
        <pc:grpChg chg="mod">
          <ac:chgData name="Sergio German Muños Rios" userId="S::dgrafico@noria.mx::490b3eab-2d75-45dc-8c0b-3b055a3e558b" providerId="AD" clId="Web-{8912EB37-0AB6-A6C6-F45B-15C20E54AF32}" dt="2022-09-22T19:54:53.572" v="0"/>
          <ac:grpSpMkLst>
            <pc:docMk/>
            <pc:sldMk cId="1865185375" sldId="882"/>
            <ac:grpSpMk id="10" creationId="{00000000-0000-0000-0000-000000000000}"/>
          </ac:grpSpMkLst>
        </pc:grpChg>
        <pc:graphicFrameChg chg="mod">
          <ac:chgData name="Sergio German Muños Rios" userId="S::dgrafico@noria.mx::490b3eab-2d75-45dc-8c0b-3b055a3e558b" providerId="AD" clId="Web-{8912EB37-0AB6-A6C6-F45B-15C20E54AF32}" dt="2022-09-22T19:54:53.572" v="0"/>
          <ac:graphicFrameMkLst>
            <pc:docMk/>
            <pc:sldMk cId="1865185375" sldId="882"/>
            <ac:graphicFrameMk id="6" creationId="{00000000-0000-0000-0000-000000000000}"/>
          </ac:graphicFrameMkLst>
        </pc:graphicFrameChg>
        <pc:picChg chg="mod">
          <ac:chgData name="Sergio German Muños Rios" userId="S::dgrafico@noria.mx::490b3eab-2d75-45dc-8c0b-3b055a3e558b" providerId="AD" clId="Web-{8912EB37-0AB6-A6C6-F45B-15C20E54AF32}" dt="2022-09-22T19:54:53.572" v="0"/>
          <ac:picMkLst>
            <pc:docMk/>
            <pc:sldMk cId="1865185375" sldId="882"/>
            <ac:picMk id="23554" creationId="{00000000-0000-0000-0000-000000000000}"/>
          </ac:picMkLst>
        </pc:picChg>
      </pc:sldChg>
      <pc:sldChg chg="modSp">
        <pc:chgData name="Sergio German Muños Rios" userId="S::dgrafico@noria.mx::490b3eab-2d75-45dc-8c0b-3b055a3e558b" providerId="AD" clId="Web-{8912EB37-0AB6-A6C6-F45B-15C20E54AF32}" dt="2022-09-22T19:54:53.572" v="0"/>
        <pc:sldMkLst>
          <pc:docMk/>
          <pc:sldMk cId="2969711292" sldId="884"/>
        </pc:sldMkLst>
        <pc:spChg chg="mod">
          <ac:chgData name="Sergio German Muños Rios" userId="S::dgrafico@noria.mx::490b3eab-2d75-45dc-8c0b-3b055a3e558b" providerId="AD" clId="Web-{8912EB37-0AB6-A6C6-F45B-15C20E54AF32}" dt="2022-09-22T19:54:53.572" v="0"/>
          <ac:spMkLst>
            <pc:docMk/>
            <pc:sldMk cId="2969711292" sldId="884"/>
            <ac:spMk id="5" creationId="{00000000-0000-0000-0000-000000000000}"/>
          </ac:spMkLst>
        </pc:spChg>
        <pc:picChg chg="mod">
          <ac:chgData name="Sergio German Muños Rios" userId="S::dgrafico@noria.mx::490b3eab-2d75-45dc-8c0b-3b055a3e558b" providerId="AD" clId="Web-{8912EB37-0AB6-A6C6-F45B-15C20E54AF32}" dt="2022-09-22T19:54:53.572" v="0"/>
          <ac:picMkLst>
            <pc:docMk/>
            <pc:sldMk cId="2969711292" sldId="884"/>
            <ac:picMk id="6"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2969711292" sldId="884"/>
            <ac:picMk id="7"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2969711292" sldId="884"/>
            <ac:picMk id="29700"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2969711292" sldId="884"/>
            <ac:cxnSpMk id="2" creationId="{B8D30F6F-022C-38C5-7185-BB81652C373A}"/>
          </ac:cxnSpMkLst>
        </pc:cxnChg>
        <pc:cxnChg chg="mod">
          <ac:chgData name="Sergio German Muños Rios" userId="S::dgrafico@noria.mx::490b3eab-2d75-45dc-8c0b-3b055a3e558b" providerId="AD" clId="Web-{8912EB37-0AB6-A6C6-F45B-15C20E54AF32}" dt="2022-09-22T19:54:53.572" v="0"/>
          <ac:cxnSpMkLst>
            <pc:docMk/>
            <pc:sldMk cId="2969711292" sldId="884"/>
            <ac:cxnSpMk id="3" creationId="{8A1CDA91-3531-2264-4481-C21D93E9FF82}"/>
          </ac:cxnSpMkLst>
        </pc:cxnChg>
      </pc:sldChg>
      <pc:sldChg chg="modSp">
        <pc:chgData name="Sergio German Muños Rios" userId="S::dgrafico@noria.mx::490b3eab-2d75-45dc-8c0b-3b055a3e558b" providerId="AD" clId="Web-{8912EB37-0AB6-A6C6-F45B-15C20E54AF32}" dt="2022-09-22T19:54:53.572" v="0"/>
        <pc:sldMkLst>
          <pc:docMk/>
          <pc:sldMk cId="1165978815" sldId="886"/>
        </pc:sldMkLst>
        <pc:spChg chg="mod">
          <ac:chgData name="Sergio German Muños Rios" userId="S::dgrafico@noria.mx::490b3eab-2d75-45dc-8c0b-3b055a3e558b" providerId="AD" clId="Web-{8912EB37-0AB6-A6C6-F45B-15C20E54AF32}" dt="2022-09-22T19:54:53.572" v="0"/>
          <ac:spMkLst>
            <pc:docMk/>
            <pc:sldMk cId="1165978815" sldId="886"/>
            <ac:spMk id="4" creationId="{C0DF93E8-90F5-8887-22E5-205083BB5BC6}"/>
          </ac:spMkLst>
        </pc:spChg>
        <pc:spChg chg="mod">
          <ac:chgData name="Sergio German Muños Rios" userId="S::dgrafico@noria.mx::490b3eab-2d75-45dc-8c0b-3b055a3e558b" providerId="AD" clId="Web-{8912EB37-0AB6-A6C6-F45B-15C20E54AF32}" dt="2022-09-22T19:54:53.572" v="0"/>
          <ac:spMkLst>
            <pc:docMk/>
            <pc:sldMk cId="1165978815" sldId="886"/>
            <ac:spMk id="9" creationId="{00000000-0000-0000-0000-000000000000}"/>
          </ac:spMkLst>
        </pc:spChg>
        <pc:picChg chg="mod">
          <ac:chgData name="Sergio German Muños Rios" userId="S::dgrafico@noria.mx::490b3eab-2d75-45dc-8c0b-3b055a3e558b" providerId="AD" clId="Web-{8912EB37-0AB6-A6C6-F45B-15C20E54AF32}" dt="2022-09-22T19:54:53.572" v="0"/>
          <ac:picMkLst>
            <pc:docMk/>
            <pc:sldMk cId="1165978815" sldId="886"/>
            <ac:picMk id="6"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1165978815" sldId="886"/>
            <ac:picMk id="7"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1165978815" sldId="886"/>
            <ac:cxnSpMk id="5" creationId="{755EC084-4E2A-3AE2-9305-15A5497B4B68}"/>
          </ac:cxnSpMkLst>
        </pc:cxnChg>
        <pc:cxnChg chg="mod">
          <ac:chgData name="Sergio German Muños Rios" userId="S::dgrafico@noria.mx::490b3eab-2d75-45dc-8c0b-3b055a3e558b" providerId="AD" clId="Web-{8912EB37-0AB6-A6C6-F45B-15C20E54AF32}" dt="2022-09-22T19:54:53.572" v="0"/>
          <ac:cxnSpMkLst>
            <pc:docMk/>
            <pc:sldMk cId="1165978815" sldId="886"/>
            <ac:cxnSpMk id="10" creationId="{BA650D6F-0043-1667-3A44-9DA5B999D540}"/>
          </ac:cxnSpMkLst>
        </pc:cxnChg>
      </pc:sldChg>
      <pc:sldChg chg="modSp">
        <pc:chgData name="Sergio German Muños Rios" userId="S::dgrafico@noria.mx::490b3eab-2d75-45dc-8c0b-3b055a3e558b" providerId="AD" clId="Web-{8912EB37-0AB6-A6C6-F45B-15C20E54AF32}" dt="2022-09-22T19:54:53.572" v="0"/>
        <pc:sldMkLst>
          <pc:docMk/>
          <pc:sldMk cId="1422861089" sldId="888"/>
        </pc:sldMkLst>
        <pc:spChg chg="mod">
          <ac:chgData name="Sergio German Muños Rios" userId="S::dgrafico@noria.mx::490b3eab-2d75-45dc-8c0b-3b055a3e558b" providerId="AD" clId="Web-{8912EB37-0AB6-A6C6-F45B-15C20E54AF32}" dt="2022-09-22T19:54:53.572" v="0"/>
          <ac:spMkLst>
            <pc:docMk/>
            <pc:sldMk cId="1422861089" sldId="888"/>
            <ac:spMk id="3" creationId="{00000000-0000-0000-0000-000000000000}"/>
          </ac:spMkLst>
        </pc:spChg>
        <pc:spChg chg="mod">
          <ac:chgData name="Sergio German Muños Rios" userId="S::dgrafico@noria.mx::490b3eab-2d75-45dc-8c0b-3b055a3e558b" providerId="AD" clId="Web-{8912EB37-0AB6-A6C6-F45B-15C20E54AF32}" dt="2022-09-22T19:54:53.572" v="0"/>
          <ac:spMkLst>
            <pc:docMk/>
            <pc:sldMk cId="1422861089" sldId="888"/>
            <ac:spMk id="9" creationId="{307B8046-9656-F995-70F8-8C7DB3BA171C}"/>
          </ac:spMkLst>
        </pc:spChg>
        <pc:picChg chg="mod">
          <ac:chgData name="Sergio German Muños Rios" userId="S::dgrafico@noria.mx::490b3eab-2d75-45dc-8c0b-3b055a3e558b" providerId="AD" clId="Web-{8912EB37-0AB6-A6C6-F45B-15C20E54AF32}" dt="2022-09-22T19:54:53.572" v="0"/>
          <ac:picMkLst>
            <pc:docMk/>
            <pc:sldMk cId="1422861089" sldId="888"/>
            <ac:picMk id="2"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1422861089" sldId="888"/>
            <ac:picMk id="4"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1422861089" sldId="888"/>
            <ac:picMk id="5"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1422861089" sldId="888"/>
            <ac:cxnSpMk id="10" creationId="{029021AB-312C-CF76-1C44-CFBF7E0A56DE}"/>
          </ac:cxnSpMkLst>
        </pc:cxnChg>
      </pc:sldChg>
      <pc:sldChg chg="modSp">
        <pc:chgData name="Sergio German Muños Rios" userId="S::dgrafico@noria.mx::490b3eab-2d75-45dc-8c0b-3b055a3e558b" providerId="AD" clId="Web-{8912EB37-0AB6-A6C6-F45B-15C20E54AF32}" dt="2022-09-22T19:54:53.572" v="0"/>
        <pc:sldMkLst>
          <pc:docMk/>
          <pc:sldMk cId="3984791820" sldId="889"/>
        </pc:sldMkLst>
        <pc:spChg chg="mod">
          <ac:chgData name="Sergio German Muños Rios" userId="S::dgrafico@noria.mx::490b3eab-2d75-45dc-8c0b-3b055a3e558b" providerId="AD" clId="Web-{8912EB37-0AB6-A6C6-F45B-15C20E54AF32}" dt="2022-09-22T19:54:53.572" v="0"/>
          <ac:spMkLst>
            <pc:docMk/>
            <pc:sldMk cId="3984791820" sldId="889"/>
            <ac:spMk id="4" creationId="{6F867BA1-D2B7-0FCC-DA8A-0445277FA995}"/>
          </ac:spMkLst>
        </pc:spChg>
        <pc:spChg chg="mod">
          <ac:chgData name="Sergio German Muños Rios" userId="S::dgrafico@noria.mx::490b3eab-2d75-45dc-8c0b-3b055a3e558b" providerId="AD" clId="Web-{8912EB37-0AB6-A6C6-F45B-15C20E54AF32}" dt="2022-09-22T19:54:53.572" v="0"/>
          <ac:spMkLst>
            <pc:docMk/>
            <pc:sldMk cId="3984791820" sldId="889"/>
            <ac:spMk id="9" creationId="{00000000-0000-0000-0000-000000000000}"/>
          </ac:spMkLst>
        </pc:spChg>
        <pc:graphicFrameChg chg="mod">
          <ac:chgData name="Sergio German Muños Rios" userId="S::dgrafico@noria.mx::490b3eab-2d75-45dc-8c0b-3b055a3e558b" providerId="AD" clId="Web-{8912EB37-0AB6-A6C6-F45B-15C20E54AF32}" dt="2022-09-22T19:54:53.572" v="0"/>
          <ac:graphicFrameMkLst>
            <pc:docMk/>
            <pc:sldMk cId="3984791820" sldId="889"/>
            <ac:graphicFrameMk id="8" creationId="{00000000-0000-0000-0000-000000000000}"/>
          </ac:graphicFrameMkLst>
        </pc:graphicFrameChg>
        <pc:picChg chg="mod">
          <ac:chgData name="Sergio German Muños Rios" userId="S::dgrafico@noria.mx::490b3eab-2d75-45dc-8c0b-3b055a3e558b" providerId="AD" clId="Web-{8912EB37-0AB6-A6C6-F45B-15C20E54AF32}" dt="2022-09-22T19:54:53.572" v="0"/>
          <ac:picMkLst>
            <pc:docMk/>
            <pc:sldMk cId="3984791820" sldId="889"/>
            <ac:picMk id="25602"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3984791820" sldId="889"/>
            <ac:picMk id="25603"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3984791820" sldId="889"/>
            <ac:picMk id="25604" creationId="{00000000-0000-0000-0000-000000000000}"/>
          </ac:picMkLst>
        </pc:picChg>
      </pc:sldChg>
      <pc:sldChg chg="modSp">
        <pc:chgData name="Sergio German Muños Rios" userId="S::dgrafico@noria.mx::490b3eab-2d75-45dc-8c0b-3b055a3e558b" providerId="AD" clId="Web-{8912EB37-0AB6-A6C6-F45B-15C20E54AF32}" dt="2022-09-22T19:54:53.572" v="0"/>
        <pc:sldMkLst>
          <pc:docMk/>
          <pc:sldMk cId="2177852578" sldId="892"/>
        </pc:sldMkLst>
        <pc:spChg chg="mod">
          <ac:chgData name="Sergio German Muños Rios" userId="S::dgrafico@noria.mx::490b3eab-2d75-45dc-8c0b-3b055a3e558b" providerId="AD" clId="Web-{8912EB37-0AB6-A6C6-F45B-15C20E54AF32}" dt="2022-09-22T19:54:53.572" v="0"/>
          <ac:spMkLst>
            <pc:docMk/>
            <pc:sldMk cId="2177852578" sldId="892"/>
            <ac:spMk id="5" creationId="{00000000-0000-0000-0000-000000000000}"/>
          </ac:spMkLst>
        </pc:spChg>
        <pc:graphicFrameChg chg="mod">
          <ac:chgData name="Sergio German Muños Rios" userId="S::dgrafico@noria.mx::490b3eab-2d75-45dc-8c0b-3b055a3e558b" providerId="AD" clId="Web-{8912EB37-0AB6-A6C6-F45B-15C20E54AF32}" dt="2022-09-22T19:54:53.572" v="0"/>
          <ac:graphicFrameMkLst>
            <pc:docMk/>
            <pc:sldMk cId="2177852578" sldId="892"/>
            <ac:graphicFrameMk id="6" creationId="{00000000-0000-0000-0000-000000000000}"/>
          </ac:graphicFrameMkLst>
        </pc:graphicFrameChg>
        <pc:picChg chg="mod">
          <ac:chgData name="Sergio German Muños Rios" userId="S::dgrafico@noria.mx::490b3eab-2d75-45dc-8c0b-3b055a3e558b" providerId="AD" clId="Web-{8912EB37-0AB6-A6C6-F45B-15C20E54AF32}" dt="2022-09-22T19:54:53.572" v="0"/>
          <ac:picMkLst>
            <pc:docMk/>
            <pc:sldMk cId="2177852578" sldId="892"/>
            <ac:picMk id="26626"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2177852578" sldId="892"/>
            <ac:picMk id="26627"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2177852578" sldId="892"/>
            <ac:picMk id="26628" creationId="{00000000-0000-0000-0000-000000000000}"/>
          </ac:picMkLst>
        </pc:picChg>
      </pc:sldChg>
      <pc:sldChg chg="modSp">
        <pc:chgData name="Sergio German Muños Rios" userId="S::dgrafico@noria.mx::490b3eab-2d75-45dc-8c0b-3b055a3e558b" providerId="AD" clId="Web-{8912EB37-0AB6-A6C6-F45B-15C20E54AF32}" dt="2022-09-22T19:54:53.572" v="0"/>
        <pc:sldMkLst>
          <pc:docMk/>
          <pc:sldMk cId="475768807" sldId="897"/>
        </pc:sldMkLst>
        <pc:spChg chg="mod">
          <ac:chgData name="Sergio German Muños Rios" userId="S::dgrafico@noria.mx::490b3eab-2d75-45dc-8c0b-3b055a3e558b" providerId="AD" clId="Web-{8912EB37-0AB6-A6C6-F45B-15C20E54AF32}" dt="2022-09-22T19:54:53.572" v="0"/>
          <ac:spMkLst>
            <pc:docMk/>
            <pc:sldMk cId="475768807" sldId="897"/>
            <ac:spMk id="5" creationId="{00000000-0000-0000-0000-000000000000}"/>
          </ac:spMkLst>
        </pc:spChg>
        <pc:picChg chg="mod">
          <ac:chgData name="Sergio German Muños Rios" userId="S::dgrafico@noria.mx::490b3eab-2d75-45dc-8c0b-3b055a3e558b" providerId="AD" clId="Web-{8912EB37-0AB6-A6C6-F45B-15C20E54AF32}" dt="2022-09-22T19:54:53.572" v="0"/>
          <ac:picMkLst>
            <pc:docMk/>
            <pc:sldMk cId="475768807" sldId="897"/>
            <ac:picMk id="2"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475768807" sldId="897"/>
            <ac:picMk id="3"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475768807" sldId="897"/>
            <ac:picMk id="11"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475768807" sldId="897"/>
            <ac:cxnSpMk id="4" creationId="{F996E892-29E1-7764-05EC-A80AA0C5267E}"/>
          </ac:cxnSpMkLst>
        </pc:cxnChg>
      </pc:sldChg>
      <pc:sldChg chg="modSp">
        <pc:chgData name="Sergio German Muños Rios" userId="S::dgrafico@noria.mx::490b3eab-2d75-45dc-8c0b-3b055a3e558b" providerId="AD" clId="Web-{8912EB37-0AB6-A6C6-F45B-15C20E54AF32}" dt="2022-09-22T19:54:53.572" v="0"/>
        <pc:sldMkLst>
          <pc:docMk/>
          <pc:sldMk cId="2262058303" sldId="898"/>
        </pc:sldMkLst>
        <pc:spChg chg="mod">
          <ac:chgData name="Sergio German Muños Rios" userId="S::dgrafico@noria.mx::490b3eab-2d75-45dc-8c0b-3b055a3e558b" providerId="AD" clId="Web-{8912EB37-0AB6-A6C6-F45B-15C20E54AF32}" dt="2022-09-22T19:54:53.572" v="0"/>
          <ac:spMkLst>
            <pc:docMk/>
            <pc:sldMk cId="2262058303" sldId="898"/>
            <ac:spMk id="4" creationId="{00000000-0000-0000-0000-000000000000}"/>
          </ac:spMkLst>
        </pc:spChg>
        <pc:spChg chg="mod">
          <ac:chgData name="Sergio German Muños Rios" userId="S::dgrafico@noria.mx::490b3eab-2d75-45dc-8c0b-3b055a3e558b" providerId="AD" clId="Web-{8912EB37-0AB6-A6C6-F45B-15C20E54AF32}" dt="2022-09-22T19:54:53.572" v="0"/>
          <ac:spMkLst>
            <pc:docMk/>
            <pc:sldMk cId="2262058303" sldId="898"/>
            <ac:spMk id="5" creationId="{00000000-0000-0000-0000-000000000000}"/>
          </ac:spMkLst>
        </pc:spChg>
        <pc:picChg chg="mod">
          <ac:chgData name="Sergio German Muños Rios" userId="S::dgrafico@noria.mx::490b3eab-2d75-45dc-8c0b-3b055a3e558b" providerId="AD" clId="Web-{8912EB37-0AB6-A6C6-F45B-15C20E54AF32}" dt="2022-09-22T19:54:53.572" v="0"/>
          <ac:picMkLst>
            <pc:docMk/>
            <pc:sldMk cId="2262058303" sldId="898"/>
            <ac:picMk id="6"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2262058303" sldId="898"/>
            <ac:picMk id="7"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2262058303" sldId="898"/>
            <ac:cxnSpMk id="3" creationId="{EE098173-BD49-52F1-5ADA-E2A1800E8CF3}"/>
          </ac:cxnSpMkLst>
        </pc:cxnChg>
      </pc:sldChg>
      <pc:sldChg chg="modSp">
        <pc:chgData name="Sergio German Muños Rios" userId="S::dgrafico@noria.mx::490b3eab-2d75-45dc-8c0b-3b055a3e558b" providerId="AD" clId="Web-{8912EB37-0AB6-A6C6-F45B-15C20E54AF32}" dt="2022-09-22T19:54:53.572" v="0"/>
        <pc:sldMkLst>
          <pc:docMk/>
          <pc:sldMk cId="1875890527" sldId="901"/>
        </pc:sldMkLst>
        <pc:spChg chg="mod">
          <ac:chgData name="Sergio German Muños Rios" userId="S::dgrafico@noria.mx::490b3eab-2d75-45dc-8c0b-3b055a3e558b" providerId="AD" clId="Web-{8912EB37-0AB6-A6C6-F45B-15C20E54AF32}" dt="2022-09-22T19:54:53.572" v="0"/>
          <ac:spMkLst>
            <pc:docMk/>
            <pc:sldMk cId="1875890527" sldId="901"/>
            <ac:spMk id="6" creationId="{00000000-0000-0000-0000-000000000000}"/>
          </ac:spMkLst>
        </pc:spChg>
        <pc:picChg chg="mod">
          <ac:chgData name="Sergio German Muños Rios" userId="S::dgrafico@noria.mx::490b3eab-2d75-45dc-8c0b-3b055a3e558b" providerId="AD" clId="Web-{8912EB37-0AB6-A6C6-F45B-15C20E54AF32}" dt="2022-09-22T19:54:53.572" v="0"/>
          <ac:picMkLst>
            <pc:docMk/>
            <pc:sldMk cId="1875890527" sldId="901"/>
            <ac:picMk id="2"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1875890527" sldId="901"/>
            <ac:picMk id="4"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1875890527" sldId="901"/>
            <ac:picMk id="17410"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1875890527" sldId="901"/>
            <ac:picMk id="17412"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1875890527" sldId="901"/>
            <ac:cxnSpMk id="3" creationId="{770B9D19-A861-3ACD-8E72-23C589EC6204}"/>
          </ac:cxnSpMkLst>
        </pc:cxnChg>
        <pc:cxnChg chg="mod">
          <ac:chgData name="Sergio German Muños Rios" userId="S::dgrafico@noria.mx::490b3eab-2d75-45dc-8c0b-3b055a3e558b" providerId="AD" clId="Web-{8912EB37-0AB6-A6C6-F45B-15C20E54AF32}" dt="2022-09-22T19:54:53.572" v="0"/>
          <ac:cxnSpMkLst>
            <pc:docMk/>
            <pc:sldMk cId="1875890527" sldId="901"/>
            <ac:cxnSpMk id="5" creationId="{C6D19DDC-B61A-2125-A09F-D47FACD6CA44}"/>
          </ac:cxnSpMkLst>
        </pc:cxnChg>
      </pc:sldChg>
      <pc:sldChg chg="modSp">
        <pc:chgData name="Sergio German Muños Rios" userId="S::dgrafico@noria.mx::490b3eab-2d75-45dc-8c0b-3b055a3e558b" providerId="AD" clId="Web-{8912EB37-0AB6-A6C6-F45B-15C20E54AF32}" dt="2022-09-22T19:54:53.572" v="0"/>
        <pc:sldMkLst>
          <pc:docMk/>
          <pc:sldMk cId="616822044" sldId="910"/>
        </pc:sldMkLst>
        <pc:spChg chg="mod">
          <ac:chgData name="Sergio German Muños Rios" userId="S::dgrafico@noria.mx::490b3eab-2d75-45dc-8c0b-3b055a3e558b" providerId="AD" clId="Web-{8912EB37-0AB6-A6C6-F45B-15C20E54AF32}" dt="2022-09-22T19:54:53.572" v="0"/>
          <ac:spMkLst>
            <pc:docMk/>
            <pc:sldMk cId="616822044" sldId="910"/>
            <ac:spMk id="2" creationId="{00000000-0000-0000-0000-000000000000}"/>
          </ac:spMkLst>
        </pc:spChg>
        <pc:spChg chg="mod">
          <ac:chgData name="Sergio German Muños Rios" userId="S::dgrafico@noria.mx::490b3eab-2d75-45dc-8c0b-3b055a3e558b" providerId="AD" clId="Web-{8912EB37-0AB6-A6C6-F45B-15C20E54AF32}" dt="2022-09-22T19:54:53.572" v="0"/>
          <ac:spMkLst>
            <pc:docMk/>
            <pc:sldMk cId="616822044" sldId="910"/>
            <ac:spMk id="6" creationId="{00000000-0000-0000-0000-000000000000}"/>
          </ac:spMkLst>
        </pc:spChg>
        <pc:spChg chg="mod">
          <ac:chgData name="Sergio German Muños Rios" userId="S::dgrafico@noria.mx::490b3eab-2d75-45dc-8c0b-3b055a3e558b" providerId="AD" clId="Web-{8912EB37-0AB6-A6C6-F45B-15C20E54AF32}" dt="2022-09-22T19:54:53.572" v="0"/>
          <ac:spMkLst>
            <pc:docMk/>
            <pc:sldMk cId="616822044" sldId="910"/>
            <ac:spMk id="15" creationId="{00000000-0000-0000-0000-000000000000}"/>
          </ac:spMkLst>
        </pc:spChg>
        <pc:picChg chg="mod">
          <ac:chgData name="Sergio German Muños Rios" userId="S::dgrafico@noria.mx::490b3eab-2d75-45dc-8c0b-3b055a3e558b" providerId="AD" clId="Web-{8912EB37-0AB6-A6C6-F45B-15C20E54AF32}" dt="2022-09-22T19:54:53.572" v="0"/>
          <ac:picMkLst>
            <pc:docMk/>
            <pc:sldMk cId="616822044" sldId="910"/>
            <ac:picMk id="8"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616822044" sldId="910"/>
            <ac:picMk id="14"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616822044" sldId="910"/>
            <ac:cxnSpMk id="3" creationId="{4BB40C67-E7A4-925C-719C-9FC7929FBE50}"/>
          </ac:cxnSpMkLst>
        </pc:cxnChg>
      </pc:sldChg>
      <pc:sldChg chg="modSp">
        <pc:chgData name="Sergio German Muños Rios" userId="S::dgrafico@noria.mx::490b3eab-2d75-45dc-8c0b-3b055a3e558b" providerId="AD" clId="Web-{8912EB37-0AB6-A6C6-F45B-15C20E54AF32}" dt="2022-09-22T19:54:53.572" v="0"/>
        <pc:sldMkLst>
          <pc:docMk/>
          <pc:sldMk cId="3876537514" sldId="911"/>
        </pc:sldMkLst>
        <pc:spChg chg="mod">
          <ac:chgData name="Sergio German Muños Rios" userId="S::dgrafico@noria.mx::490b3eab-2d75-45dc-8c0b-3b055a3e558b" providerId="AD" clId="Web-{8912EB37-0AB6-A6C6-F45B-15C20E54AF32}" dt="2022-09-22T19:54:53.572" v="0"/>
          <ac:spMkLst>
            <pc:docMk/>
            <pc:sldMk cId="3876537514" sldId="911"/>
            <ac:spMk id="6" creationId="{00000000-0000-0000-0000-000000000000}"/>
          </ac:spMkLst>
        </pc:spChg>
        <pc:graphicFrameChg chg="mod">
          <ac:chgData name="Sergio German Muños Rios" userId="S::dgrafico@noria.mx::490b3eab-2d75-45dc-8c0b-3b055a3e558b" providerId="AD" clId="Web-{8912EB37-0AB6-A6C6-F45B-15C20E54AF32}" dt="2022-09-22T19:54:53.572" v="0"/>
          <ac:graphicFrameMkLst>
            <pc:docMk/>
            <pc:sldMk cId="3876537514" sldId="911"/>
            <ac:graphicFrameMk id="7" creationId="{00000000-0000-0000-0000-000000000000}"/>
          </ac:graphicFrameMkLst>
        </pc:graphicFrameChg>
        <pc:picChg chg="mod">
          <ac:chgData name="Sergio German Muños Rios" userId="S::dgrafico@noria.mx::490b3eab-2d75-45dc-8c0b-3b055a3e558b" providerId="AD" clId="Web-{8912EB37-0AB6-A6C6-F45B-15C20E54AF32}" dt="2022-09-22T19:54:53.572" v="0"/>
          <ac:picMkLst>
            <pc:docMk/>
            <pc:sldMk cId="3876537514" sldId="911"/>
            <ac:picMk id="31746"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3876537514" sldId="911"/>
            <ac:picMk id="31747"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3876537514" sldId="911"/>
            <ac:picMk id="31748"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3876537514" sldId="911"/>
            <ac:cxnSpMk id="2" creationId="{BDBD6859-5225-E936-86FF-26C78E268731}"/>
          </ac:cxnSpMkLst>
        </pc:cxnChg>
      </pc:sldChg>
      <pc:sldChg chg="modSp">
        <pc:chgData name="Sergio German Muños Rios" userId="S::dgrafico@noria.mx::490b3eab-2d75-45dc-8c0b-3b055a3e558b" providerId="AD" clId="Web-{8912EB37-0AB6-A6C6-F45B-15C20E54AF32}" dt="2022-09-22T19:54:53.572" v="0"/>
        <pc:sldMkLst>
          <pc:docMk/>
          <pc:sldMk cId="232282401" sldId="912"/>
        </pc:sldMkLst>
        <pc:spChg chg="mod">
          <ac:chgData name="Sergio German Muños Rios" userId="S::dgrafico@noria.mx::490b3eab-2d75-45dc-8c0b-3b055a3e558b" providerId="AD" clId="Web-{8912EB37-0AB6-A6C6-F45B-15C20E54AF32}" dt="2022-09-22T19:54:53.572" v="0"/>
          <ac:spMkLst>
            <pc:docMk/>
            <pc:sldMk cId="232282401" sldId="912"/>
            <ac:spMk id="2" creationId="{00000000-0000-0000-0000-000000000000}"/>
          </ac:spMkLst>
        </pc:spChg>
        <pc:spChg chg="mod">
          <ac:chgData name="Sergio German Muños Rios" userId="S::dgrafico@noria.mx::490b3eab-2d75-45dc-8c0b-3b055a3e558b" providerId="AD" clId="Web-{8912EB37-0AB6-A6C6-F45B-15C20E54AF32}" dt="2022-09-22T19:54:53.572" v="0"/>
          <ac:spMkLst>
            <pc:docMk/>
            <pc:sldMk cId="232282401" sldId="912"/>
            <ac:spMk id="6" creationId="{00000000-0000-0000-0000-000000000000}"/>
          </ac:spMkLst>
        </pc:spChg>
        <pc:spChg chg="mod">
          <ac:chgData name="Sergio German Muños Rios" userId="S::dgrafico@noria.mx::490b3eab-2d75-45dc-8c0b-3b055a3e558b" providerId="AD" clId="Web-{8912EB37-0AB6-A6C6-F45B-15C20E54AF32}" dt="2022-09-22T19:54:53.572" v="0"/>
          <ac:spMkLst>
            <pc:docMk/>
            <pc:sldMk cId="232282401" sldId="912"/>
            <ac:spMk id="11" creationId="{00000000-0000-0000-0000-000000000000}"/>
          </ac:spMkLst>
        </pc:spChg>
        <pc:picChg chg="mod">
          <ac:chgData name="Sergio German Muños Rios" userId="S::dgrafico@noria.mx::490b3eab-2d75-45dc-8c0b-3b055a3e558b" providerId="AD" clId="Web-{8912EB37-0AB6-A6C6-F45B-15C20E54AF32}" dt="2022-09-22T19:54:53.572" v="0"/>
          <ac:picMkLst>
            <pc:docMk/>
            <pc:sldMk cId="232282401" sldId="912"/>
            <ac:picMk id="9" creationId="{00000000-0000-0000-0000-000000000000}"/>
          </ac:picMkLst>
        </pc:picChg>
        <pc:picChg chg="mod">
          <ac:chgData name="Sergio German Muños Rios" userId="S::dgrafico@noria.mx::490b3eab-2d75-45dc-8c0b-3b055a3e558b" providerId="AD" clId="Web-{8912EB37-0AB6-A6C6-F45B-15C20E54AF32}" dt="2022-09-22T19:54:53.572" v="0"/>
          <ac:picMkLst>
            <pc:docMk/>
            <pc:sldMk cId="232282401" sldId="912"/>
            <ac:picMk id="10" creationId="{00000000-0000-0000-0000-000000000000}"/>
          </ac:picMkLst>
        </pc:picChg>
        <pc:cxnChg chg="mod">
          <ac:chgData name="Sergio German Muños Rios" userId="S::dgrafico@noria.mx::490b3eab-2d75-45dc-8c0b-3b055a3e558b" providerId="AD" clId="Web-{8912EB37-0AB6-A6C6-F45B-15C20E54AF32}" dt="2022-09-22T19:54:53.572" v="0"/>
          <ac:cxnSpMkLst>
            <pc:docMk/>
            <pc:sldMk cId="232282401" sldId="912"/>
            <ac:cxnSpMk id="3" creationId="{4D483433-C54D-1FDA-4FBB-3DD5159DB956}"/>
          </ac:cxnSpMkLst>
        </pc:cxnChg>
        <pc:cxnChg chg="mod">
          <ac:chgData name="Sergio German Muños Rios" userId="S::dgrafico@noria.mx::490b3eab-2d75-45dc-8c0b-3b055a3e558b" providerId="AD" clId="Web-{8912EB37-0AB6-A6C6-F45B-15C20E54AF32}" dt="2022-09-22T19:54:53.572" v="0"/>
          <ac:cxnSpMkLst>
            <pc:docMk/>
            <pc:sldMk cId="232282401" sldId="912"/>
            <ac:cxnSpMk id="4" creationId="{8930620A-23A0-737E-6610-215833E2BEA4}"/>
          </ac:cxnSpMkLst>
        </pc:cxnChg>
      </pc:sldChg>
      <pc:sldChg chg="modSp">
        <pc:chgData name="Sergio German Muños Rios" userId="S::dgrafico@noria.mx::490b3eab-2d75-45dc-8c0b-3b055a3e558b" providerId="AD" clId="Web-{8912EB37-0AB6-A6C6-F45B-15C20E54AF32}" dt="2022-09-22T19:54:53.572" v="0"/>
        <pc:sldMkLst>
          <pc:docMk/>
          <pc:sldMk cId="86143125" sldId="913"/>
        </pc:sldMkLst>
        <pc:spChg chg="mod">
          <ac:chgData name="Sergio German Muños Rios" userId="S::dgrafico@noria.mx::490b3eab-2d75-45dc-8c0b-3b055a3e558b" providerId="AD" clId="Web-{8912EB37-0AB6-A6C6-F45B-15C20E54AF32}" dt="2022-09-22T19:54:53.572" v="0"/>
          <ac:spMkLst>
            <pc:docMk/>
            <pc:sldMk cId="86143125" sldId="913"/>
            <ac:spMk id="5" creationId="{00000000-0000-0000-0000-000000000000}"/>
          </ac:spMkLst>
        </pc:spChg>
        <pc:graphicFrameChg chg="mod">
          <ac:chgData name="Sergio German Muños Rios" userId="S::dgrafico@noria.mx::490b3eab-2d75-45dc-8c0b-3b055a3e558b" providerId="AD" clId="Web-{8912EB37-0AB6-A6C6-F45B-15C20E54AF32}" dt="2022-09-22T19:54:53.572" v="0"/>
          <ac:graphicFrameMkLst>
            <pc:docMk/>
            <pc:sldMk cId="86143125" sldId="913"/>
            <ac:graphicFrameMk id="6" creationId="{00000000-0000-0000-0000-000000000000}"/>
          </ac:graphicFrameMkLst>
        </pc:graphicFrameChg>
        <pc:picChg chg="mod">
          <ac:chgData name="Sergio German Muños Rios" userId="S::dgrafico@noria.mx::490b3eab-2d75-45dc-8c0b-3b055a3e558b" providerId="AD" clId="Web-{8912EB37-0AB6-A6C6-F45B-15C20E54AF32}" dt="2022-09-22T19:54:53.572" v="0"/>
          <ac:picMkLst>
            <pc:docMk/>
            <pc:sldMk cId="86143125" sldId="913"/>
            <ac:picMk id="10" creationId="{00000000-0000-0000-0000-000000000000}"/>
          </ac:picMkLst>
        </pc:picChg>
      </pc:sldChg>
      <pc:sldChg chg="modSp">
        <pc:chgData name="Sergio German Muños Rios" userId="S::dgrafico@noria.mx::490b3eab-2d75-45dc-8c0b-3b055a3e558b" providerId="AD" clId="Web-{8912EB37-0AB6-A6C6-F45B-15C20E54AF32}" dt="2022-09-22T19:54:53.572" v="0"/>
        <pc:sldMkLst>
          <pc:docMk/>
          <pc:sldMk cId="3094609199" sldId="914"/>
        </pc:sldMkLst>
        <pc:spChg chg="mod">
          <ac:chgData name="Sergio German Muños Rios" userId="S::dgrafico@noria.mx::490b3eab-2d75-45dc-8c0b-3b055a3e558b" providerId="AD" clId="Web-{8912EB37-0AB6-A6C6-F45B-15C20E54AF32}" dt="2022-09-22T19:54:53.572" v="0"/>
          <ac:spMkLst>
            <pc:docMk/>
            <pc:sldMk cId="3094609199" sldId="914"/>
            <ac:spMk id="2" creationId="{00000000-0000-0000-0000-000000000000}"/>
          </ac:spMkLst>
        </pc:spChg>
        <pc:picChg chg="mod">
          <ac:chgData name="Sergio German Muños Rios" userId="S::dgrafico@noria.mx::490b3eab-2d75-45dc-8c0b-3b055a3e558b" providerId="AD" clId="Web-{8912EB37-0AB6-A6C6-F45B-15C20E54AF32}" dt="2022-09-22T19:54:53.572" v="0"/>
          <ac:picMkLst>
            <pc:docMk/>
            <pc:sldMk cId="3094609199" sldId="914"/>
            <ac:picMk id="11" creationId="{00000000-0000-0000-0000-000000000000}"/>
          </ac:picMkLst>
        </pc:picChg>
      </pc:sldChg>
      <pc:sldChg chg="modSp">
        <pc:chgData name="Sergio German Muños Rios" userId="S::dgrafico@noria.mx::490b3eab-2d75-45dc-8c0b-3b055a3e558b" providerId="AD" clId="Web-{8912EB37-0AB6-A6C6-F45B-15C20E54AF32}" dt="2022-09-22T19:54:53.572" v="0"/>
        <pc:sldMkLst>
          <pc:docMk/>
          <pc:sldMk cId="3593882703" sldId="1110"/>
        </pc:sldMkLst>
        <pc:spChg chg="mod">
          <ac:chgData name="Sergio German Muños Rios" userId="S::dgrafico@noria.mx::490b3eab-2d75-45dc-8c0b-3b055a3e558b" providerId="AD" clId="Web-{8912EB37-0AB6-A6C6-F45B-15C20E54AF32}" dt="2022-09-22T19:54:53.572" v="0"/>
          <ac:spMkLst>
            <pc:docMk/>
            <pc:sldMk cId="3593882703" sldId="1110"/>
            <ac:spMk id="2" creationId="{DB719475-1205-401F-A88F-B6146BAA2283}"/>
          </ac:spMkLst>
        </pc:spChg>
        <pc:spChg chg="mod">
          <ac:chgData name="Sergio German Muños Rios" userId="S::dgrafico@noria.mx::490b3eab-2d75-45dc-8c0b-3b055a3e558b" providerId="AD" clId="Web-{8912EB37-0AB6-A6C6-F45B-15C20E54AF32}" dt="2022-09-22T19:54:53.572" v="0"/>
          <ac:spMkLst>
            <pc:docMk/>
            <pc:sldMk cId="3593882703" sldId="1110"/>
            <ac:spMk id="8" creationId="{14794843-6E1A-F6A3-75EC-CABE4834977A}"/>
          </ac:spMkLst>
        </pc:spChg>
        <pc:picChg chg="mod">
          <ac:chgData name="Sergio German Muños Rios" userId="S::dgrafico@noria.mx::490b3eab-2d75-45dc-8c0b-3b055a3e558b" providerId="AD" clId="Web-{8912EB37-0AB6-A6C6-F45B-15C20E54AF32}" dt="2022-09-22T19:54:53.572" v="0"/>
          <ac:picMkLst>
            <pc:docMk/>
            <pc:sldMk cId="3593882703" sldId="1110"/>
            <ac:picMk id="26" creationId="{065501B2-E499-CD87-BE01-5CFD075225DF}"/>
          </ac:picMkLst>
        </pc:picChg>
      </pc:sldChg>
      <pc:sldChg chg="modSp">
        <pc:chgData name="Sergio German Muños Rios" userId="S::dgrafico@noria.mx::490b3eab-2d75-45dc-8c0b-3b055a3e558b" providerId="AD" clId="Web-{8912EB37-0AB6-A6C6-F45B-15C20E54AF32}" dt="2022-09-22T19:54:53.572" v="0"/>
        <pc:sldMkLst>
          <pc:docMk/>
          <pc:sldMk cId="1086345148" sldId="1112"/>
        </pc:sldMkLst>
        <pc:spChg chg="mod">
          <ac:chgData name="Sergio German Muños Rios" userId="S::dgrafico@noria.mx::490b3eab-2d75-45dc-8c0b-3b055a3e558b" providerId="AD" clId="Web-{8912EB37-0AB6-A6C6-F45B-15C20E54AF32}" dt="2022-09-22T19:54:53.572" v="0"/>
          <ac:spMkLst>
            <pc:docMk/>
            <pc:sldMk cId="1086345148" sldId="1112"/>
            <ac:spMk id="11" creationId="{9AB460D3-88A3-462B-B81C-B336DD00CB08}"/>
          </ac:spMkLst>
        </pc:spChg>
        <pc:picChg chg="mod">
          <ac:chgData name="Sergio German Muños Rios" userId="S::dgrafico@noria.mx::490b3eab-2d75-45dc-8c0b-3b055a3e558b" providerId="AD" clId="Web-{8912EB37-0AB6-A6C6-F45B-15C20E54AF32}" dt="2022-09-22T19:54:53.572" v="0"/>
          <ac:picMkLst>
            <pc:docMk/>
            <pc:sldMk cId="1086345148" sldId="1112"/>
            <ac:picMk id="6" creationId="{6921F352-0A95-4A9D-9A7B-C81C1218359C}"/>
          </ac:picMkLst>
        </pc:picChg>
        <pc:picChg chg="mod">
          <ac:chgData name="Sergio German Muños Rios" userId="S::dgrafico@noria.mx::490b3eab-2d75-45dc-8c0b-3b055a3e558b" providerId="AD" clId="Web-{8912EB37-0AB6-A6C6-F45B-15C20E54AF32}" dt="2022-09-22T19:54:53.572" v="0"/>
          <ac:picMkLst>
            <pc:docMk/>
            <pc:sldMk cId="1086345148" sldId="1112"/>
            <ac:picMk id="9218" creationId="{32D31A93-09B6-4C62-AE66-4EFA7A0BB664}"/>
          </ac:picMkLst>
        </pc:picChg>
        <pc:picChg chg="mod">
          <ac:chgData name="Sergio German Muños Rios" userId="S::dgrafico@noria.mx::490b3eab-2d75-45dc-8c0b-3b055a3e558b" providerId="AD" clId="Web-{8912EB37-0AB6-A6C6-F45B-15C20E54AF32}" dt="2022-09-22T19:54:53.572" v="0"/>
          <ac:picMkLst>
            <pc:docMk/>
            <pc:sldMk cId="1086345148" sldId="1112"/>
            <ac:picMk id="9220" creationId="{1DD6FDCC-41EA-4448-A258-75570364B8B2}"/>
          </ac:picMkLst>
        </pc:picChg>
        <pc:cxnChg chg="mod">
          <ac:chgData name="Sergio German Muños Rios" userId="S::dgrafico@noria.mx::490b3eab-2d75-45dc-8c0b-3b055a3e558b" providerId="AD" clId="Web-{8912EB37-0AB6-A6C6-F45B-15C20E54AF32}" dt="2022-09-22T19:54:53.572" v="0"/>
          <ac:cxnSpMkLst>
            <pc:docMk/>
            <pc:sldMk cId="1086345148" sldId="1112"/>
            <ac:cxnSpMk id="3" creationId="{428DE9AA-AC2C-A296-06B8-F06F68245C70}"/>
          </ac:cxnSpMkLst>
        </pc:cxnChg>
        <pc:cxnChg chg="mod">
          <ac:chgData name="Sergio German Muños Rios" userId="S::dgrafico@noria.mx::490b3eab-2d75-45dc-8c0b-3b055a3e558b" providerId="AD" clId="Web-{8912EB37-0AB6-A6C6-F45B-15C20E54AF32}" dt="2022-09-22T19:54:53.572" v="0"/>
          <ac:cxnSpMkLst>
            <pc:docMk/>
            <pc:sldMk cId="1086345148" sldId="1112"/>
            <ac:cxnSpMk id="4" creationId="{17F37DD0-EB93-0AFA-35E5-BE6A6A566171}"/>
          </ac:cxnSpMkLst>
        </pc:cxnChg>
      </pc:sldChg>
      <pc:sldChg chg="modSp">
        <pc:chgData name="Sergio German Muños Rios" userId="S::dgrafico@noria.mx::490b3eab-2d75-45dc-8c0b-3b055a3e558b" providerId="AD" clId="Web-{8912EB37-0AB6-A6C6-F45B-15C20E54AF32}" dt="2022-09-22T19:54:53.572" v="0"/>
        <pc:sldMkLst>
          <pc:docMk/>
          <pc:sldMk cId="3224165196" sldId="1113"/>
        </pc:sldMkLst>
        <pc:spChg chg="mod">
          <ac:chgData name="Sergio German Muños Rios" userId="S::dgrafico@noria.mx::490b3eab-2d75-45dc-8c0b-3b055a3e558b" providerId="AD" clId="Web-{8912EB37-0AB6-A6C6-F45B-15C20E54AF32}" dt="2022-09-22T19:54:53.572" v="0"/>
          <ac:spMkLst>
            <pc:docMk/>
            <pc:sldMk cId="3224165196" sldId="1113"/>
            <ac:spMk id="5" creationId="{9FAEF367-2106-CD8A-E801-8C37D54DE77C}"/>
          </ac:spMkLst>
        </pc:spChg>
        <pc:spChg chg="mod">
          <ac:chgData name="Sergio German Muños Rios" userId="S::dgrafico@noria.mx::490b3eab-2d75-45dc-8c0b-3b055a3e558b" providerId="AD" clId="Web-{8912EB37-0AB6-A6C6-F45B-15C20E54AF32}" dt="2022-09-22T19:54:53.572" v="0"/>
          <ac:spMkLst>
            <pc:docMk/>
            <pc:sldMk cId="3224165196" sldId="1113"/>
            <ac:spMk id="71" creationId="{E993AE3E-C599-4C42-BC49-3D69916A30C5}"/>
          </ac:spMkLst>
        </pc:spChg>
        <pc:picChg chg="mod">
          <ac:chgData name="Sergio German Muños Rios" userId="S::dgrafico@noria.mx::490b3eab-2d75-45dc-8c0b-3b055a3e558b" providerId="AD" clId="Web-{8912EB37-0AB6-A6C6-F45B-15C20E54AF32}" dt="2022-09-22T19:54:53.572" v="0"/>
          <ac:picMkLst>
            <pc:docMk/>
            <pc:sldMk cId="3224165196" sldId="1113"/>
            <ac:picMk id="10242" creationId="{3915F419-F118-4136-96A1-5E22A9475647}"/>
          </ac:picMkLst>
        </pc:picChg>
        <pc:cxnChg chg="mod">
          <ac:chgData name="Sergio German Muños Rios" userId="S::dgrafico@noria.mx::490b3eab-2d75-45dc-8c0b-3b055a3e558b" providerId="AD" clId="Web-{8912EB37-0AB6-A6C6-F45B-15C20E54AF32}" dt="2022-09-22T19:54:53.572" v="0"/>
          <ac:cxnSpMkLst>
            <pc:docMk/>
            <pc:sldMk cId="3224165196" sldId="1113"/>
            <ac:cxnSpMk id="2" creationId="{52005E4F-2CE8-673C-5F89-CB54B7CC2573}"/>
          </ac:cxnSpMkLst>
        </pc:cxnChg>
      </pc:sldChg>
      <pc:sldChg chg="modSp">
        <pc:chgData name="Sergio German Muños Rios" userId="S::dgrafico@noria.mx::490b3eab-2d75-45dc-8c0b-3b055a3e558b" providerId="AD" clId="Web-{8912EB37-0AB6-A6C6-F45B-15C20E54AF32}" dt="2022-09-22T19:54:53.572" v="0"/>
        <pc:sldMkLst>
          <pc:docMk/>
          <pc:sldMk cId="3028640394" sldId="1114"/>
        </pc:sldMkLst>
        <pc:spChg chg="mod">
          <ac:chgData name="Sergio German Muños Rios" userId="S::dgrafico@noria.mx::490b3eab-2d75-45dc-8c0b-3b055a3e558b" providerId="AD" clId="Web-{8912EB37-0AB6-A6C6-F45B-15C20E54AF32}" dt="2022-09-22T19:54:53.572" v="0"/>
          <ac:spMkLst>
            <pc:docMk/>
            <pc:sldMk cId="3028640394" sldId="1114"/>
            <ac:spMk id="2" creationId="{9AE0795F-6DCC-4A4F-8ED0-87C7E37695BA}"/>
          </ac:spMkLst>
        </pc:spChg>
        <pc:picChg chg="mod">
          <ac:chgData name="Sergio German Muños Rios" userId="S::dgrafico@noria.mx::490b3eab-2d75-45dc-8c0b-3b055a3e558b" providerId="AD" clId="Web-{8912EB37-0AB6-A6C6-F45B-15C20E54AF32}" dt="2022-09-22T19:54:53.572" v="0"/>
          <ac:picMkLst>
            <pc:docMk/>
            <pc:sldMk cId="3028640394" sldId="1114"/>
            <ac:picMk id="6" creationId="{D9118931-581D-4F80-9F4E-53CAB3C6C539}"/>
          </ac:picMkLst>
        </pc:picChg>
        <pc:picChg chg="mod">
          <ac:chgData name="Sergio German Muños Rios" userId="S::dgrafico@noria.mx::490b3eab-2d75-45dc-8c0b-3b055a3e558b" providerId="AD" clId="Web-{8912EB37-0AB6-A6C6-F45B-15C20E54AF32}" dt="2022-09-22T19:54:53.572" v="0"/>
          <ac:picMkLst>
            <pc:docMk/>
            <pc:sldMk cId="3028640394" sldId="1114"/>
            <ac:picMk id="8" creationId="{E57B0AB7-9E06-47CA-B21C-BAA8CBBE2B57}"/>
          </ac:picMkLst>
        </pc:picChg>
        <pc:picChg chg="mod">
          <ac:chgData name="Sergio German Muños Rios" userId="S::dgrafico@noria.mx::490b3eab-2d75-45dc-8c0b-3b055a3e558b" providerId="AD" clId="Web-{8912EB37-0AB6-A6C6-F45B-15C20E54AF32}" dt="2022-09-22T19:54:53.572" v="0"/>
          <ac:picMkLst>
            <pc:docMk/>
            <pc:sldMk cId="3028640394" sldId="1114"/>
            <ac:picMk id="10" creationId="{129AF796-30FC-4C06-8F69-FFD66AEA1788}"/>
          </ac:picMkLst>
        </pc:picChg>
        <pc:cxnChg chg="mod">
          <ac:chgData name="Sergio German Muños Rios" userId="S::dgrafico@noria.mx::490b3eab-2d75-45dc-8c0b-3b055a3e558b" providerId="AD" clId="Web-{8912EB37-0AB6-A6C6-F45B-15C20E54AF32}" dt="2022-09-22T19:54:53.572" v="0"/>
          <ac:cxnSpMkLst>
            <pc:docMk/>
            <pc:sldMk cId="3028640394" sldId="1114"/>
            <ac:cxnSpMk id="3" creationId="{9D7D1DF7-F9BC-5A90-2E63-DE3972E933B8}"/>
          </ac:cxnSpMkLst>
        </pc:cxnChg>
        <pc:cxnChg chg="mod">
          <ac:chgData name="Sergio German Muños Rios" userId="S::dgrafico@noria.mx::490b3eab-2d75-45dc-8c0b-3b055a3e558b" providerId="AD" clId="Web-{8912EB37-0AB6-A6C6-F45B-15C20E54AF32}" dt="2022-09-22T19:54:53.572" v="0"/>
          <ac:cxnSpMkLst>
            <pc:docMk/>
            <pc:sldMk cId="3028640394" sldId="1114"/>
            <ac:cxnSpMk id="4" creationId="{CE7CF456-D466-CA89-B479-72CCEE1A99BD}"/>
          </ac:cxnSpMkLst>
        </pc:cxnChg>
      </pc:sldChg>
      <pc:sldChg chg="modSp">
        <pc:chgData name="Sergio German Muños Rios" userId="S::dgrafico@noria.mx::490b3eab-2d75-45dc-8c0b-3b055a3e558b" providerId="AD" clId="Web-{8912EB37-0AB6-A6C6-F45B-15C20E54AF32}" dt="2022-09-22T19:54:53.572" v="0"/>
        <pc:sldMkLst>
          <pc:docMk/>
          <pc:sldMk cId="4116922443" sldId="1116"/>
        </pc:sldMkLst>
        <pc:spChg chg="mod">
          <ac:chgData name="Sergio German Muños Rios" userId="S::dgrafico@noria.mx::490b3eab-2d75-45dc-8c0b-3b055a3e558b" providerId="AD" clId="Web-{8912EB37-0AB6-A6C6-F45B-15C20E54AF32}" dt="2022-09-22T19:54:53.572" v="0"/>
          <ac:spMkLst>
            <pc:docMk/>
            <pc:sldMk cId="4116922443" sldId="1116"/>
            <ac:spMk id="2" creationId="{5B95B130-1C06-42DB-A4F8-DB2F1C755CAA}"/>
          </ac:spMkLst>
        </pc:spChg>
        <pc:spChg chg="mod">
          <ac:chgData name="Sergio German Muños Rios" userId="S::dgrafico@noria.mx::490b3eab-2d75-45dc-8c0b-3b055a3e558b" providerId="AD" clId="Web-{8912EB37-0AB6-A6C6-F45B-15C20E54AF32}" dt="2022-09-22T19:54:53.572" v="0"/>
          <ac:spMkLst>
            <pc:docMk/>
            <pc:sldMk cId="4116922443" sldId="1116"/>
            <ac:spMk id="4" creationId="{BF4B374F-5C55-48D4-A4D9-4237A147230B}"/>
          </ac:spMkLst>
        </pc:spChg>
        <pc:spChg chg="mod">
          <ac:chgData name="Sergio German Muños Rios" userId="S::dgrafico@noria.mx::490b3eab-2d75-45dc-8c0b-3b055a3e558b" providerId="AD" clId="Web-{8912EB37-0AB6-A6C6-F45B-15C20E54AF32}" dt="2022-09-22T19:54:53.572" v="0"/>
          <ac:spMkLst>
            <pc:docMk/>
            <pc:sldMk cId="4116922443" sldId="1116"/>
            <ac:spMk id="6" creationId="{349CAAB1-BA5E-42EE-A9BE-238102051676}"/>
          </ac:spMkLst>
        </pc:spChg>
        <pc:spChg chg="mod">
          <ac:chgData name="Sergio German Muños Rios" userId="S::dgrafico@noria.mx::490b3eab-2d75-45dc-8c0b-3b055a3e558b" providerId="AD" clId="Web-{8912EB37-0AB6-A6C6-F45B-15C20E54AF32}" dt="2022-09-22T19:54:53.572" v="0"/>
          <ac:spMkLst>
            <pc:docMk/>
            <pc:sldMk cId="4116922443" sldId="1116"/>
            <ac:spMk id="8" creationId="{1128E0C8-A5D4-4933-AA5E-BF02B5781141}"/>
          </ac:spMkLst>
        </pc:spChg>
        <pc:spChg chg="mod">
          <ac:chgData name="Sergio German Muños Rios" userId="S::dgrafico@noria.mx::490b3eab-2d75-45dc-8c0b-3b055a3e558b" providerId="AD" clId="Web-{8912EB37-0AB6-A6C6-F45B-15C20E54AF32}" dt="2022-09-22T19:54:53.572" v="0"/>
          <ac:spMkLst>
            <pc:docMk/>
            <pc:sldMk cId="4116922443" sldId="1116"/>
            <ac:spMk id="10" creationId="{4ECE5AC6-7F4D-4975-9717-338C5B9A452F}"/>
          </ac:spMkLst>
        </pc:spChg>
        <pc:spChg chg="mod">
          <ac:chgData name="Sergio German Muños Rios" userId="S::dgrafico@noria.mx::490b3eab-2d75-45dc-8c0b-3b055a3e558b" providerId="AD" clId="Web-{8912EB37-0AB6-A6C6-F45B-15C20E54AF32}" dt="2022-09-22T19:54:53.572" v="0"/>
          <ac:spMkLst>
            <pc:docMk/>
            <pc:sldMk cId="4116922443" sldId="1116"/>
            <ac:spMk id="11" creationId="{862F93B1-5820-4CEF-A76C-2CFB80847074}"/>
          </ac:spMkLst>
        </pc:spChg>
        <pc:spChg chg="mod">
          <ac:chgData name="Sergio German Muños Rios" userId="S::dgrafico@noria.mx::490b3eab-2d75-45dc-8c0b-3b055a3e558b" providerId="AD" clId="Web-{8912EB37-0AB6-A6C6-F45B-15C20E54AF32}" dt="2022-09-22T19:54:53.572" v="0"/>
          <ac:spMkLst>
            <pc:docMk/>
            <pc:sldMk cId="4116922443" sldId="1116"/>
            <ac:spMk id="12" creationId="{5E5D5A2B-51D1-420E-974C-731F09B1D605}"/>
          </ac:spMkLst>
        </pc:spChg>
        <pc:picChg chg="mod">
          <ac:chgData name="Sergio German Muños Rios" userId="S::dgrafico@noria.mx::490b3eab-2d75-45dc-8c0b-3b055a3e558b" providerId="AD" clId="Web-{8912EB37-0AB6-A6C6-F45B-15C20E54AF32}" dt="2022-09-22T19:54:53.572" v="0"/>
          <ac:picMkLst>
            <pc:docMk/>
            <pc:sldMk cId="4116922443" sldId="1116"/>
            <ac:picMk id="14" creationId="{93DDEB84-2C1C-4FC8-BDFF-A930D0986E86}"/>
          </ac:picMkLst>
        </pc:picChg>
        <pc:picChg chg="mod">
          <ac:chgData name="Sergio German Muños Rios" userId="S::dgrafico@noria.mx::490b3eab-2d75-45dc-8c0b-3b055a3e558b" providerId="AD" clId="Web-{8912EB37-0AB6-A6C6-F45B-15C20E54AF32}" dt="2022-09-22T19:54:53.572" v="0"/>
          <ac:picMkLst>
            <pc:docMk/>
            <pc:sldMk cId="4116922443" sldId="1116"/>
            <ac:picMk id="16" creationId="{0FD3D14F-BEA0-48D5-B783-4B13F4B6BD4F}"/>
          </ac:picMkLst>
        </pc:picChg>
        <pc:cxnChg chg="mod">
          <ac:chgData name="Sergio German Muños Rios" userId="S::dgrafico@noria.mx::490b3eab-2d75-45dc-8c0b-3b055a3e558b" providerId="AD" clId="Web-{8912EB37-0AB6-A6C6-F45B-15C20E54AF32}" dt="2022-09-22T19:54:53.572" v="0"/>
          <ac:cxnSpMkLst>
            <pc:docMk/>
            <pc:sldMk cId="4116922443" sldId="1116"/>
            <ac:cxnSpMk id="5" creationId="{828EF9BC-01D0-2EBF-D156-58FE5D2B0FAD}"/>
          </ac:cxnSpMkLst>
        </pc:cxnChg>
        <pc:cxnChg chg="mod">
          <ac:chgData name="Sergio German Muños Rios" userId="S::dgrafico@noria.mx::490b3eab-2d75-45dc-8c0b-3b055a3e558b" providerId="AD" clId="Web-{8912EB37-0AB6-A6C6-F45B-15C20E54AF32}" dt="2022-09-22T19:54:53.572" v="0"/>
          <ac:cxnSpMkLst>
            <pc:docMk/>
            <pc:sldMk cId="4116922443" sldId="1116"/>
            <ac:cxnSpMk id="7" creationId="{BCA11ECE-9A00-B8F5-B54C-60E6AA0221DA}"/>
          </ac:cxnSpMkLst>
        </pc:cxnChg>
      </pc:sldChg>
      <pc:sldChg chg="modSp">
        <pc:chgData name="Sergio German Muños Rios" userId="S::dgrafico@noria.mx::490b3eab-2d75-45dc-8c0b-3b055a3e558b" providerId="AD" clId="Web-{8912EB37-0AB6-A6C6-F45B-15C20E54AF32}" dt="2022-09-22T19:54:53.572" v="0"/>
        <pc:sldMkLst>
          <pc:docMk/>
          <pc:sldMk cId="1112997285" sldId="1117"/>
        </pc:sldMkLst>
        <pc:spChg chg="mod">
          <ac:chgData name="Sergio German Muños Rios" userId="S::dgrafico@noria.mx::490b3eab-2d75-45dc-8c0b-3b055a3e558b" providerId="AD" clId="Web-{8912EB37-0AB6-A6C6-F45B-15C20E54AF32}" dt="2022-09-22T19:54:53.572" v="0"/>
          <ac:spMkLst>
            <pc:docMk/>
            <pc:sldMk cId="1112997285" sldId="1117"/>
            <ac:spMk id="2" creationId="{2AE93455-8D22-42D2-8B2D-C480DEBEE527}"/>
          </ac:spMkLst>
        </pc:spChg>
        <pc:graphicFrameChg chg="mod">
          <ac:chgData name="Sergio German Muños Rios" userId="S::dgrafico@noria.mx::490b3eab-2d75-45dc-8c0b-3b055a3e558b" providerId="AD" clId="Web-{8912EB37-0AB6-A6C6-F45B-15C20E54AF32}" dt="2022-09-22T19:54:53.572" v="0"/>
          <ac:graphicFrameMkLst>
            <pc:docMk/>
            <pc:sldMk cId="1112997285" sldId="1117"/>
            <ac:graphicFrameMk id="4" creationId="{B4755A39-65BA-4429-AE14-332B8879AEA2}"/>
          </ac:graphicFrameMkLst>
        </pc:graphicFrameChg>
        <pc:picChg chg="mod">
          <ac:chgData name="Sergio German Muños Rios" userId="S::dgrafico@noria.mx::490b3eab-2d75-45dc-8c0b-3b055a3e558b" providerId="AD" clId="Web-{8912EB37-0AB6-A6C6-F45B-15C20E54AF32}" dt="2022-09-22T19:54:53.572" v="0"/>
          <ac:picMkLst>
            <pc:docMk/>
            <pc:sldMk cId="1112997285" sldId="1117"/>
            <ac:picMk id="6" creationId="{BB55BB44-A338-430B-B9C3-3A1962F0E91E}"/>
          </ac:picMkLst>
        </pc:picChg>
        <pc:picChg chg="mod">
          <ac:chgData name="Sergio German Muños Rios" userId="S::dgrafico@noria.mx::490b3eab-2d75-45dc-8c0b-3b055a3e558b" providerId="AD" clId="Web-{8912EB37-0AB6-A6C6-F45B-15C20E54AF32}" dt="2022-09-22T19:54:53.572" v="0"/>
          <ac:picMkLst>
            <pc:docMk/>
            <pc:sldMk cId="1112997285" sldId="1117"/>
            <ac:picMk id="8" creationId="{F9D108ED-DE0F-4A76-81F1-082B3C821C0A}"/>
          </ac:picMkLst>
        </pc:picChg>
        <pc:cxnChg chg="mod">
          <ac:chgData name="Sergio German Muños Rios" userId="S::dgrafico@noria.mx::490b3eab-2d75-45dc-8c0b-3b055a3e558b" providerId="AD" clId="Web-{8912EB37-0AB6-A6C6-F45B-15C20E54AF32}" dt="2022-09-22T19:54:53.572" v="0"/>
          <ac:cxnSpMkLst>
            <pc:docMk/>
            <pc:sldMk cId="1112997285" sldId="1117"/>
            <ac:cxnSpMk id="3" creationId="{0DC5EC4A-BBEC-737F-CCC8-FC13AC6B9273}"/>
          </ac:cxnSpMkLst>
        </pc:cxnChg>
      </pc:sldChg>
      <pc:sldChg chg="modSp">
        <pc:chgData name="Sergio German Muños Rios" userId="S::dgrafico@noria.mx::490b3eab-2d75-45dc-8c0b-3b055a3e558b" providerId="AD" clId="Web-{8912EB37-0AB6-A6C6-F45B-15C20E54AF32}" dt="2022-09-22T19:54:53.572" v="0"/>
        <pc:sldMkLst>
          <pc:docMk/>
          <pc:sldMk cId="2995338377" sldId="1118"/>
        </pc:sldMkLst>
        <pc:spChg chg="mod">
          <ac:chgData name="Sergio German Muños Rios" userId="S::dgrafico@noria.mx::490b3eab-2d75-45dc-8c0b-3b055a3e558b" providerId="AD" clId="Web-{8912EB37-0AB6-A6C6-F45B-15C20E54AF32}" dt="2022-09-22T19:54:53.572" v="0"/>
          <ac:spMkLst>
            <pc:docMk/>
            <pc:sldMk cId="2995338377" sldId="1118"/>
            <ac:spMk id="3" creationId="{D4E5399C-6621-E862-1240-2818F86B4D9B}"/>
          </ac:spMkLst>
        </pc:spChg>
        <pc:picChg chg="mod">
          <ac:chgData name="Sergio German Muños Rios" userId="S::dgrafico@noria.mx::490b3eab-2d75-45dc-8c0b-3b055a3e558b" providerId="AD" clId="Web-{8912EB37-0AB6-A6C6-F45B-15C20E54AF32}" dt="2022-09-22T19:54:53.572" v="0"/>
          <ac:picMkLst>
            <pc:docMk/>
            <pc:sldMk cId="2995338377" sldId="1118"/>
            <ac:picMk id="10" creationId="{19BA038A-A14E-47E1-A986-A910EAA9205C}"/>
          </ac:picMkLst>
        </pc:picChg>
        <pc:picChg chg="mod">
          <ac:chgData name="Sergio German Muños Rios" userId="S::dgrafico@noria.mx::490b3eab-2d75-45dc-8c0b-3b055a3e558b" providerId="AD" clId="Web-{8912EB37-0AB6-A6C6-F45B-15C20E54AF32}" dt="2022-09-22T19:54:53.572" v="0"/>
          <ac:picMkLst>
            <pc:docMk/>
            <pc:sldMk cId="2995338377" sldId="1118"/>
            <ac:picMk id="12" creationId="{3E4144ED-2553-417A-A74C-C3EC7F1F83CE}"/>
          </ac:picMkLst>
        </pc:picChg>
        <pc:picChg chg="mod">
          <ac:chgData name="Sergio German Muños Rios" userId="S::dgrafico@noria.mx::490b3eab-2d75-45dc-8c0b-3b055a3e558b" providerId="AD" clId="Web-{8912EB37-0AB6-A6C6-F45B-15C20E54AF32}" dt="2022-09-22T19:54:53.572" v="0"/>
          <ac:picMkLst>
            <pc:docMk/>
            <pc:sldMk cId="2995338377" sldId="1118"/>
            <ac:picMk id="14" creationId="{9F52E180-9E48-4F7C-A335-97887EE1DF91}"/>
          </ac:picMkLst>
        </pc:picChg>
        <pc:picChg chg="mod">
          <ac:chgData name="Sergio German Muños Rios" userId="S::dgrafico@noria.mx::490b3eab-2d75-45dc-8c0b-3b055a3e558b" providerId="AD" clId="Web-{8912EB37-0AB6-A6C6-F45B-15C20E54AF32}" dt="2022-09-22T19:54:53.572" v="0"/>
          <ac:picMkLst>
            <pc:docMk/>
            <pc:sldMk cId="2995338377" sldId="1118"/>
            <ac:picMk id="16" creationId="{166BD250-9213-4434-BBF0-D283537436DE}"/>
          </ac:picMkLst>
        </pc:picChg>
        <pc:cxnChg chg="mod">
          <ac:chgData name="Sergio German Muños Rios" userId="S::dgrafico@noria.mx::490b3eab-2d75-45dc-8c0b-3b055a3e558b" providerId="AD" clId="Web-{8912EB37-0AB6-A6C6-F45B-15C20E54AF32}" dt="2022-09-22T19:54:53.572" v="0"/>
          <ac:cxnSpMkLst>
            <pc:docMk/>
            <pc:sldMk cId="2995338377" sldId="1118"/>
            <ac:cxnSpMk id="4" creationId="{5819CAF4-C444-F57F-D752-58F04D3034C9}"/>
          </ac:cxnSpMkLst>
        </pc:cxnChg>
        <pc:cxnChg chg="mod">
          <ac:chgData name="Sergio German Muños Rios" userId="S::dgrafico@noria.mx::490b3eab-2d75-45dc-8c0b-3b055a3e558b" providerId="AD" clId="Web-{8912EB37-0AB6-A6C6-F45B-15C20E54AF32}" dt="2022-09-22T19:54:53.572" v="0"/>
          <ac:cxnSpMkLst>
            <pc:docMk/>
            <pc:sldMk cId="2995338377" sldId="1118"/>
            <ac:cxnSpMk id="5" creationId="{4F9278B9-755F-1303-5808-FBC903635034}"/>
          </ac:cxnSpMkLst>
        </pc:cxnChg>
      </pc:sldChg>
      <pc:sldChg chg="modSp">
        <pc:chgData name="Sergio German Muños Rios" userId="S::dgrafico@noria.mx::490b3eab-2d75-45dc-8c0b-3b055a3e558b" providerId="AD" clId="Web-{8912EB37-0AB6-A6C6-F45B-15C20E54AF32}" dt="2022-09-22T19:54:53.572" v="0"/>
        <pc:sldMkLst>
          <pc:docMk/>
          <pc:sldMk cId="2358807731" sldId="1119"/>
        </pc:sldMkLst>
        <pc:spChg chg="mod">
          <ac:chgData name="Sergio German Muños Rios" userId="S::dgrafico@noria.mx::490b3eab-2d75-45dc-8c0b-3b055a3e558b" providerId="AD" clId="Web-{8912EB37-0AB6-A6C6-F45B-15C20E54AF32}" dt="2022-09-22T19:54:53.572" v="0"/>
          <ac:spMkLst>
            <pc:docMk/>
            <pc:sldMk cId="2358807731" sldId="1119"/>
            <ac:spMk id="2" creationId="{6BAEE469-6BC3-45C8-BA65-7110251D0023}"/>
          </ac:spMkLst>
        </pc:spChg>
        <pc:picChg chg="mod">
          <ac:chgData name="Sergio German Muños Rios" userId="S::dgrafico@noria.mx::490b3eab-2d75-45dc-8c0b-3b055a3e558b" providerId="AD" clId="Web-{8912EB37-0AB6-A6C6-F45B-15C20E54AF32}" dt="2022-09-22T19:54:53.572" v="0"/>
          <ac:picMkLst>
            <pc:docMk/>
            <pc:sldMk cId="2358807731" sldId="1119"/>
            <ac:picMk id="4" creationId="{CD14BC93-9AC3-4B39-BA6C-F5DC56F5CCE8}"/>
          </ac:picMkLst>
        </pc:picChg>
        <pc:picChg chg="mod">
          <ac:chgData name="Sergio German Muños Rios" userId="S::dgrafico@noria.mx::490b3eab-2d75-45dc-8c0b-3b055a3e558b" providerId="AD" clId="Web-{8912EB37-0AB6-A6C6-F45B-15C20E54AF32}" dt="2022-09-22T19:54:53.572" v="0"/>
          <ac:picMkLst>
            <pc:docMk/>
            <pc:sldMk cId="2358807731" sldId="1119"/>
            <ac:picMk id="6" creationId="{956DC8D7-B975-40C2-8304-0C375C30BD7F}"/>
          </ac:picMkLst>
        </pc:picChg>
        <pc:picChg chg="mod">
          <ac:chgData name="Sergio German Muños Rios" userId="S::dgrafico@noria.mx::490b3eab-2d75-45dc-8c0b-3b055a3e558b" providerId="AD" clId="Web-{8912EB37-0AB6-A6C6-F45B-15C20E54AF32}" dt="2022-09-22T19:54:53.572" v="0"/>
          <ac:picMkLst>
            <pc:docMk/>
            <pc:sldMk cId="2358807731" sldId="1119"/>
            <ac:picMk id="8" creationId="{74C8793B-656E-4C77-91B5-66EAB5E285DB}"/>
          </ac:picMkLst>
        </pc:picChg>
        <pc:picChg chg="mod">
          <ac:chgData name="Sergio German Muños Rios" userId="S::dgrafico@noria.mx::490b3eab-2d75-45dc-8c0b-3b055a3e558b" providerId="AD" clId="Web-{8912EB37-0AB6-A6C6-F45B-15C20E54AF32}" dt="2022-09-22T19:54:53.572" v="0"/>
          <ac:picMkLst>
            <pc:docMk/>
            <pc:sldMk cId="2358807731" sldId="1119"/>
            <ac:picMk id="10" creationId="{21747CE3-D2DB-41BD-9FD3-8A0DE4F2418D}"/>
          </ac:picMkLst>
        </pc:picChg>
        <pc:cxnChg chg="mod">
          <ac:chgData name="Sergio German Muños Rios" userId="S::dgrafico@noria.mx::490b3eab-2d75-45dc-8c0b-3b055a3e558b" providerId="AD" clId="Web-{8912EB37-0AB6-A6C6-F45B-15C20E54AF32}" dt="2022-09-22T19:54:53.572" v="0"/>
          <ac:cxnSpMkLst>
            <pc:docMk/>
            <pc:sldMk cId="2358807731" sldId="1119"/>
            <ac:cxnSpMk id="3" creationId="{3F39A0D7-E3E2-B4D2-2A1F-80C17C84ABA7}"/>
          </ac:cxnSpMkLst>
        </pc:cxnChg>
        <pc:cxnChg chg="mod">
          <ac:chgData name="Sergio German Muños Rios" userId="S::dgrafico@noria.mx::490b3eab-2d75-45dc-8c0b-3b055a3e558b" providerId="AD" clId="Web-{8912EB37-0AB6-A6C6-F45B-15C20E54AF32}" dt="2022-09-22T19:54:53.572" v="0"/>
          <ac:cxnSpMkLst>
            <pc:docMk/>
            <pc:sldMk cId="2358807731" sldId="1119"/>
            <ac:cxnSpMk id="5" creationId="{740BEEE0-E87B-C50D-CF97-49FB76E4D329}"/>
          </ac:cxnSpMkLst>
        </pc:cxnChg>
      </pc:sldChg>
      <pc:sldChg chg="modSp">
        <pc:chgData name="Sergio German Muños Rios" userId="S::dgrafico@noria.mx::490b3eab-2d75-45dc-8c0b-3b055a3e558b" providerId="AD" clId="Web-{8912EB37-0AB6-A6C6-F45B-15C20E54AF32}" dt="2022-09-22T19:54:53.572" v="0"/>
        <pc:sldMkLst>
          <pc:docMk/>
          <pc:sldMk cId="1309422003" sldId="1120"/>
        </pc:sldMkLst>
        <pc:spChg chg="mod">
          <ac:chgData name="Sergio German Muños Rios" userId="S::dgrafico@noria.mx::490b3eab-2d75-45dc-8c0b-3b055a3e558b" providerId="AD" clId="Web-{8912EB37-0AB6-A6C6-F45B-15C20E54AF32}" dt="2022-09-22T19:54:53.572" v="0"/>
          <ac:spMkLst>
            <pc:docMk/>
            <pc:sldMk cId="1309422003" sldId="1120"/>
            <ac:spMk id="2" creationId="{DD745699-35F4-4DBE-B88B-2CFA3251B5C6}"/>
          </ac:spMkLst>
        </pc:spChg>
        <pc:graphicFrameChg chg="mod">
          <ac:chgData name="Sergio German Muños Rios" userId="S::dgrafico@noria.mx::490b3eab-2d75-45dc-8c0b-3b055a3e558b" providerId="AD" clId="Web-{8912EB37-0AB6-A6C6-F45B-15C20E54AF32}" dt="2022-09-22T19:54:53.572" v="0"/>
          <ac:graphicFrameMkLst>
            <pc:docMk/>
            <pc:sldMk cId="1309422003" sldId="1120"/>
            <ac:graphicFrameMk id="8" creationId="{47FCB85A-D427-455E-B458-5CCA97C3546E}"/>
          </ac:graphicFrameMkLst>
        </pc:graphicFrameChg>
        <pc:picChg chg="mod">
          <ac:chgData name="Sergio German Muños Rios" userId="S::dgrafico@noria.mx::490b3eab-2d75-45dc-8c0b-3b055a3e558b" providerId="AD" clId="Web-{8912EB37-0AB6-A6C6-F45B-15C20E54AF32}" dt="2022-09-22T19:54:53.572" v="0"/>
          <ac:picMkLst>
            <pc:docMk/>
            <pc:sldMk cId="1309422003" sldId="1120"/>
            <ac:picMk id="4" creationId="{6DCD9D7B-D7BE-4E49-B20B-2456680B8826}"/>
          </ac:picMkLst>
        </pc:picChg>
        <pc:picChg chg="mod">
          <ac:chgData name="Sergio German Muños Rios" userId="S::dgrafico@noria.mx::490b3eab-2d75-45dc-8c0b-3b055a3e558b" providerId="AD" clId="Web-{8912EB37-0AB6-A6C6-F45B-15C20E54AF32}" dt="2022-09-22T19:54:53.572" v="0"/>
          <ac:picMkLst>
            <pc:docMk/>
            <pc:sldMk cId="1309422003" sldId="1120"/>
            <ac:picMk id="6" creationId="{C1E1FE9A-85E7-4444-BE08-184C1B831D61}"/>
          </ac:picMkLst>
        </pc:picChg>
        <pc:cxnChg chg="mod">
          <ac:chgData name="Sergio German Muños Rios" userId="S::dgrafico@noria.mx::490b3eab-2d75-45dc-8c0b-3b055a3e558b" providerId="AD" clId="Web-{8912EB37-0AB6-A6C6-F45B-15C20E54AF32}" dt="2022-09-22T19:54:53.572" v="0"/>
          <ac:cxnSpMkLst>
            <pc:docMk/>
            <pc:sldMk cId="1309422003" sldId="1120"/>
            <ac:cxnSpMk id="3" creationId="{8DE83264-1842-035A-94EE-155A739F72EE}"/>
          </ac:cxnSpMkLst>
        </pc:cxnChg>
      </pc:sldChg>
      <pc:sldChg chg="modSp">
        <pc:chgData name="Sergio German Muños Rios" userId="S::dgrafico@noria.mx::490b3eab-2d75-45dc-8c0b-3b055a3e558b" providerId="AD" clId="Web-{8912EB37-0AB6-A6C6-F45B-15C20E54AF32}" dt="2022-09-22T19:54:53.572" v="0"/>
        <pc:sldMkLst>
          <pc:docMk/>
          <pc:sldMk cId="4236500420" sldId="1122"/>
        </pc:sldMkLst>
        <pc:spChg chg="mod">
          <ac:chgData name="Sergio German Muños Rios" userId="S::dgrafico@noria.mx::490b3eab-2d75-45dc-8c0b-3b055a3e558b" providerId="AD" clId="Web-{8912EB37-0AB6-A6C6-F45B-15C20E54AF32}" dt="2022-09-22T19:54:53.572" v="0"/>
          <ac:spMkLst>
            <pc:docMk/>
            <pc:sldMk cId="4236500420" sldId="1122"/>
            <ac:spMk id="2" creationId="{DD607A97-B204-4F74-83CF-5680358CBECF}"/>
          </ac:spMkLst>
        </pc:spChg>
        <pc:graphicFrameChg chg="mod">
          <ac:chgData name="Sergio German Muños Rios" userId="S::dgrafico@noria.mx::490b3eab-2d75-45dc-8c0b-3b055a3e558b" providerId="AD" clId="Web-{8912EB37-0AB6-A6C6-F45B-15C20E54AF32}" dt="2022-09-22T19:54:53.572" v="0"/>
          <ac:graphicFrameMkLst>
            <pc:docMk/>
            <pc:sldMk cId="4236500420" sldId="1122"/>
            <ac:graphicFrameMk id="4" creationId="{62F6A1E1-D88E-4244-88F5-74624E4A5057}"/>
          </ac:graphicFrameMkLst>
        </pc:graphicFrameChg>
        <pc:picChg chg="mod">
          <ac:chgData name="Sergio German Muños Rios" userId="S::dgrafico@noria.mx::490b3eab-2d75-45dc-8c0b-3b055a3e558b" providerId="AD" clId="Web-{8912EB37-0AB6-A6C6-F45B-15C20E54AF32}" dt="2022-09-22T19:54:53.572" v="0"/>
          <ac:picMkLst>
            <pc:docMk/>
            <pc:sldMk cId="4236500420" sldId="1122"/>
            <ac:picMk id="6" creationId="{30B3EC46-DEF8-4F4E-B55E-559F644919D6}"/>
          </ac:picMkLst>
        </pc:picChg>
        <pc:picChg chg="mod">
          <ac:chgData name="Sergio German Muños Rios" userId="S::dgrafico@noria.mx::490b3eab-2d75-45dc-8c0b-3b055a3e558b" providerId="AD" clId="Web-{8912EB37-0AB6-A6C6-F45B-15C20E54AF32}" dt="2022-09-22T19:54:53.572" v="0"/>
          <ac:picMkLst>
            <pc:docMk/>
            <pc:sldMk cId="4236500420" sldId="1122"/>
            <ac:picMk id="8" creationId="{90DDF88B-DA27-41B7-87E2-7367B9C094D4}"/>
          </ac:picMkLst>
        </pc:picChg>
        <pc:cxnChg chg="mod">
          <ac:chgData name="Sergio German Muños Rios" userId="S::dgrafico@noria.mx::490b3eab-2d75-45dc-8c0b-3b055a3e558b" providerId="AD" clId="Web-{8912EB37-0AB6-A6C6-F45B-15C20E54AF32}" dt="2022-09-22T19:54:53.572" v="0"/>
          <ac:cxnSpMkLst>
            <pc:docMk/>
            <pc:sldMk cId="4236500420" sldId="1122"/>
            <ac:cxnSpMk id="3" creationId="{392A7B11-C8A2-9B10-F675-277F43FB2830}"/>
          </ac:cxnSpMkLst>
        </pc:cxnChg>
        <pc:cxnChg chg="mod">
          <ac:chgData name="Sergio German Muños Rios" userId="S::dgrafico@noria.mx::490b3eab-2d75-45dc-8c0b-3b055a3e558b" providerId="AD" clId="Web-{8912EB37-0AB6-A6C6-F45B-15C20E54AF32}" dt="2022-09-22T19:54:53.572" v="0"/>
          <ac:cxnSpMkLst>
            <pc:docMk/>
            <pc:sldMk cId="4236500420" sldId="1122"/>
            <ac:cxnSpMk id="5" creationId="{0B17B272-E7D4-F230-0DE2-0E4C4EDE75E2}"/>
          </ac:cxnSpMkLst>
        </pc:cxnChg>
      </pc:sldChg>
      <pc:sldChg chg="modSp">
        <pc:chgData name="Sergio German Muños Rios" userId="S::dgrafico@noria.mx::490b3eab-2d75-45dc-8c0b-3b055a3e558b" providerId="AD" clId="Web-{8912EB37-0AB6-A6C6-F45B-15C20E54AF32}" dt="2022-09-22T19:54:53.572" v="0"/>
        <pc:sldMkLst>
          <pc:docMk/>
          <pc:sldMk cId="2702412322" sldId="1123"/>
        </pc:sldMkLst>
        <pc:spChg chg="mod">
          <ac:chgData name="Sergio German Muños Rios" userId="S::dgrafico@noria.mx::490b3eab-2d75-45dc-8c0b-3b055a3e558b" providerId="AD" clId="Web-{8912EB37-0AB6-A6C6-F45B-15C20E54AF32}" dt="2022-09-22T19:54:53.572" v="0"/>
          <ac:spMkLst>
            <pc:docMk/>
            <pc:sldMk cId="2702412322" sldId="1123"/>
            <ac:spMk id="2" creationId="{41328773-7630-49F1-AF61-96A350E1C20E}"/>
          </ac:spMkLst>
        </pc:spChg>
        <pc:graphicFrameChg chg="mod">
          <ac:chgData name="Sergio German Muños Rios" userId="S::dgrafico@noria.mx::490b3eab-2d75-45dc-8c0b-3b055a3e558b" providerId="AD" clId="Web-{8912EB37-0AB6-A6C6-F45B-15C20E54AF32}" dt="2022-09-22T19:54:53.572" v="0"/>
          <ac:graphicFrameMkLst>
            <pc:docMk/>
            <pc:sldMk cId="2702412322" sldId="1123"/>
            <ac:graphicFrameMk id="4" creationId="{A6B94904-2B66-4F00-B34F-C3F5CD2CD91C}"/>
          </ac:graphicFrameMkLst>
        </pc:graphicFrameChg>
        <pc:picChg chg="mod">
          <ac:chgData name="Sergio German Muños Rios" userId="S::dgrafico@noria.mx::490b3eab-2d75-45dc-8c0b-3b055a3e558b" providerId="AD" clId="Web-{8912EB37-0AB6-A6C6-F45B-15C20E54AF32}" dt="2022-09-22T19:54:53.572" v="0"/>
          <ac:picMkLst>
            <pc:docMk/>
            <pc:sldMk cId="2702412322" sldId="1123"/>
            <ac:picMk id="6" creationId="{487E4653-89DD-4A3B-964E-CD2B323FBB2B}"/>
          </ac:picMkLst>
        </pc:picChg>
        <pc:picChg chg="mod">
          <ac:chgData name="Sergio German Muños Rios" userId="S::dgrafico@noria.mx::490b3eab-2d75-45dc-8c0b-3b055a3e558b" providerId="AD" clId="Web-{8912EB37-0AB6-A6C6-F45B-15C20E54AF32}" dt="2022-09-22T19:54:53.572" v="0"/>
          <ac:picMkLst>
            <pc:docMk/>
            <pc:sldMk cId="2702412322" sldId="1123"/>
            <ac:picMk id="8" creationId="{0265A925-06BB-4770-8969-98348860935C}"/>
          </ac:picMkLst>
        </pc:picChg>
        <pc:cxnChg chg="mod">
          <ac:chgData name="Sergio German Muños Rios" userId="S::dgrafico@noria.mx::490b3eab-2d75-45dc-8c0b-3b055a3e558b" providerId="AD" clId="Web-{8912EB37-0AB6-A6C6-F45B-15C20E54AF32}" dt="2022-09-22T19:54:53.572" v="0"/>
          <ac:cxnSpMkLst>
            <pc:docMk/>
            <pc:sldMk cId="2702412322" sldId="1123"/>
            <ac:cxnSpMk id="3" creationId="{A2CFE563-EAAD-749B-8649-633D799DF1B8}"/>
          </ac:cxnSpMkLst>
        </pc:cxnChg>
      </pc:sldChg>
      <pc:sldChg chg="modSp">
        <pc:chgData name="Sergio German Muños Rios" userId="S::dgrafico@noria.mx::490b3eab-2d75-45dc-8c0b-3b055a3e558b" providerId="AD" clId="Web-{8912EB37-0AB6-A6C6-F45B-15C20E54AF32}" dt="2022-09-22T19:54:53.572" v="0"/>
        <pc:sldMkLst>
          <pc:docMk/>
          <pc:sldMk cId="3024211778" sldId="1124"/>
        </pc:sldMkLst>
        <pc:spChg chg="mod">
          <ac:chgData name="Sergio German Muños Rios" userId="S::dgrafico@noria.mx::490b3eab-2d75-45dc-8c0b-3b055a3e558b" providerId="AD" clId="Web-{8912EB37-0AB6-A6C6-F45B-15C20E54AF32}" dt="2022-09-22T19:54:53.572" v="0"/>
          <ac:spMkLst>
            <pc:docMk/>
            <pc:sldMk cId="3024211778" sldId="1124"/>
            <ac:spMk id="2" creationId="{E10BB4B6-BE13-44A3-AAAF-0972F49FAD94}"/>
          </ac:spMkLst>
        </pc:spChg>
        <pc:graphicFrameChg chg="mod">
          <ac:chgData name="Sergio German Muños Rios" userId="S::dgrafico@noria.mx::490b3eab-2d75-45dc-8c0b-3b055a3e558b" providerId="AD" clId="Web-{8912EB37-0AB6-A6C6-F45B-15C20E54AF32}" dt="2022-09-22T19:54:53.572" v="0"/>
          <ac:graphicFrameMkLst>
            <pc:docMk/>
            <pc:sldMk cId="3024211778" sldId="1124"/>
            <ac:graphicFrameMk id="8" creationId="{D931021D-EB09-4716-87B9-C230FD1E26FF}"/>
          </ac:graphicFrameMkLst>
        </pc:graphicFrameChg>
        <pc:picChg chg="mod">
          <ac:chgData name="Sergio German Muños Rios" userId="S::dgrafico@noria.mx::490b3eab-2d75-45dc-8c0b-3b055a3e558b" providerId="AD" clId="Web-{8912EB37-0AB6-A6C6-F45B-15C20E54AF32}" dt="2022-09-22T19:54:53.572" v="0"/>
          <ac:picMkLst>
            <pc:docMk/>
            <pc:sldMk cId="3024211778" sldId="1124"/>
            <ac:picMk id="10" creationId="{51E444A3-762B-4FF5-889B-09426A5E0F22}"/>
          </ac:picMkLst>
        </pc:picChg>
        <pc:picChg chg="mod">
          <ac:chgData name="Sergio German Muños Rios" userId="S::dgrafico@noria.mx::490b3eab-2d75-45dc-8c0b-3b055a3e558b" providerId="AD" clId="Web-{8912EB37-0AB6-A6C6-F45B-15C20E54AF32}" dt="2022-09-22T19:54:53.572" v="0"/>
          <ac:picMkLst>
            <pc:docMk/>
            <pc:sldMk cId="3024211778" sldId="1124"/>
            <ac:picMk id="12" creationId="{BCCCD7A3-095F-4BFF-9326-B4AF7C5FF71C}"/>
          </ac:picMkLst>
        </pc:picChg>
        <pc:cxnChg chg="mod">
          <ac:chgData name="Sergio German Muños Rios" userId="S::dgrafico@noria.mx::490b3eab-2d75-45dc-8c0b-3b055a3e558b" providerId="AD" clId="Web-{8912EB37-0AB6-A6C6-F45B-15C20E54AF32}" dt="2022-09-22T19:54:53.572" v="0"/>
          <ac:cxnSpMkLst>
            <pc:docMk/>
            <pc:sldMk cId="3024211778" sldId="1124"/>
            <ac:cxnSpMk id="3" creationId="{280731CE-F370-B4AF-D606-7CEAB95796CF}"/>
          </ac:cxnSpMkLst>
        </pc:cxnChg>
        <pc:cxnChg chg="mod">
          <ac:chgData name="Sergio German Muños Rios" userId="S::dgrafico@noria.mx::490b3eab-2d75-45dc-8c0b-3b055a3e558b" providerId="AD" clId="Web-{8912EB37-0AB6-A6C6-F45B-15C20E54AF32}" dt="2022-09-22T19:54:53.572" v="0"/>
          <ac:cxnSpMkLst>
            <pc:docMk/>
            <pc:sldMk cId="3024211778" sldId="1124"/>
            <ac:cxnSpMk id="4" creationId="{9AF296F7-B1B2-17EF-DCF1-BC7395739047}"/>
          </ac:cxnSpMkLst>
        </pc:cxnChg>
      </pc:sldChg>
      <pc:sldChg chg="modSp">
        <pc:chgData name="Sergio German Muños Rios" userId="S::dgrafico@noria.mx::490b3eab-2d75-45dc-8c0b-3b055a3e558b" providerId="AD" clId="Web-{8912EB37-0AB6-A6C6-F45B-15C20E54AF32}" dt="2022-09-22T19:54:53.572" v="0"/>
        <pc:sldMkLst>
          <pc:docMk/>
          <pc:sldMk cId="2049115766" sldId="1125"/>
        </pc:sldMkLst>
        <pc:spChg chg="mod">
          <ac:chgData name="Sergio German Muños Rios" userId="S::dgrafico@noria.mx::490b3eab-2d75-45dc-8c0b-3b055a3e558b" providerId="AD" clId="Web-{8912EB37-0AB6-A6C6-F45B-15C20E54AF32}" dt="2022-09-22T19:54:53.572" v="0"/>
          <ac:spMkLst>
            <pc:docMk/>
            <pc:sldMk cId="2049115766" sldId="1125"/>
            <ac:spMk id="2" creationId="{3CF39F63-0DA7-441A-BF28-730BDD65C56B}"/>
          </ac:spMkLst>
        </pc:spChg>
        <pc:spChg chg="mod">
          <ac:chgData name="Sergio German Muños Rios" userId="S::dgrafico@noria.mx::490b3eab-2d75-45dc-8c0b-3b055a3e558b" providerId="AD" clId="Web-{8912EB37-0AB6-A6C6-F45B-15C20E54AF32}" dt="2022-09-22T19:54:53.572" v="0"/>
          <ac:spMkLst>
            <pc:docMk/>
            <pc:sldMk cId="2049115766" sldId="1125"/>
            <ac:spMk id="3" creationId="{301C4BB8-8F06-4790-9B10-8322A58F21E1}"/>
          </ac:spMkLst>
        </pc:spChg>
        <pc:spChg chg="mod">
          <ac:chgData name="Sergio German Muños Rios" userId="S::dgrafico@noria.mx::490b3eab-2d75-45dc-8c0b-3b055a3e558b" providerId="AD" clId="Web-{8912EB37-0AB6-A6C6-F45B-15C20E54AF32}" dt="2022-09-22T19:54:53.572" v="0"/>
          <ac:spMkLst>
            <pc:docMk/>
            <pc:sldMk cId="2049115766" sldId="1125"/>
            <ac:spMk id="5" creationId="{43CD5716-C801-4340-8C96-895335B9999D}"/>
          </ac:spMkLst>
        </pc:spChg>
        <pc:spChg chg="mod">
          <ac:chgData name="Sergio German Muños Rios" userId="S::dgrafico@noria.mx::490b3eab-2d75-45dc-8c0b-3b055a3e558b" providerId="AD" clId="Web-{8912EB37-0AB6-A6C6-F45B-15C20E54AF32}" dt="2022-09-22T19:54:53.572" v="0"/>
          <ac:spMkLst>
            <pc:docMk/>
            <pc:sldMk cId="2049115766" sldId="1125"/>
            <ac:spMk id="7" creationId="{53D730E3-1618-4414-B99B-FD9A395A4B36}"/>
          </ac:spMkLst>
        </pc:spChg>
        <pc:picChg chg="mod">
          <ac:chgData name="Sergio German Muños Rios" userId="S::dgrafico@noria.mx::490b3eab-2d75-45dc-8c0b-3b055a3e558b" providerId="AD" clId="Web-{8912EB37-0AB6-A6C6-F45B-15C20E54AF32}" dt="2022-09-22T19:54:53.572" v="0"/>
          <ac:picMkLst>
            <pc:docMk/>
            <pc:sldMk cId="2049115766" sldId="1125"/>
            <ac:picMk id="9" creationId="{021D4B77-1780-44B6-A2AE-8ED9AB6D53C0}"/>
          </ac:picMkLst>
        </pc:picChg>
        <pc:picChg chg="mod">
          <ac:chgData name="Sergio German Muños Rios" userId="S::dgrafico@noria.mx::490b3eab-2d75-45dc-8c0b-3b055a3e558b" providerId="AD" clId="Web-{8912EB37-0AB6-A6C6-F45B-15C20E54AF32}" dt="2022-09-22T19:54:53.572" v="0"/>
          <ac:picMkLst>
            <pc:docMk/>
            <pc:sldMk cId="2049115766" sldId="1125"/>
            <ac:picMk id="11" creationId="{142A2592-19DF-4964-8104-00D1D502DC94}"/>
          </ac:picMkLst>
        </pc:picChg>
        <pc:cxnChg chg="mod">
          <ac:chgData name="Sergio German Muños Rios" userId="S::dgrafico@noria.mx::490b3eab-2d75-45dc-8c0b-3b055a3e558b" providerId="AD" clId="Web-{8912EB37-0AB6-A6C6-F45B-15C20E54AF32}" dt="2022-09-22T19:54:53.572" v="0"/>
          <ac:cxnSpMkLst>
            <pc:docMk/>
            <pc:sldMk cId="2049115766" sldId="1125"/>
            <ac:cxnSpMk id="4" creationId="{07E73400-9976-1867-2BC8-8D545E80BC62}"/>
          </ac:cxnSpMkLst>
        </pc:cxnChg>
      </pc:sldChg>
      <pc:sldChg chg="modSp">
        <pc:chgData name="Sergio German Muños Rios" userId="S::dgrafico@noria.mx::490b3eab-2d75-45dc-8c0b-3b055a3e558b" providerId="AD" clId="Web-{8912EB37-0AB6-A6C6-F45B-15C20E54AF32}" dt="2022-09-22T19:54:53.572" v="0"/>
        <pc:sldMkLst>
          <pc:docMk/>
          <pc:sldMk cId="1590279358" sldId="1127"/>
        </pc:sldMkLst>
        <pc:spChg chg="mod">
          <ac:chgData name="Sergio German Muños Rios" userId="S::dgrafico@noria.mx::490b3eab-2d75-45dc-8c0b-3b055a3e558b" providerId="AD" clId="Web-{8912EB37-0AB6-A6C6-F45B-15C20E54AF32}" dt="2022-09-22T19:54:53.572" v="0"/>
          <ac:spMkLst>
            <pc:docMk/>
            <pc:sldMk cId="1590279358" sldId="1127"/>
            <ac:spMk id="2" creationId="{B7BD736A-5221-4AC8-9E74-9A3E2CC47FE2}"/>
          </ac:spMkLst>
        </pc:spChg>
        <pc:picChg chg="mod">
          <ac:chgData name="Sergio German Muños Rios" userId="S::dgrafico@noria.mx::490b3eab-2d75-45dc-8c0b-3b055a3e558b" providerId="AD" clId="Web-{8912EB37-0AB6-A6C6-F45B-15C20E54AF32}" dt="2022-09-22T19:54:53.572" v="0"/>
          <ac:picMkLst>
            <pc:docMk/>
            <pc:sldMk cId="1590279358" sldId="1127"/>
            <ac:picMk id="4" creationId="{8E838B4C-1EFB-48B4-BA1A-08C92D12C8DF}"/>
          </ac:picMkLst>
        </pc:picChg>
        <pc:picChg chg="mod">
          <ac:chgData name="Sergio German Muños Rios" userId="S::dgrafico@noria.mx::490b3eab-2d75-45dc-8c0b-3b055a3e558b" providerId="AD" clId="Web-{8912EB37-0AB6-A6C6-F45B-15C20E54AF32}" dt="2022-09-22T19:54:53.572" v="0"/>
          <ac:picMkLst>
            <pc:docMk/>
            <pc:sldMk cId="1590279358" sldId="1127"/>
            <ac:picMk id="6" creationId="{3064E181-5679-487F-8F3C-356271B53350}"/>
          </ac:picMkLst>
        </pc:picChg>
        <pc:picChg chg="mod">
          <ac:chgData name="Sergio German Muños Rios" userId="S::dgrafico@noria.mx::490b3eab-2d75-45dc-8c0b-3b055a3e558b" providerId="AD" clId="Web-{8912EB37-0AB6-A6C6-F45B-15C20E54AF32}" dt="2022-09-22T19:54:53.572" v="0"/>
          <ac:picMkLst>
            <pc:docMk/>
            <pc:sldMk cId="1590279358" sldId="1127"/>
            <ac:picMk id="8" creationId="{7D3204BD-0B90-4DC1-85BF-BB6E25BADA84}"/>
          </ac:picMkLst>
        </pc:picChg>
        <pc:picChg chg="mod">
          <ac:chgData name="Sergio German Muños Rios" userId="S::dgrafico@noria.mx::490b3eab-2d75-45dc-8c0b-3b055a3e558b" providerId="AD" clId="Web-{8912EB37-0AB6-A6C6-F45B-15C20E54AF32}" dt="2022-09-22T19:54:53.572" v="0"/>
          <ac:picMkLst>
            <pc:docMk/>
            <pc:sldMk cId="1590279358" sldId="1127"/>
            <ac:picMk id="10" creationId="{0EAB45E8-7275-499A-AF57-11E9BF477180}"/>
          </ac:picMkLst>
        </pc:picChg>
        <pc:cxnChg chg="mod">
          <ac:chgData name="Sergio German Muños Rios" userId="S::dgrafico@noria.mx::490b3eab-2d75-45dc-8c0b-3b055a3e558b" providerId="AD" clId="Web-{8912EB37-0AB6-A6C6-F45B-15C20E54AF32}" dt="2022-09-22T19:54:53.572" v="0"/>
          <ac:cxnSpMkLst>
            <pc:docMk/>
            <pc:sldMk cId="1590279358" sldId="1127"/>
            <ac:cxnSpMk id="3" creationId="{A0A66478-C9AC-E5E2-B8C0-551B65FB9CE9}"/>
          </ac:cxnSpMkLst>
        </pc:cxnChg>
        <pc:cxnChg chg="mod">
          <ac:chgData name="Sergio German Muños Rios" userId="S::dgrafico@noria.mx::490b3eab-2d75-45dc-8c0b-3b055a3e558b" providerId="AD" clId="Web-{8912EB37-0AB6-A6C6-F45B-15C20E54AF32}" dt="2022-09-22T19:54:53.572" v="0"/>
          <ac:cxnSpMkLst>
            <pc:docMk/>
            <pc:sldMk cId="1590279358" sldId="1127"/>
            <ac:cxnSpMk id="5" creationId="{B19C951E-4A55-F6FC-D674-6BA211B00E37}"/>
          </ac:cxnSpMkLst>
        </pc:cxnChg>
      </pc:sldChg>
      <pc:sldChg chg="modSp">
        <pc:chgData name="Sergio German Muños Rios" userId="S::dgrafico@noria.mx::490b3eab-2d75-45dc-8c0b-3b055a3e558b" providerId="AD" clId="Web-{8912EB37-0AB6-A6C6-F45B-15C20E54AF32}" dt="2022-09-22T19:54:53.572" v="0"/>
        <pc:sldMkLst>
          <pc:docMk/>
          <pc:sldMk cId="3296578787" sldId="1128"/>
        </pc:sldMkLst>
        <pc:spChg chg="mod">
          <ac:chgData name="Sergio German Muños Rios" userId="S::dgrafico@noria.mx::490b3eab-2d75-45dc-8c0b-3b055a3e558b" providerId="AD" clId="Web-{8912EB37-0AB6-A6C6-F45B-15C20E54AF32}" dt="2022-09-22T19:54:53.572" v="0"/>
          <ac:spMkLst>
            <pc:docMk/>
            <pc:sldMk cId="3296578787" sldId="1128"/>
            <ac:spMk id="2" creationId="{262EFAED-2914-40DB-A0AD-F95B712662FD}"/>
          </ac:spMkLst>
        </pc:spChg>
        <pc:picChg chg="mod">
          <ac:chgData name="Sergio German Muños Rios" userId="S::dgrafico@noria.mx::490b3eab-2d75-45dc-8c0b-3b055a3e558b" providerId="AD" clId="Web-{8912EB37-0AB6-A6C6-F45B-15C20E54AF32}" dt="2022-09-22T19:54:53.572" v="0"/>
          <ac:picMkLst>
            <pc:docMk/>
            <pc:sldMk cId="3296578787" sldId="1128"/>
            <ac:picMk id="13" creationId="{3C86F198-4AD3-36EE-F96F-4A22740A4B5D}"/>
          </ac:picMkLst>
        </pc:picChg>
        <pc:picChg chg="mod">
          <ac:chgData name="Sergio German Muños Rios" userId="S::dgrafico@noria.mx::490b3eab-2d75-45dc-8c0b-3b055a3e558b" providerId="AD" clId="Web-{8912EB37-0AB6-A6C6-F45B-15C20E54AF32}" dt="2022-09-22T19:54:53.572" v="0"/>
          <ac:picMkLst>
            <pc:docMk/>
            <pc:sldMk cId="3296578787" sldId="1128"/>
            <ac:picMk id="15" creationId="{E1E73096-EC8C-42F4-BD8F-F362B5B712BF}"/>
          </ac:picMkLst>
        </pc:picChg>
        <pc:picChg chg="mod">
          <ac:chgData name="Sergio German Muños Rios" userId="S::dgrafico@noria.mx::490b3eab-2d75-45dc-8c0b-3b055a3e558b" providerId="AD" clId="Web-{8912EB37-0AB6-A6C6-F45B-15C20E54AF32}" dt="2022-09-22T19:54:53.572" v="0"/>
          <ac:picMkLst>
            <pc:docMk/>
            <pc:sldMk cId="3296578787" sldId="1128"/>
            <ac:picMk id="17" creationId="{F2E9636E-EFC8-40B2-BE1A-59852FC1D981}"/>
          </ac:picMkLst>
        </pc:picChg>
        <pc:cxnChg chg="mod">
          <ac:chgData name="Sergio German Muños Rios" userId="S::dgrafico@noria.mx::490b3eab-2d75-45dc-8c0b-3b055a3e558b" providerId="AD" clId="Web-{8912EB37-0AB6-A6C6-F45B-15C20E54AF32}" dt="2022-09-22T19:54:53.572" v="0"/>
          <ac:cxnSpMkLst>
            <pc:docMk/>
            <pc:sldMk cId="3296578787" sldId="1128"/>
            <ac:cxnSpMk id="21" creationId="{B19310D0-A77E-7537-C35C-CD9A2724A0D8}"/>
          </ac:cxnSpMkLst>
        </pc:cxnChg>
      </pc:sldChg>
      <pc:sldChg chg="modSp">
        <pc:chgData name="Sergio German Muños Rios" userId="S::dgrafico@noria.mx::490b3eab-2d75-45dc-8c0b-3b055a3e558b" providerId="AD" clId="Web-{8912EB37-0AB6-A6C6-F45B-15C20E54AF32}" dt="2022-09-22T19:54:53.572" v="0"/>
        <pc:sldMkLst>
          <pc:docMk/>
          <pc:sldMk cId="1633941880" sldId="1129"/>
        </pc:sldMkLst>
        <pc:spChg chg="mod">
          <ac:chgData name="Sergio German Muños Rios" userId="S::dgrafico@noria.mx::490b3eab-2d75-45dc-8c0b-3b055a3e558b" providerId="AD" clId="Web-{8912EB37-0AB6-A6C6-F45B-15C20E54AF32}" dt="2022-09-22T19:54:53.572" v="0"/>
          <ac:spMkLst>
            <pc:docMk/>
            <pc:sldMk cId="1633941880" sldId="1129"/>
            <ac:spMk id="2" creationId="{4B5D3B2B-293D-4CE4-9364-07292CF9D643}"/>
          </ac:spMkLst>
        </pc:spChg>
        <pc:graphicFrameChg chg="mod">
          <ac:chgData name="Sergio German Muños Rios" userId="S::dgrafico@noria.mx::490b3eab-2d75-45dc-8c0b-3b055a3e558b" providerId="AD" clId="Web-{8912EB37-0AB6-A6C6-F45B-15C20E54AF32}" dt="2022-09-22T19:54:53.572" v="0"/>
          <ac:graphicFrameMkLst>
            <pc:docMk/>
            <pc:sldMk cId="1633941880" sldId="1129"/>
            <ac:graphicFrameMk id="10" creationId="{21AB5F0D-14BA-4F70-BBA4-ABDCBD49A066}"/>
          </ac:graphicFrameMkLst>
        </pc:graphicFrameChg>
        <pc:picChg chg="mod">
          <ac:chgData name="Sergio German Muños Rios" userId="S::dgrafico@noria.mx::490b3eab-2d75-45dc-8c0b-3b055a3e558b" providerId="AD" clId="Web-{8912EB37-0AB6-A6C6-F45B-15C20E54AF32}" dt="2022-09-22T19:54:53.572" v="0"/>
          <ac:picMkLst>
            <pc:docMk/>
            <pc:sldMk cId="1633941880" sldId="1129"/>
            <ac:picMk id="4" creationId="{801CE394-27F9-4705-9F7B-BE72505D2EAA}"/>
          </ac:picMkLst>
        </pc:picChg>
        <pc:picChg chg="mod">
          <ac:chgData name="Sergio German Muños Rios" userId="S::dgrafico@noria.mx::490b3eab-2d75-45dc-8c0b-3b055a3e558b" providerId="AD" clId="Web-{8912EB37-0AB6-A6C6-F45B-15C20E54AF32}" dt="2022-09-22T19:54:53.572" v="0"/>
          <ac:picMkLst>
            <pc:docMk/>
            <pc:sldMk cId="1633941880" sldId="1129"/>
            <ac:picMk id="6" creationId="{3CDE7005-26C1-4339-B923-F29A0022663F}"/>
          </ac:picMkLst>
        </pc:picChg>
        <pc:cxnChg chg="mod">
          <ac:chgData name="Sergio German Muños Rios" userId="S::dgrafico@noria.mx::490b3eab-2d75-45dc-8c0b-3b055a3e558b" providerId="AD" clId="Web-{8912EB37-0AB6-A6C6-F45B-15C20E54AF32}" dt="2022-09-22T19:54:53.572" v="0"/>
          <ac:cxnSpMkLst>
            <pc:docMk/>
            <pc:sldMk cId="1633941880" sldId="1129"/>
            <ac:cxnSpMk id="3" creationId="{E67A4C06-2B30-B5DE-B0A1-A87747D41E86}"/>
          </ac:cxnSpMkLst>
        </pc:cxnChg>
      </pc:sldChg>
      <pc:sldChg chg="modSp">
        <pc:chgData name="Sergio German Muños Rios" userId="S::dgrafico@noria.mx::490b3eab-2d75-45dc-8c0b-3b055a3e558b" providerId="AD" clId="Web-{8912EB37-0AB6-A6C6-F45B-15C20E54AF32}" dt="2022-09-22T19:54:53.572" v="0"/>
        <pc:sldMkLst>
          <pc:docMk/>
          <pc:sldMk cId="557961776" sldId="1131"/>
        </pc:sldMkLst>
        <pc:spChg chg="mod">
          <ac:chgData name="Sergio German Muños Rios" userId="S::dgrafico@noria.mx::490b3eab-2d75-45dc-8c0b-3b055a3e558b" providerId="AD" clId="Web-{8912EB37-0AB6-A6C6-F45B-15C20E54AF32}" dt="2022-09-22T19:54:53.572" v="0"/>
          <ac:spMkLst>
            <pc:docMk/>
            <pc:sldMk cId="557961776" sldId="1131"/>
            <ac:spMk id="2" creationId="{95B56941-B80C-4129-8EAF-7463888F2C43}"/>
          </ac:spMkLst>
        </pc:spChg>
        <pc:picChg chg="mod">
          <ac:chgData name="Sergio German Muños Rios" userId="S::dgrafico@noria.mx::490b3eab-2d75-45dc-8c0b-3b055a3e558b" providerId="AD" clId="Web-{8912EB37-0AB6-A6C6-F45B-15C20E54AF32}" dt="2022-09-22T19:54:53.572" v="0"/>
          <ac:picMkLst>
            <pc:docMk/>
            <pc:sldMk cId="557961776" sldId="1131"/>
            <ac:picMk id="4" creationId="{3D1F03CC-9332-460F-9812-A539548C6C9D}"/>
          </ac:picMkLst>
        </pc:picChg>
        <pc:picChg chg="mod">
          <ac:chgData name="Sergio German Muños Rios" userId="S::dgrafico@noria.mx::490b3eab-2d75-45dc-8c0b-3b055a3e558b" providerId="AD" clId="Web-{8912EB37-0AB6-A6C6-F45B-15C20E54AF32}" dt="2022-09-22T19:54:53.572" v="0"/>
          <ac:picMkLst>
            <pc:docMk/>
            <pc:sldMk cId="557961776" sldId="1131"/>
            <ac:picMk id="6" creationId="{0503627B-2ACB-4F61-8C48-C1E1AAAA0318}"/>
          </ac:picMkLst>
        </pc:picChg>
        <pc:picChg chg="mod">
          <ac:chgData name="Sergio German Muños Rios" userId="S::dgrafico@noria.mx::490b3eab-2d75-45dc-8c0b-3b055a3e558b" providerId="AD" clId="Web-{8912EB37-0AB6-A6C6-F45B-15C20E54AF32}" dt="2022-09-22T19:54:53.572" v="0"/>
          <ac:picMkLst>
            <pc:docMk/>
            <pc:sldMk cId="557961776" sldId="1131"/>
            <ac:picMk id="8" creationId="{027F7553-C99E-4233-A6A9-8A2AEA3BAEA9}"/>
          </ac:picMkLst>
        </pc:picChg>
        <pc:picChg chg="mod">
          <ac:chgData name="Sergio German Muños Rios" userId="S::dgrafico@noria.mx::490b3eab-2d75-45dc-8c0b-3b055a3e558b" providerId="AD" clId="Web-{8912EB37-0AB6-A6C6-F45B-15C20E54AF32}" dt="2022-09-22T19:54:53.572" v="0"/>
          <ac:picMkLst>
            <pc:docMk/>
            <pc:sldMk cId="557961776" sldId="1131"/>
            <ac:picMk id="10" creationId="{E72433BF-EFCA-4588-A708-EA7989861593}"/>
          </ac:picMkLst>
        </pc:picChg>
        <pc:cxnChg chg="mod">
          <ac:chgData name="Sergio German Muños Rios" userId="S::dgrafico@noria.mx::490b3eab-2d75-45dc-8c0b-3b055a3e558b" providerId="AD" clId="Web-{8912EB37-0AB6-A6C6-F45B-15C20E54AF32}" dt="2022-09-22T19:54:53.572" v="0"/>
          <ac:cxnSpMkLst>
            <pc:docMk/>
            <pc:sldMk cId="557961776" sldId="1131"/>
            <ac:cxnSpMk id="3" creationId="{39818D6F-2D4F-CB30-ED30-D02A6EB5C29D}"/>
          </ac:cxnSpMkLst>
        </pc:cxnChg>
        <pc:cxnChg chg="mod">
          <ac:chgData name="Sergio German Muños Rios" userId="S::dgrafico@noria.mx::490b3eab-2d75-45dc-8c0b-3b055a3e558b" providerId="AD" clId="Web-{8912EB37-0AB6-A6C6-F45B-15C20E54AF32}" dt="2022-09-22T19:54:53.572" v="0"/>
          <ac:cxnSpMkLst>
            <pc:docMk/>
            <pc:sldMk cId="557961776" sldId="1131"/>
            <ac:cxnSpMk id="5" creationId="{80DA034A-EC43-6374-A5E5-D756FF841959}"/>
          </ac:cxnSpMkLst>
        </pc:cxnChg>
      </pc:sldChg>
      <pc:sldChg chg="modSp">
        <pc:chgData name="Sergio German Muños Rios" userId="S::dgrafico@noria.mx::490b3eab-2d75-45dc-8c0b-3b055a3e558b" providerId="AD" clId="Web-{8912EB37-0AB6-A6C6-F45B-15C20E54AF32}" dt="2022-09-22T19:54:53.572" v="0"/>
        <pc:sldMkLst>
          <pc:docMk/>
          <pc:sldMk cId="3020397332" sldId="1206"/>
        </pc:sldMkLst>
        <pc:picChg chg="mod">
          <ac:chgData name="Sergio German Muños Rios" userId="S::dgrafico@noria.mx::490b3eab-2d75-45dc-8c0b-3b055a3e558b" providerId="AD" clId="Web-{8912EB37-0AB6-A6C6-F45B-15C20E54AF32}" dt="2022-09-22T19:54:53.572" v="0"/>
          <ac:picMkLst>
            <pc:docMk/>
            <pc:sldMk cId="3020397332" sldId="1206"/>
            <ac:picMk id="4" creationId="{604AE768-B6AC-1019-7C49-9D43B3D0E586}"/>
          </ac:picMkLst>
        </pc:picChg>
      </pc:sldChg>
      <pc:sldChg chg="modSp">
        <pc:chgData name="Sergio German Muños Rios" userId="S::dgrafico@noria.mx::490b3eab-2d75-45dc-8c0b-3b055a3e558b" providerId="AD" clId="Web-{8912EB37-0AB6-A6C6-F45B-15C20E54AF32}" dt="2022-09-22T19:54:53.572" v="0"/>
        <pc:sldMkLst>
          <pc:docMk/>
          <pc:sldMk cId="2351649982" sldId="2049"/>
        </pc:sldMkLst>
        <pc:spChg chg="mod">
          <ac:chgData name="Sergio German Muños Rios" userId="S::dgrafico@noria.mx::490b3eab-2d75-45dc-8c0b-3b055a3e558b" providerId="AD" clId="Web-{8912EB37-0AB6-A6C6-F45B-15C20E54AF32}" dt="2022-09-22T19:54:53.572" v="0"/>
          <ac:spMkLst>
            <pc:docMk/>
            <pc:sldMk cId="2351649982" sldId="2049"/>
            <ac:spMk id="2" creationId="{3F712EA4-0C50-4BA8-BAB6-5B5A3BA09A3F}"/>
          </ac:spMkLst>
        </pc:spChg>
        <pc:graphicFrameChg chg="mod modGraphic">
          <ac:chgData name="Sergio German Muños Rios" userId="S::dgrafico@noria.mx::490b3eab-2d75-45dc-8c0b-3b055a3e558b" providerId="AD" clId="Web-{8912EB37-0AB6-A6C6-F45B-15C20E54AF32}" dt="2022-09-22T19:54:53.572" v="0"/>
          <ac:graphicFrameMkLst>
            <pc:docMk/>
            <pc:sldMk cId="2351649982" sldId="2049"/>
            <ac:graphicFrameMk id="5" creationId="{5D85FE13-8721-4697-8523-16508EE8CB96}"/>
          </ac:graphicFrameMkLst>
        </pc:graphicFrameChg>
      </pc:sldChg>
      <pc:sldChg chg="modSp">
        <pc:chgData name="Sergio German Muños Rios" userId="S::dgrafico@noria.mx::490b3eab-2d75-45dc-8c0b-3b055a3e558b" providerId="AD" clId="Web-{8912EB37-0AB6-A6C6-F45B-15C20E54AF32}" dt="2022-09-22T19:54:53.572" v="0"/>
        <pc:sldMkLst>
          <pc:docMk/>
          <pc:sldMk cId="4132740933" sldId="2153"/>
        </pc:sldMkLst>
        <pc:picChg chg="mod">
          <ac:chgData name="Sergio German Muños Rios" userId="S::dgrafico@noria.mx::490b3eab-2d75-45dc-8c0b-3b055a3e558b" providerId="AD" clId="Web-{8912EB37-0AB6-A6C6-F45B-15C20E54AF32}" dt="2022-09-22T19:54:53.572" v="0"/>
          <ac:picMkLst>
            <pc:docMk/>
            <pc:sldMk cId="4132740933" sldId="2153"/>
            <ac:picMk id="3" creationId="{7A67F4B3-CB0D-40C5-92B1-0094B1344B37}"/>
          </ac:picMkLst>
        </pc:picChg>
        <pc:picChg chg="mod">
          <ac:chgData name="Sergio German Muños Rios" userId="S::dgrafico@noria.mx::490b3eab-2d75-45dc-8c0b-3b055a3e558b" providerId="AD" clId="Web-{8912EB37-0AB6-A6C6-F45B-15C20E54AF32}" dt="2022-09-22T19:54:53.572" v="0"/>
          <ac:picMkLst>
            <pc:docMk/>
            <pc:sldMk cId="4132740933" sldId="2153"/>
            <ac:picMk id="5" creationId="{B3144A50-78A4-4204-B48D-DADF763F4EE1}"/>
          </ac:picMkLst>
        </pc:picChg>
        <pc:picChg chg="mod">
          <ac:chgData name="Sergio German Muños Rios" userId="S::dgrafico@noria.mx::490b3eab-2d75-45dc-8c0b-3b055a3e558b" providerId="AD" clId="Web-{8912EB37-0AB6-A6C6-F45B-15C20E54AF32}" dt="2022-09-22T19:54:53.572" v="0"/>
          <ac:picMkLst>
            <pc:docMk/>
            <pc:sldMk cId="4132740933" sldId="2153"/>
            <ac:picMk id="7" creationId="{0872CF09-C57B-4385-84A6-46E08F06413F}"/>
          </ac:picMkLst>
        </pc:picChg>
        <pc:picChg chg="mod">
          <ac:chgData name="Sergio German Muños Rios" userId="S::dgrafico@noria.mx::490b3eab-2d75-45dc-8c0b-3b055a3e558b" providerId="AD" clId="Web-{8912EB37-0AB6-A6C6-F45B-15C20E54AF32}" dt="2022-09-22T19:54:53.572" v="0"/>
          <ac:picMkLst>
            <pc:docMk/>
            <pc:sldMk cId="4132740933" sldId="2153"/>
            <ac:picMk id="9" creationId="{B463D66E-F69A-4D4A-9418-5290B3E8BBFA}"/>
          </ac:picMkLst>
        </pc:picChg>
        <pc:cxnChg chg="mod">
          <ac:chgData name="Sergio German Muños Rios" userId="S::dgrafico@noria.mx::490b3eab-2d75-45dc-8c0b-3b055a3e558b" providerId="AD" clId="Web-{8912EB37-0AB6-A6C6-F45B-15C20E54AF32}" dt="2022-09-22T19:54:53.572" v="0"/>
          <ac:cxnSpMkLst>
            <pc:docMk/>
            <pc:sldMk cId="4132740933" sldId="2153"/>
            <ac:cxnSpMk id="10" creationId="{80F7377A-A2C2-4C60-8573-841F55D0674E}"/>
          </ac:cxnSpMkLst>
        </pc:cxnChg>
        <pc:cxnChg chg="mod">
          <ac:chgData name="Sergio German Muños Rios" userId="S::dgrafico@noria.mx::490b3eab-2d75-45dc-8c0b-3b055a3e558b" providerId="AD" clId="Web-{8912EB37-0AB6-A6C6-F45B-15C20E54AF32}" dt="2022-09-22T19:54:53.572" v="0"/>
          <ac:cxnSpMkLst>
            <pc:docMk/>
            <pc:sldMk cId="4132740933" sldId="2153"/>
            <ac:cxnSpMk id="11" creationId="{DC28D789-0AB8-446A-8579-40881C55DC03}"/>
          </ac:cxnSpMkLst>
        </pc:cxnChg>
      </pc:sldChg>
      <pc:sldChg chg="modSp">
        <pc:chgData name="Sergio German Muños Rios" userId="S::dgrafico@noria.mx::490b3eab-2d75-45dc-8c0b-3b055a3e558b" providerId="AD" clId="Web-{8912EB37-0AB6-A6C6-F45B-15C20E54AF32}" dt="2022-09-22T19:54:53.572" v="0"/>
        <pc:sldMkLst>
          <pc:docMk/>
          <pc:sldMk cId="316284568" sldId="4339"/>
        </pc:sldMkLst>
        <pc:spChg chg="mod">
          <ac:chgData name="Sergio German Muños Rios" userId="S::dgrafico@noria.mx::490b3eab-2d75-45dc-8c0b-3b055a3e558b" providerId="AD" clId="Web-{8912EB37-0AB6-A6C6-F45B-15C20E54AF32}" dt="2022-09-22T19:54:53.572" v="0"/>
          <ac:spMkLst>
            <pc:docMk/>
            <pc:sldMk cId="316284568" sldId="4339"/>
            <ac:spMk id="2" creationId="{1FFBD5DF-73C9-413B-7D08-7195550DD2DA}"/>
          </ac:spMkLst>
        </pc:spChg>
        <pc:spChg chg="mod">
          <ac:chgData name="Sergio German Muños Rios" userId="S::dgrafico@noria.mx::490b3eab-2d75-45dc-8c0b-3b055a3e558b" providerId="AD" clId="Web-{8912EB37-0AB6-A6C6-F45B-15C20E54AF32}" dt="2022-09-22T19:54:53.572" v="0"/>
          <ac:spMkLst>
            <pc:docMk/>
            <pc:sldMk cId="316284568" sldId="4339"/>
            <ac:spMk id="6" creationId="{BBEF1B81-97E1-8021-EC34-EC11C67A9B69}"/>
          </ac:spMkLst>
        </pc:spChg>
        <pc:picChg chg="mod">
          <ac:chgData name="Sergio German Muños Rios" userId="S::dgrafico@noria.mx::490b3eab-2d75-45dc-8c0b-3b055a3e558b" providerId="AD" clId="Web-{8912EB37-0AB6-A6C6-F45B-15C20E54AF32}" dt="2022-09-22T19:54:53.572" v="0"/>
          <ac:picMkLst>
            <pc:docMk/>
            <pc:sldMk cId="316284568" sldId="4339"/>
            <ac:picMk id="5" creationId="{7418A44E-2D30-1C57-439A-04F07736F65B}"/>
          </ac:picMkLst>
        </pc:picChg>
        <pc:cxnChg chg="mod">
          <ac:chgData name="Sergio German Muños Rios" userId="S::dgrafico@noria.mx::490b3eab-2d75-45dc-8c0b-3b055a3e558b" providerId="AD" clId="Web-{8912EB37-0AB6-A6C6-F45B-15C20E54AF32}" dt="2022-09-22T19:54:53.572" v="0"/>
          <ac:cxnSpMkLst>
            <pc:docMk/>
            <pc:sldMk cId="316284568" sldId="4339"/>
            <ac:cxnSpMk id="7" creationId="{C7CEE32F-BF32-B144-7008-FF48453A4B3B}"/>
          </ac:cxnSpMkLst>
        </pc:cxnChg>
      </pc:sldChg>
      <pc:sldChg chg="modSp">
        <pc:chgData name="Sergio German Muños Rios" userId="S::dgrafico@noria.mx::490b3eab-2d75-45dc-8c0b-3b055a3e558b" providerId="AD" clId="Web-{8912EB37-0AB6-A6C6-F45B-15C20E54AF32}" dt="2022-09-22T19:54:53.572" v="0"/>
        <pc:sldMkLst>
          <pc:docMk/>
          <pc:sldMk cId="635470050" sldId="4340"/>
        </pc:sldMkLst>
        <pc:spChg chg="mod">
          <ac:chgData name="Sergio German Muños Rios" userId="S::dgrafico@noria.mx::490b3eab-2d75-45dc-8c0b-3b055a3e558b" providerId="AD" clId="Web-{8912EB37-0AB6-A6C6-F45B-15C20E54AF32}" dt="2022-09-22T19:54:53.572" v="0"/>
          <ac:spMkLst>
            <pc:docMk/>
            <pc:sldMk cId="635470050" sldId="4340"/>
            <ac:spMk id="2" creationId="{58841AAD-AE48-8FEF-8856-FF59DBAD3801}"/>
          </ac:spMkLst>
        </pc:spChg>
        <pc:spChg chg="mod">
          <ac:chgData name="Sergio German Muños Rios" userId="S::dgrafico@noria.mx::490b3eab-2d75-45dc-8c0b-3b055a3e558b" providerId="AD" clId="Web-{8912EB37-0AB6-A6C6-F45B-15C20E54AF32}" dt="2022-09-22T19:54:53.572" v="0"/>
          <ac:spMkLst>
            <pc:docMk/>
            <pc:sldMk cId="635470050" sldId="4340"/>
            <ac:spMk id="10" creationId="{F7DABAD8-0E8C-3F95-70EB-12B8276ABFAF}"/>
          </ac:spMkLst>
        </pc:spChg>
        <pc:spChg chg="mod">
          <ac:chgData name="Sergio German Muños Rios" userId="S::dgrafico@noria.mx::490b3eab-2d75-45dc-8c0b-3b055a3e558b" providerId="AD" clId="Web-{8912EB37-0AB6-A6C6-F45B-15C20E54AF32}" dt="2022-09-22T19:54:53.572" v="0"/>
          <ac:spMkLst>
            <pc:docMk/>
            <pc:sldMk cId="635470050" sldId="4340"/>
            <ac:spMk id="11" creationId="{C7A7CEA2-27ED-ADDA-D421-7CAA469DD502}"/>
          </ac:spMkLst>
        </pc:spChg>
        <pc:spChg chg="mod">
          <ac:chgData name="Sergio German Muños Rios" userId="S::dgrafico@noria.mx::490b3eab-2d75-45dc-8c0b-3b055a3e558b" providerId="AD" clId="Web-{8912EB37-0AB6-A6C6-F45B-15C20E54AF32}" dt="2022-09-22T19:54:53.572" v="0"/>
          <ac:spMkLst>
            <pc:docMk/>
            <pc:sldMk cId="635470050" sldId="4340"/>
            <ac:spMk id="12" creationId="{2FEC71E5-79B8-CAF3-FE01-1C396D717163}"/>
          </ac:spMkLst>
        </pc:spChg>
        <pc:spChg chg="mod">
          <ac:chgData name="Sergio German Muños Rios" userId="S::dgrafico@noria.mx::490b3eab-2d75-45dc-8c0b-3b055a3e558b" providerId="AD" clId="Web-{8912EB37-0AB6-A6C6-F45B-15C20E54AF32}" dt="2022-09-22T19:54:53.572" v="0"/>
          <ac:spMkLst>
            <pc:docMk/>
            <pc:sldMk cId="635470050" sldId="4340"/>
            <ac:spMk id="13" creationId="{134B8804-2FFD-A3C1-CEA2-91BEEDBB3624}"/>
          </ac:spMkLst>
        </pc:spChg>
        <pc:spChg chg="mod">
          <ac:chgData name="Sergio German Muños Rios" userId="S::dgrafico@noria.mx::490b3eab-2d75-45dc-8c0b-3b055a3e558b" providerId="AD" clId="Web-{8912EB37-0AB6-A6C6-F45B-15C20E54AF32}" dt="2022-09-22T19:54:53.572" v="0"/>
          <ac:spMkLst>
            <pc:docMk/>
            <pc:sldMk cId="635470050" sldId="4340"/>
            <ac:spMk id="15" creationId="{314CA386-94DA-BB0D-9500-A80ECEA09859}"/>
          </ac:spMkLst>
        </pc:spChg>
        <pc:spChg chg="mod">
          <ac:chgData name="Sergio German Muños Rios" userId="S::dgrafico@noria.mx::490b3eab-2d75-45dc-8c0b-3b055a3e558b" providerId="AD" clId="Web-{8912EB37-0AB6-A6C6-F45B-15C20E54AF32}" dt="2022-09-22T19:54:53.572" v="0"/>
          <ac:spMkLst>
            <pc:docMk/>
            <pc:sldMk cId="635470050" sldId="4340"/>
            <ac:spMk id="17" creationId="{FFB5FB2C-C489-657D-BACE-B95AE4AB2171}"/>
          </ac:spMkLst>
        </pc:spChg>
        <pc:grpChg chg="mod">
          <ac:chgData name="Sergio German Muños Rios" userId="S::dgrafico@noria.mx::490b3eab-2d75-45dc-8c0b-3b055a3e558b" providerId="AD" clId="Web-{8912EB37-0AB6-A6C6-F45B-15C20E54AF32}" dt="2022-09-22T19:54:53.572" v="0"/>
          <ac:grpSpMkLst>
            <pc:docMk/>
            <pc:sldMk cId="635470050" sldId="4340"/>
            <ac:grpSpMk id="14" creationId="{D7514DB3-CAE8-1AC6-D742-E0415147ED4E}"/>
          </ac:grpSpMkLst>
        </pc:grpChg>
        <pc:grpChg chg="mod">
          <ac:chgData name="Sergio German Muños Rios" userId="S::dgrafico@noria.mx::490b3eab-2d75-45dc-8c0b-3b055a3e558b" providerId="AD" clId="Web-{8912EB37-0AB6-A6C6-F45B-15C20E54AF32}" dt="2022-09-22T19:54:53.572" v="0"/>
          <ac:grpSpMkLst>
            <pc:docMk/>
            <pc:sldMk cId="635470050" sldId="4340"/>
            <ac:grpSpMk id="16" creationId="{2B18AABC-3564-FBCB-DE0B-1ADC8C412333}"/>
          </ac:grpSpMkLst>
        </pc:grpChg>
        <pc:grpChg chg="mod">
          <ac:chgData name="Sergio German Muños Rios" userId="S::dgrafico@noria.mx::490b3eab-2d75-45dc-8c0b-3b055a3e558b" providerId="AD" clId="Web-{8912EB37-0AB6-A6C6-F45B-15C20E54AF32}" dt="2022-09-22T19:54:53.572" v="0"/>
          <ac:grpSpMkLst>
            <pc:docMk/>
            <pc:sldMk cId="635470050" sldId="4340"/>
            <ac:grpSpMk id="18" creationId="{71C6BF47-0DFF-01EC-426F-17ECFF02C581}"/>
          </ac:grpSpMkLst>
        </pc:grpChg>
        <pc:picChg chg="mod">
          <ac:chgData name="Sergio German Muños Rios" userId="S::dgrafico@noria.mx::490b3eab-2d75-45dc-8c0b-3b055a3e558b" providerId="AD" clId="Web-{8912EB37-0AB6-A6C6-F45B-15C20E54AF32}" dt="2022-09-22T19:54:53.572" v="0"/>
          <ac:picMkLst>
            <pc:docMk/>
            <pc:sldMk cId="635470050" sldId="4340"/>
            <ac:picMk id="5" creationId="{CFC3CDB8-E141-7576-C7B4-65606EE3FC06}"/>
          </ac:picMkLst>
        </pc:picChg>
        <pc:picChg chg="mod">
          <ac:chgData name="Sergio German Muños Rios" userId="S::dgrafico@noria.mx::490b3eab-2d75-45dc-8c0b-3b055a3e558b" providerId="AD" clId="Web-{8912EB37-0AB6-A6C6-F45B-15C20E54AF32}" dt="2022-09-22T19:54:53.572" v="0"/>
          <ac:picMkLst>
            <pc:docMk/>
            <pc:sldMk cId="635470050" sldId="4340"/>
            <ac:picMk id="7" creationId="{45420FEE-872C-2467-1536-2CFE5CC86845}"/>
          </ac:picMkLst>
        </pc:picChg>
        <pc:picChg chg="mod">
          <ac:chgData name="Sergio German Muños Rios" userId="S::dgrafico@noria.mx::490b3eab-2d75-45dc-8c0b-3b055a3e558b" providerId="AD" clId="Web-{8912EB37-0AB6-A6C6-F45B-15C20E54AF32}" dt="2022-09-22T19:54:53.572" v="0"/>
          <ac:picMkLst>
            <pc:docMk/>
            <pc:sldMk cId="635470050" sldId="4340"/>
            <ac:picMk id="9" creationId="{80E37A24-857F-F863-5FA6-B0ED70B86BA6}"/>
          </ac:picMkLst>
        </pc:picChg>
        <pc:cxnChg chg="mod">
          <ac:chgData name="Sergio German Muños Rios" userId="S::dgrafico@noria.mx::490b3eab-2d75-45dc-8c0b-3b055a3e558b" providerId="AD" clId="Web-{8912EB37-0AB6-A6C6-F45B-15C20E54AF32}" dt="2022-09-22T19:54:53.572" v="0"/>
          <ac:cxnSpMkLst>
            <pc:docMk/>
            <pc:sldMk cId="635470050" sldId="4340"/>
            <ac:cxnSpMk id="4" creationId="{EEDB609D-54E3-0F2B-4299-0D85C1BCDE1E}"/>
          </ac:cxnSpMkLst>
        </pc:cxnChg>
        <pc:cxnChg chg="mod">
          <ac:chgData name="Sergio German Muños Rios" userId="S::dgrafico@noria.mx::490b3eab-2d75-45dc-8c0b-3b055a3e558b" providerId="AD" clId="Web-{8912EB37-0AB6-A6C6-F45B-15C20E54AF32}" dt="2022-09-22T19:54:53.572" v="0"/>
          <ac:cxnSpMkLst>
            <pc:docMk/>
            <pc:sldMk cId="635470050" sldId="4340"/>
            <ac:cxnSpMk id="6" creationId="{A41C7A05-800B-3D8A-5B88-D329611B1CB5}"/>
          </ac:cxnSpMkLst>
        </pc:cxnChg>
        <pc:cxnChg chg="mod">
          <ac:chgData name="Sergio German Muños Rios" userId="S::dgrafico@noria.mx::490b3eab-2d75-45dc-8c0b-3b055a3e558b" providerId="AD" clId="Web-{8912EB37-0AB6-A6C6-F45B-15C20E54AF32}" dt="2022-09-22T19:54:53.572" v="0"/>
          <ac:cxnSpMkLst>
            <pc:docMk/>
            <pc:sldMk cId="635470050" sldId="4340"/>
            <ac:cxnSpMk id="8" creationId="{7C2311B1-1350-A29F-07B6-6AAE64912A14}"/>
          </ac:cxnSpMkLst>
        </pc:cxnChg>
      </pc:sldChg>
      <pc:sldChg chg="modSp">
        <pc:chgData name="Sergio German Muños Rios" userId="S::dgrafico@noria.mx::490b3eab-2d75-45dc-8c0b-3b055a3e558b" providerId="AD" clId="Web-{8912EB37-0AB6-A6C6-F45B-15C20E54AF32}" dt="2022-09-22T19:54:53.572" v="0"/>
        <pc:sldMkLst>
          <pc:docMk/>
          <pc:sldMk cId="3355852035" sldId="4344"/>
        </pc:sldMkLst>
        <pc:spChg chg="mod">
          <ac:chgData name="Sergio German Muños Rios" userId="S::dgrafico@noria.mx::490b3eab-2d75-45dc-8c0b-3b055a3e558b" providerId="AD" clId="Web-{8912EB37-0AB6-A6C6-F45B-15C20E54AF32}" dt="2022-09-22T19:54:53.572" v="0"/>
          <ac:spMkLst>
            <pc:docMk/>
            <pc:sldMk cId="3355852035" sldId="4344"/>
            <ac:spMk id="2" creationId="{C191DA72-312D-FB4F-CBE4-85D3E5BC88FC}"/>
          </ac:spMkLst>
        </pc:spChg>
        <pc:picChg chg="mod">
          <ac:chgData name="Sergio German Muños Rios" userId="S::dgrafico@noria.mx::490b3eab-2d75-45dc-8c0b-3b055a3e558b" providerId="AD" clId="Web-{8912EB37-0AB6-A6C6-F45B-15C20E54AF32}" dt="2022-09-22T19:54:53.572" v="0"/>
          <ac:picMkLst>
            <pc:docMk/>
            <pc:sldMk cId="3355852035" sldId="4344"/>
            <ac:picMk id="5" creationId="{B36EBFE7-5A6A-EA7F-CC96-B0ACA31E54D9}"/>
          </ac:picMkLst>
        </pc:picChg>
        <pc:picChg chg="mod">
          <ac:chgData name="Sergio German Muños Rios" userId="S::dgrafico@noria.mx::490b3eab-2d75-45dc-8c0b-3b055a3e558b" providerId="AD" clId="Web-{8912EB37-0AB6-A6C6-F45B-15C20E54AF32}" dt="2022-09-22T19:54:53.572" v="0"/>
          <ac:picMkLst>
            <pc:docMk/>
            <pc:sldMk cId="3355852035" sldId="4344"/>
            <ac:picMk id="7" creationId="{AB23F974-77BA-3D9A-0237-814C2312F26B}"/>
          </ac:picMkLst>
        </pc:picChg>
        <pc:picChg chg="mod">
          <ac:chgData name="Sergio German Muños Rios" userId="S::dgrafico@noria.mx::490b3eab-2d75-45dc-8c0b-3b055a3e558b" providerId="AD" clId="Web-{8912EB37-0AB6-A6C6-F45B-15C20E54AF32}" dt="2022-09-22T19:54:53.572" v="0"/>
          <ac:picMkLst>
            <pc:docMk/>
            <pc:sldMk cId="3355852035" sldId="4344"/>
            <ac:picMk id="9" creationId="{0FA60D0E-8362-A9DC-B345-35A8D97F373D}"/>
          </ac:picMkLst>
        </pc:picChg>
        <pc:cxnChg chg="mod">
          <ac:chgData name="Sergio German Muños Rios" userId="S::dgrafico@noria.mx::490b3eab-2d75-45dc-8c0b-3b055a3e558b" providerId="AD" clId="Web-{8912EB37-0AB6-A6C6-F45B-15C20E54AF32}" dt="2022-09-22T19:54:53.572" v="0"/>
          <ac:cxnSpMkLst>
            <pc:docMk/>
            <pc:sldMk cId="3355852035" sldId="4344"/>
            <ac:cxnSpMk id="10" creationId="{E734E6F7-FE7E-E89E-0D6D-A77FFC22C4A5}"/>
          </ac:cxnSpMkLst>
        </pc:cxnChg>
        <pc:cxnChg chg="mod">
          <ac:chgData name="Sergio German Muños Rios" userId="S::dgrafico@noria.mx::490b3eab-2d75-45dc-8c0b-3b055a3e558b" providerId="AD" clId="Web-{8912EB37-0AB6-A6C6-F45B-15C20E54AF32}" dt="2022-09-22T19:54:53.572" v="0"/>
          <ac:cxnSpMkLst>
            <pc:docMk/>
            <pc:sldMk cId="3355852035" sldId="4344"/>
            <ac:cxnSpMk id="11" creationId="{44003A0A-CC46-AAE0-E9EA-172A3ACCFF25}"/>
          </ac:cxnSpMkLst>
        </pc:cxnChg>
      </pc:sldChg>
      <pc:sldChg chg="modSp">
        <pc:chgData name="Sergio German Muños Rios" userId="S::dgrafico@noria.mx::490b3eab-2d75-45dc-8c0b-3b055a3e558b" providerId="AD" clId="Web-{8912EB37-0AB6-A6C6-F45B-15C20E54AF32}" dt="2022-09-22T19:54:53.572" v="0"/>
        <pc:sldMkLst>
          <pc:docMk/>
          <pc:sldMk cId="2211327791" sldId="4345"/>
        </pc:sldMkLst>
        <pc:spChg chg="mod">
          <ac:chgData name="Sergio German Muños Rios" userId="S::dgrafico@noria.mx::490b3eab-2d75-45dc-8c0b-3b055a3e558b" providerId="AD" clId="Web-{8912EB37-0AB6-A6C6-F45B-15C20E54AF32}" dt="2022-09-22T19:54:53.572" v="0"/>
          <ac:spMkLst>
            <pc:docMk/>
            <pc:sldMk cId="2211327791" sldId="4345"/>
            <ac:spMk id="2" creationId="{BC149ECC-1E32-481A-958E-C684AF44C67B}"/>
          </ac:spMkLst>
        </pc:spChg>
        <pc:picChg chg="mod">
          <ac:chgData name="Sergio German Muños Rios" userId="S::dgrafico@noria.mx::490b3eab-2d75-45dc-8c0b-3b055a3e558b" providerId="AD" clId="Web-{8912EB37-0AB6-A6C6-F45B-15C20E54AF32}" dt="2022-09-22T19:54:53.572" v="0"/>
          <ac:picMkLst>
            <pc:docMk/>
            <pc:sldMk cId="2211327791" sldId="4345"/>
            <ac:picMk id="4" creationId="{BD2A3258-4AAB-262C-5D73-B8FCDA65E3A0}"/>
          </ac:picMkLst>
        </pc:picChg>
        <pc:picChg chg="mod">
          <ac:chgData name="Sergio German Muños Rios" userId="S::dgrafico@noria.mx::490b3eab-2d75-45dc-8c0b-3b055a3e558b" providerId="AD" clId="Web-{8912EB37-0AB6-A6C6-F45B-15C20E54AF32}" dt="2022-09-22T19:54:53.572" v="0"/>
          <ac:picMkLst>
            <pc:docMk/>
            <pc:sldMk cId="2211327791" sldId="4345"/>
            <ac:picMk id="13" creationId="{CF7EBEEB-6DC5-4FBB-80E1-8995C11B37E2}"/>
          </ac:picMkLst>
        </pc:picChg>
        <pc:picChg chg="mod">
          <ac:chgData name="Sergio German Muños Rios" userId="S::dgrafico@noria.mx::490b3eab-2d75-45dc-8c0b-3b055a3e558b" providerId="AD" clId="Web-{8912EB37-0AB6-A6C6-F45B-15C20E54AF32}" dt="2022-09-22T19:54:53.572" v="0"/>
          <ac:picMkLst>
            <pc:docMk/>
            <pc:sldMk cId="2211327791" sldId="4345"/>
            <ac:picMk id="15" creationId="{65D97B45-D277-4302-9B84-20D73EB52C61}"/>
          </ac:picMkLst>
        </pc:picChg>
        <pc:cxnChg chg="mod">
          <ac:chgData name="Sergio German Muños Rios" userId="S::dgrafico@noria.mx::490b3eab-2d75-45dc-8c0b-3b055a3e558b" providerId="AD" clId="Web-{8912EB37-0AB6-A6C6-F45B-15C20E54AF32}" dt="2022-09-22T19:54:53.572" v="0"/>
          <ac:cxnSpMkLst>
            <pc:docMk/>
            <pc:sldMk cId="2211327791" sldId="4345"/>
            <ac:cxnSpMk id="16" creationId="{ABE66309-832D-71D5-1F8D-A703358D82A2}"/>
          </ac:cxnSpMkLst>
        </pc:cxnChg>
      </pc:sldChg>
      <pc:sldChg chg="modSp">
        <pc:chgData name="Sergio German Muños Rios" userId="S::dgrafico@noria.mx::490b3eab-2d75-45dc-8c0b-3b055a3e558b" providerId="AD" clId="Web-{8912EB37-0AB6-A6C6-F45B-15C20E54AF32}" dt="2022-09-22T19:54:53.572" v="0"/>
        <pc:sldMkLst>
          <pc:docMk/>
          <pc:sldMk cId="3325613299" sldId="4346"/>
        </pc:sldMkLst>
        <pc:picChg chg="mod">
          <ac:chgData name="Sergio German Muños Rios" userId="S::dgrafico@noria.mx::490b3eab-2d75-45dc-8c0b-3b055a3e558b" providerId="AD" clId="Web-{8912EB37-0AB6-A6C6-F45B-15C20E54AF32}" dt="2022-09-22T19:54:53.572" v="0"/>
          <ac:picMkLst>
            <pc:docMk/>
            <pc:sldMk cId="3325613299" sldId="4346"/>
            <ac:picMk id="5" creationId="{E9C9B6AE-AC2E-C24C-A24E-4108081309A9}"/>
          </ac:picMkLst>
        </pc:picChg>
      </pc:sldChg>
      <pc:sldChg chg="modSp">
        <pc:chgData name="Sergio German Muños Rios" userId="S::dgrafico@noria.mx::490b3eab-2d75-45dc-8c0b-3b055a3e558b" providerId="AD" clId="Web-{8912EB37-0AB6-A6C6-F45B-15C20E54AF32}" dt="2022-09-22T19:54:53.572" v="0"/>
        <pc:sldMkLst>
          <pc:docMk/>
          <pc:sldMk cId="2082168206" sldId="4348"/>
        </pc:sldMkLst>
        <pc:picChg chg="mod">
          <ac:chgData name="Sergio German Muños Rios" userId="S::dgrafico@noria.mx::490b3eab-2d75-45dc-8c0b-3b055a3e558b" providerId="AD" clId="Web-{8912EB37-0AB6-A6C6-F45B-15C20E54AF32}" dt="2022-09-22T19:54:53.572" v="0"/>
          <ac:picMkLst>
            <pc:docMk/>
            <pc:sldMk cId="2082168206" sldId="4348"/>
            <ac:picMk id="3" creationId="{D6DA524A-9EF6-F585-E9F1-DAA46FEE0940}"/>
          </ac:picMkLst>
        </pc:picChg>
      </pc:sldChg>
      <pc:sldMasterChg chg="modSp">
        <pc:chgData name="Sergio German Muños Rios" userId="S::dgrafico@noria.mx::490b3eab-2d75-45dc-8c0b-3b055a3e558b" providerId="AD" clId="Web-{8912EB37-0AB6-A6C6-F45B-15C20E54AF32}" dt="2022-09-22T19:54:53.572" v="0"/>
        <pc:sldMasterMkLst>
          <pc:docMk/>
          <pc:sldMasterMk cId="1423575879" sldId="2147483654"/>
        </pc:sldMasterMkLst>
        <pc:spChg chg="mod">
          <ac:chgData name="Sergio German Muños Rios" userId="S::dgrafico@noria.mx::490b3eab-2d75-45dc-8c0b-3b055a3e558b" providerId="AD" clId="Web-{8912EB37-0AB6-A6C6-F45B-15C20E54AF32}" dt="2022-09-22T19:54:53.572" v="0"/>
          <ac:spMkLst>
            <pc:docMk/>
            <pc:sldMasterMk cId="1423575879" sldId="2147483654"/>
            <ac:spMk id="12" creationId="{9C74C144-40F3-5346-8E0E-B3FCA2487984}"/>
          </ac:spMkLst>
        </pc:spChg>
        <pc:picChg chg="mod">
          <ac:chgData name="Sergio German Muños Rios" userId="S::dgrafico@noria.mx::490b3eab-2d75-45dc-8c0b-3b055a3e558b" providerId="AD" clId="Web-{8912EB37-0AB6-A6C6-F45B-15C20E54AF32}" dt="2022-09-22T19:54:53.572" v="0"/>
          <ac:picMkLst>
            <pc:docMk/>
            <pc:sldMasterMk cId="1423575879" sldId="2147483654"/>
            <ac:picMk id="3" creationId="{68CFA87B-F0B0-969B-AA0B-2A94603FE4F9}"/>
          </ac:picMkLst>
        </pc:picChg>
        <pc:picChg chg="mod">
          <ac:chgData name="Sergio German Muños Rios" userId="S::dgrafico@noria.mx::490b3eab-2d75-45dc-8c0b-3b055a3e558b" providerId="AD" clId="Web-{8912EB37-0AB6-A6C6-F45B-15C20E54AF32}" dt="2022-09-22T19:54:53.572" v="0"/>
          <ac:picMkLst>
            <pc:docMk/>
            <pc:sldMasterMk cId="1423575879" sldId="2147483654"/>
            <ac:picMk id="7" creationId="{FEF6F12D-5095-2D9C-0EA1-C73CF11A1B1D}"/>
          </ac:picMkLst>
        </pc:picChg>
        <pc:picChg chg="mod">
          <ac:chgData name="Sergio German Muños Rios" userId="S::dgrafico@noria.mx::490b3eab-2d75-45dc-8c0b-3b055a3e558b" providerId="AD" clId="Web-{8912EB37-0AB6-A6C6-F45B-15C20E54AF32}" dt="2022-09-22T19:54:53.572" v="0"/>
          <ac:picMkLst>
            <pc:docMk/>
            <pc:sldMasterMk cId="1423575879" sldId="2147483654"/>
            <ac:picMk id="8" creationId="{DC5B4672-EBB4-19C9-C563-35A1617A1853}"/>
          </ac:picMkLst>
        </pc:picChg>
        <pc:picChg chg="mod">
          <ac:chgData name="Sergio German Muños Rios" userId="S::dgrafico@noria.mx::490b3eab-2d75-45dc-8c0b-3b055a3e558b" providerId="AD" clId="Web-{8912EB37-0AB6-A6C6-F45B-15C20E54AF32}" dt="2022-09-22T19:54:53.572" v="0"/>
          <ac:picMkLst>
            <pc:docMk/>
            <pc:sldMasterMk cId="1423575879" sldId="2147483654"/>
            <ac:picMk id="10" creationId="{13BAEC7B-4FB0-58E4-8E8C-D1994FBAB653}"/>
          </ac:picMkLst>
        </pc:picChg>
      </pc:sldMasterChg>
      <pc:sldMasterChg chg="modSp modSldLayout">
        <pc:chgData name="Sergio German Muños Rios" userId="S::dgrafico@noria.mx::490b3eab-2d75-45dc-8c0b-3b055a3e558b" providerId="AD" clId="Web-{8912EB37-0AB6-A6C6-F45B-15C20E54AF32}" dt="2022-09-22T19:54:53.572" v="0"/>
        <pc:sldMasterMkLst>
          <pc:docMk/>
          <pc:sldMasterMk cId="2328870246" sldId="2147483664"/>
        </pc:sldMasterMkLst>
        <pc:spChg chg="mod">
          <ac:chgData name="Sergio German Muños Rios" userId="S::dgrafico@noria.mx::490b3eab-2d75-45dc-8c0b-3b055a3e558b" providerId="AD" clId="Web-{8912EB37-0AB6-A6C6-F45B-15C20E54AF32}" dt="2022-09-22T19:54:53.572" v="0"/>
          <ac:spMkLst>
            <pc:docMk/>
            <pc:sldMasterMk cId="2328870246" sldId="2147483664"/>
            <ac:spMk id="2" creationId="{82EF0B20-CA6B-B343-A7C3-35803DE14995}"/>
          </ac:spMkLst>
        </pc:spChg>
        <pc:spChg chg="mod">
          <ac:chgData name="Sergio German Muños Rios" userId="S::dgrafico@noria.mx::490b3eab-2d75-45dc-8c0b-3b055a3e558b" providerId="AD" clId="Web-{8912EB37-0AB6-A6C6-F45B-15C20E54AF32}" dt="2022-09-22T19:54:53.572" v="0"/>
          <ac:spMkLst>
            <pc:docMk/>
            <pc:sldMasterMk cId="2328870246" sldId="2147483664"/>
            <ac:spMk id="4" creationId="{246F1726-08FA-0D46-9455-FB5016143C7D}"/>
          </ac:spMkLst>
        </pc:spChg>
        <pc:picChg chg="mod">
          <ac:chgData name="Sergio German Muños Rios" userId="S::dgrafico@noria.mx::490b3eab-2d75-45dc-8c0b-3b055a3e558b" providerId="AD" clId="Web-{8912EB37-0AB6-A6C6-F45B-15C20E54AF32}" dt="2022-09-22T19:54:53.572" v="0"/>
          <ac:picMkLst>
            <pc:docMk/>
            <pc:sldMasterMk cId="2328870246" sldId="2147483664"/>
            <ac:picMk id="3" creationId="{5D648D2C-42A9-836F-23F3-756A71C10F5E}"/>
          </ac:picMkLst>
        </pc:picChg>
        <pc:picChg chg="mod">
          <ac:chgData name="Sergio German Muños Rios" userId="S::dgrafico@noria.mx::490b3eab-2d75-45dc-8c0b-3b055a3e558b" providerId="AD" clId="Web-{8912EB37-0AB6-A6C6-F45B-15C20E54AF32}" dt="2022-09-22T19:54:53.572" v="0"/>
          <ac:picMkLst>
            <pc:docMk/>
            <pc:sldMasterMk cId="2328870246" sldId="2147483664"/>
            <ac:picMk id="5" creationId="{1DC4F3C5-6313-DDDB-1A2B-8D0B809842FD}"/>
          </ac:picMkLst>
        </pc:picChg>
        <pc:picChg chg="mod">
          <ac:chgData name="Sergio German Muños Rios" userId="S::dgrafico@noria.mx::490b3eab-2d75-45dc-8c0b-3b055a3e558b" providerId="AD" clId="Web-{8912EB37-0AB6-A6C6-F45B-15C20E54AF32}" dt="2022-09-22T19:54:53.572" v="0"/>
          <ac:picMkLst>
            <pc:docMk/>
            <pc:sldMasterMk cId="2328870246" sldId="2147483664"/>
            <ac:picMk id="7" creationId="{17A15D31-28D5-154E-8DBA-65D2663FD5C8}"/>
          </ac:picMkLst>
        </pc:picChg>
        <pc:picChg chg="mod">
          <ac:chgData name="Sergio German Muños Rios" userId="S::dgrafico@noria.mx::490b3eab-2d75-45dc-8c0b-3b055a3e558b" providerId="AD" clId="Web-{8912EB37-0AB6-A6C6-F45B-15C20E54AF32}" dt="2022-09-22T19:54:53.572" v="0"/>
          <ac:picMkLst>
            <pc:docMk/>
            <pc:sldMasterMk cId="2328870246" sldId="2147483664"/>
            <ac:picMk id="14" creationId="{1279DE94-B4DA-38ED-9E2C-D808B94F24EA}"/>
          </ac:picMkLst>
        </pc:pic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1885134393" sldId="2147483665"/>
          </pc:sldLayoutMkLst>
          <pc:spChg chg="mod">
            <ac:chgData name="Sergio German Muños Rios" userId="S::dgrafico@noria.mx::490b3eab-2d75-45dc-8c0b-3b055a3e558b" providerId="AD" clId="Web-{8912EB37-0AB6-A6C6-F45B-15C20E54AF32}" dt="2022-09-22T19:54:53.572" v="0"/>
            <ac:spMkLst>
              <pc:docMk/>
              <pc:sldMasterMk cId="2328870246" sldId="2147483664"/>
              <pc:sldLayoutMk cId="1885134393" sldId="2147483665"/>
              <ac:spMk id="3" creationId="{D09EFECD-D350-FF42-8E0B-475F1F781277}"/>
            </ac:spMkLst>
          </pc:spChg>
          <pc:spChg chg="mod">
            <ac:chgData name="Sergio German Muños Rios" userId="S::dgrafico@noria.mx::490b3eab-2d75-45dc-8c0b-3b055a3e558b" providerId="AD" clId="Web-{8912EB37-0AB6-A6C6-F45B-15C20E54AF32}" dt="2022-09-22T19:54:53.572" v="0"/>
            <ac:spMkLst>
              <pc:docMk/>
              <pc:sldMasterMk cId="2328870246" sldId="2147483664"/>
              <pc:sldLayoutMk cId="1885134393" sldId="2147483665"/>
              <ac:spMk id="4" creationId="{17F333C8-057C-B545-82C5-3C58AD9BA9DB}"/>
            </ac:spMkLst>
          </pc:spChg>
        </pc:sldLayout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2165010878" sldId="2147483668"/>
          </pc:sldLayoutMkLst>
          <pc:spChg chg="mod">
            <ac:chgData name="Sergio German Muños Rios" userId="S::dgrafico@noria.mx::490b3eab-2d75-45dc-8c0b-3b055a3e558b" providerId="AD" clId="Web-{8912EB37-0AB6-A6C6-F45B-15C20E54AF32}" dt="2022-09-22T19:54:53.572" v="0"/>
            <ac:spMkLst>
              <pc:docMk/>
              <pc:sldMasterMk cId="2328870246" sldId="2147483664"/>
              <pc:sldLayoutMk cId="2165010878" sldId="2147483668"/>
              <ac:spMk id="6" creationId="{4860E7F8-4458-3B42-B1E0-C752FB120E1D}"/>
            </ac:spMkLst>
          </pc:spChg>
          <pc:spChg chg="mod">
            <ac:chgData name="Sergio German Muños Rios" userId="S::dgrafico@noria.mx::490b3eab-2d75-45dc-8c0b-3b055a3e558b" providerId="AD" clId="Web-{8912EB37-0AB6-A6C6-F45B-15C20E54AF32}" dt="2022-09-22T19:54:53.572" v="0"/>
            <ac:spMkLst>
              <pc:docMk/>
              <pc:sldMasterMk cId="2328870246" sldId="2147483664"/>
              <pc:sldLayoutMk cId="2165010878" sldId="2147483668"/>
              <ac:spMk id="11" creationId="{B7DAC05E-D73B-BD48-BF77-D3D88165B86A}"/>
            </ac:spMkLst>
          </pc:spChg>
        </pc:sldLayout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2357215842" sldId="2147483669"/>
          </pc:sldLayoutMkLst>
          <pc:spChg chg="mod">
            <ac:chgData name="Sergio German Muños Rios" userId="S::dgrafico@noria.mx::490b3eab-2d75-45dc-8c0b-3b055a3e558b" providerId="AD" clId="Web-{8912EB37-0AB6-A6C6-F45B-15C20E54AF32}" dt="2022-09-22T19:54:53.572" v="0"/>
            <ac:spMkLst>
              <pc:docMk/>
              <pc:sldMasterMk cId="2328870246" sldId="2147483664"/>
              <pc:sldLayoutMk cId="2357215842" sldId="2147483669"/>
              <ac:spMk id="10" creationId="{00000000-0000-0000-0000-000000000000}"/>
            </ac:spMkLst>
          </pc:spChg>
          <pc:spChg chg="mod">
            <ac:chgData name="Sergio German Muños Rios" userId="S::dgrafico@noria.mx::490b3eab-2d75-45dc-8c0b-3b055a3e558b" providerId="AD" clId="Web-{8912EB37-0AB6-A6C6-F45B-15C20E54AF32}" dt="2022-09-22T19:54:53.572" v="0"/>
            <ac:spMkLst>
              <pc:docMk/>
              <pc:sldMasterMk cId="2328870246" sldId="2147483664"/>
              <pc:sldLayoutMk cId="2357215842" sldId="2147483669"/>
              <ac:spMk id="11" creationId="{00000000-0000-0000-0000-000000000000}"/>
            </ac:spMkLst>
          </pc:spChg>
          <pc:spChg chg="mod">
            <ac:chgData name="Sergio German Muños Rios" userId="S::dgrafico@noria.mx::490b3eab-2d75-45dc-8c0b-3b055a3e558b" providerId="AD" clId="Web-{8912EB37-0AB6-A6C6-F45B-15C20E54AF32}" dt="2022-09-22T19:54:53.572" v="0"/>
            <ac:spMkLst>
              <pc:docMk/>
              <pc:sldMasterMk cId="2328870246" sldId="2147483664"/>
              <pc:sldLayoutMk cId="2357215842" sldId="2147483669"/>
              <ac:spMk id="12" creationId="{00000000-0000-0000-0000-000000000000}"/>
            </ac:spMkLst>
          </pc:spChg>
          <pc:spChg chg="mod">
            <ac:chgData name="Sergio German Muños Rios" userId="S::dgrafico@noria.mx::490b3eab-2d75-45dc-8c0b-3b055a3e558b" providerId="AD" clId="Web-{8912EB37-0AB6-A6C6-F45B-15C20E54AF32}" dt="2022-09-22T19:54:53.572" v="0"/>
            <ac:spMkLst>
              <pc:docMk/>
              <pc:sldMasterMk cId="2328870246" sldId="2147483664"/>
              <pc:sldLayoutMk cId="2357215842" sldId="2147483669"/>
              <ac:spMk id="13" creationId="{00000000-0000-0000-0000-000000000000}"/>
            </ac:spMkLst>
          </pc:spChg>
        </pc:sldLayout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1820942176" sldId="2147483671"/>
          </pc:sldLayoutMkLst>
          <pc:spChg chg="mod">
            <ac:chgData name="Sergio German Muños Rios" userId="S::dgrafico@noria.mx::490b3eab-2d75-45dc-8c0b-3b055a3e558b" providerId="AD" clId="Web-{8912EB37-0AB6-A6C6-F45B-15C20E54AF32}" dt="2022-09-22T19:54:53.572" v="0"/>
            <ac:spMkLst>
              <pc:docMk/>
              <pc:sldMasterMk cId="2328870246" sldId="2147483664"/>
              <pc:sldLayoutMk cId="1820942176" sldId="2147483671"/>
              <ac:spMk id="5" creationId="{00000000-0000-0000-0000-000000000000}"/>
            </ac:spMkLst>
          </pc:spChg>
          <pc:spChg chg="mod">
            <ac:chgData name="Sergio German Muños Rios" userId="S::dgrafico@noria.mx::490b3eab-2d75-45dc-8c0b-3b055a3e558b" providerId="AD" clId="Web-{8912EB37-0AB6-A6C6-F45B-15C20E54AF32}" dt="2022-09-22T19:54:53.572" v="0"/>
            <ac:spMkLst>
              <pc:docMk/>
              <pc:sldMasterMk cId="2328870246" sldId="2147483664"/>
              <pc:sldLayoutMk cId="1820942176" sldId="2147483671"/>
              <ac:spMk id="6" creationId="{00000000-0000-0000-0000-000000000000}"/>
            </ac:spMkLst>
          </pc:spChg>
          <pc:spChg chg="mod">
            <ac:chgData name="Sergio German Muños Rios" userId="S::dgrafico@noria.mx::490b3eab-2d75-45dc-8c0b-3b055a3e558b" providerId="AD" clId="Web-{8912EB37-0AB6-A6C6-F45B-15C20E54AF32}" dt="2022-09-22T19:54:53.572" v="0"/>
            <ac:spMkLst>
              <pc:docMk/>
              <pc:sldMasterMk cId="2328870246" sldId="2147483664"/>
              <pc:sldLayoutMk cId="1820942176" sldId="2147483671"/>
              <ac:spMk id="7" creationId="{00000000-0000-0000-0000-000000000000}"/>
            </ac:spMkLst>
          </pc:spChg>
        </pc:sldLayout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1362423775" sldId="2147483673"/>
          </pc:sldLayoutMkLst>
          <pc:spChg chg="mod">
            <ac:chgData name="Sergio German Muños Rios" userId="S::dgrafico@noria.mx::490b3eab-2d75-45dc-8c0b-3b055a3e558b" providerId="AD" clId="Web-{8912EB37-0AB6-A6C6-F45B-15C20E54AF32}" dt="2022-09-22T19:54:53.572" v="0"/>
            <ac:spMkLst>
              <pc:docMk/>
              <pc:sldMasterMk cId="2328870246" sldId="2147483664"/>
              <pc:sldLayoutMk cId="1362423775" sldId="2147483673"/>
              <ac:spMk id="8" creationId="{00000000-0000-0000-0000-000000000000}"/>
            </ac:spMkLst>
          </pc:spChg>
          <pc:spChg chg="mod">
            <ac:chgData name="Sergio German Muños Rios" userId="S::dgrafico@noria.mx::490b3eab-2d75-45dc-8c0b-3b055a3e558b" providerId="AD" clId="Web-{8912EB37-0AB6-A6C6-F45B-15C20E54AF32}" dt="2022-09-22T19:54:53.572" v="0"/>
            <ac:spMkLst>
              <pc:docMk/>
              <pc:sldMasterMk cId="2328870246" sldId="2147483664"/>
              <pc:sldLayoutMk cId="1362423775" sldId="2147483673"/>
              <ac:spMk id="9" creationId="{00000000-0000-0000-0000-000000000000}"/>
            </ac:spMkLst>
          </pc:spChg>
          <pc:spChg chg="mod">
            <ac:chgData name="Sergio German Muños Rios" userId="S::dgrafico@noria.mx::490b3eab-2d75-45dc-8c0b-3b055a3e558b" providerId="AD" clId="Web-{8912EB37-0AB6-A6C6-F45B-15C20E54AF32}" dt="2022-09-22T19:54:53.572" v="0"/>
            <ac:spMkLst>
              <pc:docMk/>
              <pc:sldMasterMk cId="2328870246" sldId="2147483664"/>
              <pc:sldLayoutMk cId="1362423775" sldId="2147483673"/>
              <ac:spMk id="10" creationId="{00000000-0000-0000-0000-000000000000}"/>
            </ac:spMkLst>
          </pc:spChg>
        </pc:sldLayout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1624917825" sldId="2147483674"/>
          </pc:sldLayoutMkLst>
          <pc:spChg chg="mod">
            <ac:chgData name="Sergio German Muños Rios" userId="S::dgrafico@noria.mx::490b3eab-2d75-45dc-8c0b-3b055a3e558b" providerId="AD" clId="Web-{8912EB37-0AB6-A6C6-F45B-15C20E54AF32}" dt="2022-09-22T19:54:53.572" v="0"/>
            <ac:spMkLst>
              <pc:docMk/>
              <pc:sldMasterMk cId="2328870246" sldId="2147483664"/>
              <pc:sldLayoutMk cId="1624917825" sldId="2147483674"/>
              <ac:spMk id="4" creationId="{FD520EB3-AF1E-B945-9553-94896C589D63}"/>
            </ac:spMkLst>
          </pc:spChg>
          <pc:spChg chg="mod">
            <ac:chgData name="Sergio German Muños Rios" userId="S::dgrafico@noria.mx::490b3eab-2d75-45dc-8c0b-3b055a3e558b" providerId="AD" clId="Web-{8912EB37-0AB6-A6C6-F45B-15C20E54AF32}" dt="2022-09-22T19:54:53.572" v="0"/>
            <ac:spMkLst>
              <pc:docMk/>
              <pc:sldMasterMk cId="2328870246" sldId="2147483664"/>
              <pc:sldLayoutMk cId="1624917825" sldId="2147483674"/>
              <ac:spMk id="5" creationId="{DDA3008A-2A83-764F-B6B9-A3E9D98113A8}"/>
            </ac:spMkLst>
          </pc:spChg>
        </pc:sldLayout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1414725451" sldId="2147483682"/>
          </pc:sldLayoutMkLst>
          <pc:picChg chg="mod">
            <ac:chgData name="Sergio German Muños Rios" userId="S::dgrafico@noria.mx::490b3eab-2d75-45dc-8c0b-3b055a3e558b" providerId="AD" clId="Web-{8912EB37-0AB6-A6C6-F45B-15C20E54AF32}" dt="2022-09-22T19:54:53.572" v="0"/>
            <ac:picMkLst>
              <pc:docMk/>
              <pc:sldMasterMk cId="2328870246" sldId="2147483664"/>
              <pc:sldLayoutMk cId="1414725451" sldId="2147483682"/>
              <ac:picMk id="4" creationId="{2481F0F5-F2DC-330D-FA55-C811AC191AC2}"/>
            </ac:picMkLst>
          </pc:picChg>
          <pc:picChg chg="mod">
            <ac:chgData name="Sergio German Muños Rios" userId="S::dgrafico@noria.mx::490b3eab-2d75-45dc-8c0b-3b055a3e558b" providerId="AD" clId="Web-{8912EB37-0AB6-A6C6-F45B-15C20E54AF32}" dt="2022-09-22T19:54:53.572" v="0"/>
            <ac:picMkLst>
              <pc:docMk/>
              <pc:sldMasterMk cId="2328870246" sldId="2147483664"/>
              <pc:sldLayoutMk cId="1414725451" sldId="2147483682"/>
              <ac:picMk id="6" creationId="{662E267B-92DC-F896-10AE-05C3D9E5F482}"/>
            </ac:picMkLst>
          </pc:picChg>
          <pc:picChg chg="mod">
            <ac:chgData name="Sergio German Muños Rios" userId="S::dgrafico@noria.mx::490b3eab-2d75-45dc-8c0b-3b055a3e558b" providerId="AD" clId="Web-{8912EB37-0AB6-A6C6-F45B-15C20E54AF32}" dt="2022-09-22T19:54:53.572" v="0"/>
            <ac:picMkLst>
              <pc:docMk/>
              <pc:sldMasterMk cId="2328870246" sldId="2147483664"/>
              <pc:sldLayoutMk cId="1414725451" sldId="2147483682"/>
              <ac:picMk id="8" creationId="{161E7117-EEE3-CA9D-1679-9CB4205E20C2}"/>
            </ac:picMkLst>
          </pc:picChg>
          <pc:picChg chg="mod">
            <ac:chgData name="Sergio German Muños Rios" userId="S::dgrafico@noria.mx::490b3eab-2d75-45dc-8c0b-3b055a3e558b" providerId="AD" clId="Web-{8912EB37-0AB6-A6C6-F45B-15C20E54AF32}" dt="2022-09-22T19:54:53.572" v="0"/>
            <ac:picMkLst>
              <pc:docMk/>
              <pc:sldMasterMk cId="2328870246" sldId="2147483664"/>
              <pc:sldLayoutMk cId="1414725451" sldId="2147483682"/>
              <ac:picMk id="474" creationId="{E8BDA0C5-A8E3-4B71-9895-98F296EE74D8}"/>
            </ac:picMkLst>
          </pc:picChg>
        </pc:sldLayout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1048516442" sldId="2147483683"/>
          </pc:sldLayoutMkLst>
          <pc:picChg chg="mod">
            <ac:chgData name="Sergio German Muños Rios" userId="S::dgrafico@noria.mx::490b3eab-2d75-45dc-8c0b-3b055a3e558b" providerId="AD" clId="Web-{8912EB37-0AB6-A6C6-F45B-15C20E54AF32}" dt="2022-09-22T19:54:53.572" v="0"/>
            <ac:picMkLst>
              <pc:docMk/>
              <pc:sldMasterMk cId="2328870246" sldId="2147483664"/>
              <pc:sldLayoutMk cId="1048516442" sldId="2147483683"/>
              <ac:picMk id="2" creationId="{24F45412-F32C-7588-AB82-2930075998B5}"/>
            </ac:picMkLst>
          </pc:picChg>
          <pc:picChg chg="mod">
            <ac:chgData name="Sergio German Muños Rios" userId="S::dgrafico@noria.mx::490b3eab-2d75-45dc-8c0b-3b055a3e558b" providerId="AD" clId="Web-{8912EB37-0AB6-A6C6-F45B-15C20E54AF32}" dt="2022-09-22T19:54:53.572" v="0"/>
            <ac:picMkLst>
              <pc:docMk/>
              <pc:sldMasterMk cId="2328870246" sldId="2147483664"/>
              <pc:sldLayoutMk cId="1048516442" sldId="2147483683"/>
              <ac:picMk id="8" creationId="{410D7D07-B6BD-B3F8-574E-ABD119B64A5C}"/>
            </ac:picMkLst>
          </pc:picChg>
          <pc:picChg chg="mod">
            <ac:chgData name="Sergio German Muños Rios" userId="S::dgrafico@noria.mx::490b3eab-2d75-45dc-8c0b-3b055a3e558b" providerId="AD" clId="Web-{8912EB37-0AB6-A6C6-F45B-15C20E54AF32}" dt="2022-09-22T19:54:53.572" v="0"/>
            <ac:picMkLst>
              <pc:docMk/>
              <pc:sldMasterMk cId="2328870246" sldId="2147483664"/>
              <pc:sldLayoutMk cId="1048516442" sldId="2147483683"/>
              <ac:picMk id="10" creationId="{3EB14B8E-54AC-3685-847A-4787EFEA290B}"/>
            </ac:picMkLst>
          </pc:picChg>
          <pc:picChg chg="mod">
            <ac:chgData name="Sergio German Muños Rios" userId="S::dgrafico@noria.mx::490b3eab-2d75-45dc-8c0b-3b055a3e558b" providerId="AD" clId="Web-{8912EB37-0AB6-A6C6-F45B-15C20E54AF32}" dt="2022-09-22T19:54:53.572" v="0"/>
            <ac:picMkLst>
              <pc:docMk/>
              <pc:sldMasterMk cId="2328870246" sldId="2147483664"/>
              <pc:sldLayoutMk cId="1048516442" sldId="2147483683"/>
              <ac:picMk id="460" creationId="{C95731D4-0918-4E75-B7D7-397C732A7D95}"/>
            </ac:picMkLst>
          </pc:picChg>
        </pc:sldLayout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1217239249" sldId="2147483685"/>
          </pc:sldLayoutMkLst>
          <pc:picChg chg="mod">
            <ac:chgData name="Sergio German Muños Rios" userId="S::dgrafico@noria.mx::490b3eab-2d75-45dc-8c0b-3b055a3e558b" providerId="AD" clId="Web-{8912EB37-0AB6-A6C6-F45B-15C20E54AF32}" dt="2022-09-22T19:54:53.572" v="0"/>
            <ac:picMkLst>
              <pc:docMk/>
              <pc:sldMasterMk cId="2328870246" sldId="2147483664"/>
              <pc:sldLayoutMk cId="1217239249" sldId="2147483685"/>
              <ac:picMk id="2" creationId="{B03510CD-8F1E-F6EC-33B3-E3238808E769}"/>
            </ac:picMkLst>
          </pc:picChg>
          <pc:picChg chg="mod">
            <ac:chgData name="Sergio German Muños Rios" userId="S::dgrafico@noria.mx::490b3eab-2d75-45dc-8c0b-3b055a3e558b" providerId="AD" clId="Web-{8912EB37-0AB6-A6C6-F45B-15C20E54AF32}" dt="2022-09-22T19:54:53.572" v="0"/>
            <ac:picMkLst>
              <pc:docMk/>
              <pc:sldMasterMk cId="2328870246" sldId="2147483664"/>
              <pc:sldLayoutMk cId="1217239249" sldId="2147483685"/>
              <ac:picMk id="3" creationId="{7D133554-1B5C-E520-9CD5-AB25B7855FA4}"/>
            </ac:picMkLst>
          </pc:picChg>
          <pc:picChg chg="mod">
            <ac:chgData name="Sergio German Muños Rios" userId="S::dgrafico@noria.mx::490b3eab-2d75-45dc-8c0b-3b055a3e558b" providerId="AD" clId="Web-{8912EB37-0AB6-A6C6-F45B-15C20E54AF32}" dt="2022-09-22T19:54:53.572" v="0"/>
            <ac:picMkLst>
              <pc:docMk/>
              <pc:sldMasterMk cId="2328870246" sldId="2147483664"/>
              <pc:sldLayoutMk cId="1217239249" sldId="2147483685"/>
              <ac:picMk id="8" creationId="{3907576B-EDF6-30E9-4A9D-26EB4B5AE0B8}"/>
            </ac:picMkLst>
          </pc:picChg>
          <pc:picChg chg="mod">
            <ac:chgData name="Sergio German Muños Rios" userId="S::dgrafico@noria.mx::490b3eab-2d75-45dc-8c0b-3b055a3e558b" providerId="AD" clId="Web-{8912EB37-0AB6-A6C6-F45B-15C20E54AF32}" dt="2022-09-22T19:54:53.572" v="0"/>
            <ac:picMkLst>
              <pc:docMk/>
              <pc:sldMasterMk cId="2328870246" sldId="2147483664"/>
              <pc:sldLayoutMk cId="1217239249" sldId="2147483685"/>
              <ac:picMk id="932" creationId="{2D18413A-53ED-448C-AB9D-6C4C8059AE1F}"/>
            </ac:picMkLst>
          </pc:picChg>
        </pc:sldLayout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581422459" sldId="2147483687"/>
          </pc:sldLayoutMkLst>
          <pc:picChg chg="mod">
            <ac:chgData name="Sergio German Muños Rios" userId="S::dgrafico@noria.mx::490b3eab-2d75-45dc-8c0b-3b055a3e558b" providerId="AD" clId="Web-{8912EB37-0AB6-A6C6-F45B-15C20E54AF32}" dt="2022-09-22T19:54:53.572" v="0"/>
            <ac:picMkLst>
              <pc:docMk/>
              <pc:sldMasterMk cId="2328870246" sldId="2147483664"/>
              <pc:sldLayoutMk cId="581422459" sldId="2147483687"/>
              <ac:picMk id="2" creationId="{9E4C4DF9-3654-892E-CE79-C010209F2B22}"/>
            </ac:picMkLst>
          </pc:picChg>
          <pc:picChg chg="mod">
            <ac:chgData name="Sergio German Muños Rios" userId="S::dgrafico@noria.mx::490b3eab-2d75-45dc-8c0b-3b055a3e558b" providerId="AD" clId="Web-{8912EB37-0AB6-A6C6-F45B-15C20E54AF32}" dt="2022-09-22T19:54:53.572" v="0"/>
            <ac:picMkLst>
              <pc:docMk/>
              <pc:sldMasterMk cId="2328870246" sldId="2147483664"/>
              <pc:sldLayoutMk cId="581422459" sldId="2147483687"/>
              <ac:picMk id="8" creationId="{D564470A-2498-7C05-9E00-527377DC02F4}"/>
            </ac:picMkLst>
          </pc:picChg>
          <pc:picChg chg="mod">
            <ac:chgData name="Sergio German Muños Rios" userId="S::dgrafico@noria.mx::490b3eab-2d75-45dc-8c0b-3b055a3e558b" providerId="AD" clId="Web-{8912EB37-0AB6-A6C6-F45B-15C20E54AF32}" dt="2022-09-22T19:54:53.572" v="0"/>
            <ac:picMkLst>
              <pc:docMk/>
              <pc:sldMasterMk cId="2328870246" sldId="2147483664"/>
              <pc:sldLayoutMk cId="581422459" sldId="2147483687"/>
              <ac:picMk id="10" creationId="{A820D578-21E5-A4A3-6B86-B2D57BA7604C}"/>
            </ac:picMkLst>
          </pc:picChg>
          <pc:picChg chg="mod">
            <ac:chgData name="Sergio German Muños Rios" userId="S::dgrafico@noria.mx::490b3eab-2d75-45dc-8c0b-3b055a3e558b" providerId="AD" clId="Web-{8912EB37-0AB6-A6C6-F45B-15C20E54AF32}" dt="2022-09-22T19:54:53.572" v="0"/>
            <ac:picMkLst>
              <pc:docMk/>
              <pc:sldMasterMk cId="2328870246" sldId="2147483664"/>
              <pc:sldLayoutMk cId="581422459" sldId="2147483687"/>
              <ac:picMk id="924" creationId="{8A1B2119-8259-4180-AC52-76CAFD0BE6C0}"/>
            </ac:picMkLst>
          </pc:picChg>
        </pc:sldLayout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1080836747" sldId="2147483694"/>
          </pc:sldLayoutMkLst>
          <pc:spChg chg="mod">
            <ac:chgData name="Sergio German Muños Rios" userId="S::dgrafico@noria.mx::490b3eab-2d75-45dc-8c0b-3b055a3e558b" providerId="AD" clId="Web-{8912EB37-0AB6-A6C6-F45B-15C20E54AF32}" dt="2022-09-22T19:54:53.572" v="0"/>
            <ac:spMkLst>
              <pc:docMk/>
              <pc:sldMasterMk cId="2328870246" sldId="2147483664"/>
              <pc:sldLayoutMk cId="1080836747" sldId="2147483694"/>
              <ac:spMk id="6" creationId="{00000000-0000-0000-0000-000000000000}"/>
            </ac:spMkLst>
          </pc:spChg>
        </pc:sldLayout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4002433915" sldId="2147483695"/>
          </pc:sldLayoutMkLst>
          <pc:spChg chg="mod">
            <ac:chgData name="Sergio German Muños Rios" userId="S::dgrafico@noria.mx::490b3eab-2d75-45dc-8c0b-3b055a3e558b" providerId="AD" clId="Web-{8912EB37-0AB6-A6C6-F45B-15C20E54AF32}" dt="2022-09-22T19:54:53.572" v="0"/>
            <ac:spMkLst>
              <pc:docMk/>
              <pc:sldMasterMk cId="2328870246" sldId="2147483664"/>
              <pc:sldLayoutMk cId="4002433915" sldId="2147483695"/>
              <ac:spMk id="2" creationId="{AB9262EF-6FBD-4737-8B43-EB0FE2E2FB79}"/>
            </ac:spMkLst>
          </pc:spChg>
          <pc:spChg chg="mod">
            <ac:chgData name="Sergio German Muños Rios" userId="S::dgrafico@noria.mx::490b3eab-2d75-45dc-8c0b-3b055a3e558b" providerId="AD" clId="Web-{8912EB37-0AB6-A6C6-F45B-15C20E54AF32}" dt="2022-09-22T19:54:53.572" v="0"/>
            <ac:spMkLst>
              <pc:docMk/>
              <pc:sldMasterMk cId="2328870246" sldId="2147483664"/>
              <pc:sldLayoutMk cId="4002433915" sldId="2147483695"/>
              <ac:spMk id="7" creationId="{6E8C0C61-038F-418B-B357-6A04D7E7D79B}"/>
            </ac:spMkLst>
          </pc:spChg>
        </pc:sldLayout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1576993566" sldId="2147483696"/>
          </pc:sldLayoutMkLst>
          <pc:spChg chg="mod">
            <ac:chgData name="Sergio German Muños Rios" userId="S::dgrafico@noria.mx::490b3eab-2d75-45dc-8c0b-3b055a3e558b" providerId="AD" clId="Web-{8912EB37-0AB6-A6C6-F45B-15C20E54AF32}" dt="2022-09-22T19:54:53.572" v="0"/>
            <ac:spMkLst>
              <pc:docMk/>
              <pc:sldMasterMk cId="2328870246" sldId="2147483664"/>
              <pc:sldLayoutMk cId="1576993566" sldId="2147483696"/>
              <ac:spMk id="5" creationId="{00000000-0000-0000-0000-000000000000}"/>
            </ac:spMkLst>
          </pc:spChg>
        </pc:sldLayoutChg>
        <pc:sldLayoutChg chg="modSp">
          <pc:chgData name="Sergio German Muños Rios" userId="S::dgrafico@noria.mx::490b3eab-2d75-45dc-8c0b-3b055a3e558b" providerId="AD" clId="Web-{8912EB37-0AB6-A6C6-F45B-15C20E54AF32}" dt="2022-09-22T19:54:53.572" v="0"/>
          <pc:sldLayoutMkLst>
            <pc:docMk/>
            <pc:sldMasterMk cId="2328870246" sldId="2147483664"/>
            <pc:sldLayoutMk cId="842487101" sldId="2147483697"/>
          </pc:sldLayoutMkLst>
          <pc:spChg chg="mod">
            <ac:chgData name="Sergio German Muños Rios" userId="S::dgrafico@noria.mx::490b3eab-2d75-45dc-8c0b-3b055a3e558b" providerId="AD" clId="Web-{8912EB37-0AB6-A6C6-F45B-15C20E54AF32}" dt="2022-09-22T19:54:53.572" v="0"/>
            <ac:spMkLst>
              <pc:docMk/>
              <pc:sldMasterMk cId="2328870246" sldId="2147483664"/>
              <pc:sldLayoutMk cId="842487101" sldId="2147483697"/>
              <ac:spMk id="3" creationId="{61D65354-9779-4750-8919-D98EC2851356}"/>
            </ac:spMkLst>
          </pc:spChg>
          <pc:spChg chg="mod">
            <ac:chgData name="Sergio German Muños Rios" userId="S::dgrafico@noria.mx::490b3eab-2d75-45dc-8c0b-3b055a3e558b" providerId="AD" clId="Web-{8912EB37-0AB6-A6C6-F45B-15C20E54AF32}" dt="2022-09-22T19:54:53.572" v="0"/>
            <ac:spMkLst>
              <pc:docMk/>
              <pc:sldMasterMk cId="2328870246" sldId="2147483664"/>
              <pc:sldLayoutMk cId="842487101" sldId="2147483697"/>
              <ac:spMk id="4" creationId="{C322E98B-BFF2-482B-979A-0C9C87C7EA24}"/>
            </ac:spMkLst>
          </pc:spChg>
        </pc:sldLayoutChg>
      </pc:sldMasterChg>
      <pc:sldMasterChg chg="modSp modSldLayout">
        <pc:chgData name="Sergio German Muños Rios" userId="S::dgrafico@noria.mx::490b3eab-2d75-45dc-8c0b-3b055a3e558b" providerId="AD" clId="Web-{8912EB37-0AB6-A6C6-F45B-15C20E54AF32}" dt="2022-09-22T19:54:53.572" v="0"/>
        <pc:sldMasterMkLst>
          <pc:docMk/>
          <pc:sldMasterMk cId="496375632" sldId="2147483691"/>
        </pc:sldMasterMkLst>
        <pc:spChg chg="mod">
          <ac:chgData name="Sergio German Muños Rios" userId="S::dgrafico@noria.mx::490b3eab-2d75-45dc-8c0b-3b055a3e558b" providerId="AD" clId="Web-{8912EB37-0AB6-A6C6-F45B-15C20E54AF32}" dt="2022-09-22T19:54:53.572" v="0"/>
          <ac:spMkLst>
            <pc:docMk/>
            <pc:sldMasterMk cId="496375632" sldId="2147483691"/>
            <ac:spMk id="2" creationId="{00000000-0000-0000-0000-000000000000}"/>
          </ac:spMkLst>
        </pc:spChg>
        <pc:spChg chg="mod">
          <ac:chgData name="Sergio German Muños Rios" userId="S::dgrafico@noria.mx::490b3eab-2d75-45dc-8c0b-3b055a3e558b" providerId="AD" clId="Web-{8912EB37-0AB6-A6C6-F45B-15C20E54AF32}" dt="2022-09-22T19:54:53.572" v="0"/>
          <ac:spMkLst>
            <pc:docMk/>
            <pc:sldMasterMk cId="496375632" sldId="2147483691"/>
            <ac:spMk id="3" creationId="{00000000-0000-0000-0000-000000000000}"/>
          </ac:spMkLst>
        </pc:spChg>
        <pc:picChg chg="mod">
          <ac:chgData name="Sergio German Muños Rios" userId="S::dgrafico@noria.mx::490b3eab-2d75-45dc-8c0b-3b055a3e558b" providerId="AD" clId="Web-{8912EB37-0AB6-A6C6-F45B-15C20E54AF32}" dt="2022-09-22T19:54:53.572" v="0"/>
          <ac:picMkLst>
            <pc:docMk/>
            <pc:sldMasterMk cId="496375632" sldId="2147483691"/>
            <ac:picMk id="5" creationId="{1D506804-701D-FE5B-6DE0-6167E9650589}"/>
          </ac:picMkLst>
        </pc:picChg>
        <pc:picChg chg="mod">
          <ac:chgData name="Sergio German Muños Rios" userId="S::dgrafico@noria.mx::490b3eab-2d75-45dc-8c0b-3b055a3e558b" providerId="AD" clId="Web-{8912EB37-0AB6-A6C6-F45B-15C20E54AF32}" dt="2022-09-22T19:54:53.572" v="0"/>
          <ac:picMkLst>
            <pc:docMk/>
            <pc:sldMasterMk cId="496375632" sldId="2147483691"/>
            <ac:picMk id="7" creationId="{00000000-0000-0000-0000-000000000000}"/>
          </ac:picMkLst>
        </pc:picChg>
        <pc:picChg chg="mod">
          <ac:chgData name="Sergio German Muños Rios" userId="S::dgrafico@noria.mx::490b3eab-2d75-45dc-8c0b-3b055a3e558b" providerId="AD" clId="Web-{8912EB37-0AB6-A6C6-F45B-15C20E54AF32}" dt="2022-09-22T19:54:53.572" v="0"/>
          <ac:picMkLst>
            <pc:docMk/>
            <pc:sldMasterMk cId="496375632" sldId="2147483691"/>
            <ac:picMk id="12" creationId="{692A9988-F1C1-A0AA-EF52-C54DC9FB42BF}"/>
          </ac:picMkLst>
        </pc:picChg>
        <pc:sldLayoutChg chg="modSp">
          <pc:chgData name="Sergio German Muños Rios" userId="S::dgrafico@noria.mx::490b3eab-2d75-45dc-8c0b-3b055a3e558b" providerId="AD" clId="Web-{8912EB37-0AB6-A6C6-F45B-15C20E54AF32}" dt="2022-09-22T19:54:53.572" v="0"/>
          <pc:sldLayoutMkLst>
            <pc:docMk/>
            <pc:sldMasterMk cId="496375632" sldId="2147483691"/>
            <pc:sldLayoutMk cId="3191674521" sldId="2147483692"/>
          </pc:sldLayoutMkLst>
          <pc:spChg chg="mod">
            <ac:chgData name="Sergio German Muños Rios" userId="S::dgrafico@noria.mx::490b3eab-2d75-45dc-8c0b-3b055a3e558b" providerId="AD" clId="Web-{8912EB37-0AB6-A6C6-F45B-15C20E54AF32}" dt="2022-09-22T19:54:53.572" v="0"/>
            <ac:spMkLst>
              <pc:docMk/>
              <pc:sldMasterMk cId="496375632" sldId="2147483691"/>
              <pc:sldLayoutMk cId="3191674521" sldId="2147483692"/>
              <ac:spMk id="2" creationId="{00000000-0000-0000-0000-000000000000}"/>
            </ac:spMkLst>
          </pc:spChg>
          <pc:spChg chg="mod">
            <ac:chgData name="Sergio German Muños Rios" userId="S::dgrafico@noria.mx::490b3eab-2d75-45dc-8c0b-3b055a3e558b" providerId="AD" clId="Web-{8912EB37-0AB6-A6C6-F45B-15C20E54AF32}" dt="2022-09-22T19:54:53.572" v="0"/>
            <ac:spMkLst>
              <pc:docMk/>
              <pc:sldMasterMk cId="496375632" sldId="2147483691"/>
              <pc:sldLayoutMk cId="3191674521" sldId="2147483692"/>
              <ac:spMk id="3" creationId="{00000000-0000-0000-0000-000000000000}"/>
            </ac:spMkLst>
          </pc:spChg>
        </pc:sldLayoutChg>
        <pc:sldLayoutChg chg="modSp">
          <pc:chgData name="Sergio German Muños Rios" userId="S::dgrafico@noria.mx::490b3eab-2d75-45dc-8c0b-3b055a3e558b" providerId="AD" clId="Web-{8912EB37-0AB6-A6C6-F45B-15C20E54AF32}" dt="2022-09-22T19:54:53.572" v="0"/>
          <pc:sldLayoutMkLst>
            <pc:docMk/>
            <pc:sldMasterMk cId="496375632" sldId="2147483691"/>
            <pc:sldLayoutMk cId="680759699" sldId="2147483693"/>
          </pc:sldLayoutMkLst>
          <pc:spChg chg="mod">
            <ac:chgData name="Sergio German Muños Rios" userId="S::dgrafico@noria.mx::490b3eab-2d75-45dc-8c0b-3b055a3e558b" providerId="AD" clId="Web-{8912EB37-0AB6-A6C6-F45B-15C20E54AF32}" dt="2022-09-22T19:54:53.572" v="0"/>
            <ac:spMkLst>
              <pc:docMk/>
              <pc:sldMasterMk cId="496375632" sldId="2147483691"/>
              <pc:sldLayoutMk cId="680759699" sldId="2147483693"/>
              <ac:spMk id="2" creationId="{AB9262EF-6FBD-4737-8B43-EB0FE2E2FB79}"/>
            </ac:spMkLst>
          </pc:spChg>
          <pc:spChg chg="mod">
            <ac:chgData name="Sergio German Muños Rios" userId="S::dgrafico@noria.mx::490b3eab-2d75-45dc-8c0b-3b055a3e558b" providerId="AD" clId="Web-{8912EB37-0AB6-A6C6-F45B-15C20E54AF32}" dt="2022-09-22T19:54:53.572" v="0"/>
            <ac:spMkLst>
              <pc:docMk/>
              <pc:sldMasterMk cId="496375632" sldId="2147483691"/>
              <pc:sldLayoutMk cId="680759699" sldId="2147483693"/>
              <ac:spMk id="7" creationId="{6E8C0C61-038F-418B-B357-6A04D7E7D79B}"/>
            </ac:spMkLst>
          </pc:spChg>
        </pc:sldLayoutChg>
      </pc:sldMasterChg>
      <pc:sldMasterChg chg="modSp">
        <pc:chgData name="Sergio German Muños Rios" userId="S::dgrafico@noria.mx::490b3eab-2d75-45dc-8c0b-3b055a3e558b" providerId="AD" clId="Web-{8912EB37-0AB6-A6C6-F45B-15C20E54AF32}" dt="2022-09-22T19:54:53.572" v="0"/>
        <pc:sldMasterMkLst>
          <pc:docMk/>
          <pc:sldMasterMk cId="4275603474" sldId="2147483698"/>
        </pc:sldMasterMkLst>
        <pc:spChg chg="mod">
          <ac:chgData name="Sergio German Muños Rios" userId="S::dgrafico@noria.mx::490b3eab-2d75-45dc-8c0b-3b055a3e558b" providerId="AD" clId="Web-{8912EB37-0AB6-A6C6-F45B-15C20E54AF32}" dt="2022-09-22T19:54:53.572" v="0"/>
          <ac:spMkLst>
            <pc:docMk/>
            <pc:sldMasterMk cId="4275603474" sldId="2147483698"/>
            <ac:spMk id="2" creationId="{00000000-0000-0000-0000-000000000000}"/>
          </ac:spMkLst>
        </pc:spChg>
        <pc:spChg chg="mod">
          <ac:chgData name="Sergio German Muños Rios" userId="S::dgrafico@noria.mx::490b3eab-2d75-45dc-8c0b-3b055a3e558b" providerId="AD" clId="Web-{8912EB37-0AB6-A6C6-F45B-15C20E54AF32}" dt="2022-09-22T19:54:53.572" v="0"/>
          <ac:spMkLst>
            <pc:docMk/>
            <pc:sldMasterMk cId="4275603474" sldId="2147483698"/>
            <ac:spMk id="3" creationId="{00000000-0000-0000-0000-000000000000}"/>
          </ac:spMkLst>
        </pc:spChg>
        <pc:spChg chg="mod">
          <ac:chgData name="Sergio German Muños Rios" userId="S::dgrafico@noria.mx::490b3eab-2d75-45dc-8c0b-3b055a3e558b" providerId="AD" clId="Web-{8912EB37-0AB6-A6C6-F45B-15C20E54AF32}" dt="2022-09-22T19:54:53.572" v="0"/>
          <ac:spMkLst>
            <pc:docMk/>
            <pc:sldMasterMk cId="4275603474" sldId="2147483698"/>
            <ac:spMk id="11" creationId="{09CEA3E4-FFED-B8FF-F7C9-669AB52ACB57}"/>
          </ac:spMkLst>
        </pc:spChg>
        <pc:spChg chg="mod">
          <ac:chgData name="Sergio German Muños Rios" userId="S::dgrafico@noria.mx::490b3eab-2d75-45dc-8c0b-3b055a3e558b" providerId="AD" clId="Web-{8912EB37-0AB6-A6C6-F45B-15C20E54AF32}" dt="2022-09-22T19:54:53.572" v="0"/>
          <ac:spMkLst>
            <pc:docMk/>
            <pc:sldMasterMk cId="4275603474" sldId="2147483698"/>
            <ac:spMk id="12" creationId="{5AFD39A0-09A2-E783-CAFD-08BB1950ACF0}"/>
          </ac:spMkLst>
        </pc:spChg>
        <pc:spChg chg="mod">
          <ac:chgData name="Sergio German Muños Rios" userId="S::dgrafico@noria.mx::490b3eab-2d75-45dc-8c0b-3b055a3e558b" providerId="AD" clId="Web-{8912EB37-0AB6-A6C6-F45B-15C20E54AF32}" dt="2022-09-22T19:54:53.572" v="0"/>
          <ac:spMkLst>
            <pc:docMk/>
            <pc:sldMasterMk cId="4275603474" sldId="2147483698"/>
            <ac:spMk id="17" creationId="{F1C66EBB-168D-BF0F-84C7-39A5DBFD47EE}"/>
          </ac:spMkLst>
        </pc:spChg>
        <pc:spChg chg="mod">
          <ac:chgData name="Sergio German Muños Rios" userId="S::dgrafico@noria.mx::490b3eab-2d75-45dc-8c0b-3b055a3e558b" providerId="AD" clId="Web-{8912EB37-0AB6-A6C6-F45B-15C20E54AF32}" dt="2022-09-22T19:54:53.572" v="0"/>
          <ac:spMkLst>
            <pc:docMk/>
            <pc:sldMasterMk cId="4275603474" sldId="2147483698"/>
            <ac:spMk id="18" creationId="{309D4FBA-741D-8B31-3CB4-F18CBD23B14A}"/>
          </ac:spMkLst>
        </pc:spChg>
        <pc:spChg chg="mod">
          <ac:chgData name="Sergio German Muños Rios" userId="S::dgrafico@noria.mx::490b3eab-2d75-45dc-8c0b-3b055a3e558b" providerId="AD" clId="Web-{8912EB37-0AB6-A6C6-F45B-15C20E54AF32}" dt="2022-09-22T19:54:53.572" v="0"/>
          <ac:spMkLst>
            <pc:docMk/>
            <pc:sldMasterMk cId="4275603474" sldId="2147483698"/>
            <ac:spMk id="19" creationId="{BD19D78D-2C62-CB1D-8144-36BA348CEDC9}"/>
          </ac:spMkLst>
        </pc:spChg>
        <pc:picChg chg="mod">
          <ac:chgData name="Sergio German Muños Rios" userId="S::dgrafico@noria.mx::490b3eab-2d75-45dc-8c0b-3b055a3e558b" providerId="AD" clId="Web-{8912EB37-0AB6-A6C6-F45B-15C20E54AF32}" dt="2022-09-22T19:54:53.572" v="0"/>
          <ac:picMkLst>
            <pc:docMk/>
            <pc:sldMasterMk cId="4275603474" sldId="2147483698"/>
            <ac:picMk id="4" creationId="{8503B26D-BA69-7CF5-BE4B-E0C5AF830CCF}"/>
          </ac:picMkLst>
        </pc:picChg>
        <pc:picChg chg="mod">
          <ac:chgData name="Sergio German Muños Rios" userId="S::dgrafico@noria.mx::490b3eab-2d75-45dc-8c0b-3b055a3e558b" providerId="AD" clId="Web-{8912EB37-0AB6-A6C6-F45B-15C20E54AF32}" dt="2022-09-22T19:54:53.572" v="0"/>
          <ac:picMkLst>
            <pc:docMk/>
            <pc:sldMasterMk cId="4275603474" sldId="2147483698"/>
            <ac:picMk id="7" creationId="{00000000-0000-0000-0000-000000000000}"/>
          </ac:picMkLst>
        </pc:picChg>
        <pc:picChg chg="mod">
          <ac:chgData name="Sergio German Muños Rios" userId="S::dgrafico@noria.mx::490b3eab-2d75-45dc-8c0b-3b055a3e558b" providerId="AD" clId="Web-{8912EB37-0AB6-A6C6-F45B-15C20E54AF32}" dt="2022-09-22T19:54:53.572" v="0"/>
          <ac:picMkLst>
            <pc:docMk/>
            <pc:sldMasterMk cId="4275603474" sldId="2147483698"/>
            <ac:picMk id="8" creationId="{00000000-0000-0000-0000-000000000000}"/>
          </ac:picMkLst>
        </pc:picChg>
        <pc:picChg chg="mod">
          <ac:chgData name="Sergio German Muños Rios" userId="S::dgrafico@noria.mx::490b3eab-2d75-45dc-8c0b-3b055a3e558b" providerId="AD" clId="Web-{8912EB37-0AB6-A6C6-F45B-15C20E54AF32}" dt="2022-09-22T19:54:53.572" v="0"/>
          <ac:picMkLst>
            <pc:docMk/>
            <pc:sldMasterMk cId="4275603474" sldId="2147483698"/>
            <ac:picMk id="10" creationId="{96D0B5CE-3687-4E73-3214-28D6C62F4733}"/>
          </ac:picMkLst>
        </pc:picChg>
      </pc:sldMasterChg>
      <pc:sldMasterChg chg="modSp modSldLayout">
        <pc:chgData name="Sergio German Muños Rios" userId="S::dgrafico@noria.mx::490b3eab-2d75-45dc-8c0b-3b055a3e558b" providerId="AD" clId="Web-{8912EB37-0AB6-A6C6-F45B-15C20E54AF32}" dt="2022-09-22T19:54:53.572" v="0"/>
        <pc:sldMasterMkLst>
          <pc:docMk/>
          <pc:sldMasterMk cId="3828708197" sldId="2147483700"/>
        </pc:sldMasterMkLst>
        <pc:spChg chg="mod">
          <ac:chgData name="Sergio German Muños Rios" userId="S::dgrafico@noria.mx::490b3eab-2d75-45dc-8c0b-3b055a3e558b" providerId="AD" clId="Web-{8912EB37-0AB6-A6C6-F45B-15C20E54AF32}" dt="2022-09-22T19:54:53.572" v="0"/>
          <ac:spMkLst>
            <pc:docMk/>
            <pc:sldMasterMk cId="3828708197" sldId="2147483700"/>
            <ac:spMk id="2" creationId="{00000000-0000-0000-0000-000000000000}"/>
          </ac:spMkLst>
        </pc:spChg>
        <pc:spChg chg="mod">
          <ac:chgData name="Sergio German Muños Rios" userId="S::dgrafico@noria.mx::490b3eab-2d75-45dc-8c0b-3b055a3e558b" providerId="AD" clId="Web-{8912EB37-0AB6-A6C6-F45B-15C20E54AF32}" dt="2022-09-22T19:54:53.572" v="0"/>
          <ac:spMkLst>
            <pc:docMk/>
            <pc:sldMasterMk cId="3828708197" sldId="2147483700"/>
            <ac:spMk id="3" creationId="{00000000-0000-0000-0000-000000000000}"/>
          </ac:spMkLst>
        </pc:spChg>
        <pc:picChg chg="mod">
          <ac:chgData name="Sergio German Muños Rios" userId="S::dgrafico@noria.mx::490b3eab-2d75-45dc-8c0b-3b055a3e558b" providerId="AD" clId="Web-{8912EB37-0AB6-A6C6-F45B-15C20E54AF32}" dt="2022-09-22T19:54:53.572" v="0"/>
          <ac:picMkLst>
            <pc:docMk/>
            <pc:sldMasterMk cId="3828708197" sldId="2147483700"/>
            <ac:picMk id="12" creationId="{692A9988-F1C1-A0AA-EF52-C54DC9FB42BF}"/>
          </ac:picMkLst>
        </pc:picChg>
        <pc:sldLayoutChg chg="modSp">
          <pc:chgData name="Sergio German Muños Rios" userId="S::dgrafico@noria.mx::490b3eab-2d75-45dc-8c0b-3b055a3e558b" providerId="AD" clId="Web-{8912EB37-0AB6-A6C6-F45B-15C20E54AF32}" dt="2022-09-22T19:54:53.572" v="0"/>
          <pc:sldLayoutMkLst>
            <pc:docMk/>
            <pc:sldMasterMk cId="3828708197" sldId="2147483700"/>
            <pc:sldLayoutMk cId="2092329277" sldId="2147483701"/>
          </pc:sldLayoutMkLst>
          <pc:spChg chg="mod">
            <ac:chgData name="Sergio German Muños Rios" userId="S::dgrafico@noria.mx::490b3eab-2d75-45dc-8c0b-3b055a3e558b" providerId="AD" clId="Web-{8912EB37-0AB6-A6C6-F45B-15C20E54AF32}" dt="2022-09-22T19:54:53.572" v="0"/>
            <ac:spMkLst>
              <pc:docMk/>
              <pc:sldMasterMk cId="3828708197" sldId="2147483700"/>
              <pc:sldLayoutMk cId="2092329277" sldId="2147483701"/>
              <ac:spMk id="2" creationId="{00000000-0000-0000-0000-000000000000}"/>
            </ac:spMkLst>
          </pc:spChg>
          <pc:spChg chg="mod">
            <ac:chgData name="Sergio German Muños Rios" userId="S::dgrafico@noria.mx::490b3eab-2d75-45dc-8c0b-3b055a3e558b" providerId="AD" clId="Web-{8912EB37-0AB6-A6C6-F45B-15C20E54AF32}" dt="2022-09-22T19:54:53.572" v="0"/>
            <ac:spMkLst>
              <pc:docMk/>
              <pc:sldMasterMk cId="3828708197" sldId="2147483700"/>
              <pc:sldLayoutMk cId="2092329277" sldId="2147483701"/>
              <ac:spMk id="3" creationId="{00000000-0000-0000-0000-000000000000}"/>
            </ac:spMkLst>
          </pc:spChg>
        </pc:sldLayoutChg>
      </pc:sldMasterChg>
    </pc:docChg>
  </pc:docChgLst>
  <pc:docChgLst>
    <pc:chgData name="Gloria Moncada Arenas" userId="S::generacion@noria.mx::d8a5062a-d71a-42ef-9777-a767ee448c70" providerId="AD" clId="Web-{4B5724CD-D169-64BA-CFE7-F74730D4396A}"/>
    <pc:docChg chg="modSld">
      <pc:chgData name="Gloria Moncada Arenas" userId="S::generacion@noria.mx::d8a5062a-d71a-42ef-9777-a767ee448c70" providerId="AD" clId="Web-{4B5724CD-D169-64BA-CFE7-F74730D4396A}" dt="2022-09-02T22:38:59.224" v="1" actId="20577"/>
      <pc:docMkLst>
        <pc:docMk/>
      </pc:docMkLst>
      <pc:sldChg chg="modSp">
        <pc:chgData name="Gloria Moncada Arenas" userId="S::generacion@noria.mx::d8a5062a-d71a-42ef-9777-a767ee448c70" providerId="AD" clId="Web-{4B5724CD-D169-64BA-CFE7-F74730D4396A}" dt="2022-09-02T22:38:59.224" v="1" actId="20577"/>
        <pc:sldMkLst>
          <pc:docMk/>
          <pc:sldMk cId="2440847173" sldId="859"/>
        </pc:sldMkLst>
        <pc:spChg chg="mod">
          <ac:chgData name="Gloria Moncada Arenas" userId="S::generacion@noria.mx::d8a5062a-d71a-42ef-9777-a767ee448c70" providerId="AD" clId="Web-{4B5724CD-D169-64BA-CFE7-F74730D4396A}" dt="2022-09-02T22:38:59.224" v="1" actId="20577"/>
          <ac:spMkLst>
            <pc:docMk/>
            <pc:sldMk cId="2440847173" sldId="859"/>
            <ac:spMk id="7" creationId="{00000000-0000-0000-0000-000000000000}"/>
          </ac:spMkLst>
        </pc:spChg>
      </pc:sldChg>
    </pc:docChg>
  </pc:docChgLst>
  <pc:docChgLst>
    <pc:chgData name="Sergio German Muños Rios" userId="490b3eab-2d75-45dc-8c0b-3b055a3e558b" providerId="ADAL" clId="{D753330D-D529-4150-99AB-B4006EF017B3}"/>
    <pc:docChg chg="undo custSel modSld sldOrd modMainMaster">
      <pc:chgData name="Sergio German Muños Rios" userId="490b3eab-2d75-45dc-8c0b-3b055a3e558b" providerId="ADAL" clId="{D753330D-D529-4150-99AB-B4006EF017B3}" dt="2022-09-26T18:45:15.917" v="15"/>
      <pc:docMkLst>
        <pc:docMk/>
      </pc:docMkLst>
      <pc:sldChg chg="ord">
        <pc:chgData name="Sergio German Muños Rios" userId="490b3eab-2d75-45dc-8c0b-3b055a3e558b" providerId="ADAL" clId="{D753330D-D529-4150-99AB-B4006EF017B3}" dt="2022-09-26T18:22:12.312" v="1"/>
        <pc:sldMkLst>
          <pc:docMk/>
          <pc:sldMk cId="3869162568" sldId="264"/>
        </pc:sldMkLst>
      </pc:sldChg>
      <pc:sldMasterChg chg="modSp">
        <pc:chgData name="Sergio German Muños Rios" userId="490b3eab-2d75-45dc-8c0b-3b055a3e558b" providerId="ADAL" clId="{D753330D-D529-4150-99AB-B4006EF017B3}" dt="2022-09-26T18:45:07.422" v="14"/>
        <pc:sldMasterMkLst>
          <pc:docMk/>
          <pc:sldMasterMk cId="1423575879" sldId="2147483654"/>
        </pc:sldMasterMkLst>
        <pc:picChg chg="mod">
          <ac:chgData name="Sergio German Muños Rios" userId="490b3eab-2d75-45dc-8c0b-3b055a3e558b" providerId="ADAL" clId="{D753330D-D529-4150-99AB-B4006EF017B3}" dt="2022-09-26T18:45:07.422" v="14"/>
          <ac:picMkLst>
            <pc:docMk/>
            <pc:sldMasterMk cId="1423575879" sldId="2147483654"/>
            <ac:picMk id="2" creationId="{0B24714E-1067-732C-5B97-898FAEA31059}"/>
          </ac:picMkLst>
        </pc:picChg>
      </pc:sldMasterChg>
      <pc:sldMasterChg chg="modSldLayout">
        <pc:chgData name="Sergio German Muños Rios" userId="490b3eab-2d75-45dc-8c0b-3b055a3e558b" providerId="ADAL" clId="{D753330D-D529-4150-99AB-B4006EF017B3}" dt="2022-09-26T18:44:47.910" v="12"/>
        <pc:sldMasterMkLst>
          <pc:docMk/>
          <pc:sldMasterMk cId="2328870246" sldId="2147483664"/>
        </pc:sldMasterMkLst>
        <pc:sldLayoutChg chg="modSp">
          <pc:chgData name="Sergio German Muños Rios" userId="490b3eab-2d75-45dc-8c0b-3b055a3e558b" providerId="ADAL" clId="{D753330D-D529-4150-99AB-B4006EF017B3}" dt="2022-09-26T18:44:47.910" v="12"/>
          <pc:sldLayoutMkLst>
            <pc:docMk/>
            <pc:sldMasterMk cId="2328870246" sldId="2147483664"/>
            <pc:sldLayoutMk cId="1414725451" sldId="2147483682"/>
          </pc:sldLayoutMkLst>
          <pc:picChg chg="mod">
            <ac:chgData name="Sergio German Muños Rios" userId="490b3eab-2d75-45dc-8c0b-3b055a3e558b" providerId="ADAL" clId="{D753330D-D529-4150-99AB-B4006EF017B3}" dt="2022-09-26T18:44:47.910" v="12"/>
            <ac:picMkLst>
              <pc:docMk/>
              <pc:sldMasterMk cId="2328870246" sldId="2147483664"/>
              <pc:sldLayoutMk cId="1414725451" sldId="2147483682"/>
              <ac:picMk id="2" creationId="{B60F098F-D4CC-9145-504B-4CD21FE08E34}"/>
            </ac:picMkLst>
          </pc:picChg>
        </pc:sldLayoutChg>
      </pc:sldMasterChg>
      <pc:sldMasterChg chg="modSp">
        <pc:chgData name="Sergio German Muños Rios" userId="490b3eab-2d75-45dc-8c0b-3b055a3e558b" providerId="ADAL" clId="{D753330D-D529-4150-99AB-B4006EF017B3}" dt="2022-09-26T18:44:57.149" v="13"/>
        <pc:sldMasterMkLst>
          <pc:docMk/>
          <pc:sldMasterMk cId="496375632" sldId="2147483691"/>
        </pc:sldMasterMkLst>
        <pc:picChg chg="mod">
          <ac:chgData name="Sergio German Muños Rios" userId="490b3eab-2d75-45dc-8c0b-3b055a3e558b" providerId="ADAL" clId="{D753330D-D529-4150-99AB-B4006EF017B3}" dt="2022-09-26T18:44:57.149" v="13"/>
          <ac:picMkLst>
            <pc:docMk/>
            <pc:sldMasterMk cId="496375632" sldId="2147483691"/>
            <ac:picMk id="4" creationId="{DEE97331-FA3C-6ACF-5587-91FCB720A91D}"/>
          </ac:picMkLst>
        </pc:picChg>
      </pc:sldMasterChg>
      <pc:sldMasterChg chg="modSp">
        <pc:chgData name="Sergio German Muños Rios" userId="490b3eab-2d75-45dc-8c0b-3b055a3e558b" providerId="ADAL" clId="{D753330D-D529-4150-99AB-B4006EF017B3}" dt="2022-09-26T18:44:38.854" v="11"/>
        <pc:sldMasterMkLst>
          <pc:docMk/>
          <pc:sldMasterMk cId="4275603474" sldId="2147483698"/>
        </pc:sldMasterMkLst>
        <pc:picChg chg="mod">
          <ac:chgData name="Sergio German Muños Rios" userId="490b3eab-2d75-45dc-8c0b-3b055a3e558b" providerId="ADAL" clId="{D753330D-D529-4150-99AB-B4006EF017B3}" dt="2022-09-26T18:44:38.854" v="11"/>
          <ac:picMkLst>
            <pc:docMk/>
            <pc:sldMasterMk cId="4275603474" sldId="2147483698"/>
            <ac:picMk id="13" creationId="{1CA0A63E-C0AE-40F5-FDFA-D44288103F73}"/>
          </ac:picMkLst>
        </pc:picChg>
      </pc:sldMasterChg>
      <pc:sldMasterChg chg="modSldLayout">
        <pc:chgData name="Sergio German Muños Rios" userId="490b3eab-2d75-45dc-8c0b-3b055a3e558b" providerId="ADAL" clId="{D753330D-D529-4150-99AB-B4006EF017B3}" dt="2022-09-26T18:45:15.917" v="15"/>
        <pc:sldMasterMkLst>
          <pc:docMk/>
          <pc:sldMasterMk cId="3828708197" sldId="2147483700"/>
        </pc:sldMasterMkLst>
        <pc:sldLayoutChg chg="modSp mod">
          <pc:chgData name="Sergio German Muños Rios" userId="490b3eab-2d75-45dc-8c0b-3b055a3e558b" providerId="ADAL" clId="{D753330D-D529-4150-99AB-B4006EF017B3}" dt="2022-09-26T18:45:15.917" v="15"/>
          <pc:sldLayoutMkLst>
            <pc:docMk/>
            <pc:sldMasterMk cId="3828708197" sldId="2147483700"/>
            <pc:sldLayoutMk cId="2092329277" sldId="2147483701"/>
          </pc:sldLayoutMkLst>
          <pc:picChg chg="mod">
            <ac:chgData name="Sergio German Muños Rios" userId="490b3eab-2d75-45dc-8c0b-3b055a3e558b" providerId="ADAL" clId="{D753330D-D529-4150-99AB-B4006EF017B3}" dt="2022-09-26T18:45:15.917" v="15"/>
            <ac:picMkLst>
              <pc:docMk/>
              <pc:sldMasterMk cId="3828708197" sldId="2147483700"/>
              <pc:sldLayoutMk cId="2092329277" sldId="2147483701"/>
              <ac:picMk id="4" creationId="{99AA5761-6231-E722-663F-DF259BA87385}"/>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1FE1FC-D8A6-40DA-90DE-248209DCF736}" type="doc">
      <dgm:prSet loTypeId="urn:microsoft.com/office/officeart/2005/8/layout/matrix1" loCatId="matrix" qsTypeId="urn:microsoft.com/office/officeart/2005/8/quickstyle/3d2" qsCatId="3D" csTypeId="urn:microsoft.com/office/officeart/2005/8/colors/colorful1" csCatId="colorful" phldr="1"/>
      <dgm:spPr/>
      <dgm:t>
        <a:bodyPr/>
        <a:lstStyle/>
        <a:p>
          <a:endParaRPr lang="es-MX"/>
        </a:p>
      </dgm:t>
    </dgm:pt>
    <dgm:pt modelId="{837E4AF8-87B1-455F-932A-B04802360B63}">
      <dgm:prSet phldrT="[Texto]"/>
      <dgm:spPr/>
      <dgm:t>
        <a:bodyPr/>
        <a:lstStyle/>
        <a:p>
          <a:r>
            <a:rPr lang="es-MX">
              <a:latin typeface="Segoe UI Historic" panose="020B0502040204020203" pitchFamily="34" charset="0"/>
              <a:ea typeface="Segoe UI Historic" panose="020B0502040204020203" pitchFamily="34" charset="0"/>
              <a:cs typeface="Segoe UI Historic" panose="020B0502040204020203" pitchFamily="34" charset="0"/>
            </a:rPr>
            <a:t>1995</a:t>
          </a:r>
        </a:p>
      </dgm:t>
    </dgm:pt>
    <dgm:pt modelId="{83A6F30D-55D7-4A42-A6BB-606E8E0982A1}" type="parTrans" cxnId="{9F5C76D2-F045-475A-8B7F-B74A48AC0EF7}">
      <dgm:prSet/>
      <dgm:spPr/>
      <dgm:t>
        <a:bodyPr/>
        <a:lstStyle/>
        <a:p>
          <a:endParaRPr lang="es-MX"/>
        </a:p>
      </dgm:t>
    </dgm:pt>
    <dgm:pt modelId="{7BB7E9BD-12AF-4E17-90B2-7B6F177A9308}" type="sibTrans" cxnId="{9F5C76D2-F045-475A-8B7F-B74A48AC0EF7}">
      <dgm:prSet/>
      <dgm:spPr/>
      <dgm:t>
        <a:bodyPr/>
        <a:lstStyle/>
        <a:p>
          <a:endParaRPr lang="es-MX"/>
        </a:p>
      </dgm:t>
    </dgm:pt>
    <dgm:pt modelId="{F5459CAC-55E9-4EDF-9737-6F201775460D}">
      <dgm:prSet phldrT="[Texto]"/>
      <dgm:spPr/>
      <dgm:t>
        <a:bodyPr/>
        <a:lstStyle/>
        <a:p>
          <a:r>
            <a:rPr lang="es-MX">
              <a:latin typeface="Segoe UI Historic" panose="020B0502040204020203" pitchFamily="34" charset="0"/>
              <a:ea typeface="Segoe UI Historic" panose="020B0502040204020203" pitchFamily="34" charset="0"/>
              <a:cs typeface="Segoe UI Historic" panose="020B0502040204020203" pitchFamily="34" charset="0"/>
            </a:rPr>
            <a:t>Causa de falla muestra cierta característica</a:t>
          </a:r>
        </a:p>
      </dgm:t>
    </dgm:pt>
    <dgm:pt modelId="{97A7FA7D-F586-4292-8C4E-E5E1D5D37AB5}" type="parTrans" cxnId="{108717B8-4A6E-4596-A15A-B9B79CCF31DC}">
      <dgm:prSet/>
      <dgm:spPr/>
      <dgm:t>
        <a:bodyPr/>
        <a:lstStyle/>
        <a:p>
          <a:endParaRPr lang="es-MX"/>
        </a:p>
      </dgm:t>
    </dgm:pt>
    <dgm:pt modelId="{EB450242-AF1A-41E6-B294-FACCC459496F}" type="sibTrans" cxnId="{108717B8-4A6E-4596-A15A-B9B79CCF31DC}">
      <dgm:prSet/>
      <dgm:spPr/>
      <dgm:t>
        <a:bodyPr/>
        <a:lstStyle/>
        <a:p>
          <a:endParaRPr lang="es-MX"/>
        </a:p>
      </dgm:t>
    </dgm:pt>
    <dgm:pt modelId="{9B39B84C-596A-4133-B839-180F3E738F10}">
      <dgm:prSet phldrT="[Texto]"/>
      <dgm:spPr/>
      <dgm:t>
        <a:bodyPr/>
        <a:lstStyle/>
        <a:p>
          <a:r>
            <a:rPr lang="es-MX">
              <a:latin typeface="Segoe UI Historic" panose="020B0502040204020203" pitchFamily="34" charset="0"/>
              <a:ea typeface="Segoe UI Historic" panose="020B0502040204020203" pitchFamily="34" charset="0"/>
              <a:cs typeface="Segoe UI Historic" panose="020B0502040204020203" pitchFamily="34" charset="0"/>
            </a:rPr>
            <a:t>Ciertos mecanismos de falla resultan en ciertos modos de falla</a:t>
          </a:r>
        </a:p>
      </dgm:t>
    </dgm:pt>
    <dgm:pt modelId="{F6871694-B283-4F5C-84FF-8653581B2F2A}" type="parTrans" cxnId="{7CB6E73B-B7CD-4830-AAB5-234AB38C555E}">
      <dgm:prSet/>
      <dgm:spPr/>
      <dgm:t>
        <a:bodyPr/>
        <a:lstStyle/>
        <a:p>
          <a:endParaRPr lang="es-MX"/>
        </a:p>
      </dgm:t>
    </dgm:pt>
    <dgm:pt modelId="{B2E1DC06-1A0D-4835-AA7B-2C23713B7750}" type="sibTrans" cxnId="{7CB6E73B-B7CD-4830-AAB5-234AB38C555E}">
      <dgm:prSet/>
      <dgm:spPr/>
      <dgm:t>
        <a:bodyPr/>
        <a:lstStyle/>
        <a:p>
          <a:endParaRPr lang="es-MX"/>
        </a:p>
      </dgm:t>
    </dgm:pt>
    <dgm:pt modelId="{6A21E7A3-6CBB-42C0-8806-B4B73D2A2D77}">
      <dgm:prSet phldrT="[Texto]"/>
      <dgm:spPr/>
      <dgm:t>
        <a:bodyPr/>
        <a:lstStyle/>
        <a:p>
          <a:r>
            <a:rPr lang="es-MX">
              <a:latin typeface="Segoe UI Historic" panose="020B0502040204020203" pitchFamily="34" charset="0"/>
              <a:ea typeface="Segoe UI Historic" panose="020B0502040204020203" pitchFamily="34" charset="0"/>
              <a:cs typeface="Segoe UI Historic" panose="020B0502040204020203" pitchFamily="34" charset="0"/>
            </a:rPr>
            <a:t>A través del daño observado uno (puede) definir la razón de la falla</a:t>
          </a:r>
        </a:p>
      </dgm:t>
    </dgm:pt>
    <dgm:pt modelId="{4617F058-7261-4F65-9CFC-958C3DEBCF8F}" type="parTrans" cxnId="{E6893E31-2CBE-416C-A475-E36AD97907C6}">
      <dgm:prSet/>
      <dgm:spPr/>
      <dgm:t>
        <a:bodyPr/>
        <a:lstStyle/>
        <a:p>
          <a:endParaRPr lang="es-MX"/>
        </a:p>
      </dgm:t>
    </dgm:pt>
    <dgm:pt modelId="{E8AEDC92-BBA5-416D-9C39-FECE79119608}" type="sibTrans" cxnId="{E6893E31-2CBE-416C-A475-E36AD97907C6}">
      <dgm:prSet/>
      <dgm:spPr/>
      <dgm:t>
        <a:bodyPr/>
        <a:lstStyle/>
        <a:p>
          <a:endParaRPr lang="es-MX"/>
        </a:p>
      </dgm:t>
    </dgm:pt>
    <dgm:pt modelId="{D28445BF-C37D-409E-9D75-57ECC624208E}">
      <dgm:prSet phldrT="[Texto]"/>
      <dgm:spPr/>
      <dgm:t>
        <a:bodyPr/>
        <a:lstStyle/>
        <a:p>
          <a:r>
            <a:rPr lang="es-MX">
              <a:latin typeface="Segoe UI Historic" panose="020B0502040204020203" pitchFamily="34" charset="0"/>
              <a:ea typeface="Segoe UI Historic" panose="020B0502040204020203" pitchFamily="34" charset="0"/>
              <a:cs typeface="Segoe UI Historic" panose="020B0502040204020203" pitchFamily="34" charset="0"/>
            </a:rPr>
            <a:t>Grupo de trabajo ISO</a:t>
          </a:r>
        </a:p>
      </dgm:t>
    </dgm:pt>
    <dgm:pt modelId="{13960BEB-3F05-4020-AF69-968D9C57CC11}" type="parTrans" cxnId="{8CE30977-359C-4E56-B042-BB1AF2157F81}">
      <dgm:prSet/>
      <dgm:spPr/>
      <dgm:t>
        <a:bodyPr/>
        <a:lstStyle/>
        <a:p>
          <a:endParaRPr lang="es-MX"/>
        </a:p>
      </dgm:t>
    </dgm:pt>
    <dgm:pt modelId="{00EBA549-2534-4E8A-AA15-ABC31C7CFA30}" type="sibTrans" cxnId="{8CE30977-359C-4E56-B042-BB1AF2157F81}">
      <dgm:prSet/>
      <dgm:spPr/>
      <dgm:t>
        <a:bodyPr/>
        <a:lstStyle/>
        <a:p>
          <a:endParaRPr lang="es-MX"/>
        </a:p>
      </dgm:t>
    </dgm:pt>
    <dgm:pt modelId="{D30852D8-8930-4A2D-96F8-01B48FF5DAF2}" type="pres">
      <dgm:prSet presAssocID="{CC1FE1FC-D8A6-40DA-90DE-248209DCF736}" presName="diagram" presStyleCnt="0">
        <dgm:presLayoutVars>
          <dgm:chMax val="1"/>
          <dgm:dir/>
          <dgm:animLvl val="ctr"/>
          <dgm:resizeHandles val="exact"/>
        </dgm:presLayoutVars>
      </dgm:prSet>
      <dgm:spPr/>
    </dgm:pt>
    <dgm:pt modelId="{604FC9B0-C782-477F-A676-CFE23C17777C}" type="pres">
      <dgm:prSet presAssocID="{CC1FE1FC-D8A6-40DA-90DE-248209DCF736}" presName="matrix" presStyleCnt="0"/>
      <dgm:spPr/>
    </dgm:pt>
    <dgm:pt modelId="{C7B7C668-2B83-4058-A815-DFD87E4354E1}" type="pres">
      <dgm:prSet presAssocID="{CC1FE1FC-D8A6-40DA-90DE-248209DCF736}" presName="tile1" presStyleLbl="node1" presStyleIdx="0" presStyleCnt="4"/>
      <dgm:spPr/>
    </dgm:pt>
    <dgm:pt modelId="{D798C890-406E-4EE9-9BB7-8D7500562830}" type="pres">
      <dgm:prSet presAssocID="{CC1FE1FC-D8A6-40DA-90DE-248209DCF736}" presName="tile1text" presStyleLbl="node1" presStyleIdx="0" presStyleCnt="4">
        <dgm:presLayoutVars>
          <dgm:chMax val="0"/>
          <dgm:chPref val="0"/>
          <dgm:bulletEnabled val="1"/>
        </dgm:presLayoutVars>
      </dgm:prSet>
      <dgm:spPr/>
    </dgm:pt>
    <dgm:pt modelId="{16365327-7B99-4C18-B322-EA93593C26AC}" type="pres">
      <dgm:prSet presAssocID="{CC1FE1FC-D8A6-40DA-90DE-248209DCF736}" presName="tile2" presStyleLbl="node1" presStyleIdx="1" presStyleCnt="4"/>
      <dgm:spPr/>
    </dgm:pt>
    <dgm:pt modelId="{BDD4B9FB-9EFC-47E9-AFE3-3C08156EA6C7}" type="pres">
      <dgm:prSet presAssocID="{CC1FE1FC-D8A6-40DA-90DE-248209DCF736}" presName="tile2text" presStyleLbl="node1" presStyleIdx="1" presStyleCnt="4">
        <dgm:presLayoutVars>
          <dgm:chMax val="0"/>
          <dgm:chPref val="0"/>
          <dgm:bulletEnabled val="1"/>
        </dgm:presLayoutVars>
      </dgm:prSet>
      <dgm:spPr/>
    </dgm:pt>
    <dgm:pt modelId="{DB7122C0-AB5D-4450-926E-5118D2E647F2}" type="pres">
      <dgm:prSet presAssocID="{CC1FE1FC-D8A6-40DA-90DE-248209DCF736}" presName="tile3" presStyleLbl="node1" presStyleIdx="2" presStyleCnt="4"/>
      <dgm:spPr/>
    </dgm:pt>
    <dgm:pt modelId="{1B64D7FA-4349-421C-B9A1-BE8780D72550}" type="pres">
      <dgm:prSet presAssocID="{CC1FE1FC-D8A6-40DA-90DE-248209DCF736}" presName="tile3text" presStyleLbl="node1" presStyleIdx="2" presStyleCnt="4">
        <dgm:presLayoutVars>
          <dgm:chMax val="0"/>
          <dgm:chPref val="0"/>
          <dgm:bulletEnabled val="1"/>
        </dgm:presLayoutVars>
      </dgm:prSet>
      <dgm:spPr/>
    </dgm:pt>
    <dgm:pt modelId="{7B2A7902-E470-4871-9DFB-6A371C5D27AB}" type="pres">
      <dgm:prSet presAssocID="{CC1FE1FC-D8A6-40DA-90DE-248209DCF736}" presName="tile4" presStyleLbl="node1" presStyleIdx="3" presStyleCnt="4"/>
      <dgm:spPr/>
    </dgm:pt>
    <dgm:pt modelId="{D6F68279-6A4B-4473-9B0B-62F43B5C4AA9}" type="pres">
      <dgm:prSet presAssocID="{CC1FE1FC-D8A6-40DA-90DE-248209DCF736}" presName="tile4text" presStyleLbl="node1" presStyleIdx="3" presStyleCnt="4">
        <dgm:presLayoutVars>
          <dgm:chMax val="0"/>
          <dgm:chPref val="0"/>
          <dgm:bulletEnabled val="1"/>
        </dgm:presLayoutVars>
      </dgm:prSet>
      <dgm:spPr/>
    </dgm:pt>
    <dgm:pt modelId="{4D2DF52A-3986-46B9-8B45-8EC99CB3A2F8}" type="pres">
      <dgm:prSet presAssocID="{CC1FE1FC-D8A6-40DA-90DE-248209DCF736}" presName="centerTile" presStyleLbl="fgShp" presStyleIdx="0" presStyleCnt="1">
        <dgm:presLayoutVars>
          <dgm:chMax val="0"/>
          <dgm:chPref val="0"/>
        </dgm:presLayoutVars>
      </dgm:prSet>
      <dgm:spPr/>
    </dgm:pt>
  </dgm:ptLst>
  <dgm:cxnLst>
    <dgm:cxn modelId="{FBAD9B0C-9FAE-43F3-B56A-BE8C3A3F48B3}" type="presOf" srcId="{F5459CAC-55E9-4EDF-9737-6F201775460D}" destId="{C7B7C668-2B83-4058-A815-DFD87E4354E1}" srcOrd="0" destOrd="0" presId="urn:microsoft.com/office/officeart/2005/8/layout/matrix1"/>
    <dgm:cxn modelId="{D1592731-7B22-40A5-995E-41A30182F13E}" type="presOf" srcId="{6A21E7A3-6CBB-42C0-8806-B4B73D2A2D77}" destId="{1B64D7FA-4349-421C-B9A1-BE8780D72550}" srcOrd="1" destOrd="0" presId="urn:microsoft.com/office/officeart/2005/8/layout/matrix1"/>
    <dgm:cxn modelId="{E6893E31-2CBE-416C-A475-E36AD97907C6}" srcId="{837E4AF8-87B1-455F-932A-B04802360B63}" destId="{6A21E7A3-6CBB-42C0-8806-B4B73D2A2D77}" srcOrd="2" destOrd="0" parTransId="{4617F058-7261-4F65-9CFC-958C3DEBCF8F}" sibTransId="{E8AEDC92-BBA5-416D-9C39-FECE79119608}"/>
    <dgm:cxn modelId="{7CB6E73B-B7CD-4830-AAB5-234AB38C555E}" srcId="{837E4AF8-87B1-455F-932A-B04802360B63}" destId="{9B39B84C-596A-4133-B839-180F3E738F10}" srcOrd="1" destOrd="0" parTransId="{F6871694-B283-4F5C-84FF-8653581B2F2A}" sibTransId="{B2E1DC06-1A0D-4835-AA7B-2C23713B7750}"/>
    <dgm:cxn modelId="{8C273349-FEC6-44EA-A51B-A4365EEB9DC0}" type="presOf" srcId="{837E4AF8-87B1-455F-932A-B04802360B63}" destId="{4D2DF52A-3986-46B9-8B45-8EC99CB3A2F8}" srcOrd="0" destOrd="0" presId="urn:microsoft.com/office/officeart/2005/8/layout/matrix1"/>
    <dgm:cxn modelId="{8CE30977-359C-4E56-B042-BB1AF2157F81}" srcId="{837E4AF8-87B1-455F-932A-B04802360B63}" destId="{D28445BF-C37D-409E-9D75-57ECC624208E}" srcOrd="3" destOrd="0" parTransId="{13960BEB-3F05-4020-AF69-968D9C57CC11}" sibTransId="{00EBA549-2534-4E8A-AA15-ABC31C7CFA30}"/>
    <dgm:cxn modelId="{3332D18F-9BD1-4E22-9F8E-A529D6A675ED}" type="presOf" srcId="{9B39B84C-596A-4133-B839-180F3E738F10}" destId="{BDD4B9FB-9EFC-47E9-AFE3-3C08156EA6C7}" srcOrd="1" destOrd="0" presId="urn:microsoft.com/office/officeart/2005/8/layout/matrix1"/>
    <dgm:cxn modelId="{59ED929F-1E3D-4D4F-A86D-1462CF1ABD5B}" type="presOf" srcId="{D28445BF-C37D-409E-9D75-57ECC624208E}" destId="{D6F68279-6A4B-4473-9B0B-62F43B5C4AA9}" srcOrd="1" destOrd="0" presId="urn:microsoft.com/office/officeart/2005/8/layout/matrix1"/>
    <dgm:cxn modelId="{BC2196A6-F0BF-4631-ACDB-FE5CDBD4EBE9}" type="presOf" srcId="{CC1FE1FC-D8A6-40DA-90DE-248209DCF736}" destId="{D30852D8-8930-4A2D-96F8-01B48FF5DAF2}" srcOrd="0" destOrd="0" presId="urn:microsoft.com/office/officeart/2005/8/layout/matrix1"/>
    <dgm:cxn modelId="{108717B8-4A6E-4596-A15A-B9B79CCF31DC}" srcId="{837E4AF8-87B1-455F-932A-B04802360B63}" destId="{F5459CAC-55E9-4EDF-9737-6F201775460D}" srcOrd="0" destOrd="0" parTransId="{97A7FA7D-F586-4292-8C4E-E5E1D5D37AB5}" sibTransId="{EB450242-AF1A-41E6-B294-FACCC459496F}"/>
    <dgm:cxn modelId="{3EE822CB-15EB-467A-B055-A6F87291B65E}" type="presOf" srcId="{9B39B84C-596A-4133-B839-180F3E738F10}" destId="{16365327-7B99-4C18-B322-EA93593C26AC}" srcOrd="0" destOrd="0" presId="urn:microsoft.com/office/officeart/2005/8/layout/matrix1"/>
    <dgm:cxn modelId="{5CF8EFCB-DDF7-4E9E-90E3-7A98E9D44FE9}" type="presOf" srcId="{F5459CAC-55E9-4EDF-9737-6F201775460D}" destId="{D798C890-406E-4EE9-9BB7-8D7500562830}" srcOrd="1" destOrd="0" presId="urn:microsoft.com/office/officeart/2005/8/layout/matrix1"/>
    <dgm:cxn modelId="{0472C5CD-264C-47E5-85CD-58144716A9B9}" type="presOf" srcId="{D28445BF-C37D-409E-9D75-57ECC624208E}" destId="{7B2A7902-E470-4871-9DFB-6A371C5D27AB}" srcOrd="0" destOrd="0" presId="urn:microsoft.com/office/officeart/2005/8/layout/matrix1"/>
    <dgm:cxn modelId="{5A15FED0-CA7D-4631-AE84-A8B885C62505}" type="presOf" srcId="{6A21E7A3-6CBB-42C0-8806-B4B73D2A2D77}" destId="{DB7122C0-AB5D-4450-926E-5118D2E647F2}" srcOrd="0" destOrd="0" presId="urn:microsoft.com/office/officeart/2005/8/layout/matrix1"/>
    <dgm:cxn modelId="{9F5C76D2-F045-475A-8B7F-B74A48AC0EF7}" srcId="{CC1FE1FC-D8A6-40DA-90DE-248209DCF736}" destId="{837E4AF8-87B1-455F-932A-B04802360B63}" srcOrd="0" destOrd="0" parTransId="{83A6F30D-55D7-4A42-A6BB-606E8E0982A1}" sibTransId="{7BB7E9BD-12AF-4E17-90B2-7B6F177A9308}"/>
    <dgm:cxn modelId="{F77A6737-2FC7-434E-840C-D8D5BD14241B}" type="presParOf" srcId="{D30852D8-8930-4A2D-96F8-01B48FF5DAF2}" destId="{604FC9B0-C782-477F-A676-CFE23C17777C}" srcOrd="0" destOrd="0" presId="urn:microsoft.com/office/officeart/2005/8/layout/matrix1"/>
    <dgm:cxn modelId="{3992A854-0562-4C38-9F8E-AFC15051887B}" type="presParOf" srcId="{604FC9B0-C782-477F-A676-CFE23C17777C}" destId="{C7B7C668-2B83-4058-A815-DFD87E4354E1}" srcOrd="0" destOrd="0" presId="urn:microsoft.com/office/officeart/2005/8/layout/matrix1"/>
    <dgm:cxn modelId="{D89E2F8B-9C5D-4697-8E85-C3C31F3CF48F}" type="presParOf" srcId="{604FC9B0-C782-477F-A676-CFE23C17777C}" destId="{D798C890-406E-4EE9-9BB7-8D7500562830}" srcOrd="1" destOrd="0" presId="urn:microsoft.com/office/officeart/2005/8/layout/matrix1"/>
    <dgm:cxn modelId="{8DCF977C-AE8F-40F8-8C9E-266BCC912799}" type="presParOf" srcId="{604FC9B0-C782-477F-A676-CFE23C17777C}" destId="{16365327-7B99-4C18-B322-EA93593C26AC}" srcOrd="2" destOrd="0" presId="urn:microsoft.com/office/officeart/2005/8/layout/matrix1"/>
    <dgm:cxn modelId="{1EB51E69-06C6-41D8-87F0-6E00481B8CB1}" type="presParOf" srcId="{604FC9B0-C782-477F-A676-CFE23C17777C}" destId="{BDD4B9FB-9EFC-47E9-AFE3-3C08156EA6C7}" srcOrd="3" destOrd="0" presId="urn:microsoft.com/office/officeart/2005/8/layout/matrix1"/>
    <dgm:cxn modelId="{7E34C9BA-8076-4468-B6CE-580442FD0797}" type="presParOf" srcId="{604FC9B0-C782-477F-A676-CFE23C17777C}" destId="{DB7122C0-AB5D-4450-926E-5118D2E647F2}" srcOrd="4" destOrd="0" presId="urn:microsoft.com/office/officeart/2005/8/layout/matrix1"/>
    <dgm:cxn modelId="{0E59D063-FE0C-4653-9DC2-6889841AE756}" type="presParOf" srcId="{604FC9B0-C782-477F-A676-CFE23C17777C}" destId="{1B64D7FA-4349-421C-B9A1-BE8780D72550}" srcOrd="5" destOrd="0" presId="urn:microsoft.com/office/officeart/2005/8/layout/matrix1"/>
    <dgm:cxn modelId="{FFF7B27C-959B-40AA-AA8C-6A65CA2EC2D6}" type="presParOf" srcId="{604FC9B0-C782-477F-A676-CFE23C17777C}" destId="{7B2A7902-E470-4871-9DFB-6A371C5D27AB}" srcOrd="6" destOrd="0" presId="urn:microsoft.com/office/officeart/2005/8/layout/matrix1"/>
    <dgm:cxn modelId="{2406ACBC-0803-4834-9453-6697AE201C99}" type="presParOf" srcId="{604FC9B0-C782-477F-A676-CFE23C17777C}" destId="{D6F68279-6A4B-4473-9B0B-62F43B5C4AA9}" srcOrd="7" destOrd="0" presId="urn:microsoft.com/office/officeart/2005/8/layout/matrix1"/>
    <dgm:cxn modelId="{14B8B7F9-BCA3-47CE-AD28-60E51E637359}" type="presParOf" srcId="{D30852D8-8930-4A2D-96F8-01B48FF5DAF2}" destId="{4D2DF52A-3986-46B9-8B45-8EC99CB3A2F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B1A57A-A914-4E97-A559-08AA32B3E629}" type="doc">
      <dgm:prSet loTypeId="urn:microsoft.com/office/officeart/2005/8/layout/default" loCatId="list" qsTypeId="urn:microsoft.com/office/officeart/2005/8/quickstyle/simple5" qsCatId="simple" csTypeId="urn:microsoft.com/office/officeart/2005/8/colors/colorful3" csCatId="colorful" phldr="1"/>
      <dgm:spPr/>
      <dgm:t>
        <a:bodyPr/>
        <a:lstStyle/>
        <a:p>
          <a:endParaRPr lang="es-MX"/>
        </a:p>
      </dgm:t>
    </dgm:pt>
    <dgm:pt modelId="{32A7F214-A25B-4454-8057-0B421C59237E}">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Baja intensidad de corriente</a:t>
          </a:r>
        </a:p>
      </dgm:t>
    </dgm:pt>
    <dgm:pt modelId="{A4636345-6AA2-4628-ACCD-16AB6E40273E}" type="parTrans" cxnId="{F60A4044-C463-4C68-8650-29F3901764E7}">
      <dgm:prSet/>
      <dgm:spPr/>
      <dgm:t>
        <a:bodyPr/>
        <a:lstStyle/>
        <a:p>
          <a:endParaRPr lang="es-MX"/>
        </a:p>
      </dgm:t>
    </dgm:pt>
    <dgm:pt modelId="{B546362F-79FB-4950-B533-22AD89ED4930}" type="sibTrans" cxnId="{F60A4044-C463-4C68-8650-29F3901764E7}">
      <dgm:prSet/>
      <dgm:spPr/>
      <dgm:t>
        <a:bodyPr/>
        <a:lstStyle/>
        <a:p>
          <a:endParaRPr lang="es-MX"/>
        </a:p>
      </dgm:t>
    </dgm:pt>
    <dgm:pt modelId="{D957473A-E6AA-4061-9692-3FC316F3C486}">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Cráteres cercanos uno de otros</a:t>
          </a:r>
        </a:p>
      </dgm:t>
    </dgm:pt>
    <dgm:pt modelId="{DFF41149-6F10-40F2-A7E8-AA95841F9F0C}" type="parTrans" cxnId="{FB295F86-0829-4535-A123-75B8DDBF5924}">
      <dgm:prSet/>
      <dgm:spPr/>
      <dgm:t>
        <a:bodyPr/>
        <a:lstStyle/>
        <a:p>
          <a:endParaRPr lang="es-MX"/>
        </a:p>
      </dgm:t>
    </dgm:pt>
    <dgm:pt modelId="{BD687A56-2489-4912-96B4-589390FA5A34}" type="sibTrans" cxnId="{FB295F86-0829-4535-A123-75B8DDBF5924}">
      <dgm:prSet/>
      <dgm:spPr/>
      <dgm:t>
        <a:bodyPr/>
        <a:lstStyle/>
        <a:p>
          <a:endParaRPr lang="es-MX"/>
        </a:p>
      </dgm:t>
    </dgm:pt>
    <dgm:pt modelId="{C0892EC8-433A-48AB-A1C1-5016F88F3ABD}">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Desarrollo de acanaladuras en pista de rodadura</a:t>
          </a:r>
        </a:p>
      </dgm:t>
    </dgm:pt>
    <dgm:pt modelId="{37C78E90-C630-42BF-B2AB-2846DDFD0D2E}" type="parTrans" cxnId="{87D9FBA3-FE0E-4062-8678-5A048CF3CCD2}">
      <dgm:prSet/>
      <dgm:spPr/>
      <dgm:t>
        <a:bodyPr/>
        <a:lstStyle/>
        <a:p>
          <a:endParaRPr lang="es-MX"/>
        </a:p>
      </dgm:t>
    </dgm:pt>
    <dgm:pt modelId="{D44BF883-07CD-4124-8EC4-BD48F63219A8}" type="sibTrans" cxnId="{87D9FBA3-FE0E-4062-8678-5A048CF3CCD2}">
      <dgm:prSet/>
      <dgm:spPr/>
      <dgm:t>
        <a:bodyPr/>
        <a:lstStyle/>
        <a:p>
          <a:endParaRPr lang="es-MX"/>
        </a:p>
      </dgm:t>
    </dgm:pt>
    <dgm:pt modelId="{1C1B1832-E4AD-4D39-A4B9-F024835543FF}">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Descoloración gris-oscura </a:t>
          </a:r>
        </a:p>
      </dgm:t>
    </dgm:pt>
    <dgm:pt modelId="{E3818131-8F83-4C79-86D4-E32F9E76C797}" type="parTrans" cxnId="{86F6D976-F481-4DDA-8BA9-B718CDE52DD7}">
      <dgm:prSet/>
      <dgm:spPr/>
      <dgm:t>
        <a:bodyPr/>
        <a:lstStyle/>
        <a:p>
          <a:endParaRPr lang="es-MX"/>
        </a:p>
      </dgm:t>
    </dgm:pt>
    <dgm:pt modelId="{821ED41E-ACCD-4805-BD8D-164788E8C4DF}" type="sibTrans" cxnId="{86F6D976-F481-4DDA-8BA9-B718CDE52DD7}">
      <dgm:prSet/>
      <dgm:spPr/>
      <dgm:t>
        <a:bodyPr/>
        <a:lstStyle/>
        <a:p>
          <a:endParaRPr lang="es-MX"/>
        </a:p>
      </dgm:t>
    </dgm:pt>
    <dgm:pt modelId="{0F0A9246-1567-4371-B365-22CE8DF3091D}" type="pres">
      <dgm:prSet presAssocID="{CCB1A57A-A914-4E97-A559-08AA32B3E629}" presName="diagram" presStyleCnt="0">
        <dgm:presLayoutVars>
          <dgm:dir/>
          <dgm:resizeHandles val="exact"/>
        </dgm:presLayoutVars>
      </dgm:prSet>
      <dgm:spPr/>
    </dgm:pt>
    <dgm:pt modelId="{C76EEE95-538D-43F1-8948-6C6A43D7F788}" type="pres">
      <dgm:prSet presAssocID="{32A7F214-A25B-4454-8057-0B421C59237E}" presName="node" presStyleLbl="node1" presStyleIdx="0" presStyleCnt="4">
        <dgm:presLayoutVars>
          <dgm:bulletEnabled val="1"/>
        </dgm:presLayoutVars>
      </dgm:prSet>
      <dgm:spPr/>
    </dgm:pt>
    <dgm:pt modelId="{B9172124-1293-4543-BC41-1AE309EFEBD8}" type="pres">
      <dgm:prSet presAssocID="{B546362F-79FB-4950-B533-22AD89ED4930}" presName="sibTrans" presStyleCnt="0"/>
      <dgm:spPr/>
    </dgm:pt>
    <dgm:pt modelId="{06A633B7-B9D9-496A-A642-4F20CFA27E1D}" type="pres">
      <dgm:prSet presAssocID="{D957473A-E6AA-4061-9692-3FC316F3C486}" presName="node" presStyleLbl="node1" presStyleIdx="1" presStyleCnt="4">
        <dgm:presLayoutVars>
          <dgm:bulletEnabled val="1"/>
        </dgm:presLayoutVars>
      </dgm:prSet>
      <dgm:spPr/>
    </dgm:pt>
    <dgm:pt modelId="{BA2129B1-AFF9-461F-B558-84FB2C25C13C}" type="pres">
      <dgm:prSet presAssocID="{BD687A56-2489-4912-96B4-589390FA5A34}" presName="sibTrans" presStyleCnt="0"/>
      <dgm:spPr/>
    </dgm:pt>
    <dgm:pt modelId="{7DF9D1B8-8BEA-4838-A77A-24F78AE17745}" type="pres">
      <dgm:prSet presAssocID="{C0892EC8-433A-48AB-A1C1-5016F88F3ABD}" presName="node" presStyleLbl="node1" presStyleIdx="2" presStyleCnt="4">
        <dgm:presLayoutVars>
          <dgm:bulletEnabled val="1"/>
        </dgm:presLayoutVars>
      </dgm:prSet>
      <dgm:spPr/>
    </dgm:pt>
    <dgm:pt modelId="{45980B3A-6E92-4220-8FBF-C61A2B1FD7B7}" type="pres">
      <dgm:prSet presAssocID="{D44BF883-07CD-4124-8EC4-BD48F63219A8}" presName="sibTrans" presStyleCnt="0"/>
      <dgm:spPr/>
    </dgm:pt>
    <dgm:pt modelId="{BFA375B4-C11B-4C41-BEDA-79F160CD9644}" type="pres">
      <dgm:prSet presAssocID="{1C1B1832-E4AD-4D39-A4B9-F024835543FF}" presName="node" presStyleLbl="node1" presStyleIdx="3" presStyleCnt="4">
        <dgm:presLayoutVars>
          <dgm:bulletEnabled val="1"/>
        </dgm:presLayoutVars>
      </dgm:prSet>
      <dgm:spPr/>
    </dgm:pt>
  </dgm:ptLst>
  <dgm:cxnLst>
    <dgm:cxn modelId="{00C2131D-C7DE-4D8C-AF1F-1A32051C77C3}" type="presOf" srcId="{1C1B1832-E4AD-4D39-A4B9-F024835543FF}" destId="{BFA375B4-C11B-4C41-BEDA-79F160CD9644}" srcOrd="0" destOrd="0" presId="urn:microsoft.com/office/officeart/2005/8/layout/default"/>
    <dgm:cxn modelId="{F60A4044-C463-4C68-8650-29F3901764E7}" srcId="{CCB1A57A-A914-4E97-A559-08AA32B3E629}" destId="{32A7F214-A25B-4454-8057-0B421C59237E}" srcOrd="0" destOrd="0" parTransId="{A4636345-6AA2-4628-ACCD-16AB6E40273E}" sibTransId="{B546362F-79FB-4950-B533-22AD89ED4930}"/>
    <dgm:cxn modelId="{18FC664E-70FD-415C-A91A-7452707D5548}" type="presOf" srcId="{32A7F214-A25B-4454-8057-0B421C59237E}" destId="{C76EEE95-538D-43F1-8948-6C6A43D7F788}" srcOrd="0" destOrd="0" presId="urn:microsoft.com/office/officeart/2005/8/layout/default"/>
    <dgm:cxn modelId="{86F6D976-F481-4DDA-8BA9-B718CDE52DD7}" srcId="{CCB1A57A-A914-4E97-A559-08AA32B3E629}" destId="{1C1B1832-E4AD-4D39-A4B9-F024835543FF}" srcOrd="3" destOrd="0" parTransId="{E3818131-8F83-4C79-86D4-E32F9E76C797}" sibTransId="{821ED41E-ACCD-4805-BD8D-164788E8C4DF}"/>
    <dgm:cxn modelId="{FB295F86-0829-4535-A123-75B8DDBF5924}" srcId="{CCB1A57A-A914-4E97-A559-08AA32B3E629}" destId="{D957473A-E6AA-4061-9692-3FC316F3C486}" srcOrd="1" destOrd="0" parTransId="{DFF41149-6F10-40F2-A7E8-AA95841F9F0C}" sibTransId="{BD687A56-2489-4912-96B4-589390FA5A34}"/>
    <dgm:cxn modelId="{4EC59487-4DA3-49E0-B8EB-77FB5B157FA5}" type="presOf" srcId="{C0892EC8-433A-48AB-A1C1-5016F88F3ABD}" destId="{7DF9D1B8-8BEA-4838-A77A-24F78AE17745}" srcOrd="0" destOrd="0" presId="urn:microsoft.com/office/officeart/2005/8/layout/default"/>
    <dgm:cxn modelId="{57E2868E-EDE4-4529-A7B1-64D1E3218E0A}" type="presOf" srcId="{D957473A-E6AA-4061-9692-3FC316F3C486}" destId="{06A633B7-B9D9-496A-A642-4F20CFA27E1D}" srcOrd="0" destOrd="0" presId="urn:microsoft.com/office/officeart/2005/8/layout/default"/>
    <dgm:cxn modelId="{0019A994-6536-495B-9EE9-1BC053F4AC42}" type="presOf" srcId="{CCB1A57A-A914-4E97-A559-08AA32B3E629}" destId="{0F0A9246-1567-4371-B365-22CE8DF3091D}" srcOrd="0" destOrd="0" presId="urn:microsoft.com/office/officeart/2005/8/layout/default"/>
    <dgm:cxn modelId="{87D9FBA3-FE0E-4062-8678-5A048CF3CCD2}" srcId="{CCB1A57A-A914-4E97-A559-08AA32B3E629}" destId="{C0892EC8-433A-48AB-A1C1-5016F88F3ABD}" srcOrd="2" destOrd="0" parTransId="{37C78E90-C630-42BF-B2AB-2846DDFD0D2E}" sibTransId="{D44BF883-07CD-4124-8EC4-BD48F63219A8}"/>
    <dgm:cxn modelId="{26471430-4E88-4230-9A32-C16B1B688419}" type="presParOf" srcId="{0F0A9246-1567-4371-B365-22CE8DF3091D}" destId="{C76EEE95-538D-43F1-8948-6C6A43D7F788}" srcOrd="0" destOrd="0" presId="urn:microsoft.com/office/officeart/2005/8/layout/default"/>
    <dgm:cxn modelId="{2A19A605-9B23-4D8D-924A-5CFE01660023}" type="presParOf" srcId="{0F0A9246-1567-4371-B365-22CE8DF3091D}" destId="{B9172124-1293-4543-BC41-1AE309EFEBD8}" srcOrd="1" destOrd="0" presId="urn:microsoft.com/office/officeart/2005/8/layout/default"/>
    <dgm:cxn modelId="{B3138DA3-9828-4D59-8D37-41ECA4630535}" type="presParOf" srcId="{0F0A9246-1567-4371-B365-22CE8DF3091D}" destId="{06A633B7-B9D9-496A-A642-4F20CFA27E1D}" srcOrd="2" destOrd="0" presId="urn:microsoft.com/office/officeart/2005/8/layout/default"/>
    <dgm:cxn modelId="{8BDFFEBD-5462-4F03-8AE1-25A2778DAC18}" type="presParOf" srcId="{0F0A9246-1567-4371-B365-22CE8DF3091D}" destId="{BA2129B1-AFF9-461F-B558-84FB2C25C13C}" srcOrd="3" destOrd="0" presId="urn:microsoft.com/office/officeart/2005/8/layout/default"/>
    <dgm:cxn modelId="{F7E63E86-B6C8-4B18-A041-B402495133FD}" type="presParOf" srcId="{0F0A9246-1567-4371-B365-22CE8DF3091D}" destId="{7DF9D1B8-8BEA-4838-A77A-24F78AE17745}" srcOrd="4" destOrd="0" presId="urn:microsoft.com/office/officeart/2005/8/layout/default"/>
    <dgm:cxn modelId="{771AE19D-3796-4145-876D-1F156DDF039E}" type="presParOf" srcId="{0F0A9246-1567-4371-B365-22CE8DF3091D}" destId="{45980B3A-6E92-4220-8FBF-C61A2B1FD7B7}" srcOrd="5" destOrd="0" presId="urn:microsoft.com/office/officeart/2005/8/layout/default"/>
    <dgm:cxn modelId="{5D18A927-3E07-433A-96CB-0CC562D65011}" type="presParOf" srcId="{0F0A9246-1567-4371-B365-22CE8DF3091D}" destId="{BFA375B4-C11B-4C41-BEDA-79F160CD9644}"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E088922-D11E-43C9-9A03-0E09835F446A}" type="doc">
      <dgm:prSet loTypeId="urn:microsoft.com/office/officeart/2005/8/layout/default" loCatId="list" qsTypeId="urn:microsoft.com/office/officeart/2005/8/quickstyle/simple4" qsCatId="simple" csTypeId="urn:microsoft.com/office/officeart/2005/8/colors/colorful3" csCatId="colorful"/>
      <dgm:spPr/>
      <dgm:t>
        <a:bodyPr/>
        <a:lstStyle/>
        <a:p>
          <a:endParaRPr lang="es-MX"/>
        </a:p>
      </dgm:t>
    </dgm:pt>
    <dgm:pt modelId="{0C86B061-AE07-4684-9CC8-9E42A3C6E0DE}">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Se exceden los esfuerzos por fatiga </a:t>
          </a:r>
        </a:p>
      </dgm:t>
    </dgm:pt>
    <dgm:pt modelId="{05067B92-F061-4811-95D2-7A253D8BBD48}" type="parTrans" cxnId="{14DD4415-3CB3-47C4-AF7C-5D1C7DE40E0C}">
      <dgm:prSet/>
      <dgm:spPr/>
      <dgm:t>
        <a:bodyPr/>
        <a:lstStyle/>
        <a:p>
          <a:endParaRPr lang="es-MX"/>
        </a:p>
      </dgm:t>
    </dgm:pt>
    <dgm:pt modelId="{284D9448-BA38-4BA8-AFD3-1CD91256C71C}" type="sibTrans" cxnId="{14DD4415-3CB3-47C4-AF7C-5D1C7DE40E0C}">
      <dgm:prSet/>
      <dgm:spPr/>
      <dgm:t>
        <a:bodyPr/>
        <a:lstStyle/>
        <a:p>
          <a:endParaRPr lang="es-MX"/>
        </a:p>
      </dgm:t>
    </dgm:pt>
    <dgm:pt modelId="{F68822EA-5861-4F52-9393-4D5BA4C618ED}">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Inicio de fractura / propagación</a:t>
          </a:r>
        </a:p>
      </dgm:t>
    </dgm:pt>
    <dgm:pt modelId="{E94B09A6-7A4B-4590-B4F5-DCAEBEAB4FFF}" type="parTrans" cxnId="{3A7D955F-3234-4A79-A945-C9AD7FDF1325}">
      <dgm:prSet/>
      <dgm:spPr/>
      <dgm:t>
        <a:bodyPr/>
        <a:lstStyle/>
        <a:p>
          <a:endParaRPr lang="es-MX"/>
        </a:p>
      </dgm:t>
    </dgm:pt>
    <dgm:pt modelId="{ADFE7439-15B5-40AC-9407-33437164BACE}" type="sibTrans" cxnId="{3A7D955F-3234-4A79-A945-C9AD7FDF1325}">
      <dgm:prSet/>
      <dgm:spPr/>
      <dgm:t>
        <a:bodyPr/>
        <a:lstStyle/>
        <a:p>
          <a:endParaRPr lang="es-MX"/>
        </a:p>
      </dgm:t>
    </dgm:pt>
    <dgm:pt modelId="{713FBA75-CE22-47A6-8CF2-005200E4F2DC}">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Finalmente fractura forzada</a:t>
          </a:r>
        </a:p>
      </dgm:t>
    </dgm:pt>
    <dgm:pt modelId="{B2318149-C4D5-4854-B97D-FAFEEFB00240}" type="parTrans" cxnId="{8B5E590D-0286-4C3C-899F-E56BF9673D7F}">
      <dgm:prSet/>
      <dgm:spPr/>
      <dgm:t>
        <a:bodyPr/>
        <a:lstStyle/>
        <a:p>
          <a:endParaRPr lang="es-MX"/>
        </a:p>
      </dgm:t>
    </dgm:pt>
    <dgm:pt modelId="{5685A598-6DD5-4818-8F9B-ACE223391CEF}" type="sibTrans" cxnId="{8B5E590D-0286-4C3C-899F-E56BF9673D7F}">
      <dgm:prSet/>
      <dgm:spPr/>
      <dgm:t>
        <a:bodyPr/>
        <a:lstStyle/>
        <a:p>
          <a:endParaRPr lang="es-MX"/>
        </a:p>
      </dgm:t>
    </dgm:pt>
    <dgm:pt modelId="{3029D534-0080-41DA-89AF-6A924A2E3A41}">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Aros y Jaulas</a:t>
          </a:r>
        </a:p>
      </dgm:t>
    </dgm:pt>
    <dgm:pt modelId="{C84A685F-FD82-4820-B23A-3D4F5B021554}" type="parTrans" cxnId="{432A7C90-D047-49C3-AC49-27104D66F46B}">
      <dgm:prSet/>
      <dgm:spPr/>
      <dgm:t>
        <a:bodyPr/>
        <a:lstStyle/>
        <a:p>
          <a:endParaRPr lang="es-MX"/>
        </a:p>
      </dgm:t>
    </dgm:pt>
    <dgm:pt modelId="{A7274726-1D36-4258-9FC9-38733A938177}" type="sibTrans" cxnId="{432A7C90-D047-49C3-AC49-27104D66F46B}">
      <dgm:prSet/>
      <dgm:spPr/>
      <dgm:t>
        <a:bodyPr/>
        <a:lstStyle/>
        <a:p>
          <a:endParaRPr lang="es-MX"/>
        </a:p>
      </dgm:t>
    </dgm:pt>
    <dgm:pt modelId="{6E71CB77-4AD5-4D3B-B7F0-239C9272EA31}" type="pres">
      <dgm:prSet presAssocID="{1E088922-D11E-43C9-9A03-0E09835F446A}" presName="diagram" presStyleCnt="0">
        <dgm:presLayoutVars>
          <dgm:dir/>
          <dgm:resizeHandles val="exact"/>
        </dgm:presLayoutVars>
      </dgm:prSet>
      <dgm:spPr/>
    </dgm:pt>
    <dgm:pt modelId="{2D3C7E89-76BE-4CF5-98D4-67B86BF435D3}" type="pres">
      <dgm:prSet presAssocID="{0C86B061-AE07-4684-9CC8-9E42A3C6E0DE}" presName="node" presStyleLbl="node1" presStyleIdx="0" presStyleCnt="4">
        <dgm:presLayoutVars>
          <dgm:bulletEnabled val="1"/>
        </dgm:presLayoutVars>
      </dgm:prSet>
      <dgm:spPr/>
    </dgm:pt>
    <dgm:pt modelId="{CD9F4B56-238D-4E20-A7E1-D4699ACA62A6}" type="pres">
      <dgm:prSet presAssocID="{284D9448-BA38-4BA8-AFD3-1CD91256C71C}" presName="sibTrans" presStyleCnt="0"/>
      <dgm:spPr/>
    </dgm:pt>
    <dgm:pt modelId="{F2131E7A-4FE4-43EE-B66C-FA847FBDCED5}" type="pres">
      <dgm:prSet presAssocID="{F68822EA-5861-4F52-9393-4D5BA4C618ED}" presName="node" presStyleLbl="node1" presStyleIdx="1" presStyleCnt="4">
        <dgm:presLayoutVars>
          <dgm:bulletEnabled val="1"/>
        </dgm:presLayoutVars>
      </dgm:prSet>
      <dgm:spPr/>
    </dgm:pt>
    <dgm:pt modelId="{397E71FD-CCD2-4251-B3E0-32F6B1681AC8}" type="pres">
      <dgm:prSet presAssocID="{ADFE7439-15B5-40AC-9407-33437164BACE}" presName="sibTrans" presStyleCnt="0"/>
      <dgm:spPr/>
    </dgm:pt>
    <dgm:pt modelId="{C9B604FB-3294-486A-B2BA-6D8B88659EB8}" type="pres">
      <dgm:prSet presAssocID="{713FBA75-CE22-47A6-8CF2-005200E4F2DC}" presName="node" presStyleLbl="node1" presStyleIdx="2" presStyleCnt="4">
        <dgm:presLayoutVars>
          <dgm:bulletEnabled val="1"/>
        </dgm:presLayoutVars>
      </dgm:prSet>
      <dgm:spPr/>
    </dgm:pt>
    <dgm:pt modelId="{764C3E99-13EE-4B24-BE9A-E1AC1A33BAB6}" type="pres">
      <dgm:prSet presAssocID="{5685A598-6DD5-4818-8F9B-ACE223391CEF}" presName="sibTrans" presStyleCnt="0"/>
      <dgm:spPr/>
    </dgm:pt>
    <dgm:pt modelId="{4637C984-0C32-47C0-BA21-22EE9C009E03}" type="pres">
      <dgm:prSet presAssocID="{3029D534-0080-41DA-89AF-6A924A2E3A41}" presName="node" presStyleLbl="node1" presStyleIdx="3" presStyleCnt="4">
        <dgm:presLayoutVars>
          <dgm:bulletEnabled val="1"/>
        </dgm:presLayoutVars>
      </dgm:prSet>
      <dgm:spPr/>
    </dgm:pt>
  </dgm:ptLst>
  <dgm:cxnLst>
    <dgm:cxn modelId="{8B5E590D-0286-4C3C-899F-E56BF9673D7F}" srcId="{1E088922-D11E-43C9-9A03-0E09835F446A}" destId="{713FBA75-CE22-47A6-8CF2-005200E4F2DC}" srcOrd="2" destOrd="0" parTransId="{B2318149-C4D5-4854-B97D-FAFEEFB00240}" sibTransId="{5685A598-6DD5-4818-8F9B-ACE223391CEF}"/>
    <dgm:cxn modelId="{14DD4415-3CB3-47C4-AF7C-5D1C7DE40E0C}" srcId="{1E088922-D11E-43C9-9A03-0E09835F446A}" destId="{0C86B061-AE07-4684-9CC8-9E42A3C6E0DE}" srcOrd="0" destOrd="0" parTransId="{05067B92-F061-4811-95D2-7A253D8BBD48}" sibTransId="{284D9448-BA38-4BA8-AFD3-1CD91256C71C}"/>
    <dgm:cxn modelId="{63AE9215-A586-4346-941F-8E571B0F714A}" type="presOf" srcId="{3029D534-0080-41DA-89AF-6A924A2E3A41}" destId="{4637C984-0C32-47C0-BA21-22EE9C009E03}" srcOrd="0" destOrd="0" presId="urn:microsoft.com/office/officeart/2005/8/layout/default"/>
    <dgm:cxn modelId="{3A7D955F-3234-4A79-A945-C9AD7FDF1325}" srcId="{1E088922-D11E-43C9-9A03-0E09835F446A}" destId="{F68822EA-5861-4F52-9393-4D5BA4C618ED}" srcOrd="1" destOrd="0" parTransId="{E94B09A6-7A4B-4590-B4F5-DCAEBEAB4FFF}" sibTransId="{ADFE7439-15B5-40AC-9407-33437164BACE}"/>
    <dgm:cxn modelId="{953A2060-D914-4BD4-AEF7-46E1041C3296}" type="presOf" srcId="{F68822EA-5861-4F52-9393-4D5BA4C618ED}" destId="{F2131E7A-4FE4-43EE-B66C-FA847FBDCED5}" srcOrd="0" destOrd="0" presId="urn:microsoft.com/office/officeart/2005/8/layout/default"/>
    <dgm:cxn modelId="{432A7C90-D047-49C3-AC49-27104D66F46B}" srcId="{1E088922-D11E-43C9-9A03-0E09835F446A}" destId="{3029D534-0080-41DA-89AF-6A924A2E3A41}" srcOrd="3" destOrd="0" parTransId="{C84A685F-FD82-4820-B23A-3D4F5B021554}" sibTransId="{A7274726-1D36-4258-9FC9-38733A938177}"/>
    <dgm:cxn modelId="{DC252395-87A9-485E-A343-BD7E0C3EB6EB}" type="presOf" srcId="{1E088922-D11E-43C9-9A03-0E09835F446A}" destId="{6E71CB77-4AD5-4D3B-B7F0-239C9272EA31}" srcOrd="0" destOrd="0" presId="urn:microsoft.com/office/officeart/2005/8/layout/default"/>
    <dgm:cxn modelId="{9906A5AD-18A0-425F-B1ED-97E91463CBE9}" type="presOf" srcId="{0C86B061-AE07-4684-9CC8-9E42A3C6E0DE}" destId="{2D3C7E89-76BE-4CF5-98D4-67B86BF435D3}" srcOrd="0" destOrd="0" presId="urn:microsoft.com/office/officeart/2005/8/layout/default"/>
    <dgm:cxn modelId="{2FF7FCE8-848A-4563-83BE-52CA852219FB}" type="presOf" srcId="{713FBA75-CE22-47A6-8CF2-005200E4F2DC}" destId="{C9B604FB-3294-486A-B2BA-6D8B88659EB8}" srcOrd="0" destOrd="0" presId="urn:microsoft.com/office/officeart/2005/8/layout/default"/>
    <dgm:cxn modelId="{17D91858-A4F3-473B-ADC0-D1F6AD192DAD}" type="presParOf" srcId="{6E71CB77-4AD5-4D3B-B7F0-239C9272EA31}" destId="{2D3C7E89-76BE-4CF5-98D4-67B86BF435D3}" srcOrd="0" destOrd="0" presId="urn:microsoft.com/office/officeart/2005/8/layout/default"/>
    <dgm:cxn modelId="{EDDC0F2E-1038-4FA4-88B8-539FCF1B8C86}" type="presParOf" srcId="{6E71CB77-4AD5-4D3B-B7F0-239C9272EA31}" destId="{CD9F4B56-238D-4E20-A7E1-D4699ACA62A6}" srcOrd="1" destOrd="0" presId="urn:microsoft.com/office/officeart/2005/8/layout/default"/>
    <dgm:cxn modelId="{5D4D8144-445F-438F-BE83-97D0F90E6312}" type="presParOf" srcId="{6E71CB77-4AD5-4D3B-B7F0-239C9272EA31}" destId="{F2131E7A-4FE4-43EE-B66C-FA847FBDCED5}" srcOrd="2" destOrd="0" presId="urn:microsoft.com/office/officeart/2005/8/layout/default"/>
    <dgm:cxn modelId="{7F86F97D-5FAA-42AC-AE57-143903680C55}" type="presParOf" srcId="{6E71CB77-4AD5-4D3B-B7F0-239C9272EA31}" destId="{397E71FD-CCD2-4251-B3E0-32F6B1681AC8}" srcOrd="3" destOrd="0" presId="urn:microsoft.com/office/officeart/2005/8/layout/default"/>
    <dgm:cxn modelId="{0A5152B2-5F25-4ACA-9E00-E1CA947DBBBB}" type="presParOf" srcId="{6E71CB77-4AD5-4D3B-B7F0-239C9272EA31}" destId="{C9B604FB-3294-486A-B2BA-6D8B88659EB8}" srcOrd="4" destOrd="0" presId="urn:microsoft.com/office/officeart/2005/8/layout/default"/>
    <dgm:cxn modelId="{E49674AD-A8C8-4EDC-9C1F-C64BCE4F989D}" type="presParOf" srcId="{6E71CB77-4AD5-4D3B-B7F0-239C9272EA31}" destId="{764C3E99-13EE-4B24-BE9A-E1AC1A33BAB6}" srcOrd="5" destOrd="0" presId="urn:microsoft.com/office/officeart/2005/8/layout/default"/>
    <dgm:cxn modelId="{F76D0D4A-707E-4B21-9178-67B8744C56FE}" type="presParOf" srcId="{6E71CB77-4AD5-4D3B-B7F0-239C9272EA31}" destId="{4637C984-0C32-47C0-BA21-22EE9C009E0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E088922-D11E-43C9-9A03-0E09835F446A}" type="doc">
      <dgm:prSet loTypeId="urn:microsoft.com/office/officeart/2005/8/layout/default" loCatId="list" qsTypeId="urn:microsoft.com/office/officeart/2005/8/quickstyle/simple4" qsCatId="simple" csTypeId="urn:microsoft.com/office/officeart/2005/8/colors/colorful3" csCatId="colorful" phldr="1"/>
      <dgm:spPr/>
      <dgm:t>
        <a:bodyPr/>
        <a:lstStyle/>
        <a:p>
          <a:endParaRPr lang="es-MX"/>
        </a:p>
      </dgm:t>
    </dgm:pt>
    <dgm:pt modelId="{0C86B061-AE07-4684-9CC8-9E42A3C6E0DE}">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Torques de apriete</a:t>
          </a:r>
        </a:p>
      </dgm:t>
    </dgm:pt>
    <dgm:pt modelId="{05067B92-F061-4811-95D2-7A253D8BBD48}" type="parTrans" cxnId="{14DD4415-3CB3-47C4-AF7C-5D1C7DE40E0C}">
      <dgm:prSet/>
      <dgm:spPr/>
      <dgm:t>
        <a:bodyPr/>
        <a:lstStyle/>
        <a:p>
          <a:endParaRPr lang="es-MX"/>
        </a:p>
      </dgm:t>
    </dgm:pt>
    <dgm:pt modelId="{284D9448-BA38-4BA8-AFD3-1CD91256C71C}" type="sibTrans" cxnId="{14DD4415-3CB3-47C4-AF7C-5D1C7DE40E0C}">
      <dgm:prSet/>
      <dgm:spPr/>
      <dgm:t>
        <a:bodyPr/>
        <a:lstStyle/>
        <a:p>
          <a:endParaRPr lang="es-MX"/>
        </a:p>
      </dgm:t>
    </dgm:pt>
    <dgm:pt modelId="{F68822EA-5861-4F52-9393-4D5BA4C618ED}">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Asientos limpios</a:t>
          </a:r>
        </a:p>
      </dgm:t>
    </dgm:pt>
    <dgm:pt modelId="{E94B09A6-7A4B-4590-B4F5-DCAEBEAB4FFF}" type="parTrans" cxnId="{3A7D955F-3234-4A79-A945-C9AD7FDF1325}">
      <dgm:prSet/>
      <dgm:spPr/>
      <dgm:t>
        <a:bodyPr/>
        <a:lstStyle/>
        <a:p>
          <a:endParaRPr lang="es-MX"/>
        </a:p>
      </dgm:t>
    </dgm:pt>
    <dgm:pt modelId="{ADFE7439-15B5-40AC-9407-33437164BACE}" type="sibTrans" cxnId="{3A7D955F-3234-4A79-A945-C9AD7FDF1325}">
      <dgm:prSet/>
      <dgm:spPr/>
      <dgm:t>
        <a:bodyPr/>
        <a:lstStyle/>
        <a:p>
          <a:endParaRPr lang="es-MX"/>
        </a:p>
      </dgm:t>
    </dgm:pt>
    <dgm:pt modelId="{713FBA75-CE22-47A6-8CF2-005200E4F2DC}">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Chumaceras alineadas</a:t>
          </a:r>
        </a:p>
      </dgm:t>
    </dgm:pt>
    <dgm:pt modelId="{B2318149-C4D5-4854-B97D-FAFEEFB00240}" type="parTrans" cxnId="{8B5E590D-0286-4C3C-899F-E56BF9673D7F}">
      <dgm:prSet/>
      <dgm:spPr/>
      <dgm:t>
        <a:bodyPr/>
        <a:lstStyle/>
        <a:p>
          <a:endParaRPr lang="es-MX"/>
        </a:p>
      </dgm:t>
    </dgm:pt>
    <dgm:pt modelId="{5685A598-6DD5-4818-8F9B-ACE223391CEF}" type="sibTrans" cxnId="{8B5E590D-0286-4C3C-899F-E56BF9673D7F}">
      <dgm:prSet/>
      <dgm:spPr/>
      <dgm:t>
        <a:bodyPr/>
        <a:lstStyle/>
        <a:p>
          <a:endParaRPr lang="es-MX"/>
        </a:p>
      </dgm:t>
    </dgm:pt>
    <dgm:pt modelId="{3029D534-0080-41DA-89AF-6A924A2E3A41}">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Apoyos dentro de forma</a:t>
          </a:r>
        </a:p>
      </dgm:t>
    </dgm:pt>
    <dgm:pt modelId="{C84A685F-FD82-4820-B23A-3D4F5B021554}" type="parTrans" cxnId="{432A7C90-D047-49C3-AC49-27104D66F46B}">
      <dgm:prSet/>
      <dgm:spPr/>
      <dgm:t>
        <a:bodyPr/>
        <a:lstStyle/>
        <a:p>
          <a:endParaRPr lang="es-MX"/>
        </a:p>
      </dgm:t>
    </dgm:pt>
    <dgm:pt modelId="{A7274726-1D36-4258-9FC9-38733A938177}" type="sibTrans" cxnId="{432A7C90-D047-49C3-AC49-27104D66F46B}">
      <dgm:prSet/>
      <dgm:spPr/>
      <dgm:t>
        <a:bodyPr/>
        <a:lstStyle/>
        <a:p>
          <a:endParaRPr lang="es-MX"/>
        </a:p>
      </dgm:t>
    </dgm:pt>
    <dgm:pt modelId="{6E71CB77-4AD5-4D3B-B7F0-239C9272EA31}" type="pres">
      <dgm:prSet presAssocID="{1E088922-D11E-43C9-9A03-0E09835F446A}" presName="diagram" presStyleCnt="0">
        <dgm:presLayoutVars>
          <dgm:dir/>
          <dgm:resizeHandles val="exact"/>
        </dgm:presLayoutVars>
      </dgm:prSet>
      <dgm:spPr/>
    </dgm:pt>
    <dgm:pt modelId="{2D3C7E89-76BE-4CF5-98D4-67B86BF435D3}" type="pres">
      <dgm:prSet presAssocID="{0C86B061-AE07-4684-9CC8-9E42A3C6E0DE}" presName="node" presStyleLbl="node1" presStyleIdx="0" presStyleCnt="4">
        <dgm:presLayoutVars>
          <dgm:bulletEnabled val="1"/>
        </dgm:presLayoutVars>
      </dgm:prSet>
      <dgm:spPr/>
    </dgm:pt>
    <dgm:pt modelId="{CD9F4B56-238D-4E20-A7E1-D4699ACA62A6}" type="pres">
      <dgm:prSet presAssocID="{284D9448-BA38-4BA8-AFD3-1CD91256C71C}" presName="sibTrans" presStyleCnt="0"/>
      <dgm:spPr/>
    </dgm:pt>
    <dgm:pt modelId="{F2131E7A-4FE4-43EE-B66C-FA847FBDCED5}" type="pres">
      <dgm:prSet presAssocID="{F68822EA-5861-4F52-9393-4D5BA4C618ED}" presName="node" presStyleLbl="node1" presStyleIdx="1" presStyleCnt="4">
        <dgm:presLayoutVars>
          <dgm:bulletEnabled val="1"/>
        </dgm:presLayoutVars>
      </dgm:prSet>
      <dgm:spPr/>
    </dgm:pt>
    <dgm:pt modelId="{397E71FD-CCD2-4251-B3E0-32F6B1681AC8}" type="pres">
      <dgm:prSet presAssocID="{ADFE7439-15B5-40AC-9407-33437164BACE}" presName="sibTrans" presStyleCnt="0"/>
      <dgm:spPr/>
    </dgm:pt>
    <dgm:pt modelId="{C9B604FB-3294-486A-B2BA-6D8B88659EB8}" type="pres">
      <dgm:prSet presAssocID="{713FBA75-CE22-47A6-8CF2-005200E4F2DC}" presName="node" presStyleLbl="node1" presStyleIdx="2" presStyleCnt="4">
        <dgm:presLayoutVars>
          <dgm:bulletEnabled val="1"/>
        </dgm:presLayoutVars>
      </dgm:prSet>
      <dgm:spPr/>
    </dgm:pt>
    <dgm:pt modelId="{764C3E99-13EE-4B24-BE9A-E1AC1A33BAB6}" type="pres">
      <dgm:prSet presAssocID="{5685A598-6DD5-4818-8F9B-ACE223391CEF}" presName="sibTrans" presStyleCnt="0"/>
      <dgm:spPr/>
    </dgm:pt>
    <dgm:pt modelId="{4637C984-0C32-47C0-BA21-22EE9C009E03}" type="pres">
      <dgm:prSet presAssocID="{3029D534-0080-41DA-89AF-6A924A2E3A41}" presName="node" presStyleLbl="node1" presStyleIdx="3" presStyleCnt="4">
        <dgm:presLayoutVars>
          <dgm:bulletEnabled val="1"/>
        </dgm:presLayoutVars>
      </dgm:prSet>
      <dgm:spPr/>
    </dgm:pt>
  </dgm:ptLst>
  <dgm:cxnLst>
    <dgm:cxn modelId="{8B5E590D-0286-4C3C-899F-E56BF9673D7F}" srcId="{1E088922-D11E-43C9-9A03-0E09835F446A}" destId="{713FBA75-CE22-47A6-8CF2-005200E4F2DC}" srcOrd="2" destOrd="0" parTransId="{B2318149-C4D5-4854-B97D-FAFEEFB00240}" sibTransId="{5685A598-6DD5-4818-8F9B-ACE223391CEF}"/>
    <dgm:cxn modelId="{14DD4415-3CB3-47C4-AF7C-5D1C7DE40E0C}" srcId="{1E088922-D11E-43C9-9A03-0E09835F446A}" destId="{0C86B061-AE07-4684-9CC8-9E42A3C6E0DE}" srcOrd="0" destOrd="0" parTransId="{05067B92-F061-4811-95D2-7A253D8BBD48}" sibTransId="{284D9448-BA38-4BA8-AFD3-1CD91256C71C}"/>
    <dgm:cxn modelId="{63AE9215-A586-4346-941F-8E571B0F714A}" type="presOf" srcId="{3029D534-0080-41DA-89AF-6A924A2E3A41}" destId="{4637C984-0C32-47C0-BA21-22EE9C009E03}" srcOrd="0" destOrd="0" presId="urn:microsoft.com/office/officeart/2005/8/layout/default"/>
    <dgm:cxn modelId="{3A7D955F-3234-4A79-A945-C9AD7FDF1325}" srcId="{1E088922-D11E-43C9-9A03-0E09835F446A}" destId="{F68822EA-5861-4F52-9393-4D5BA4C618ED}" srcOrd="1" destOrd="0" parTransId="{E94B09A6-7A4B-4590-B4F5-DCAEBEAB4FFF}" sibTransId="{ADFE7439-15B5-40AC-9407-33437164BACE}"/>
    <dgm:cxn modelId="{953A2060-D914-4BD4-AEF7-46E1041C3296}" type="presOf" srcId="{F68822EA-5861-4F52-9393-4D5BA4C618ED}" destId="{F2131E7A-4FE4-43EE-B66C-FA847FBDCED5}" srcOrd="0" destOrd="0" presId="urn:microsoft.com/office/officeart/2005/8/layout/default"/>
    <dgm:cxn modelId="{432A7C90-D047-49C3-AC49-27104D66F46B}" srcId="{1E088922-D11E-43C9-9A03-0E09835F446A}" destId="{3029D534-0080-41DA-89AF-6A924A2E3A41}" srcOrd="3" destOrd="0" parTransId="{C84A685F-FD82-4820-B23A-3D4F5B021554}" sibTransId="{A7274726-1D36-4258-9FC9-38733A938177}"/>
    <dgm:cxn modelId="{DC252395-87A9-485E-A343-BD7E0C3EB6EB}" type="presOf" srcId="{1E088922-D11E-43C9-9A03-0E09835F446A}" destId="{6E71CB77-4AD5-4D3B-B7F0-239C9272EA31}" srcOrd="0" destOrd="0" presId="urn:microsoft.com/office/officeart/2005/8/layout/default"/>
    <dgm:cxn modelId="{9906A5AD-18A0-425F-B1ED-97E91463CBE9}" type="presOf" srcId="{0C86B061-AE07-4684-9CC8-9E42A3C6E0DE}" destId="{2D3C7E89-76BE-4CF5-98D4-67B86BF435D3}" srcOrd="0" destOrd="0" presId="urn:microsoft.com/office/officeart/2005/8/layout/default"/>
    <dgm:cxn modelId="{2FF7FCE8-848A-4563-83BE-52CA852219FB}" type="presOf" srcId="{713FBA75-CE22-47A6-8CF2-005200E4F2DC}" destId="{C9B604FB-3294-486A-B2BA-6D8B88659EB8}" srcOrd="0" destOrd="0" presId="urn:microsoft.com/office/officeart/2005/8/layout/default"/>
    <dgm:cxn modelId="{17D91858-A4F3-473B-ADC0-D1F6AD192DAD}" type="presParOf" srcId="{6E71CB77-4AD5-4D3B-B7F0-239C9272EA31}" destId="{2D3C7E89-76BE-4CF5-98D4-67B86BF435D3}" srcOrd="0" destOrd="0" presId="urn:microsoft.com/office/officeart/2005/8/layout/default"/>
    <dgm:cxn modelId="{EDDC0F2E-1038-4FA4-88B8-539FCF1B8C86}" type="presParOf" srcId="{6E71CB77-4AD5-4D3B-B7F0-239C9272EA31}" destId="{CD9F4B56-238D-4E20-A7E1-D4699ACA62A6}" srcOrd="1" destOrd="0" presId="urn:microsoft.com/office/officeart/2005/8/layout/default"/>
    <dgm:cxn modelId="{5D4D8144-445F-438F-BE83-97D0F90E6312}" type="presParOf" srcId="{6E71CB77-4AD5-4D3B-B7F0-239C9272EA31}" destId="{F2131E7A-4FE4-43EE-B66C-FA847FBDCED5}" srcOrd="2" destOrd="0" presId="urn:microsoft.com/office/officeart/2005/8/layout/default"/>
    <dgm:cxn modelId="{7F86F97D-5FAA-42AC-AE57-143903680C55}" type="presParOf" srcId="{6E71CB77-4AD5-4D3B-B7F0-239C9272EA31}" destId="{397E71FD-CCD2-4251-B3E0-32F6B1681AC8}" srcOrd="3" destOrd="0" presId="urn:microsoft.com/office/officeart/2005/8/layout/default"/>
    <dgm:cxn modelId="{0A5152B2-5F25-4ACA-9E00-E1CA947DBBBB}" type="presParOf" srcId="{6E71CB77-4AD5-4D3B-B7F0-239C9272EA31}" destId="{C9B604FB-3294-486A-B2BA-6D8B88659EB8}" srcOrd="4" destOrd="0" presId="urn:microsoft.com/office/officeart/2005/8/layout/default"/>
    <dgm:cxn modelId="{E49674AD-A8C8-4EDC-9C1F-C64BCE4F989D}" type="presParOf" srcId="{6E71CB77-4AD5-4D3B-B7F0-239C9272EA31}" destId="{764C3E99-13EE-4B24-BE9A-E1AC1A33BAB6}" srcOrd="5" destOrd="0" presId="urn:microsoft.com/office/officeart/2005/8/layout/default"/>
    <dgm:cxn modelId="{F76D0D4A-707E-4B21-9178-67B8744C56FE}" type="presParOf" srcId="{6E71CB77-4AD5-4D3B-B7F0-239C9272EA31}" destId="{4637C984-0C32-47C0-BA21-22EE9C009E03}"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9A38024-8ED2-45C9-86EA-CF94DBEE2947}"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s-MX"/>
        </a:p>
      </dgm:t>
    </dgm:pt>
    <dgm:pt modelId="{AA59B6EB-E7D8-45F9-9CE4-3A4C38C7459C}">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Deslizamiento / o lubricación  insuficiente</a:t>
          </a:r>
        </a:p>
      </dgm:t>
    </dgm:pt>
    <dgm:pt modelId="{C9DDF5E4-3DED-4669-A3EB-68B0BC225A6A}" type="parTrans" cxnId="{BF782BEF-1B05-4256-BB99-74CDE80CA11A}">
      <dgm:prSet/>
      <dgm:spPr/>
      <dgm:t>
        <a:bodyPr/>
        <a:lstStyle/>
        <a:p>
          <a:endParaRPr lang="es-MX"/>
        </a:p>
      </dgm:t>
    </dgm:pt>
    <dgm:pt modelId="{576FBF16-C9EA-4668-B998-78660380D311}" type="sibTrans" cxnId="{BF782BEF-1B05-4256-BB99-74CDE80CA11A}">
      <dgm:prSet/>
      <dgm:spPr/>
      <dgm:t>
        <a:bodyPr/>
        <a:lstStyle/>
        <a:p>
          <a:endParaRPr lang="es-MX"/>
        </a:p>
      </dgm:t>
    </dgm:pt>
    <dgm:pt modelId="{7E1FCD2E-C48C-48B5-9D0D-B6E560D7BAFD}">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Fricción</a:t>
          </a:r>
        </a:p>
      </dgm:t>
    </dgm:pt>
    <dgm:pt modelId="{5DB0C55F-843C-475E-8659-9017CD9A8034}" type="parTrans" cxnId="{FAC51253-E8E9-4D59-939B-0DCA97FC25A9}">
      <dgm:prSet/>
      <dgm:spPr/>
      <dgm:t>
        <a:bodyPr/>
        <a:lstStyle/>
        <a:p>
          <a:endParaRPr lang="es-MX"/>
        </a:p>
      </dgm:t>
    </dgm:pt>
    <dgm:pt modelId="{78EB0312-2AFC-481D-BB47-E89878F76825}" type="sibTrans" cxnId="{FAC51253-E8E9-4D59-939B-0DCA97FC25A9}">
      <dgm:prSet/>
      <dgm:spPr/>
      <dgm:t>
        <a:bodyPr/>
        <a:lstStyle/>
        <a:p>
          <a:endParaRPr lang="es-MX"/>
        </a:p>
      </dgm:t>
    </dgm:pt>
    <dgm:pt modelId="{BAE4C79B-CBE6-45E4-A832-AABAC489D6B4}" type="pres">
      <dgm:prSet presAssocID="{39A38024-8ED2-45C9-86EA-CF94DBEE2947}" presName="diagram" presStyleCnt="0">
        <dgm:presLayoutVars>
          <dgm:dir/>
          <dgm:resizeHandles val="exact"/>
        </dgm:presLayoutVars>
      </dgm:prSet>
      <dgm:spPr/>
    </dgm:pt>
    <dgm:pt modelId="{EF8A99A0-8300-4CB4-BC42-E2883A5018BD}" type="pres">
      <dgm:prSet presAssocID="{AA59B6EB-E7D8-45F9-9CE4-3A4C38C7459C}" presName="node" presStyleLbl="node1" presStyleIdx="0" presStyleCnt="2">
        <dgm:presLayoutVars>
          <dgm:bulletEnabled val="1"/>
        </dgm:presLayoutVars>
      </dgm:prSet>
      <dgm:spPr/>
    </dgm:pt>
    <dgm:pt modelId="{2973C587-DCAE-4A2E-9F9D-106F09A672A9}" type="pres">
      <dgm:prSet presAssocID="{576FBF16-C9EA-4668-B998-78660380D311}" presName="sibTrans" presStyleCnt="0"/>
      <dgm:spPr/>
    </dgm:pt>
    <dgm:pt modelId="{5848809F-CBCA-41D6-8AAD-7C1CF288AB36}" type="pres">
      <dgm:prSet presAssocID="{7E1FCD2E-C48C-48B5-9D0D-B6E560D7BAFD}" presName="node" presStyleLbl="node1" presStyleIdx="1" presStyleCnt="2">
        <dgm:presLayoutVars>
          <dgm:bulletEnabled val="1"/>
        </dgm:presLayoutVars>
      </dgm:prSet>
      <dgm:spPr/>
    </dgm:pt>
  </dgm:ptLst>
  <dgm:cxnLst>
    <dgm:cxn modelId="{F0F1250C-2955-447F-9D63-794B3FB1EF4F}" type="presOf" srcId="{7E1FCD2E-C48C-48B5-9D0D-B6E560D7BAFD}" destId="{5848809F-CBCA-41D6-8AAD-7C1CF288AB36}" srcOrd="0" destOrd="0" presId="urn:microsoft.com/office/officeart/2005/8/layout/default"/>
    <dgm:cxn modelId="{E3087F11-7C3C-4659-9B31-17835C05F5B9}" type="presOf" srcId="{39A38024-8ED2-45C9-86EA-CF94DBEE2947}" destId="{BAE4C79B-CBE6-45E4-A832-AABAC489D6B4}" srcOrd="0" destOrd="0" presId="urn:microsoft.com/office/officeart/2005/8/layout/default"/>
    <dgm:cxn modelId="{FAC51253-E8E9-4D59-939B-0DCA97FC25A9}" srcId="{39A38024-8ED2-45C9-86EA-CF94DBEE2947}" destId="{7E1FCD2E-C48C-48B5-9D0D-B6E560D7BAFD}" srcOrd="1" destOrd="0" parTransId="{5DB0C55F-843C-475E-8659-9017CD9A8034}" sibTransId="{78EB0312-2AFC-481D-BB47-E89878F76825}"/>
    <dgm:cxn modelId="{D62E3ACE-DCD0-4993-9EA0-C235A0EC86C6}" type="presOf" srcId="{AA59B6EB-E7D8-45F9-9CE4-3A4C38C7459C}" destId="{EF8A99A0-8300-4CB4-BC42-E2883A5018BD}" srcOrd="0" destOrd="0" presId="urn:microsoft.com/office/officeart/2005/8/layout/default"/>
    <dgm:cxn modelId="{BF782BEF-1B05-4256-BB99-74CDE80CA11A}" srcId="{39A38024-8ED2-45C9-86EA-CF94DBEE2947}" destId="{AA59B6EB-E7D8-45F9-9CE4-3A4C38C7459C}" srcOrd="0" destOrd="0" parTransId="{C9DDF5E4-3DED-4669-A3EB-68B0BC225A6A}" sibTransId="{576FBF16-C9EA-4668-B998-78660380D311}"/>
    <dgm:cxn modelId="{2FB4C24E-4E87-40F4-8647-D576B51E6ED4}" type="presParOf" srcId="{BAE4C79B-CBE6-45E4-A832-AABAC489D6B4}" destId="{EF8A99A0-8300-4CB4-BC42-E2883A5018BD}" srcOrd="0" destOrd="0" presId="urn:microsoft.com/office/officeart/2005/8/layout/default"/>
    <dgm:cxn modelId="{EF0A5305-F7AC-4965-91E9-379DF60BE965}" type="presParOf" srcId="{BAE4C79B-CBE6-45E4-A832-AABAC489D6B4}" destId="{2973C587-DCAE-4A2E-9F9D-106F09A672A9}" srcOrd="1" destOrd="0" presId="urn:microsoft.com/office/officeart/2005/8/layout/default"/>
    <dgm:cxn modelId="{2BFFB1DC-F6B4-4D2F-A266-41E756D73708}" type="presParOf" srcId="{BAE4C79B-CBE6-45E4-A832-AABAC489D6B4}" destId="{5848809F-CBCA-41D6-8AAD-7C1CF288AB36}"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B0CDEB-BDF3-4EB1-81DC-E101A1AD3571}" type="doc">
      <dgm:prSet loTypeId="urn:microsoft.com/office/officeart/2005/8/layout/pyramid2" loCatId="pyramid" qsTypeId="urn:microsoft.com/office/officeart/2005/8/quickstyle/3d7" qsCatId="3D" csTypeId="urn:microsoft.com/office/officeart/2005/8/colors/colorful5" csCatId="colorful"/>
      <dgm:spPr/>
      <dgm:t>
        <a:bodyPr/>
        <a:lstStyle/>
        <a:p>
          <a:endParaRPr lang="es-MX"/>
        </a:p>
      </dgm:t>
    </dgm:pt>
    <dgm:pt modelId="{B801363B-E7DA-4430-933E-5D3848579BE2}">
      <dgm:prSet/>
      <dgm:spPr/>
      <dgm:t>
        <a:bodyPr/>
        <a:lstStyle/>
        <a:p>
          <a:pPr rtl="0"/>
          <a:r>
            <a:rPr lang="es-MX"/>
            <a:t>Características identificables</a:t>
          </a:r>
        </a:p>
      </dgm:t>
    </dgm:pt>
    <dgm:pt modelId="{B0B61C05-AEC5-40AE-BAA9-40FE72118C50}" type="parTrans" cxnId="{CD8A68A3-988C-4856-B145-A91860B6B681}">
      <dgm:prSet/>
      <dgm:spPr/>
      <dgm:t>
        <a:bodyPr/>
        <a:lstStyle/>
        <a:p>
          <a:endParaRPr lang="es-MX"/>
        </a:p>
      </dgm:t>
    </dgm:pt>
    <dgm:pt modelId="{8E273407-0832-4FA2-8BDC-4CC520111021}" type="sibTrans" cxnId="{CD8A68A3-988C-4856-B145-A91860B6B681}">
      <dgm:prSet/>
      <dgm:spPr/>
      <dgm:t>
        <a:bodyPr/>
        <a:lstStyle/>
        <a:p>
          <a:endParaRPr lang="es-MX"/>
        </a:p>
      </dgm:t>
    </dgm:pt>
    <dgm:pt modelId="{F6360229-A97B-4ACF-9E18-280C796871F5}">
      <dgm:prSet/>
      <dgm:spPr/>
      <dgm:t>
        <a:bodyPr/>
        <a:lstStyle/>
        <a:p>
          <a:pPr rtl="0"/>
          <a:r>
            <a:rPr lang="es-MX"/>
            <a:t>Falla en mecanismos tienen tipos de fallas identificables</a:t>
          </a:r>
        </a:p>
      </dgm:t>
    </dgm:pt>
    <dgm:pt modelId="{D8C519CB-F393-4B93-B23F-A3F8B5C80544}" type="parTrans" cxnId="{69038197-6DBE-4D9D-85FF-13C048275D05}">
      <dgm:prSet/>
      <dgm:spPr/>
      <dgm:t>
        <a:bodyPr/>
        <a:lstStyle/>
        <a:p>
          <a:endParaRPr lang="es-MX"/>
        </a:p>
      </dgm:t>
    </dgm:pt>
    <dgm:pt modelId="{1488729A-9C80-4E89-A7C2-BE820AE9B701}" type="sibTrans" cxnId="{69038197-6DBE-4D9D-85FF-13C048275D05}">
      <dgm:prSet/>
      <dgm:spPr/>
      <dgm:t>
        <a:bodyPr/>
        <a:lstStyle/>
        <a:p>
          <a:endParaRPr lang="es-MX"/>
        </a:p>
      </dgm:t>
    </dgm:pt>
    <dgm:pt modelId="{D8161FA8-173F-4665-B0F3-DBC2FB0A254F}">
      <dgm:prSet/>
      <dgm:spPr/>
      <dgm:t>
        <a:bodyPr/>
        <a:lstStyle/>
        <a:p>
          <a:pPr rtl="0"/>
          <a:r>
            <a:rPr lang="es-MX"/>
            <a:t>Observando el daño se puede identificar la causa</a:t>
          </a:r>
        </a:p>
      </dgm:t>
    </dgm:pt>
    <dgm:pt modelId="{889751A5-9A99-4B08-9335-E3E97BC07DB3}" type="parTrans" cxnId="{BC042289-8710-4A3E-90DF-18A8963809E7}">
      <dgm:prSet/>
      <dgm:spPr/>
      <dgm:t>
        <a:bodyPr/>
        <a:lstStyle/>
        <a:p>
          <a:endParaRPr lang="es-MX"/>
        </a:p>
      </dgm:t>
    </dgm:pt>
    <dgm:pt modelId="{09F7E36D-1A46-4B8E-8C3F-C4F890571FB5}" type="sibTrans" cxnId="{BC042289-8710-4A3E-90DF-18A8963809E7}">
      <dgm:prSet/>
      <dgm:spPr/>
      <dgm:t>
        <a:bodyPr/>
        <a:lstStyle/>
        <a:p>
          <a:endParaRPr lang="es-MX"/>
        </a:p>
      </dgm:t>
    </dgm:pt>
    <dgm:pt modelId="{8D3CB5B5-557A-468F-8CB2-7AAC860D7DEA}" type="pres">
      <dgm:prSet presAssocID="{60B0CDEB-BDF3-4EB1-81DC-E101A1AD3571}" presName="compositeShape" presStyleCnt="0">
        <dgm:presLayoutVars>
          <dgm:dir/>
          <dgm:resizeHandles/>
        </dgm:presLayoutVars>
      </dgm:prSet>
      <dgm:spPr/>
    </dgm:pt>
    <dgm:pt modelId="{1AD26AFC-52FB-4335-9899-DDC76EA05587}" type="pres">
      <dgm:prSet presAssocID="{60B0CDEB-BDF3-4EB1-81DC-E101A1AD3571}" presName="pyramid" presStyleLbl="node1" presStyleIdx="0" presStyleCnt="1"/>
      <dgm:spPr/>
    </dgm:pt>
    <dgm:pt modelId="{42844E60-6C49-4DA9-B383-ADBE4AD47FA8}" type="pres">
      <dgm:prSet presAssocID="{60B0CDEB-BDF3-4EB1-81DC-E101A1AD3571}" presName="theList" presStyleCnt="0"/>
      <dgm:spPr/>
    </dgm:pt>
    <dgm:pt modelId="{F9641B1B-BABA-4C70-A20C-8DEB33F4FA0E}" type="pres">
      <dgm:prSet presAssocID="{B801363B-E7DA-4430-933E-5D3848579BE2}" presName="aNode" presStyleLbl="fgAcc1" presStyleIdx="0" presStyleCnt="3">
        <dgm:presLayoutVars>
          <dgm:bulletEnabled val="1"/>
        </dgm:presLayoutVars>
      </dgm:prSet>
      <dgm:spPr/>
    </dgm:pt>
    <dgm:pt modelId="{AFDD240F-8E42-409E-9744-B66D40DB96C3}" type="pres">
      <dgm:prSet presAssocID="{B801363B-E7DA-4430-933E-5D3848579BE2}" presName="aSpace" presStyleCnt="0"/>
      <dgm:spPr/>
    </dgm:pt>
    <dgm:pt modelId="{7024BB30-B521-443D-A0A6-0626BE5150AC}" type="pres">
      <dgm:prSet presAssocID="{F6360229-A97B-4ACF-9E18-280C796871F5}" presName="aNode" presStyleLbl="fgAcc1" presStyleIdx="1" presStyleCnt="3">
        <dgm:presLayoutVars>
          <dgm:bulletEnabled val="1"/>
        </dgm:presLayoutVars>
      </dgm:prSet>
      <dgm:spPr/>
    </dgm:pt>
    <dgm:pt modelId="{5CC208A6-7C4D-42E9-8BFD-D60F0F965F23}" type="pres">
      <dgm:prSet presAssocID="{F6360229-A97B-4ACF-9E18-280C796871F5}" presName="aSpace" presStyleCnt="0"/>
      <dgm:spPr/>
    </dgm:pt>
    <dgm:pt modelId="{8BCB111C-AD28-4B51-823F-25DFF8925430}" type="pres">
      <dgm:prSet presAssocID="{D8161FA8-173F-4665-B0F3-DBC2FB0A254F}" presName="aNode" presStyleLbl="fgAcc1" presStyleIdx="2" presStyleCnt="3">
        <dgm:presLayoutVars>
          <dgm:bulletEnabled val="1"/>
        </dgm:presLayoutVars>
      </dgm:prSet>
      <dgm:spPr/>
    </dgm:pt>
    <dgm:pt modelId="{0637D3A0-A47D-4675-A0F1-97432D080ECC}" type="pres">
      <dgm:prSet presAssocID="{D8161FA8-173F-4665-B0F3-DBC2FB0A254F}" presName="aSpace" presStyleCnt="0"/>
      <dgm:spPr/>
    </dgm:pt>
  </dgm:ptLst>
  <dgm:cxnLst>
    <dgm:cxn modelId="{372A7F6F-9E5E-4458-B563-101BBF04986E}" type="presOf" srcId="{B801363B-E7DA-4430-933E-5D3848579BE2}" destId="{F9641B1B-BABA-4C70-A20C-8DEB33F4FA0E}" srcOrd="0" destOrd="0" presId="urn:microsoft.com/office/officeart/2005/8/layout/pyramid2"/>
    <dgm:cxn modelId="{BC042289-8710-4A3E-90DF-18A8963809E7}" srcId="{60B0CDEB-BDF3-4EB1-81DC-E101A1AD3571}" destId="{D8161FA8-173F-4665-B0F3-DBC2FB0A254F}" srcOrd="2" destOrd="0" parTransId="{889751A5-9A99-4B08-9335-E3E97BC07DB3}" sibTransId="{09F7E36D-1A46-4B8E-8C3F-C4F890571FB5}"/>
    <dgm:cxn modelId="{C016D394-6AB5-4AC9-AC85-4E8B63FC865B}" type="presOf" srcId="{D8161FA8-173F-4665-B0F3-DBC2FB0A254F}" destId="{8BCB111C-AD28-4B51-823F-25DFF8925430}" srcOrd="0" destOrd="0" presId="urn:microsoft.com/office/officeart/2005/8/layout/pyramid2"/>
    <dgm:cxn modelId="{69038197-6DBE-4D9D-85FF-13C048275D05}" srcId="{60B0CDEB-BDF3-4EB1-81DC-E101A1AD3571}" destId="{F6360229-A97B-4ACF-9E18-280C796871F5}" srcOrd="1" destOrd="0" parTransId="{D8C519CB-F393-4B93-B23F-A3F8B5C80544}" sibTransId="{1488729A-9C80-4E89-A7C2-BE820AE9B701}"/>
    <dgm:cxn modelId="{6E62AA9C-2722-4A7D-90F6-BE3885F8C17B}" type="presOf" srcId="{60B0CDEB-BDF3-4EB1-81DC-E101A1AD3571}" destId="{8D3CB5B5-557A-468F-8CB2-7AAC860D7DEA}" srcOrd="0" destOrd="0" presId="urn:microsoft.com/office/officeart/2005/8/layout/pyramid2"/>
    <dgm:cxn modelId="{CD8A68A3-988C-4856-B145-A91860B6B681}" srcId="{60B0CDEB-BDF3-4EB1-81DC-E101A1AD3571}" destId="{B801363B-E7DA-4430-933E-5D3848579BE2}" srcOrd="0" destOrd="0" parTransId="{B0B61C05-AEC5-40AE-BAA9-40FE72118C50}" sibTransId="{8E273407-0832-4FA2-8BDC-4CC520111021}"/>
    <dgm:cxn modelId="{A5EAE9C0-F681-47D9-81EC-6ADC9E07A549}" type="presOf" srcId="{F6360229-A97B-4ACF-9E18-280C796871F5}" destId="{7024BB30-B521-443D-A0A6-0626BE5150AC}" srcOrd="0" destOrd="0" presId="urn:microsoft.com/office/officeart/2005/8/layout/pyramid2"/>
    <dgm:cxn modelId="{EE0F10BA-2ED4-4520-94F5-682A7AD9FD88}" type="presParOf" srcId="{8D3CB5B5-557A-468F-8CB2-7AAC860D7DEA}" destId="{1AD26AFC-52FB-4335-9899-DDC76EA05587}" srcOrd="0" destOrd="0" presId="urn:microsoft.com/office/officeart/2005/8/layout/pyramid2"/>
    <dgm:cxn modelId="{26DDC090-EC75-4D9D-AA1D-956F41E6303A}" type="presParOf" srcId="{8D3CB5B5-557A-468F-8CB2-7AAC860D7DEA}" destId="{42844E60-6C49-4DA9-B383-ADBE4AD47FA8}" srcOrd="1" destOrd="0" presId="urn:microsoft.com/office/officeart/2005/8/layout/pyramid2"/>
    <dgm:cxn modelId="{9B5F00BB-B52F-4194-A1D9-8C877047BFCD}" type="presParOf" srcId="{42844E60-6C49-4DA9-B383-ADBE4AD47FA8}" destId="{F9641B1B-BABA-4C70-A20C-8DEB33F4FA0E}" srcOrd="0" destOrd="0" presId="urn:microsoft.com/office/officeart/2005/8/layout/pyramid2"/>
    <dgm:cxn modelId="{B6E1532A-E0F4-487C-B43A-3AD69A46FE2A}" type="presParOf" srcId="{42844E60-6C49-4DA9-B383-ADBE4AD47FA8}" destId="{AFDD240F-8E42-409E-9744-B66D40DB96C3}" srcOrd="1" destOrd="0" presId="urn:microsoft.com/office/officeart/2005/8/layout/pyramid2"/>
    <dgm:cxn modelId="{692360DF-8AAC-49A6-9321-676F343013D1}" type="presParOf" srcId="{42844E60-6C49-4DA9-B383-ADBE4AD47FA8}" destId="{7024BB30-B521-443D-A0A6-0626BE5150AC}" srcOrd="2" destOrd="0" presId="urn:microsoft.com/office/officeart/2005/8/layout/pyramid2"/>
    <dgm:cxn modelId="{694B851C-6C70-4CFD-8B15-AD531448AEE9}" type="presParOf" srcId="{42844E60-6C49-4DA9-B383-ADBE4AD47FA8}" destId="{5CC208A6-7C4D-42E9-8BFD-D60F0F965F23}" srcOrd="3" destOrd="0" presId="urn:microsoft.com/office/officeart/2005/8/layout/pyramid2"/>
    <dgm:cxn modelId="{26603991-37B3-4162-A0AA-A3075EB40D4C}" type="presParOf" srcId="{42844E60-6C49-4DA9-B383-ADBE4AD47FA8}" destId="{8BCB111C-AD28-4B51-823F-25DFF8925430}" srcOrd="4" destOrd="0" presId="urn:microsoft.com/office/officeart/2005/8/layout/pyramid2"/>
    <dgm:cxn modelId="{C19B416A-EDBC-4191-807B-7B1E023D8DD3}" type="presParOf" srcId="{42844E60-6C49-4DA9-B383-ADBE4AD47FA8}" destId="{0637D3A0-A47D-4675-A0F1-97432D080ECC}"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AFA7FD-6387-4D79-A2F7-AE89CED91471}"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MX"/>
        </a:p>
      </dgm:t>
    </dgm:pt>
    <dgm:pt modelId="{19CB716C-F322-478C-A239-064F454B240F}">
      <dgm:prSet/>
      <dgm:spPr/>
      <dgm:t>
        <a:bodyPr/>
        <a:lstStyle/>
        <a:p>
          <a:pPr rtl="0"/>
          <a:r>
            <a:rPr lang="es-MX"/>
            <a:t>Selección del rodamiento</a:t>
          </a:r>
        </a:p>
      </dgm:t>
    </dgm:pt>
    <dgm:pt modelId="{A4C671D0-DC06-4740-8508-4988E8F203F1}" type="parTrans" cxnId="{7DA3C275-F1BF-4FC4-AAEF-6603BD384AFD}">
      <dgm:prSet/>
      <dgm:spPr/>
      <dgm:t>
        <a:bodyPr/>
        <a:lstStyle/>
        <a:p>
          <a:endParaRPr lang="es-MX"/>
        </a:p>
      </dgm:t>
    </dgm:pt>
    <dgm:pt modelId="{F16426FD-DC3E-4CB8-8DED-1D8ABBB0D07A}" type="sibTrans" cxnId="{7DA3C275-F1BF-4FC4-AAEF-6603BD384AFD}">
      <dgm:prSet/>
      <dgm:spPr/>
      <dgm:t>
        <a:bodyPr/>
        <a:lstStyle/>
        <a:p>
          <a:endParaRPr lang="es-MX"/>
        </a:p>
      </dgm:t>
    </dgm:pt>
    <dgm:pt modelId="{D7DB331F-8153-4278-A2E4-4E7BA6E1B491}">
      <dgm:prSet/>
      <dgm:spPr/>
      <dgm:t>
        <a:bodyPr/>
        <a:lstStyle/>
        <a:p>
          <a:pPr rtl="0"/>
          <a:r>
            <a:rPr lang="es-MX"/>
            <a:t>Lubricación adecuada</a:t>
          </a:r>
        </a:p>
      </dgm:t>
    </dgm:pt>
    <dgm:pt modelId="{21CB1875-16F7-4EFE-82A0-76B869BF2D7F}" type="parTrans" cxnId="{D5FCDCF2-FF90-4B5D-AEDE-BE437CA9C3E7}">
      <dgm:prSet/>
      <dgm:spPr/>
      <dgm:t>
        <a:bodyPr/>
        <a:lstStyle/>
        <a:p>
          <a:endParaRPr lang="es-MX"/>
        </a:p>
      </dgm:t>
    </dgm:pt>
    <dgm:pt modelId="{EE413FE3-85D3-4690-B3AD-F1D045F39405}" type="sibTrans" cxnId="{D5FCDCF2-FF90-4B5D-AEDE-BE437CA9C3E7}">
      <dgm:prSet/>
      <dgm:spPr/>
      <dgm:t>
        <a:bodyPr/>
        <a:lstStyle/>
        <a:p>
          <a:endParaRPr lang="es-MX"/>
        </a:p>
      </dgm:t>
    </dgm:pt>
    <dgm:pt modelId="{1628648E-5914-4102-BB3A-00A7BFEB4E86}">
      <dgm:prSet/>
      <dgm:spPr/>
      <dgm:t>
        <a:bodyPr/>
        <a:lstStyle/>
        <a:p>
          <a:pPr rtl="0"/>
          <a:r>
            <a:rPr lang="es-MX"/>
            <a:t>Selección lubricantes</a:t>
          </a:r>
        </a:p>
      </dgm:t>
    </dgm:pt>
    <dgm:pt modelId="{F0DEC011-288E-4556-8160-651B93B144D0}" type="parTrans" cxnId="{3E3A6708-BF37-479C-BECD-A58F3745150D}">
      <dgm:prSet/>
      <dgm:spPr/>
      <dgm:t>
        <a:bodyPr/>
        <a:lstStyle/>
        <a:p>
          <a:endParaRPr lang="es-MX"/>
        </a:p>
      </dgm:t>
    </dgm:pt>
    <dgm:pt modelId="{B216E1A8-AE7B-4108-843E-160C9B8766A0}" type="sibTrans" cxnId="{3E3A6708-BF37-479C-BECD-A58F3745150D}">
      <dgm:prSet/>
      <dgm:spPr/>
      <dgm:t>
        <a:bodyPr/>
        <a:lstStyle/>
        <a:p>
          <a:endParaRPr lang="es-MX"/>
        </a:p>
      </dgm:t>
    </dgm:pt>
    <dgm:pt modelId="{F02CE83F-5D4C-4303-96C6-A12855335F6E}">
      <dgm:prSet/>
      <dgm:spPr/>
      <dgm:t>
        <a:bodyPr/>
        <a:lstStyle/>
        <a:p>
          <a:r>
            <a:rPr lang="es-MX"/>
            <a:t>Reducir contaminación</a:t>
          </a:r>
        </a:p>
      </dgm:t>
    </dgm:pt>
    <dgm:pt modelId="{06D9893E-F34B-47A1-8BB6-E80F97A206EC}" type="parTrans" cxnId="{1821FA8F-5F20-404D-878A-9907583A1522}">
      <dgm:prSet/>
      <dgm:spPr/>
      <dgm:t>
        <a:bodyPr/>
        <a:lstStyle/>
        <a:p>
          <a:endParaRPr lang="es-MX"/>
        </a:p>
      </dgm:t>
    </dgm:pt>
    <dgm:pt modelId="{91175003-03BD-48B0-9242-5149BC130B56}" type="sibTrans" cxnId="{1821FA8F-5F20-404D-878A-9907583A1522}">
      <dgm:prSet/>
      <dgm:spPr/>
      <dgm:t>
        <a:bodyPr/>
        <a:lstStyle/>
        <a:p>
          <a:endParaRPr lang="es-MX"/>
        </a:p>
      </dgm:t>
    </dgm:pt>
    <dgm:pt modelId="{B6E66BE6-61CA-4EF4-9EE3-D2A30851D5AE}" type="pres">
      <dgm:prSet presAssocID="{94AFA7FD-6387-4D79-A2F7-AE89CED91471}" presName="linear" presStyleCnt="0">
        <dgm:presLayoutVars>
          <dgm:animLvl val="lvl"/>
          <dgm:resizeHandles val="exact"/>
        </dgm:presLayoutVars>
      </dgm:prSet>
      <dgm:spPr/>
    </dgm:pt>
    <dgm:pt modelId="{DC147AFE-8637-42BC-93D8-6AACD3F25812}" type="pres">
      <dgm:prSet presAssocID="{19CB716C-F322-478C-A239-064F454B240F}" presName="parentText" presStyleLbl="node1" presStyleIdx="0" presStyleCnt="4">
        <dgm:presLayoutVars>
          <dgm:chMax val="0"/>
          <dgm:bulletEnabled val="1"/>
        </dgm:presLayoutVars>
      </dgm:prSet>
      <dgm:spPr/>
    </dgm:pt>
    <dgm:pt modelId="{27E2DE1D-FFCB-4B54-A614-BDBC341786B9}" type="pres">
      <dgm:prSet presAssocID="{F16426FD-DC3E-4CB8-8DED-1D8ABBB0D07A}" presName="spacer" presStyleCnt="0"/>
      <dgm:spPr/>
    </dgm:pt>
    <dgm:pt modelId="{BAA96FA6-2E07-4D2A-892D-5A975772261A}" type="pres">
      <dgm:prSet presAssocID="{D7DB331F-8153-4278-A2E4-4E7BA6E1B491}" presName="parentText" presStyleLbl="node1" presStyleIdx="1" presStyleCnt="4">
        <dgm:presLayoutVars>
          <dgm:chMax val="0"/>
          <dgm:bulletEnabled val="1"/>
        </dgm:presLayoutVars>
      </dgm:prSet>
      <dgm:spPr/>
    </dgm:pt>
    <dgm:pt modelId="{8E0B5B3D-20AE-46B5-B258-357C1DBD480F}" type="pres">
      <dgm:prSet presAssocID="{EE413FE3-85D3-4690-B3AD-F1D045F39405}" presName="spacer" presStyleCnt="0"/>
      <dgm:spPr/>
    </dgm:pt>
    <dgm:pt modelId="{0EAA240C-4E73-4B3D-AF9F-6502097BC9DD}" type="pres">
      <dgm:prSet presAssocID="{1628648E-5914-4102-BB3A-00A7BFEB4E86}" presName="parentText" presStyleLbl="node1" presStyleIdx="2" presStyleCnt="4">
        <dgm:presLayoutVars>
          <dgm:chMax val="0"/>
          <dgm:bulletEnabled val="1"/>
        </dgm:presLayoutVars>
      </dgm:prSet>
      <dgm:spPr/>
    </dgm:pt>
    <dgm:pt modelId="{F0866D50-E0A8-48AF-939D-FEC19D1CA5E8}" type="pres">
      <dgm:prSet presAssocID="{B216E1A8-AE7B-4108-843E-160C9B8766A0}" presName="spacer" presStyleCnt="0"/>
      <dgm:spPr/>
    </dgm:pt>
    <dgm:pt modelId="{32EAA521-4383-4C3F-A5E0-9EF7933621DD}" type="pres">
      <dgm:prSet presAssocID="{F02CE83F-5D4C-4303-96C6-A12855335F6E}" presName="parentText" presStyleLbl="node1" presStyleIdx="3" presStyleCnt="4">
        <dgm:presLayoutVars>
          <dgm:chMax val="0"/>
          <dgm:bulletEnabled val="1"/>
        </dgm:presLayoutVars>
      </dgm:prSet>
      <dgm:spPr/>
    </dgm:pt>
  </dgm:ptLst>
  <dgm:cxnLst>
    <dgm:cxn modelId="{3E3A6708-BF37-479C-BECD-A58F3745150D}" srcId="{94AFA7FD-6387-4D79-A2F7-AE89CED91471}" destId="{1628648E-5914-4102-BB3A-00A7BFEB4E86}" srcOrd="2" destOrd="0" parTransId="{F0DEC011-288E-4556-8160-651B93B144D0}" sibTransId="{B216E1A8-AE7B-4108-843E-160C9B8766A0}"/>
    <dgm:cxn modelId="{005EF83A-B693-49DD-BFE9-D052E4F41D6B}" type="presOf" srcId="{19CB716C-F322-478C-A239-064F454B240F}" destId="{DC147AFE-8637-42BC-93D8-6AACD3F25812}" srcOrd="0" destOrd="0" presId="urn:microsoft.com/office/officeart/2005/8/layout/vList2"/>
    <dgm:cxn modelId="{E509613C-D8C8-45AD-9926-D236B2910D1F}" type="presOf" srcId="{1628648E-5914-4102-BB3A-00A7BFEB4E86}" destId="{0EAA240C-4E73-4B3D-AF9F-6502097BC9DD}" srcOrd="0" destOrd="0" presId="urn:microsoft.com/office/officeart/2005/8/layout/vList2"/>
    <dgm:cxn modelId="{E54CC641-DFA2-4FAF-ABA0-07A7294086E8}" type="presOf" srcId="{D7DB331F-8153-4278-A2E4-4E7BA6E1B491}" destId="{BAA96FA6-2E07-4D2A-892D-5A975772261A}" srcOrd="0" destOrd="0" presId="urn:microsoft.com/office/officeart/2005/8/layout/vList2"/>
    <dgm:cxn modelId="{91F84975-3ABD-4440-8C1F-79DA78122520}" type="presOf" srcId="{F02CE83F-5D4C-4303-96C6-A12855335F6E}" destId="{32EAA521-4383-4C3F-A5E0-9EF7933621DD}" srcOrd="0" destOrd="0" presId="urn:microsoft.com/office/officeart/2005/8/layout/vList2"/>
    <dgm:cxn modelId="{7DA3C275-F1BF-4FC4-AAEF-6603BD384AFD}" srcId="{94AFA7FD-6387-4D79-A2F7-AE89CED91471}" destId="{19CB716C-F322-478C-A239-064F454B240F}" srcOrd="0" destOrd="0" parTransId="{A4C671D0-DC06-4740-8508-4988E8F203F1}" sibTransId="{F16426FD-DC3E-4CB8-8DED-1D8ABBB0D07A}"/>
    <dgm:cxn modelId="{189AE389-53CD-43F8-883C-90A37D7E08E5}" type="presOf" srcId="{94AFA7FD-6387-4D79-A2F7-AE89CED91471}" destId="{B6E66BE6-61CA-4EF4-9EE3-D2A30851D5AE}" srcOrd="0" destOrd="0" presId="urn:microsoft.com/office/officeart/2005/8/layout/vList2"/>
    <dgm:cxn modelId="{1821FA8F-5F20-404D-878A-9907583A1522}" srcId="{94AFA7FD-6387-4D79-A2F7-AE89CED91471}" destId="{F02CE83F-5D4C-4303-96C6-A12855335F6E}" srcOrd="3" destOrd="0" parTransId="{06D9893E-F34B-47A1-8BB6-E80F97A206EC}" sibTransId="{91175003-03BD-48B0-9242-5149BC130B56}"/>
    <dgm:cxn modelId="{D5FCDCF2-FF90-4B5D-AEDE-BE437CA9C3E7}" srcId="{94AFA7FD-6387-4D79-A2F7-AE89CED91471}" destId="{D7DB331F-8153-4278-A2E4-4E7BA6E1B491}" srcOrd="1" destOrd="0" parTransId="{21CB1875-16F7-4EFE-82A0-76B869BF2D7F}" sibTransId="{EE413FE3-85D3-4690-B3AD-F1D045F39405}"/>
    <dgm:cxn modelId="{0D498694-D2AB-47C6-97C8-BCCA50D9F058}" type="presParOf" srcId="{B6E66BE6-61CA-4EF4-9EE3-D2A30851D5AE}" destId="{DC147AFE-8637-42BC-93D8-6AACD3F25812}" srcOrd="0" destOrd="0" presId="urn:microsoft.com/office/officeart/2005/8/layout/vList2"/>
    <dgm:cxn modelId="{61EF1211-4879-4AEF-96F7-EBFF7EA3A640}" type="presParOf" srcId="{B6E66BE6-61CA-4EF4-9EE3-D2A30851D5AE}" destId="{27E2DE1D-FFCB-4B54-A614-BDBC341786B9}" srcOrd="1" destOrd="0" presId="urn:microsoft.com/office/officeart/2005/8/layout/vList2"/>
    <dgm:cxn modelId="{F2356311-9767-4A22-8D1D-79245935AED3}" type="presParOf" srcId="{B6E66BE6-61CA-4EF4-9EE3-D2A30851D5AE}" destId="{BAA96FA6-2E07-4D2A-892D-5A975772261A}" srcOrd="2" destOrd="0" presId="urn:microsoft.com/office/officeart/2005/8/layout/vList2"/>
    <dgm:cxn modelId="{B6D33970-A777-40AE-8243-A361346C8419}" type="presParOf" srcId="{B6E66BE6-61CA-4EF4-9EE3-D2A30851D5AE}" destId="{8E0B5B3D-20AE-46B5-B258-357C1DBD480F}" srcOrd="3" destOrd="0" presId="urn:microsoft.com/office/officeart/2005/8/layout/vList2"/>
    <dgm:cxn modelId="{BAD0E5B7-7778-4BE9-B3ED-711FE12D14D9}" type="presParOf" srcId="{B6E66BE6-61CA-4EF4-9EE3-D2A30851D5AE}" destId="{0EAA240C-4E73-4B3D-AF9F-6502097BC9DD}" srcOrd="4" destOrd="0" presId="urn:microsoft.com/office/officeart/2005/8/layout/vList2"/>
    <dgm:cxn modelId="{AD7A6900-A6C4-43B8-9652-A683D41F8D45}" type="presParOf" srcId="{B6E66BE6-61CA-4EF4-9EE3-D2A30851D5AE}" destId="{F0866D50-E0A8-48AF-939D-FEC19D1CA5E8}" srcOrd="5" destOrd="0" presId="urn:microsoft.com/office/officeart/2005/8/layout/vList2"/>
    <dgm:cxn modelId="{96EC0AD8-9E5B-4C1D-B67A-71DE2E9D5A18}" type="presParOf" srcId="{B6E66BE6-61CA-4EF4-9EE3-D2A30851D5AE}" destId="{32EAA521-4383-4C3F-A5E0-9EF7933621D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A17E79-EEDB-417D-A57E-DDF7C44ADFAA}" type="doc">
      <dgm:prSet loTypeId="urn:microsoft.com/office/officeart/2005/8/layout/default" loCatId="list" qsTypeId="urn:microsoft.com/office/officeart/2005/8/quickstyle/simple5" qsCatId="simple" csTypeId="urn:microsoft.com/office/officeart/2005/8/colors/colorful3" csCatId="colorful" phldr="1"/>
      <dgm:spPr/>
      <dgm:t>
        <a:bodyPr/>
        <a:lstStyle/>
        <a:p>
          <a:endParaRPr lang="es-MX"/>
        </a:p>
      </dgm:t>
    </dgm:pt>
    <dgm:pt modelId="{4543F11A-0A53-4A9B-AFDB-5BED39D92C38}">
      <dgm:prSet phldrT="[Texto]"/>
      <dgm:spPr/>
      <dgm:t>
        <a:bodyPr/>
        <a:lstStyle/>
        <a:p>
          <a:r>
            <a:rPr lang="es-MX"/>
            <a:t>Sellado adecuado</a:t>
          </a:r>
        </a:p>
      </dgm:t>
    </dgm:pt>
    <dgm:pt modelId="{04658842-6C7A-4DD1-9432-3CE6F12A63B6}" type="parTrans" cxnId="{3F594359-716B-4D9F-BD88-C350794A8509}">
      <dgm:prSet/>
      <dgm:spPr/>
      <dgm:t>
        <a:bodyPr/>
        <a:lstStyle/>
        <a:p>
          <a:endParaRPr lang="es-MX"/>
        </a:p>
      </dgm:t>
    </dgm:pt>
    <dgm:pt modelId="{40C7D70F-8B71-49DD-B39B-42C877F172FF}" type="sibTrans" cxnId="{3F594359-716B-4D9F-BD88-C350794A8509}">
      <dgm:prSet/>
      <dgm:spPr/>
      <dgm:t>
        <a:bodyPr/>
        <a:lstStyle/>
        <a:p>
          <a:endParaRPr lang="es-MX"/>
        </a:p>
      </dgm:t>
    </dgm:pt>
    <dgm:pt modelId="{E468E596-F2C6-4505-9153-4739E7360F75}">
      <dgm:prSet phldrT="[Texto]"/>
      <dgm:spPr/>
      <dgm:t>
        <a:bodyPr/>
        <a:lstStyle/>
        <a:p>
          <a:r>
            <a:rPr lang="es-MX"/>
            <a:t>Lubricante correcto</a:t>
          </a:r>
        </a:p>
      </dgm:t>
    </dgm:pt>
    <dgm:pt modelId="{67D8B7C7-BD67-4991-9833-2D5A9F986C67}" type="parTrans" cxnId="{46580F04-7A7F-440B-868D-7A6D5D527573}">
      <dgm:prSet/>
      <dgm:spPr/>
      <dgm:t>
        <a:bodyPr/>
        <a:lstStyle/>
        <a:p>
          <a:endParaRPr lang="es-MX"/>
        </a:p>
      </dgm:t>
    </dgm:pt>
    <dgm:pt modelId="{39830BD5-DA6F-4FF2-904D-5523E77BD125}" type="sibTrans" cxnId="{46580F04-7A7F-440B-868D-7A6D5D527573}">
      <dgm:prSet/>
      <dgm:spPr/>
      <dgm:t>
        <a:bodyPr/>
        <a:lstStyle/>
        <a:p>
          <a:endParaRPr lang="es-MX"/>
        </a:p>
      </dgm:t>
    </dgm:pt>
    <dgm:pt modelId="{E5833D65-FE74-45F5-8ED0-7A5BCAEC6B7D}">
      <dgm:prSet phldrT="[Texto]"/>
      <dgm:spPr/>
      <dgm:t>
        <a:bodyPr/>
        <a:lstStyle/>
        <a:p>
          <a:r>
            <a:rPr lang="es-MX"/>
            <a:t>Frecuencia de lubricación</a:t>
          </a:r>
        </a:p>
      </dgm:t>
    </dgm:pt>
    <dgm:pt modelId="{ACB2D870-F108-4381-95FA-882C362FAFEA}" type="parTrans" cxnId="{7CE57C10-6ABC-4932-9E7A-E47DB3602691}">
      <dgm:prSet/>
      <dgm:spPr/>
      <dgm:t>
        <a:bodyPr/>
        <a:lstStyle/>
        <a:p>
          <a:endParaRPr lang="es-MX"/>
        </a:p>
      </dgm:t>
    </dgm:pt>
    <dgm:pt modelId="{EEC91164-499F-4F8F-8E3E-6E0BD450496A}" type="sibTrans" cxnId="{7CE57C10-6ABC-4932-9E7A-E47DB3602691}">
      <dgm:prSet/>
      <dgm:spPr/>
      <dgm:t>
        <a:bodyPr/>
        <a:lstStyle/>
        <a:p>
          <a:endParaRPr lang="es-MX"/>
        </a:p>
      </dgm:t>
    </dgm:pt>
    <dgm:pt modelId="{F4234364-94C7-448A-9D35-B0ADC4259B42}">
      <dgm:prSet phldrT="[Texto]"/>
      <dgm:spPr/>
      <dgm:t>
        <a:bodyPr/>
        <a:lstStyle/>
        <a:p>
          <a:r>
            <a:rPr lang="es-MX"/>
            <a:t>Ajustes adecuados</a:t>
          </a:r>
        </a:p>
      </dgm:t>
    </dgm:pt>
    <dgm:pt modelId="{643E9FFB-6354-4DED-B46B-22C6BB45DADE}" type="parTrans" cxnId="{121801D1-9403-433A-B247-03E0F0074AF3}">
      <dgm:prSet/>
      <dgm:spPr/>
      <dgm:t>
        <a:bodyPr/>
        <a:lstStyle/>
        <a:p>
          <a:endParaRPr lang="es-MX"/>
        </a:p>
      </dgm:t>
    </dgm:pt>
    <dgm:pt modelId="{B868B145-7864-4800-8F21-B3CCAF68818C}" type="sibTrans" cxnId="{121801D1-9403-433A-B247-03E0F0074AF3}">
      <dgm:prSet/>
      <dgm:spPr/>
      <dgm:t>
        <a:bodyPr/>
        <a:lstStyle/>
        <a:p>
          <a:endParaRPr lang="es-MX"/>
        </a:p>
      </dgm:t>
    </dgm:pt>
    <dgm:pt modelId="{E21934AC-25D1-40C6-8735-0823362210F8}">
      <dgm:prSet/>
      <dgm:spPr/>
      <dgm:t>
        <a:bodyPr/>
        <a:lstStyle/>
        <a:p>
          <a:r>
            <a:rPr lang="es-MX"/>
            <a:t>Limpieza en el montaje</a:t>
          </a:r>
        </a:p>
      </dgm:t>
    </dgm:pt>
    <dgm:pt modelId="{2D4051F9-CC3A-4824-B6BB-5A768262FF23}" type="parTrans" cxnId="{B78BE190-7465-4762-BECA-AB09D652B23F}">
      <dgm:prSet/>
      <dgm:spPr/>
      <dgm:t>
        <a:bodyPr/>
        <a:lstStyle/>
        <a:p>
          <a:endParaRPr lang="es-MX"/>
        </a:p>
      </dgm:t>
    </dgm:pt>
    <dgm:pt modelId="{4833CB28-BE01-4633-8129-237649D92F30}" type="sibTrans" cxnId="{B78BE190-7465-4762-BECA-AB09D652B23F}">
      <dgm:prSet/>
      <dgm:spPr/>
      <dgm:t>
        <a:bodyPr/>
        <a:lstStyle/>
        <a:p>
          <a:endParaRPr lang="es-MX"/>
        </a:p>
      </dgm:t>
    </dgm:pt>
    <dgm:pt modelId="{3F388D71-903F-4176-B898-87A105A0E91B}">
      <dgm:prSet/>
      <dgm:spPr/>
      <dgm:t>
        <a:bodyPr/>
        <a:lstStyle/>
        <a:p>
          <a:r>
            <a:rPr lang="es-MX"/>
            <a:t>Entrada de contaminantes</a:t>
          </a:r>
        </a:p>
      </dgm:t>
    </dgm:pt>
    <dgm:pt modelId="{C0DD6975-4336-437D-9A3E-427CC83F6993}" type="parTrans" cxnId="{36EC6422-FEBC-4771-A792-26BEF720578C}">
      <dgm:prSet/>
      <dgm:spPr/>
      <dgm:t>
        <a:bodyPr/>
        <a:lstStyle/>
        <a:p>
          <a:endParaRPr lang="es-MX"/>
        </a:p>
      </dgm:t>
    </dgm:pt>
    <dgm:pt modelId="{39B1100E-C2D5-4572-AAB7-11621B52C20B}" type="sibTrans" cxnId="{36EC6422-FEBC-4771-A792-26BEF720578C}">
      <dgm:prSet/>
      <dgm:spPr/>
      <dgm:t>
        <a:bodyPr/>
        <a:lstStyle/>
        <a:p>
          <a:endParaRPr lang="es-MX"/>
        </a:p>
      </dgm:t>
    </dgm:pt>
    <dgm:pt modelId="{03E0EC4E-4D01-461D-B9E0-BAE2696E5A12}" type="pres">
      <dgm:prSet presAssocID="{B3A17E79-EEDB-417D-A57E-DDF7C44ADFAA}" presName="diagram" presStyleCnt="0">
        <dgm:presLayoutVars>
          <dgm:dir/>
          <dgm:resizeHandles val="exact"/>
        </dgm:presLayoutVars>
      </dgm:prSet>
      <dgm:spPr/>
    </dgm:pt>
    <dgm:pt modelId="{167B6B10-0A64-41C4-A740-4388EC52C8FB}" type="pres">
      <dgm:prSet presAssocID="{4543F11A-0A53-4A9B-AFDB-5BED39D92C38}" presName="node" presStyleLbl="node1" presStyleIdx="0" presStyleCnt="6">
        <dgm:presLayoutVars>
          <dgm:bulletEnabled val="1"/>
        </dgm:presLayoutVars>
      </dgm:prSet>
      <dgm:spPr/>
    </dgm:pt>
    <dgm:pt modelId="{38C05A93-487E-453E-A764-460B4FC22CFA}" type="pres">
      <dgm:prSet presAssocID="{40C7D70F-8B71-49DD-B39B-42C877F172FF}" presName="sibTrans" presStyleCnt="0"/>
      <dgm:spPr/>
    </dgm:pt>
    <dgm:pt modelId="{DD50FF83-D2E8-4410-A4C9-5159E2325CA1}" type="pres">
      <dgm:prSet presAssocID="{E468E596-F2C6-4505-9153-4739E7360F75}" presName="node" presStyleLbl="node1" presStyleIdx="1" presStyleCnt="6">
        <dgm:presLayoutVars>
          <dgm:bulletEnabled val="1"/>
        </dgm:presLayoutVars>
      </dgm:prSet>
      <dgm:spPr/>
    </dgm:pt>
    <dgm:pt modelId="{13FE0C8B-044B-4AD7-820C-A9931C9549E8}" type="pres">
      <dgm:prSet presAssocID="{39830BD5-DA6F-4FF2-904D-5523E77BD125}" presName="sibTrans" presStyleCnt="0"/>
      <dgm:spPr/>
    </dgm:pt>
    <dgm:pt modelId="{AD9FAD8E-470D-404A-B71D-E9E70232E612}" type="pres">
      <dgm:prSet presAssocID="{E5833D65-FE74-45F5-8ED0-7A5BCAEC6B7D}" presName="node" presStyleLbl="node1" presStyleIdx="2" presStyleCnt="6">
        <dgm:presLayoutVars>
          <dgm:bulletEnabled val="1"/>
        </dgm:presLayoutVars>
      </dgm:prSet>
      <dgm:spPr/>
    </dgm:pt>
    <dgm:pt modelId="{2712AD10-110D-400C-B0D1-FE472982A484}" type="pres">
      <dgm:prSet presAssocID="{EEC91164-499F-4F8F-8E3E-6E0BD450496A}" presName="sibTrans" presStyleCnt="0"/>
      <dgm:spPr/>
    </dgm:pt>
    <dgm:pt modelId="{DDF3C94A-6D81-41E7-9ED3-11E0EE944A97}" type="pres">
      <dgm:prSet presAssocID="{F4234364-94C7-448A-9D35-B0ADC4259B42}" presName="node" presStyleLbl="node1" presStyleIdx="3" presStyleCnt="6">
        <dgm:presLayoutVars>
          <dgm:bulletEnabled val="1"/>
        </dgm:presLayoutVars>
      </dgm:prSet>
      <dgm:spPr/>
    </dgm:pt>
    <dgm:pt modelId="{6F3FC364-E4DC-4AD3-AEA8-A14168C81523}" type="pres">
      <dgm:prSet presAssocID="{B868B145-7864-4800-8F21-B3CCAF68818C}" presName="sibTrans" presStyleCnt="0"/>
      <dgm:spPr/>
    </dgm:pt>
    <dgm:pt modelId="{C72168E8-3880-404D-8D13-85202D578A0D}" type="pres">
      <dgm:prSet presAssocID="{E21934AC-25D1-40C6-8735-0823362210F8}" presName="node" presStyleLbl="node1" presStyleIdx="4" presStyleCnt="6">
        <dgm:presLayoutVars>
          <dgm:bulletEnabled val="1"/>
        </dgm:presLayoutVars>
      </dgm:prSet>
      <dgm:spPr/>
    </dgm:pt>
    <dgm:pt modelId="{0ED305FD-AD64-478F-8F83-EED457F9DA9F}" type="pres">
      <dgm:prSet presAssocID="{4833CB28-BE01-4633-8129-237649D92F30}" presName="sibTrans" presStyleCnt="0"/>
      <dgm:spPr/>
    </dgm:pt>
    <dgm:pt modelId="{6049339D-E56E-47E6-81E6-D3CB63F45FCE}" type="pres">
      <dgm:prSet presAssocID="{3F388D71-903F-4176-B898-87A105A0E91B}" presName="node" presStyleLbl="node1" presStyleIdx="5" presStyleCnt="6">
        <dgm:presLayoutVars>
          <dgm:bulletEnabled val="1"/>
        </dgm:presLayoutVars>
      </dgm:prSet>
      <dgm:spPr/>
    </dgm:pt>
  </dgm:ptLst>
  <dgm:cxnLst>
    <dgm:cxn modelId="{46580F04-7A7F-440B-868D-7A6D5D527573}" srcId="{B3A17E79-EEDB-417D-A57E-DDF7C44ADFAA}" destId="{E468E596-F2C6-4505-9153-4739E7360F75}" srcOrd="1" destOrd="0" parTransId="{67D8B7C7-BD67-4991-9833-2D5A9F986C67}" sibTransId="{39830BD5-DA6F-4FF2-904D-5523E77BD125}"/>
    <dgm:cxn modelId="{7CE57C10-6ABC-4932-9E7A-E47DB3602691}" srcId="{B3A17E79-EEDB-417D-A57E-DDF7C44ADFAA}" destId="{E5833D65-FE74-45F5-8ED0-7A5BCAEC6B7D}" srcOrd="2" destOrd="0" parTransId="{ACB2D870-F108-4381-95FA-882C362FAFEA}" sibTransId="{EEC91164-499F-4F8F-8E3E-6E0BD450496A}"/>
    <dgm:cxn modelId="{36EC6422-FEBC-4771-A792-26BEF720578C}" srcId="{B3A17E79-EEDB-417D-A57E-DDF7C44ADFAA}" destId="{3F388D71-903F-4176-B898-87A105A0E91B}" srcOrd="5" destOrd="0" parTransId="{C0DD6975-4336-437D-9A3E-427CC83F6993}" sibTransId="{39B1100E-C2D5-4572-AAB7-11621B52C20B}"/>
    <dgm:cxn modelId="{8A422A45-F216-439C-8E0E-5777AC9D20F7}" type="presOf" srcId="{E468E596-F2C6-4505-9153-4739E7360F75}" destId="{DD50FF83-D2E8-4410-A4C9-5159E2325CA1}" srcOrd="0" destOrd="0" presId="urn:microsoft.com/office/officeart/2005/8/layout/default"/>
    <dgm:cxn modelId="{3F594359-716B-4D9F-BD88-C350794A8509}" srcId="{B3A17E79-EEDB-417D-A57E-DDF7C44ADFAA}" destId="{4543F11A-0A53-4A9B-AFDB-5BED39D92C38}" srcOrd="0" destOrd="0" parTransId="{04658842-6C7A-4DD1-9432-3CE6F12A63B6}" sibTransId="{40C7D70F-8B71-49DD-B39B-42C877F172FF}"/>
    <dgm:cxn modelId="{B78BE190-7465-4762-BECA-AB09D652B23F}" srcId="{B3A17E79-EEDB-417D-A57E-DDF7C44ADFAA}" destId="{E21934AC-25D1-40C6-8735-0823362210F8}" srcOrd="4" destOrd="0" parTransId="{2D4051F9-CC3A-4824-B6BB-5A768262FF23}" sibTransId="{4833CB28-BE01-4633-8129-237649D92F30}"/>
    <dgm:cxn modelId="{86E84A97-AEB2-49EF-BE95-42224D297901}" type="presOf" srcId="{3F388D71-903F-4176-B898-87A105A0E91B}" destId="{6049339D-E56E-47E6-81E6-D3CB63F45FCE}" srcOrd="0" destOrd="0" presId="urn:microsoft.com/office/officeart/2005/8/layout/default"/>
    <dgm:cxn modelId="{F00E12AF-AA47-4220-BEDB-A174ABBB9006}" type="presOf" srcId="{E21934AC-25D1-40C6-8735-0823362210F8}" destId="{C72168E8-3880-404D-8D13-85202D578A0D}" srcOrd="0" destOrd="0" presId="urn:microsoft.com/office/officeart/2005/8/layout/default"/>
    <dgm:cxn modelId="{A5B719C7-6B54-48F8-A0F1-097A2203A334}" type="presOf" srcId="{E5833D65-FE74-45F5-8ED0-7A5BCAEC6B7D}" destId="{AD9FAD8E-470D-404A-B71D-E9E70232E612}" srcOrd="0" destOrd="0" presId="urn:microsoft.com/office/officeart/2005/8/layout/default"/>
    <dgm:cxn modelId="{121801D1-9403-433A-B247-03E0F0074AF3}" srcId="{B3A17E79-EEDB-417D-A57E-DDF7C44ADFAA}" destId="{F4234364-94C7-448A-9D35-B0ADC4259B42}" srcOrd="3" destOrd="0" parTransId="{643E9FFB-6354-4DED-B46B-22C6BB45DADE}" sibTransId="{B868B145-7864-4800-8F21-B3CCAF68818C}"/>
    <dgm:cxn modelId="{B3C914E9-55D5-4723-B285-919FC31CFE4A}" type="presOf" srcId="{4543F11A-0A53-4A9B-AFDB-5BED39D92C38}" destId="{167B6B10-0A64-41C4-A740-4388EC52C8FB}" srcOrd="0" destOrd="0" presId="urn:microsoft.com/office/officeart/2005/8/layout/default"/>
    <dgm:cxn modelId="{7CEB7AEB-F8F0-44E3-B493-C821D4769FEA}" type="presOf" srcId="{B3A17E79-EEDB-417D-A57E-DDF7C44ADFAA}" destId="{03E0EC4E-4D01-461D-B9E0-BAE2696E5A12}" srcOrd="0" destOrd="0" presId="urn:microsoft.com/office/officeart/2005/8/layout/default"/>
    <dgm:cxn modelId="{BE7078F2-5E8C-4901-8955-2D40B8A7A2E7}" type="presOf" srcId="{F4234364-94C7-448A-9D35-B0ADC4259B42}" destId="{DDF3C94A-6D81-41E7-9ED3-11E0EE944A97}" srcOrd="0" destOrd="0" presId="urn:microsoft.com/office/officeart/2005/8/layout/default"/>
    <dgm:cxn modelId="{98A8E378-4426-40B5-87ED-AE9278F6A30E}" type="presParOf" srcId="{03E0EC4E-4D01-461D-B9E0-BAE2696E5A12}" destId="{167B6B10-0A64-41C4-A740-4388EC52C8FB}" srcOrd="0" destOrd="0" presId="urn:microsoft.com/office/officeart/2005/8/layout/default"/>
    <dgm:cxn modelId="{53AEEAC6-B317-4E7A-82F2-2B1E0B27E823}" type="presParOf" srcId="{03E0EC4E-4D01-461D-B9E0-BAE2696E5A12}" destId="{38C05A93-487E-453E-A764-460B4FC22CFA}" srcOrd="1" destOrd="0" presId="urn:microsoft.com/office/officeart/2005/8/layout/default"/>
    <dgm:cxn modelId="{5D7C597A-BFCF-4E72-AB25-1B3C0A4E4FE9}" type="presParOf" srcId="{03E0EC4E-4D01-461D-B9E0-BAE2696E5A12}" destId="{DD50FF83-D2E8-4410-A4C9-5159E2325CA1}" srcOrd="2" destOrd="0" presId="urn:microsoft.com/office/officeart/2005/8/layout/default"/>
    <dgm:cxn modelId="{B4528235-4342-4B1F-A353-D69D8F1DB822}" type="presParOf" srcId="{03E0EC4E-4D01-461D-B9E0-BAE2696E5A12}" destId="{13FE0C8B-044B-4AD7-820C-A9931C9549E8}" srcOrd="3" destOrd="0" presId="urn:microsoft.com/office/officeart/2005/8/layout/default"/>
    <dgm:cxn modelId="{151F231B-CA46-44FA-BE26-C292E6AECCB0}" type="presParOf" srcId="{03E0EC4E-4D01-461D-B9E0-BAE2696E5A12}" destId="{AD9FAD8E-470D-404A-B71D-E9E70232E612}" srcOrd="4" destOrd="0" presId="urn:microsoft.com/office/officeart/2005/8/layout/default"/>
    <dgm:cxn modelId="{63AEAEFD-ABE3-455A-A3B5-460151C15483}" type="presParOf" srcId="{03E0EC4E-4D01-461D-B9E0-BAE2696E5A12}" destId="{2712AD10-110D-400C-B0D1-FE472982A484}" srcOrd="5" destOrd="0" presId="urn:microsoft.com/office/officeart/2005/8/layout/default"/>
    <dgm:cxn modelId="{13F79F36-B99C-4267-9C8F-76D239A99B84}" type="presParOf" srcId="{03E0EC4E-4D01-461D-B9E0-BAE2696E5A12}" destId="{DDF3C94A-6D81-41E7-9ED3-11E0EE944A97}" srcOrd="6" destOrd="0" presId="urn:microsoft.com/office/officeart/2005/8/layout/default"/>
    <dgm:cxn modelId="{0F3214AC-A50F-4CDB-BA4F-E27E82284192}" type="presParOf" srcId="{03E0EC4E-4D01-461D-B9E0-BAE2696E5A12}" destId="{6F3FC364-E4DC-4AD3-AEA8-A14168C81523}" srcOrd="7" destOrd="0" presId="urn:microsoft.com/office/officeart/2005/8/layout/default"/>
    <dgm:cxn modelId="{BA42DFBD-488B-4D40-81DE-EC84D0010EBA}" type="presParOf" srcId="{03E0EC4E-4D01-461D-B9E0-BAE2696E5A12}" destId="{C72168E8-3880-404D-8D13-85202D578A0D}" srcOrd="8" destOrd="0" presId="urn:microsoft.com/office/officeart/2005/8/layout/default"/>
    <dgm:cxn modelId="{D113ADE3-D7EF-48EF-A1FC-76B8BB47A380}" type="presParOf" srcId="{03E0EC4E-4D01-461D-B9E0-BAE2696E5A12}" destId="{0ED305FD-AD64-478F-8F83-EED457F9DA9F}" srcOrd="9" destOrd="0" presId="urn:microsoft.com/office/officeart/2005/8/layout/default"/>
    <dgm:cxn modelId="{34BB46AC-C1FB-4EE5-847F-959365DC7654}" type="presParOf" srcId="{03E0EC4E-4D01-461D-B9E0-BAE2696E5A12}" destId="{6049339D-E56E-47E6-81E6-D3CB63F45FCE}"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209B7D-527E-4A66-BE0A-0ACA68D559AF}"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MX"/>
        </a:p>
      </dgm:t>
    </dgm:pt>
    <dgm:pt modelId="{61926298-F486-43EE-AECC-0BE2E17369FE}">
      <dgm:prSet/>
      <dgm:spPr/>
      <dgm:t>
        <a:bodyPr/>
        <a:lstStyle/>
        <a:p>
          <a:pPr rtl="0"/>
          <a:r>
            <a:rPr lang="es-MX"/>
            <a:t>Sellado adecuado</a:t>
          </a:r>
        </a:p>
      </dgm:t>
    </dgm:pt>
    <dgm:pt modelId="{3486E239-9DD1-4EAE-AD09-9D9DDF155E43}" type="parTrans" cxnId="{9DC4E71F-2F2E-41CA-A04D-D146C2F56C79}">
      <dgm:prSet/>
      <dgm:spPr/>
      <dgm:t>
        <a:bodyPr/>
        <a:lstStyle/>
        <a:p>
          <a:endParaRPr lang="es-MX"/>
        </a:p>
      </dgm:t>
    </dgm:pt>
    <dgm:pt modelId="{64159893-D73B-40B1-932C-DD4713D4E7A4}" type="sibTrans" cxnId="{9DC4E71F-2F2E-41CA-A04D-D146C2F56C79}">
      <dgm:prSet/>
      <dgm:spPr/>
      <dgm:t>
        <a:bodyPr/>
        <a:lstStyle/>
        <a:p>
          <a:endParaRPr lang="es-MX"/>
        </a:p>
      </dgm:t>
    </dgm:pt>
    <dgm:pt modelId="{F3909A58-7333-48FB-A45A-E50E6C2ACA7C}">
      <dgm:prSet/>
      <dgm:spPr/>
      <dgm:t>
        <a:bodyPr/>
        <a:lstStyle/>
        <a:p>
          <a:pPr rtl="0"/>
          <a:r>
            <a:rPr lang="es-MX"/>
            <a:t>Uso de rodamientos sellados</a:t>
          </a:r>
        </a:p>
      </dgm:t>
    </dgm:pt>
    <dgm:pt modelId="{24A4E0B9-29DC-4020-8A43-0B30CCEC3094}" type="parTrans" cxnId="{95B9BF5D-8B41-48FE-817B-CF28CC23C606}">
      <dgm:prSet/>
      <dgm:spPr/>
      <dgm:t>
        <a:bodyPr/>
        <a:lstStyle/>
        <a:p>
          <a:endParaRPr lang="es-MX"/>
        </a:p>
      </dgm:t>
    </dgm:pt>
    <dgm:pt modelId="{D9764900-C3D1-42EB-826E-2ECA92CE9F79}" type="sibTrans" cxnId="{95B9BF5D-8B41-48FE-817B-CF28CC23C606}">
      <dgm:prSet/>
      <dgm:spPr/>
      <dgm:t>
        <a:bodyPr/>
        <a:lstStyle/>
        <a:p>
          <a:endParaRPr lang="es-MX"/>
        </a:p>
      </dgm:t>
    </dgm:pt>
    <dgm:pt modelId="{7DC950CD-E127-4C9E-AD23-606197F907CE}">
      <dgm:prSet/>
      <dgm:spPr/>
      <dgm:t>
        <a:bodyPr/>
        <a:lstStyle/>
        <a:p>
          <a:pPr rtl="0"/>
          <a:r>
            <a:rPr lang="es-MX"/>
            <a:t>Selección del lubricante</a:t>
          </a:r>
        </a:p>
      </dgm:t>
    </dgm:pt>
    <dgm:pt modelId="{BE6F5985-ECB2-4BB8-A9D1-9BB69E3E4D74}" type="parTrans" cxnId="{EB3C3776-4828-418C-8069-05A78B8701DE}">
      <dgm:prSet/>
      <dgm:spPr/>
      <dgm:t>
        <a:bodyPr/>
        <a:lstStyle/>
        <a:p>
          <a:endParaRPr lang="es-MX"/>
        </a:p>
      </dgm:t>
    </dgm:pt>
    <dgm:pt modelId="{2175B2D7-471F-4FC6-93D2-90CE5702CD7E}" type="sibTrans" cxnId="{EB3C3776-4828-418C-8069-05A78B8701DE}">
      <dgm:prSet/>
      <dgm:spPr/>
      <dgm:t>
        <a:bodyPr/>
        <a:lstStyle/>
        <a:p>
          <a:endParaRPr lang="es-MX"/>
        </a:p>
      </dgm:t>
    </dgm:pt>
    <dgm:pt modelId="{5F515048-6EB8-45DD-AA96-8FD268A5A21F}">
      <dgm:prSet/>
      <dgm:spPr/>
      <dgm:t>
        <a:bodyPr/>
        <a:lstStyle/>
        <a:p>
          <a:pPr rtl="0"/>
          <a:r>
            <a:rPr lang="es-MX"/>
            <a:t>No retire del empaque los rodamientos</a:t>
          </a:r>
        </a:p>
      </dgm:t>
    </dgm:pt>
    <dgm:pt modelId="{80B6A0FD-F7ED-4950-8A17-5F4CC1101CB8}" type="parTrans" cxnId="{F1A0F37E-D4B6-4E2A-86CC-00D5E293D932}">
      <dgm:prSet/>
      <dgm:spPr/>
      <dgm:t>
        <a:bodyPr/>
        <a:lstStyle/>
        <a:p>
          <a:endParaRPr lang="es-MX"/>
        </a:p>
      </dgm:t>
    </dgm:pt>
    <dgm:pt modelId="{29010C2E-A72E-4394-9486-6EA344BF96D4}" type="sibTrans" cxnId="{F1A0F37E-D4B6-4E2A-86CC-00D5E293D932}">
      <dgm:prSet/>
      <dgm:spPr/>
      <dgm:t>
        <a:bodyPr/>
        <a:lstStyle/>
        <a:p>
          <a:endParaRPr lang="es-MX"/>
        </a:p>
      </dgm:t>
    </dgm:pt>
    <dgm:pt modelId="{14F0DCFF-8EAA-46A5-9372-739BB8115B56}">
      <dgm:prSet/>
      <dgm:spPr/>
      <dgm:t>
        <a:bodyPr/>
        <a:lstStyle/>
        <a:p>
          <a:r>
            <a:rPr lang="es-MX"/>
            <a:t>Proteja los rodamientos</a:t>
          </a:r>
        </a:p>
      </dgm:t>
    </dgm:pt>
    <dgm:pt modelId="{CCA301AA-DCB1-4813-BE2E-18AA2CA59940}" type="parTrans" cxnId="{C4CC53D7-3F0B-47AB-B9B1-597528D8CE5D}">
      <dgm:prSet/>
      <dgm:spPr/>
      <dgm:t>
        <a:bodyPr/>
        <a:lstStyle/>
        <a:p>
          <a:endParaRPr lang="es-MX"/>
        </a:p>
      </dgm:t>
    </dgm:pt>
    <dgm:pt modelId="{00C41CF1-5672-4809-BA30-18A3AE97F861}" type="sibTrans" cxnId="{C4CC53D7-3F0B-47AB-B9B1-597528D8CE5D}">
      <dgm:prSet/>
      <dgm:spPr/>
      <dgm:t>
        <a:bodyPr/>
        <a:lstStyle/>
        <a:p>
          <a:endParaRPr lang="es-MX"/>
        </a:p>
      </dgm:t>
    </dgm:pt>
    <dgm:pt modelId="{32281AE2-FA52-4081-86EA-0C85EB33A17B}" type="pres">
      <dgm:prSet presAssocID="{6E209B7D-527E-4A66-BE0A-0ACA68D559AF}" presName="diagram" presStyleCnt="0">
        <dgm:presLayoutVars>
          <dgm:dir/>
          <dgm:resizeHandles val="exact"/>
        </dgm:presLayoutVars>
      </dgm:prSet>
      <dgm:spPr/>
    </dgm:pt>
    <dgm:pt modelId="{1E547633-3AF7-435F-A90A-6A38D1B67158}" type="pres">
      <dgm:prSet presAssocID="{61926298-F486-43EE-AECC-0BE2E17369FE}" presName="node" presStyleLbl="node1" presStyleIdx="0" presStyleCnt="5">
        <dgm:presLayoutVars>
          <dgm:bulletEnabled val="1"/>
        </dgm:presLayoutVars>
      </dgm:prSet>
      <dgm:spPr/>
    </dgm:pt>
    <dgm:pt modelId="{3950CB9A-DF5F-41AC-8FB5-96CF43F57F02}" type="pres">
      <dgm:prSet presAssocID="{64159893-D73B-40B1-932C-DD4713D4E7A4}" presName="sibTrans" presStyleCnt="0"/>
      <dgm:spPr/>
    </dgm:pt>
    <dgm:pt modelId="{953F7625-D8FD-45C9-8E82-248E54BDF590}" type="pres">
      <dgm:prSet presAssocID="{F3909A58-7333-48FB-A45A-E50E6C2ACA7C}" presName="node" presStyleLbl="node1" presStyleIdx="1" presStyleCnt="5">
        <dgm:presLayoutVars>
          <dgm:bulletEnabled val="1"/>
        </dgm:presLayoutVars>
      </dgm:prSet>
      <dgm:spPr/>
    </dgm:pt>
    <dgm:pt modelId="{796AD757-48B5-47C9-A8D7-A783ECB5F5F4}" type="pres">
      <dgm:prSet presAssocID="{D9764900-C3D1-42EB-826E-2ECA92CE9F79}" presName="sibTrans" presStyleCnt="0"/>
      <dgm:spPr/>
    </dgm:pt>
    <dgm:pt modelId="{FB4568DC-EC5C-4E0C-A1DF-F25A0A7FC2E1}" type="pres">
      <dgm:prSet presAssocID="{7DC950CD-E127-4C9E-AD23-606197F907CE}" presName="node" presStyleLbl="node1" presStyleIdx="2" presStyleCnt="5" custLinFactNeighborX="-720" custLinFactNeighborY="38">
        <dgm:presLayoutVars>
          <dgm:bulletEnabled val="1"/>
        </dgm:presLayoutVars>
      </dgm:prSet>
      <dgm:spPr/>
    </dgm:pt>
    <dgm:pt modelId="{B48386E0-6220-4DD5-B126-A35D8C30C6C0}" type="pres">
      <dgm:prSet presAssocID="{2175B2D7-471F-4FC6-93D2-90CE5702CD7E}" presName="sibTrans" presStyleCnt="0"/>
      <dgm:spPr/>
    </dgm:pt>
    <dgm:pt modelId="{7D102D82-139F-4B9E-AAFD-DD7F22445CF0}" type="pres">
      <dgm:prSet presAssocID="{5F515048-6EB8-45DD-AA96-8FD268A5A21F}" presName="node" presStyleLbl="node1" presStyleIdx="3" presStyleCnt="5">
        <dgm:presLayoutVars>
          <dgm:bulletEnabled val="1"/>
        </dgm:presLayoutVars>
      </dgm:prSet>
      <dgm:spPr/>
    </dgm:pt>
    <dgm:pt modelId="{2F908CD7-2A3A-44E0-A9FC-E8125700D71F}" type="pres">
      <dgm:prSet presAssocID="{29010C2E-A72E-4394-9486-6EA344BF96D4}" presName="sibTrans" presStyleCnt="0"/>
      <dgm:spPr/>
    </dgm:pt>
    <dgm:pt modelId="{76B199B9-C424-41BC-86C9-966260CFC244}" type="pres">
      <dgm:prSet presAssocID="{14F0DCFF-8EAA-46A5-9372-739BB8115B56}" presName="node" presStyleLbl="node1" presStyleIdx="4" presStyleCnt="5">
        <dgm:presLayoutVars>
          <dgm:bulletEnabled val="1"/>
        </dgm:presLayoutVars>
      </dgm:prSet>
      <dgm:spPr/>
    </dgm:pt>
  </dgm:ptLst>
  <dgm:cxnLst>
    <dgm:cxn modelId="{05787707-7585-4584-BE3E-E34582336749}" type="presOf" srcId="{61926298-F486-43EE-AECC-0BE2E17369FE}" destId="{1E547633-3AF7-435F-A90A-6A38D1B67158}" srcOrd="0" destOrd="0" presId="urn:microsoft.com/office/officeart/2005/8/layout/default"/>
    <dgm:cxn modelId="{9DC4E71F-2F2E-41CA-A04D-D146C2F56C79}" srcId="{6E209B7D-527E-4A66-BE0A-0ACA68D559AF}" destId="{61926298-F486-43EE-AECC-0BE2E17369FE}" srcOrd="0" destOrd="0" parTransId="{3486E239-9DD1-4EAE-AD09-9D9DDF155E43}" sibTransId="{64159893-D73B-40B1-932C-DD4713D4E7A4}"/>
    <dgm:cxn modelId="{95B9BF5D-8B41-48FE-817B-CF28CC23C606}" srcId="{6E209B7D-527E-4A66-BE0A-0ACA68D559AF}" destId="{F3909A58-7333-48FB-A45A-E50E6C2ACA7C}" srcOrd="1" destOrd="0" parTransId="{24A4E0B9-29DC-4020-8A43-0B30CCEC3094}" sibTransId="{D9764900-C3D1-42EB-826E-2ECA92CE9F79}"/>
    <dgm:cxn modelId="{6E719266-FFBD-4909-A02C-FEE92FE33918}" type="presOf" srcId="{7DC950CD-E127-4C9E-AD23-606197F907CE}" destId="{FB4568DC-EC5C-4E0C-A1DF-F25A0A7FC2E1}" srcOrd="0" destOrd="0" presId="urn:microsoft.com/office/officeart/2005/8/layout/default"/>
    <dgm:cxn modelId="{EB3C3776-4828-418C-8069-05A78B8701DE}" srcId="{6E209B7D-527E-4A66-BE0A-0ACA68D559AF}" destId="{7DC950CD-E127-4C9E-AD23-606197F907CE}" srcOrd="2" destOrd="0" parTransId="{BE6F5985-ECB2-4BB8-A9D1-9BB69E3E4D74}" sibTransId="{2175B2D7-471F-4FC6-93D2-90CE5702CD7E}"/>
    <dgm:cxn modelId="{09B6D758-4032-4EE5-B727-D737DA5C94DA}" type="presOf" srcId="{F3909A58-7333-48FB-A45A-E50E6C2ACA7C}" destId="{953F7625-D8FD-45C9-8E82-248E54BDF590}" srcOrd="0" destOrd="0" presId="urn:microsoft.com/office/officeart/2005/8/layout/default"/>
    <dgm:cxn modelId="{F1A0F37E-D4B6-4E2A-86CC-00D5E293D932}" srcId="{6E209B7D-527E-4A66-BE0A-0ACA68D559AF}" destId="{5F515048-6EB8-45DD-AA96-8FD268A5A21F}" srcOrd="3" destOrd="0" parTransId="{80B6A0FD-F7ED-4950-8A17-5F4CC1101CB8}" sibTransId="{29010C2E-A72E-4394-9486-6EA344BF96D4}"/>
    <dgm:cxn modelId="{8CFCFF83-68DB-4CCB-ADF5-C97B4DFDD341}" type="presOf" srcId="{6E209B7D-527E-4A66-BE0A-0ACA68D559AF}" destId="{32281AE2-FA52-4081-86EA-0C85EB33A17B}" srcOrd="0" destOrd="0" presId="urn:microsoft.com/office/officeart/2005/8/layout/default"/>
    <dgm:cxn modelId="{C7A229B9-B218-4788-A162-79A56992606D}" type="presOf" srcId="{5F515048-6EB8-45DD-AA96-8FD268A5A21F}" destId="{7D102D82-139F-4B9E-AAFD-DD7F22445CF0}" srcOrd="0" destOrd="0" presId="urn:microsoft.com/office/officeart/2005/8/layout/default"/>
    <dgm:cxn modelId="{C4CC53D7-3F0B-47AB-B9B1-597528D8CE5D}" srcId="{6E209B7D-527E-4A66-BE0A-0ACA68D559AF}" destId="{14F0DCFF-8EAA-46A5-9372-739BB8115B56}" srcOrd="4" destOrd="0" parTransId="{CCA301AA-DCB1-4813-BE2E-18AA2CA59940}" sibTransId="{00C41CF1-5672-4809-BA30-18A3AE97F861}"/>
    <dgm:cxn modelId="{37332DF0-EE6B-44C8-9102-E40B14839C42}" type="presOf" srcId="{14F0DCFF-8EAA-46A5-9372-739BB8115B56}" destId="{76B199B9-C424-41BC-86C9-966260CFC244}" srcOrd="0" destOrd="0" presId="urn:microsoft.com/office/officeart/2005/8/layout/default"/>
    <dgm:cxn modelId="{DC6DF6DE-5043-4F20-8A73-8D720C7A0BF9}" type="presParOf" srcId="{32281AE2-FA52-4081-86EA-0C85EB33A17B}" destId="{1E547633-3AF7-435F-A90A-6A38D1B67158}" srcOrd="0" destOrd="0" presId="urn:microsoft.com/office/officeart/2005/8/layout/default"/>
    <dgm:cxn modelId="{22DBC390-49AC-4395-BF55-6359B69BB545}" type="presParOf" srcId="{32281AE2-FA52-4081-86EA-0C85EB33A17B}" destId="{3950CB9A-DF5F-41AC-8FB5-96CF43F57F02}" srcOrd="1" destOrd="0" presId="urn:microsoft.com/office/officeart/2005/8/layout/default"/>
    <dgm:cxn modelId="{4B85B70C-DAB6-46E4-9461-F7019EEBA4BD}" type="presParOf" srcId="{32281AE2-FA52-4081-86EA-0C85EB33A17B}" destId="{953F7625-D8FD-45C9-8E82-248E54BDF590}" srcOrd="2" destOrd="0" presId="urn:microsoft.com/office/officeart/2005/8/layout/default"/>
    <dgm:cxn modelId="{9AEC03EC-1CAD-4B2A-9F7B-B7B5556CDF64}" type="presParOf" srcId="{32281AE2-FA52-4081-86EA-0C85EB33A17B}" destId="{796AD757-48B5-47C9-A8D7-A783ECB5F5F4}" srcOrd="3" destOrd="0" presId="urn:microsoft.com/office/officeart/2005/8/layout/default"/>
    <dgm:cxn modelId="{6F4C8049-C178-4080-92D8-9A5C066E61F9}" type="presParOf" srcId="{32281AE2-FA52-4081-86EA-0C85EB33A17B}" destId="{FB4568DC-EC5C-4E0C-A1DF-F25A0A7FC2E1}" srcOrd="4" destOrd="0" presId="urn:microsoft.com/office/officeart/2005/8/layout/default"/>
    <dgm:cxn modelId="{B2E1C757-D76B-4C7B-92F9-08FF29449C8C}" type="presParOf" srcId="{32281AE2-FA52-4081-86EA-0C85EB33A17B}" destId="{B48386E0-6220-4DD5-B126-A35D8C30C6C0}" srcOrd="5" destOrd="0" presId="urn:microsoft.com/office/officeart/2005/8/layout/default"/>
    <dgm:cxn modelId="{1EABA5F3-6A2F-4AEC-8C80-F7793E01E683}" type="presParOf" srcId="{32281AE2-FA52-4081-86EA-0C85EB33A17B}" destId="{7D102D82-139F-4B9E-AAFD-DD7F22445CF0}" srcOrd="6" destOrd="0" presId="urn:microsoft.com/office/officeart/2005/8/layout/default"/>
    <dgm:cxn modelId="{842BEC6F-1540-4B44-B521-FDFD4D79EEAC}" type="presParOf" srcId="{32281AE2-FA52-4081-86EA-0C85EB33A17B}" destId="{2F908CD7-2A3A-44E0-A9FC-E8125700D71F}" srcOrd="7" destOrd="0" presId="urn:microsoft.com/office/officeart/2005/8/layout/default"/>
    <dgm:cxn modelId="{C5E71002-56DD-433F-A016-22E903775940}" type="presParOf" srcId="{32281AE2-FA52-4081-86EA-0C85EB33A17B}" destId="{76B199B9-C424-41BC-86C9-966260CFC24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209B7D-527E-4A66-BE0A-0ACA68D559A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MX"/>
        </a:p>
      </dgm:t>
    </dgm:pt>
    <dgm:pt modelId="{61926298-F486-43EE-AECC-0BE2E17369FE}">
      <dgm:prSet/>
      <dgm:spPr/>
      <dgm:t>
        <a:bodyPr/>
        <a:lstStyle/>
        <a:p>
          <a:pPr rtl="0"/>
          <a:r>
            <a:rPr lang="es-MX"/>
            <a:t>Micro movimiento de componentes adyacentes</a:t>
          </a:r>
        </a:p>
      </dgm:t>
    </dgm:pt>
    <dgm:pt modelId="{3486E239-9DD1-4EAE-AD09-9D9DDF155E43}" type="parTrans" cxnId="{9DC4E71F-2F2E-41CA-A04D-D146C2F56C79}">
      <dgm:prSet/>
      <dgm:spPr/>
      <dgm:t>
        <a:bodyPr/>
        <a:lstStyle/>
        <a:p>
          <a:endParaRPr lang="es-MX"/>
        </a:p>
      </dgm:t>
    </dgm:pt>
    <dgm:pt modelId="{64159893-D73B-40B1-932C-DD4713D4E7A4}" type="sibTrans" cxnId="{9DC4E71F-2F2E-41CA-A04D-D146C2F56C79}">
      <dgm:prSet/>
      <dgm:spPr/>
      <dgm:t>
        <a:bodyPr/>
        <a:lstStyle/>
        <a:p>
          <a:endParaRPr lang="es-MX"/>
        </a:p>
      </dgm:t>
    </dgm:pt>
    <dgm:pt modelId="{F3909A58-7333-48FB-A45A-E50E6C2ACA7C}">
      <dgm:prSet/>
      <dgm:spPr/>
      <dgm:t>
        <a:bodyPr/>
        <a:lstStyle/>
        <a:p>
          <a:pPr rtl="0"/>
          <a:r>
            <a:rPr lang="es-MX"/>
            <a:t>Oxidación</a:t>
          </a:r>
        </a:p>
      </dgm:t>
    </dgm:pt>
    <dgm:pt modelId="{24A4E0B9-29DC-4020-8A43-0B30CCEC3094}" type="parTrans" cxnId="{95B9BF5D-8B41-48FE-817B-CF28CC23C606}">
      <dgm:prSet/>
      <dgm:spPr/>
      <dgm:t>
        <a:bodyPr/>
        <a:lstStyle/>
        <a:p>
          <a:endParaRPr lang="es-MX"/>
        </a:p>
      </dgm:t>
    </dgm:pt>
    <dgm:pt modelId="{D9764900-C3D1-42EB-826E-2ECA92CE9F79}" type="sibTrans" cxnId="{95B9BF5D-8B41-48FE-817B-CF28CC23C606}">
      <dgm:prSet/>
      <dgm:spPr/>
      <dgm:t>
        <a:bodyPr/>
        <a:lstStyle/>
        <a:p>
          <a:endParaRPr lang="es-MX"/>
        </a:p>
      </dgm:t>
    </dgm:pt>
    <dgm:pt modelId="{7DC950CD-E127-4C9E-AD23-606197F907CE}">
      <dgm:prSet/>
      <dgm:spPr/>
      <dgm:t>
        <a:bodyPr/>
        <a:lstStyle/>
        <a:p>
          <a:pPr rtl="0"/>
          <a:r>
            <a:rPr lang="es-MX"/>
            <a:t>Pérdida de Material</a:t>
          </a:r>
        </a:p>
      </dgm:t>
    </dgm:pt>
    <dgm:pt modelId="{BE6F5985-ECB2-4BB8-A9D1-9BB69E3E4D74}" type="parTrans" cxnId="{EB3C3776-4828-418C-8069-05A78B8701DE}">
      <dgm:prSet/>
      <dgm:spPr/>
      <dgm:t>
        <a:bodyPr/>
        <a:lstStyle/>
        <a:p>
          <a:endParaRPr lang="es-MX"/>
        </a:p>
      </dgm:t>
    </dgm:pt>
    <dgm:pt modelId="{2175B2D7-471F-4FC6-93D2-90CE5702CD7E}" type="sibTrans" cxnId="{EB3C3776-4828-418C-8069-05A78B8701DE}">
      <dgm:prSet/>
      <dgm:spPr/>
      <dgm:t>
        <a:bodyPr/>
        <a:lstStyle/>
        <a:p>
          <a:endParaRPr lang="es-MX"/>
        </a:p>
      </dgm:t>
    </dgm:pt>
    <dgm:pt modelId="{5F515048-6EB8-45DD-AA96-8FD268A5A21F}">
      <dgm:prSet/>
      <dgm:spPr/>
      <dgm:t>
        <a:bodyPr/>
        <a:lstStyle/>
        <a:p>
          <a:pPr rtl="0"/>
          <a:r>
            <a:rPr lang="es-MX"/>
            <a:t>Ocurre en </a:t>
          </a:r>
          <a:r>
            <a:rPr lang="es-MX" err="1"/>
            <a:t>interfase</a:t>
          </a:r>
          <a:r>
            <a:rPr lang="es-MX"/>
            <a:t> de ajuste</a:t>
          </a:r>
        </a:p>
      </dgm:t>
    </dgm:pt>
    <dgm:pt modelId="{80B6A0FD-F7ED-4950-8A17-5F4CC1101CB8}" type="parTrans" cxnId="{F1A0F37E-D4B6-4E2A-86CC-00D5E293D932}">
      <dgm:prSet/>
      <dgm:spPr/>
      <dgm:t>
        <a:bodyPr/>
        <a:lstStyle/>
        <a:p>
          <a:endParaRPr lang="es-MX"/>
        </a:p>
      </dgm:t>
    </dgm:pt>
    <dgm:pt modelId="{29010C2E-A72E-4394-9486-6EA344BF96D4}" type="sibTrans" cxnId="{F1A0F37E-D4B6-4E2A-86CC-00D5E293D932}">
      <dgm:prSet/>
      <dgm:spPr/>
      <dgm:t>
        <a:bodyPr/>
        <a:lstStyle/>
        <a:p>
          <a:endParaRPr lang="es-MX"/>
        </a:p>
      </dgm:t>
    </dgm:pt>
    <dgm:pt modelId="{32281AE2-FA52-4081-86EA-0C85EB33A17B}" type="pres">
      <dgm:prSet presAssocID="{6E209B7D-527E-4A66-BE0A-0ACA68D559AF}" presName="diagram" presStyleCnt="0">
        <dgm:presLayoutVars>
          <dgm:dir/>
          <dgm:resizeHandles val="exact"/>
        </dgm:presLayoutVars>
      </dgm:prSet>
      <dgm:spPr/>
    </dgm:pt>
    <dgm:pt modelId="{1E547633-3AF7-435F-A90A-6A38D1B67158}" type="pres">
      <dgm:prSet presAssocID="{61926298-F486-43EE-AECC-0BE2E17369FE}" presName="node" presStyleLbl="node1" presStyleIdx="0" presStyleCnt="4">
        <dgm:presLayoutVars>
          <dgm:bulletEnabled val="1"/>
        </dgm:presLayoutVars>
      </dgm:prSet>
      <dgm:spPr/>
    </dgm:pt>
    <dgm:pt modelId="{3950CB9A-DF5F-41AC-8FB5-96CF43F57F02}" type="pres">
      <dgm:prSet presAssocID="{64159893-D73B-40B1-932C-DD4713D4E7A4}" presName="sibTrans" presStyleCnt="0"/>
      <dgm:spPr/>
    </dgm:pt>
    <dgm:pt modelId="{953F7625-D8FD-45C9-8E82-248E54BDF590}" type="pres">
      <dgm:prSet presAssocID="{F3909A58-7333-48FB-A45A-E50E6C2ACA7C}" presName="node" presStyleLbl="node1" presStyleIdx="1" presStyleCnt="4">
        <dgm:presLayoutVars>
          <dgm:bulletEnabled val="1"/>
        </dgm:presLayoutVars>
      </dgm:prSet>
      <dgm:spPr/>
    </dgm:pt>
    <dgm:pt modelId="{796AD757-48B5-47C9-A8D7-A783ECB5F5F4}" type="pres">
      <dgm:prSet presAssocID="{D9764900-C3D1-42EB-826E-2ECA92CE9F79}" presName="sibTrans" presStyleCnt="0"/>
      <dgm:spPr/>
    </dgm:pt>
    <dgm:pt modelId="{FB4568DC-EC5C-4E0C-A1DF-F25A0A7FC2E1}" type="pres">
      <dgm:prSet presAssocID="{7DC950CD-E127-4C9E-AD23-606197F907CE}" presName="node" presStyleLbl="node1" presStyleIdx="2" presStyleCnt="4" custLinFactNeighborX="-720" custLinFactNeighborY="38">
        <dgm:presLayoutVars>
          <dgm:bulletEnabled val="1"/>
        </dgm:presLayoutVars>
      </dgm:prSet>
      <dgm:spPr/>
    </dgm:pt>
    <dgm:pt modelId="{B48386E0-6220-4DD5-B126-A35D8C30C6C0}" type="pres">
      <dgm:prSet presAssocID="{2175B2D7-471F-4FC6-93D2-90CE5702CD7E}" presName="sibTrans" presStyleCnt="0"/>
      <dgm:spPr/>
    </dgm:pt>
    <dgm:pt modelId="{7D102D82-139F-4B9E-AAFD-DD7F22445CF0}" type="pres">
      <dgm:prSet presAssocID="{5F515048-6EB8-45DD-AA96-8FD268A5A21F}" presName="node" presStyleLbl="node1" presStyleIdx="3" presStyleCnt="4">
        <dgm:presLayoutVars>
          <dgm:bulletEnabled val="1"/>
        </dgm:presLayoutVars>
      </dgm:prSet>
      <dgm:spPr/>
    </dgm:pt>
  </dgm:ptLst>
  <dgm:cxnLst>
    <dgm:cxn modelId="{05787707-7585-4584-BE3E-E34582336749}" type="presOf" srcId="{61926298-F486-43EE-AECC-0BE2E17369FE}" destId="{1E547633-3AF7-435F-A90A-6A38D1B67158}" srcOrd="0" destOrd="0" presId="urn:microsoft.com/office/officeart/2005/8/layout/default"/>
    <dgm:cxn modelId="{9DC4E71F-2F2E-41CA-A04D-D146C2F56C79}" srcId="{6E209B7D-527E-4A66-BE0A-0ACA68D559AF}" destId="{61926298-F486-43EE-AECC-0BE2E17369FE}" srcOrd="0" destOrd="0" parTransId="{3486E239-9DD1-4EAE-AD09-9D9DDF155E43}" sibTransId="{64159893-D73B-40B1-932C-DD4713D4E7A4}"/>
    <dgm:cxn modelId="{95B9BF5D-8B41-48FE-817B-CF28CC23C606}" srcId="{6E209B7D-527E-4A66-BE0A-0ACA68D559AF}" destId="{F3909A58-7333-48FB-A45A-E50E6C2ACA7C}" srcOrd="1" destOrd="0" parTransId="{24A4E0B9-29DC-4020-8A43-0B30CCEC3094}" sibTransId="{D9764900-C3D1-42EB-826E-2ECA92CE9F79}"/>
    <dgm:cxn modelId="{6E719266-FFBD-4909-A02C-FEE92FE33918}" type="presOf" srcId="{7DC950CD-E127-4C9E-AD23-606197F907CE}" destId="{FB4568DC-EC5C-4E0C-A1DF-F25A0A7FC2E1}" srcOrd="0" destOrd="0" presId="urn:microsoft.com/office/officeart/2005/8/layout/default"/>
    <dgm:cxn modelId="{EB3C3776-4828-418C-8069-05A78B8701DE}" srcId="{6E209B7D-527E-4A66-BE0A-0ACA68D559AF}" destId="{7DC950CD-E127-4C9E-AD23-606197F907CE}" srcOrd="2" destOrd="0" parTransId="{BE6F5985-ECB2-4BB8-A9D1-9BB69E3E4D74}" sibTransId="{2175B2D7-471F-4FC6-93D2-90CE5702CD7E}"/>
    <dgm:cxn modelId="{09B6D758-4032-4EE5-B727-D737DA5C94DA}" type="presOf" srcId="{F3909A58-7333-48FB-A45A-E50E6C2ACA7C}" destId="{953F7625-D8FD-45C9-8E82-248E54BDF590}" srcOrd="0" destOrd="0" presId="urn:microsoft.com/office/officeart/2005/8/layout/default"/>
    <dgm:cxn modelId="{F1A0F37E-D4B6-4E2A-86CC-00D5E293D932}" srcId="{6E209B7D-527E-4A66-BE0A-0ACA68D559AF}" destId="{5F515048-6EB8-45DD-AA96-8FD268A5A21F}" srcOrd="3" destOrd="0" parTransId="{80B6A0FD-F7ED-4950-8A17-5F4CC1101CB8}" sibTransId="{29010C2E-A72E-4394-9486-6EA344BF96D4}"/>
    <dgm:cxn modelId="{8CFCFF83-68DB-4CCB-ADF5-C97B4DFDD341}" type="presOf" srcId="{6E209B7D-527E-4A66-BE0A-0ACA68D559AF}" destId="{32281AE2-FA52-4081-86EA-0C85EB33A17B}" srcOrd="0" destOrd="0" presId="urn:microsoft.com/office/officeart/2005/8/layout/default"/>
    <dgm:cxn modelId="{C7A229B9-B218-4788-A162-79A56992606D}" type="presOf" srcId="{5F515048-6EB8-45DD-AA96-8FD268A5A21F}" destId="{7D102D82-139F-4B9E-AAFD-DD7F22445CF0}" srcOrd="0" destOrd="0" presId="urn:microsoft.com/office/officeart/2005/8/layout/default"/>
    <dgm:cxn modelId="{DC6DF6DE-5043-4F20-8A73-8D720C7A0BF9}" type="presParOf" srcId="{32281AE2-FA52-4081-86EA-0C85EB33A17B}" destId="{1E547633-3AF7-435F-A90A-6A38D1B67158}" srcOrd="0" destOrd="0" presId="urn:microsoft.com/office/officeart/2005/8/layout/default"/>
    <dgm:cxn modelId="{22DBC390-49AC-4395-BF55-6359B69BB545}" type="presParOf" srcId="{32281AE2-FA52-4081-86EA-0C85EB33A17B}" destId="{3950CB9A-DF5F-41AC-8FB5-96CF43F57F02}" srcOrd="1" destOrd="0" presId="urn:microsoft.com/office/officeart/2005/8/layout/default"/>
    <dgm:cxn modelId="{4B85B70C-DAB6-46E4-9461-F7019EEBA4BD}" type="presParOf" srcId="{32281AE2-FA52-4081-86EA-0C85EB33A17B}" destId="{953F7625-D8FD-45C9-8E82-248E54BDF590}" srcOrd="2" destOrd="0" presId="urn:microsoft.com/office/officeart/2005/8/layout/default"/>
    <dgm:cxn modelId="{9AEC03EC-1CAD-4B2A-9F7B-B7B5556CDF64}" type="presParOf" srcId="{32281AE2-FA52-4081-86EA-0C85EB33A17B}" destId="{796AD757-48B5-47C9-A8D7-A783ECB5F5F4}" srcOrd="3" destOrd="0" presId="urn:microsoft.com/office/officeart/2005/8/layout/default"/>
    <dgm:cxn modelId="{6F4C8049-C178-4080-92D8-9A5C066E61F9}" type="presParOf" srcId="{32281AE2-FA52-4081-86EA-0C85EB33A17B}" destId="{FB4568DC-EC5C-4E0C-A1DF-F25A0A7FC2E1}" srcOrd="4" destOrd="0" presId="urn:microsoft.com/office/officeart/2005/8/layout/default"/>
    <dgm:cxn modelId="{B2E1C757-D76B-4C7B-92F9-08FF29449C8C}" type="presParOf" srcId="{32281AE2-FA52-4081-86EA-0C85EB33A17B}" destId="{B48386E0-6220-4DD5-B126-A35D8C30C6C0}" srcOrd="5" destOrd="0" presId="urn:microsoft.com/office/officeart/2005/8/layout/default"/>
    <dgm:cxn modelId="{1EABA5F3-6A2F-4AEC-8C80-F7793E01E683}" type="presParOf" srcId="{32281AE2-FA52-4081-86EA-0C85EB33A17B}" destId="{7D102D82-139F-4B9E-AAFD-DD7F22445CF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E95F3E-915D-4E71-87BC-A5249A44AD10}"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s-MX"/>
        </a:p>
      </dgm:t>
    </dgm:pt>
    <dgm:pt modelId="{C2CFC727-A3EE-4D30-93DD-D7881B8EC7FD}">
      <dgm:prSet/>
      <dgm:spPr/>
      <dgm:t>
        <a:bodyPr/>
        <a:lstStyle/>
        <a:p>
          <a:pPr rtl="0"/>
          <a:r>
            <a:rPr lang="es-MX"/>
            <a:t>Selección de ajustes adecuado</a:t>
          </a:r>
        </a:p>
      </dgm:t>
    </dgm:pt>
    <dgm:pt modelId="{7297A054-8514-4042-84FE-51C0A09BC2D7}" type="parTrans" cxnId="{0C880686-F077-4CBA-B30B-B1D1DB9799D1}">
      <dgm:prSet/>
      <dgm:spPr/>
      <dgm:t>
        <a:bodyPr/>
        <a:lstStyle/>
        <a:p>
          <a:endParaRPr lang="es-MX"/>
        </a:p>
      </dgm:t>
    </dgm:pt>
    <dgm:pt modelId="{870A650E-6366-40FE-986E-7B5817C4024F}" type="sibTrans" cxnId="{0C880686-F077-4CBA-B30B-B1D1DB9799D1}">
      <dgm:prSet/>
      <dgm:spPr/>
      <dgm:t>
        <a:bodyPr/>
        <a:lstStyle/>
        <a:p>
          <a:endParaRPr lang="es-MX"/>
        </a:p>
      </dgm:t>
    </dgm:pt>
    <dgm:pt modelId="{5E69F78B-714B-494B-8082-1C213EA22C8F}">
      <dgm:prSet/>
      <dgm:spPr/>
      <dgm:t>
        <a:bodyPr/>
        <a:lstStyle/>
        <a:p>
          <a:pPr rtl="0"/>
          <a:r>
            <a:rPr lang="es-MX"/>
            <a:t>Asientos bien maquinados</a:t>
          </a:r>
        </a:p>
      </dgm:t>
    </dgm:pt>
    <dgm:pt modelId="{5FBE5A76-6EAF-4589-B966-54B03D06524C}" type="parTrans" cxnId="{A1E0A54D-2F2F-45DE-A543-D07CC28AE12C}">
      <dgm:prSet/>
      <dgm:spPr/>
      <dgm:t>
        <a:bodyPr/>
        <a:lstStyle/>
        <a:p>
          <a:endParaRPr lang="es-MX"/>
        </a:p>
      </dgm:t>
    </dgm:pt>
    <dgm:pt modelId="{6BDAF170-5810-4048-A0F9-AB3E7EBEBDBC}" type="sibTrans" cxnId="{A1E0A54D-2F2F-45DE-A543-D07CC28AE12C}">
      <dgm:prSet/>
      <dgm:spPr/>
      <dgm:t>
        <a:bodyPr/>
        <a:lstStyle/>
        <a:p>
          <a:endParaRPr lang="es-MX"/>
        </a:p>
      </dgm:t>
    </dgm:pt>
    <dgm:pt modelId="{F48D967B-4F37-44AC-9A83-77F6AAB0A1DD}">
      <dgm:prSet/>
      <dgm:spPr/>
      <dgm:t>
        <a:bodyPr/>
        <a:lstStyle/>
        <a:p>
          <a:pPr rtl="0"/>
          <a:r>
            <a:rPr lang="es-MX"/>
            <a:t>Asientos cumplan especificaciones dimensionales y </a:t>
          </a:r>
          <a:r>
            <a:rPr lang="es-MX" err="1"/>
            <a:t>geometricas</a:t>
          </a:r>
          <a:endParaRPr lang="es-MX"/>
        </a:p>
      </dgm:t>
    </dgm:pt>
    <dgm:pt modelId="{8309C412-32E7-4732-AA2C-1567FA45C2EC}" type="parTrans" cxnId="{C8FB6EB6-AB2B-41B6-B5CA-265B3951EBAC}">
      <dgm:prSet/>
      <dgm:spPr/>
      <dgm:t>
        <a:bodyPr/>
        <a:lstStyle/>
        <a:p>
          <a:endParaRPr lang="es-MX"/>
        </a:p>
      </dgm:t>
    </dgm:pt>
    <dgm:pt modelId="{F18C47F2-5FCD-4C28-BC97-36204B895359}" type="sibTrans" cxnId="{C8FB6EB6-AB2B-41B6-B5CA-265B3951EBAC}">
      <dgm:prSet/>
      <dgm:spPr/>
      <dgm:t>
        <a:bodyPr/>
        <a:lstStyle/>
        <a:p>
          <a:endParaRPr lang="es-MX"/>
        </a:p>
      </dgm:t>
    </dgm:pt>
    <dgm:pt modelId="{D507ECB1-4CED-4142-A959-D982C6E54215}">
      <dgm:prSet/>
      <dgm:spPr/>
      <dgm:t>
        <a:bodyPr/>
        <a:lstStyle/>
        <a:p>
          <a:pPr rtl="0"/>
          <a:r>
            <a:rPr lang="es-MX"/>
            <a:t>Pastas anticorrosivas o recubrimientos</a:t>
          </a:r>
        </a:p>
      </dgm:t>
    </dgm:pt>
    <dgm:pt modelId="{7356D7A4-CB6A-4F15-A420-95134F203ABE}" type="parTrans" cxnId="{C4E12D6D-045D-4E55-B729-7F770664320A}">
      <dgm:prSet/>
      <dgm:spPr/>
      <dgm:t>
        <a:bodyPr/>
        <a:lstStyle/>
        <a:p>
          <a:endParaRPr lang="es-MX"/>
        </a:p>
      </dgm:t>
    </dgm:pt>
    <dgm:pt modelId="{E3E10C85-0AF3-4902-81B6-F38644CB3D52}" type="sibTrans" cxnId="{C4E12D6D-045D-4E55-B729-7F770664320A}">
      <dgm:prSet/>
      <dgm:spPr/>
      <dgm:t>
        <a:bodyPr/>
        <a:lstStyle/>
        <a:p>
          <a:endParaRPr lang="es-MX"/>
        </a:p>
      </dgm:t>
    </dgm:pt>
    <dgm:pt modelId="{07561ACE-E67F-40B2-B3BD-C0542B75EC6F}" type="pres">
      <dgm:prSet presAssocID="{FDE95F3E-915D-4E71-87BC-A5249A44AD10}" presName="linear" presStyleCnt="0">
        <dgm:presLayoutVars>
          <dgm:animLvl val="lvl"/>
          <dgm:resizeHandles val="exact"/>
        </dgm:presLayoutVars>
      </dgm:prSet>
      <dgm:spPr/>
    </dgm:pt>
    <dgm:pt modelId="{6B879DC5-98C4-4073-8BAD-565D53483625}" type="pres">
      <dgm:prSet presAssocID="{C2CFC727-A3EE-4D30-93DD-D7881B8EC7FD}" presName="parentText" presStyleLbl="node1" presStyleIdx="0" presStyleCnt="4">
        <dgm:presLayoutVars>
          <dgm:chMax val="0"/>
          <dgm:bulletEnabled val="1"/>
        </dgm:presLayoutVars>
      </dgm:prSet>
      <dgm:spPr/>
    </dgm:pt>
    <dgm:pt modelId="{EDEC3BC3-5C56-4580-8D62-732FBFD4F28A}" type="pres">
      <dgm:prSet presAssocID="{870A650E-6366-40FE-986E-7B5817C4024F}" presName="spacer" presStyleCnt="0"/>
      <dgm:spPr/>
    </dgm:pt>
    <dgm:pt modelId="{40BD4789-CCD4-4204-B1B0-7EAD9A5CA1FC}" type="pres">
      <dgm:prSet presAssocID="{5E69F78B-714B-494B-8082-1C213EA22C8F}" presName="parentText" presStyleLbl="node1" presStyleIdx="1" presStyleCnt="4">
        <dgm:presLayoutVars>
          <dgm:chMax val="0"/>
          <dgm:bulletEnabled val="1"/>
        </dgm:presLayoutVars>
      </dgm:prSet>
      <dgm:spPr/>
    </dgm:pt>
    <dgm:pt modelId="{055592C4-7F87-46DB-8982-DF2AD60FC91C}" type="pres">
      <dgm:prSet presAssocID="{6BDAF170-5810-4048-A0F9-AB3E7EBEBDBC}" presName="spacer" presStyleCnt="0"/>
      <dgm:spPr/>
    </dgm:pt>
    <dgm:pt modelId="{13C8084F-6B6E-43A4-84A7-9DC2820F1D67}" type="pres">
      <dgm:prSet presAssocID="{F48D967B-4F37-44AC-9A83-77F6AAB0A1DD}" presName="parentText" presStyleLbl="node1" presStyleIdx="2" presStyleCnt="4">
        <dgm:presLayoutVars>
          <dgm:chMax val="0"/>
          <dgm:bulletEnabled val="1"/>
        </dgm:presLayoutVars>
      </dgm:prSet>
      <dgm:spPr/>
    </dgm:pt>
    <dgm:pt modelId="{BB1D2135-2269-4AA0-8EA0-C7D2AAB4F517}" type="pres">
      <dgm:prSet presAssocID="{F18C47F2-5FCD-4C28-BC97-36204B895359}" presName="spacer" presStyleCnt="0"/>
      <dgm:spPr/>
    </dgm:pt>
    <dgm:pt modelId="{F76046BB-6B09-4786-8793-EC26889C199C}" type="pres">
      <dgm:prSet presAssocID="{D507ECB1-4CED-4142-A959-D982C6E54215}" presName="parentText" presStyleLbl="node1" presStyleIdx="3" presStyleCnt="4">
        <dgm:presLayoutVars>
          <dgm:chMax val="0"/>
          <dgm:bulletEnabled val="1"/>
        </dgm:presLayoutVars>
      </dgm:prSet>
      <dgm:spPr/>
    </dgm:pt>
  </dgm:ptLst>
  <dgm:cxnLst>
    <dgm:cxn modelId="{76AAEA15-59A7-4A7F-AEA1-77A8AB8474FC}" type="presOf" srcId="{F48D967B-4F37-44AC-9A83-77F6AAB0A1DD}" destId="{13C8084F-6B6E-43A4-84A7-9DC2820F1D67}" srcOrd="0" destOrd="0" presId="urn:microsoft.com/office/officeart/2005/8/layout/vList2"/>
    <dgm:cxn modelId="{9DF53636-F6EE-4A08-9A43-CCAFAAEBD6C9}" type="presOf" srcId="{5E69F78B-714B-494B-8082-1C213EA22C8F}" destId="{40BD4789-CCD4-4204-B1B0-7EAD9A5CA1FC}" srcOrd="0" destOrd="0" presId="urn:microsoft.com/office/officeart/2005/8/layout/vList2"/>
    <dgm:cxn modelId="{DF4CDB3A-CB6B-4088-BB89-7AB5C525B18C}" type="presOf" srcId="{FDE95F3E-915D-4E71-87BC-A5249A44AD10}" destId="{07561ACE-E67F-40B2-B3BD-C0542B75EC6F}" srcOrd="0" destOrd="0" presId="urn:microsoft.com/office/officeart/2005/8/layout/vList2"/>
    <dgm:cxn modelId="{C4E12D6D-045D-4E55-B729-7F770664320A}" srcId="{FDE95F3E-915D-4E71-87BC-A5249A44AD10}" destId="{D507ECB1-4CED-4142-A959-D982C6E54215}" srcOrd="3" destOrd="0" parTransId="{7356D7A4-CB6A-4F15-A420-95134F203ABE}" sibTransId="{E3E10C85-0AF3-4902-81B6-F38644CB3D52}"/>
    <dgm:cxn modelId="{A1E0A54D-2F2F-45DE-A543-D07CC28AE12C}" srcId="{FDE95F3E-915D-4E71-87BC-A5249A44AD10}" destId="{5E69F78B-714B-494B-8082-1C213EA22C8F}" srcOrd="1" destOrd="0" parTransId="{5FBE5A76-6EAF-4589-B966-54B03D06524C}" sibTransId="{6BDAF170-5810-4048-A0F9-AB3E7EBEBDBC}"/>
    <dgm:cxn modelId="{0C880686-F077-4CBA-B30B-B1D1DB9799D1}" srcId="{FDE95F3E-915D-4E71-87BC-A5249A44AD10}" destId="{C2CFC727-A3EE-4D30-93DD-D7881B8EC7FD}" srcOrd="0" destOrd="0" parTransId="{7297A054-8514-4042-84FE-51C0A09BC2D7}" sibTransId="{870A650E-6366-40FE-986E-7B5817C4024F}"/>
    <dgm:cxn modelId="{C8FB6EB6-AB2B-41B6-B5CA-265B3951EBAC}" srcId="{FDE95F3E-915D-4E71-87BC-A5249A44AD10}" destId="{F48D967B-4F37-44AC-9A83-77F6AAB0A1DD}" srcOrd="2" destOrd="0" parTransId="{8309C412-32E7-4732-AA2C-1567FA45C2EC}" sibTransId="{F18C47F2-5FCD-4C28-BC97-36204B895359}"/>
    <dgm:cxn modelId="{6E2F09C7-0CDA-4BFB-A0D2-01D232A2C1D2}" type="presOf" srcId="{C2CFC727-A3EE-4D30-93DD-D7881B8EC7FD}" destId="{6B879DC5-98C4-4073-8BAD-565D53483625}" srcOrd="0" destOrd="0" presId="urn:microsoft.com/office/officeart/2005/8/layout/vList2"/>
    <dgm:cxn modelId="{DA8175FD-4354-4660-8732-7E90A5A54FF8}" type="presOf" srcId="{D507ECB1-4CED-4142-A959-D982C6E54215}" destId="{F76046BB-6B09-4786-8793-EC26889C199C}" srcOrd="0" destOrd="0" presId="urn:microsoft.com/office/officeart/2005/8/layout/vList2"/>
    <dgm:cxn modelId="{C1FA75A4-727E-471B-B910-30F1DC7C92B8}" type="presParOf" srcId="{07561ACE-E67F-40B2-B3BD-C0542B75EC6F}" destId="{6B879DC5-98C4-4073-8BAD-565D53483625}" srcOrd="0" destOrd="0" presId="urn:microsoft.com/office/officeart/2005/8/layout/vList2"/>
    <dgm:cxn modelId="{9A89CE7B-34F1-4277-9390-AC5CA2399191}" type="presParOf" srcId="{07561ACE-E67F-40B2-B3BD-C0542B75EC6F}" destId="{EDEC3BC3-5C56-4580-8D62-732FBFD4F28A}" srcOrd="1" destOrd="0" presId="urn:microsoft.com/office/officeart/2005/8/layout/vList2"/>
    <dgm:cxn modelId="{5D7D61BF-3487-4C72-A73F-118DF96A635B}" type="presParOf" srcId="{07561ACE-E67F-40B2-B3BD-C0542B75EC6F}" destId="{40BD4789-CCD4-4204-B1B0-7EAD9A5CA1FC}" srcOrd="2" destOrd="0" presId="urn:microsoft.com/office/officeart/2005/8/layout/vList2"/>
    <dgm:cxn modelId="{7588C119-BF65-4802-B37A-BE9A2F26375A}" type="presParOf" srcId="{07561ACE-E67F-40B2-B3BD-C0542B75EC6F}" destId="{055592C4-7F87-46DB-8982-DF2AD60FC91C}" srcOrd="3" destOrd="0" presId="urn:microsoft.com/office/officeart/2005/8/layout/vList2"/>
    <dgm:cxn modelId="{C3D3F2DB-4A6B-4E3F-8E27-BB7A7E69B410}" type="presParOf" srcId="{07561ACE-E67F-40B2-B3BD-C0542B75EC6F}" destId="{13C8084F-6B6E-43A4-84A7-9DC2820F1D67}" srcOrd="4" destOrd="0" presId="urn:microsoft.com/office/officeart/2005/8/layout/vList2"/>
    <dgm:cxn modelId="{98BF6670-D5C3-4604-8A2A-65D66ECE3A02}" type="presParOf" srcId="{07561ACE-E67F-40B2-B3BD-C0542B75EC6F}" destId="{BB1D2135-2269-4AA0-8EA0-C7D2AAB4F517}" srcOrd="5" destOrd="0" presId="urn:microsoft.com/office/officeart/2005/8/layout/vList2"/>
    <dgm:cxn modelId="{57B8E0FD-B9F2-474E-8DF4-8B57B1CF8CE9}" type="presParOf" srcId="{07561ACE-E67F-40B2-B3BD-C0542B75EC6F}" destId="{F76046BB-6B09-4786-8793-EC26889C199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8869F1-DFA2-4F4F-8A49-A4AD159A219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s-MX"/>
        </a:p>
      </dgm:t>
    </dgm:pt>
    <dgm:pt modelId="{5A1A0382-3E87-4405-8F52-66CC86D86E82}">
      <dgm:prSet custT="1"/>
      <dgm:spPr/>
      <dgm:t>
        <a:bodyPr/>
        <a:lstStyle/>
        <a:p>
          <a:pPr algn="ctr" rtl="0"/>
          <a:r>
            <a:rPr lang="es-MX" sz="1800">
              <a:latin typeface="Segoe UI Historic" panose="020B0502040204020203" pitchFamily="34" charset="0"/>
              <a:ea typeface="Segoe UI Historic" panose="020B0502040204020203" pitchFamily="34" charset="0"/>
              <a:cs typeface="Segoe UI Historic" panose="020B0502040204020203" pitchFamily="34" charset="0"/>
            </a:rPr>
            <a:t>No exponga el rodamiento a vibraciones</a:t>
          </a:r>
        </a:p>
      </dgm:t>
    </dgm:pt>
    <dgm:pt modelId="{7DD9B166-A337-4113-B492-B8EFC1604194}" type="parTrans" cxnId="{94B6A0B7-AC9C-4B4F-8E26-7859BD433E96}">
      <dgm:prSet/>
      <dgm:spPr/>
      <dgm:t>
        <a:bodyPr/>
        <a:lstStyle/>
        <a:p>
          <a:pPr algn="ctr"/>
          <a:endParaRPr lang="es-MX" sz="2800"/>
        </a:p>
      </dgm:t>
    </dgm:pt>
    <dgm:pt modelId="{EDE34036-42B3-4282-A414-1E717F1075F1}" type="sibTrans" cxnId="{94B6A0B7-AC9C-4B4F-8E26-7859BD433E96}">
      <dgm:prSet/>
      <dgm:spPr/>
      <dgm:t>
        <a:bodyPr/>
        <a:lstStyle/>
        <a:p>
          <a:pPr algn="ctr"/>
          <a:endParaRPr lang="es-MX" sz="2800"/>
        </a:p>
      </dgm:t>
    </dgm:pt>
    <dgm:pt modelId="{7A762D67-8BBE-47F3-87A4-29290E8021DF}">
      <dgm:prSet custT="1"/>
      <dgm:spPr/>
      <dgm:t>
        <a:bodyPr/>
        <a:lstStyle/>
        <a:p>
          <a:pPr algn="ctr" rtl="0"/>
          <a:r>
            <a:rPr lang="es-MX" sz="1800">
              <a:latin typeface="Segoe UI Historic" panose="020B0502040204020203" pitchFamily="34" charset="0"/>
              <a:ea typeface="Segoe UI Historic" panose="020B0502040204020203" pitchFamily="34" charset="0"/>
              <a:cs typeface="Segoe UI Historic" panose="020B0502040204020203" pitchFamily="34" charset="0"/>
            </a:rPr>
            <a:t>Amortiguar vibración</a:t>
          </a:r>
        </a:p>
      </dgm:t>
    </dgm:pt>
    <dgm:pt modelId="{72B92D9C-BCEA-48FB-8D1E-2DEF9CA5F128}" type="parTrans" cxnId="{DEFA6063-2C69-4B9F-9C1B-B1424BB4C7C3}">
      <dgm:prSet/>
      <dgm:spPr/>
      <dgm:t>
        <a:bodyPr/>
        <a:lstStyle/>
        <a:p>
          <a:pPr algn="ctr"/>
          <a:endParaRPr lang="es-MX" sz="2800"/>
        </a:p>
      </dgm:t>
    </dgm:pt>
    <dgm:pt modelId="{863A1533-57A5-4409-9DAB-088635C948B4}" type="sibTrans" cxnId="{DEFA6063-2C69-4B9F-9C1B-B1424BB4C7C3}">
      <dgm:prSet/>
      <dgm:spPr/>
      <dgm:t>
        <a:bodyPr/>
        <a:lstStyle/>
        <a:p>
          <a:pPr algn="ctr"/>
          <a:endParaRPr lang="es-MX" sz="2800"/>
        </a:p>
      </dgm:t>
    </dgm:pt>
    <dgm:pt modelId="{970B599B-A21E-4286-BA7C-A3D50AD30DC1}">
      <dgm:prSet custT="1"/>
      <dgm:spPr/>
      <dgm:t>
        <a:bodyPr/>
        <a:lstStyle/>
        <a:p>
          <a:pPr algn="ctr" rtl="0"/>
          <a:r>
            <a:rPr lang="es-MX" sz="1800">
              <a:latin typeface="Segoe UI Historic" panose="020B0502040204020203" pitchFamily="34" charset="0"/>
              <a:ea typeface="Segoe UI Historic" panose="020B0502040204020203" pitchFamily="34" charset="0"/>
              <a:cs typeface="Segoe UI Historic" panose="020B0502040204020203" pitchFamily="34" charset="0"/>
            </a:rPr>
            <a:t>Lubricantes con antivibrocorrosión</a:t>
          </a:r>
        </a:p>
      </dgm:t>
    </dgm:pt>
    <dgm:pt modelId="{6EABD433-6F71-43CC-894E-3D9F20C19B18}" type="parTrans" cxnId="{523840E8-5CE1-485E-9A6D-BC25471A287D}">
      <dgm:prSet/>
      <dgm:spPr/>
      <dgm:t>
        <a:bodyPr/>
        <a:lstStyle/>
        <a:p>
          <a:pPr algn="ctr"/>
          <a:endParaRPr lang="es-MX" sz="2800"/>
        </a:p>
      </dgm:t>
    </dgm:pt>
    <dgm:pt modelId="{23B8E2DC-CD50-488B-BDA2-3A3886B52AB8}" type="sibTrans" cxnId="{523840E8-5CE1-485E-9A6D-BC25471A287D}">
      <dgm:prSet/>
      <dgm:spPr/>
      <dgm:t>
        <a:bodyPr/>
        <a:lstStyle/>
        <a:p>
          <a:pPr algn="ctr"/>
          <a:endParaRPr lang="es-MX" sz="2800"/>
        </a:p>
      </dgm:t>
    </dgm:pt>
    <dgm:pt modelId="{69078CCC-BAD5-4D80-A905-98C29DFAF758}">
      <dgm:prSet custT="1"/>
      <dgm:spPr/>
      <dgm:t>
        <a:bodyPr/>
        <a:lstStyle/>
        <a:p>
          <a:pPr algn="ctr" rtl="0"/>
          <a:r>
            <a:rPr lang="es-MX" sz="1800">
              <a:latin typeface="Segoe UI Historic" panose="020B0502040204020203" pitchFamily="34" charset="0"/>
              <a:ea typeface="Segoe UI Historic" panose="020B0502040204020203" pitchFamily="34" charset="0"/>
              <a:cs typeface="Segoe UI Historic" panose="020B0502040204020203" pitchFamily="34" charset="0"/>
            </a:rPr>
            <a:t>Girar los equipos</a:t>
          </a:r>
        </a:p>
      </dgm:t>
    </dgm:pt>
    <dgm:pt modelId="{6A46DAB0-5268-4112-9A1A-51496D6C0E82}" type="parTrans" cxnId="{660BFE4C-6F5E-4176-826B-49B0DE4C01C0}">
      <dgm:prSet/>
      <dgm:spPr/>
      <dgm:t>
        <a:bodyPr/>
        <a:lstStyle/>
        <a:p>
          <a:pPr algn="ctr"/>
          <a:endParaRPr lang="es-MX" sz="2800"/>
        </a:p>
      </dgm:t>
    </dgm:pt>
    <dgm:pt modelId="{F7605C60-D873-41EF-B4CC-381BC2215787}" type="sibTrans" cxnId="{660BFE4C-6F5E-4176-826B-49B0DE4C01C0}">
      <dgm:prSet/>
      <dgm:spPr/>
      <dgm:t>
        <a:bodyPr/>
        <a:lstStyle/>
        <a:p>
          <a:pPr algn="ctr"/>
          <a:endParaRPr lang="es-MX" sz="2800"/>
        </a:p>
      </dgm:t>
    </dgm:pt>
    <dgm:pt modelId="{6F7C869D-40A3-4232-85CC-D4AF0794A80E}">
      <dgm:prSet custT="1"/>
      <dgm:spPr/>
      <dgm:t>
        <a:bodyPr/>
        <a:lstStyle/>
        <a:p>
          <a:pPr algn="ctr" rtl="0"/>
          <a:r>
            <a:rPr lang="es-MX" sz="1800">
              <a:latin typeface="Segoe UI Historic" panose="020B0502040204020203" pitchFamily="34" charset="0"/>
              <a:ea typeface="Segoe UI Historic" panose="020B0502040204020203" pitchFamily="34" charset="0"/>
              <a:cs typeface="Segoe UI Historic" panose="020B0502040204020203" pitchFamily="34" charset="0"/>
            </a:rPr>
            <a:t>Rodamientos para aplicaciones vibratorias</a:t>
          </a:r>
        </a:p>
      </dgm:t>
    </dgm:pt>
    <dgm:pt modelId="{7922E14D-9A2A-477C-9579-6BA49F3542AD}" type="parTrans" cxnId="{7BDFCC57-7611-4431-8B9C-0F4D550EC792}">
      <dgm:prSet/>
      <dgm:spPr/>
      <dgm:t>
        <a:bodyPr/>
        <a:lstStyle/>
        <a:p>
          <a:pPr algn="ctr"/>
          <a:endParaRPr lang="es-MX" sz="2800"/>
        </a:p>
      </dgm:t>
    </dgm:pt>
    <dgm:pt modelId="{6C8F62C6-459B-48BA-B1F2-F145ADA82D54}" type="sibTrans" cxnId="{7BDFCC57-7611-4431-8B9C-0F4D550EC792}">
      <dgm:prSet/>
      <dgm:spPr/>
      <dgm:t>
        <a:bodyPr/>
        <a:lstStyle/>
        <a:p>
          <a:pPr algn="ctr"/>
          <a:endParaRPr lang="es-MX" sz="2800"/>
        </a:p>
      </dgm:t>
    </dgm:pt>
    <dgm:pt modelId="{1FEE0413-0F5E-4FDE-AD8A-E34A1145606F}" type="pres">
      <dgm:prSet presAssocID="{E78869F1-DFA2-4F4F-8A49-A4AD159A219C}" presName="linear" presStyleCnt="0">
        <dgm:presLayoutVars>
          <dgm:animLvl val="lvl"/>
          <dgm:resizeHandles val="exact"/>
        </dgm:presLayoutVars>
      </dgm:prSet>
      <dgm:spPr/>
    </dgm:pt>
    <dgm:pt modelId="{959085B2-F59F-4840-A563-B371C5C38445}" type="pres">
      <dgm:prSet presAssocID="{5A1A0382-3E87-4405-8F52-66CC86D86E82}" presName="parentText" presStyleLbl="node1" presStyleIdx="0" presStyleCnt="5">
        <dgm:presLayoutVars>
          <dgm:chMax val="0"/>
          <dgm:bulletEnabled val="1"/>
        </dgm:presLayoutVars>
      </dgm:prSet>
      <dgm:spPr/>
    </dgm:pt>
    <dgm:pt modelId="{4E1E82CC-D6EE-4E75-A70F-2B2D6B1768BE}" type="pres">
      <dgm:prSet presAssocID="{EDE34036-42B3-4282-A414-1E717F1075F1}" presName="spacer" presStyleCnt="0"/>
      <dgm:spPr/>
    </dgm:pt>
    <dgm:pt modelId="{CF94B67F-40B2-46CA-8E2B-CD67F9A6634E}" type="pres">
      <dgm:prSet presAssocID="{7A762D67-8BBE-47F3-87A4-29290E8021DF}" presName="parentText" presStyleLbl="node1" presStyleIdx="1" presStyleCnt="5">
        <dgm:presLayoutVars>
          <dgm:chMax val="0"/>
          <dgm:bulletEnabled val="1"/>
        </dgm:presLayoutVars>
      </dgm:prSet>
      <dgm:spPr/>
    </dgm:pt>
    <dgm:pt modelId="{A64FB2A4-D016-49EC-96C3-B1692169E9B2}" type="pres">
      <dgm:prSet presAssocID="{863A1533-57A5-4409-9DAB-088635C948B4}" presName="spacer" presStyleCnt="0"/>
      <dgm:spPr/>
    </dgm:pt>
    <dgm:pt modelId="{555962A1-411F-43DA-84B4-1A8C0BDB75D5}" type="pres">
      <dgm:prSet presAssocID="{970B599B-A21E-4286-BA7C-A3D50AD30DC1}" presName="parentText" presStyleLbl="node1" presStyleIdx="2" presStyleCnt="5">
        <dgm:presLayoutVars>
          <dgm:chMax val="0"/>
          <dgm:bulletEnabled val="1"/>
        </dgm:presLayoutVars>
      </dgm:prSet>
      <dgm:spPr/>
    </dgm:pt>
    <dgm:pt modelId="{071233F3-3164-4499-A8C9-8681FC955792}" type="pres">
      <dgm:prSet presAssocID="{23B8E2DC-CD50-488B-BDA2-3A3886B52AB8}" presName="spacer" presStyleCnt="0"/>
      <dgm:spPr/>
    </dgm:pt>
    <dgm:pt modelId="{3A200C67-C663-4189-B732-A451CD512202}" type="pres">
      <dgm:prSet presAssocID="{69078CCC-BAD5-4D80-A905-98C29DFAF758}" presName="parentText" presStyleLbl="node1" presStyleIdx="3" presStyleCnt="5">
        <dgm:presLayoutVars>
          <dgm:chMax val="0"/>
          <dgm:bulletEnabled val="1"/>
        </dgm:presLayoutVars>
      </dgm:prSet>
      <dgm:spPr/>
    </dgm:pt>
    <dgm:pt modelId="{27095C84-754E-4EBE-A8AE-5508DEEB201C}" type="pres">
      <dgm:prSet presAssocID="{F7605C60-D873-41EF-B4CC-381BC2215787}" presName="spacer" presStyleCnt="0"/>
      <dgm:spPr/>
    </dgm:pt>
    <dgm:pt modelId="{B3C34072-C4F8-4318-85C4-BF5E05CCF45A}" type="pres">
      <dgm:prSet presAssocID="{6F7C869D-40A3-4232-85CC-D4AF0794A80E}" presName="parentText" presStyleLbl="node1" presStyleIdx="4" presStyleCnt="5">
        <dgm:presLayoutVars>
          <dgm:chMax val="0"/>
          <dgm:bulletEnabled val="1"/>
        </dgm:presLayoutVars>
      </dgm:prSet>
      <dgm:spPr/>
    </dgm:pt>
  </dgm:ptLst>
  <dgm:cxnLst>
    <dgm:cxn modelId="{359D1515-8E37-4601-8C4D-96C6FDD646BA}" type="presOf" srcId="{6F7C869D-40A3-4232-85CC-D4AF0794A80E}" destId="{B3C34072-C4F8-4318-85C4-BF5E05CCF45A}" srcOrd="0" destOrd="0" presId="urn:microsoft.com/office/officeart/2005/8/layout/vList2"/>
    <dgm:cxn modelId="{F109AC60-8223-430D-8C7F-2977325D9C6D}" type="presOf" srcId="{5A1A0382-3E87-4405-8F52-66CC86D86E82}" destId="{959085B2-F59F-4840-A563-B371C5C38445}" srcOrd="0" destOrd="0" presId="urn:microsoft.com/office/officeart/2005/8/layout/vList2"/>
    <dgm:cxn modelId="{DEFA6063-2C69-4B9F-9C1B-B1424BB4C7C3}" srcId="{E78869F1-DFA2-4F4F-8A49-A4AD159A219C}" destId="{7A762D67-8BBE-47F3-87A4-29290E8021DF}" srcOrd="1" destOrd="0" parTransId="{72B92D9C-BCEA-48FB-8D1E-2DEF9CA5F128}" sibTransId="{863A1533-57A5-4409-9DAB-088635C948B4}"/>
    <dgm:cxn modelId="{660BFE4C-6F5E-4176-826B-49B0DE4C01C0}" srcId="{E78869F1-DFA2-4F4F-8A49-A4AD159A219C}" destId="{69078CCC-BAD5-4D80-A905-98C29DFAF758}" srcOrd="3" destOrd="0" parTransId="{6A46DAB0-5268-4112-9A1A-51496D6C0E82}" sibTransId="{F7605C60-D873-41EF-B4CC-381BC2215787}"/>
    <dgm:cxn modelId="{E7FF596F-5ACC-4612-B529-94992CEFE291}" type="presOf" srcId="{69078CCC-BAD5-4D80-A905-98C29DFAF758}" destId="{3A200C67-C663-4189-B732-A451CD512202}" srcOrd="0" destOrd="0" presId="urn:microsoft.com/office/officeart/2005/8/layout/vList2"/>
    <dgm:cxn modelId="{A9A32A56-1414-4D47-8F82-748F355C78CF}" type="presOf" srcId="{7A762D67-8BBE-47F3-87A4-29290E8021DF}" destId="{CF94B67F-40B2-46CA-8E2B-CD67F9A6634E}" srcOrd="0" destOrd="0" presId="urn:microsoft.com/office/officeart/2005/8/layout/vList2"/>
    <dgm:cxn modelId="{7BDFCC57-7611-4431-8B9C-0F4D550EC792}" srcId="{E78869F1-DFA2-4F4F-8A49-A4AD159A219C}" destId="{6F7C869D-40A3-4232-85CC-D4AF0794A80E}" srcOrd="4" destOrd="0" parTransId="{7922E14D-9A2A-477C-9579-6BA49F3542AD}" sibTransId="{6C8F62C6-459B-48BA-B1F2-F145ADA82D54}"/>
    <dgm:cxn modelId="{68A6E98B-3960-4160-8C65-E33802AE6728}" type="presOf" srcId="{970B599B-A21E-4286-BA7C-A3D50AD30DC1}" destId="{555962A1-411F-43DA-84B4-1A8C0BDB75D5}" srcOrd="0" destOrd="0" presId="urn:microsoft.com/office/officeart/2005/8/layout/vList2"/>
    <dgm:cxn modelId="{EF59B18D-EEF8-497C-AACA-600D5644928D}" type="presOf" srcId="{E78869F1-DFA2-4F4F-8A49-A4AD159A219C}" destId="{1FEE0413-0F5E-4FDE-AD8A-E34A1145606F}" srcOrd="0" destOrd="0" presId="urn:microsoft.com/office/officeart/2005/8/layout/vList2"/>
    <dgm:cxn modelId="{94B6A0B7-AC9C-4B4F-8E26-7859BD433E96}" srcId="{E78869F1-DFA2-4F4F-8A49-A4AD159A219C}" destId="{5A1A0382-3E87-4405-8F52-66CC86D86E82}" srcOrd="0" destOrd="0" parTransId="{7DD9B166-A337-4113-B492-B8EFC1604194}" sibTransId="{EDE34036-42B3-4282-A414-1E717F1075F1}"/>
    <dgm:cxn modelId="{523840E8-5CE1-485E-9A6D-BC25471A287D}" srcId="{E78869F1-DFA2-4F4F-8A49-A4AD159A219C}" destId="{970B599B-A21E-4286-BA7C-A3D50AD30DC1}" srcOrd="2" destOrd="0" parTransId="{6EABD433-6F71-43CC-894E-3D9F20C19B18}" sibTransId="{23B8E2DC-CD50-488B-BDA2-3A3886B52AB8}"/>
    <dgm:cxn modelId="{0C096725-F2B9-43B5-9CA6-F356D70F7127}" type="presParOf" srcId="{1FEE0413-0F5E-4FDE-AD8A-E34A1145606F}" destId="{959085B2-F59F-4840-A563-B371C5C38445}" srcOrd="0" destOrd="0" presId="urn:microsoft.com/office/officeart/2005/8/layout/vList2"/>
    <dgm:cxn modelId="{157EC45B-4005-4BC2-B934-E3B9725D4BF8}" type="presParOf" srcId="{1FEE0413-0F5E-4FDE-AD8A-E34A1145606F}" destId="{4E1E82CC-D6EE-4E75-A70F-2B2D6B1768BE}" srcOrd="1" destOrd="0" presId="urn:microsoft.com/office/officeart/2005/8/layout/vList2"/>
    <dgm:cxn modelId="{D7589593-F63F-4398-93F2-A0B5212DBC52}" type="presParOf" srcId="{1FEE0413-0F5E-4FDE-AD8A-E34A1145606F}" destId="{CF94B67F-40B2-46CA-8E2B-CD67F9A6634E}" srcOrd="2" destOrd="0" presId="urn:microsoft.com/office/officeart/2005/8/layout/vList2"/>
    <dgm:cxn modelId="{97029777-5889-4C9F-B0B2-C40A89D3F7D0}" type="presParOf" srcId="{1FEE0413-0F5E-4FDE-AD8A-E34A1145606F}" destId="{A64FB2A4-D016-49EC-96C3-B1692169E9B2}" srcOrd="3" destOrd="0" presId="urn:microsoft.com/office/officeart/2005/8/layout/vList2"/>
    <dgm:cxn modelId="{764125BB-F757-4489-83B6-E3F126E39A6B}" type="presParOf" srcId="{1FEE0413-0F5E-4FDE-AD8A-E34A1145606F}" destId="{555962A1-411F-43DA-84B4-1A8C0BDB75D5}" srcOrd="4" destOrd="0" presId="urn:microsoft.com/office/officeart/2005/8/layout/vList2"/>
    <dgm:cxn modelId="{B169F69C-2EA8-4363-A952-86C3694BB9C6}" type="presParOf" srcId="{1FEE0413-0F5E-4FDE-AD8A-E34A1145606F}" destId="{071233F3-3164-4499-A8C9-8681FC955792}" srcOrd="5" destOrd="0" presId="urn:microsoft.com/office/officeart/2005/8/layout/vList2"/>
    <dgm:cxn modelId="{2A8F6D54-E966-4862-AD2B-8999356A886E}" type="presParOf" srcId="{1FEE0413-0F5E-4FDE-AD8A-E34A1145606F}" destId="{3A200C67-C663-4189-B732-A451CD512202}" srcOrd="6" destOrd="0" presId="urn:microsoft.com/office/officeart/2005/8/layout/vList2"/>
    <dgm:cxn modelId="{9E1AE62F-71E3-49F5-BC73-97ADA3363054}" type="presParOf" srcId="{1FEE0413-0F5E-4FDE-AD8A-E34A1145606F}" destId="{27095C84-754E-4EBE-A8AE-5508DEEB201C}" srcOrd="7" destOrd="0" presId="urn:microsoft.com/office/officeart/2005/8/layout/vList2"/>
    <dgm:cxn modelId="{E28B6E70-A408-49D3-8CEE-5ED2C96E8048}" type="presParOf" srcId="{1FEE0413-0F5E-4FDE-AD8A-E34A1145606F}" destId="{B3C34072-C4F8-4318-85C4-BF5E05CCF45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570F78-74F1-480B-9C99-1BE1E3B4382A}"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s-MX"/>
        </a:p>
      </dgm:t>
    </dgm:pt>
    <dgm:pt modelId="{620AA42B-2813-4B8E-AD17-FF7DDF413266}">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Alta Corriente = Chispazos</a:t>
          </a:r>
        </a:p>
      </dgm:t>
    </dgm:pt>
    <dgm:pt modelId="{A696D9E0-A6FB-40BF-B2A9-2476965520FA}" type="parTrans" cxnId="{4544624D-CC01-4EAB-83E7-32AE4A072B57}">
      <dgm:prSet/>
      <dgm:spPr/>
      <dgm:t>
        <a:bodyPr/>
        <a:lstStyle/>
        <a:p>
          <a:endParaRPr lang="es-MX"/>
        </a:p>
      </dgm:t>
    </dgm:pt>
    <dgm:pt modelId="{4E223048-9C8F-41FA-ADAD-E02397A0914C}" type="sibTrans" cxnId="{4544624D-CC01-4EAB-83E7-32AE4A072B57}">
      <dgm:prSet/>
      <dgm:spPr/>
      <dgm:t>
        <a:bodyPr/>
        <a:lstStyle/>
        <a:p>
          <a:endParaRPr lang="es-MX"/>
        </a:p>
      </dgm:t>
    </dgm:pt>
    <dgm:pt modelId="{933B0D10-272D-469A-8998-442E38F44366}">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Material derretido y soldadura</a:t>
          </a:r>
        </a:p>
      </dgm:t>
    </dgm:pt>
    <dgm:pt modelId="{A8AAA29B-9FC4-476C-8CB4-297797F151A6}" type="parTrans" cxnId="{956DBB10-BC85-4776-848B-938F3836C4BD}">
      <dgm:prSet/>
      <dgm:spPr/>
      <dgm:t>
        <a:bodyPr/>
        <a:lstStyle/>
        <a:p>
          <a:endParaRPr lang="es-MX"/>
        </a:p>
      </dgm:t>
    </dgm:pt>
    <dgm:pt modelId="{A86F7A48-0A4E-460B-AC34-D7F9DE3027CB}" type="sibTrans" cxnId="{956DBB10-BC85-4776-848B-938F3836C4BD}">
      <dgm:prSet/>
      <dgm:spPr/>
      <dgm:t>
        <a:bodyPr/>
        <a:lstStyle/>
        <a:p>
          <a:endParaRPr lang="es-MX"/>
        </a:p>
      </dgm:t>
    </dgm:pt>
    <dgm:pt modelId="{59C8DBA7-CA35-4917-A66F-179352D1205E}">
      <dgm:prSet/>
      <dgm:spPr/>
      <dgm:t>
        <a:bodyPr/>
        <a:lstStyle/>
        <a:p>
          <a:pPr rtl="0"/>
          <a:r>
            <a:rPr lang="es-MX">
              <a:latin typeface="Segoe UI Historic" panose="020B0502040204020203" pitchFamily="34" charset="0"/>
              <a:ea typeface="Segoe UI Historic" panose="020B0502040204020203" pitchFamily="34" charset="0"/>
              <a:cs typeface="Segoe UI Historic" panose="020B0502040204020203" pitchFamily="34" charset="0"/>
            </a:rPr>
            <a:t>Cráter hasta 0.5mm</a:t>
          </a:r>
        </a:p>
      </dgm:t>
    </dgm:pt>
    <dgm:pt modelId="{FB5D2B8A-DA9B-4171-B55B-F91FD221A018}" type="parTrans" cxnId="{8A2B03DC-08AD-4422-98BC-AA11FD3EB723}">
      <dgm:prSet/>
      <dgm:spPr/>
      <dgm:t>
        <a:bodyPr/>
        <a:lstStyle/>
        <a:p>
          <a:endParaRPr lang="es-MX"/>
        </a:p>
      </dgm:t>
    </dgm:pt>
    <dgm:pt modelId="{8759824F-3D12-4BE3-9E7F-C482FDF1B8AC}" type="sibTrans" cxnId="{8A2B03DC-08AD-4422-98BC-AA11FD3EB723}">
      <dgm:prSet/>
      <dgm:spPr/>
      <dgm:t>
        <a:bodyPr/>
        <a:lstStyle/>
        <a:p>
          <a:endParaRPr lang="es-MX"/>
        </a:p>
      </dgm:t>
    </dgm:pt>
    <dgm:pt modelId="{DF97392C-6E8D-48BF-A513-502D6BB145FA}" type="pres">
      <dgm:prSet presAssocID="{F3570F78-74F1-480B-9C99-1BE1E3B4382A}" presName="diagram" presStyleCnt="0">
        <dgm:presLayoutVars>
          <dgm:dir/>
          <dgm:resizeHandles val="exact"/>
        </dgm:presLayoutVars>
      </dgm:prSet>
      <dgm:spPr/>
    </dgm:pt>
    <dgm:pt modelId="{7831FC06-197D-4A70-85D6-BA2EF1F69188}" type="pres">
      <dgm:prSet presAssocID="{620AA42B-2813-4B8E-AD17-FF7DDF413266}" presName="node" presStyleLbl="node1" presStyleIdx="0" presStyleCnt="3">
        <dgm:presLayoutVars>
          <dgm:bulletEnabled val="1"/>
        </dgm:presLayoutVars>
      </dgm:prSet>
      <dgm:spPr/>
    </dgm:pt>
    <dgm:pt modelId="{E5D15B26-CDB1-4105-B933-288E4C363E6A}" type="pres">
      <dgm:prSet presAssocID="{4E223048-9C8F-41FA-ADAD-E02397A0914C}" presName="sibTrans" presStyleCnt="0"/>
      <dgm:spPr/>
    </dgm:pt>
    <dgm:pt modelId="{06EF68DB-5CFD-4C38-AED7-EB71F04DB441}" type="pres">
      <dgm:prSet presAssocID="{933B0D10-272D-469A-8998-442E38F44366}" presName="node" presStyleLbl="node1" presStyleIdx="1" presStyleCnt="3">
        <dgm:presLayoutVars>
          <dgm:bulletEnabled val="1"/>
        </dgm:presLayoutVars>
      </dgm:prSet>
      <dgm:spPr/>
    </dgm:pt>
    <dgm:pt modelId="{6D8F7C69-839F-4F0A-8A79-A0E1F45401AE}" type="pres">
      <dgm:prSet presAssocID="{A86F7A48-0A4E-460B-AC34-D7F9DE3027CB}" presName="sibTrans" presStyleCnt="0"/>
      <dgm:spPr/>
    </dgm:pt>
    <dgm:pt modelId="{DACD79F3-45B6-486A-98CE-6655CC3721CB}" type="pres">
      <dgm:prSet presAssocID="{59C8DBA7-CA35-4917-A66F-179352D1205E}" presName="node" presStyleLbl="node1" presStyleIdx="2" presStyleCnt="3">
        <dgm:presLayoutVars>
          <dgm:bulletEnabled val="1"/>
        </dgm:presLayoutVars>
      </dgm:prSet>
      <dgm:spPr/>
    </dgm:pt>
  </dgm:ptLst>
  <dgm:cxnLst>
    <dgm:cxn modelId="{932FF609-AC69-491D-A66D-F9F1728CEDC0}" type="presOf" srcId="{59C8DBA7-CA35-4917-A66F-179352D1205E}" destId="{DACD79F3-45B6-486A-98CE-6655CC3721CB}" srcOrd="0" destOrd="0" presId="urn:microsoft.com/office/officeart/2005/8/layout/default"/>
    <dgm:cxn modelId="{F5B24A0C-DE0B-4560-B119-45EA8E3FBE41}" type="presOf" srcId="{620AA42B-2813-4B8E-AD17-FF7DDF413266}" destId="{7831FC06-197D-4A70-85D6-BA2EF1F69188}" srcOrd="0" destOrd="0" presId="urn:microsoft.com/office/officeart/2005/8/layout/default"/>
    <dgm:cxn modelId="{956DBB10-BC85-4776-848B-938F3836C4BD}" srcId="{F3570F78-74F1-480B-9C99-1BE1E3B4382A}" destId="{933B0D10-272D-469A-8998-442E38F44366}" srcOrd="1" destOrd="0" parTransId="{A8AAA29B-9FC4-476C-8CB4-297797F151A6}" sibTransId="{A86F7A48-0A4E-460B-AC34-D7F9DE3027CB}"/>
    <dgm:cxn modelId="{1967481C-52B2-43E8-B361-EAC436E86607}" type="presOf" srcId="{933B0D10-272D-469A-8998-442E38F44366}" destId="{06EF68DB-5CFD-4C38-AED7-EB71F04DB441}" srcOrd="0" destOrd="0" presId="urn:microsoft.com/office/officeart/2005/8/layout/default"/>
    <dgm:cxn modelId="{4544624D-CC01-4EAB-83E7-32AE4A072B57}" srcId="{F3570F78-74F1-480B-9C99-1BE1E3B4382A}" destId="{620AA42B-2813-4B8E-AD17-FF7DDF413266}" srcOrd="0" destOrd="0" parTransId="{A696D9E0-A6FB-40BF-B2A9-2476965520FA}" sibTransId="{4E223048-9C8F-41FA-ADAD-E02397A0914C}"/>
    <dgm:cxn modelId="{8A2B03DC-08AD-4422-98BC-AA11FD3EB723}" srcId="{F3570F78-74F1-480B-9C99-1BE1E3B4382A}" destId="{59C8DBA7-CA35-4917-A66F-179352D1205E}" srcOrd="2" destOrd="0" parTransId="{FB5D2B8A-DA9B-4171-B55B-F91FD221A018}" sibTransId="{8759824F-3D12-4BE3-9E7F-C482FDF1B8AC}"/>
    <dgm:cxn modelId="{98BEBCFA-1CD8-435D-A06A-3D5B8779348C}" type="presOf" srcId="{F3570F78-74F1-480B-9C99-1BE1E3B4382A}" destId="{DF97392C-6E8D-48BF-A513-502D6BB145FA}" srcOrd="0" destOrd="0" presId="urn:microsoft.com/office/officeart/2005/8/layout/default"/>
    <dgm:cxn modelId="{D8439AB7-BE30-45FC-A134-50AD7D324895}" type="presParOf" srcId="{DF97392C-6E8D-48BF-A513-502D6BB145FA}" destId="{7831FC06-197D-4A70-85D6-BA2EF1F69188}" srcOrd="0" destOrd="0" presId="urn:microsoft.com/office/officeart/2005/8/layout/default"/>
    <dgm:cxn modelId="{02343C10-0494-4225-8300-CBF2F0D70652}" type="presParOf" srcId="{DF97392C-6E8D-48BF-A513-502D6BB145FA}" destId="{E5D15B26-CDB1-4105-B933-288E4C363E6A}" srcOrd="1" destOrd="0" presId="urn:microsoft.com/office/officeart/2005/8/layout/default"/>
    <dgm:cxn modelId="{B207C5B0-423A-4CAA-A4AA-34278820CA5A}" type="presParOf" srcId="{DF97392C-6E8D-48BF-A513-502D6BB145FA}" destId="{06EF68DB-5CFD-4C38-AED7-EB71F04DB441}" srcOrd="2" destOrd="0" presId="urn:microsoft.com/office/officeart/2005/8/layout/default"/>
    <dgm:cxn modelId="{E3D54F4C-BD7E-454C-9C79-6CD2D39A74E2}" type="presParOf" srcId="{DF97392C-6E8D-48BF-A513-502D6BB145FA}" destId="{6D8F7C69-839F-4F0A-8A79-A0E1F45401AE}" srcOrd="3" destOrd="0" presId="urn:microsoft.com/office/officeart/2005/8/layout/default"/>
    <dgm:cxn modelId="{8B830BC8-4286-4797-9B6F-225015256B3F}" type="presParOf" srcId="{DF97392C-6E8D-48BF-A513-502D6BB145FA}" destId="{DACD79F3-45B6-486A-98CE-6655CC3721C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7C668-2B83-4058-A815-DFD87E4354E1}">
      <dsp:nvSpPr>
        <dsp:cNvPr id="0" name=""/>
        <dsp:cNvSpPr/>
      </dsp:nvSpPr>
      <dsp:spPr>
        <a:xfrm rot="16200000">
          <a:off x="380999" y="-380999"/>
          <a:ext cx="1524000" cy="2286000"/>
        </a:xfrm>
        <a:prstGeom prst="round1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MX" sz="1500" kern="1200">
              <a:latin typeface="Segoe UI Historic" panose="020B0502040204020203" pitchFamily="34" charset="0"/>
              <a:ea typeface="Segoe UI Historic" panose="020B0502040204020203" pitchFamily="34" charset="0"/>
              <a:cs typeface="Segoe UI Historic" panose="020B0502040204020203" pitchFamily="34" charset="0"/>
            </a:rPr>
            <a:t>Causa de falla muestra cierta característica</a:t>
          </a:r>
        </a:p>
      </dsp:txBody>
      <dsp:txXfrm rot="5400000">
        <a:off x="-1" y="1"/>
        <a:ext cx="2286000" cy="1143000"/>
      </dsp:txXfrm>
    </dsp:sp>
    <dsp:sp modelId="{16365327-7B99-4C18-B322-EA93593C26AC}">
      <dsp:nvSpPr>
        <dsp:cNvPr id="0" name=""/>
        <dsp:cNvSpPr/>
      </dsp:nvSpPr>
      <dsp:spPr>
        <a:xfrm>
          <a:off x="2286000" y="0"/>
          <a:ext cx="2286000" cy="1524000"/>
        </a:xfrm>
        <a:prstGeom prst="round1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MX" sz="1500" kern="1200">
              <a:latin typeface="Segoe UI Historic" panose="020B0502040204020203" pitchFamily="34" charset="0"/>
              <a:ea typeface="Segoe UI Historic" panose="020B0502040204020203" pitchFamily="34" charset="0"/>
              <a:cs typeface="Segoe UI Historic" panose="020B0502040204020203" pitchFamily="34" charset="0"/>
            </a:rPr>
            <a:t>Ciertos mecanismos de falla resultan en ciertos modos de falla</a:t>
          </a:r>
        </a:p>
      </dsp:txBody>
      <dsp:txXfrm>
        <a:off x="2286000" y="0"/>
        <a:ext cx="2286000" cy="1143000"/>
      </dsp:txXfrm>
    </dsp:sp>
    <dsp:sp modelId="{DB7122C0-AB5D-4450-926E-5118D2E647F2}">
      <dsp:nvSpPr>
        <dsp:cNvPr id="0" name=""/>
        <dsp:cNvSpPr/>
      </dsp:nvSpPr>
      <dsp:spPr>
        <a:xfrm rot="10800000">
          <a:off x="0" y="1524000"/>
          <a:ext cx="2286000" cy="1524000"/>
        </a:xfrm>
        <a:prstGeom prst="round1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MX" sz="1500" kern="1200">
              <a:latin typeface="Segoe UI Historic" panose="020B0502040204020203" pitchFamily="34" charset="0"/>
              <a:ea typeface="Segoe UI Historic" panose="020B0502040204020203" pitchFamily="34" charset="0"/>
              <a:cs typeface="Segoe UI Historic" panose="020B0502040204020203" pitchFamily="34" charset="0"/>
            </a:rPr>
            <a:t>A través del daño observado uno (puede) definir la razón de la falla</a:t>
          </a:r>
        </a:p>
      </dsp:txBody>
      <dsp:txXfrm rot="10800000">
        <a:off x="0" y="1905000"/>
        <a:ext cx="2286000" cy="1143000"/>
      </dsp:txXfrm>
    </dsp:sp>
    <dsp:sp modelId="{7B2A7902-E470-4871-9DFB-6A371C5D27AB}">
      <dsp:nvSpPr>
        <dsp:cNvPr id="0" name=""/>
        <dsp:cNvSpPr/>
      </dsp:nvSpPr>
      <dsp:spPr>
        <a:xfrm rot="5400000">
          <a:off x="2667000" y="1143000"/>
          <a:ext cx="1524000" cy="2286000"/>
        </a:xfrm>
        <a:prstGeom prst="round1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MX" sz="1500" kern="1200">
              <a:latin typeface="Segoe UI Historic" panose="020B0502040204020203" pitchFamily="34" charset="0"/>
              <a:ea typeface="Segoe UI Historic" panose="020B0502040204020203" pitchFamily="34" charset="0"/>
              <a:cs typeface="Segoe UI Historic" panose="020B0502040204020203" pitchFamily="34" charset="0"/>
            </a:rPr>
            <a:t>Grupo de trabajo ISO</a:t>
          </a:r>
        </a:p>
      </dsp:txBody>
      <dsp:txXfrm rot="-5400000">
        <a:off x="2286000" y="1905000"/>
        <a:ext cx="2286000" cy="1143000"/>
      </dsp:txXfrm>
    </dsp:sp>
    <dsp:sp modelId="{4D2DF52A-3986-46B9-8B45-8EC99CB3A2F8}">
      <dsp:nvSpPr>
        <dsp:cNvPr id="0" name=""/>
        <dsp:cNvSpPr/>
      </dsp:nvSpPr>
      <dsp:spPr>
        <a:xfrm>
          <a:off x="1600199" y="1143000"/>
          <a:ext cx="1371600" cy="762000"/>
        </a:xfrm>
        <a:prstGeom prst="roundRect">
          <a:avLst/>
        </a:prstGeom>
        <a:solidFill>
          <a:schemeClr val="accent2">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latin typeface="Segoe UI Historic" panose="020B0502040204020203" pitchFamily="34" charset="0"/>
              <a:ea typeface="Segoe UI Historic" panose="020B0502040204020203" pitchFamily="34" charset="0"/>
              <a:cs typeface="Segoe UI Historic" panose="020B0502040204020203" pitchFamily="34" charset="0"/>
            </a:rPr>
            <a:t>1995</a:t>
          </a:r>
        </a:p>
      </dsp:txBody>
      <dsp:txXfrm>
        <a:off x="1637397" y="1180198"/>
        <a:ext cx="1297204" cy="6876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EEE95-538D-43F1-8948-6C6A43D7F788}">
      <dsp:nvSpPr>
        <dsp:cNvPr id="0" name=""/>
        <dsp:cNvSpPr/>
      </dsp:nvSpPr>
      <dsp:spPr>
        <a:xfrm>
          <a:off x="1914" y="365677"/>
          <a:ext cx="1518813" cy="91128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latin typeface="Segoe UI Historic" panose="020B0502040204020203" pitchFamily="34" charset="0"/>
              <a:ea typeface="Segoe UI Historic" panose="020B0502040204020203" pitchFamily="34" charset="0"/>
              <a:cs typeface="Segoe UI Historic" panose="020B0502040204020203" pitchFamily="34" charset="0"/>
            </a:rPr>
            <a:t>Baja intensidad de corriente</a:t>
          </a:r>
        </a:p>
      </dsp:txBody>
      <dsp:txXfrm>
        <a:off x="1914" y="365677"/>
        <a:ext cx="1518813" cy="911287"/>
      </dsp:txXfrm>
    </dsp:sp>
    <dsp:sp modelId="{06A633B7-B9D9-496A-A642-4F20CFA27E1D}">
      <dsp:nvSpPr>
        <dsp:cNvPr id="0" name=""/>
        <dsp:cNvSpPr/>
      </dsp:nvSpPr>
      <dsp:spPr>
        <a:xfrm>
          <a:off x="1672609" y="365677"/>
          <a:ext cx="1518813" cy="911287"/>
        </a:xfrm>
        <a:prstGeom prst="rect">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latin typeface="Segoe UI Historic" panose="020B0502040204020203" pitchFamily="34" charset="0"/>
              <a:ea typeface="Segoe UI Historic" panose="020B0502040204020203" pitchFamily="34" charset="0"/>
              <a:cs typeface="Segoe UI Historic" panose="020B0502040204020203" pitchFamily="34" charset="0"/>
            </a:rPr>
            <a:t>Cráteres cercanos uno de otros</a:t>
          </a:r>
        </a:p>
      </dsp:txBody>
      <dsp:txXfrm>
        <a:off x="1672609" y="365677"/>
        <a:ext cx="1518813" cy="911287"/>
      </dsp:txXfrm>
    </dsp:sp>
    <dsp:sp modelId="{7DF9D1B8-8BEA-4838-A77A-24F78AE17745}">
      <dsp:nvSpPr>
        <dsp:cNvPr id="0" name=""/>
        <dsp:cNvSpPr/>
      </dsp:nvSpPr>
      <dsp:spPr>
        <a:xfrm>
          <a:off x="3343303" y="365677"/>
          <a:ext cx="1518813" cy="911287"/>
        </a:xfrm>
        <a:prstGeom prst="rect">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latin typeface="Segoe UI Historic" panose="020B0502040204020203" pitchFamily="34" charset="0"/>
              <a:ea typeface="Segoe UI Historic" panose="020B0502040204020203" pitchFamily="34" charset="0"/>
              <a:cs typeface="Segoe UI Historic" panose="020B0502040204020203" pitchFamily="34" charset="0"/>
            </a:rPr>
            <a:t>Desarrollo de acanaladuras en pista de rodadura</a:t>
          </a:r>
        </a:p>
      </dsp:txBody>
      <dsp:txXfrm>
        <a:off x="3343303" y="365677"/>
        <a:ext cx="1518813" cy="911287"/>
      </dsp:txXfrm>
    </dsp:sp>
    <dsp:sp modelId="{BFA375B4-C11B-4C41-BEDA-79F160CD9644}">
      <dsp:nvSpPr>
        <dsp:cNvPr id="0" name=""/>
        <dsp:cNvSpPr/>
      </dsp:nvSpPr>
      <dsp:spPr>
        <a:xfrm>
          <a:off x="5013998" y="365677"/>
          <a:ext cx="1518813" cy="911287"/>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latin typeface="Segoe UI Historic" panose="020B0502040204020203" pitchFamily="34" charset="0"/>
              <a:ea typeface="Segoe UI Historic" panose="020B0502040204020203" pitchFamily="34" charset="0"/>
              <a:cs typeface="Segoe UI Historic" panose="020B0502040204020203" pitchFamily="34" charset="0"/>
            </a:rPr>
            <a:t>Descoloración gris-oscura </a:t>
          </a:r>
        </a:p>
      </dsp:txBody>
      <dsp:txXfrm>
        <a:off x="5013998" y="365677"/>
        <a:ext cx="1518813" cy="9112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C7E89-76BE-4CF5-98D4-67B86BF435D3}">
      <dsp:nvSpPr>
        <dsp:cNvPr id="0" name=""/>
        <dsp:cNvSpPr/>
      </dsp:nvSpPr>
      <dsp:spPr>
        <a:xfrm>
          <a:off x="361185" y="937"/>
          <a:ext cx="1276839" cy="76610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latin typeface="Segoe UI Historic" panose="020B0502040204020203" pitchFamily="34" charset="0"/>
              <a:ea typeface="Segoe UI Historic" panose="020B0502040204020203" pitchFamily="34" charset="0"/>
              <a:cs typeface="Segoe UI Historic" panose="020B0502040204020203" pitchFamily="34" charset="0"/>
            </a:rPr>
            <a:t>Se exceden los esfuerzos por fatiga </a:t>
          </a:r>
        </a:p>
      </dsp:txBody>
      <dsp:txXfrm>
        <a:off x="361185" y="937"/>
        <a:ext cx="1276839" cy="766103"/>
      </dsp:txXfrm>
    </dsp:sp>
    <dsp:sp modelId="{F2131E7A-4FE4-43EE-B66C-FA847FBDCED5}">
      <dsp:nvSpPr>
        <dsp:cNvPr id="0" name=""/>
        <dsp:cNvSpPr/>
      </dsp:nvSpPr>
      <dsp:spPr>
        <a:xfrm>
          <a:off x="361185" y="894725"/>
          <a:ext cx="1276839" cy="766103"/>
        </a:xfrm>
        <a:prstGeom prst="rect">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latin typeface="Segoe UI Historic" panose="020B0502040204020203" pitchFamily="34" charset="0"/>
              <a:ea typeface="Segoe UI Historic" panose="020B0502040204020203" pitchFamily="34" charset="0"/>
              <a:cs typeface="Segoe UI Historic" panose="020B0502040204020203" pitchFamily="34" charset="0"/>
            </a:rPr>
            <a:t>Inicio de fractura / propagación</a:t>
          </a:r>
        </a:p>
      </dsp:txBody>
      <dsp:txXfrm>
        <a:off x="361185" y="894725"/>
        <a:ext cx="1276839" cy="766103"/>
      </dsp:txXfrm>
    </dsp:sp>
    <dsp:sp modelId="{C9B604FB-3294-486A-B2BA-6D8B88659EB8}">
      <dsp:nvSpPr>
        <dsp:cNvPr id="0" name=""/>
        <dsp:cNvSpPr/>
      </dsp:nvSpPr>
      <dsp:spPr>
        <a:xfrm>
          <a:off x="361185" y="1788512"/>
          <a:ext cx="1276839" cy="766103"/>
        </a:xfrm>
        <a:prstGeom prst="rect">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latin typeface="Segoe UI Historic" panose="020B0502040204020203" pitchFamily="34" charset="0"/>
              <a:ea typeface="Segoe UI Historic" panose="020B0502040204020203" pitchFamily="34" charset="0"/>
              <a:cs typeface="Segoe UI Historic" panose="020B0502040204020203" pitchFamily="34" charset="0"/>
            </a:rPr>
            <a:t>Finalmente fractura forzada</a:t>
          </a:r>
        </a:p>
      </dsp:txBody>
      <dsp:txXfrm>
        <a:off x="361185" y="1788512"/>
        <a:ext cx="1276839" cy="766103"/>
      </dsp:txXfrm>
    </dsp:sp>
    <dsp:sp modelId="{4637C984-0C32-47C0-BA21-22EE9C009E03}">
      <dsp:nvSpPr>
        <dsp:cNvPr id="0" name=""/>
        <dsp:cNvSpPr/>
      </dsp:nvSpPr>
      <dsp:spPr>
        <a:xfrm>
          <a:off x="361185" y="2682299"/>
          <a:ext cx="1276839" cy="766103"/>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latin typeface="Segoe UI Historic" panose="020B0502040204020203" pitchFamily="34" charset="0"/>
              <a:ea typeface="Segoe UI Historic" panose="020B0502040204020203" pitchFamily="34" charset="0"/>
              <a:cs typeface="Segoe UI Historic" panose="020B0502040204020203" pitchFamily="34" charset="0"/>
            </a:rPr>
            <a:t>Aros y Jaulas</a:t>
          </a:r>
        </a:p>
      </dsp:txBody>
      <dsp:txXfrm>
        <a:off x="361185" y="2682299"/>
        <a:ext cx="1276839" cy="7661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C7E89-76BE-4CF5-98D4-67B86BF435D3}">
      <dsp:nvSpPr>
        <dsp:cNvPr id="0" name=""/>
        <dsp:cNvSpPr/>
      </dsp:nvSpPr>
      <dsp:spPr>
        <a:xfrm>
          <a:off x="360" y="810020"/>
          <a:ext cx="1407154" cy="84429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MX" sz="1500" kern="1200">
              <a:latin typeface="Segoe UI Historic" panose="020B0502040204020203" pitchFamily="34" charset="0"/>
              <a:ea typeface="Segoe UI Historic" panose="020B0502040204020203" pitchFamily="34" charset="0"/>
              <a:cs typeface="Segoe UI Historic" panose="020B0502040204020203" pitchFamily="34" charset="0"/>
            </a:rPr>
            <a:t>Torques de apriete</a:t>
          </a:r>
        </a:p>
      </dsp:txBody>
      <dsp:txXfrm>
        <a:off x="360" y="810020"/>
        <a:ext cx="1407154" cy="844292"/>
      </dsp:txXfrm>
    </dsp:sp>
    <dsp:sp modelId="{F2131E7A-4FE4-43EE-B66C-FA847FBDCED5}">
      <dsp:nvSpPr>
        <dsp:cNvPr id="0" name=""/>
        <dsp:cNvSpPr/>
      </dsp:nvSpPr>
      <dsp:spPr>
        <a:xfrm>
          <a:off x="1548230" y="810020"/>
          <a:ext cx="1407154" cy="844292"/>
        </a:xfrm>
        <a:prstGeom prst="rect">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MX" sz="1500" kern="1200">
              <a:latin typeface="Segoe UI Historic" panose="020B0502040204020203" pitchFamily="34" charset="0"/>
              <a:ea typeface="Segoe UI Historic" panose="020B0502040204020203" pitchFamily="34" charset="0"/>
              <a:cs typeface="Segoe UI Historic" panose="020B0502040204020203" pitchFamily="34" charset="0"/>
            </a:rPr>
            <a:t>Asientos limpios</a:t>
          </a:r>
        </a:p>
      </dsp:txBody>
      <dsp:txXfrm>
        <a:off x="1548230" y="810020"/>
        <a:ext cx="1407154" cy="844292"/>
      </dsp:txXfrm>
    </dsp:sp>
    <dsp:sp modelId="{C9B604FB-3294-486A-B2BA-6D8B88659EB8}">
      <dsp:nvSpPr>
        <dsp:cNvPr id="0" name=""/>
        <dsp:cNvSpPr/>
      </dsp:nvSpPr>
      <dsp:spPr>
        <a:xfrm>
          <a:off x="360" y="1795028"/>
          <a:ext cx="1407154" cy="844292"/>
        </a:xfrm>
        <a:prstGeom prst="rect">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MX" sz="1500" kern="1200">
              <a:latin typeface="Segoe UI Historic" panose="020B0502040204020203" pitchFamily="34" charset="0"/>
              <a:ea typeface="Segoe UI Historic" panose="020B0502040204020203" pitchFamily="34" charset="0"/>
              <a:cs typeface="Segoe UI Historic" panose="020B0502040204020203" pitchFamily="34" charset="0"/>
            </a:rPr>
            <a:t>Chumaceras alineadas</a:t>
          </a:r>
        </a:p>
      </dsp:txBody>
      <dsp:txXfrm>
        <a:off x="360" y="1795028"/>
        <a:ext cx="1407154" cy="844292"/>
      </dsp:txXfrm>
    </dsp:sp>
    <dsp:sp modelId="{4637C984-0C32-47C0-BA21-22EE9C009E03}">
      <dsp:nvSpPr>
        <dsp:cNvPr id="0" name=""/>
        <dsp:cNvSpPr/>
      </dsp:nvSpPr>
      <dsp:spPr>
        <a:xfrm>
          <a:off x="1548230" y="1795028"/>
          <a:ext cx="1407154" cy="844292"/>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MX" sz="1500" kern="1200">
              <a:latin typeface="Segoe UI Historic" panose="020B0502040204020203" pitchFamily="34" charset="0"/>
              <a:ea typeface="Segoe UI Historic" panose="020B0502040204020203" pitchFamily="34" charset="0"/>
              <a:cs typeface="Segoe UI Historic" panose="020B0502040204020203" pitchFamily="34" charset="0"/>
            </a:rPr>
            <a:t>Apoyos dentro de forma</a:t>
          </a:r>
        </a:p>
      </dsp:txBody>
      <dsp:txXfrm>
        <a:off x="1548230" y="1795028"/>
        <a:ext cx="1407154" cy="8442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A99A0-8300-4CB4-BC42-E2883A5018BD}">
      <dsp:nvSpPr>
        <dsp:cNvPr id="0" name=""/>
        <dsp:cNvSpPr/>
      </dsp:nvSpPr>
      <dsp:spPr>
        <a:xfrm>
          <a:off x="0" y="532736"/>
          <a:ext cx="1231385" cy="73883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MX" sz="1300" kern="1200">
              <a:latin typeface="Segoe UI Historic" panose="020B0502040204020203" pitchFamily="34" charset="0"/>
              <a:ea typeface="Segoe UI Historic" panose="020B0502040204020203" pitchFamily="34" charset="0"/>
              <a:cs typeface="Segoe UI Historic" panose="020B0502040204020203" pitchFamily="34" charset="0"/>
            </a:rPr>
            <a:t>Deslizamiento / o lubricación  insuficiente</a:t>
          </a:r>
        </a:p>
      </dsp:txBody>
      <dsp:txXfrm>
        <a:off x="0" y="532736"/>
        <a:ext cx="1231385" cy="738831"/>
      </dsp:txXfrm>
    </dsp:sp>
    <dsp:sp modelId="{5848809F-CBCA-41D6-8AAD-7C1CF288AB36}">
      <dsp:nvSpPr>
        <dsp:cNvPr id="0" name=""/>
        <dsp:cNvSpPr/>
      </dsp:nvSpPr>
      <dsp:spPr>
        <a:xfrm>
          <a:off x="0" y="1394706"/>
          <a:ext cx="1231385" cy="73883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MX" sz="1300" kern="1200">
              <a:latin typeface="Segoe UI Historic" panose="020B0502040204020203" pitchFamily="34" charset="0"/>
              <a:ea typeface="Segoe UI Historic" panose="020B0502040204020203" pitchFamily="34" charset="0"/>
              <a:cs typeface="Segoe UI Historic" panose="020B0502040204020203" pitchFamily="34" charset="0"/>
            </a:rPr>
            <a:t>Fricción</a:t>
          </a:r>
        </a:p>
      </dsp:txBody>
      <dsp:txXfrm>
        <a:off x="0" y="1394706"/>
        <a:ext cx="1231385" cy="738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26AFC-52FB-4335-9899-DDC76EA05587}">
      <dsp:nvSpPr>
        <dsp:cNvPr id="0" name=""/>
        <dsp:cNvSpPr/>
      </dsp:nvSpPr>
      <dsp:spPr>
        <a:xfrm>
          <a:off x="1154722" y="0"/>
          <a:ext cx="4241837" cy="4241837"/>
        </a:xfrm>
        <a:prstGeom prst="triangle">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F9641B1B-BABA-4C70-A20C-8DEB33F4FA0E}">
      <dsp:nvSpPr>
        <dsp:cNvPr id="0" name=""/>
        <dsp:cNvSpPr/>
      </dsp:nvSpPr>
      <dsp:spPr>
        <a:xfrm>
          <a:off x="3275641" y="426462"/>
          <a:ext cx="2757194" cy="1004122"/>
        </a:xfrm>
        <a:prstGeom prst="round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MX" sz="1800" kern="1200"/>
            <a:t>Características identificables</a:t>
          </a:r>
        </a:p>
      </dsp:txBody>
      <dsp:txXfrm>
        <a:off x="3324658" y="475479"/>
        <a:ext cx="2659160" cy="906088"/>
      </dsp:txXfrm>
    </dsp:sp>
    <dsp:sp modelId="{7024BB30-B521-443D-A0A6-0626BE5150AC}">
      <dsp:nvSpPr>
        <dsp:cNvPr id="0" name=""/>
        <dsp:cNvSpPr/>
      </dsp:nvSpPr>
      <dsp:spPr>
        <a:xfrm>
          <a:off x="3275641" y="1556099"/>
          <a:ext cx="2757194" cy="1004122"/>
        </a:xfrm>
        <a:prstGeom prst="roundRect">
          <a:avLst/>
        </a:prstGeom>
        <a:solidFill>
          <a:schemeClr val="lt1">
            <a:alpha val="90000"/>
            <a:hueOff val="0"/>
            <a:satOff val="0"/>
            <a:lumOff val="0"/>
            <a:alphaOff val="0"/>
          </a:schemeClr>
        </a:solidFill>
        <a:ln w="6350" cap="flat" cmpd="sng" algn="ctr">
          <a:solidFill>
            <a:schemeClr val="accent5">
              <a:hueOff val="-3676672"/>
              <a:satOff val="-5114"/>
              <a:lumOff val="-1961"/>
              <a:alphaOff val="0"/>
            </a:schemeClr>
          </a:solidFill>
          <a:prstDash val="solid"/>
          <a:miter lim="800000"/>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MX" sz="1800" kern="1200"/>
            <a:t>Falla en mecanismos tienen tipos de fallas identificables</a:t>
          </a:r>
        </a:p>
      </dsp:txBody>
      <dsp:txXfrm>
        <a:off x="3324658" y="1605116"/>
        <a:ext cx="2659160" cy="906088"/>
      </dsp:txXfrm>
    </dsp:sp>
    <dsp:sp modelId="{8BCB111C-AD28-4B51-823F-25DFF8925430}">
      <dsp:nvSpPr>
        <dsp:cNvPr id="0" name=""/>
        <dsp:cNvSpPr/>
      </dsp:nvSpPr>
      <dsp:spPr>
        <a:xfrm>
          <a:off x="3275641" y="2685737"/>
          <a:ext cx="2757194" cy="1004122"/>
        </a:xfrm>
        <a:prstGeom prst="roundRect">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MX" sz="1800" kern="1200"/>
            <a:t>Observando el daño se puede identificar la causa</a:t>
          </a:r>
        </a:p>
      </dsp:txBody>
      <dsp:txXfrm>
        <a:off x="3324658" y="2734754"/>
        <a:ext cx="2659160" cy="9060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AFE-8637-42BC-93D8-6AACD3F25812}">
      <dsp:nvSpPr>
        <dsp:cNvPr id="0" name=""/>
        <dsp:cNvSpPr/>
      </dsp:nvSpPr>
      <dsp:spPr>
        <a:xfrm>
          <a:off x="0" y="164186"/>
          <a:ext cx="2454483" cy="40774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MX" sz="1700" kern="1200"/>
            <a:t>Selección del rodamiento</a:t>
          </a:r>
        </a:p>
      </dsp:txBody>
      <dsp:txXfrm>
        <a:off x="19904" y="184090"/>
        <a:ext cx="2414675" cy="367937"/>
      </dsp:txXfrm>
    </dsp:sp>
    <dsp:sp modelId="{BAA96FA6-2E07-4D2A-892D-5A975772261A}">
      <dsp:nvSpPr>
        <dsp:cNvPr id="0" name=""/>
        <dsp:cNvSpPr/>
      </dsp:nvSpPr>
      <dsp:spPr>
        <a:xfrm>
          <a:off x="0" y="620892"/>
          <a:ext cx="2454483" cy="407745"/>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MX" sz="1700" kern="1200"/>
            <a:t>Lubricación adecuada</a:t>
          </a:r>
        </a:p>
      </dsp:txBody>
      <dsp:txXfrm>
        <a:off x="19904" y="640796"/>
        <a:ext cx="2414675" cy="367937"/>
      </dsp:txXfrm>
    </dsp:sp>
    <dsp:sp modelId="{0EAA240C-4E73-4B3D-AF9F-6502097BC9DD}">
      <dsp:nvSpPr>
        <dsp:cNvPr id="0" name=""/>
        <dsp:cNvSpPr/>
      </dsp:nvSpPr>
      <dsp:spPr>
        <a:xfrm>
          <a:off x="0" y="1077597"/>
          <a:ext cx="2454483" cy="407745"/>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MX" sz="1700" kern="1200"/>
            <a:t>Selección lubricantes</a:t>
          </a:r>
        </a:p>
      </dsp:txBody>
      <dsp:txXfrm>
        <a:off x="19904" y="1097501"/>
        <a:ext cx="2414675" cy="367937"/>
      </dsp:txXfrm>
    </dsp:sp>
    <dsp:sp modelId="{32EAA521-4383-4C3F-A5E0-9EF7933621DD}">
      <dsp:nvSpPr>
        <dsp:cNvPr id="0" name=""/>
        <dsp:cNvSpPr/>
      </dsp:nvSpPr>
      <dsp:spPr>
        <a:xfrm>
          <a:off x="0" y="1534302"/>
          <a:ext cx="2454483" cy="407745"/>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MX" sz="1700" kern="1200"/>
            <a:t>Reducir contaminación</a:t>
          </a:r>
        </a:p>
      </dsp:txBody>
      <dsp:txXfrm>
        <a:off x="19904" y="1554206"/>
        <a:ext cx="2414675" cy="3679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B6B10-0A64-41C4-A740-4388EC52C8FB}">
      <dsp:nvSpPr>
        <dsp:cNvPr id="0" name=""/>
        <dsp:cNvSpPr/>
      </dsp:nvSpPr>
      <dsp:spPr>
        <a:xfrm>
          <a:off x="397" y="123084"/>
          <a:ext cx="1551101" cy="9306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Sellado adecuado</a:t>
          </a:r>
        </a:p>
      </dsp:txBody>
      <dsp:txXfrm>
        <a:off x="397" y="123084"/>
        <a:ext cx="1551101" cy="930660"/>
      </dsp:txXfrm>
    </dsp:sp>
    <dsp:sp modelId="{DD50FF83-D2E8-4410-A4C9-5159E2325CA1}">
      <dsp:nvSpPr>
        <dsp:cNvPr id="0" name=""/>
        <dsp:cNvSpPr/>
      </dsp:nvSpPr>
      <dsp:spPr>
        <a:xfrm>
          <a:off x="1706609" y="123084"/>
          <a:ext cx="1551101" cy="930660"/>
        </a:xfrm>
        <a:prstGeom prst="rect">
          <a:avLst/>
        </a:prstGeom>
        <a:gradFill rotWithShape="0">
          <a:gsLst>
            <a:gs pos="0">
              <a:schemeClr val="accent3">
                <a:hueOff val="542120"/>
                <a:satOff val="20000"/>
                <a:lumOff val="-2941"/>
                <a:alphaOff val="0"/>
                <a:satMod val="103000"/>
                <a:lumMod val="102000"/>
                <a:tint val="94000"/>
              </a:schemeClr>
            </a:gs>
            <a:gs pos="50000">
              <a:schemeClr val="accent3">
                <a:hueOff val="542120"/>
                <a:satOff val="20000"/>
                <a:lumOff val="-2941"/>
                <a:alphaOff val="0"/>
                <a:satMod val="110000"/>
                <a:lumMod val="100000"/>
                <a:shade val="100000"/>
              </a:schemeClr>
            </a:gs>
            <a:gs pos="100000">
              <a:schemeClr val="accent3">
                <a:hueOff val="542120"/>
                <a:satOff val="20000"/>
                <a:lumOff val="-29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Lubricante correcto</a:t>
          </a:r>
        </a:p>
      </dsp:txBody>
      <dsp:txXfrm>
        <a:off x="1706609" y="123084"/>
        <a:ext cx="1551101" cy="930660"/>
      </dsp:txXfrm>
    </dsp:sp>
    <dsp:sp modelId="{AD9FAD8E-470D-404A-B71D-E9E70232E612}">
      <dsp:nvSpPr>
        <dsp:cNvPr id="0" name=""/>
        <dsp:cNvSpPr/>
      </dsp:nvSpPr>
      <dsp:spPr>
        <a:xfrm>
          <a:off x="397" y="1208855"/>
          <a:ext cx="1551101" cy="930660"/>
        </a:xfrm>
        <a:prstGeom prst="rect">
          <a:avLst/>
        </a:prstGeom>
        <a:gradFill rotWithShape="0">
          <a:gsLst>
            <a:gs pos="0">
              <a:schemeClr val="accent3">
                <a:hueOff val="1084240"/>
                <a:satOff val="40000"/>
                <a:lumOff val="-5882"/>
                <a:alphaOff val="0"/>
                <a:satMod val="103000"/>
                <a:lumMod val="102000"/>
                <a:tint val="94000"/>
              </a:schemeClr>
            </a:gs>
            <a:gs pos="50000">
              <a:schemeClr val="accent3">
                <a:hueOff val="1084240"/>
                <a:satOff val="40000"/>
                <a:lumOff val="-5882"/>
                <a:alphaOff val="0"/>
                <a:satMod val="110000"/>
                <a:lumMod val="100000"/>
                <a:shade val="100000"/>
              </a:schemeClr>
            </a:gs>
            <a:gs pos="100000">
              <a:schemeClr val="accent3">
                <a:hueOff val="1084240"/>
                <a:satOff val="40000"/>
                <a:lumOff val="-58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Frecuencia de lubricación</a:t>
          </a:r>
        </a:p>
      </dsp:txBody>
      <dsp:txXfrm>
        <a:off x="397" y="1208855"/>
        <a:ext cx="1551101" cy="930660"/>
      </dsp:txXfrm>
    </dsp:sp>
    <dsp:sp modelId="{DDF3C94A-6D81-41E7-9ED3-11E0EE944A97}">
      <dsp:nvSpPr>
        <dsp:cNvPr id="0" name=""/>
        <dsp:cNvSpPr/>
      </dsp:nvSpPr>
      <dsp:spPr>
        <a:xfrm>
          <a:off x="1706609" y="1208855"/>
          <a:ext cx="1551101" cy="930660"/>
        </a:xfrm>
        <a:prstGeom prst="rect">
          <a:avLst/>
        </a:prstGeom>
        <a:gradFill rotWithShape="0">
          <a:gsLst>
            <a:gs pos="0">
              <a:schemeClr val="accent3">
                <a:hueOff val="1626359"/>
                <a:satOff val="60000"/>
                <a:lumOff val="-8824"/>
                <a:alphaOff val="0"/>
                <a:satMod val="103000"/>
                <a:lumMod val="102000"/>
                <a:tint val="94000"/>
              </a:schemeClr>
            </a:gs>
            <a:gs pos="50000">
              <a:schemeClr val="accent3">
                <a:hueOff val="1626359"/>
                <a:satOff val="60000"/>
                <a:lumOff val="-8824"/>
                <a:alphaOff val="0"/>
                <a:satMod val="110000"/>
                <a:lumMod val="100000"/>
                <a:shade val="100000"/>
              </a:schemeClr>
            </a:gs>
            <a:gs pos="100000">
              <a:schemeClr val="accent3">
                <a:hueOff val="1626359"/>
                <a:satOff val="60000"/>
                <a:lumOff val="-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Ajustes adecuados</a:t>
          </a:r>
        </a:p>
      </dsp:txBody>
      <dsp:txXfrm>
        <a:off x="1706609" y="1208855"/>
        <a:ext cx="1551101" cy="930660"/>
      </dsp:txXfrm>
    </dsp:sp>
    <dsp:sp modelId="{C72168E8-3880-404D-8D13-85202D578A0D}">
      <dsp:nvSpPr>
        <dsp:cNvPr id="0" name=""/>
        <dsp:cNvSpPr/>
      </dsp:nvSpPr>
      <dsp:spPr>
        <a:xfrm>
          <a:off x="397" y="2294626"/>
          <a:ext cx="1551101" cy="930660"/>
        </a:xfrm>
        <a:prstGeom prst="rect">
          <a:avLst/>
        </a:prstGeom>
        <a:gradFill rotWithShape="0">
          <a:gsLst>
            <a:gs pos="0">
              <a:schemeClr val="accent3">
                <a:hueOff val="2168479"/>
                <a:satOff val="80000"/>
                <a:lumOff val="-11765"/>
                <a:alphaOff val="0"/>
                <a:satMod val="103000"/>
                <a:lumMod val="102000"/>
                <a:tint val="94000"/>
              </a:schemeClr>
            </a:gs>
            <a:gs pos="50000">
              <a:schemeClr val="accent3">
                <a:hueOff val="2168479"/>
                <a:satOff val="80000"/>
                <a:lumOff val="-11765"/>
                <a:alphaOff val="0"/>
                <a:satMod val="110000"/>
                <a:lumMod val="100000"/>
                <a:shade val="100000"/>
              </a:schemeClr>
            </a:gs>
            <a:gs pos="100000">
              <a:schemeClr val="accent3">
                <a:hueOff val="2168479"/>
                <a:satOff val="80000"/>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Limpieza en el montaje</a:t>
          </a:r>
        </a:p>
      </dsp:txBody>
      <dsp:txXfrm>
        <a:off x="397" y="2294626"/>
        <a:ext cx="1551101" cy="930660"/>
      </dsp:txXfrm>
    </dsp:sp>
    <dsp:sp modelId="{6049339D-E56E-47E6-81E6-D3CB63F45FCE}">
      <dsp:nvSpPr>
        <dsp:cNvPr id="0" name=""/>
        <dsp:cNvSpPr/>
      </dsp:nvSpPr>
      <dsp:spPr>
        <a:xfrm>
          <a:off x="1706609" y="2294626"/>
          <a:ext cx="1551101" cy="930660"/>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Entrada de contaminantes</a:t>
          </a:r>
        </a:p>
      </dsp:txBody>
      <dsp:txXfrm>
        <a:off x="1706609" y="2294626"/>
        <a:ext cx="1551101" cy="9306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47633-3AF7-435F-A90A-6A38D1B67158}">
      <dsp:nvSpPr>
        <dsp:cNvPr id="0" name=""/>
        <dsp:cNvSpPr/>
      </dsp:nvSpPr>
      <dsp:spPr>
        <a:xfrm>
          <a:off x="309" y="276754"/>
          <a:ext cx="1208410" cy="7250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t>Sellado adecuado</a:t>
          </a:r>
        </a:p>
      </dsp:txBody>
      <dsp:txXfrm>
        <a:off x="309" y="276754"/>
        <a:ext cx="1208410" cy="725046"/>
      </dsp:txXfrm>
    </dsp:sp>
    <dsp:sp modelId="{953F7625-D8FD-45C9-8E82-248E54BDF590}">
      <dsp:nvSpPr>
        <dsp:cNvPr id="0" name=""/>
        <dsp:cNvSpPr/>
      </dsp:nvSpPr>
      <dsp:spPr>
        <a:xfrm>
          <a:off x="1329561" y="276754"/>
          <a:ext cx="1208410" cy="725046"/>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t>Uso de rodamientos sellados</a:t>
          </a:r>
        </a:p>
      </dsp:txBody>
      <dsp:txXfrm>
        <a:off x="1329561" y="276754"/>
        <a:ext cx="1208410" cy="725046"/>
      </dsp:txXfrm>
    </dsp:sp>
    <dsp:sp modelId="{FB4568DC-EC5C-4E0C-A1DF-F25A0A7FC2E1}">
      <dsp:nvSpPr>
        <dsp:cNvPr id="0" name=""/>
        <dsp:cNvSpPr/>
      </dsp:nvSpPr>
      <dsp:spPr>
        <a:xfrm>
          <a:off x="0" y="1122917"/>
          <a:ext cx="1208410" cy="725046"/>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t>Selección del lubricante</a:t>
          </a:r>
        </a:p>
      </dsp:txBody>
      <dsp:txXfrm>
        <a:off x="0" y="1122917"/>
        <a:ext cx="1208410" cy="725046"/>
      </dsp:txXfrm>
    </dsp:sp>
    <dsp:sp modelId="{7D102D82-139F-4B9E-AAFD-DD7F22445CF0}">
      <dsp:nvSpPr>
        <dsp:cNvPr id="0" name=""/>
        <dsp:cNvSpPr/>
      </dsp:nvSpPr>
      <dsp:spPr>
        <a:xfrm>
          <a:off x="1329561" y="1122641"/>
          <a:ext cx="1208410" cy="725046"/>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t>No retire del empaque los rodamientos</a:t>
          </a:r>
        </a:p>
      </dsp:txBody>
      <dsp:txXfrm>
        <a:off x="1329561" y="1122641"/>
        <a:ext cx="1208410" cy="725046"/>
      </dsp:txXfrm>
    </dsp:sp>
    <dsp:sp modelId="{76B199B9-C424-41BC-86C9-966260CFC244}">
      <dsp:nvSpPr>
        <dsp:cNvPr id="0" name=""/>
        <dsp:cNvSpPr/>
      </dsp:nvSpPr>
      <dsp:spPr>
        <a:xfrm>
          <a:off x="664935" y="1968529"/>
          <a:ext cx="1208410" cy="72504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a:t>Proteja los rodamientos</a:t>
          </a:r>
        </a:p>
      </dsp:txBody>
      <dsp:txXfrm>
        <a:off x="664935" y="1968529"/>
        <a:ext cx="1208410" cy="7250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47633-3AF7-435F-A90A-6A38D1B67158}">
      <dsp:nvSpPr>
        <dsp:cNvPr id="0" name=""/>
        <dsp:cNvSpPr/>
      </dsp:nvSpPr>
      <dsp:spPr>
        <a:xfrm>
          <a:off x="309" y="44943"/>
          <a:ext cx="1208410" cy="7250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MX" sz="1100" kern="1200"/>
            <a:t>Micro movimiento de componentes adyacentes</a:t>
          </a:r>
        </a:p>
      </dsp:txBody>
      <dsp:txXfrm>
        <a:off x="309" y="44943"/>
        <a:ext cx="1208410" cy="725046"/>
      </dsp:txXfrm>
    </dsp:sp>
    <dsp:sp modelId="{953F7625-D8FD-45C9-8E82-248E54BDF590}">
      <dsp:nvSpPr>
        <dsp:cNvPr id="0" name=""/>
        <dsp:cNvSpPr/>
      </dsp:nvSpPr>
      <dsp:spPr>
        <a:xfrm>
          <a:off x="1329561" y="44943"/>
          <a:ext cx="1208410" cy="7250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MX" sz="1100" kern="1200"/>
            <a:t>Oxidación</a:t>
          </a:r>
        </a:p>
      </dsp:txBody>
      <dsp:txXfrm>
        <a:off x="1329561" y="44943"/>
        <a:ext cx="1208410" cy="725046"/>
      </dsp:txXfrm>
    </dsp:sp>
    <dsp:sp modelId="{FB4568DC-EC5C-4E0C-A1DF-F25A0A7FC2E1}">
      <dsp:nvSpPr>
        <dsp:cNvPr id="0" name=""/>
        <dsp:cNvSpPr/>
      </dsp:nvSpPr>
      <dsp:spPr>
        <a:xfrm>
          <a:off x="0" y="891106"/>
          <a:ext cx="1208410" cy="7250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MX" sz="1100" kern="1200"/>
            <a:t>Pérdida de Material</a:t>
          </a:r>
        </a:p>
      </dsp:txBody>
      <dsp:txXfrm>
        <a:off x="0" y="891106"/>
        <a:ext cx="1208410" cy="725046"/>
      </dsp:txXfrm>
    </dsp:sp>
    <dsp:sp modelId="{7D102D82-139F-4B9E-AAFD-DD7F22445CF0}">
      <dsp:nvSpPr>
        <dsp:cNvPr id="0" name=""/>
        <dsp:cNvSpPr/>
      </dsp:nvSpPr>
      <dsp:spPr>
        <a:xfrm>
          <a:off x="1329561" y="890830"/>
          <a:ext cx="1208410" cy="7250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MX" sz="1100" kern="1200"/>
            <a:t>Ocurre en </a:t>
          </a:r>
          <a:r>
            <a:rPr lang="es-MX" sz="1100" kern="1200" err="1"/>
            <a:t>interfase</a:t>
          </a:r>
          <a:r>
            <a:rPr lang="es-MX" sz="1100" kern="1200"/>
            <a:t> de ajuste</a:t>
          </a:r>
        </a:p>
      </dsp:txBody>
      <dsp:txXfrm>
        <a:off x="1329561" y="890830"/>
        <a:ext cx="1208410" cy="7250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79DC5-98C4-4073-8BAD-565D53483625}">
      <dsp:nvSpPr>
        <dsp:cNvPr id="0" name=""/>
        <dsp:cNvSpPr/>
      </dsp:nvSpPr>
      <dsp:spPr>
        <a:xfrm>
          <a:off x="0" y="525643"/>
          <a:ext cx="3024336" cy="59587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s-MX" sz="1500" kern="1200"/>
            <a:t>Selección de ajustes adecuado</a:t>
          </a:r>
        </a:p>
      </dsp:txBody>
      <dsp:txXfrm>
        <a:off x="29088" y="554731"/>
        <a:ext cx="2966160" cy="537701"/>
      </dsp:txXfrm>
    </dsp:sp>
    <dsp:sp modelId="{40BD4789-CCD4-4204-B1B0-7EAD9A5CA1FC}">
      <dsp:nvSpPr>
        <dsp:cNvPr id="0" name=""/>
        <dsp:cNvSpPr/>
      </dsp:nvSpPr>
      <dsp:spPr>
        <a:xfrm>
          <a:off x="0" y="1164720"/>
          <a:ext cx="3024336" cy="595877"/>
        </a:xfrm>
        <a:prstGeom prst="roundRect">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s-MX" sz="1500" kern="1200"/>
            <a:t>Asientos bien maquinados</a:t>
          </a:r>
        </a:p>
      </dsp:txBody>
      <dsp:txXfrm>
        <a:off x="29088" y="1193808"/>
        <a:ext cx="2966160" cy="537701"/>
      </dsp:txXfrm>
    </dsp:sp>
    <dsp:sp modelId="{13C8084F-6B6E-43A4-84A7-9DC2820F1D67}">
      <dsp:nvSpPr>
        <dsp:cNvPr id="0" name=""/>
        <dsp:cNvSpPr/>
      </dsp:nvSpPr>
      <dsp:spPr>
        <a:xfrm>
          <a:off x="0" y="1803798"/>
          <a:ext cx="3024336" cy="595877"/>
        </a:xfrm>
        <a:prstGeom prst="roundRect">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s-MX" sz="1500" kern="1200"/>
            <a:t>Asientos cumplan especificaciones dimensionales y </a:t>
          </a:r>
          <a:r>
            <a:rPr lang="es-MX" sz="1500" kern="1200" err="1"/>
            <a:t>geometricas</a:t>
          </a:r>
          <a:endParaRPr lang="es-MX" sz="1500" kern="1200"/>
        </a:p>
      </dsp:txBody>
      <dsp:txXfrm>
        <a:off x="29088" y="1832886"/>
        <a:ext cx="2966160" cy="537701"/>
      </dsp:txXfrm>
    </dsp:sp>
    <dsp:sp modelId="{F76046BB-6B09-4786-8793-EC26889C199C}">
      <dsp:nvSpPr>
        <dsp:cNvPr id="0" name=""/>
        <dsp:cNvSpPr/>
      </dsp:nvSpPr>
      <dsp:spPr>
        <a:xfrm>
          <a:off x="0" y="2442875"/>
          <a:ext cx="3024336" cy="595877"/>
        </a:xfrm>
        <a:prstGeom prst="round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s-MX" sz="1500" kern="1200"/>
            <a:t>Pastas anticorrosivas o recubrimientos</a:t>
          </a:r>
        </a:p>
      </dsp:txBody>
      <dsp:txXfrm>
        <a:off x="29088" y="2471963"/>
        <a:ext cx="2966160" cy="5377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085B2-F59F-4840-A563-B371C5C38445}">
      <dsp:nvSpPr>
        <dsp:cNvPr id="0" name=""/>
        <dsp:cNvSpPr/>
      </dsp:nvSpPr>
      <dsp:spPr>
        <a:xfrm>
          <a:off x="0" y="2659"/>
          <a:ext cx="1855354" cy="73805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MX" sz="1800" kern="1200">
              <a:latin typeface="Segoe UI Historic" panose="020B0502040204020203" pitchFamily="34" charset="0"/>
              <a:ea typeface="Segoe UI Historic" panose="020B0502040204020203" pitchFamily="34" charset="0"/>
              <a:cs typeface="Segoe UI Historic" panose="020B0502040204020203" pitchFamily="34" charset="0"/>
            </a:rPr>
            <a:t>No exponga el rodamiento a vibraciones</a:t>
          </a:r>
        </a:p>
      </dsp:txBody>
      <dsp:txXfrm>
        <a:off x="36029" y="38688"/>
        <a:ext cx="1783296" cy="665996"/>
      </dsp:txXfrm>
    </dsp:sp>
    <dsp:sp modelId="{CF94B67F-40B2-46CA-8E2B-CD67F9A6634E}">
      <dsp:nvSpPr>
        <dsp:cNvPr id="0" name=""/>
        <dsp:cNvSpPr/>
      </dsp:nvSpPr>
      <dsp:spPr>
        <a:xfrm>
          <a:off x="0" y="748419"/>
          <a:ext cx="1855354" cy="738054"/>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MX" sz="1800" kern="1200">
              <a:latin typeface="Segoe UI Historic" panose="020B0502040204020203" pitchFamily="34" charset="0"/>
              <a:ea typeface="Segoe UI Historic" panose="020B0502040204020203" pitchFamily="34" charset="0"/>
              <a:cs typeface="Segoe UI Historic" panose="020B0502040204020203" pitchFamily="34" charset="0"/>
            </a:rPr>
            <a:t>Amortiguar vibración</a:t>
          </a:r>
        </a:p>
      </dsp:txBody>
      <dsp:txXfrm>
        <a:off x="36029" y="784448"/>
        <a:ext cx="1783296" cy="665996"/>
      </dsp:txXfrm>
    </dsp:sp>
    <dsp:sp modelId="{555962A1-411F-43DA-84B4-1A8C0BDB75D5}">
      <dsp:nvSpPr>
        <dsp:cNvPr id="0" name=""/>
        <dsp:cNvSpPr/>
      </dsp:nvSpPr>
      <dsp:spPr>
        <a:xfrm>
          <a:off x="0" y="1494179"/>
          <a:ext cx="1855354" cy="738054"/>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MX" sz="1800" kern="1200">
              <a:latin typeface="Segoe UI Historic" panose="020B0502040204020203" pitchFamily="34" charset="0"/>
              <a:ea typeface="Segoe UI Historic" panose="020B0502040204020203" pitchFamily="34" charset="0"/>
              <a:cs typeface="Segoe UI Historic" panose="020B0502040204020203" pitchFamily="34" charset="0"/>
            </a:rPr>
            <a:t>Lubricantes con antivibrocorrosión</a:t>
          </a:r>
        </a:p>
      </dsp:txBody>
      <dsp:txXfrm>
        <a:off x="36029" y="1530208"/>
        <a:ext cx="1783296" cy="665996"/>
      </dsp:txXfrm>
    </dsp:sp>
    <dsp:sp modelId="{3A200C67-C663-4189-B732-A451CD512202}">
      <dsp:nvSpPr>
        <dsp:cNvPr id="0" name=""/>
        <dsp:cNvSpPr/>
      </dsp:nvSpPr>
      <dsp:spPr>
        <a:xfrm>
          <a:off x="0" y="2239940"/>
          <a:ext cx="1855354" cy="738054"/>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MX" sz="1800" kern="1200">
              <a:latin typeface="Segoe UI Historic" panose="020B0502040204020203" pitchFamily="34" charset="0"/>
              <a:ea typeface="Segoe UI Historic" panose="020B0502040204020203" pitchFamily="34" charset="0"/>
              <a:cs typeface="Segoe UI Historic" panose="020B0502040204020203" pitchFamily="34" charset="0"/>
            </a:rPr>
            <a:t>Girar los equipos</a:t>
          </a:r>
        </a:p>
      </dsp:txBody>
      <dsp:txXfrm>
        <a:off x="36029" y="2275969"/>
        <a:ext cx="1783296" cy="665996"/>
      </dsp:txXfrm>
    </dsp:sp>
    <dsp:sp modelId="{B3C34072-C4F8-4318-85C4-BF5E05CCF45A}">
      <dsp:nvSpPr>
        <dsp:cNvPr id="0" name=""/>
        <dsp:cNvSpPr/>
      </dsp:nvSpPr>
      <dsp:spPr>
        <a:xfrm>
          <a:off x="0" y="2985700"/>
          <a:ext cx="1855354" cy="738054"/>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MX" sz="1800" kern="1200">
              <a:latin typeface="Segoe UI Historic" panose="020B0502040204020203" pitchFamily="34" charset="0"/>
              <a:ea typeface="Segoe UI Historic" panose="020B0502040204020203" pitchFamily="34" charset="0"/>
              <a:cs typeface="Segoe UI Historic" panose="020B0502040204020203" pitchFamily="34" charset="0"/>
            </a:rPr>
            <a:t>Rodamientos para aplicaciones vibratorias</a:t>
          </a:r>
        </a:p>
      </dsp:txBody>
      <dsp:txXfrm>
        <a:off x="36029" y="3021729"/>
        <a:ext cx="1783296" cy="6659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1FC06-197D-4A70-85D6-BA2EF1F69188}">
      <dsp:nvSpPr>
        <dsp:cNvPr id="0" name=""/>
        <dsp:cNvSpPr/>
      </dsp:nvSpPr>
      <dsp:spPr>
        <a:xfrm>
          <a:off x="0" y="314983"/>
          <a:ext cx="1296850" cy="77811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latin typeface="Segoe UI Historic" panose="020B0502040204020203" pitchFamily="34" charset="0"/>
              <a:ea typeface="Segoe UI Historic" panose="020B0502040204020203" pitchFamily="34" charset="0"/>
              <a:cs typeface="Segoe UI Historic" panose="020B0502040204020203" pitchFamily="34" charset="0"/>
            </a:rPr>
            <a:t>Alta Corriente = Chispazos</a:t>
          </a:r>
        </a:p>
      </dsp:txBody>
      <dsp:txXfrm>
        <a:off x="0" y="314983"/>
        <a:ext cx="1296850" cy="778110"/>
      </dsp:txXfrm>
    </dsp:sp>
    <dsp:sp modelId="{06EF68DB-5CFD-4C38-AED7-EB71F04DB441}">
      <dsp:nvSpPr>
        <dsp:cNvPr id="0" name=""/>
        <dsp:cNvSpPr/>
      </dsp:nvSpPr>
      <dsp:spPr>
        <a:xfrm>
          <a:off x="1426536" y="314983"/>
          <a:ext cx="1296850" cy="778110"/>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latin typeface="Segoe UI Historic" panose="020B0502040204020203" pitchFamily="34" charset="0"/>
              <a:ea typeface="Segoe UI Historic" panose="020B0502040204020203" pitchFamily="34" charset="0"/>
              <a:cs typeface="Segoe UI Historic" panose="020B0502040204020203" pitchFamily="34" charset="0"/>
            </a:rPr>
            <a:t>Material derretido y soldadura</a:t>
          </a:r>
        </a:p>
      </dsp:txBody>
      <dsp:txXfrm>
        <a:off x="1426536" y="314983"/>
        <a:ext cx="1296850" cy="778110"/>
      </dsp:txXfrm>
    </dsp:sp>
    <dsp:sp modelId="{DACD79F3-45B6-486A-98CE-6655CC3721CB}">
      <dsp:nvSpPr>
        <dsp:cNvPr id="0" name=""/>
        <dsp:cNvSpPr/>
      </dsp:nvSpPr>
      <dsp:spPr>
        <a:xfrm>
          <a:off x="2853072" y="314983"/>
          <a:ext cx="1296850" cy="778110"/>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MX" sz="1400" kern="1200">
              <a:latin typeface="Segoe UI Historic" panose="020B0502040204020203" pitchFamily="34" charset="0"/>
              <a:ea typeface="Segoe UI Historic" panose="020B0502040204020203" pitchFamily="34" charset="0"/>
              <a:cs typeface="Segoe UI Historic" panose="020B0502040204020203" pitchFamily="34" charset="0"/>
            </a:rPr>
            <a:t>Cráter hasta 0.5mm</a:t>
          </a:r>
        </a:p>
      </dsp:txBody>
      <dsp:txXfrm>
        <a:off x="2853072" y="314983"/>
        <a:ext cx="1296850" cy="77811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3281C5-B7A4-3648-A348-45ACF1EA559E}" type="datetimeFigureOut">
              <a:rPr lang="es-MX" smtClean="0"/>
              <a:t>01/11/2022</a:t>
            </a:fld>
            <a:endParaRP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5A775-D0DB-C444-B41B-7408B6F92AA9}" type="slidenum">
              <a:rPr lang="es-MX" smtClean="0"/>
              <a:t>‹Nº›</a:t>
            </a:fld>
            <a:endParaRPr/>
          </a:p>
        </p:txBody>
      </p:sp>
    </p:spTree>
    <p:extLst>
      <p:ext uri="{BB962C8B-B14F-4D97-AF65-F5344CB8AC3E}">
        <p14:creationId xmlns:p14="http://schemas.microsoft.com/office/powerpoint/2010/main" val="291018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10"/>
          </p:nvPr>
        </p:nvSpPr>
        <p:spPr/>
        <p:txBody>
          <a:bodyPr/>
          <a:lstStyle/>
          <a:p>
            <a:fld id="{80CCFAC9-2E20-4D15-A086-B9F553F3F920}" type="slidenum">
              <a:rPr lang="es-MX" smtClean="0"/>
              <a:pPr/>
              <a:t>8</a:t>
            </a:fld>
            <a:endParaRPr lang="es-MX"/>
          </a:p>
        </p:txBody>
      </p:sp>
    </p:spTree>
    <p:extLst>
      <p:ext uri="{BB962C8B-B14F-4D97-AF65-F5344CB8AC3E}">
        <p14:creationId xmlns:p14="http://schemas.microsoft.com/office/powerpoint/2010/main" val="945140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10"/>
          </p:nvPr>
        </p:nvSpPr>
        <p:spPr/>
        <p:txBody>
          <a:bodyPr/>
          <a:lstStyle/>
          <a:p>
            <a:fld id="{80CCFAC9-2E20-4D15-A086-B9F553F3F920}" type="slidenum">
              <a:rPr lang="es-MX" smtClean="0"/>
              <a:pPr/>
              <a:t>18</a:t>
            </a:fld>
            <a:endParaRPr lang="es-MX"/>
          </a:p>
        </p:txBody>
      </p:sp>
    </p:spTree>
    <p:extLst>
      <p:ext uri="{BB962C8B-B14F-4D97-AF65-F5344CB8AC3E}">
        <p14:creationId xmlns:p14="http://schemas.microsoft.com/office/powerpoint/2010/main" val="3275365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19</a:t>
            </a:fld>
            <a:endParaRPr lang="es-MX"/>
          </a:p>
        </p:txBody>
      </p:sp>
    </p:spTree>
    <p:extLst>
      <p:ext uri="{BB962C8B-B14F-4D97-AF65-F5344CB8AC3E}">
        <p14:creationId xmlns:p14="http://schemas.microsoft.com/office/powerpoint/2010/main" val="2107373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20</a:t>
            </a:fld>
            <a:endParaRPr lang="es-MX"/>
          </a:p>
        </p:txBody>
      </p:sp>
    </p:spTree>
    <p:extLst>
      <p:ext uri="{BB962C8B-B14F-4D97-AF65-F5344CB8AC3E}">
        <p14:creationId xmlns:p14="http://schemas.microsoft.com/office/powerpoint/2010/main" val="1171261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0"/>
          </p:nvPr>
        </p:nvSpPr>
        <p:spPr/>
        <p:txBody>
          <a:bodyPr/>
          <a:lstStyle/>
          <a:p>
            <a:fld id="{80CCFAC9-2E20-4D15-A086-B9F553F3F920}" type="slidenum">
              <a:rPr lang="es-MX" smtClean="0"/>
              <a:pPr/>
              <a:t>21</a:t>
            </a:fld>
            <a:endParaRPr lang="es-MX"/>
          </a:p>
        </p:txBody>
      </p:sp>
      <p:sp>
        <p:nvSpPr>
          <p:cNvPr id="6" name="5 Marcador de imagen de diapositiva"/>
          <p:cNvSpPr>
            <a:spLocks noGrp="1" noRot="1" noChangeAspect="1"/>
          </p:cNvSpPr>
          <p:nvPr>
            <p:ph type="sldImg"/>
          </p:nvPr>
        </p:nvSpPr>
        <p:spPr>
          <a:xfrm>
            <a:off x="-298450" y="217488"/>
            <a:ext cx="7947025" cy="5961062"/>
          </a:xfrm>
        </p:spPr>
      </p:sp>
      <p:sp>
        <p:nvSpPr>
          <p:cNvPr id="7" name="6 Marcador de notas"/>
          <p:cNvSpPr>
            <a:spLocks noGrp="1"/>
          </p:cNvSpPr>
          <p:nvPr>
            <p:ph type="body" idx="1"/>
          </p:nvPr>
        </p:nvSpPr>
        <p:spPr>
          <a:xfrm>
            <a:off x="735896" y="5441271"/>
            <a:ext cx="5887163" cy="5154887"/>
          </a:xfrm>
          <a:prstGeom prst="rect">
            <a:avLst/>
          </a:prstGeom>
        </p:spPr>
        <p:txBody>
          <a:bodyPr lIns="107308" tIns="53654" rIns="107308" bIns="53654">
            <a:normAutofit/>
          </a:bodyPr>
          <a:lstStyle/>
          <a:p>
            <a:pPr algn="l"/>
            <a:r>
              <a:rPr lang="es-MX" sz="2000">
                <a:latin typeface="SKFChevinLight"/>
              </a:rPr>
              <a:t>El desgaste abrasivo significa la eliminación gradual del material. Al principio, un rodamiento experimenta un desgaste muy ligero durante la etapa de rodaje o puesta en funcionamiento, y muestra mayormente solo un patrón de pista La mayor parte del tiempo, el desgaste abrasivo real se debe a la lubricación inadecuada o al ingreso de contaminantes sólidos. El desgaste abrasivo se caracteriza, por lo general, por superficies opacas El desgaste abrasivo es un proceso degenerativo que eventualmente destruye la </a:t>
            </a:r>
            <a:r>
              <a:rPr lang="es-MX" sz="2000" err="1">
                <a:latin typeface="SKFChevinLight"/>
              </a:rPr>
              <a:t>microgeometría</a:t>
            </a:r>
            <a:r>
              <a:rPr lang="es-MX" sz="2000">
                <a:latin typeface="SKFChevinLight"/>
              </a:rPr>
              <a:t> del rodamiento porque las partículas de desgaste reducen aún más la eficacia del lubricante. Las partículas abrasivas</a:t>
            </a:r>
          </a:p>
          <a:p>
            <a:pPr algn="l"/>
            <a:r>
              <a:rPr lang="es-MX" sz="2000">
                <a:latin typeface="SKFChevinLight"/>
              </a:rPr>
              <a:t>pueden desgastar rápidamente los caminos de rodadura de aros y elementos rodantes, así como las cavidades de las jaulas.</a:t>
            </a:r>
            <a:endParaRPr lang="es-MX"/>
          </a:p>
        </p:txBody>
      </p:sp>
    </p:spTree>
    <p:extLst>
      <p:ext uri="{BB962C8B-B14F-4D97-AF65-F5344CB8AC3E}">
        <p14:creationId xmlns:p14="http://schemas.microsoft.com/office/powerpoint/2010/main" val="668206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10"/>
          </p:nvPr>
        </p:nvSpPr>
        <p:spPr/>
        <p:txBody>
          <a:bodyPr/>
          <a:lstStyle/>
          <a:p>
            <a:fld id="{80CCFAC9-2E20-4D15-A086-B9F553F3F920}" type="slidenum">
              <a:rPr lang="es-MX" smtClean="0"/>
              <a:pPr/>
              <a:t>22</a:t>
            </a:fld>
            <a:endParaRPr lang="es-MX"/>
          </a:p>
        </p:txBody>
      </p:sp>
    </p:spTree>
    <p:extLst>
      <p:ext uri="{BB962C8B-B14F-4D97-AF65-F5344CB8AC3E}">
        <p14:creationId xmlns:p14="http://schemas.microsoft.com/office/powerpoint/2010/main" val="3829096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pPr algn="l"/>
            <a:r>
              <a:rPr lang="es-MX" sz="1800" b="0" i="0" u="none" strike="noStrike" baseline="0">
                <a:solidFill>
                  <a:srgbClr val="0066CD"/>
                </a:solidFill>
                <a:latin typeface="Calibri" panose="020F0502020204030204" pitchFamily="34" charset="0"/>
              </a:rPr>
              <a:t>Semejante a pasar una lija sobre una superficie pulida metálica</a:t>
            </a:r>
          </a:p>
          <a:p>
            <a:pPr algn="l"/>
            <a:r>
              <a:rPr lang="es-MX" sz="1800" b="0" i="0" u="none" strike="noStrike" baseline="0">
                <a:solidFill>
                  <a:srgbClr val="FF0000"/>
                </a:solidFill>
                <a:latin typeface="Calibri" panose="020F0502020204030204" pitchFamily="34" charset="0"/>
              </a:rPr>
              <a:t>• </a:t>
            </a:r>
            <a:r>
              <a:rPr lang="es-MX" sz="1800" b="0" i="0" u="none" strike="noStrike" baseline="0">
                <a:solidFill>
                  <a:srgbClr val="0066CD"/>
                </a:solidFill>
                <a:latin typeface="Calibri" panose="020F0502020204030204" pitchFamily="34" charset="0"/>
              </a:rPr>
              <a:t>Implica remoción o transferencia de material</a:t>
            </a:r>
          </a:p>
          <a:p>
            <a:pPr algn="l"/>
            <a:r>
              <a:rPr lang="es-MX" sz="1800" b="0" i="0" u="none" strike="noStrike" baseline="0">
                <a:solidFill>
                  <a:srgbClr val="FF0000"/>
                </a:solidFill>
                <a:latin typeface="Calibri" panose="020F0502020204030204" pitchFamily="34" charset="0"/>
              </a:rPr>
              <a:t>• </a:t>
            </a:r>
            <a:r>
              <a:rPr lang="es-MX" sz="1800" b="0" i="0" u="none" strike="noStrike" baseline="0">
                <a:solidFill>
                  <a:srgbClr val="0066CD"/>
                </a:solidFill>
                <a:latin typeface="Calibri" panose="020F0502020204030204" pitchFamily="34" charset="0"/>
              </a:rPr>
              <a:t>Si las partículas son muy finas y no tan duras (como la alumina) pueden aplanar y brillar el camino de rodadura (polishing wear) dando apariencia de espejo</a:t>
            </a:r>
          </a:p>
          <a:p>
            <a:pPr algn="l"/>
            <a:r>
              <a:rPr lang="es-MX" sz="1800" b="0" i="0" u="none" strike="noStrike" baseline="0">
                <a:solidFill>
                  <a:srgbClr val="FF0000"/>
                </a:solidFill>
                <a:latin typeface="Calibri" panose="020F0502020204030204" pitchFamily="34" charset="0"/>
              </a:rPr>
              <a:t>• </a:t>
            </a:r>
            <a:r>
              <a:rPr lang="es-MX" sz="1800" b="0" i="0" u="none" strike="noStrike" baseline="0">
                <a:solidFill>
                  <a:srgbClr val="0066CD"/>
                </a:solidFill>
                <a:latin typeface="Calibri" panose="020F0502020204030204" pitchFamily="34" charset="0"/>
              </a:rPr>
              <a:t>Si las partículas no son finas producirá superficies opacas</a:t>
            </a:r>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23</a:t>
            </a:fld>
            <a:endParaRPr lang="es-MX"/>
          </a:p>
        </p:txBody>
      </p:sp>
    </p:spTree>
    <p:extLst>
      <p:ext uri="{BB962C8B-B14F-4D97-AF65-F5344CB8AC3E}">
        <p14:creationId xmlns:p14="http://schemas.microsoft.com/office/powerpoint/2010/main" val="4029624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24</a:t>
            </a:fld>
            <a:endParaRPr lang="es-MX"/>
          </a:p>
        </p:txBody>
      </p:sp>
    </p:spTree>
    <p:extLst>
      <p:ext uri="{BB962C8B-B14F-4D97-AF65-F5344CB8AC3E}">
        <p14:creationId xmlns:p14="http://schemas.microsoft.com/office/powerpoint/2010/main" val="3226889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0"/>
          </p:nvPr>
        </p:nvSpPr>
        <p:spPr/>
        <p:txBody>
          <a:bodyPr/>
          <a:lstStyle/>
          <a:p>
            <a:fld id="{80CCFAC9-2E20-4D15-A086-B9F553F3F920}" type="slidenum">
              <a:rPr lang="es-MX" smtClean="0"/>
              <a:pPr/>
              <a:t>25</a:t>
            </a:fld>
            <a:endParaRPr lang="es-MX"/>
          </a:p>
        </p:txBody>
      </p:sp>
      <p:sp>
        <p:nvSpPr>
          <p:cNvPr id="6" name="5 Marcador de imagen de diapositiva"/>
          <p:cNvSpPr>
            <a:spLocks noGrp="1" noRot="1" noChangeAspect="1"/>
          </p:cNvSpPr>
          <p:nvPr>
            <p:ph type="sldImg"/>
          </p:nvPr>
        </p:nvSpPr>
        <p:spPr>
          <a:xfrm>
            <a:off x="-298450" y="217488"/>
            <a:ext cx="7947025" cy="5961062"/>
          </a:xfrm>
        </p:spPr>
      </p:sp>
      <p:sp>
        <p:nvSpPr>
          <p:cNvPr id="7" name="6 Marcador de notas"/>
          <p:cNvSpPr>
            <a:spLocks noGrp="1"/>
          </p:cNvSpPr>
          <p:nvPr>
            <p:ph type="body" idx="1"/>
          </p:nvPr>
        </p:nvSpPr>
        <p:spPr>
          <a:xfrm>
            <a:off x="735896" y="5441271"/>
            <a:ext cx="5887163" cy="5154887"/>
          </a:xfrm>
          <a:prstGeom prst="rect">
            <a:avLst/>
          </a:prstGeom>
        </p:spPr>
        <p:txBody>
          <a:bodyPr lIns="107308" tIns="53654" rIns="107308" bIns="53654">
            <a:normAutofit/>
          </a:bodyPr>
          <a:lstStyle/>
          <a:p>
            <a:pPr algn="l"/>
            <a:r>
              <a:rPr lang="es-MX" sz="2000">
                <a:latin typeface="SKFChevinLight"/>
              </a:rPr>
              <a:t>Las adherencias son un tipo peligroso de daño superficial, porque normalmente las superficies afectadas se vuelven cada vez más ásperas. A medida que se incrementa la rugosidad superficial, disminuye el espesor de la película de aceite, y así se incrementa el contacto metal-metal y el desgaste del rodamiento entra en un círculo vicioso. Los rodamientos grandes son muy sensibles a</a:t>
            </a:r>
          </a:p>
          <a:p>
            <a:pPr algn="l"/>
            <a:r>
              <a:rPr lang="es-MX" sz="2000">
                <a:latin typeface="SKFChevinLight"/>
              </a:rPr>
              <a:t>las adherencias. El peso de los elementos rodantes es importante, y se desaceleran considerablemente fuera de la zona de carga. Al reingresar en la zona de carga, de manera casi instantánea se aceleran a la velocidad rotacional, aunque debido al peso del elemento rodante ello ocurre con deslizamiento (parcial).</a:t>
            </a:r>
            <a:endParaRPr lang="es-MX"/>
          </a:p>
        </p:txBody>
      </p:sp>
    </p:spTree>
    <p:extLst>
      <p:ext uri="{BB962C8B-B14F-4D97-AF65-F5344CB8AC3E}">
        <p14:creationId xmlns:p14="http://schemas.microsoft.com/office/powerpoint/2010/main" val="3243399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imagen de diapositiva"/>
          <p:cNvSpPr>
            <a:spLocks noGrp="1" noRot="1" noChangeAspect="1"/>
          </p:cNvSpPr>
          <p:nvPr>
            <p:ph type="sldImg"/>
          </p:nvPr>
        </p:nvSpPr>
        <p:spPr>
          <a:xfrm>
            <a:off x="-298450" y="217488"/>
            <a:ext cx="7947025" cy="5961062"/>
          </a:xfrm>
        </p:spPr>
      </p:sp>
      <p:sp>
        <p:nvSpPr>
          <p:cNvPr id="5" name="4 Marcador de notas"/>
          <p:cNvSpPr>
            <a:spLocks noGrp="1"/>
          </p:cNvSpPr>
          <p:nvPr>
            <p:ph type="body" idx="1"/>
          </p:nvPr>
        </p:nvSpPr>
        <p:spPr>
          <a:xfrm>
            <a:off x="735896" y="5441271"/>
            <a:ext cx="5887163" cy="5154887"/>
          </a:xfrm>
          <a:prstGeom prst="rect">
            <a:avLst/>
          </a:prstGeom>
        </p:spPr>
        <p:txBody>
          <a:bodyPr lIns="107341" tIns="53671" rIns="107341" bIns="53671">
            <a:normAutofit/>
          </a:bodyPr>
          <a:lstStyle/>
          <a:p>
            <a:pPr algn="l"/>
            <a:r>
              <a:rPr lang="es-MX" b="0" i="0">
                <a:solidFill>
                  <a:srgbClr val="485A64"/>
                </a:solidFill>
                <a:effectLst/>
                <a:latin typeface="SKF Chevin OT Light"/>
              </a:rPr>
              <a:t>El método más simple para aplicar la precarga consiste en utilizar un muelle ondulado. El muelle actúa sobre el aro exterior de uno de los dos rodamientos. Este aro exterior debe ser capaz de desplazarse axialmente.</a:t>
            </a:r>
          </a:p>
          <a:p>
            <a:pPr algn="l"/>
            <a:r>
              <a:rPr lang="es-MX" b="0" i="0">
                <a:solidFill>
                  <a:srgbClr val="485A64"/>
                </a:solidFill>
                <a:effectLst/>
                <a:latin typeface="SKF Chevin OT Light"/>
              </a:rPr>
              <a:t>La fuerza de precarga permanece prácticamente constante aunque el rodamiento se desplace axialmente a causa de la dilatación térmica.</a:t>
            </a:r>
          </a:p>
          <a:p>
            <a:r>
              <a:rPr lang="es-MX"/>
              <a:t>Formula</a:t>
            </a:r>
          </a:p>
        </p:txBody>
      </p:sp>
      <p:sp>
        <p:nvSpPr>
          <p:cNvPr id="6" name="3 Marcador de número de diapositiva"/>
          <p:cNvSpPr>
            <a:spLocks noGrp="1"/>
          </p:cNvSpPr>
          <p:nvPr>
            <p:ph type="sldNum" sz="quarter" idx="5"/>
          </p:nvPr>
        </p:nvSpPr>
        <p:spPr>
          <a:xfrm>
            <a:off x="3215869" y="10598956"/>
            <a:ext cx="695412" cy="270626"/>
          </a:xfrm>
        </p:spPr>
        <p:txBody>
          <a:bodyPr/>
          <a:lstStyle/>
          <a:p>
            <a:fld id="{0F33F4A3-23E8-4320-8648-C995DA50F41F}" type="slidenum">
              <a:rPr lang="es-MX" smtClean="0"/>
              <a:pPr/>
              <a:t>28</a:t>
            </a:fld>
            <a:endParaRPr lang="es-MX"/>
          </a:p>
        </p:txBody>
      </p:sp>
    </p:spTree>
    <p:extLst>
      <p:ext uri="{BB962C8B-B14F-4D97-AF65-F5344CB8AC3E}">
        <p14:creationId xmlns:p14="http://schemas.microsoft.com/office/powerpoint/2010/main" val="1346412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86019" name="Rectangle 7"/>
          <p:cNvSpPr>
            <a:spLocks noGrp="1" noChangeArrowheads="1"/>
          </p:cNvSpPr>
          <p:nvPr>
            <p:ph type="sldNum" sz="quarter" idx="5"/>
          </p:nvPr>
        </p:nvSpPr>
        <p:spPr>
          <a:noFill/>
        </p:spPr>
        <p:txBody>
          <a:bodyPr/>
          <a:lstStyle/>
          <a:p>
            <a:r>
              <a:rPr lang="es-MX">
                <a:latin typeface="Arial" pitchFamily="34" charset="0"/>
              </a:rPr>
              <a:t>7 - </a:t>
            </a:r>
            <a:fld id="{966073A1-B187-40EE-8EDB-7E76CDEE7200}" type="slidenum">
              <a:rPr lang="es-MX">
                <a:latin typeface="Arial" pitchFamily="34" charset="0"/>
              </a:rPr>
              <a:pPr/>
              <a:t>29</a:t>
            </a:fld>
            <a:endParaRPr lang="es-MX">
              <a:latin typeface="Arial" pitchFamily="34" charset="0"/>
            </a:endParaRPr>
          </a:p>
        </p:txBody>
      </p:sp>
      <p:sp>
        <p:nvSpPr>
          <p:cNvPr id="86020" name="Rectangle 2"/>
          <p:cNvSpPr>
            <a:spLocks noGrp="1" noRot="1" noChangeAspect="1" noChangeArrowheads="1" noTextEdit="1"/>
          </p:cNvSpPr>
          <p:nvPr>
            <p:ph type="sldImg"/>
          </p:nvPr>
        </p:nvSpPr>
        <p:spPr>
          <a:xfrm>
            <a:off x="185738" y="34925"/>
            <a:ext cx="6459537" cy="4845050"/>
          </a:xfrm>
          <a:solidFill>
            <a:srgbClr val="FFFFFF"/>
          </a:solidFill>
          <a:ln/>
        </p:spPr>
      </p:sp>
      <p:sp>
        <p:nvSpPr>
          <p:cNvPr id="6" name="5 Marcador de notas"/>
          <p:cNvSpPr>
            <a:spLocks noGrp="1"/>
          </p:cNvSpPr>
          <p:nvPr>
            <p:ph type="body" sz="quarter" idx="10"/>
          </p:nvPr>
        </p:nvSpPr>
        <p:spPr>
          <a:xfrm>
            <a:off x="685800" y="4343400"/>
            <a:ext cx="5486400" cy="4114800"/>
          </a:xfrm>
          <a:prstGeom prst="rect">
            <a:avLst/>
          </a:prstGeom>
        </p:spPr>
        <p:txBody>
          <a:bodyPr>
            <a:normAutofit/>
          </a:bodyPr>
          <a:lstStyle/>
          <a:p>
            <a:endParaRPr lang="es-MX"/>
          </a:p>
        </p:txBody>
      </p:sp>
    </p:spTree>
    <p:extLst>
      <p:ext uri="{BB962C8B-B14F-4D97-AF65-F5344CB8AC3E}">
        <p14:creationId xmlns:p14="http://schemas.microsoft.com/office/powerpoint/2010/main" val="12913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98450" y="217488"/>
            <a:ext cx="7947025" cy="5961062"/>
          </a:xfrm>
        </p:spPr>
      </p:sp>
      <p:sp>
        <p:nvSpPr>
          <p:cNvPr id="3" name="2 Marcador de notas"/>
          <p:cNvSpPr>
            <a:spLocks noGrp="1"/>
          </p:cNvSpPr>
          <p:nvPr>
            <p:ph type="body" idx="1"/>
          </p:nvPr>
        </p:nvSpPr>
        <p:spPr>
          <a:xfrm>
            <a:off x="735896" y="5441271"/>
            <a:ext cx="5887163" cy="5154887"/>
          </a:xfrm>
          <a:prstGeom prst="rect">
            <a:avLst/>
          </a:prstGeom>
        </p:spPr>
        <p:txBody>
          <a:bodyPr lIns="107308" tIns="53654" rIns="107308" bIns="53654">
            <a:normAutofit/>
          </a:bodyPr>
          <a:lstStyle/>
          <a:p>
            <a:pPr algn="l"/>
            <a:r>
              <a:rPr lang="es-MX" sz="2000">
                <a:latin typeface="SKFChevinLight"/>
              </a:rPr>
              <a:t>En 1995, se formó dentro de la organización ISO un grupo de trabajo para definir un método de clasificación y terminología común para los tipos de daño de rodamientos. </a:t>
            </a:r>
            <a:r>
              <a:rPr lang="es-MX" sz="2000" err="1">
                <a:latin typeface="SKFChevinLight"/>
              </a:rPr>
              <a:t>Elgrupo</a:t>
            </a:r>
            <a:r>
              <a:rPr lang="es-MX" sz="2000">
                <a:latin typeface="SKFChevinLight"/>
              </a:rPr>
              <a:t> de trabajo estableció lo siguiente:</a:t>
            </a:r>
          </a:p>
          <a:p>
            <a:pPr algn="l"/>
            <a:r>
              <a:rPr lang="es-MX" sz="2000">
                <a:latin typeface="SKFChevinLight"/>
              </a:rPr>
              <a:t>• Una causa de falla muestra una cierta</a:t>
            </a:r>
          </a:p>
          <a:p>
            <a:pPr algn="l"/>
            <a:r>
              <a:rPr lang="es-MX" sz="2000">
                <a:latin typeface="SKFChevinLight"/>
              </a:rPr>
              <a:t>característica.</a:t>
            </a:r>
          </a:p>
          <a:p>
            <a:pPr algn="l"/>
            <a:r>
              <a:rPr lang="es-MX" sz="2000">
                <a:latin typeface="SKFChevinLight"/>
              </a:rPr>
              <a:t>• Se puede asociar determinado mecanismo</a:t>
            </a:r>
          </a:p>
          <a:p>
            <a:pPr algn="l"/>
            <a:r>
              <a:rPr lang="es-MX" sz="2000">
                <a:latin typeface="SKFChevinLight"/>
              </a:rPr>
              <a:t>de falla con determinado modo de</a:t>
            </a:r>
          </a:p>
          <a:p>
            <a:pPr algn="l"/>
            <a:r>
              <a:rPr lang="es-MX" sz="2000">
                <a:latin typeface="SKFChevinLight"/>
              </a:rPr>
              <a:t>falla.</a:t>
            </a:r>
          </a:p>
          <a:p>
            <a:pPr algn="l"/>
            <a:r>
              <a:rPr lang="es-MX" sz="2000">
                <a:latin typeface="SKFChevinLight"/>
              </a:rPr>
              <a:t>• Del daño observado, se puede tratar de</a:t>
            </a:r>
          </a:p>
          <a:p>
            <a:pPr algn="l"/>
            <a:r>
              <a:rPr lang="es-MX" sz="2000">
                <a:latin typeface="SKFChevinLight"/>
              </a:rPr>
              <a:t>definir la causa raíz de la falla</a:t>
            </a:r>
            <a:endParaRPr lang="es-MX"/>
          </a:p>
        </p:txBody>
      </p:sp>
      <p:sp>
        <p:nvSpPr>
          <p:cNvPr id="4" name="3 Marcador de número de diapositiva"/>
          <p:cNvSpPr>
            <a:spLocks noGrp="1"/>
          </p:cNvSpPr>
          <p:nvPr>
            <p:ph type="sldNum" sz="quarter" idx="10"/>
          </p:nvPr>
        </p:nvSpPr>
        <p:spPr/>
        <p:txBody>
          <a:bodyPr/>
          <a:lstStyle/>
          <a:p>
            <a:fld id="{80CCFAC9-2E20-4D15-A086-B9F553F3F920}" type="slidenum">
              <a:rPr lang="es-MX" smtClean="0"/>
              <a:pPr/>
              <a:t>9</a:t>
            </a:fld>
            <a:endParaRPr lang="es-MX"/>
          </a:p>
        </p:txBody>
      </p:sp>
    </p:spTree>
    <p:extLst>
      <p:ext uri="{BB962C8B-B14F-4D97-AF65-F5344CB8AC3E}">
        <p14:creationId xmlns:p14="http://schemas.microsoft.com/office/powerpoint/2010/main" val="3030420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89091" name="Rectangle 7"/>
          <p:cNvSpPr>
            <a:spLocks noGrp="1" noChangeArrowheads="1"/>
          </p:cNvSpPr>
          <p:nvPr>
            <p:ph type="sldNum" sz="quarter" idx="5"/>
          </p:nvPr>
        </p:nvSpPr>
        <p:spPr>
          <a:noFill/>
        </p:spPr>
        <p:txBody>
          <a:bodyPr/>
          <a:lstStyle/>
          <a:p>
            <a:r>
              <a:rPr lang="es-MX">
                <a:latin typeface="Arial" pitchFamily="34" charset="0"/>
              </a:rPr>
              <a:t>7 - </a:t>
            </a:r>
            <a:fld id="{69814F86-8A0B-40AD-A5DC-E03ED3144B9C}" type="slidenum">
              <a:rPr lang="es-MX">
                <a:latin typeface="Arial" pitchFamily="34" charset="0"/>
              </a:rPr>
              <a:pPr/>
              <a:t>30</a:t>
            </a:fld>
            <a:endParaRPr lang="es-MX">
              <a:latin typeface="Arial" pitchFamily="34" charset="0"/>
            </a:endParaRPr>
          </a:p>
        </p:txBody>
      </p:sp>
      <p:sp>
        <p:nvSpPr>
          <p:cNvPr id="89092" name="Rectangle 2"/>
          <p:cNvSpPr>
            <a:spLocks noGrp="1" noRot="1" noChangeAspect="1" noChangeArrowheads="1" noTextEdit="1"/>
          </p:cNvSpPr>
          <p:nvPr>
            <p:ph type="sldImg"/>
          </p:nvPr>
        </p:nvSpPr>
        <p:spPr>
          <a:xfrm>
            <a:off x="161925" y="179388"/>
            <a:ext cx="6508750" cy="4881562"/>
          </a:xfrm>
          <a:solidFill>
            <a:srgbClr val="FFFFFF"/>
          </a:solidFill>
          <a:ln/>
        </p:spPr>
      </p:sp>
    </p:spTree>
    <p:extLst>
      <p:ext uri="{BB962C8B-B14F-4D97-AF65-F5344CB8AC3E}">
        <p14:creationId xmlns:p14="http://schemas.microsoft.com/office/powerpoint/2010/main" val="2496014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31</a:t>
            </a:fld>
            <a:endParaRPr lang="es-MX"/>
          </a:p>
        </p:txBody>
      </p:sp>
    </p:spTree>
    <p:extLst>
      <p:ext uri="{BB962C8B-B14F-4D97-AF65-F5344CB8AC3E}">
        <p14:creationId xmlns:p14="http://schemas.microsoft.com/office/powerpoint/2010/main" val="1123592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91139" name="Rectangle 7"/>
          <p:cNvSpPr>
            <a:spLocks noGrp="1" noChangeArrowheads="1"/>
          </p:cNvSpPr>
          <p:nvPr>
            <p:ph type="sldNum" sz="quarter" idx="5"/>
          </p:nvPr>
        </p:nvSpPr>
        <p:spPr>
          <a:noFill/>
        </p:spPr>
        <p:txBody>
          <a:bodyPr/>
          <a:lstStyle/>
          <a:p>
            <a:r>
              <a:rPr lang="es-MX">
                <a:latin typeface="Arial" pitchFamily="34" charset="0"/>
              </a:rPr>
              <a:t>7 - </a:t>
            </a:r>
            <a:fld id="{AB368D19-E054-4F49-AF80-410D794E3E00}" type="slidenum">
              <a:rPr lang="es-MX">
                <a:latin typeface="Arial" pitchFamily="34" charset="0"/>
              </a:rPr>
              <a:pPr/>
              <a:t>32</a:t>
            </a:fld>
            <a:endParaRPr lang="es-MX">
              <a:latin typeface="Arial" pitchFamily="34" charset="0"/>
            </a:endParaRPr>
          </a:p>
        </p:txBody>
      </p:sp>
      <p:sp>
        <p:nvSpPr>
          <p:cNvPr id="91140" name="Rectangle 2"/>
          <p:cNvSpPr>
            <a:spLocks noGrp="1" noRot="1" noChangeAspect="1" noChangeArrowheads="1" noTextEdit="1"/>
          </p:cNvSpPr>
          <p:nvPr>
            <p:ph type="sldImg"/>
          </p:nvPr>
        </p:nvSpPr>
        <p:spPr>
          <a:xfrm>
            <a:off x="185738" y="179388"/>
            <a:ext cx="6459537" cy="4845050"/>
          </a:xfrm>
          <a:solidFill>
            <a:srgbClr val="FFFFFF"/>
          </a:solidFill>
          <a:ln/>
        </p:spPr>
      </p:sp>
      <p:sp>
        <p:nvSpPr>
          <p:cNvPr id="2" name="Marcador de notas 1">
            <a:extLst>
              <a:ext uri="{FF2B5EF4-FFF2-40B4-BE49-F238E27FC236}">
                <a16:creationId xmlns:a16="http://schemas.microsoft.com/office/drawing/2014/main" id="{6F5F3824-BD25-4367-BEDF-1C2EF5152608}"/>
              </a:ext>
            </a:extLst>
          </p:cNvPr>
          <p:cNvSpPr>
            <a:spLocks noGrp="1"/>
          </p:cNvSpPr>
          <p:nvPr>
            <p:ph type="body" idx="1"/>
          </p:nvPr>
        </p:nvSpPr>
        <p:spPr>
          <a:xfrm>
            <a:off x="704850" y="4479925"/>
            <a:ext cx="5643563" cy="3665538"/>
          </a:xfrm>
          <a:prstGeom prst="rect">
            <a:avLst/>
          </a:prstGeom>
        </p:spPr>
        <p:txBody>
          <a:bodyPr/>
          <a:lstStyle/>
          <a:p>
            <a:r>
              <a:rPr lang="es-MX"/>
              <a:t>Rojo: Hematita, Negro: magnetita</a:t>
            </a:r>
          </a:p>
        </p:txBody>
      </p:sp>
    </p:spTree>
    <p:extLst>
      <p:ext uri="{BB962C8B-B14F-4D97-AF65-F5344CB8AC3E}">
        <p14:creationId xmlns:p14="http://schemas.microsoft.com/office/powerpoint/2010/main" val="1848429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91139" name="Rectangle 7"/>
          <p:cNvSpPr>
            <a:spLocks noGrp="1" noChangeArrowheads="1"/>
          </p:cNvSpPr>
          <p:nvPr>
            <p:ph type="sldNum" sz="quarter" idx="5"/>
          </p:nvPr>
        </p:nvSpPr>
        <p:spPr>
          <a:noFill/>
        </p:spPr>
        <p:txBody>
          <a:bodyPr/>
          <a:lstStyle/>
          <a:p>
            <a:r>
              <a:rPr lang="es-MX">
                <a:latin typeface="Arial" pitchFamily="34" charset="0"/>
              </a:rPr>
              <a:t>7 - </a:t>
            </a:r>
            <a:fld id="{AB368D19-E054-4F49-AF80-410D794E3E00}" type="slidenum">
              <a:rPr lang="es-MX">
                <a:latin typeface="Arial" pitchFamily="34" charset="0"/>
              </a:rPr>
              <a:pPr/>
              <a:t>33</a:t>
            </a:fld>
            <a:endParaRPr lang="es-MX">
              <a:latin typeface="Arial" pitchFamily="34" charset="0"/>
            </a:endParaRPr>
          </a:p>
        </p:txBody>
      </p:sp>
      <p:sp>
        <p:nvSpPr>
          <p:cNvPr id="91140" name="Rectangle 2"/>
          <p:cNvSpPr>
            <a:spLocks noGrp="1" noRot="1" noChangeAspect="1" noChangeArrowheads="1" noTextEdit="1"/>
          </p:cNvSpPr>
          <p:nvPr>
            <p:ph type="sldImg"/>
          </p:nvPr>
        </p:nvSpPr>
        <p:spPr>
          <a:xfrm>
            <a:off x="185738" y="179388"/>
            <a:ext cx="6459537" cy="4845050"/>
          </a:xfrm>
          <a:solidFill>
            <a:srgbClr val="FFFFFF"/>
          </a:solidFill>
          <a:ln/>
        </p:spPr>
      </p:sp>
    </p:spTree>
    <p:extLst>
      <p:ext uri="{BB962C8B-B14F-4D97-AF65-F5344CB8AC3E}">
        <p14:creationId xmlns:p14="http://schemas.microsoft.com/office/powerpoint/2010/main" val="3095899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34</a:t>
            </a:fld>
            <a:endParaRPr lang="es-MX"/>
          </a:p>
        </p:txBody>
      </p:sp>
    </p:spTree>
    <p:extLst>
      <p:ext uri="{BB962C8B-B14F-4D97-AF65-F5344CB8AC3E}">
        <p14:creationId xmlns:p14="http://schemas.microsoft.com/office/powerpoint/2010/main" val="3796153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3 Marcador de número de diapositiva"/>
          <p:cNvSpPr>
            <a:spLocks noGrp="1"/>
          </p:cNvSpPr>
          <p:nvPr>
            <p:ph type="sldNum" sz="quarter" idx="5"/>
          </p:nvPr>
        </p:nvSpPr>
        <p:spPr/>
        <p:txBody>
          <a:bodyPr/>
          <a:lstStyle/>
          <a:p>
            <a:fld id="{80CCFAC9-2E20-4D15-A086-B9F553F3F920}" type="slidenum">
              <a:rPr lang="es-MX" smtClean="0"/>
              <a:pPr/>
              <a:t>35</a:t>
            </a:fld>
            <a:endParaRPr lang="es-MX"/>
          </a:p>
        </p:txBody>
      </p:sp>
      <p:sp>
        <p:nvSpPr>
          <p:cNvPr id="6" name="5 Marcador de imagen de diapositiva"/>
          <p:cNvSpPr>
            <a:spLocks noGrp="1" noRot="1" noChangeAspect="1"/>
          </p:cNvSpPr>
          <p:nvPr>
            <p:ph type="sldImg"/>
          </p:nvPr>
        </p:nvSpPr>
        <p:spPr>
          <a:xfrm>
            <a:off x="-298450" y="217488"/>
            <a:ext cx="7947025" cy="5961062"/>
          </a:xfrm>
        </p:spPr>
      </p:sp>
      <p:sp>
        <p:nvSpPr>
          <p:cNvPr id="10" name="9 Marcador de notas"/>
          <p:cNvSpPr>
            <a:spLocks noGrp="1"/>
          </p:cNvSpPr>
          <p:nvPr>
            <p:ph type="body" idx="1"/>
          </p:nvPr>
        </p:nvSpPr>
        <p:spPr>
          <a:xfrm>
            <a:off x="735896" y="5441271"/>
            <a:ext cx="5887163" cy="5154887"/>
          </a:xfrm>
          <a:prstGeom prst="rect">
            <a:avLst/>
          </a:prstGeom>
        </p:spPr>
        <p:txBody>
          <a:bodyPr lIns="107308" tIns="53654" rIns="107308" bIns="53654">
            <a:normAutofit/>
          </a:bodyPr>
          <a:lstStyle/>
          <a:p>
            <a:pPr algn="l"/>
            <a:r>
              <a:rPr lang="es-MX" sz="2000">
                <a:latin typeface="SKFChevinLight"/>
              </a:rPr>
              <a:t>La vibrocorrosión o Falso Brinell ocurre en el área de contacto debido a </a:t>
            </a:r>
            <a:r>
              <a:rPr lang="es-MX" sz="2000" err="1">
                <a:latin typeface="SKFChevinLight"/>
              </a:rPr>
              <a:t>micromovimientos</a:t>
            </a:r>
            <a:r>
              <a:rPr lang="es-MX" sz="2000">
                <a:latin typeface="SKFChevinLight"/>
              </a:rPr>
              <a:t> y/o resiliencia del contacto elástico bajo vibraciones cíclicas. Según la intensidad de las vibraciones, las condiciones de lubricación y carga, puede ocurrir una combinación de corrosión y desgaste, que forma depresiones poco profundas en el camino de rodadura. En el caso de un rodamiento estacionario, las depresiones aparecen en el paso de un elemento rodante: • depresiones esféricas para los rodamientos de bolas • depresiones longitudinales para los rodamientos</a:t>
            </a:r>
          </a:p>
          <a:p>
            <a:pPr algn="l"/>
            <a:r>
              <a:rPr lang="es-MX" sz="2000">
                <a:latin typeface="SKFChevinLight"/>
              </a:rPr>
              <a:t>de </a:t>
            </a:r>
            <a:r>
              <a:rPr lang="es-MX" sz="2000" err="1">
                <a:latin typeface="SKFChevinLight"/>
              </a:rPr>
              <a:t>rodillosEn</a:t>
            </a:r>
            <a:r>
              <a:rPr lang="es-MX" sz="2000">
                <a:latin typeface="SKFChevinLight"/>
              </a:rPr>
              <a:t> las aplicaciones lubricadas con grasa, la vibrocorrosión es, por lo general, rojizo-marrón, en tanto las depresiones muy brillantes que semejan espejos aparecen en las lubricadas</a:t>
            </a:r>
          </a:p>
          <a:p>
            <a:pPr algn="l"/>
            <a:r>
              <a:rPr lang="es-MX" sz="2000">
                <a:latin typeface="SKFChevinLight"/>
              </a:rPr>
              <a:t>con aceite.</a:t>
            </a:r>
            <a:endParaRPr lang="es-MX"/>
          </a:p>
        </p:txBody>
      </p:sp>
    </p:spTree>
    <p:extLst>
      <p:ext uri="{BB962C8B-B14F-4D97-AF65-F5344CB8AC3E}">
        <p14:creationId xmlns:p14="http://schemas.microsoft.com/office/powerpoint/2010/main" val="2468819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91139" name="Rectangle 7"/>
          <p:cNvSpPr>
            <a:spLocks noGrp="1" noChangeArrowheads="1"/>
          </p:cNvSpPr>
          <p:nvPr>
            <p:ph type="sldNum" sz="quarter" idx="5"/>
          </p:nvPr>
        </p:nvSpPr>
        <p:spPr>
          <a:noFill/>
        </p:spPr>
        <p:txBody>
          <a:bodyPr/>
          <a:lstStyle/>
          <a:p>
            <a:r>
              <a:rPr lang="es-MX">
                <a:latin typeface="Arial" pitchFamily="34" charset="0"/>
              </a:rPr>
              <a:t>7 - </a:t>
            </a:r>
            <a:fld id="{AB368D19-E054-4F49-AF80-410D794E3E00}" type="slidenum">
              <a:rPr lang="es-MX">
                <a:latin typeface="Arial" pitchFamily="34" charset="0"/>
              </a:rPr>
              <a:pPr/>
              <a:t>36</a:t>
            </a:fld>
            <a:endParaRPr lang="es-MX">
              <a:latin typeface="Arial" pitchFamily="34" charset="0"/>
            </a:endParaRPr>
          </a:p>
        </p:txBody>
      </p:sp>
      <p:sp>
        <p:nvSpPr>
          <p:cNvPr id="91140" name="Rectangle 2"/>
          <p:cNvSpPr>
            <a:spLocks noGrp="1" noRot="1" noChangeAspect="1" noChangeArrowheads="1" noTextEdit="1"/>
          </p:cNvSpPr>
          <p:nvPr>
            <p:ph type="sldImg"/>
          </p:nvPr>
        </p:nvSpPr>
        <p:spPr>
          <a:xfrm>
            <a:off x="185738" y="107950"/>
            <a:ext cx="6459537" cy="4845050"/>
          </a:xfrm>
          <a:solidFill>
            <a:srgbClr val="FFFFFF"/>
          </a:solidFill>
          <a:ln/>
        </p:spPr>
      </p:sp>
    </p:spTree>
    <p:extLst>
      <p:ext uri="{BB962C8B-B14F-4D97-AF65-F5344CB8AC3E}">
        <p14:creationId xmlns:p14="http://schemas.microsoft.com/office/powerpoint/2010/main" val="1569325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91139" name="Rectangle 7"/>
          <p:cNvSpPr>
            <a:spLocks noGrp="1" noChangeArrowheads="1"/>
          </p:cNvSpPr>
          <p:nvPr>
            <p:ph type="sldNum" sz="quarter" idx="5"/>
          </p:nvPr>
        </p:nvSpPr>
        <p:spPr>
          <a:noFill/>
        </p:spPr>
        <p:txBody>
          <a:bodyPr/>
          <a:lstStyle/>
          <a:p>
            <a:r>
              <a:rPr lang="es-MX">
                <a:latin typeface="Arial" pitchFamily="34" charset="0"/>
              </a:rPr>
              <a:t>7 - </a:t>
            </a:r>
            <a:fld id="{AB368D19-E054-4F49-AF80-410D794E3E00}" type="slidenum">
              <a:rPr lang="es-MX">
                <a:latin typeface="Arial" pitchFamily="34" charset="0"/>
              </a:rPr>
              <a:pPr/>
              <a:t>37</a:t>
            </a:fld>
            <a:endParaRPr lang="es-MX">
              <a:latin typeface="Arial" pitchFamily="34" charset="0"/>
            </a:endParaRPr>
          </a:p>
        </p:txBody>
      </p:sp>
      <p:sp>
        <p:nvSpPr>
          <p:cNvPr id="91140" name="Rectangle 2"/>
          <p:cNvSpPr>
            <a:spLocks noGrp="1" noRot="1" noChangeAspect="1" noChangeArrowheads="1" noTextEdit="1"/>
          </p:cNvSpPr>
          <p:nvPr>
            <p:ph type="sldImg"/>
          </p:nvPr>
        </p:nvSpPr>
        <p:spPr>
          <a:xfrm>
            <a:off x="185738" y="179388"/>
            <a:ext cx="6459537" cy="4845050"/>
          </a:xfrm>
          <a:solidFill>
            <a:srgbClr val="FFFFFF"/>
          </a:solidFill>
          <a:ln/>
        </p:spPr>
      </p:sp>
    </p:spTree>
    <p:extLst>
      <p:ext uri="{BB962C8B-B14F-4D97-AF65-F5344CB8AC3E}">
        <p14:creationId xmlns:p14="http://schemas.microsoft.com/office/powerpoint/2010/main" val="1005375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imagen de diapositiva"/>
          <p:cNvSpPr>
            <a:spLocks noGrp="1" noRot="1" noChangeAspect="1"/>
          </p:cNvSpPr>
          <p:nvPr>
            <p:ph type="sldImg"/>
          </p:nvPr>
        </p:nvSpPr>
        <p:spPr>
          <a:xfrm>
            <a:off x="-1614488" y="220663"/>
            <a:ext cx="10650538" cy="7986712"/>
          </a:xfrm>
        </p:spPr>
      </p:sp>
      <p:sp>
        <p:nvSpPr>
          <p:cNvPr id="10" name="9 Marcador de notas"/>
          <p:cNvSpPr>
            <a:spLocks noGrp="1"/>
          </p:cNvSpPr>
          <p:nvPr>
            <p:ph type="body" idx="1"/>
          </p:nvPr>
        </p:nvSpPr>
        <p:spPr>
          <a:xfrm>
            <a:off x="742993" y="5534702"/>
            <a:ext cx="5943926" cy="5243398"/>
          </a:xfrm>
          <a:prstGeom prst="rect">
            <a:avLst/>
          </a:prstGeom>
        </p:spPr>
        <p:txBody>
          <a:bodyPr lIns="108716" tIns="54358" rIns="108716" bIns="54358">
            <a:normAutofit/>
          </a:bodyPr>
          <a:lstStyle/>
          <a:p>
            <a:endParaRPr lang="es-MX"/>
          </a:p>
        </p:txBody>
      </p:sp>
    </p:spTree>
    <p:extLst>
      <p:ext uri="{BB962C8B-B14F-4D97-AF65-F5344CB8AC3E}">
        <p14:creationId xmlns:p14="http://schemas.microsoft.com/office/powerpoint/2010/main" val="1782003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577975" y="220663"/>
            <a:ext cx="10474325" cy="7854950"/>
          </a:xfrm>
        </p:spPr>
      </p:sp>
      <p:sp>
        <p:nvSpPr>
          <p:cNvPr id="3" name="Marcador de notas 2"/>
          <p:cNvSpPr>
            <a:spLocks noGrp="1"/>
          </p:cNvSpPr>
          <p:nvPr>
            <p:ph type="body" idx="1"/>
          </p:nvPr>
        </p:nvSpPr>
        <p:spPr>
          <a:xfrm>
            <a:off x="742484" y="5607018"/>
            <a:ext cx="5944941" cy="4589464"/>
          </a:xfrm>
          <a:prstGeom prst="rect">
            <a:avLst/>
          </a:prstGeom>
        </p:spPr>
        <p:txBody>
          <a:bodyPr lIns="106324" tIns="53162" rIns="106324" bIns="53162"/>
          <a:lstStyle/>
          <a:p>
            <a:endParaRPr lang="es-MX"/>
          </a:p>
        </p:txBody>
      </p:sp>
    </p:spTree>
    <p:extLst>
      <p:ext uri="{BB962C8B-B14F-4D97-AF65-F5344CB8AC3E}">
        <p14:creationId xmlns:p14="http://schemas.microsoft.com/office/powerpoint/2010/main" val="206629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C01B56B6-B82C-4715-9088-BDBC1873C709}" type="slidenum">
              <a:rPr lang="es-MX" smtClean="0"/>
              <a:t>10</a:t>
            </a:fld>
            <a:endParaRPr lang="es-MX"/>
          </a:p>
        </p:txBody>
      </p:sp>
    </p:spTree>
    <p:extLst>
      <p:ext uri="{BB962C8B-B14F-4D97-AF65-F5344CB8AC3E}">
        <p14:creationId xmlns:p14="http://schemas.microsoft.com/office/powerpoint/2010/main" val="899138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40</a:t>
            </a:fld>
            <a:endParaRPr lang="es-MX"/>
          </a:p>
        </p:txBody>
      </p:sp>
    </p:spTree>
    <p:extLst>
      <p:ext uri="{BB962C8B-B14F-4D97-AF65-F5344CB8AC3E}">
        <p14:creationId xmlns:p14="http://schemas.microsoft.com/office/powerpoint/2010/main" val="2288710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42</a:t>
            </a:fld>
            <a:endParaRPr lang="es-MX"/>
          </a:p>
        </p:txBody>
      </p:sp>
    </p:spTree>
    <p:extLst>
      <p:ext uri="{BB962C8B-B14F-4D97-AF65-F5344CB8AC3E}">
        <p14:creationId xmlns:p14="http://schemas.microsoft.com/office/powerpoint/2010/main" val="475128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3 Marcador de número de diapositiva"/>
          <p:cNvSpPr>
            <a:spLocks noGrp="1"/>
          </p:cNvSpPr>
          <p:nvPr>
            <p:ph type="sldNum" sz="quarter" idx="5"/>
          </p:nvPr>
        </p:nvSpPr>
        <p:spPr/>
        <p:txBody>
          <a:bodyPr/>
          <a:lstStyle/>
          <a:p>
            <a:fld id="{80CCFAC9-2E20-4D15-A086-B9F553F3F920}" type="slidenum">
              <a:rPr lang="es-MX" smtClean="0"/>
              <a:pPr/>
              <a:t>43</a:t>
            </a:fld>
            <a:endParaRPr lang="es-MX"/>
          </a:p>
        </p:txBody>
      </p:sp>
      <p:sp>
        <p:nvSpPr>
          <p:cNvPr id="6" name="5 Marcador de imagen de diapositiva"/>
          <p:cNvSpPr>
            <a:spLocks noGrp="1" noRot="1" noChangeAspect="1"/>
          </p:cNvSpPr>
          <p:nvPr>
            <p:ph type="sldImg"/>
          </p:nvPr>
        </p:nvSpPr>
        <p:spPr>
          <a:xfrm>
            <a:off x="-298450" y="217488"/>
            <a:ext cx="7947025" cy="5961062"/>
          </a:xfrm>
        </p:spPr>
      </p:sp>
      <p:sp>
        <p:nvSpPr>
          <p:cNvPr id="7" name="6 Marcador de notas"/>
          <p:cNvSpPr>
            <a:spLocks noGrp="1"/>
          </p:cNvSpPr>
          <p:nvPr>
            <p:ph type="body" idx="1"/>
          </p:nvPr>
        </p:nvSpPr>
        <p:spPr>
          <a:xfrm>
            <a:off x="735896" y="5441271"/>
            <a:ext cx="5887163" cy="5154887"/>
          </a:xfrm>
          <a:prstGeom prst="rect">
            <a:avLst/>
          </a:prstGeom>
        </p:spPr>
        <p:txBody>
          <a:bodyPr lIns="107308" tIns="53654" rIns="107308" bIns="53654">
            <a:normAutofit/>
          </a:bodyPr>
          <a:lstStyle/>
          <a:p>
            <a:endParaRPr lang="es-MX"/>
          </a:p>
        </p:txBody>
      </p:sp>
    </p:spTree>
    <p:extLst>
      <p:ext uri="{BB962C8B-B14F-4D97-AF65-F5344CB8AC3E}">
        <p14:creationId xmlns:p14="http://schemas.microsoft.com/office/powerpoint/2010/main" val="2387063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97283" name="Rectangle 7"/>
          <p:cNvSpPr>
            <a:spLocks noGrp="1" noChangeArrowheads="1"/>
          </p:cNvSpPr>
          <p:nvPr>
            <p:ph type="sldNum" sz="quarter" idx="5"/>
          </p:nvPr>
        </p:nvSpPr>
        <p:spPr>
          <a:noFill/>
        </p:spPr>
        <p:txBody>
          <a:bodyPr/>
          <a:lstStyle/>
          <a:p>
            <a:r>
              <a:rPr lang="es-MX">
                <a:latin typeface="Arial" pitchFamily="34" charset="0"/>
              </a:rPr>
              <a:t>7 - </a:t>
            </a:r>
            <a:fld id="{BC3F8CE1-C459-4355-9225-746B8C8D1E86}" type="slidenum">
              <a:rPr lang="es-MX">
                <a:latin typeface="Arial" pitchFamily="34" charset="0"/>
              </a:rPr>
              <a:pPr/>
              <a:t>44</a:t>
            </a:fld>
            <a:endParaRPr lang="es-MX">
              <a:latin typeface="Arial" pitchFamily="34" charset="0"/>
            </a:endParaRPr>
          </a:p>
        </p:txBody>
      </p:sp>
      <p:sp>
        <p:nvSpPr>
          <p:cNvPr id="97284" name="Rectangle 2"/>
          <p:cNvSpPr>
            <a:spLocks noGrp="1" noRot="1" noChangeAspect="1" noChangeArrowheads="1" noTextEdit="1"/>
          </p:cNvSpPr>
          <p:nvPr>
            <p:ph type="sldImg"/>
          </p:nvPr>
        </p:nvSpPr>
        <p:spPr>
          <a:xfrm>
            <a:off x="185738" y="179388"/>
            <a:ext cx="6459537" cy="4845050"/>
          </a:xfrm>
          <a:solidFill>
            <a:srgbClr val="FFFFFF"/>
          </a:solidFill>
          <a:ln/>
        </p:spPr>
      </p:sp>
      <p:sp>
        <p:nvSpPr>
          <p:cNvPr id="6" name="5 Marcador de notas"/>
          <p:cNvSpPr>
            <a:spLocks noGrp="1"/>
          </p:cNvSpPr>
          <p:nvPr>
            <p:ph type="body" sz="quarter" idx="10"/>
          </p:nvPr>
        </p:nvSpPr>
        <p:spPr>
          <a:xfrm>
            <a:off x="685800" y="4343400"/>
            <a:ext cx="5486400" cy="4114800"/>
          </a:xfrm>
          <a:prstGeom prst="rect">
            <a:avLst/>
          </a:prstGeom>
        </p:spPr>
        <p:txBody>
          <a:bodyPr>
            <a:normAutofit/>
          </a:bodyPr>
          <a:lstStyle/>
          <a:p>
            <a:endParaRPr lang="es-MX"/>
          </a:p>
        </p:txBody>
      </p:sp>
    </p:spTree>
    <p:extLst>
      <p:ext uri="{BB962C8B-B14F-4D97-AF65-F5344CB8AC3E}">
        <p14:creationId xmlns:p14="http://schemas.microsoft.com/office/powerpoint/2010/main" val="956686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45</a:t>
            </a:fld>
            <a:endParaRPr lang="es-MX"/>
          </a:p>
        </p:txBody>
      </p:sp>
    </p:spTree>
    <p:extLst>
      <p:ext uri="{BB962C8B-B14F-4D97-AF65-F5344CB8AC3E}">
        <p14:creationId xmlns:p14="http://schemas.microsoft.com/office/powerpoint/2010/main" val="3098425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Marcador de número de diapositiva"/>
          <p:cNvSpPr>
            <a:spLocks noGrp="1"/>
          </p:cNvSpPr>
          <p:nvPr>
            <p:ph type="sldNum" sz="quarter" idx="5"/>
          </p:nvPr>
        </p:nvSpPr>
        <p:spPr/>
        <p:txBody>
          <a:bodyPr/>
          <a:lstStyle/>
          <a:p>
            <a:fld id="{80CCFAC9-2E20-4D15-A086-B9F553F3F920}" type="slidenum">
              <a:rPr lang="es-MX" smtClean="0"/>
              <a:pPr/>
              <a:t>46</a:t>
            </a:fld>
            <a:endParaRPr lang="es-MX"/>
          </a:p>
        </p:txBody>
      </p:sp>
      <p:sp>
        <p:nvSpPr>
          <p:cNvPr id="9" name="8 Marcador de imagen de diapositiva"/>
          <p:cNvSpPr>
            <a:spLocks noGrp="1" noRot="1" noChangeAspect="1"/>
          </p:cNvSpPr>
          <p:nvPr>
            <p:ph type="sldImg"/>
          </p:nvPr>
        </p:nvSpPr>
        <p:spPr>
          <a:xfrm>
            <a:off x="-298450" y="217488"/>
            <a:ext cx="7947025" cy="5961062"/>
          </a:xfrm>
        </p:spPr>
      </p:sp>
      <p:sp>
        <p:nvSpPr>
          <p:cNvPr id="10" name="9 Marcador de notas"/>
          <p:cNvSpPr>
            <a:spLocks noGrp="1"/>
          </p:cNvSpPr>
          <p:nvPr>
            <p:ph type="body" idx="1"/>
          </p:nvPr>
        </p:nvSpPr>
        <p:spPr>
          <a:xfrm>
            <a:off x="735896" y="5441271"/>
            <a:ext cx="5887163" cy="5154887"/>
          </a:xfrm>
          <a:prstGeom prst="rect">
            <a:avLst/>
          </a:prstGeom>
        </p:spPr>
        <p:txBody>
          <a:bodyPr lIns="107308" tIns="53654" rIns="107308" bIns="53654">
            <a:normAutofit/>
          </a:bodyPr>
          <a:lstStyle/>
          <a:p>
            <a:endParaRPr lang="es-MX"/>
          </a:p>
        </p:txBody>
      </p:sp>
    </p:spTree>
    <p:extLst>
      <p:ext uri="{BB962C8B-B14F-4D97-AF65-F5344CB8AC3E}">
        <p14:creationId xmlns:p14="http://schemas.microsoft.com/office/powerpoint/2010/main" val="3917154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99331" name="Rectangle 7"/>
          <p:cNvSpPr>
            <a:spLocks noGrp="1" noChangeArrowheads="1"/>
          </p:cNvSpPr>
          <p:nvPr>
            <p:ph type="sldNum" sz="quarter" idx="5"/>
          </p:nvPr>
        </p:nvSpPr>
        <p:spPr>
          <a:noFill/>
        </p:spPr>
        <p:txBody>
          <a:bodyPr/>
          <a:lstStyle/>
          <a:p>
            <a:r>
              <a:rPr lang="es-MX">
                <a:latin typeface="Arial" pitchFamily="34" charset="0"/>
              </a:rPr>
              <a:t>7 - </a:t>
            </a:r>
            <a:fld id="{59D8108F-ED24-42EF-BD81-04CA00CD2636}" type="slidenum">
              <a:rPr lang="es-MX">
                <a:latin typeface="Arial" pitchFamily="34" charset="0"/>
              </a:rPr>
              <a:pPr/>
              <a:t>47</a:t>
            </a:fld>
            <a:endParaRPr lang="es-MX">
              <a:latin typeface="Arial" pitchFamily="34" charset="0"/>
            </a:endParaRPr>
          </a:p>
        </p:txBody>
      </p:sp>
      <p:sp>
        <p:nvSpPr>
          <p:cNvPr id="99332" name="Rectangle 2"/>
          <p:cNvSpPr>
            <a:spLocks noGrp="1" noRot="1" noChangeAspect="1" noChangeArrowheads="1" noTextEdit="1"/>
          </p:cNvSpPr>
          <p:nvPr>
            <p:ph type="sldImg"/>
          </p:nvPr>
        </p:nvSpPr>
        <p:spPr>
          <a:xfrm>
            <a:off x="1143000" y="685800"/>
            <a:ext cx="4572000" cy="3429000"/>
          </a:xfrm>
          <a:solidFill>
            <a:srgbClr val="FFFFFF"/>
          </a:solidFill>
          <a:ln/>
        </p:spPr>
      </p:sp>
    </p:spTree>
    <p:extLst>
      <p:ext uri="{BB962C8B-B14F-4D97-AF65-F5344CB8AC3E}">
        <p14:creationId xmlns:p14="http://schemas.microsoft.com/office/powerpoint/2010/main" val="3686638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66700" y="117475"/>
            <a:ext cx="6459538" cy="4845050"/>
          </a:xfrm>
        </p:spPr>
      </p:sp>
      <p:sp>
        <p:nvSpPr>
          <p:cNvPr id="3" name="Marcador de notas 2"/>
          <p:cNvSpPr>
            <a:spLocks noGrp="1"/>
          </p:cNvSpPr>
          <p:nvPr>
            <p:ph type="body" idx="1"/>
          </p:nvPr>
        </p:nvSpPr>
        <p:spPr>
          <a:xfrm>
            <a:off x="704850" y="4962525"/>
            <a:ext cx="5643563" cy="31829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48</a:t>
            </a:fld>
            <a:endParaRPr lang="es-MX"/>
          </a:p>
        </p:txBody>
      </p:sp>
    </p:spTree>
    <p:extLst>
      <p:ext uri="{BB962C8B-B14F-4D97-AF65-F5344CB8AC3E}">
        <p14:creationId xmlns:p14="http://schemas.microsoft.com/office/powerpoint/2010/main" val="4150500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3 Marcador de número de diapositiva"/>
          <p:cNvSpPr>
            <a:spLocks noGrp="1"/>
          </p:cNvSpPr>
          <p:nvPr>
            <p:ph type="sldNum" sz="quarter" idx="5"/>
          </p:nvPr>
        </p:nvSpPr>
        <p:spPr/>
        <p:txBody>
          <a:bodyPr/>
          <a:lstStyle/>
          <a:p>
            <a:fld id="{80CCFAC9-2E20-4D15-A086-B9F553F3F920}" type="slidenum">
              <a:rPr lang="es-MX" smtClean="0"/>
              <a:pPr/>
              <a:t>49</a:t>
            </a:fld>
            <a:endParaRPr lang="es-MX"/>
          </a:p>
        </p:txBody>
      </p:sp>
      <p:sp>
        <p:nvSpPr>
          <p:cNvPr id="6" name="5 Marcador de imagen de diapositiva"/>
          <p:cNvSpPr>
            <a:spLocks noGrp="1" noRot="1" noChangeAspect="1"/>
          </p:cNvSpPr>
          <p:nvPr>
            <p:ph type="sldImg"/>
          </p:nvPr>
        </p:nvSpPr>
        <p:spPr>
          <a:xfrm>
            <a:off x="-298450" y="217488"/>
            <a:ext cx="7947025" cy="5961062"/>
          </a:xfrm>
        </p:spPr>
      </p:sp>
      <p:sp>
        <p:nvSpPr>
          <p:cNvPr id="10" name="9 Marcador de notas"/>
          <p:cNvSpPr>
            <a:spLocks noGrp="1"/>
          </p:cNvSpPr>
          <p:nvPr>
            <p:ph type="body" idx="1"/>
          </p:nvPr>
        </p:nvSpPr>
        <p:spPr>
          <a:xfrm>
            <a:off x="735896" y="5441271"/>
            <a:ext cx="5887163" cy="5154887"/>
          </a:xfrm>
          <a:prstGeom prst="rect">
            <a:avLst/>
          </a:prstGeom>
        </p:spPr>
        <p:txBody>
          <a:bodyPr lIns="107308" tIns="53654" rIns="107308" bIns="53654">
            <a:normAutofit/>
          </a:bodyPr>
          <a:lstStyle/>
          <a:p>
            <a:endParaRPr lang="es-MX"/>
          </a:p>
        </p:txBody>
      </p:sp>
    </p:spTree>
    <p:extLst>
      <p:ext uri="{BB962C8B-B14F-4D97-AF65-F5344CB8AC3E}">
        <p14:creationId xmlns:p14="http://schemas.microsoft.com/office/powerpoint/2010/main" val="1563025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102403" name="Rectangle 7"/>
          <p:cNvSpPr>
            <a:spLocks noGrp="1" noChangeArrowheads="1"/>
          </p:cNvSpPr>
          <p:nvPr>
            <p:ph type="sldNum" sz="quarter" idx="5"/>
          </p:nvPr>
        </p:nvSpPr>
        <p:spPr>
          <a:noFill/>
        </p:spPr>
        <p:txBody>
          <a:bodyPr/>
          <a:lstStyle/>
          <a:p>
            <a:r>
              <a:rPr lang="es-MX">
                <a:latin typeface="Arial" pitchFamily="34" charset="0"/>
              </a:rPr>
              <a:t>7 - </a:t>
            </a:r>
            <a:fld id="{CCD32120-FEFE-4CC3-9065-E29DD997B734}" type="slidenum">
              <a:rPr lang="es-MX">
                <a:latin typeface="Arial" pitchFamily="34" charset="0"/>
              </a:rPr>
              <a:pPr/>
              <a:t>50</a:t>
            </a:fld>
            <a:endParaRPr lang="es-MX">
              <a:latin typeface="Arial" pitchFamily="34" charset="0"/>
            </a:endParaRPr>
          </a:p>
        </p:txBody>
      </p:sp>
      <p:sp>
        <p:nvSpPr>
          <p:cNvPr id="102404" name="Rectangle 2"/>
          <p:cNvSpPr>
            <a:spLocks noGrp="1" noRot="1" noChangeAspect="1" noChangeArrowheads="1" noTextEdit="1"/>
          </p:cNvSpPr>
          <p:nvPr>
            <p:ph type="sldImg"/>
          </p:nvPr>
        </p:nvSpPr>
        <p:spPr>
          <a:xfrm>
            <a:off x="296863" y="179388"/>
            <a:ext cx="6461125" cy="4845050"/>
          </a:xfrm>
          <a:solidFill>
            <a:srgbClr val="FFFFFF"/>
          </a:solidFill>
          <a:ln/>
        </p:spPr>
      </p:sp>
      <p:sp>
        <p:nvSpPr>
          <p:cNvPr id="6" name="5 Marcador de notas"/>
          <p:cNvSpPr>
            <a:spLocks noGrp="1"/>
          </p:cNvSpPr>
          <p:nvPr>
            <p:ph type="body" sz="quarter" idx="10"/>
          </p:nvPr>
        </p:nvSpPr>
        <p:spPr>
          <a:xfrm>
            <a:off x="685800" y="4343400"/>
            <a:ext cx="5486400" cy="4114800"/>
          </a:xfrm>
          <a:prstGeom prst="rect">
            <a:avLst/>
          </a:prstGeom>
        </p:spPr>
        <p:txBody>
          <a:bodyPr>
            <a:normAutofit/>
          </a:bodyPr>
          <a:lstStyle/>
          <a:p>
            <a:endParaRPr lang="es-MX"/>
          </a:p>
        </p:txBody>
      </p:sp>
    </p:spTree>
    <p:extLst>
      <p:ext uri="{BB962C8B-B14F-4D97-AF65-F5344CB8AC3E}">
        <p14:creationId xmlns:p14="http://schemas.microsoft.com/office/powerpoint/2010/main" val="2051417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0"/>
          </p:nvPr>
        </p:nvSpPr>
        <p:spPr/>
        <p:txBody>
          <a:bodyPr/>
          <a:lstStyle/>
          <a:p>
            <a:fld id="{80CCFAC9-2E20-4D15-A086-B9F553F3F920}" type="slidenum">
              <a:rPr lang="es-MX" smtClean="0"/>
              <a:pPr/>
              <a:t>12</a:t>
            </a:fld>
            <a:endParaRPr lang="es-MX"/>
          </a:p>
        </p:txBody>
      </p:sp>
      <p:sp>
        <p:nvSpPr>
          <p:cNvPr id="6" name="5 Marcador de imagen de diapositiva"/>
          <p:cNvSpPr>
            <a:spLocks noGrp="1" noRot="1" noChangeAspect="1"/>
          </p:cNvSpPr>
          <p:nvPr>
            <p:ph type="sldImg"/>
          </p:nvPr>
        </p:nvSpPr>
        <p:spPr>
          <a:xfrm>
            <a:off x="-298450" y="217488"/>
            <a:ext cx="7947025" cy="5961062"/>
          </a:xfrm>
        </p:spPr>
      </p:sp>
      <p:sp>
        <p:nvSpPr>
          <p:cNvPr id="7" name="6 Marcador de notas"/>
          <p:cNvSpPr>
            <a:spLocks noGrp="1"/>
          </p:cNvSpPr>
          <p:nvPr>
            <p:ph type="body" idx="1"/>
          </p:nvPr>
        </p:nvSpPr>
        <p:spPr>
          <a:xfrm>
            <a:off x="735896" y="5441271"/>
            <a:ext cx="5887163" cy="5154887"/>
          </a:xfrm>
          <a:prstGeom prst="rect">
            <a:avLst/>
          </a:prstGeom>
        </p:spPr>
        <p:txBody>
          <a:bodyPr lIns="107308" tIns="53654" rIns="107308" bIns="53654">
            <a:normAutofit fontScale="92500" lnSpcReduction="10000"/>
          </a:bodyPr>
          <a:lstStyle/>
          <a:p>
            <a:pPr algn="l"/>
            <a:r>
              <a:rPr lang="es-MX" sz="2000" b="1">
                <a:latin typeface="SKFChevinDemiBold"/>
              </a:rPr>
              <a:t>Desarrollo de grietas debajo de la superficie</a:t>
            </a:r>
          </a:p>
          <a:p>
            <a:pPr algn="l"/>
            <a:r>
              <a:rPr lang="es-MX" sz="2000" b="1">
                <a:latin typeface="SKFChevinDemiBold"/>
              </a:rPr>
              <a:t>del camino de rodadura (~ 0,3 mm)</a:t>
            </a:r>
          </a:p>
          <a:p>
            <a:pPr algn="l"/>
            <a:endParaRPr lang="es-MX" sz="2000" b="1">
              <a:latin typeface="SKFChevinDemiBold"/>
            </a:endParaRPr>
          </a:p>
          <a:p>
            <a:pPr algn="l"/>
            <a:r>
              <a:rPr lang="es-MX" sz="2000">
                <a:latin typeface="SKFChevinLight"/>
              </a:rPr>
              <a:t>En un rodamiento giratorio, ocurren cambios cíclicos de tensión debajo de las superficies de contacto de los caminos de rodadura y elementos rodantes </a:t>
            </a:r>
          </a:p>
          <a:p>
            <a:pPr algn="l"/>
            <a:r>
              <a:rPr lang="es-MX" sz="2000">
                <a:latin typeface="SKFChevinLight"/>
              </a:rPr>
              <a:t>Según la carga, la temperatura y la cantidad de ciclos de tensión en un período de tiempo, hay una acumulación de tensiones residuales que hacen que el material cambie de una estructura granular orientada al azar a planos de fractura.</a:t>
            </a:r>
          </a:p>
          <a:p>
            <a:pPr algn="l"/>
            <a:r>
              <a:rPr lang="es-MX" sz="2000">
                <a:latin typeface="SKFChevinLight"/>
              </a:rPr>
              <a:t>En estos planos se desarrollan las llamadas microgrietas debajo de la superficie, en la ubicación más débil, alrededor de la zona de máxima tensión de cizallamiento, por lo general a una profundidad de 0,1 a 0,5 </a:t>
            </a:r>
            <a:r>
              <a:rPr lang="es-MX" sz="2000" err="1">
                <a:latin typeface="SKFChevinLight"/>
              </a:rPr>
              <a:t>mm.</a:t>
            </a:r>
            <a:r>
              <a:rPr lang="es-MX" sz="2000">
                <a:latin typeface="SKFChevinLight"/>
              </a:rPr>
              <a:t> La profundidad depende de la carga, del material, de la limpieza, la temperatura y la microestructura del acero. Finalmente, la grieta se propaga a la superficie y se produce el descascarillado</a:t>
            </a:r>
            <a:endParaRPr lang="es-MX"/>
          </a:p>
        </p:txBody>
      </p:sp>
    </p:spTree>
    <p:extLst>
      <p:ext uri="{BB962C8B-B14F-4D97-AF65-F5344CB8AC3E}">
        <p14:creationId xmlns:p14="http://schemas.microsoft.com/office/powerpoint/2010/main" val="3558848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102403" name="Rectangle 7"/>
          <p:cNvSpPr>
            <a:spLocks noGrp="1" noChangeArrowheads="1"/>
          </p:cNvSpPr>
          <p:nvPr>
            <p:ph type="sldNum" sz="quarter" idx="5"/>
          </p:nvPr>
        </p:nvSpPr>
        <p:spPr>
          <a:noFill/>
        </p:spPr>
        <p:txBody>
          <a:bodyPr/>
          <a:lstStyle/>
          <a:p>
            <a:r>
              <a:rPr lang="es-MX">
                <a:latin typeface="Arial" pitchFamily="34" charset="0"/>
              </a:rPr>
              <a:t>7 - </a:t>
            </a:r>
            <a:fld id="{CCD32120-FEFE-4CC3-9065-E29DD997B734}" type="slidenum">
              <a:rPr lang="es-MX">
                <a:latin typeface="Arial" pitchFamily="34" charset="0"/>
              </a:rPr>
              <a:pPr/>
              <a:t>51</a:t>
            </a:fld>
            <a:endParaRPr lang="es-MX">
              <a:latin typeface="Arial" pitchFamily="34" charset="0"/>
            </a:endParaRPr>
          </a:p>
        </p:txBody>
      </p:sp>
      <p:sp>
        <p:nvSpPr>
          <p:cNvPr id="10240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6" name="5 Marcador de notas"/>
          <p:cNvSpPr>
            <a:spLocks noGrp="1"/>
          </p:cNvSpPr>
          <p:nvPr>
            <p:ph type="body" sz="quarter" idx="10"/>
          </p:nvPr>
        </p:nvSpPr>
        <p:spPr>
          <a:xfrm>
            <a:off x="685800" y="4343400"/>
            <a:ext cx="5486400" cy="4114800"/>
          </a:xfrm>
          <a:prstGeom prst="rect">
            <a:avLst/>
          </a:prstGeom>
        </p:spPr>
        <p:txBody>
          <a:bodyPr>
            <a:normAutofit/>
          </a:bodyPr>
          <a:lstStyle/>
          <a:p>
            <a:endParaRPr lang="es-MX"/>
          </a:p>
        </p:txBody>
      </p:sp>
    </p:spTree>
    <p:extLst>
      <p:ext uri="{BB962C8B-B14F-4D97-AF65-F5344CB8AC3E}">
        <p14:creationId xmlns:p14="http://schemas.microsoft.com/office/powerpoint/2010/main" val="1291175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52</a:t>
            </a:fld>
            <a:endParaRPr lang="es-MX"/>
          </a:p>
        </p:txBody>
      </p:sp>
    </p:spTree>
    <p:extLst>
      <p:ext uri="{BB962C8B-B14F-4D97-AF65-F5344CB8AC3E}">
        <p14:creationId xmlns:p14="http://schemas.microsoft.com/office/powerpoint/2010/main" val="11647406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Marcador de número de diapositiva"/>
          <p:cNvSpPr>
            <a:spLocks noGrp="1"/>
          </p:cNvSpPr>
          <p:nvPr>
            <p:ph type="sldNum" sz="quarter" idx="5"/>
          </p:nvPr>
        </p:nvSpPr>
        <p:spPr/>
        <p:txBody>
          <a:bodyPr/>
          <a:lstStyle/>
          <a:p>
            <a:fld id="{80CCFAC9-2E20-4D15-A086-B9F553F3F920}" type="slidenum">
              <a:rPr lang="es-MX" smtClean="0"/>
              <a:pPr/>
              <a:t>53</a:t>
            </a:fld>
            <a:endParaRPr lang="es-MX"/>
          </a:p>
        </p:txBody>
      </p:sp>
      <p:sp>
        <p:nvSpPr>
          <p:cNvPr id="9" name="8 Marcador de imagen de diapositiva"/>
          <p:cNvSpPr>
            <a:spLocks noGrp="1" noRot="1" noChangeAspect="1"/>
          </p:cNvSpPr>
          <p:nvPr>
            <p:ph type="sldImg"/>
          </p:nvPr>
        </p:nvSpPr>
        <p:spPr>
          <a:xfrm>
            <a:off x="-300038" y="217488"/>
            <a:ext cx="7948613" cy="5961062"/>
          </a:xfrm>
        </p:spPr>
      </p:sp>
      <p:sp>
        <p:nvSpPr>
          <p:cNvPr id="10" name="9 Marcador de notas"/>
          <p:cNvSpPr>
            <a:spLocks noGrp="1"/>
          </p:cNvSpPr>
          <p:nvPr>
            <p:ph type="body" idx="1"/>
          </p:nvPr>
        </p:nvSpPr>
        <p:spPr>
          <a:xfrm>
            <a:off x="735896" y="5441271"/>
            <a:ext cx="5887163" cy="5154887"/>
          </a:xfrm>
          <a:prstGeom prst="rect">
            <a:avLst/>
          </a:prstGeom>
        </p:spPr>
        <p:txBody>
          <a:bodyPr lIns="107308" tIns="53654" rIns="107308" bIns="53654">
            <a:normAutofit/>
          </a:bodyPr>
          <a:lstStyle/>
          <a:p>
            <a:pPr algn="l"/>
            <a:r>
              <a:rPr lang="es-MX" sz="2000">
                <a:latin typeface="SKFChevinLight"/>
              </a:rPr>
              <a:t>• sobrecarga localizada</a:t>
            </a:r>
          </a:p>
          <a:p>
            <a:pPr algn="l"/>
            <a:r>
              <a:rPr lang="es-MX" sz="2000">
                <a:latin typeface="SKFChevinLight"/>
              </a:rPr>
              <a:t>• rolado de partículas: muescas</a:t>
            </a:r>
          </a:p>
          <a:p>
            <a:pPr algn="l"/>
            <a:r>
              <a:rPr lang="es-MX" sz="2000">
                <a:latin typeface="SKFChevinLight"/>
              </a:rPr>
              <a:t>• acero blando/templado</a:t>
            </a:r>
            <a:endParaRPr lang="es-MX"/>
          </a:p>
        </p:txBody>
      </p:sp>
    </p:spTree>
    <p:extLst>
      <p:ext uri="{BB962C8B-B14F-4D97-AF65-F5344CB8AC3E}">
        <p14:creationId xmlns:p14="http://schemas.microsoft.com/office/powerpoint/2010/main" val="416792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104451" name="Rectangle 7"/>
          <p:cNvSpPr>
            <a:spLocks noGrp="1" noChangeArrowheads="1"/>
          </p:cNvSpPr>
          <p:nvPr>
            <p:ph type="sldNum" sz="quarter" idx="5"/>
          </p:nvPr>
        </p:nvSpPr>
        <p:spPr>
          <a:noFill/>
        </p:spPr>
        <p:txBody>
          <a:bodyPr/>
          <a:lstStyle/>
          <a:p>
            <a:r>
              <a:rPr lang="es-MX">
                <a:latin typeface="Arial" pitchFamily="34" charset="0"/>
              </a:rPr>
              <a:t>7 - </a:t>
            </a:r>
            <a:fld id="{F7D014E3-D9BA-4B43-ACC7-EBA0ACA93860}" type="slidenum">
              <a:rPr lang="es-MX">
                <a:latin typeface="Arial" pitchFamily="34" charset="0"/>
              </a:rPr>
              <a:pPr/>
              <a:t>54</a:t>
            </a:fld>
            <a:endParaRPr lang="es-MX">
              <a:latin typeface="Arial" pitchFamily="34" charset="0"/>
            </a:endParaRPr>
          </a:p>
        </p:txBody>
      </p:sp>
      <p:sp>
        <p:nvSpPr>
          <p:cNvPr id="10445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 name="1 Marcador de notas"/>
          <p:cNvSpPr>
            <a:spLocks noGrp="1"/>
          </p:cNvSpPr>
          <p:nvPr>
            <p:ph type="body" sz="quarter" idx="10"/>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10865394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55</a:t>
            </a:fld>
            <a:endParaRPr lang="es-MX"/>
          </a:p>
        </p:txBody>
      </p:sp>
    </p:spTree>
    <p:extLst>
      <p:ext uri="{BB962C8B-B14F-4D97-AF65-F5344CB8AC3E}">
        <p14:creationId xmlns:p14="http://schemas.microsoft.com/office/powerpoint/2010/main" val="1016950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56</a:t>
            </a:fld>
            <a:endParaRPr lang="es-MX"/>
          </a:p>
        </p:txBody>
      </p:sp>
    </p:spTree>
    <p:extLst>
      <p:ext uri="{BB962C8B-B14F-4D97-AF65-F5344CB8AC3E}">
        <p14:creationId xmlns:p14="http://schemas.microsoft.com/office/powerpoint/2010/main" val="2749025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3 Marcador de número de diapositiva"/>
          <p:cNvSpPr>
            <a:spLocks noGrp="1"/>
          </p:cNvSpPr>
          <p:nvPr>
            <p:ph type="sldNum" sz="quarter" idx="5"/>
          </p:nvPr>
        </p:nvSpPr>
        <p:spPr/>
        <p:txBody>
          <a:bodyPr/>
          <a:lstStyle/>
          <a:p>
            <a:fld id="{80CCFAC9-2E20-4D15-A086-B9F553F3F920}" type="slidenum">
              <a:rPr lang="es-MX" smtClean="0"/>
              <a:pPr/>
              <a:t>58</a:t>
            </a:fld>
            <a:endParaRPr lang="es-MX"/>
          </a:p>
        </p:txBody>
      </p:sp>
      <p:sp>
        <p:nvSpPr>
          <p:cNvPr id="6" name="5 Marcador de imagen de diapositiva"/>
          <p:cNvSpPr>
            <a:spLocks noGrp="1" noRot="1" noChangeAspect="1"/>
          </p:cNvSpPr>
          <p:nvPr>
            <p:ph type="sldImg"/>
          </p:nvPr>
        </p:nvSpPr>
        <p:spPr>
          <a:xfrm>
            <a:off x="-298450" y="217488"/>
            <a:ext cx="7947025" cy="5961062"/>
          </a:xfrm>
        </p:spPr>
      </p:sp>
      <p:sp>
        <p:nvSpPr>
          <p:cNvPr id="10" name="9 Marcador de notas"/>
          <p:cNvSpPr>
            <a:spLocks noGrp="1"/>
          </p:cNvSpPr>
          <p:nvPr>
            <p:ph type="body" idx="1"/>
          </p:nvPr>
        </p:nvSpPr>
        <p:spPr>
          <a:xfrm>
            <a:off x="735896" y="5441271"/>
            <a:ext cx="5887163" cy="5154887"/>
          </a:xfrm>
          <a:prstGeom prst="rect">
            <a:avLst/>
          </a:prstGeom>
        </p:spPr>
        <p:txBody>
          <a:bodyPr lIns="107308" tIns="53654" rIns="107308" bIns="53654">
            <a:normAutofit/>
          </a:bodyPr>
          <a:lstStyle/>
          <a:p>
            <a:endParaRPr lang="es-MX"/>
          </a:p>
        </p:txBody>
      </p:sp>
    </p:spTree>
    <p:extLst>
      <p:ext uri="{BB962C8B-B14F-4D97-AF65-F5344CB8AC3E}">
        <p14:creationId xmlns:p14="http://schemas.microsoft.com/office/powerpoint/2010/main" val="608928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108547" name="Rectangle 7"/>
          <p:cNvSpPr>
            <a:spLocks noGrp="1" noChangeArrowheads="1"/>
          </p:cNvSpPr>
          <p:nvPr>
            <p:ph type="sldNum" sz="quarter" idx="5"/>
          </p:nvPr>
        </p:nvSpPr>
        <p:spPr>
          <a:noFill/>
        </p:spPr>
        <p:txBody>
          <a:bodyPr/>
          <a:lstStyle/>
          <a:p>
            <a:r>
              <a:rPr lang="es-MX">
                <a:latin typeface="Arial" pitchFamily="34" charset="0"/>
              </a:rPr>
              <a:t>7 - </a:t>
            </a:r>
            <a:fld id="{C95FD95A-3E28-415A-9FF8-1B10B2B9AD5A}" type="slidenum">
              <a:rPr lang="es-MX">
                <a:latin typeface="Arial" pitchFamily="34" charset="0"/>
              </a:rPr>
              <a:pPr/>
              <a:t>59</a:t>
            </a:fld>
            <a:endParaRPr lang="es-MX">
              <a:latin typeface="Arial" pitchFamily="34" charset="0"/>
            </a:endParaRPr>
          </a:p>
        </p:txBody>
      </p:sp>
      <p:sp>
        <p:nvSpPr>
          <p:cNvPr id="108548" name="Rectangle 2"/>
          <p:cNvSpPr>
            <a:spLocks noGrp="1" noRot="1" noChangeAspect="1" noChangeArrowheads="1" noTextEdit="1"/>
          </p:cNvSpPr>
          <p:nvPr>
            <p:ph type="sldImg"/>
          </p:nvPr>
        </p:nvSpPr>
        <p:spPr>
          <a:xfrm>
            <a:off x="484188" y="166688"/>
            <a:ext cx="5984875" cy="4487862"/>
          </a:xfrm>
          <a:solidFill>
            <a:srgbClr val="FFFFFF"/>
          </a:solidFill>
          <a:ln/>
        </p:spPr>
      </p:sp>
    </p:spTree>
    <p:extLst>
      <p:ext uri="{BB962C8B-B14F-4D97-AF65-F5344CB8AC3E}">
        <p14:creationId xmlns:p14="http://schemas.microsoft.com/office/powerpoint/2010/main" val="8679268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60</a:t>
            </a:fld>
            <a:endParaRPr lang="es-MX"/>
          </a:p>
        </p:txBody>
      </p:sp>
    </p:spTree>
    <p:extLst>
      <p:ext uri="{BB962C8B-B14F-4D97-AF65-F5344CB8AC3E}">
        <p14:creationId xmlns:p14="http://schemas.microsoft.com/office/powerpoint/2010/main" val="1973715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110596" name="Rectangle 2"/>
          <p:cNvSpPr>
            <a:spLocks noGrp="1" noRot="1" noChangeAspect="1" noChangeArrowheads="1" noTextEdit="1"/>
          </p:cNvSpPr>
          <p:nvPr>
            <p:ph type="sldImg"/>
          </p:nvPr>
        </p:nvSpPr>
        <p:spPr>
          <a:xfrm>
            <a:off x="296863" y="179388"/>
            <a:ext cx="6461125" cy="4845050"/>
          </a:xfrm>
          <a:solidFill>
            <a:srgbClr val="FFFFFF"/>
          </a:solidFill>
          <a:ln/>
        </p:spPr>
      </p:sp>
      <p:sp>
        <p:nvSpPr>
          <p:cNvPr id="6" name="5 Marcador de notas"/>
          <p:cNvSpPr>
            <a:spLocks noGrp="1"/>
          </p:cNvSpPr>
          <p:nvPr>
            <p:ph type="body" sz="quarter" idx="10"/>
          </p:nvPr>
        </p:nvSpPr>
        <p:spPr>
          <a:xfrm>
            <a:off x="685800" y="4343400"/>
            <a:ext cx="5486400" cy="4114800"/>
          </a:xfrm>
          <a:prstGeom prst="rect">
            <a:avLst/>
          </a:prstGeom>
        </p:spPr>
        <p:txBody>
          <a:bodyPr>
            <a:normAutofit/>
          </a:bodyPr>
          <a:lstStyle/>
          <a:p>
            <a:endParaRPr lang="es-MX"/>
          </a:p>
        </p:txBody>
      </p:sp>
    </p:spTree>
    <p:extLst>
      <p:ext uri="{BB962C8B-B14F-4D97-AF65-F5344CB8AC3E}">
        <p14:creationId xmlns:p14="http://schemas.microsoft.com/office/powerpoint/2010/main" val="1940978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10"/>
          </p:nvPr>
        </p:nvSpPr>
        <p:spPr/>
        <p:txBody>
          <a:bodyPr/>
          <a:lstStyle/>
          <a:p>
            <a:fld id="{80CCFAC9-2E20-4D15-A086-B9F553F3F920}" type="slidenum">
              <a:rPr lang="es-MX" smtClean="0"/>
              <a:pPr/>
              <a:t>13</a:t>
            </a:fld>
            <a:endParaRPr lang="es-MX"/>
          </a:p>
        </p:txBody>
      </p:sp>
    </p:spTree>
    <p:extLst>
      <p:ext uri="{BB962C8B-B14F-4D97-AF65-F5344CB8AC3E}">
        <p14:creationId xmlns:p14="http://schemas.microsoft.com/office/powerpoint/2010/main" val="32956450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110596" name="Rectangle 2"/>
          <p:cNvSpPr>
            <a:spLocks noGrp="1" noRot="1" noChangeAspect="1" noChangeArrowheads="1" noTextEdit="1"/>
          </p:cNvSpPr>
          <p:nvPr>
            <p:ph type="sldImg"/>
          </p:nvPr>
        </p:nvSpPr>
        <p:spPr>
          <a:xfrm>
            <a:off x="355600" y="166688"/>
            <a:ext cx="5984875" cy="4487862"/>
          </a:xfrm>
          <a:solidFill>
            <a:srgbClr val="FFFFFF"/>
          </a:solidFill>
          <a:ln/>
        </p:spPr>
      </p:sp>
    </p:spTree>
    <p:extLst>
      <p:ext uri="{BB962C8B-B14F-4D97-AF65-F5344CB8AC3E}">
        <p14:creationId xmlns:p14="http://schemas.microsoft.com/office/powerpoint/2010/main" val="2547889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63</a:t>
            </a:fld>
            <a:endParaRPr lang="es-MX"/>
          </a:p>
        </p:txBody>
      </p:sp>
    </p:spTree>
    <p:extLst>
      <p:ext uri="{BB962C8B-B14F-4D97-AF65-F5344CB8AC3E}">
        <p14:creationId xmlns:p14="http://schemas.microsoft.com/office/powerpoint/2010/main" val="3738299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noChangeArrowheads="1"/>
          </p:cNvSpPr>
          <p:nvPr>
            <p:ph type="ftr" sz="quarter" idx="4"/>
          </p:nvPr>
        </p:nvSpPr>
        <p:spPr>
          <a:xfrm>
            <a:off x="0" y="8685213"/>
            <a:ext cx="2971800" cy="457200"/>
          </a:xfrm>
          <a:prstGeom prst="rect">
            <a:avLst/>
          </a:prstGeom>
          <a:noFill/>
        </p:spPr>
        <p:txBody>
          <a:bodyPr/>
          <a:lstStyle/>
          <a:p>
            <a:r>
              <a:rPr lang="es-MX">
                <a:latin typeface="Arial" pitchFamily="34" charset="0"/>
              </a:rPr>
              <a:t> </a:t>
            </a:r>
          </a:p>
        </p:txBody>
      </p:sp>
      <p:sp>
        <p:nvSpPr>
          <p:cNvPr id="111620" name="Rectangle 2"/>
          <p:cNvSpPr>
            <a:spLocks noGrp="1" noRot="1" noChangeAspect="1" noChangeArrowheads="1" noTextEdit="1"/>
          </p:cNvSpPr>
          <p:nvPr>
            <p:ph type="sldImg"/>
          </p:nvPr>
        </p:nvSpPr>
        <p:spPr>
          <a:xfrm>
            <a:off x="650875" y="166688"/>
            <a:ext cx="5984875" cy="4487862"/>
          </a:xfrm>
          <a:solidFill>
            <a:srgbClr val="FFFFFF"/>
          </a:solidFill>
          <a:ln/>
        </p:spPr>
      </p:sp>
    </p:spTree>
    <p:extLst>
      <p:ext uri="{BB962C8B-B14F-4D97-AF65-F5344CB8AC3E}">
        <p14:creationId xmlns:p14="http://schemas.microsoft.com/office/powerpoint/2010/main" val="2715120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65</a:t>
            </a:fld>
            <a:endParaRPr lang="es-MX"/>
          </a:p>
        </p:txBody>
      </p:sp>
    </p:spTree>
    <p:extLst>
      <p:ext uri="{BB962C8B-B14F-4D97-AF65-F5344CB8AC3E}">
        <p14:creationId xmlns:p14="http://schemas.microsoft.com/office/powerpoint/2010/main" val="37297312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10"/>
          </p:nvPr>
        </p:nvSpPr>
        <p:spPr/>
        <p:txBody>
          <a:bodyPr/>
          <a:lstStyle/>
          <a:p>
            <a:fld id="{80CCFAC9-2E20-4D15-A086-B9F553F3F920}" type="slidenum">
              <a:rPr lang="es-MX" smtClean="0"/>
              <a:pPr/>
              <a:t>66</a:t>
            </a:fld>
            <a:endParaRPr lang="es-MX"/>
          </a:p>
        </p:txBody>
      </p:sp>
    </p:spTree>
    <p:extLst>
      <p:ext uri="{BB962C8B-B14F-4D97-AF65-F5344CB8AC3E}">
        <p14:creationId xmlns:p14="http://schemas.microsoft.com/office/powerpoint/2010/main" val="2155199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10"/>
          </p:nvPr>
        </p:nvSpPr>
        <p:spPr/>
        <p:txBody>
          <a:bodyPr/>
          <a:lstStyle/>
          <a:p>
            <a:fld id="{80CCFAC9-2E20-4D15-A086-B9F553F3F920}" type="slidenum">
              <a:rPr lang="es-MX" smtClean="0"/>
              <a:pPr/>
              <a:t>14</a:t>
            </a:fld>
            <a:endParaRPr lang="es-MX"/>
          </a:p>
        </p:txBody>
      </p:sp>
    </p:spTree>
    <p:extLst>
      <p:ext uri="{BB962C8B-B14F-4D97-AF65-F5344CB8AC3E}">
        <p14:creationId xmlns:p14="http://schemas.microsoft.com/office/powerpoint/2010/main" val="400697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5"/>
          </p:nvPr>
        </p:nvSpPr>
        <p:spPr/>
        <p:txBody>
          <a:bodyPr/>
          <a:lstStyle/>
          <a:p>
            <a:fld id="{80CCFAC9-2E20-4D15-A086-B9F553F3F920}" type="slidenum">
              <a:rPr lang="es-MX" smtClean="0"/>
              <a:pPr/>
              <a:t>15</a:t>
            </a:fld>
            <a:endParaRPr lang="es-MX"/>
          </a:p>
        </p:txBody>
      </p:sp>
    </p:spTree>
    <p:extLst>
      <p:ext uri="{BB962C8B-B14F-4D97-AF65-F5344CB8AC3E}">
        <p14:creationId xmlns:p14="http://schemas.microsoft.com/office/powerpoint/2010/main" val="223748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0"/>
          </p:nvPr>
        </p:nvSpPr>
        <p:spPr/>
        <p:txBody>
          <a:bodyPr/>
          <a:lstStyle/>
          <a:p>
            <a:fld id="{80CCFAC9-2E20-4D15-A086-B9F553F3F920}" type="slidenum">
              <a:rPr lang="es-MX" smtClean="0"/>
              <a:pPr/>
              <a:t>16</a:t>
            </a:fld>
            <a:endParaRPr lang="es-MX"/>
          </a:p>
        </p:txBody>
      </p:sp>
      <p:sp>
        <p:nvSpPr>
          <p:cNvPr id="6" name="5 Marcador de imagen de diapositiva"/>
          <p:cNvSpPr>
            <a:spLocks noGrp="1" noRot="1" noChangeAspect="1"/>
          </p:cNvSpPr>
          <p:nvPr>
            <p:ph type="sldImg"/>
          </p:nvPr>
        </p:nvSpPr>
        <p:spPr>
          <a:xfrm>
            <a:off x="-298450" y="217488"/>
            <a:ext cx="7947025" cy="5961062"/>
          </a:xfrm>
        </p:spPr>
      </p:sp>
      <p:sp>
        <p:nvSpPr>
          <p:cNvPr id="7" name="6 Marcador de notas"/>
          <p:cNvSpPr>
            <a:spLocks noGrp="1"/>
          </p:cNvSpPr>
          <p:nvPr>
            <p:ph type="body" idx="1"/>
          </p:nvPr>
        </p:nvSpPr>
        <p:spPr>
          <a:xfrm>
            <a:off x="735896" y="5441271"/>
            <a:ext cx="5887163" cy="5154887"/>
          </a:xfrm>
          <a:prstGeom prst="rect">
            <a:avLst/>
          </a:prstGeom>
        </p:spPr>
        <p:txBody>
          <a:bodyPr lIns="107308" tIns="53654" rIns="107308" bIns="53654">
            <a:normAutofit fontScale="85000" lnSpcReduction="10000"/>
          </a:bodyPr>
          <a:lstStyle/>
          <a:p>
            <a:pPr algn="l"/>
            <a:r>
              <a:rPr lang="es-MX" sz="2000">
                <a:latin typeface="SKFChevinLight"/>
              </a:rPr>
              <a:t>se produce, básicamente, a partir del daño a las asperezas de la superficie de contacto rodante, que por lo general se debe a lubricación inadecuada. El contacto metal-metal resultante hace que las asperezas superficiales cizallen unas con otras, y junto con el </a:t>
            </a:r>
            <a:r>
              <a:rPr lang="es-MX" sz="2000" err="1">
                <a:latin typeface="SKFChevinLight"/>
              </a:rPr>
              <a:t>microdeslizamiento</a:t>
            </a:r>
            <a:r>
              <a:rPr lang="es-MX" sz="2000">
                <a:latin typeface="SKFChevinLight"/>
              </a:rPr>
              <a:t> entre las superficies del área de contacto rodante, crea una superficie bruñida o acristalada. A partir de allí, pueden ocurrir microgrietas en las asperezas, seguidas de </a:t>
            </a:r>
            <a:r>
              <a:rPr lang="es-MX" sz="2000" err="1">
                <a:latin typeface="SKFChevinLight"/>
              </a:rPr>
              <a:t>microdescascarillado</a:t>
            </a:r>
            <a:r>
              <a:rPr lang="es-MX" sz="2000">
                <a:latin typeface="SKFChevinLight"/>
              </a:rPr>
              <a:t>, que finalmente conducen a fatiga iniciada en la superficie riesgo de fatiga iniciada en la superficie en todos los rodamientos, si la película de aceite no separa por completo las superficies de contacto rodantes. El riesgo se incrementa si hay deslizamiento en el área de contacto rodante. Todos los rodamientos de rodillos muestran algún </a:t>
            </a:r>
            <a:r>
              <a:rPr lang="es-MX" sz="2000" err="1">
                <a:latin typeface="SKFChevinLight"/>
              </a:rPr>
              <a:t>microdeslizamiento</a:t>
            </a:r>
            <a:r>
              <a:rPr lang="es-MX" sz="2000">
                <a:latin typeface="SKFChevinLight"/>
              </a:rPr>
              <a:t> en el área de contacto rodante, debido a su geometría específica y a la deformación elástica de los elementos rodantes y los caminos de rodadura bajo carga. Otra causa de fatiga iniciada en la superficie que con frecuencia se pasa por alto es el uso de aditivos EP (extrema presión). Los aditivos EP pueden volverse agresivos, especialmente a temperaturas elevadas, y acelerar el </a:t>
            </a:r>
            <a:r>
              <a:rPr lang="es-MX" sz="2000" err="1">
                <a:latin typeface="SKFChevinLight"/>
              </a:rPr>
              <a:t>microdescascarillado</a:t>
            </a:r>
            <a:r>
              <a:rPr lang="es-MX" sz="2000">
                <a:latin typeface="SKFChevinLight"/>
              </a:rPr>
              <a:t>.</a:t>
            </a:r>
            <a:endParaRPr lang="es-MX"/>
          </a:p>
        </p:txBody>
      </p:sp>
    </p:spTree>
    <p:extLst>
      <p:ext uri="{BB962C8B-B14F-4D97-AF65-F5344CB8AC3E}">
        <p14:creationId xmlns:p14="http://schemas.microsoft.com/office/powerpoint/2010/main" val="3244619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07975" y="117475"/>
            <a:ext cx="6461125" cy="4845050"/>
          </a:xfrm>
        </p:spPr>
      </p:sp>
      <p:sp>
        <p:nvSpPr>
          <p:cNvPr id="3" name="Marcador de notas 2"/>
          <p:cNvSpPr>
            <a:spLocks noGrp="1"/>
          </p:cNvSpPr>
          <p:nvPr>
            <p:ph type="body" idx="1"/>
          </p:nvPr>
        </p:nvSpPr>
        <p:spPr>
          <a:xfrm>
            <a:off x="704850" y="4479925"/>
            <a:ext cx="5643563" cy="3665538"/>
          </a:xfrm>
          <a:prstGeom prst="rect">
            <a:avLst/>
          </a:prstGeom>
        </p:spPr>
        <p:txBody>
          <a:bodyPr/>
          <a:lstStyle/>
          <a:p>
            <a:endParaRPr lang="es-MX"/>
          </a:p>
        </p:txBody>
      </p:sp>
      <p:sp>
        <p:nvSpPr>
          <p:cNvPr id="4" name="Marcador de número de diapositiva 3"/>
          <p:cNvSpPr>
            <a:spLocks noGrp="1"/>
          </p:cNvSpPr>
          <p:nvPr>
            <p:ph type="sldNum" sz="quarter" idx="10"/>
          </p:nvPr>
        </p:nvSpPr>
        <p:spPr/>
        <p:txBody>
          <a:bodyPr/>
          <a:lstStyle/>
          <a:p>
            <a:fld id="{80CCFAC9-2E20-4D15-A086-B9F553F3F920}" type="slidenum">
              <a:rPr lang="es-MX" smtClean="0"/>
              <a:pPr/>
              <a:t>17</a:t>
            </a:fld>
            <a:endParaRPr lang="es-MX"/>
          </a:p>
        </p:txBody>
      </p:sp>
    </p:spTree>
    <p:extLst>
      <p:ext uri="{BB962C8B-B14F-4D97-AF65-F5344CB8AC3E}">
        <p14:creationId xmlns:p14="http://schemas.microsoft.com/office/powerpoint/2010/main" val="365252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png"/><Relationship Id="rId4" Type="http://schemas.microsoft.com/office/2007/relationships/hdphoto" Target="../media/hdphoto3.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png"/><Relationship Id="rId4" Type="http://schemas.microsoft.com/office/2007/relationships/hdphoto" Target="../media/hdphoto4.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CMC-LATA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85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lateral CMC-LATAM">
    <p:spTree>
      <p:nvGrpSpPr>
        <p:cNvPr id="1" name=""/>
        <p:cNvGrpSpPr/>
        <p:nvPr/>
      </p:nvGrpSpPr>
      <p:grpSpPr>
        <a:xfrm>
          <a:off x="0" y="0"/>
          <a:ext cx="0" cy="0"/>
          <a:chOff x="0" y="0"/>
          <a:chExt cx="0" cy="0"/>
        </a:xfrm>
      </p:grpSpPr>
      <p:sp>
        <p:nvSpPr>
          <p:cNvPr id="5" name="1 Título"/>
          <p:cNvSpPr>
            <a:spLocks noGrp="1"/>
          </p:cNvSpPr>
          <p:nvPr>
            <p:ph type="title"/>
          </p:nvPr>
        </p:nvSpPr>
        <p:spPr>
          <a:xfrm>
            <a:off x="431801" y="1089025"/>
            <a:ext cx="2790795" cy="1162050"/>
          </a:xfrm>
          <a:prstGeom prst="rect">
            <a:avLst/>
          </a:prstGeom>
        </p:spPr>
        <p:txBody>
          <a:bodyPr anchor="b"/>
          <a:lstStyle>
            <a:lvl1pPr algn="l">
              <a:defRPr sz="1500" b="1">
                <a:solidFill>
                  <a:schemeClr val="tx1">
                    <a:lumMod val="85000"/>
                    <a:lumOff val="15000"/>
                  </a:schemeClr>
                </a:solidFill>
              </a:defRPr>
            </a:lvl1pPr>
          </a:lstStyle>
          <a:p>
            <a:r>
              <a:rPr lang="es-ES"/>
              <a:t>Haga clic para modificar el estilo de título del patrón</a:t>
            </a:r>
          </a:p>
        </p:txBody>
      </p:sp>
      <p:sp>
        <p:nvSpPr>
          <p:cNvPr id="6" name="2 Marcador de contenido"/>
          <p:cNvSpPr>
            <a:spLocks noGrp="1"/>
          </p:cNvSpPr>
          <p:nvPr>
            <p:ph idx="1"/>
          </p:nvPr>
        </p:nvSpPr>
        <p:spPr>
          <a:xfrm>
            <a:off x="3332132" y="1089025"/>
            <a:ext cx="5380068" cy="5148264"/>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texto"/>
          <p:cNvSpPr>
            <a:spLocks noGrp="1"/>
          </p:cNvSpPr>
          <p:nvPr>
            <p:ph type="body" sz="half" idx="2"/>
          </p:nvPr>
        </p:nvSpPr>
        <p:spPr>
          <a:xfrm>
            <a:off x="431801" y="2357430"/>
            <a:ext cx="2790795" cy="3879858"/>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182094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8" name="1 Título"/>
          <p:cNvSpPr>
            <a:spLocks noGrp="1"/>
          </p:cNvSpPr>
          <p:nvPr>
            <p:ph type="title"/>
          </p:nvPr>
        </p:nvSpPr>
        <p:spPr>
          <a:xfrm>
            <a:off x="695460" y="5059680"/>
            <a:ext cx="7856113" cy="566738"/>
          </a:xfrm>
          <a:prstGeom prst="rect">
            <a:avLst/>
          </a:prstGeom>
        </p:spPr>
        <p:txBody>
          <a:bodyPr anchor="b"/>
          <a:lstStyle>
            <a:lvl1pPr algn="l">
              <a:defRPr sz="1500" b="1">
                <a:solidFill>
                  <a:schemeClr val="tx1">
                    <a:lumMod val="85000"/>
                    <a:lumOff val="15000"/>
                  </a:schemeClr>
                </a:solidFill>
              </a:defRPr>
            </a:lvl1pPr>
          </a:lstStyle>
          <a:p>
            <a:r>
              <a:rPr lang="es-ES"/>
              <a:t>Haga clic para modificar el estilo de título del patrón</a:t>
            </a:r>
          </a:p>
        </p:txBody>
      </p:sp>
      <p:sp>
        <p:nvSpPr>
          <p:cNvPr id="9" name="2 Marcador de posición de imagen"/>
          <p:cNvSpPr>
            <a:spLocks noGrp="1"/>
          </p:cNvSpPr>
          <p:nvPr>
            <p:ph type="pic" idx="1"/>
          </p:nvPr>
        </p:nvSpPr>
        <p:spPr>
          <a:xfrm>
            <a:off x="431802" y="1089029"/>
            <a:ext cx="8280400" cy="397065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10" name="3 Marcador de texto"/>
          <p:cNvSpPr>
            <a:spLocks noGrp="1"/>
          </p:cNvSpPr>
          <p:nvPr>
            <p:ph type="body" sz="half" idx="2"/>
          </p:nvPr>
        </p:nvSpPr>
        <p:spPr>
          <a:xfrm>
            <a:off x="695460" y="5644536"/>
            <a:ext cx="7856113" cy="59275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1362423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135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pacto Marino CMC-LATAM">
    <p:bg>
      <p:bgPr>
        <a:solidFill>
          <a:schemeClr val="accent5"/>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60F098F-D4CC-9145-504B-4CD21FE08E3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2" b="92"/>
          <a:stretch/>
        </p:blipFill>
        <p:spPr>
          <a:xfrm>
            <a:off x="0" y="-30991"/>
            <a:ext cx="9202189" cy="6888995"/>
          </a:xfrm>
          <a:prstGeom prst="rect">
            <a:avLst/>
          </a:prstGeom>
        </p:spPr>
      </p:pic>
      <p:pic>
        <p:nvPicPr>
          <p:cNvPr id="3" name="Gráfico 7">
            <a:extLst>
              <a:ext uri="{FF2B5EF4-FFF2-40B4-BE49-F238E27FC236}">
                <a16:creationId xmlns:a16="http://schemas.microsoft.com/office/drawing/2014/main" id="{F2419650-77BF-93C4-9089-BFC643E8BB6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pic>
        <p:nvPicPr>
          <p:cNvPr id="4" name="Imagen 3" descr="Logotipo&#10;&#10;Descripción generada automáticamente">
            <a:extLst>
              <a:ext uri="{FF2B5EF4-FFF2-40B4-BE49-F238E27FC236}">
                <a16:creationId xmlns:a16="http://schemas.microsoft.com/office/drawing/2014/main" id="{2481F0F5-F2DC-330D-FA55-C811AC191AC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32197" y="6114952"/>
            <a:ext cx="826010" cy="515191"/>
          </a:xfrm>
          <a:prstGeom prst="rect">
            <a:avLst/>
          </a:prstGeom>
        </p:spPr>
      </p:pic>
    </p:spTree>
    <p:extLst>
      <p:ext uri="{BB962C8B-B14F-4D97-AF65-F5344CB8AC3E}">
        <p14:creationId xmlns:p14="http://schemas.microsoft.com/office/powerpoint/2010/main" val="1414725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pacto ORO CMC-LATAM">
    <p:bg>
      <p:bgPr>
        <a:solidFill>
          <a:schemeClr val="accent4"/>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96CC29F-0B52-163F-E89B-D4A01EDF2ED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2" b="92"/>
          <a:stretch/>
        </p:blipFill>
        <p:spPr>
          <a:xfrm>
            <a:off x="-88833" y="-58189"/>
            <a:ext cx="9327347" cy="6982691"/>
          </a:xfrm>
          <a:prstGeom prst="rect">
            <a:avLst/>
          </a:prstGeom>
        </p:spPr>
      </p:pic>
      <p:pic>
        <p:nvPicPr>
          <p:cNvPr id="4" name="Gráfico 7">
            <a:extLst>
              <a:ext uri="{FF2B5EF4-FFF2-40B4-BE49-F238E27FC236}">
                <a16:creationId xmlns:a16="http://schemas.microsoft.com/office/drawing/2014/main" id="{709BB50B-F3DC-7B78-3F10-5C1AB66D0B7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pic>
        <p:nvPicPr>
          <p:cNvPr id="2" name="Imagen 1" descr="Logotipo&#10;&#10;Descripción generada automáticamente">
            <a:extLst>
              <a:ext uri="{FF2B5EF4-FFF2-40B4-BE49-F238E27FC236}">
                <a16:creationId xmlns:a16="http://schemas.microsoft.com/office/drawing/2014/main" id="{24F45412-F32C-7588-AB82-2930075998B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32197" y="6114952"/>
            <a:ext cx="826010" cy="515191"/>
          </a:xfrm>
          <a:prstGeom prst="rect">
            <a:avLst/>
          </a:prstGeom>
        </p:spPr>
      </p:pic>
    </p:spTree>
    <p:extLst>
      <p:ext uri="{BB962C8B-B14F-4D97-AF65-F5344CB8AC3E}">
        <p14:creationId xmlns:p14="http://schemas.microsoft.com/office/powerpoint/2010/main" val="1048516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pacto Celeste CMC-LATAM">
    <p:spTree>
      <p:nvGrpSpPr>
        <p:cNvPr id="1" name=""/>
        <p:cNvGrpSpPr/>
        <p:nvPr/>
      </p:nvGrpSpPr>
      <p:grpSpPr>
        <a:xfrm>
          <a:off x="0" y="0"/>
          <a:ext cx="0" cy="0"/>
          <a:chOff x="0" y="0"/>
          <a:chExt cx="0" cy="0"/>
        </a:xfrm>
      </p:grpSpPr>
      <p:pic>
        <p:nvPicPr>
          <p:cNvPr id="2" name="Imagen 1" descr="Logotipo&#10;&#10;Descripción generada automáticamente">
            <a:extLst>
              <a:ext uri="{FF2B5EF4-FFF2-40B4-BE49-F238E27FC236}">
                <a16:creationId xmlns:a16="http://schemas.microsoft.com/office/drawing/2014/main" id="{B03510CD-8F1E-F6EC-33B3-E3238808E7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197" y="6114952"/>
            <a:ext cx="826010" cy="515191"/>
          </a:xfrm>
          <a:prstGeom prst="rect">
            <a:avLst/>
          </a:prstGeom>
        </p:spPr>
      </p:pic>
      <p:pic>
        <p:nvPicPr>
          <p:cNvPr id="4" name="Imagen 3">
            <a:extLst>
              <a:ext uri="{FF2B5EF4-FFF2-40B4-BE49-F238E27FC236}">
                <a16:creationId xmlns:a16="http://schemas.microsoft.com/office/drawing/2014/main" id="{109776FD-8232-5219-B3F0-353DBBF99DB2}"/>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92" b="92"/>
          <a:stretch/>
        </p:blipFill>
        <p:spPr>
          <a:xfrm>
            <a:off x="-8398" y="1"/>
            <a:ext cx="9152398" cy="6851720"/>
          </a:xfrm>
          <a:prstGeom prst="rect">
            <a:avLst/>
          </a:prstGeom>
        </p:spPr>
      </p:pic>
      <p:pic>
        <p:nvPicPr>
          <p:cNvPr id="5" name="Gráfico 7">
            <a:extLst>
              <a:ext uri="{FF2B5EF4-FFF2-40B4-BE49-F238E27FC236}">
                <a16:creationId xmlns:a16="http://schemas.microsoft.com/office/drawing/2014/main" id="{0F40FE0D-0FC5-1CB6-B6E0-6716ACC60F96}"/>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1217239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pacto Rojo CMC-LATAM">
    <p:spTree>
      <p:nvGrpSpPr>
        <p:cNvPr id="1" name=""/>
        <p:cNvGrpSpPr/>
        <p:nvPr/>
      </p:nvGrpSpPr>
      <p:grpSpPr>
        <a:xfrm>
          <a:off x="0" y="0"/>
          <a:ext cx="0" cy="0"/>
          <a:chOff x="0" y="0"/>
          <a:chExt cx="0" cy="0"/>
        </a:xfrm>
      </p:grpSpPr>
      <p:pic>
        <p:nvPicPr>
          <p:cNvPr id="2" name="Imagen 1" descr="Logotipo&#10;&#10;Descripción generada automáticamente">
            <a:extLst>
              <a:ext uri="{FF2B5EF4-FFF2-40B4-BE49-F238E27FC236}">
                <a16:creationId xmlns:a16="http://schemas.microsoft.com/office/drawing/2014/main" id="{9E4C4DF9-3654-892E-CE79-C010209F2B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197" y="6114952"/>
            <a:ext cx="826010" cy="515191"/>
          </a:xfrm>
          <a:prstGeom prst="rect">
            <a:avLst/>
          </a:prstGeom>
        </p:spPr>
      </p:pic>
      <p:pic>
        <p:nvPicPr>
          <p:cNvPr id="3" name="Imagen 2">
            <a:extLst>
              <a:ext uri="{FF2B5EF4-FFF2-40B4-BE49-F238E27FC236}">
                <a16:creationId xmlns:a16="http://schemas.microsoft.com/office/drawing/2014/main" id="{F103C083-8A9A-867F-864E-55B19DCD07BC}"/>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92" b="92"/>
          <a:stretch/>
        </p:blipFill>
        <p:spPr>
          <a:xfrm>
            <a:off x="0" y="12571"/>
            <a:ext cx="9144000" cy="6845433"/>
          </a:xfrm>
          <a:prstGeom prst="rect">
            <a:avLst/>
          </a:prstGeom>
          <a:solidFill>
            <a:srgbClr val="004F58"/>
          </a:solidFill>
        </p:spPr>
      </p:pic>
      <p:pic>
        <p:nvPicPr>
          <p:cNvPr id="4" name="Gráfico 7">
            <a:extLst>
              <a:ext uri="{FF2B5EF4-FFF2-40B4-BE49-F238E27FC236}">
                <a16:creationId xmlns:a16="http://schemas.microsoft.com/office/drawing/2014/main" id="{67A52429-5A37-DE88-001E-8FA81B48EE7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581422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6" name="4 Marcador de pie de página"/>
          <p:cNvSpPr>
            <a:spLocks noGrp="1"/>
          </p:cNvSpPr>
          <p:nvPr>
            <p:ph type="ftr" sz="quarter" idx="11"/>
          </p:nvPr>
        </p:nvSpPr>
        <p:spPr>
          <a:xfrm>
            <a:off x="227810" y="6044273"/>
            <a:ext cx="2390130" cy="365125"/>
          </a:xfrm>
          <a:prstGeom prst="rect">
            <a:avLst/>
          </a:prstGeom>
        </p:spPr>
        <p:txBody>
          <a:bodyPr/>
          <a:lstStyle>
            <a:lvl1pPr>
              <a:defRPr sz="1200"/>
            </a:lvl1pPr>
          </a:lstStyle>
          <a:p>
            <a:r>
              <a:rPr lang="es-MX"/>
              <a:t>Copyright© 2015</a:t>
            </a:r>
          </a:p>
        </p:txBody>
      </p:sp>
    </p:spTree>
    <p:extLst>
      <p:ext uri="{BB962C8B-B14F-4D97-AF65-F5344CB8AC3E}">
        <p14:creationId xmlns:p14="http://schemas.microsoft.com/office/powerpoint/2010/main" val="1080836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9262EF-6FBD-4737-8B43-EB0FE2E2FB79}"/>
              </a:ext>
            </a:extLst>
          </p:cNvPr>
          <p:cNvSpPr>
            <a:spLocks noGrp="1"/>
          </p:cNvSpPr>
          <p:nvPr>
            <p:ph type="title" hasCustomPrompt="1"/>
          </p:nvPr>
        </p:nvSpPr>
        <p:spPr>
          <a:xfrm>
            <a:off x="1657350" y="644050"/>
            <a:ext cx="7296150" cy="199231"/>
          </a:xfrm>
        </p:spPr>
        <p:txBody>
          <a:bodyPr/>
          <a:lstStyle>
            <a:lvl1pPr algn="r">
              <a:defRPr sz="2400" spc="-113">
                <a:latin typeface="Visby CF Heavy" panose="00000900000000000000" pitchFamily="2" charset="0"/>
              </a:defRPr>
            </a:lvl1pPr>
          </a:lstStyle>
          <a:p>
            <a:r>
              <a:rPr lang="es-ES"/>
              <a:t>Haga clic para modificar el estilo de título del patrón </a:t>
            </a:r>
            <a:endParaRPr lang="es-MX"/>
          </a:p>
        </p:txBody>
      </p:sp>
      <p:sp>
        <p:nvSpPr>
          <p:cNvPr id="7" name="Marcador de texto 14">
            <a:extLst>
              <a:ext uri="{FF2B5EF4-FFF2-40B4-BE49-F238E27FC236}">
                <a16:creationId xmlns:a16="http://schemas.microsoft.com/office/drawing/2014/main" id="{6E8C0C61-038F-418B-B357-6A04D7E7D79B}"/>
              </a:ext>
            </a:extLst>
          </p:cNvPr>
          <p:cNvSpPr>
            <a:spLocks noGrp="1"/>
          </p:cNvSpPr>
          <p:nvPr>
            <p:ph type="body" sz="quarter" idx="10" hasCustomPrompt="1"/>
          </p:nvPr>
        </p:nvSpPr>
        <p:spPr>
          <a:xfrm>
            <a:off x="4814173" y="132080"/>
            <a:ext cx="4070747" cy="284162"/>
          </a:xfrm>
        </p:spPr>
        <p:txBody>
          <a:bodyPr>
            <a:noAutofit/>
          </a:bodyPr>
          <a:lstStyle>
            <a:lvl1pPr marL="0" indent="0" algn="r">
              <a:buNone/>
              <a:defRPr sz="900">
                <a:latin typeface="Visby CF Light" panose="00000400000000000000" pitchFamily="2" charset="0"/>
              </a:defRPr>
            </a:lvl1pPr>
            <a:lvl5pPr marL="1371600" indent="0">
              <a:buNone/>
              <a:defRPr/>
            </a:lvl5pPr>
          </a:lstStyle>
          <a:p>
            <a:pPr lvl="0"/>
            <a:r>
              <a:rPr lang="es-ES"/>
              <a:t>Quinto nivel</a:t>
            </a:r>
            <a:endParaRPr lang="es-MX"/>
          </a:p>
        </p:txBody>
      </p:sp>
    </p:spTree>
    <p:extLst>
      <p:ext uri="{BB962C8B-B14F-4D97-AF65-F5344CB8AC3E}">
        <p14:creationId xmlns:p14="http://schemas.microsoft.com/office/powerpoint/2010/main" val="4002433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hasCustomPrompt="1"/>
          </p:nvPr>
        </p:nvSpPr>
        <p:spPr/>
        <p:txBody>
          <a:bodyPr/>
          <a:lstStyle>
            <a:lvl1pPr>
              <a:buFont typeface="Arial" panose="020B0604020202020204" pitchFamily="34" charset="0"/>
              <a:buChar char="•"/>
              <a:defRPr/>
            </a:lvl1pPr>
            <a:lvl2pPr>
              <a:buFont typeface="Arial" panose="020B0604020202020204" pitchFamily="34" charset="0"/>
              <a:buChar char="•"/>
              <a:defRPr/>
            </a:lvl2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pie de página"/>
          <p:cNvSpPr>
            <a:spLocks noGrp="1"/>
          </p:cNvSpPr>
          <p:nvPr>
            <p:ph type="ftr" sz="quarter" idx="11"/>
          </p:nvPr>
        </p:nvSpPr>
        <p:spPr>
          <a:xfrm>
            <a:off x="-10185" y="6520261"/>
            <a:ext cx="1512168" cy="365125"/>
          </a:xfrm>
          <a:prstGeom prst="rect">
            <a:avLst/>
          </a:prstGeom>
        </p:spPr>
        <p:txBody>
          <a:bodyPr/>
          <a:lstStyle/>
          <a:p>
            <a:r>
              <a:rPr lang="es-MX"/>
              <a:t>Copyright© 2015</a:t>
            </a:r>
          </a:p>
        </p:txBody>
      </p:sp>
    </p:spTree>
    <p:extLst>
      <p:ext uri="{BB962C8B-B14F-4D97-AF65-F5344CB8AC3E}">
        <p14:creationId xmlns:p14="http://schemas.microsoft.com/office/powerpoint/2010/main" val="1576993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Inicio de Sección CMC-LATAM">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825011"/>
            <a:ext cx="6858000" cy="2387600"/>
          </a:xfrm>
        </p:spPr>
        <p:txBody>
          <a:bodyPr anchor="b">
            <a:normAutofit/>
          </a:bodyPr>
          <a:lstStyle>
            <a:lvl1pPr algn="ctr">
              <a:defRPr sz="3300" b="0">
                <a:solidFill>
                  <a:schemeClr val="bg1"/>
                </a:solidFill>
                <a:latin typeface="Gotham Black" panose="02000604040000020004" pitchFamily="50" charset="0"/>
              </a:defRPr>
            </a:lvl1pPr>
          </a:lstStyle>
          <a:p>
            <a:r>
              <a:rPr lang="es-ES"/>
              <a:t>Haga clic para modificar el estilo de título del patrón</a:t>
            </a:r>
            <a:endParaRPr lang="es-MX"/>
          </a:p>
        </p:txBody>
      </p:sp>
      <p:sp>
        <p:nvSpPr>
          <p:cNvPr id="3" name="Subtítulo 2"/>
          <p:cNvSpPr>
            <a:spLocks noGrp="1"/>
          </p:cNvSpPr>
          <p:nvPr>
            <p:ph type="subTitle" idx="1"/>
          </p:nvPr>
        </p:nvSpPr>
        <p:spPr>
          <a:xfrm>
            <a:off x="1143000" y="4304686"/>
            <a:ext cx="6858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spTree>
    <p:extLst>
      <p:ext uri="{BB962C8B-B14F-4D97-AF65-F5344CB8AC3E}">
        <p14:creationId xmlns:p14="http://schemas.microsoft.com/office/powerpoint/2010/main" val="3191674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BF3FFA-B59D-4F65-9317-6BD947E51A0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1D65354-9779-4750-8919-D98EC2851356}"/>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C322E98B-BFF2-482B-979A-0C9C87C7EA24}"/>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842487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radecimien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193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Inicio de Sección CMC-LATAM">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825011"/>
            <a:ext cx="6858000" cy="2387600"/>
          </a:xfrm>
        </p:spPr>
        <p:txBody>
          <a:bodyPr anchor="b">
            <a:normAutofit/>
          </a:bodyPr>
          <a:lstStyle>
            <a:lvl1pPr algn="ctr">
              <a:defRPr sz="3300" b="0">
                <a:solidFill>
                  <a:schemeClr val="bg1"/>
                </a:solidFill>
                <a:latin typeface="Gotham Black" panose="02000604040000020004" pitchFamily="50" charset="0"/>
              </a:defRPr>
            </a:lvl1pPr>
          </a:lstStyle>
          <a:p>
            <a:r>
              <a:rPr lang="es-ES"/>
              <a:t>Haga clic para modificar el estilo de título del patrón</a:t>
            </a:r>
            <a:endParaRPr lang="es-MX"/>
          </a:p>
        </p:txBody>
      </p:sp>
      <p:sp>
        <p:nvSpPr>
          <p:cNvPr id="3" name="Subtítulo 2"/>
          <p:cNvSpPr>
            <a:spLocks noGrp="1"/>
          </p:cNvSpPr>
          <p:nvPr>
            <p:ph type="subTitle" idx="1"/>
          </p:nvPr>
        </p:nvSpPr>
        <p:spPr>
          <a:xfrm>
            <a:off x="1143000" y="4304686"/>
            <a:ext cx="6858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pic>
        <p:nvPicPr>
          <p:cNvPr id="4" name="Imagen 3">
            <a:extLst>
              <a:ext uri="{FF2B5EF4-FFF2-40B4-BE49-F238E27FC236}">
                <a16:creationId xmlns:a16="http://schemas.microsoft.com/office/drawing/2014/main" id="{99AA5761-6231-E722-663F-DF259BA8738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a:off x="0" y="-6338"/>
            <a:ext cx="9152450" cy="6864337"/>
          </a:xfrm>
          <a:prstGeom prst="rect">
            <a:avLst/>
          </a:prstGeom>
        </p:spPr>
      </p:pic>
      <p:pic>
        <p:nvPicPr>
          <p:cNvPr id="5" name="Gráfico 6">
            <a:extLst>
              <a:ext uri="{FF2B5EF4-FFF2-40B4-BE49-F238E27FC236}">
                <a16:creationId xmlns:a16="http://schemas.microsoft.com/office/drawing/2014/main" id="{5F3247B4-7EB6-4419-FECB-B75F3A45070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2092329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9262EF-6FBD-4737-8B43-EB0FE2E2FB79}"/>
              </a:ext>
            </a:extLst>
          </p:cNvPr>
          <p:cNvSpPr>
            <a:spLocks noGrp="1"/>
          </p:cNvSpPr>
          <p:nvPr>
            <p:ph type="title" hasCustomPrompt="1"/>
          </p:nvPr>
        </p:nvSpPr>
        <p:spPr>
          <a:xfrm>
            <a:off x="1657350" y="644050"/>
            <a:ext cx="7296150" cy="199231"/>
          </a:xfrm>
        </p:spPr>
        <p:txBody>
          <a:bodyPr/>
          <a:lstStyle>
            <a:lvl1pPr algn="r">
              <a:defRPr sz="2400" spc="-113">
                <a:latin typeface="Visby CF Heavy" panose="00000900000000000000" pitchFamily="2" charset="0"/>
              </a:defRPr>
            </a:lvl1pPr>
          </a:lstStyle>
          <a:p>
            <a:r>
              <a:rPr lang="es-ES"/>
              <a:t>Haga clic para modificar el estilo de título del patrón </a:t>
            </a:r>
            <a:endParaRPr lang="es-MX"/>
          </a:p>
        </p:txBody>
      </p:sp>
      <p:sp>
        <p:nvSpPr>
          <p:cNvPr id="7" name="Marcador de texto 14">
            <a:extLst>
              <a:ext uri="{FF2B5EF4-FFF2-40B4-BE49-F238E27FC236}">
                <a16:creationId xmlns:a16="http://schemas.microsoft.com/office/drawing/2014/main" id="{6E8C0C61-038F-418B-B357-6A04D7E7D79B}"/>
              </a:ext>
            </a:extLst>
          </p:cNvPr>
          <p:cNvSpPr>
            <a:spLocks noGrp="1"/>
          </p:cNvSpPr>
          <p:nvPr>
            <p:ph type="body" sz="quarter" idx="10" hasCustomPrompt="1"/>
          </p:nvPr>
        </p:nvSpPr>
        <p:spPr>
          <a:xfrm>
            <a:off x="4814173" y="132080"/>
            <a:ext cx="4070747" cy="284162"/>
          </a:xfrm>
        </p:spPr>
        <p:txBody>
          <a:bodyPr>
            <a:noAutofit/>
          </a:bodyPr>
          <a:lstStyle>
            <a:lvl1pPr marL="0" indent="0" algn="r">
              <a:buNone/>
              <a:defRPr sz="900">
                <a:latin typeface="Visby CF Light" panose="00000400000000000000" pitchFamily="2" charset="0"/>
              </a:defRPr>
            </a:lvl1pPr>
            <a:lvl5pPr marL="1371600" indent="0">
              <a:buNone/>
              <a:defRPr/>
            </a:lvl5pPr>
          </a:lstStyle>
          <a:p>
            <a:pPr lvl="0"/>
            <a:r>
              <a:rPr lang="es-ES"/>
              <a:t>Quinto nivel</a:t>
            </a:r>
            <a:endParaRPr lang="es-MX"/>
          </a:p>
        </p:txBody>
      </p:sp>
    </p:spTree>
    <p:extLst>
      <p:ext uri="{BB962C8B-B14F-4D97-AF65-F5344CB8AC3E}">
        <p14:creationId xmlns:p14="http://schemas.microsoft.com/office/powerpoint/2010/main" val="680759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Contenido CMC-LATAM">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09EFECD-D350-FF42-8E0B-475F1F781277}"/>
              </a:ext>
            </a:extLst>
          </p:cNvPr>
          <p:cNvSpPr>
            <a:spLocks noGrp="1"/>
          </p:cNvSpPr>
          <p:nvPr>
            <p:ph sz="quarter" idx="10"/>
          </p:nvPr>
        </p:nvSpPr>
        <p:spPr>
          <a:xfrm>
            <a:off x="431802" y="1461915"/>
            <a:ext cx="8280400" cy="358607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Título 3">
            <a:extLst>
              <a:ext uri="{FF2B5EF4-FFF2-40B4-BE49-F238E27FC236}">
                <a16:creationId xmlns:a16="http://schemas.microsoft.com/office/drawing/2014/main" id="{17F333C8-057C-B545-82C5-3C58AD9BA9DB}"/>
              </a:ext>
            </a:extLst>
          </p:cNvPr>
          <p:cNvSpPr>
            <a:spLocks noGrp="1"/>
          </p:cNvSpPr>
          <p:nvPr>
            <p:ph type="title"/>
          </p:nvPr>
        </p:nvSpPr>
        <p:spPr>
          <a:xfrm>
            <a:off x="1888997" y="123136"/>
            <a:ext cx="6823203" cy="965835"/>
          </a:xfrm>
        </p:spPr>
        <p:txBody>
          <a:bodyPr/>
          <a:lstStyle>
            <a:lvl1pPr>
              <a:defRPr>
                <a:solidFill>
                  <a:srgbClr val="292F60"/>
                </a:solidFill>
              </a:defRPr>
            </a:lvl1pPr>
          </a:lstStyle>
          <a:p>
            <a:r>
              <a:rPr lang="es-MX"/>
              <a:t>Haz clic para modificar el estilo de título del patrón</a:t>
            </a:r>
            <a:endParaRPr lang="es-ES_tradnl"/>
          </a:p>
        </p:txBody>
      </p:sp>
    </p:spTree>
    <p:extLst>
      <p:ext uri="{BB962C8B-B14F-4D97-AF65-F5344CB8AC3E}">
        <p14:creationId xmlns:p14="http://schemas.microsoft.com/office/powerpoint/2010/main" val="1885134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Gráfico CMC-LATAM">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EBC6E8-F6FF-794E-BB8A-AA4522592AA4}"/>
              </a:ext>
            </a:extLst>
          </p:cNvPr>
          <p:cNvSpPr>
            <a:spLocks noGrp="1"/>
          </p:cNvSpPr>
          <p:nvPr>
            <p:ph type="title"/>
          </p:nvPr>
        </p:nvSpPr>
        <p:spPr/>
        <p:txBody>
          <a:bodyPr/>
          <a:lstStyle>
            <a:lvl1pPr>
              <a:defRPr>
                <a:solidFill>
                  <a:srgbClr val="292F60"/>
                </a:solidFill>
              </a:defRPr>
            </a:lvl1pPr>
          </a:lstStyle>
          <a:p>
            <a:r>
              <a:rPr lang="es-MX"/>
              <a:t>Haz clic para modificar el estilo de título del patrón</a:t>
            </a:r>
            <a:endParaRPr lang="es-ES_tradnl"/>
          </a:p>
        </p:txBody>
      </p:sp>
      <p:sp>
        <p:nvSpPr>
          <p:cNvPr id="4" name="Marcador de gráfico 3">
            <a:extLst>
              <a:ext uri="{FF2B5EF4-FFF2-40B4-BE49-F238E27FC236}">
                <a16:creationId xmlns:a16="http://schemas.microsoft.com/office/drawing/2014/main" id="{39E7B192-4FB7-B649-B328-D295B5C9127A}"/>
              </a:ext>
            </a:extLst>
          </p:cNvPr>
          <p:cNvSpPr>
            <a:spLocks noGrp="1"/>
          </p:cNvSpPr>
          <p:nvPr>
            <p:ph type="chart" sz="quarter" idx="10"/>
          </p:nvPr>
        </p:nvSpPr>
        <p:spPr/>
        <p:txBody>
          <a:bodyPr/>
          <a:lstStyle/>
          <a:p>
            <a:endParaRPr lang="es-ES_tradnl"/>
          </a:p>
        </p:txBody>
      </p:sp>
    </p:spTree>
    <p:extLst>
      <p:ext uri="{BB962C8B-B14F-4D97-AF65-F5344CB8AC3E}">
        <p14:creationId xmlns:p14="http://schemas.microsoft.com/office/powerpoint/2010/main" val="3597157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icio de Sección CMC-LATAM">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D520EB3-AF1E-B945-9553-94896C589D63}"/>
              </a:ext>
            </a:extLst>
          </p:cNvPr>
          <p:cNvSpPr>
            <a:spLocks noGrp="1"/>
          </p:cNvSpPr>
          <p:nvPr>
            <p:ph type="ctrTitle"/>
          </p:nvPr>
        </p:nvSpPr>
        <p:spPr>
          <a:xfrm>
            <a:off x="1143000" y="1825011"/>
            <a:ext cx="6858000" cy="2387600"/>
          </a:xfrm>
        </p:spPr>
        <p:txBody>
          <a:bodyPr anchor="b">
            <a:normAutofit/>
          </a:bodyPr>
          <a:lstStyle>
            <a:lvl1pPr algn="ctr">
              <a:defRPr sz="2400" b="0">
                <a:solidFill>
                  <a:schemeClr val="tx1">
                    <a:lumMod val="85000"/>
                    <a:lumOff val="15000"/>
                  </a:schemeClr>
                </a:solidFill>
                <a:latin typeface="Gotham Black" panose="02000604040000020004" pitchFamily="50" charset="0"/>
              </a:defRPr>
            </a:lvl1pPr>
          </a:lstStyle>
          <a:p>
            <a:r>
              <a:rPr lang="es-ES"/>
              <a:t>Haga clic para modificar el estilo de título del patrón</a:t>
            </a:r>
            <a:endParaRPr lang="es-MX"/>
          </a:p>
        </p:txBody>
      </p:sp>
      <p:sp>
        <p:nvSpPr>
          <p:cNvPr id="5" name="Subtítulo 2">
            <a:extLst>
              <a:ext uri="{FF2B5EF4-FFF2-40B4-BE49-F238E27FC236}">
                <a16:creationId xmlns:a16="http://schemas.microsoft.com/office/drawing/2014/main" id="{DDA3008A-2A83-764F-B6B9-A3E9D98113A8}"/>
              </a:ext>
            </a:extLst>
          </p:cNvPr>
          <p:cNvSpPr>
            <a:spLocks noGrp="1"/>
          </p:cNvSpPr>
          <p:nvPr>
            <p:ph type="subTitle" idx="1"/>
          </p:nvPr>
        </p:nvSpPr>
        <p:spPr>
          <a:xfrm>
            <a:off x="1143000" y="4304686"/>
            <a:ext cx="6858000" cy="1655762"/>
          </a:xfrm>
        </p:spPr>
        <p:txBody>
          <a:bodyPr/>
          <a:lstStyle>
            <a:lvl1pPr marL="0" indent="0" algn="ctr">
              <a:buNone/>
              <a:defRPr sz="1800">
                <a:solidFill>
                  <a:schemeClr val="tx1">
                    <a:lumMod val="85000"/>
                    <a:lumOff val="15000"/>
                  </a:schemeClr>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spTree>
    <p:extLst>
      <p:ext uri="{BB962C8B-B14F-4D97-AF65-F5344CB8AC3E}">
        <p14:creationId xmlns:p14="http://schemas.microsoft.com/office/powerpoint/2010/main" val="1624917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s objetos CMC-LATAM">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737CF7-C54A-2144-A3B1-C71895AA317B}"/>
              </a:ext>
            </a:extLst>
          </p:cNvPr>
          <p:cNvSpPr>
            <a:spLocks noGrp="1"/>
          </p:cNvSpPr>
          <p:nvPr>
            <p:ph type="title"/>
          </p:nvPr>
        </p:nvSpPr>
        <p:spPr/>
        <p:txBody>
          <a:bodyPr/>
          <a:lstStyle>
            <a:lvl1pPr>
              <a:defRPr b="0">
                <a:latin typeface="Gotham Black" panose="02000604040000020004" pitchFamily="50" charset="0"/>
              </a:defRPr>
            </a:lvl1pPr>
          </a:lstStyle>
          <a:p>
            <a:r>
              <a:rPr lang="es-MX"/>
              <a:t>Haz clic para modificar el estilo de título del patrón</a:t>
            </a:r>
            <a:endParaRPr lang="es-ES_tradnl"/>
          </a:p>
        </p:txBody>
      </p:sp>
      <p:sp>
        <p:nvSpPr>
          <p:cNvPr id="6" name="Marcador de contenido 5">
            <a:extLst>
              <a:ext uri="{FF2B5EF4-FFF2-40B4-BE49-F238E27FC236}">
                <a16:creationId xmlns:a16="http://schemas.microsoft.com/office/drawing/2014/main" id="{4860E7F8-4458-3B42-B1E0-C752FB120E1D}"/>
              </a:ext>
            </a:extLst>
          </p:cNvPr>
          <p:cNvSpPr>
            <a:spLocks noGrp="1"/>
          </p:cNvSpPr>
          <p:nvPr>
            <p:ph sz="quarter" idx="10"/>
          </p:nvPr>
        </p:nvSpPr>
        <p:spPr>
          <a:xfrm>
            <a:off x="431800" y="1449388"/>
            <a:ext cx="3995738" cy="47879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11" name="Marcador de contenido 10">
            <a:extLst>
              <a:ext uri="{FF2B5EF4-FFF2-40B4-BE49-F238E27FC236}">
                <a16:creationId xmlns:a16="http://schemas.microsoft.com/office/drawing/2014/main" id="{B7DAC05E-D73B-BD48-BF77-D3D88165B86A}"/>
              </a:ext>
            </a:extLst>
          </p:cNvPr>
          <p:cNvSpPr>
            <a:spLocks noGrp="1"/>
          </p:cNvSpPr>
          <p:nvPr>
            <p:ph sz="quarter" idx="11"/>
          </p:nvPr>
        </p:nvSpPr>
        <p:spPr>
          <a:xfrm>
            <a:off x="4716464" y="1449388"/>
            <a:ext cx="4021137" cy="476885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Tree>
    <p:extLst>
      <p:ext uri="{BB962C8B-B14F-4D97-AF65-F5344CB8AC3E}">
        <p14:creationId xmlns:p14="http://schemas.microsoft.com/office/powerpoint/2010/main" val="2165010878"/>
      </p:ext>
    </p:extLst>
  </p:cSld>
  <p:clrMapOvr>
    <a:masterClrMapping/>
  </p:clrMapOvr>
  <p:extLst>
    <p:ext uri="{DCECCB84-F9BA-43D5-87BE-67443E8EF086}">
      <p15:sldGuideLst xmlns:p15="http://schemas.microsoft.com/office/powerpoint/2012/main">
        <p15:guide id="1"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ación CMC-LATAM">
    <p:spTree>
      <p:nvGrpSpPr>
        <p:cNvPr id="1" name=""/>
        <p:cNvGrpSpPr/>
        <p:nvPr/>
      </p:nvGrpSpPr>
      <p:grpSpPr>
        <a:xfrm>
          <a:off x="0" y="0"/>
          <a:ext cx="0" cy="0"/>
          <a:chOff x="0" y="0"/>
          <a:chExt cx="0" cy="0"/>
        </a:xfrm>
      </p:grpSpPr>
      <p:sp>
        <p:nvSpPr>
          <p:cNvPr id="10" name="2 Marcador de texto"/>
          <p:cNvSpPr>
            <a:spLocks noGrp="1"/>
          </p:cNvSpPr>
          <p:nvPr>
            <p:ph type="body" idx="1"/>
          </p:nvPr>
        </p:nvSpPr>
        <p:spPr>
          <a:xfrm>
            <a:off x="432725" y="1442884"/>
            <a:ext cx="3994815" cy="639762"/>
          </a:xfrm>
          <a:prstGeom prst="rect">
            <a:avLst/>
          </a:prstGeom>
        </p:spPr>
        <p:txBody>
          <a:bodyPr anchor="b"/>
          <a:lstStyle>
            <a:lvl1pPr marL="0" indent="0">
              <a:buNone/>
              <a:defRPr sz="165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11" name="3 Marcador de contenido"/>
          <p:cNvSpPr>
            <a:spLocks noGrp="1"/>
          </p:cNvSpPr>
          <p:nvPr>
            <p:ph sz="half" idx="2"/>
          </p:nvPr>
        </p:nvSpPr>
        <p:spPr>
          <a:xfrm>
            <a:off x="432725" y="2225520"/>
            <a:ext cx="3994815" cy="401176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2" name="4 Marcador de texto"/>
          <p:cNvSpPr>
            <a:spLocks noGrp="1"/>
          </p:cNvSpPr>
          <p:nvPr>
            <p:ph type="body" sz="quarter" idx="3"/>
          </p:nvPr>
        </p:nvSpPr>
        <p:spPr>
          <a:xfrm>
            <a:off x="4714844" y="1449388"/>
            <a:ext cx="3994815" cy="639762"/>
          </a:xfrm>
          <a:prstGeom prst="rect">
            <a:avLst/>
          </a:prstGeom>
        </p:spPr>
        <p:txBody>
          <a:bodyPr anchor="b"/>
          <a:lstStyle>
            <a:lvl1pPr marL="0" indent="0">
              <a:buNone/>
              <a:defRPr sz="165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13" name="5 Marcador de contenido"/>
          <p:cNvSpPr>
            <a:spLocks noGrp="1"/>
          </p:cNvSpPr>
          <p:nvPr>
            <p:ph sz="quarter" idx="4"/>
          </p:nvPr>
        </p:nvSpPr>
        <p:spPr>
          <a:xfrm>
            <a:off x="4714844" y="2225520"/>
            <a:ext cx="3994815" cy="401176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2" name="Título 1">
            <a:extLst>
              <a:ext uri="{FF2B5EF4-FFF2-40B4-BE49-F238E27FC236}">
                <a16:creationId xmlns:a16="http://schemas.microsoft.com/office/drawing/2014/main" id="{DC2224AF-8075-A24F-BA8B-39164362B167}"/>
              </a:ext>
            </a:extLst>
          </p:cNvPr>
          <p:cNvSpPr>
            <a:spLocks noGrp="1"/>
          </p:cNvSpPr>
          <p:nvPr>
            <p:ph type="title"/>
          </p:nvPr>
        </p:nvSpPr>
        <p:spPr/>
        <p:txBody>
          <a:bodyPr/>
          <a:lstStyle/>
          <a:p>
            <a:r>
              <a:rPr lang="es-MX"/>
              <a:t>Haz clic para modificar el estilo de título del patrón</a:t>
            </a:r>
            <a:endParaRPr lang="es-ES_tradnl"/>
          </a:p>
        </p:txBody>
      </p:sp>
    </p:spTree>
    <p:extLst>
      <p:ext uri="{BB962C8B-B14F-4D97-AF65-F5344CB8AC3E}">
        <p14:creationId xmlns:p14="http://schemas.microsoft.com/office/powerpoint/2010/main" val="2357215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F0E7BD-771F-2443-BFE0-D54FB456D5DB}"/>
              </a:ext>
            </a:extLst>
          </p:cNvPr>
          <p:cNvSpPr>
            <a:spLocks noGrp="1"/>
          </p:cNvSpPr>
          <p:nvPr>
            <p:ph type="title"/>
          </p:nvPr>
        </p:nvSpPr>
        <p:spPr/>
        <p:txBody>
          <a:bodyPr/>
          <a:lstStyle/>
          <a:p>
            <a:r>
              <a:rPr lang="es-MX"/>
              <a:t>Haz clic para modificar el estilo de título del patrón</a:t>
            </a:r>
            <a:endParaRPr lang="es-ES_tradnl"/>
          </a:p>
        </p:txBody>
      </p:sp>
    </p:spTree>
    <p:extLst>
      <p:ext uri="{BB962C8B-B14F-4D97-AF65-F5344CB8AC3E}">
        <p14:creationId xmlns:p14="http://schemas.microsoft.com/office/powerpoint/2010/main" val="24195210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3.xml"/><Relationship Id="rId3" Type="http://schemas.openxmlformats.org/officeDocument/2006/relationships/slideLayout" Target="../slideLayouts/slideLayout6.xml"/><Relationship Id="rId21" Type="http://schemas.openxmlformats.org/officeDocument/2006/relationships/image" Target="../media/image5.pn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0.jpeg"/><Relationship Id="rId7" Type="http://schemas.openxmlformats.org/officeDocument/2006/relationships/image" Target="../media/image11.png"/><Relationship Id="rId2" Type="http://schemas.openxmlformats.org/officeDocument/2006/relationships/theme" Target="../theme/theme4.xml"/><Relationship Id="rId1" Type="http://schemas.openxmlformats.org/officeDocument/2006/relationships/slideLayout" Target="../slideLayouts/slideLayout2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5.xml"/><Relationship Id="rId1" Type="http://schemas.openxmlformats.org/officeDocument/2006/relationships/slideLayout" Target="../slideLayouts/slideLayout22.xml"/><Relationship Id="rId4" Type="http://schemas.openxmlformats.org/officeDocument/2006/relationships/image" Target="../media/image1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B24714E-1067-732C-5B97-898FAEA31059}"/>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3698" y="2774"/>
            <a:ext cx="9136605" cy="6852453"/>
          </a:xfrm>
          <a:prstGeom prst="rect">
            <a:avLst/>
          </a:prstGeom>
        </p:spPr>
      </p:pic>
      <p:pic>
        <p:nvPicPr>
          <p:cNvPr id="4" name="Gráfico 7">
            <a:extLst>
              <a:ext uri="{FF2B5EF4-FFF2-40B4-BE49-F238E27FC236}">
                <a16:creationId xmlns:a16="http://schemas.microsoft.com/office/drawing/2014/main" id="{FB943C63-D724-A228-74C4-093D22514704}"/>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142357587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0" userDrawn="1">
          <p15:clr>
            <a:srgbClr val="F26B43"/>
          </p15:clr>
        </p15:guide>
        <p15:guide id="2" orient="horz" pos="17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4" name="Imagen 3">
            <a:extLst>
              <a:ext uri="{FF2B5EF4-FFF2-40B4-BE49-F238E27FC236}">
                <a16:creationId xmlns:a16="http://schemas.microsoft.com/office/drawing/2014/main" id="{DEE97331-FA3C-6ACF-5587-91FCB720A91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a:xfrm>
            <a:off x="3698" y="2774"/>
            <a:ext cx="9136605" cy="6852453"/>
          </a:xfrm>
          <a:prstGeom prst="rect">
            <a:avLst/>
          </a:prstGeom>
        </p:spPr>
      </p:pic>
      <p:pic>
        <p:nvPicPr>
          <p:cNvPr id="6" name="Gráfico 7">
            <a:extLst>
              <a:ext uri="{FF2B5EF4-FFF2-40B4-BE49-F238E27FC236}">
                <a16:creationId xmlns:a16="http://schemas.microsoft.com/office/drawing/2014/main" id="{D4387178-F7F5-3C04-EE5E-D834A31EEA6A}"/>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496375632"/>
      </p:ext>
    </p:extLst>
  </p:cSld>
  <p:clrMap bg1="lt1" tx1="dk1" bg2="lt2" tx2="dk2" accent1="accent1" accent2="accent2" accent3="accent3" accent4="accent4" accent5="accent5" accent6="accent6" hlink="hlink" folHlink="folHlink"/>
  <p:sldLayoutIdLst>
    <p:sldLayoutId id="2147483692" r:id="rId1"/>
    <p:sldLayoutId id="214748369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2EF0B20-CA6B-B343-A7C3-35803DE14995}"/>
              </a:ext>
            </a:extLst>
          </p:cNvPr>
          <p:cNvSpPr>
            <a:spLocks noGrp="1"/>
          </p:cNvSpPr>
          <p:nvPr>
            <p:ph type="title"/>
          </p:nvPr>
        </p:nvSpPr>
        <p:spPr>
          <a:xfrm>
            <a:off x="1888997" y="123194"/>
            <a:ext cx="6823203" cy="965835"/>
          </a:xfrm>
          <a:prstGeom prst="rect">
            <a:avLst/>
          </a:prstGeom>
        </p:spPr>
        <p:txBody>
          <a:bodyPr vert="horz" lIns="91440" tIns="45720" rIns="91440" bIns="45720" rtlCol="0" anchor="ctr">
            <a:noAutofit/>
          </a:bodyPr>
          <a:lstStyle/>
          <a:p>
            <a:r>
              <a:rPr lang="es-MX"/>
              <a:t>Haz clic para modificar el estilo de título del patrón</a:t>
            </a:r>
            <a:endParaRPr lang="es-ES_tradnl"/>
          </a:p>
        </p:txBody>
      </p:sp>
      <p:sp>
        <p:nvSpPr>
          <p:cNvPr id="4" name="Marcador de texto 3">
            <a:extLst>
              <a:ext uri="{FF2B5EF4-FFF2-40B4-BE49-F238E27FC236}">
                <a16:creationId xmlns:a16="http://schemas.microsoft.com/office/drawing/2014/main" id="{246F1726-08FA-0D46-9455-FB5016143C7D}"/>
              </a:ext>
            </a:extLst>
          </p:cNvPr>
          <p:cNvSpPr>
            <a:spLocks noGrp="1"/>
          </p:cNvSpPr>
          <p:nvPr>
            <p:ph type="body" idx="1"/>
          </p:nvPr>
        </p:nvSpPr>
        <p:spPr>
          <a:xfrm>
            <a:off x="431802" y="1449389"/>
            <a:ext cx="8280400" cy="4500475"/>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pic>
        <p:nvPicPr>
          <p:cNvPr id="5" name="Imagen 4" descr="Una señal de alto&#10;&#10;Descripción generada automáticamente con confianza baja">
            <a:extLst>
              <a:ext uri="{FF2B5EF4-FFF2-40B4-BE49-F238E27FC236}">
                <a16:creationId xmlns:a16="http://schemas.microsoft.com/office/drawing/2014/main" id="{1DC4F3C5-6313-DDDB-1A2B-8D0B809842F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150388" y="6173498"/>
            <a:ext cx="738635" cy="460694"/>
          </a:xfrm>
          <a:prstGeom prst="rect">
            <a:avLst/>
          </a:prstGeom>
        </p:spPr>
      </p:pic>
      <p:pic>
        <p:nvPicPr>
          <p:cNvPr id="6" name="Imagen 5">
            <a:extLst>
              <a:ext uri="{FF2B5EF4-FFF2-40B4-BE49-F238E27FC236}">
                <a16:creationId xmlns:a16="http://schemas.microsoft.com/office/drawing/2014/main" id="{CF71429F-33ED-B002-663D-19E723715720}"/>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p:blipFill>
        <p:spPr>
          <a:xfrm>
            <a:off x="298860" y="274320"/>
            <a:ext cx="1372909" cy="388470"/>
          </a:xfrm>
          <a:prstGeom prst="rect">
            <a:avLst/>
          </a:prstGeom>
        </p:spPr>
      </p:pic>
      <p:pic>
        <p:nvPicPr>
          <p:cNvPr id="9" name="Imagen 8">
            <a:extLst>
              <a:ext uri="{FF2B5EF4-FFF2-40B4-BE49-F238E27FC236}">
                <a16:creationId xmlns:a16="http://schemas.microsoft.com/office/drawing/2014/main" id="{3C20D2D6-0820-C43E-F0CD-86A49C070865}"/>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4253" y="6054072"/>
            <a:ext cx="8122559" cy="854029"/>
          </a:xfrm>
          <a:prstGeom prst="rect">
            <a:avLst/>
          </a:prstGeom>
        </p:spPr>
      </p:pic>
    </p:spTree>
    <p:extLst>
      <p:ext uri="{BB962C8B-B14F-4D97-AF65-F5344CB8AC3E}">
        <p14:creationId xmlns:p14="http://schemas.microsoft.com/office/powerpoint/2010/main" val="2328870246"/>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4" r:id="rId3"/>
    <p:sldLayoutId id="2147483668" r:id="rId4"/>
    <p:sldLayoutId id="2147483669" r:id="rId5"/>
    <p:sldLayoutId id="2147483670" r:id="rId6"/>
    <p:sldLayoutId id="2147483671" r:id="rId7"/>
    <p:sldLayoutId id="2147483673" r:id="rId8"/>
    <p:sldLayoutId id="2147483690" r:id="rId9"/>
    <p:sldLayoutId id="2147483682" r:id="rId10"/>
    <p:sldLayoutId id="2147483683" r:id="rId11"/>
    <p:sldLayoutId id="2147483685" r:id="rId12"/>
    <p:sldLayoutId id="2147483687" r:id="rId13"/>
    <p:sldLayoutId id="2147483694" r:id="rId14"/>
    <p:sldLayoutId id="2147483695" r:id="rId15"/>
    <p:sldLayoutId id="2147483696" r:id="rId16"/>
    <p:sldLayoutId id="2147483697" r:id="rId17"/>
  </p:sldLayoutIdLst>
  <p:txStyles>
    <p:titleStyle>
      <a:lvl1pPr algn="l" defTabSz="914400" rtl="0" eaLnBrk="1" latinLnBrk="0" hangingPunct="1">
        <a:lnSpc>
          <a:spcPct val="90000"/>
        </a:lnSpc>
        <a:spcBef>
          <a:spcPct val="0"/>
        </a:spcBef>
        <a:buNone/>
        <a:defRPr sz="3000" b="1" kern="1200">
          <a:solidFill>
            <a:srgbClr val="292F60"/>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0" userDrawn="1">
          <p15:clr>
            <a:srgbClr val="F26B43"/>
          </p15:clr>
        </p15:guide>
        <p15:guide id="2" orient="horz" pos="913" userDrawn="1">
          <p15:clr>
            <a:srgbClr val="F26B43"/>
          </p15:clr>
        </p15:guide>
        <p15:guide id="3" pos="4116" userDrawn="1">
          <p15:clr>
            <a:srgbClr val="F26B43"/>
          </p15:clr>
        </p15:guide>
        <p15:guide id="4" pos="204" userDrawn="1">
          <p15:clr>
            <a:srgbClr val="F26B43"/>
          </p15:clr>
        </p15:guide>
        <p15:guide id="5" orient="horz" pos="3929" userDrawn="1">
          <p15:clr>
            <a:srgbClr val="F26B43"/>
          </p15:clr>
        </p15:guide>
        <p15:guide id="6" orient="horz" pos="2160" userDrawn="1">
          <p15:clr>
            <a:srgbClr val="F26B43"/>
          </p15:clr>
        </p15:guide>
        <p15:guide id="7" orient="horz" pos="686" userDrawn="1">
          <p15:clr>
            <a:srgbClr val="F26B43"/>
          </p15:clr>
        </p15:guide>
        <p15:guide id="8" pos="2228" userDrawn="1">
          <p15:clr>
            <a:srgbClr val="F26B43"/>
          </p15:clr>
        </p15:guide>
        <p15:guide id="9" pos="209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Marcador de título 1">
            <a:extLst>
              <a:ext uri="{FF2B5EF4-FFF2-40B4-BE49-F238E27FC236}">
                <a16:creationId xmlns:a16="http://schemas.microsoft.com/office/drawing/2014/main" id="{C25F56F8-C970-25DE-3826-9199BAF39A5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6" name="Marcador de texto 2">
            <a:extLst>
              <a:ext uri="{FF2B5EF4-FFF2-40B4-BE49-F238E27FC236}">
                <a16:creationId xmlns:a16="http://schemas.microsoft.com/office/drawing/2014/main" id="{53F04634-3265-FD99-9702-19C968833AE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9" name="Imagen 8">
            <a:extLst>
              <a:ext uri="{FF2B5EF4-FFF2-40B4-BE49-F238E27FC236}">
                <a16:creationId xmlns:a16="http://schemas.microsoft.com/office/drawing/2014/main" id="{F00D628E-238F-CFAA-12B9-0FA9A0393F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141"/>
            <a:ext cx="9144000" cy="6847718"/>
          </a:xfrm>
          <a:prstGeom prst="rect">
            <a:avLst/>
          </a:prstGeom>
        </p:spPr>
      </p:pic>
      <p:pic>
        <p:nvPicPr>
          <p:cNvPr id="13" name="Imagen 12">
            <a:extLst>
              <a:ext uri="{FF2B5EF4-FFF2-40B4-BE49-F238E27FC236}">
                <a16:creationId xmlns:a16="http://schemas.microsoft.com/office/drawing/2014/main" id="{1CA0A63E-C0AE-40F5-FDFA-D44288103F73}"/>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a:xfrm>
            <a:off x="3698" y="2773"/>
            <a:ext cx="9136605" cy="6852453"/>
          </a:xfrm>
          <a:prstGeom prst="rect">
            <a:avLst/>
          </a:prstGeom>
        </p:spPr>
      </p:pic>
      <p:sp>
        <p:nvSpPr>
          <p:cNvPr id="14" name="14 Subtítulo">
            <a:extLst>
              <a:ext uri="{FF2B5EF4-FFF2-40B4-BE49-F238E27FC236}">
                <a16:creationId xmlns:a16="http://schemas.microsoft.com/office/drawing/2014/main" id="{488CDEE0-FB4A-6739-6BA0-8137EE691E7A}"/>
              </a:ext>
            </a:extLst>
          </p:cNvPr>
          <p:cNvSpPr txBox="1">
            <a:spLocks/>
          </p:cNvSpPr>
          <p:nvPr userDrawn="1"/>
        </p:nvSpPr>
        <p:spPr>
          <a:xfrm>
            <a:off x="1223627" y="2240266"/>
            <a:ext cx="6696744" cy="1728192"/>
          </a:xfrm>
          <a:prstGeom prst="rect">
            <a:avLst/>
          </a:prstGeom>
        </p:spPr>
        <p:txBody>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6000" b="1" i="0" u="none" strike="noStrike" kern="1200" cap="none" spc="0" normalizeH="0" baseline="0" noProof="0">
                <a:ln>
                  <a:noFill/>
                </a:ln>
                <a:solidFill>
                  <a:srgbClr val="E6E6E6"/>
                </a:solidFill>
                <a:effectLst/>
                <a:uLnTx/>
                <a:uFillTx/>
                <a:latin typeface="Century Gothic" panose="020B0502020202020204" pitchFamily="34" charset="0"/>
              </a:rPr>
              <a:t>¡GRACIAS!</a:t>
            </a:r>
          </a:p>
        </p:txBody>
      </p:sp>
      <p:sp>
        <p:nvSpPr>
          <p:cNvPr id="15" name="CuadroTexto 14">
            <a:extLst>
              <a:ext uri="{FF2B5EF4-FFF2-40B4-BE49-F238E27FC236}">
                <a16:creationId xmlns:a16="http://schemas.microsoft.com/office/drawing/2014/main" id="{0AA0A13C-D249-ADF3-CD98-B97C81DFD891}"/>
              </a:ext>
            </a:extLst>
          </p:cNvPr>
          <p:cNvSpPr txBox="1"/>
          <p:nvPr userDrawn="1"/>
        </p:nvSpPr>
        <p:spPr>
          <a:xfrm>
            <a:off x="3059406" y="1687027"/>
            <a:ext cx="3025187" cy="477054"/>
          </a:xfrm>
          <a:prstGeom prst="rect">
            <a:avLst/>
          </a:prstGeom>
          <a:noFill/>
        </p:spPr>
        <p:txBody>
          <a:bodyPr wrap="none" rtlCol="0">
            <a:spAutoFit/>
          </a:bodyPr>
          <a:lstStyle/>
          <a:p>
            <a:r>
              <a:rPr lang="es-MX" sz="2500">
                <a:solidFill>
                  <a:schemeClr val="bg1"/>
                </a:solidFill>
                <a:latin typeface="Century Gothic" panose="020B0502020202020204" pitchFamily="34" charset="0"/>
              </a:rPr>
              <a:t>POR SU ATENCIÓN</a:t>
            </a:r>
          </a:p>
        </p:txBody>
      </p:sp>
      <p:sp>
        <p:nvSpPr>
          <p:cNvPr id="16" name="Rectángulo 15">
            <a:extLst>
              <a:ext uri="{FF2B5EF4-FFF2-40B4-BE49-F238E27FC236}">
                <a16:creationId xmlns:a16="http://schemas.microsoft.com/office/drawing/2014/main" id="{CD2C53C6-B00F-3768-5BEB-34359532262C}"/>
              </a:ext>
            </a:extLst>
          </p:cNvPr>
          <p:cNvSpPr/>
          <p:nvPr userDrawn="1"/>
        </p:nvSpPr>
        <p:spPr>
          <a:xfrm>
            <a:off x="2545642" y="3531254"/>
            <a:ext cx="4052713" cy="477054"/>
          </a:xfrm>
          <a:prstGeom prst="rect">
            <a:avLst/>
          </a:prstGeom>
        </p:spPr>
        <p:txBody>
          <a:bodyPr wrap="none">
            <a:spAutoFit/>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2500" b="0" i="0" u="none" strike="noStrike" kern="1200" cap="none" spc="0" normalizeH="0" baseline="0" noProof="0">
                <a:ln>
                  <a:noFill/>
                </a:ln>
                <a:solidFill>
                  <a:schemeClr val="bg1"/>
                </a:solidFill>
                <a:effectLst/>
                <a:uLnTx/>
                <a:uFillTx/>
                <a:latin typeface="Century Gothic" panose="020B0502020202020204" pitchFamily="34" charset="0"/>
              </a:rPr>
              <a:t>Ahora… ¡A implementar!</a:t>
            </a:r>
          </a:p>
        </p:txBody>
      </p:sp>
      <p:sp>
        <p:nvSpPr>
          <p:cNvPr id="20" name="Rectángulo 19">
            <a:extLst>
              <a:ext uri="{FF2B5EF4-FFF2-40B4-BE49-F238E27FC236}">
                <a16:creationId xmlns:a16="http://schemas.microsoft.com/office/drawing/2014/main" id="{02352C3C-7F27-EDB6-1ECD-6B3068348EAE}"/>
              </a:ext>
            </a:extLst>
          </p:cNvPr>
          <p:cNvSpPr/>
          <p:nvPr userDrawn="1"/>
        </p:nvSpPr>
        <p:spPr>
          <a:xfrm>
            <a:off x="2051288" y="5539425"/>
            <a:ext cx="5041413" cy="523220"/>
          </a:xfrm>
          <a:prstGeom prst="rect">
            <a:avLst/>
          </a:prstGeom>
        </p:spPr>
        <p:txBody>
          <a:bodyPr wrap="square">
            <a:spAutoFit/>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2800" b="1" i="0" u="none" strike="noStrike" kern="1200" cap="none" spc="0" normalizeH="0" baseline="0" noProof="0">
                <a:ln>
                  <a:noFill/>
                </a:ln>
                <a:solidFill>
                  <a:schemeClr val="bg1"/>
                </a:solidFill>
                <a:effectLst/>
                <a:uLnTx/>
                <a:uFillTx/>
                <a:latin typeface="Century Gothic" panose="020B0502020202020204" pitchFamily="34" charset="0"/>
              </a:rPr>
              <a:t>Alejandro Pérez Martínez</a:t>
            </a:r>
          </a:p>
        </p:txBody>
      </p:sp>
      <p:sp>
        <p:nvSpPr>
          <p:cNvPr id="21" name="Rectángulo 20">
            <a:extLst>
              <a:ext uri="{FF2B5EF4-FFF2-40B4-BE49-F238E27FC236}">
                <a16:creationId xmlns:a16="http://schemas.microsoft.com/office/drawing/2014/main" id="{0DD64CFE-196E-BBB4-D8FF-B9B37D1385DE}"/>
              </a:ext>
            </a:extLst>
          </p:cNvPr>
          <p:cNvSpPr/>
          <p:nvPr userDrawn="1"/>
        </p:nvSpPr>
        <p:spPr>
          <a:xfrm>
            <a:off x="1968288" y="5970942"/>
            <a:ext cx="5207411" cy="369332"/>
          </a:xfrm>
          <a:prstGeom prst="rect">
            <a:avLst/>
          </a:prstGeom>
        </p:spPr>
        <p:txBody>
          <a:bodyPr wrap="square">
            <a:spAutoFit/>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1800" b="0" i="0" u="none" strike="noStrike" kern="1200" cap="none" spc="0" normalizeH="0" baseline="0" noProof="0">
                <a:ln>
                  <a:noFill/>
                </a:ln>
                <a:solidFill>
                  <a:schemeClr val="bg1"/>
                </a:solidFill>
                <a:effectLst/>
                <a:uLnTx/>
                <a:uFillTx/>
                <a:latin typeface="Century Gothic" panose="020B0502020202020204" pitchFamily="34" charset="0"/>
              </a:rPr>
              <a:t>aperez@mtfrodamientos.com</a:t>
            </a:r>
          </a:p>
        </p:txBody>
      </p:sp>
      <p:pic>
        <p:nvPicPr>
          <p:cNvPr id="22" name="Gráfico 7">
            <a:extLst>
              <a:ext uri="{FF2B5EF4-FFF2-40B4-BE49-F238E27FC236}">
                <a16:creationId xmlns:a16="http://schemas.microsoft.com/office/drawing/2014/main" id="{ABC1E286-0AA4-9B90-7797-DAB888035AD3}"/>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478821" y="816095"/>
            <a:ext cx="2090706" cy="589447"/>
          </a:xfrm>
          <a:prstGeom prst="rect">
            <a:avLst/>
          </a:prstGeom>
        </p:spPr>
      </p:pic>
      <p:pic>
        <p:nvPicPr>
          <p:cNvPr id="23" name="Imagen 11">
            <a:extLst>
              <a:ext uri="{FF2B5EF4-FFF2-40B4-BE49-F238E27FC236}">
                <a16:creationId xmlns:a16="http://schemas.microsoft.com/office/drawing/2014/main" id="{8F7C6DC1-A0CA-4C0F-DB30-7D33E68594DC}"/>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172361" y="4493899"/>
            <a:ext cx="799264" cy="578811"/>
          </a:xfrm>
          <a:prstGeom prst="rect">
            <a:avLst/>
          </a:prstGeom>
        </p:spPr>
      </p:pic>
      <p:pic>
        <p:nvPicPr>
          <p:cNvPr id="4" name="Imagen 3" descr="Logotipo&#10;&#10;Descripción generada automáticamente">
            <a:extLst>
              <a:ext uri="{FF2B5EF4-FFF2-40B4-BE49-F238E27FC236}">
                <a16:creationId xmlns:a16="http://schemas.microsoft.com/office/drawing/2014/main" id="{8503B26D-BA69-7CF5-BE4B-E0C5AF830CC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09740" y="6136427"/>
            <a:ext cx="826010" cy="515191"/>
          </a:xfrm>
          <a:prstGeom prst="rect">
            <a:avLst/>
          </a:prstGeom>
        </p:spPr>
      </p:pic>
    </p:spTree>
    <p:extLst>
      <p:ext uri="{BB962C8B-B14F-4D97-AF65-F5344CB8AC3E}">
        <p14:creationId xmlns:p14="http://schemas.microsoft.com/office/powerpoint/2010/main" val="4275603474"/>
      </p:ext>
    </p:extLst>
  </p:cSld>
  <p:clrMap bg1="lt1" tx1="dk1" bg2="lt2" tx2="dk2" accent1="accent1" accent2="accent2" accent3="accent3" accent4="accent4" accent5="accent5" accent6="accent6" hlink="hlink" folHlink="folHlink"/>
  <p:sldLayoutIdLst>
    <p:sldLayoutId id="2147483699"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0" userDrawn="1">
          <p15:clr>
            <a:srgbClr val="F26B43"/>
          </p15:clr>
        </p15:guide>
        <p15:guide id="2" orient="horz" pos="216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12" name="Imagen 11">
            <a:extLst>
              <a:ext uri="{FF2B5EF4-FFF2-40B4-BE49-F238E27FC236}">
                <a16:creationId xmlns:a16="http://schemas.microsoft.com/office/drawing/2014/main" id="{692A9988-F1C1-A0AA-EF52-C54DC9FB42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87774" y="6114952"/>
            <a:ext cx="554971" cy="544089"/>
          </a:xfrm>
          <a:prstGeom prst="rect">
            <a:avLst/>
          </a:prstGeom>
        </p:spPr>
      </p:pic>
    </p:spTree>
    <p:extLst>
      <p:ext uri="{BB962C8B-B14F-4D97-AF65-F5344CB8AC3E}">
        <p14:creationId xmlns:p14="http://schemas.microsoft.com/office/powerpoint/2010/main" val="3828708197"/>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8.emf"/></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54.emf"/><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9.emf"/><Relationship Id="rId7" Type="http://schemas.openxmlformats.org/officeDocument/2006/relationships/diagramQuickStyle" Target="../diagrams/quickStyle4.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60.emf"/><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9.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70.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75.pn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77.emf"/></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6.xml"/><Relationship Id="rId11" Type="http://schemas.openxmlformats.org/officeDocument/2006/relationships/image" Target="../media/image81.png"/><Relationship Id="rId5" Type="http://schemas.openxmlformats.org/officeDocument/2006/relationships/diagramQuickStyle" Target="../diagrams/quickStyle6.xml"/><Relationship Id="rId10" Type="http://schemas.openxmlformats.org/officeDocument/2006/relationships/image" Target="../media/image80.png"/><Relationship Id="rId4" Type="http://schemas.openxmlformats.org/officeDocument/2006/relationships/diagramLayout" Target="../diagrams/layout6.xml"/><Relationship Id="rId9"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85.jpe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87.emf"/></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90.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9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9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100.jpeg"/><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0.png"/><Relationship Id="rId1" Type="http://schemas.openxmlformats.org/officeDocument/2006/relationships/slideLayout" Target="../slideLayouts/slideLayout17.xm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04.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11.png"/><Relationship Id="rId4" Type="http://schemas.openxmlformats.org/officeDocument/2006/relationships/diagramLayout" Target="../diagrams/layout9.xml"/><Relationship Id="rId9"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114.png"/><Relationship Id="rId4" Type="http://schemas.openxmlformats.org/officeDocument/2006/relationships/diagramLayout" Target="../diagrams/layout10.xml"/><Relationship Id="rId9" Type="http://schemas.openxmlformats.org/officeDocument/2006/relationships/image" Target="../media/image113.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121.png"/><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127.png"/><Relationship Id="rId4" Type="http://schemas.openxmlformats.org/officeDocument/2006/relationships/image" Target="../media/image126.png"/></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131.emf"/></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png"/></Relationships>
</file>

<file path=ppt/slides/_rels/slide55.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143.emf"/><Relationship Id="rId5" Type="http://schemas.openxmlformats.org/officeDocument/2006/relationships/image" Target="../media/image142.emf"/><Relationship Id="rId4" Type="http://schemas.openxmlformats.org/officeDocument/2006/relationships/image" Target="../media/image141.emf"/></Relationships>
</file>

<file path=ppt/slides/_rels/slide56.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image" Target="../media/image146.png"/><Relationship Id="rId4" Type="http://schemas.openxmlformats.org/officeDocument/2006/relationships/image" Target="../media/image145.emf"/></Relationships>
</file>

<file path=ppt/slides/_rels/slide5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2.xml"/><Relationship Id="rId5" Type="http://schemas.openxmlformats.org/officeDocument/2006/relationships/image" Target="../media/image150.jpeg"/><Relationship Id="rId4" Type="http://schemas.openxmlformats.org/officeDocument/2006/relationships/image" Target="../media/image149.jpeg"/></Relationships>
</file>

<file path=ppt/slides/_rels/slide5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152.png"/></Relationships>
</file>

<file path=ppt/slides/_rels/slide5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154.jpe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48.xml"/><Relationship Id="rId1" Type="http://schemas.openxmlformats.org/officeDocument/2006/relationships/slideLayout" Target="../slideLayouts/slideLayout17.xml"/><Relationship Id="rId5" Type="http://schemas.openxmlformats.org/officeDocument/2006/relationships/image" Target="../media/image157.png"/><Relationship Id="rId4" Type="http://schemas.openxmlformats.org/officeDocument/2006/relationships/image" Target="../media/image156.emf"/></Relationships>
</file>

<file path=ppt/slides/_rels/slide6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160.png"/><Relationship Id="rId4" Type="http://schemas.openxmlformats.org/officeDocument/2006/relationships/diagramLayout" Target="../diagrams/layout11.xml"/><Relationship Id="rId9" Type="http://schemas.openxmlformats.org/officeDocument/2006/relationships/image" Target="../media/image159.png"/></Relationships>
</file>

<file path=ppt/slides/_rels/slide6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162.jpeg"/></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63.emf"/><Relationship Id="rId7" Type="http://schemas.openxmlformats.org/officeDocument/2006/relationships/diagramQuickStyle" Target="../diagrams/quickStyle12.xml"/><Relationship Id="rId2" Type="http://schemas.openxmlformats.org/officeDocument/2006/relationships/notesSlide" Target="../notesSlides/notesSlide51.xml"/><Relationship Id="rId1" Type="http://schemas.openxmlformats.org/officeDocument/2006/relationships/slideLayout" Target="../slideLayouts/slideLayout17.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164.emf"/><Relationship Id="rId9" Type="http://schemas.microsoft.com/office/2007/relationships/diagramDrawing" Target="../diagrams/drawing12.xml"/></Relationships>
</file>

<file path=ppt/slides/_rels/slide64.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notesSlide" Target="../notesSlides/notesSlide53.xml"/><Relationship Id="rId1" Type="http://schemas.openxmlformats.org/officeDocument/2006/relationships/slideLayout" Target="../slideLayouts/slideLayout17.xml"/><Relationship Id="rId6" Type="http://schemas.openxmlformats.org/officeDocument/2006/relationships/image" Target="../media/image169.emf"/><Relationship Id="rId5" Type="http://schemas.openxmlformats.org/officeDocument/2006/relationships/image" Target="../media/image168.emf"/><Relationship Id="rId4" Type="http://schemas.openxmlformats.org/officeDocument/2006/relationships/image" Target="../media/image167.emf"/></Relationships>
</file>

<file path=ppt/slides/_rels/slide66.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a:extLst>
              <a:ext uri="{FF2B5EF4-FFF2-40B4-BE49-F238E27FC236}">
                <a16:creationId xmlns:a16="http://schemas.microsoft.com/office/drawing/2014/main" id="{0AC7B0E6-4CE8-D1BB-6082-839CD1DDF1F2}"/>
              </a:ext>
            </a:extLst>
          </p:cNvPr>
          <p:cNvSpPr txBox="1">
            <a:spLocks/>
          </p:cNvSpPr>
          <p:nvPr/>
        </p:nvSpPr>
        <p:spPr>
          <a:xfrm>
            <a:off x="1278731" y="2280937"/>
            <a:ext cx="6586538" cy="2296126"/>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s-MX" sz="5025"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“COMO HACER…”</a:t>
            </a:r>
            <a:br>
              <a:rPr kumimoji="0" lang="es-MX" sz="5025"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br>
            <a:br>
              <a:rPr kumimoji="0" lang="es-MX" sz="3600" b="1" i="0" u="none" strike="noStrike" kern="1200" cap="none" spc="0" normalizeH="0" baseline="0" noProof="0">
                <a:ln>
                  <a:noFill/>
                </a:ln>
                <a:solidFill>
                  <a:prstClr val="white"/>
                </a:solidFill>
                <a:effectLst/>
                <a:uLnTx/>
                <a:uFillTx/>
                <a:latin typeface="Gotham Narrow Black" pitchFamily="50" charset="0"/>
                <a:ea typeface="+mj-ea"/>
                <a:cs typeface="+mj-cs"/>
              </a:rPr>
            </a:br>
            <a:r>
              <a:rPr kumimoji="0" lang="es-MX" sz="27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APRENDE NUEVAS Y ÚTILES HERRAMIENTAS, MÉTODOS Y TÉCNICAS.</a:t>
            </a:r>
            <a:endParaRPr kumimoji="0" lang="es-MX" sz="2700" b="0" i="0" u="none" strike="noStrike" kern="1200" cap="none" spc="0" normalizeH="0" baseline="0" noProof="0">
              <a:ln>
                <a:noFill/>
              </a:ln>
              <a:solidFill>
                <a:prstClr val="black"/>
              </a:solidFill>
              <a:effectLst/>
              <a:uLnTx/>
              <a:uFillTx/>
              <a:latin typeface="Century Gothic" panose="020B0502020202020204" pitchFamily="34" charset="0"/>
              <a:ea typeface="+mj-ea"/>
              <a:cs typeface="+mj-cs"/>
            </a:endParaRPr>
          </a:p>
        </p:txBody>
      </p:sp>
      <p:sp>
        <p:nvSpPr>
          <p:cNvPr id="6" name="Subtítulo 2">
            <a:extLst>
              <a:ext uri="{FF2B5EF4-FFF2-40B4-BE49-F238E27FC236}">
                <a16:creationId xmlns:a16="http://schemas.microsoft.com/office/drawing/2014/main" id="{717B24BF-68D6-D573-3B00-9317D8AEFD00}"/>
              </a:ext>
            </a:extLst>
          </p:cNvPr>
          <p:cNvSpPr txBox="1">
            <a:spLocks/>
          </p:cNvSpPr>
          <p:nvPr/>
        </p:nvSpPr>
        <p:spPr>
          <a:xfrm>
            <a:off x="2103120" y="5866810"/>
            <a:ext cx="6858000" cy="685562"/>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CO" sz="25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Alejandro Pérez Martínez</a:t>
            </a:r>
          </a:p>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CO" sz="25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CMC CHILE, 2022</a:t>
            </a:r>
          </a:p>
        </p:txBody>
      </p:sp>
      <p:pic>
        <p:nvPicPr>
          <p:cNvPr id="2" name="Imagen 11">
            <a:extLst>
              <a:ext uri="{FF2B5EF4-FFF2-40B4-BE49-F238E27FC236}">
                <a16:creationId xmlns:a16="http://schemas.microsoft.com/office/drawing/2014/main" id="{84E614F1-9232-D3D6-F276-577C5E2D37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25277" y="316496"/>
            <a:ext cx="799264" cy="578811"/>
          </a:xfrm>
          <a:prstGeom prst="rect">
            <a:avLst/>
          </a:prstGeom>
        </p:spPr>
      </p:pic>
    </p:spTree>
    <p:extLst>
      <p:ext uri="{BB962C8B-B14F-4D97-AF65-F5344CB8AC3E}">
        <p14:creationId xmlns:p14="http://schemas.microsoft.com/office/powerpoint/2010/main" val="331721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719475-1205-401F-A88F-B6146BAA2283}"/>
              </a:ext>
            </a:extLst>
          </p:cNvPr>
          <p:cNvSpPr>
            <a:spLocks noGrp="1"/>
          </p:cNvSpPr>
          <p:nvPr>
            <p:ph type="title"/>
          </p:nvPr>
        </p:nvSpPr>
        <p:spPr>
          <a:xfrm>
            <a:off x="1102066" y="1350802"/>
            <a:ext cx="7296150" cy="550517"/>
          </a:xfrm>
        </p:spPr>
        <p:txBody>
          <a:bodyPr>
            <a:noAutofit/>
          </a:bodyPr>
          <a:lstStyle/>
          <a:p>
            <a:pPr algn="l"/>
            <a:r>
              <a:rPr lang="es-MX" sz="3000" b="1">
                <a:latin typeface="Century Gothic" panose="020B0502020202020204" pitchFamily="34" charset="0"/>
              </a:rPr>
              <a:t>Modos de falla y mecanismo de falla</a:t>
            </a:r>
          </a:p>
        </p:txBody>
      </p:sp>
      <p:pic>
        <p:nvPicPr>
          <p:cNvPr id="26" name="Imagen 25">
            <a:extLst>
              <a:ext uri="{FF2B5EF4-FFF2-40B4-BE49-F238E27FC236}">
                <a16:creationId xmlns:a16="http://schemas.microsoft.com/office/drawing/2014/main" id="{065501B2-E499-CD87-BE01-5CFD075225DF}"/>
              </a:ext>
            </a:extLst>
          </p:cNvPr>
          <p:cNvPicPr>
            <a:picLocks noChangeAspect="1"/>
          </p:cNvPicPr>
          <p:nvPr/>
        </p:nvPicPr>
        <p:blipFill>
          <a:blip r:embed="rId3"/>
          <a:stretch>
            <a:fillRect/>
          </a:stretch>
        </p:blipFill>
        <p:spPr>
          <a:xfrm>
            <a:off x="1102066" y="1901318"/>
            <a:ext cx="6939869" cy="3494808"/>
          </a:xfrm>
          <a:prstGeom prst="rect">
            <a:avLst/>
          </a:prstGeom>
        </p:spPr>
      </p:pic>
      <p:sp>
        <p:nvSpPr>
          <p:cNvPr id="8" name="Marcador de texto 4">
            <a:extLst>
              <a:ext uri="{FF2B5EF4-FFF2-40B4-BE49-F238E27FC236}">
                <a16:creationId xmlns:a16="http://schemas.microsoft.com/office/drawing/2014/main" id="{14794843-6E1A-F6A3-75EC-CABE4834977A}"/>
              </a:ext>
            </a:extLst>
          </p:cNvPr>
          <p:cNvSpPr txBox="1">
            <a:spLocks/>
          </p:cNvSpPr>
          <p:nvPr/>
        </p:nvSpPr>
        <p:spPr>
          <a:xfrm>
            <a:off x="1102066" y="1060174"/>
            <a:ext cx="3814491" cy="290628"/>
          </a:xfrm>
          <a:prstGeom prst="rect">
            <a:avLst/>
          </a:prstGeom>
        </p:spPr>
        <p:txBody>
          <a:bodyPr vert="horz" lIns="68580" tIns="34290" rIns="68580" bIns="34290" rtlCol="0">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tx1"/>
                </a:solidFill>
                <a:latin typeface="Visby CF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MX" sz="1600" b="1">
                <a:latin typeface="Century Gothic" panose="020B0502020202020204" pitchFamily="34" charset="0"/>
                <a:ea typeface="Segoe UI Historic" panose="020B0502040204020203" pitchFamily="34" charset="0"/>
                <a:cs typeface="Segoe UI Historic" panose="020B0502040204020203" pitchFamily="34" charset="0"/>
              </a:rPr>
              <a:t>Análisis de fallas en rodamientos</a:t>
            </a:r>
          </a:p>
        </p:txBody>
      </p:sp>
    </p:spTree>
    <p:extLst>
      <p:ext uri="{BB962C8B-B14F-4D97-AF65-F5344CB8AC3E}">
        <p14:creationId xmlns:p14="http://schemas.microsoft.com/office/powerpoint/2010/main" val="3593882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E9C9B6AE-AC2E-C24C-A24E-4108081309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035" y="1277672"/>
            <a:ext cx="6954282" cy="4205606"/>
          </a:xfrm>
          <a:prstGeom prst="rect">
            <a:avLst/>
          </a:prstGeom>
        </p:spPr>
      </p:pic>
    </p:spTree>
    <p:extLst>
      <p:ext uri="{BB962C8B-B14F-4D97-AF65-F5344CB8AC3E}">
        <p14:creationId xmlns:p14="http://schemas.microsoft.com/office/powerpoint/2010/main" val="3325613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60399" y="1180972"/>
            <a:ext cx="6823203" cy="724376"/>
          </a:xfrm>
        </p:spPr>
        <p:txBody>
          <a:bodyPr>
            <a:normAutofit/>
          </a:bodyPr>
          <a:lstStyle/>
          <a:p>
            <a:pPr algn="ctr"/>
            <a:r>
              <a:rPr lang="es-MX" sz="3000" b="1">
                <a:latin typeface="Century Gothic" panose="020B0502020202020204" pitchFamily="34" charset="0"/>
              </a:rPr>
              <a:t>1. Fatiga - 1.1 Sub-superficial</a:t>
            </a:r>
            <a:endParaRPr lang="es-ES" sz="3000" b="1">
              <a:latin typeface="Century Gothic" panose="020B0502020202020204" pitchFamily="34" charset="0"/>
            </a:endParaRPr>
          </a:p>
        </p:txBody>
      </p:sp>
      <p:pic>
        <p:nvPicPr>
          <p:cNvPr id="12" name="Imagen 11">
            <a:extLst>
              <a:ext uri="{FF2B5EF4-FFF2-40B4-BE49-F238E27FC236}">
                <a16:creationId xmlns:a16="http://schemas.microsoft.com/office/drawing/2014/main" id="{EC5AD6C1-F879-4CF2-B3C9-7296021658BE}"/>
              </a:ext>
            </a:extLst>
          </p:cNvPr>
          <p:cNvPicPr>
            <a:picLocks noChangeAspect="1"/>
          </p:cNvPicPr>
          <p:nvPr/>
        </p:nvPicPr>
        <p:blipFill>
          <a:blip r:embed="rId3"/>
          <a:stretch>
            <a:fillRect/>
          </a:stretch>
        </p:blipFill>
        <p:spPr>
          <a:xfrm>
            <a:off x="251222" y="1994836"/>
            <a:ext cx="3976886" cy="1523775"/>
          </a:xfrm>
          <a:prstGeom prst="rect">
            <a:avLst/>
          </a:prstGeom>
        </p:spPr>
      </p:pic>
      <p:pic>
        <p:nvPicPr>
          <p:cNvPr id="16" name="Imagen 15">
            <a:extLst>
              <a:ext uri="{FF2B5EF4-FFF2-40B4-BE49-F238E27FC236}">
                <a16:creationId xmlns:a16="http://schemas.microsoft.com/office/drawing/2014/main" id="{00274BCB-ECEE-47C5-9458-B8860E0C4498}"/>
              </a:ext>
            </a:extLst>
          </p:cNvPr>
          <p:cNvPicPr>
            <a:picLocks noChangeAspect="1"/>
          </p:cNvPicPr>
          <p:nvPr/>
        </p:nvPicPr>
        <p:blipFill>
          <a:blip r:embed="rId4"/>
          <a:stretch>
            <a:fillRect/>
          </a:stretch>
        </p:blipFill>
        <p:spPr>
          <a:xfrm>
            <a:off x="1387929" y="3559136"/>
            <a:ext cx="1942859" cy="1815458"/>
          </a:xfrm>
          <a:prstGeom prst="rect">
            <a:avLst/>
          </a:prstGeom>
        </p:spPr>
      </p:pic>
      <p:sp>
        <p:nvSpPr>
          <p:cNvPr id="18" name="CuadroTexto 17">
            <a:extLst>
              <a:ext uri="{FF2B5EF4-FFF2-40B4-BE49-F238E27FC236}">
                <a16:creationId xmlns:a16="http://schemas.microsoft.com/office/drawing/2014/main" id="{6D3935BE-F3AC-4CC9-9322-41FFC5B2E2A3}"/>
              </a:ext>
            </a:extLst>
          </p:cNvPr>
          <p:cNvSpPr txBox="1"/>
          <p:nvPr/>
        </p:nvSpPr>
        <p:spPr>
          <a:xfrm>
            <a:off x="5075515" y="2475897"/>
            <a:ext cx="3369652" cy="2126801"/>
          </a:xfrm>
          <a:prstGeom prst="rect">
            <a:avLst/>
          </a:prstGeom>
          <a:noFill/>
        </p:spPr>
        <p:txBody>
          <a:bodyPr wrap="square">
            <a:spAutoFit/>
          </a:bodyPr>
          <a:lstStyle/>
          <a:p>
            <a:pPr algn="l">
              <a:lnSpc>
                <a:spcPct val="150000"/>
              </a:lnSpc>
            </a:pPr>
            <a:r>
              <a:rPr lang="es-MX" sz="150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cambios de tensión cíclicos</a:t>
            </a:r>
          </a:p>
          <a:p>
            <a:pPr algn="l">
              <a:lnSpc>
                <a:spcPct val="150000"/>
              </a:lnSpc>
            </a:pPr>
            <a:r>
              <a:rPr lang="es-MX" sz="150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cambios en la estructura del material</a:t>
            </a:r>
          </a:p>
          <a:p>
            <a:pPr algn="l">
              <a:lnSpc>
                <a:spcPct val="150000"/>
              </a:lnSpc>
            </a:pPr>
            <a:r>
              <a:rPr lang="es-MX" sz="150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microgrietas debajo de la superficie</a:t>
            </a:r>
          </a:p>
          <a:p>
            <a:pPr algn="l">
              <a:lnSpc>
                <a:spcPct val="150000"/>
              </a:lnSpc>
            </a:pPr>
            <a:r>
              <a:rPr lang="es-MX" sz="150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propagación de la grieta</a:t>
            </a:r>
          </a:p>
          <a:p>
            <a:pPr algn="l">
              <a:lnSpc>
                <a:spcPct val="150000"/>
              </a:lnSpc>
            </a:pPr>
            <a:r>
              <a:rPr lang="es-MX" sz="150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descascarillado</a:t>
            </a:r>
            <a:endParaRPr lang="es-MX" sz="1500">
              <a:latin typeface="Segoe UI Historic" panose="020B0502040204020203" pitchFamily="34" charset="0"/>
              <a:ea typeface="Segoe UI Historic" panose="020B0502040204020203" pitchFamily="34" charset="0"/>
              <a:cs typeface="Segoe UI Historic" panose="020B0502040204020203" pitchFamily="34" charset="0"/>
            </a:endParaRPr>
          </a:p>
        </p:txBody>
      </p:sp>
      <p:cxnSp>
        <p:nvCxnSpPr>
          <p:cNvPr id="19" name="Conector recto 18">
            <a:extLst>
              <a:ext uri="{FF2B5EF4-FFF2-40B4-BE49-F238E27FC236}">
                <a16:creationId xmlns:a16="http://schemas.microsoft.com/office/drawing/2014/main" id="{D9529A4E-6B87-4808-A0BA-BF46B719B0FE}"/>
              </a:ext>
            </a:extLst>
          </p:cNvPr>
          <p:cNvCxnSpPr>
            <a:cxnSpLocks/>
          </p:cNvCxnSpPr>
          <p:nvPr/>
        </p:nvCxnSpPr>
        <p:spPr>
          <a:xfrm>
            <a:off x="4463654" y="1862646"/>
            <a:ext cx="0" cy="351194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53453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299624" y="1779799"/>
            <a:ext cx="3341648" cy="2421392"/>
            <a:chOff x="-203053" y="1596037"/>
            <a:chExt cx="4775053" cy="3507124"/>
          </a:xfrm>
        </p:grpSpPr>
        <p:pic>
          <p:nvPicPr>
            <p:cNvPr id="4" name="Imagen 3"/>
            <p:cNvPicPr>
              <a:picLocks noChangeAspect="1"/>
            </p:cNvPicPr>
            <p:nvPr/>
          </p:nvPicPr>
          <p:blipFill>
            <a:blip r:embed="rId3"/>
            <a:stretch>
              <a:fillRect/>
            </a:stretch>
          </p:blipFill>
          <p:spPr>
            <a:xfrm>
              <a:off x="59957" y="1881625"/>
              <a:ext cx="3999108" cy="2867452"/>
            </a:xfrm>
            <a:prstGeom prst="rect">
              <a:avLst/>
            </a:prstGeom>
          </p:spPr>
        </p:pic>
        <p:sp>
          <p:nvSpPr>
            <p:cNvPr id="6" name="Rectángulo 5"/>
            <p:cNvSpPr/>
            <p:nvPr/>
          </p:nvSpPr>
          <p:spPr>
            <a:xfrm>
              <a:off x="-203053" y="1596037"/>
              <a:ext cx="3063607" cy="3930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latin typeface="Segoe UI Historic" panose="020B0502040204020203" pitchFamily="34" charset="0"/>
                  <a:ea typeface="Segoe UI Historic" panose="020B0502040204020203" pitchFamily="34" charset="0"/>
                  <a:cs typeface="Segoe UI Historic" panose="020B0502040204020203" pitchFamily="34" charset="0"/>
                </a:rPr>
                <a:t>Alteraciones sub-superficiales</a:t>
              </a:r>
            </a:p>
          </p:txBody>
        </p:sp>
        <p:sp>
          <p:nvSpPr>
            <p:cNvPr id="7" name="Rectángulo 6"/>
            <p:cNvSpPr/>
            <p:nvPr/>
          </p:nvSpPr>
          <p:spPr>
            <a:xfrm>
              <a:off x="3174076" y="1611674"/>
              <a:ext cx="1327038" cy="546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s-MX" sz="1050">
                  <a:latin typeface="Segoe UI Historic"/>
                  <a:ea typeface="Segoe UI Historic"/>
                  <a:cs typeface="Segoe UI Historic"/>
                </a:rPr>
                <a:t>Huellas de contacto</a:t>
              </a:r>
              <a:endParaRPr lang="es-MX" sz="105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8" name="Rectángulo 7"/>
            <p:cNvSpPr/>
            <p:nvPr/>
          </p:nvSpPr>
          <p:spPr>
            <a:xfrm>
              <a:off x="3364632" y="4388800"/>
              <a:ext cx="1207368" cy="360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latin typeface="Segoe UI Historic" panose="020B0502040204020203" pitchFamily="34" charset="0"/>
                  <a:ea typeface="Segoe UI Historic" panose="020B0502040204020203" pitchFamily="34" charset="0"/>
                  <a:cs typeface="Segoe UI Historic" panose="020B0502040204020203" pitchFamily="34" charset="0"/>
                </a:rPr>
                <a:t>Fracturas</a:t>
              </a:r>
            </a:p>
          </p:txBody>
        </p:sp>
        <p:sp>
          <p:nvSpPr>
            <p:cNvPr id="9" name="Rectángulo 8"/>
            <p:cNvSpPr/>
            <p:nvPr/>
          </p:nvSpPr>
          <p:spPr>
            <a:xfrm>
              <a:off x="1038336" y="4710063"/>
              <a:ext cx="2177008" cy="3930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latin typeface="Segoe UI Historic" panose="020B0502040204020203" pitchFamily="34" charset="0"/>
                  <a:ea typeface="Segoe UI Historic" panose="020B0502040204020203" pitchFamily="34" charset="0"/>
                  <a:cs typeface="Segoe UI Historic" panose="020B0502040204020203" pitchFamily="34" charset="0"/>
                </a:rPr>
                <a:t>Desarrollo de la textura</a:t>
              </a:r>
            </a:p>
          </p:txBody>
        </p:sp>
      </p:grpSp>
      <p:pic>
        <p:nvPicPr>
          <p:cNvPr id="10" name="Imagen 9"/>
          <p:cNvPicPr>
            <a:picLocks noChangeAspect="1"/>
          </p:cNvPicPr>
          <p:nvPr/>
        </p:nvPicPr>
        <p:blipFill>
          <a:blip r:embed="rId4"/>
          <a:stretch>
            <a:fillRect/>
          </a:stretch>
        </p:blipFill>
        <p:spPr>
          <a:xfrm>
            <a:off x="1102334" y="4303843"/>
            <a:ext cx="2598382" cy="1117194"/>
          </a:xfrm>
          <a:prstGeom prst="rect">
            <a:avLst/>
          </a:prstGeom>
        </p:spPr>
      </p:pic>
      <p:pic>
        <p:nvPicPr>
          <p:cNvPr id="12" name="Imagen 11"/>
          <p:cNvPicPr>
            <a:picLocks noChangeAspect="1"/>
          </p:cNvPicPr>
          <p:nvPr/>
        </p:nvPicPr>
        <p:blipFill>
          <a:blip r:embed="rId5"/>
          <a:stretch>
            <a:fillRect/>
          </a:stretch>
        </p:blipFill>
        <p:spPr>
          <a:xfrm>
            <a:off x="5058054" y="2234154"/>
            <a:ext cx="1063856" cy="1437817"/>
          </a:xfrm>
          <a:prstGeom prst="rect">
            <a:avLst/>
          </a:prstGeom>
        </p:spPr>
      </p:pic>
      <p:pic>
        <p:nvPicPr>
          <p:cNvPr id="13" name="Imagen 12"/>
          <p:cNvPicPr>
            <a:picLocks noChangeAspect="1"/>
          </p:cNvPicPr>
          <p:nvPr/>
        </p:nvPicPr>
        <p:blipFill>
          <a:blip r:embed="rId6"/>
          <a:stretch>
            <a:fillRect/>
          </a:stretch>
        </p:blipFill>
        <p:spPr>
          <a:xfrm>
            <a:off x="6579245" y="2236827"/>
            <a:ext cx="1083815" cy="1435144"/>
          </a:xfrm>
          <a:prstGeom prst="rect">
            <a:avLst/>
          </a:prstGeom>
        </p:spPr>
      </p:pic>
      <p:pic>
        <p:nvPicPr>
          <p:cNvPr id="14" name="Imagen 13"/>
          <p:cNvPicPr>
            <a:picLocks noChangeAspect="1"/>
          </p:cNvPicPr>
          <p:nvPr/>
        </p:nvPicPr>
        <p:blipFill>
          <a:blip r:embed="rId7"/>
          <a:stretch>
            <a:fillRect/>
          </a:stretch>
        </p:blipFill>
        <p:spPr>
          <a:xfrm>
            <a:off x="5764941" y="3758957"/>
            <a:ext cx="1151013" cy="1662080"/>
          </a:xfrm>
          <a:prstGeom prst="rect">
            <a:avLst/>
          </a:prstGeom>
        </p:spPr>
      </p:pic>
      <p:sp>
        <p:nvSpPr>
          <p:cNvPr id="2" name="Título 1">
            <a:extLst>
              <a:ext uri="{FF2B5EF4-FFF2-40B4-BE49-F238E27FC236}">
                <a16:creationId xmlns:a16="http://schemas.microsoft.com/office/drawing/2014/main" id="{389FE9DE-E7F2-6E7E-027D-E6AFB5DD1AB6}"/>
              </a:ext>
            </a:extLst>
          </p:cNvPr>
          <p:cNvSpPr>
            <a:spLocks noGrp="1"/>
          </p:cNvSpPr>
          <p:nvPr>
            <p:ph type="title"/>
          </p:nvPr>
        </p:nvSpPr>
        <p:spPr>
          <a:xfrm>
            <a:off x="1160398" y="993138"/>
            <a:ext cx="6823203" cy="724376"/>
          </a:xfrm>
        </p:spPr>
        <p:txBody>
          <a:bodyPr/>
          <a:lstStyle/>
          <a:p>
            <a:r>
              <a:rPr lang="es-MX"/>
              <a:t>1. Fatiga -1.1 Subsuperficial - Fatiga normal</a:t>
            </a:r>
          </a:p>
        </p:txBody>
      </p:sp>
      <p:cxnSp>
        <p:nvCxnSpPr>
          <p:cNvPr id="3" name="Conector recto 2">
            <a:extLst>
              <a:ext uri="{FF2B5EF4-FFF2-40B4-BE49-F238E27FC236}">
                <a16:creationId xmlns:a16="http://schemas.microsoft.com/office/drawing/2014/main" id="{71FA4A66-8287-0A27-D327-DB902666D367}"/>
              </a:ext>
            </a:extLst>
          </p:cNvPr>
          <p:cNvCxnSpPr/>
          <p:nvPr/>
        </p:nvCxnSpPr>
        <p:spPr>
          <a:xfrm>
            <a:off x="4463654" y="1621594"/>
            <a:ext cx="0" cy="3753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40847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1256985" y="1944292"/>
            <a:ext cx="2946849" cy="1709825"/>
          </a:xfrm>
          <a:prstGeom prst="rect">
            <a:avLst/>
          </a:prstGeom>
        </p:spPr>
      </p:pic>
      <p:pic>
        <p:nvPicPr>
          <p:cNvPr id="8" name="Imagen 7"/>
          <p:cNvPicPr>
            <a:picLocks noChangeAspect="1"/>
          </p:cNvPicPr>
          <p:nvPr/>
        </p:nvPicPr>
        <p:blipFill>
          <a:blip r:embed="rId4"/>
          <a:stretch>
            <a:fillRect/>
          </a:stretch>
        </p:blipFill>
        <p:spPr>
          <a:xfrm>
            <a:off x="5273811" y="1944291"/>
            <a:ext cx="2888287" cy="1707369"/>
          </a:xfrm>
          <a:prstGeom prst="rect">
            <a:avLst/>
          </a:prstGeom>
        </p:spPr>
      </p:pic>
      <p:sp>
        <p:nvSpPr>
          <p:cNvPr id="9" name="Rectángulo redondeado 8"/>
          <p:cNvSpPr/>
          <p:nvPr/>
        </p:nvSpPr>
        <p:spPr>
          <a:xfrm>
            <a:off x="5300599" y="3921930"/>
            <a:ext cx="2834711" cy="124046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1500">
                <a:latin typeface="Segoe UI Historic" panose="020B0502040204020203" pitchFamily="34" charset="0"/>
                <a:ea typeface="Segoe UI Historic" panose="020B0502040204020203" pitchFamily="34" charset="0"/>
                <a:cs typeface="Segoe UI Historic" panose="020B0502040204020203" pitchFamily="34" charset="0"/>
              </a:rPr>
              <a:t>Rodamiento de una hilera de bolas con contacto angular sobrecargado, ajuste de tuerca de fijación.</a:t>
            </a:r>
          </a:p>
        </p:txBody>
      </p:sp>
      <p:pic>
        <p:nvPicPr>
          <p:cNvPr id="10" name="Imagen 9"/>
          <p:cNvPicPr>
            <a:picLocks noChangeAspect="1"/>
          </p:cNvPicPr>
          <p:nvPr/>
        </p:nvPicPr>
        <p:blipFill>
          <a:blip r:embed="rId5"/>
          <a:stretch>
            <a:fillRect/>
          </a:stretch>
        </p:blipFill>
        <p:spPr>
          <a:xfrm>
            <a:off x="1256985" y="3746483"/>
            <a:ext cx="2946849" cy="1562823"/>
          </a:xfrm>
          <a:prstGeom prst="rect">
            <a:avLst/>
          </a:prstGeom>
        </p:spPr>
      </p:pic>
      <p:sp>
        <p:nvSpPr>
          <p:cNvPr id="2" name="Título 4">
            <a:extLst>
              <a:ext uri="{FF2B5EF4-FFF2-40B4-BE49-F238E27FC236}">
                <a16:creationId xmlns:a16="http://schemas.microsoft.com/office/drawing/2014/main" id="{2694BBDF-2A9D-DF03-8C59-713139E4AA5D}"/>
              </a:ext>
            </a:extLst>
          </p:cNvPr>
          <p:cNvSpPr>
            <a:spLocks noGrp="1"/>
          </p:cNvSpPr>
          <p:nvPr>
            <p:ph type="title"/>
          </p:nvPr>
        </p:nvSpPr>
        <p:spPr>
          <a:xfrm>
            <a:off x="1160399" y="1127549"/>
            <a:ext cx="6823203" cy="724376"/>
          </a:xfrm>
        </p:spPr>
        <p:txBody>
          <a:bodyPr/>
          <a:lstStyle/>
          <a:p>
            <a:r>
              <a:rPr lang="es-MX"/>
              <a:t>1. Fatiga – 1.1 Subsuperficial – Falla prematura</a:t>
            </a:r>
          </a:p>
        </p:txBody>
      </p:sp>
      <p:cxnSp>
        <p:nvCxnSpPr>
          <p:cNvPr id="6" name="Conector recto 5">
            <a:extLst>
              <a:ext uri="{FF2B5EF4-FFF2-40B4-BE49-F238E27FC236}">
                <a16:creationId xmlns:a16="http://schemas.microsoft.com/office/drawing/2014/main" id="{10E57370-DEB4-0859-E6B1-10567CC58F77}"/>
              </a:ext>
            </a:extLst>
          </p:cNvPr>
          <p:cNvCxnSpPr/>
          <p:nvPr/>
        </p:nvCxnSpPr>
        <p:spPr>
          <a:xfrm>
            <a:off x="4749959" y="1552500"/>
            <a:ext cx="0" cy="3753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32042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95B130-1C06-42DB-A4F8-DB2F1C755CAA}"/>
              </a:ext>
            </a:extLst>
          </p:cNvPr>
          <p:cNvSpPr>
            <a:spLocks noGrp="1"/>
          </p:cNvSpPr>
          <p:nvPr>
            <p:ph type="title"/>
          </p:nvPr>
        </p:nvSpPr>
        <p:spPr>
          <a:xfrm>
            <a:off x="1140236" y="987583"/>
            <a:ext cx="6823203" cy="724376"/>
          </a:xfrm>
        </p:spPr>
        <p:txBody>
          <a:bodyPr/>
          <a:lstStyle/>
          <a:p>
            <a:pPr algn="ctr"/>
            <a:r>
              <a:rPr lang="es-MX" sz="3000" b="1">
                <a:latin typeface="Century Gothic" panose="020B0502020202020204" pitchFamily="34" charset="0"/>
              </a:rPr>
              <a:t>Medidas para prevenir el fallo</a:t>
            </a:r>
          </a:p>
        </p:txBody>
      </p:sp>
      <p:sp>
        <p:nvSpPr>
          <p:cNvPr id="4" name="Rectángulo: esquinas redondeadas 3">
            <a:extLst>
              <a:ext uri="{FF2B5EF4-FFF2-40B4-BE49-F238E27FC236}">
                <a16:creationId xmlns:a16="http://schemas.microsoft.com/office/drawing/2014/main" id="{BF4B374F-5C55-48D4-A4D9-4237A147230B}"/>
              </a:ext>
            </a:extLst>
          </p:cNvPr>
          <p:cNvSpPr/>
          <p:nvPr/>
        </p:nvSpPr>
        <p:spPr>
          <a:xfrm>
            <a:off x="1152026" y="1622683"/>
            <a:ext cx="2106234" cy="54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Rodamiento adecuado</a:t>
            </a:r>
          </a:p>
        </p:txBody>
      </p:sp>
      <p:sp>
        <p:nvSpPr>
          <p:cNvPr id="6" name="Rectángulo: esquinas redondeadas 5">
            <a:extLst>
              <a:ext uri="{FF2B5EF4-FFF2-40B4-BE49-F238E27FC236}">
                <a16:creationId xmlns:a16="http://schemas.microsoft.com/office/drawing/2014/main" id="{349CAAB1-BA5E-42EE-A9BE-238102051676}"/>
              </a:ext>
            </a:extLst>
          </p:cNvPr>
          <p:cNvSpPr/>
          <p:nvPr/>
        </p:nvSpPr>
        <p:spPr>
          <a:xfrm>
            <a:off x="1152026" y="2270755"/>
            <a:ext cx="2106234"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Selección de juego interno</a:t>
            </a:r>
          </a:p>
        </p:txBody>
      </p:sp>
      <p:sp>
        <p:nvSpPr>
          <p:cNvPr id="8" name="Rectángulo: esquinas redondeadas 7">
            <a:extLst>
              <a:ext uri="{FF2B5EF4-FFF2-40B4-BE49-F238E27FC236}">
                <a16:creationId xmlns:a16="http://schemas.microsoft.com/office/drawing/2014/main" id="{1128E0C8-A5D4-4933-AA5E-BF02B5781141}"/>
              </a:ext>
            </a:extLst>
          </p:cNvPr>
          <p:cNvSpPr/>
          <p:nvPr/>
        </p:nvSpPr>
        <p:spPr>
          <a:xfrm>
            <a:off x="1152026" y="2918887"/>
            <a:ext cx="2106234" cy="540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Última generación, originales Explorer, X-</a:t>
            </a:r>
            <a:r>
              <a:rPr lang="es-MX" sz="1350" err="1">
                <a:latin typeface="Segoe UI Historic" panose="020B0502040204020203" pitchFamily="34" charset="0"/>
                <a:ea typeface="Segoe UI Historic" panose="020B0502040204020203" pitchFamily="34" charset="0"/>
                <a:cs typeface="Segoe UI Historic" panose="020B0502040204020203" pitchFamily="34" charset="0"/>
              </a:rPr>
              <a:t>Life</a:t>
            </a:r>
            <a:endParaRPr lang="es-MX" sz="135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0" name="Rectángulo: esquinas redondeadas 9">
            <a:extLst>
              <a:ext uri="{FF2B5EF4-FFF2-40B4-BE49-F238E27FC236}">
                <a16:creationId xmlns:a16="http://schemas.microsoft.com/office/drawing/2014/main" id="{4ECE5AC6-7F4D-4975-9717-338C5B9A452F}"/>
              </a:ext>
            </a:extLst>
          </p:cNvPr>
          <p:cNvSpPr/>
          <p:nvPr/>
        </p:nvSpPr>
        <p:spPr>
          <a:xfrm>
            <a:off x="1140236" y="3566959"/>
            <a:ext cx="2106234" cy="540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Maquinados de resaltes y hombros</a:t>
            </a:r>
          </a:p>
        </p:txBody>
      </p:sp>
      <p:sp>
        <p:nvSpPr>
          <p:cNvPr id="12" name="Rectángulo: esquinas redondeadas 11">
            <a:extLst>
              <a:ext uri="{FF2B5EF4-FFF2-40B4-BE49-F238E27FC236}">
                <a16:creationId xmlns:a16="http://schemas.microsoft.com/office/drawing/2014/main" id="{5E5D5A2B-51D1-420E-974C-731F09B1D605}"/>
              </a:ext>
            </a:extLst>
          </p:cNvPr>
          <p:cNvSpPr/>
          <p:nvPr/>
        </p:nvSpPr>
        <p:spPr>
          <a:xfrm>
            <a:off x="1152026" y="4215031"/>
            <a:ext cx="2106234" cy="54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Montaje adecuado</a:t>
            </a:r>
          </a:p>
        </p:txBody>
      </p:sp>
      <p:pic>
        <p:nvPicPr>
          <p:cNvPr id="14" name="Imagen 13">
            <a:extLst>
              <a:ext uri="{FF2B5EF4-FFF2-40B4-BE49-F238E27FC236}">
                <a16:creationId xmlns:a16="http://schemas.microsoft.com/office/drawing/2014/main" id="{93DDEB84-2C1C-4FC8-BDFF-A930D0986E86}"/>
              </a:ext>
            </a:extLst>
          </p:cNvPr>
          <p:cNvPicPr>
            <a:picLocks noChangeAspect="1"/>
          </p:cNvPicPr>
          <p:nvPr/>
        </p:nvPicPr>
        <p:blipFill>
          <a:blip r:embed="rId3"/>
          <a:stretch>
            <a:fillRect/>
          </a:stretch>
        </p:blipFill>
        <p:spPr>
          <a:xfrm>
            <a:off x="5299528" y="1749774"/>
            <a:ext cx="2409623" cy="1741473"/>
          </a:xfrm>
          <a:prstGeom prst="rect">
            <a:avLst/>
          </a:prstGeom>
        </p:spPr>
      </p:pic>
      <p:pic>
        <p:nvPicPr>
          <p:cNvPr id="16" name="Imagen 15">
            <a:extLst>
              <a:ext uri="{FF2B5EF4-FFF2-40B4-BE49-F238E27FC236}">
                <a16:creationId xmlns:a16="http://schemas.microsoft.com/office/drawing/2014/main" id="{0FD3D14F-BEA0-48D5-B783-4B13F4B6BD4F}"/>
              </a:ext>
            </a:extLst>
          </p:cNvPr>
          <p:cNvPicPr>
            <a:picLocks noChangeAspect="1"/>
          </p:cNvPicPr>
          <p:nvPr/>
        </p:nvPicPr>
        <p:blipFill>
          <a:blip r:embed="rId4"/>
          <a:stretch>
            <a:fillRect/>
          </a:stretch>
        </p:blipFill>
        <p:spPr>
          <a:xfrm>
            <a:off x="5299528" y="3703575"/>
            <a:ext cx="2342244" cy="1562911"/>
          </a:xfrm>
          <a:prstGeom prst="rect">
            <a:avLst/>
          </a:prstGeom>
        </p:spPr>
      </p:pic>
      <p:sp>
        <p:nvSpPr>
          <p:cNvPr id="11" name="Rectángulo: esquinas redondeadas 10">
            <a:extLst>
              <a:ext uri="{FF2B5EF4-FFF2-40B4-BE49-F238E27FC236}">
                <a16:creationId xmlns:a16="http://schemas.microsoft.com/office/drawing/2014/main" id="{862F93B1-5820-4CEF-A76C-2CFB80847074}"/>
              </a:ext>
            </a:extLst>
          </p:cNvPr>
          <p:cNvSpPr/>
          <p:nvPr/>
        </p:nvSpPr>
        <p:spPr>
          <a:xfrm>
            <a:off x="1152026" y="4863103"/>
            <a:ext cx="2106234" cy="540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Alineación y balanceo</a:t>
            </a:r>
          </a:p>
        </p:txBody>
      </p:sp>
      <p:cxnSp>
        <p:nvCxnSpPr>
          <p:cNvPr id="5" name="Conector recto 4">
            <a:extLst>
              <a:ext uri="{FF2B5EF4-FFF2-40B4-BE49-F238E27FC236}">
                <a16:creationId xmlns:a16="http://schemas.microsoft.com/office/drawing/2014/main" id="{828EF9BC-01D0-2EBF-D156-58FE5D2B0FAD}"/>
              </a:ext>
            </a:extLst>
          </p:cNvPr>
          <p:cNvCxnSpPr>
            <a:cxnSpLocks/>
          </p:cNvCxnSpPr>
          <p:nvPr/>
        </p:nvCxnSpPr>
        <p:spPr>
          <a:xfrm flipH="1">
            <a:off x="4267046" y="3550863"/>
            <a:ext cx="424085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Conector recto 6">
            <a:extLst>
              <a:ext uri="{FF2B5EF4-FFF2-40B4-BE49-F238E27FC236}">
                <a16:creationId xmlns:a16="http://schemas.microsoft.com/office/drawing/2014/main" id="{BCA11ECE-9A00-B8F5-B54C-60E6AA0221DA}"/>
              </a:ext>
            </a:extLst>
          </p:cNvPr>
          <p:cNvCxnSpPr>
            <a:cxnSpLocks/>
          </p:cNvCxnSpPr>
          <p:nvPr/>
        </p:nvCxnSpPr>
        <p:spPr>
          <a:xfrm>
            <a:off x="4272999" y="1711959"/>
            <a:ext cx="0" cy="3593541"/>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16922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36677" y="1000677"/>
            <a:ext cx="5399843" cy="982133"/>
          </a:xfrm>
        </p:spPr>
        <p:txBody>
          <a:bodyPr>
            <a:normAutofit/>
          </a:bodyPr>
          <a:lstStyle/>
          <a:p>
            <a:pPr algn="ctr"/>
            <a:r>
              <a:rPr lang="es-MX" sz="3000" b="1">
                <a:latin typeface="Century Gothic" panose="020B0502020202020204" pitchFamily="34" charset="0"/>
              </a:rPr>
              <a:t>1- Fatiga - 1.2 Fatiga Iniciada en la superficie</a:t>
            </a:r>
            <a:endParaRPr lang="es-ES" sz="3000" b="1">
              <a:latin typeface="Century Gothic" panose="020B0502020202020204" pitchFamily="34" charset="0"/>
            </a:endParaRPr>
          </a:p>
        </p:txBody>
      </p:sp>
      <p:pic>
        <p:nvPicPr>
          <p:cNvPr id="16" name="Imagen 15">
            <a:extLst>
              <a:ext uri="{FF2B5EF4-FFF2-40B4-BE49-F238E27FC236}">
                <a16:creationId xmlns:a16="http://schemas.microsoft.com/office/drawing/2014/main" id="{2D451952-0920-4523-9228-E418BB102498}"/>
              </a:ext>
            </a:extLst>
          </p:cNvPr>
          <p:cNvPicPr>
            <a:picLocks noChangeAspect="1"/>
          </p:cNvPicPr>
          <p:nvPr/>
        </p:nvPicPr>
        <p:blipFill>
          <a:blip r:embed="rId3"/>
          <a:stretch>
            <a:fillRect/>
          </a:stretch>
        </p:blipFill>
        <p:spPr>
          <a:xfrm>
            <a:off x="4536599" y="1986971"/>
            <a:ext cx="1172586" cy="1444456"/>
          </a:xfrm>
          <a:prstGeom prst="rect">
            <a:avLst/>
          </a:prstGeom>
        </p:spPr>
      </p:pic>
      <p:pic>
        <p:nvPicPr>
          <p:cNvPr id="20" name="Imagen 19">
            <a:extLst>
              <a:ext uri="{FF2B5EF4-FFF2-40B4-BE49-F238E27FC236}">
                <a16:creationId xmlns:a16="http://schemas.microsoft.com/office/drawing/2014/main" id="{BE9535D9-E687-42B1-8A97-7FE22CE42A77}"/>
              </a:ext>
            </a:extLst>
          </p:cNvPr>
          <p:cNvPicPr>
            <a:picLocks noChangeAspect="1"/>
          </p:cNvPicPr>
          <p:nvPr/>
        </p:nvPicPr>
        <p:blipFill>
          <a:blip r:embed="rId4"/>
          <a:stretch>
            <a:fillRect/>
          </a:stretch>
        </p:blipFill>
        <p:spPr>
          <a:xfrm>
            <a:off x="6660982" y="1986971"/>
            <a:ext cx="1058933" cy="1444456"/>
          </a:xfrm>
          <a:prstGeom prst="rect">
            <a:avLst/>
          </a:prstGeom>
        </p:spPr>
      </p:pic>
      <p:sp>
        <p:nvSpPr>
          <p:cNvPr id="27" name="CuadroTexto 26">
            <a:extLst>
              <a:ext uri="{FF2B5EF4-FFF2-40B4-BE49-F238E27FC236}">
                <a16:creationId xmlns:a16="http://schemas.microsoft.com/office/drawing/2014/main" id="{374A53A3-C004-4675-AC5E-10DA983B84BA}"/>
              </a:ext>
            </a:extLst>
          </p:cNvPr>
          <p:cNvSpPr txBox="1"/>
          <p:nvPr/>
        </p:nvSpPr>
        <p:spPr>
          <a:xfrm>
            <a:off x="442290" y="2509801"/>
            <a:ext cx="2884870" cy="1338828"/>
          </a:xfrm>
          <a:prstGeom prst="rect">
            <a:avLst/>
          </a:prstGeom>
          <a:noFill/>
        </p:spPr>
        <p:txBody>
          <a:bodyPr wrap="square">
            <a:spAutoFit/>
          </a:bodyPr>
          <a:lstStyle/>
          <a:p>
            <a:pPr marL="214313" indent="-214313" algn="l">
              <a:buFont typeface="Arial" panose="020B0604020202020204" pitchFamily="34" charset="0"/>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Daño</a:t>
            </a: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superficial</a:t>
            </a:r>
          </a:p>
          <a:p>
            <a:pPr marL="214313" indent="-214313" algn="l">
              <a:buFont typeface="Arial" panose="020B0604020202020204" pitchFamily="34" charset="0"/>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R</a:t>
            </a: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égimen de lubricación reducida</a:t>
            </a:r>
          </a:p>
          <a:p>
            <a:pPr marL="214313" indent="-214313" algn="l">
              <a:buFont typeface="Arial" panose="020B0604020202020204" pitchFamily="34" charset="0"/>
              <a:buChar char="•"/>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movimiento deslizante</a:t>
            </a:r>
          </a:p>
          <a:p>
            <a:pPr marL="214313" indent="-214313" algn="l">
              <a:buFont typeface="Arial" panose="020B0604020202020204" pitchFamily="34" charset="0"/>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Pulido superficial</a:t>
            </a:r>
            <a:endPar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endParaRPr>
          </a:p>
          <a:p>
            <a:pPr marL="214313" indent="-214313" algn="l">
              <a:buFont typeface="Arial" panose="020B0604020202020204" pitchFamily="34" charset="0"/>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M</a:t>
            </a: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icrogrietas en abrillantamiento</a:t>
            </a:r>
          </a:p>
          <a:p>
            <a:pPr marL="214313" indent="-214313" algn="l">
              <a:buFont typeface="Arial" panose="020B0604020202020204" pitchFamily="34" charset="0"/>
              <a:buChar char="•"/>
            </a:pPr>
            <a:r>
              <a:rPr lang="es-MX" sz="1350" err="1">
                <a:latin typeface="Segoe UI Historic" panose="020B0502040204020203" pitchFamily="34" charset="0"/>
                <a:ea typeface="Segoe UI Historic" panose="020B0502040204020203" pitchFamily="34" charset="0"/>
                <a:cs typeface="Segoe UI Historic" panose="020B0502040204020203" pitchFamily="34" charset="0"/>
              </a:rPr>
              <a:t>M</a:t>
            </a:r>
            <a:r>
              <a:rPr lang="es-MX" sz="1350" b="0" i="0" u="none" strike="noStrike" baseline="0" err="1">
                <a:latin typeface="Segoe UI Historic" panose="020B0502040204020203" pitchFamily="34" charset="0"/>
                <a:ea typeface="Segoe UI Historic" panose="020B0502040204020203" pitchFamily="34" charset="0"/>
                <a:cs typeface="Segoe UI Historic" panose="020B0502040204020203" pitchFamily="34" charset="0"/>
              </a:rPr>
              <a:t>icrodescascarillado</a:t>
            </a:r>
            <a:endParaRPr lang="es-MX" sz="135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3" name="Picture 30">
            <a:extLst>
              <a:ext uri="{FF2B5EF4-FFF2-40B4-BE49-F238E27FC236}">
                <a16:creationId xmlns:a16="http://schemas.microsoft.com/office/drawing/2014/main" id="{723B0795-9045-E0FA-D2C4-41A573F31506}"/>
              </a:ext>
            </a:extLst>
          </p:cNvPr>
          <p:cNvPicPr>
            <a:picLocks noChangeAspect="1" noChangeArrowheads="1"/>
          </p:cNvPicPr>
          <p:nvPr/>
        </p:nvPicPr>
        <p:blipFill rotWithShape="1">
          <a:blip r:embed="rId5" cstate="email"/>
          <a:srcRect l="14622"/>
          <a:stretch/>
        </p:blipFill>
        <p:spPr bwMode="auto">
          <a:xfrm>
            <a:off x="6654323" y="3511627"/>
            <a:ext cx="1183392" cy="982133"/>
          </a:xfrm>
          <a:prstGeom prst="rect">
            <a:avLst/>
          </a:prstGeom>
          <a:noFill/>
          <a:ln w="9525">
            <a:noFill/>
            <a:miter lim="800000"/>
            <a:headEnd/>
            <a:tailEnd/>
          </a:ln>
        </p:spPr>
      </p:pic>
      <p:pic>
        <p:nvPicPr>
          <p:cNvPr id="4" name="Picture 2">
            <a:extLst>
              <a:ext uri="{FF2B5EF4-FFF2-40B4-BE49-F238E27FC236}">
                <a16:creationId xmlns:a16="http://schemas.microsoft.com/office/drawing/2014/main" id="{B5BCA2B6-CD9E-6986-93FF-80955F1A4D36}"/>
              </a:ext>
            </a:extLst>
          </p:cNvPr>
          <p:cNvPicPr>
            <a:picLocks noChangeAspect="1" noChangeArrowheads="1"/>
          </p:cNvPicPr>
          <p:nvPr/>
        </p:nvPicPr>
        <p:blipFill>
          <a:blip r:embed="rId6" cstate="print"/>
          <a:srcRect/>
          <a:stretch>
            <a:fillRect/>
          </a:stretch>
        </p:blipFill>
        <p:spPr bwMode="auto">
          <a:xfrm>
            <a:off x="4529941" y="3511626"/>
            <a:ext cx="1444976" cy="982299"/>
          </a:xfrm>
          <a:prstGeom prst="rect">
            <a:avLst/>
          </a:prstGeom>
          <a:noFill/>
          <a:ln w="9525">
            <a:noFill/>
            <a:miter lim="800000"/>
            <a:headEnd/>
            <a:tailEnd/>
          </a:ln>
        </p:spPr>
      </p:pic>
      <p:pic>
        <p:nvPicPr>
          <p:cNvPr id="5" name="Picture 3">
            <a:extLst>
              <a:ext uri="{FF2B5EF4-FFF2-40B4-BE49-F238E27FC236}">
                <a16:creationId xmlns:a16="http://schemas.microsoft.com/office/drawing/2014/main" id="{D90B91D3-A0DF-6CF7-1384-E60182AFAF44}"/>
              </a:ext>
            </a:extLst>
          </p:cNvPr>
          <p:cNvPicPr>
            <a:picLocks noChangeAspect="1" noChangeArrowheads="1"/>
          </p:cNvPicPr>
          <p:nvPr/>
        </p:nvPicPr>
        <p:blipFill>
          <a:blip r:embed="rId7" cstate="print"/>
          <a:srcRect/>
          <a:stretch>
            <a:fillRect/>
          </a:stretch>
        </p:blipFill>
        <p:spPr bwMode="auto">
          <a:xfrm>
            <a:off x="5702526" y="4554193"/>
            <a:ext cx="1280540" cy="873669"/>
          </a:xfrm>
          <a:prstGeom prst="rect">
            <a:avLst/>
          </a:prstGeom>
          <a:noFill/>
          <a:ln w="9525">
            <a:noFill/>
            <a:miter lim="800000"/>
            <a:headEnd/>
            <a:tailEnd/>
          </a:ln>
        </p:spPr>
      </p:pic>
      <p:cxnSp>
        <p:nvCxnSpPr>
          <p:cNvPr id="6" name="Conector recto 5">
            <a:extLst>
              <a:ext uri="{FF2B5EF4-FFF2-40B4-BE49-F238E27FC236}">
                <a16:creationId xmlns:a16="http://schemas.microsoft.com/office/drawing/2014/main" id="{80DC5D6A-29DD-6E8A-8653-F8C8ED5119C0}"/>
              </a:ext>
            </a:extLst>
          </p:cNvPr>
          <p:cNvCxnSpPr>
            <a:cxnSpLocks/>
          </p:cNvCxnSpPr>
          <p:nvPr/>
        </p:nvCxnSpPr>
        <p:spPr>
          <a:xfrm>
            <a:off x="3541089" y="2215534"/>
            <a:ext cx="0" cy="315906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0612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6 Título"/>
          <p:cNvSpPr>
            <a:spLocks noGrp="1"/>
          </p:cNvSpPr>
          <p:nvPr>
            <p:ph type="title"/>
          </p:nvPr>
        </p:nvSpPr>
        <p:spPr>
          <a:xfrm>
            <a:off x="492712" y="949645"/>
            <a:ext cx="8219489" cy="960041"/>
          </a:xfrm>
        </p:spPr>
        <p:txBody>
          <a:bodyPr>
            <a:normAutofit/>
          </a:bodyPr>
          <a:lstStyle/>
          <a:p>
            <a:r>
              <a:rPr lang="es-MX" sz="3000" b="1">
                <a:latin typeface="Century Gothic" panose="020B0502020202020204" pitchFamily="34" charset="0"/>
              </a:rPr>
              <a:t>1- Fatiga-1.2 Fatiga Iniciada en la superficie</a:t>
            </a:r>
          </a:p>
        </p:txBody>
      </p:sp>
      <p:pic>
        <p:nvPicPr>
          <p:cNvPr id="6" name="Imagen 5"/>
          <p:cNvPicPr>
            <a:picLocks noChangeAspect="1"/>
          </p:cNvPicPr>
          <p:nvPr/>
        </p:nvPicPr>
        <p:blipFill>
          <a:blip r:embed="rId3"/>
          <a:stretch>
            <a:fillRect/>
          </a:stretch>
        </p:blipFill>
        <p:spPr>
          <a:xfrm>
            <a:off x="5094517" y="3628305"/>
            <a:ext cx="1808462" cy="1673473"/>
          </a:xfrm>
          <a:prstGeom prst="rect">
            <a:avLst/>
          </a:prstGeom>
        </p:spPr>
      </p:pic>
      <p:pic>
        <p:nvPicPr>
          <p:cNvPr id="7" name="Imagen 6">
            <a:extLst>
              <a:ext uri="{FF2B5EF4-FFF2-40B4-BE49-F238E27FC236}">
                <a16:creationId xmlns:a16="http://schemas.microsoft.com/office/drawing/2014/main" id="{4ED0680F-9CEA-4F11-89DA-6E61E98E2542}"/>
              </a:ext>
            </a:extLst>
          </p:cNvPr>
          <p:cNvPicPr>
            <a:picLocks noChangeAspect="1"/>
          </p:cNvPicPr>
          <p:nvPr/>
        </p:nvPicPr>
        <p:blipFill>
          <a:blip r:embed="rId4"/>
          <a:stretch>
            <a:fillRect/>
          </a:stretch>
        </p:blipFill>
        <p:spPr>
          <a:xfrm>
            <a:off x="725551" y="1909687"/>
            <a:ext cx="2523023" cy="3038627"/>
          </a:xfrm>
          <a:prstGeom prst="rect">
            <a:avLst/>
          </a:prstGeom>
        </p:spPr>
      </p:pic>
      <p:pic>
        <p:nvPicPr>
          <p:cNvPr id="9" name="Imagen 8">
            <a:extLst>
              <a:ext uri="{FF2B5EF4-FFF2-40B4-BE49-F238E27FC236}">
                <a16:creationId xmlns:a16="http://schemas.microsoft.com/office/drawing/2014/main" id="{719ECA4F-2BBF-40D0-BA29-D4538430CBC4}"/>
              </a:ext>
            </a:extLst>
          </p:cNvPr>
          <p:cNvPicPr>
            <a:picLocks noChangeAspect="1"/>
          </p:cNvPicPr>
          <p:nvPr/>
        </p:nvPicPr>
        <p:blipFill>
          <a:blip r:embed="rId5"/>
          <a:stretch>
            <a:fillRect/>
          </a:stretch>
        </p:blipFill>
        <p:spPr>
          <a:xfrm>
            <a:off x="5094516" y="1719731"/>
            <a:ext cx="1808463" cy="1653344"/>
          </a:xfrm>
          <a:prstGeom prst="rect">
            <a:avLst/>
          </a:prstGeom>
        </p:spPr>
      </p:pic>
      <p:cxnSp>
        <p:nvCxnSpPr>
          <p:cNvPr id="5" name="Conector recto 4">
            <a:extLst>
              <a:ext uri="{FF2B5EF4-FFF2-40B4-BE49-F238E27FC236}">
                <a16:creationId xmlns:a16="http://schemas.microsoft.com/office/drawing/2014/main" id="{6AFF0080-1324-DBC8-7788-F1107694CA53}"/>
              </a:ext>
            </a:extLst>
          </p:cNvPr>
          <p:cNvCxnSpPr>
            <a:cxnSpLocks/>
          </p:cNvCxnSpPr>
          <p:nvPr/>
        </p:nvCxnSpPr>
        <p:spPr>
          <a:xfrm flipH="1">
            <a:off x="3761525" y="3570034"/>
            <a:ext cx="424085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 name="Conector recto 1">
            <a:extLst>
              <a:ext uri="{FF2B5EF4-FFF2-40B4-BE49-F238E27FC236}">
                <a16:creationId xmlns:a16="http://schemas.microsoft.com/office/drawing/2014/main" id="{826C35F3-EF6A-3783-A343-3630163C6D4B}"/>
              </a:ext>
            </a:extLst>
          </p:cNvPr>
          <p:cNvCxnSpPr/>
          <p:nvPr/>
        </p:nvCxnSpPr>
        <p:spPr>
          <a:xfrm>
            <a:off x="3769689" y="1621594"/>
            <a:ext cx="0" cy="3753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6842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54088" y="1755747"/>
            <a:ext cx="3054908" cy="2111548"/>
          </a:xfrm>
          <a:prstGeom prst="rect">
            <a:avLst/>
          </a:prstGeom>
        </p:spPr>
      </p:pic>
      <p:sp>
        <p:nvSpPr>
          <p:cNvPr id="4" name="6 Título"/>
          <p:cNvSpPr>
            <a:spLocks noGrp="1"/>
          </p:cNvSpPr>
          <p:nvPr>
            <p:ph type="title"/>
          </p:nvPr>
        </p:nvSpPr>
        <p:spPr>
          <a:xfrm>
            <a:off x="548919" y="949645"/>
            <a:ext cx="6823203" cy="724376"/>
          </a:xfrm>
        </p:spPr>
        <p:txBody>
          <a:bodyPr>
            <a:noAutofit/>
          </a:bodyPr>
          <a:lstStyle/>
          <a:p>
            <a:r>
              <a:rPr lang="es-MX" sz="3000" b="1">
                <a:latin typeface="Century Gothic" panose="020B0502020202020204" pitchFamily="34" charset="0"/>
              </a:rPr>
              <a:t>1- Fatiga - 1.2 Fatiga Iniciada en la superficie</a:t>
            </a:r>
          </a:p>
        </p:txBody>
      </p:sp>
      <p:grpSp>
        <p:nvGrpSpPr>
          <p:cNvPr id="7" name="Grupo 6">
            <a:extLst>
              <a:ext uri="{FF2B5EF4-FFF2-40B4-BE49-F238E27FC236}">
                <a16:creationId xmlns:a16="http://schemas.microsoft.com/office/drawing/2014/main" id="{1DA66E99-806C-4463-8C5C-F084BE786351}"/>
              </a:ext>
            </a:extLst>
          </p:cNvPr>
          <p:cNvGrpSpPr/>
          <p:nvPr/>
        </p:nvGrpSpPr>
        <p:grpSpPr>
          <a:xfrm>
            <a:off x="1997450" y="3753988"/>
            <a:ext cx="5930072" cy="2111548"/>
            <a:chOff x="192466" y="2993273"/>
            <a:chExt cx="8426790" cy="3919984"/>
          </a:xfrm>
        </p:grpSpPr>
        <p:sp>
          <p:nvSpPr>
            <p:cNvPr id="8" name="Rectángulo 7">
              <a:extLst>
                <a:ext uri="{FF2B5EF4-FFF2-40B4-BE49-F238E27FC236}">
                  <a16:creationId xmlns:a16="http://schemas.microsoft.com/office/drawing/2014/main" id="{B07DAD45-F0A5-4006-A929-1B543A5F51B5}"/>
                </a:ext>
              </a:extLst>
            </p:cNvPr>
            <p:cNvSpPr/>
            <p:nvPr/>
          </p:nvSpPr>
          <p:spPr>
            <a:xfrm>
              <a:off x="192466" y="2993273"/>
              <a:ext cx="8426790" cy="3919984"/>
            </a:xfrm>
            <a:prstGeom prst="rect">
              <a:avLst/>
            </a:prstGeom>
            <a:noFill/>
          </p:spPr>
        </p:sp>
        <p:sp>
          <p:nvSpPr>
            <p:cNvPr id="9" name="Rectángulo 8">
              <a:extLst>
                <a:ext uri="{FF2B5EF4-FFF2-40B4-BE49-F238E27FC236}">
                  <a16:creationId xmlns:a16="http://schemas.microsoft.com/office/drawing/2014/main" id="{1BC9E187-2560-4746-94D8-6D8A73E8BE1B}"/>
                </a:ext>
              </a:extLst>
            </p:cNvPr>
            <p:cNvSpPr/>
            <p:nvPr/>
          </p:nvSpPr>
          <p:spPr>
            <a:xfrm>
              <a:off x="192466" y="3341544"/>
              <a:ext cx="8426790" cy="554400"/>
            </a:xfrm>
            <a:prstGeom prst="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orma libre: forma 9">
              <a:extLst>
                <a:ext uri="{FF2B5EF4-FFF2-40B4-BE49-F238E27FC236}">
                  <a16:creationId xmlns:a16="http://schemas.microsoft.com/office/drawing/2014/main" id="{FE5D503D-0E65-4482-825A-62F2E83E2810}"/>
                </a:ext>
              </a:extLst>
            </p:cNvPr>
            <p:cNvSpPr/>
            <p:nvPr/>
          </p:nvSpPr>
          <p:spPr>
            <a:xfrm>
              <a:off x="613805" y="3355624"/>
              <a:ext cx="5898753" cy="649440"/>
            </a:xfrm>
            <a:custGeom>
              <a:avLst/>
              <a:gdLst>
                <a:gd name="connsiteX0" fmla="*/ 0 w 5898753"/>
                <a:gd name="connsiteY0" fmla="*/ 108242 h 649440"/>
                <a:gd name="connsiteX1" fmla="*/ 108242 w 5898753"/>
                <a:gd name="connsiteY1" fmla="*/ 0 h 649440"/>
                <a:gd name="connsiteX2" fmla="*/ 5790511 w 5898753"/>
                <a:gd name="connsiteY2" fmla="*/ 0 h 649440"/>
                <a:gd name="connsiteX3" fmla="*/ 5898753 w 5898753"/>
                <a:gd name="connsiteY3" fmla="*/ 108242 h 649440"/>
                <a:gd name="connsiteX4" fmla="*/ 5898753 w 5898753"/>
                <a:gd name="connsiteY4" fmla="*/ 541198 h 649440"/>
                <a:gd name="connsiteX5" fmla="*/ 5790511 w 5898753"/>
                <a:gd name="connsiteY5" fmla="*/ 649440 h 649440"/>
                <a:gd name="connsiteX6" fmla="*/ 108242 w 5898753"/>
                <a:gd name="connsiteY6" fmla="*/ 649440 h 649440"/>
                <a:gd name="connsiteX7" fmla="*/ 0 w 5898753"/>
                <a:gd name="connsiteY7" fmla="*/ 541198 h 649440"/>
                <a:gd name="connsiteX8" fmla="*/ 0 w 5898753"/>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8753" h="649440">
                  <a:moveTo>
                    <a:pt x="0" y="108242"/>
                  </a:moveTo>
                  <a:cubicBezTo>
                    <a:pt x="0" y="48462"/>
                    <a:pt x="48462" y="0"/>
                    <a:pt x="108242" y="0"/>
                  </a:cubicBezTo>
                  <a:lnTo>
                    <a:pt x="5790511" y="0"/>
                  </a:lnTo>
                  <a:cubicBezTo>
                    <a:pt x="5850291" y="0"/>
                    <a:pt x="5898753" y="48462"/>
                    <a:pt x="5898753" y="108242"/>
                  </a:cubicBezTo>
                  <a:lnTo>
                    <a:pt x="5898753" y="541198"/>
                  </a:lnTo>
                  <a:cubicBezTo>
                    <a:pt x="5898753" y="600978"/>
                    <a:pt x="5850291" y="649440"/>
                    <a:pt x="5790511"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0997" tIns="23777" rIns="190997" bIns="23777" numCol="1" spcCol="1270" anchor="ctr" anchorCtr="0">
              <a:noAutofit/>
            </a:bodyPr>
            <a:lstStyle/>
            <a:p>
              <a:pPr defTabSz="733425">
                <a:lnSpc>
                  <a:spcPct val="90000"/>
                </a:lnSpc>
                <a:spcBef>
                  <a:spcPct val="0"/>
                </a:spcBef>
                <a:spcAft>
                  <a:spcPct val="35000"/>
                </a:spcAft>
              </a:pPr>
              <a:r>
                <a:rPr lang="es-MX" sz="1350"/>
                <a:t>Pulido superficial (inadecuada lubricación)</a:t>
              </a:r>
            </a:p>
          </p:txBody>
        </p:sp>
        <p:sp>
          <p:nvSpPr>
            <p:cNvPr id="11" name="Rectángulo 10">
              <a:extLst>
                <a:ext uri="{FF2B5EF4-FFF2-40B4-BE49-F238E27FC236}">
                  <a16:creationId xmlns:a16="http://schemas.microsoft.com/office/drawing/2014/main" id="{F2DF5B8F-D425-46B5-A355-C35902B02ED7}"/>
                </a:ext>
              </a:extLst>
            </p:cNvPr>
            <p:cNvSpPr/>
            <p:nvPr/>
          </p:nvSpPr>
          <p:spPr>
            <a:xfrm>
              <a:off x="192466" y="4339464"/>
              <a:ext cx="8426790" cy="554400"/>
            </a:xfrm>
            <a:prstGeom prst="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orma libre: forma 11">
              <a:extLst>
                <a:ext uri="{FF2B5EF4-FFF2-40B4-BE49-F238E27FC236}">
                  <a16:creationId xmlns:a16="http://schemas.microsoft.com/office/drawing/2014/main" id="{B5C06F2F-8ADC-4C34-ADB2-F97B6F9B8910}"/>
                </a:ext>
              </a:extLst>
            </p:cNvPr>
            <p:cNvSpPr/>
            <p:nvPr/>
          </p:nvSpPr>
          <p:spPr>
            <a:xfrm>
              <a:off x="613805" y="4014744"/>
              <a:ext cx="5898753" cy="649440"/>
            </a:xfrm>
            <a:custGeom>
              <a:avLst/>
              <a:gdLst>
                <a:gd name="connsiteX0" fmla="*/ 0 w 5898753"/>
                <a:gd name="connsiteY0" fmla="*/ 108242 h 649440"/>
                <a:gd name="connsiteX1" fmla="*/ 108242 w 5898753"/>
                <a:gd name="connsiteY1" fmla="*/ 0 h 649440"/>
                <a:gd name="connsiteX2" fmla="*/ 5790511 w 5898753"/>
                <a:gd name="connsiteY2" fmla="*/ 0 h 649440"/>
                <a:gd name="connsiteX3" fmla="*/ 5898753 w 5898753"/>
                <a:gd name="connsiteY3" fmla="*/ 108242 h 649440"/>
                <a:gd name="connsiteX4" fmla="*/ 5898753 w 5898753"/>
                <a:gd name="connsiteY4" fmla="*/ 541198 h 649440"/>
                <a:gd name="connsiteX5" fmla="*/ 5790511 w 5898753"/>
                <a:gd name="connsiteY5" fmla="*/ 649440 h 649440"/>
                <a:gd name="connsiteX6" fmla="*/ 108242 w 5898753"/>
                <a:gd name="connsiteY6" fmla="*/ 649440 h 649440"/>
                <a:gd name="connsiteX7" fmla="*/ 0 w 5898753"/>
                <a:gd name="connsiteY7" fmla="*/ 541198 h 649440"/>
                <a:gd name="connsiteX8" fmla="*/ 0 w 5898753"/>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8753" h="649440">
                  <a:moveTo>
                    <a:pt x="0" y="108242"/>
                  </a:moveTo>
                  <a:cubicBezTo>
                    <a:pt x="0" y="48462"/>
                    <a:pt x="48462" y="0"/>
                    <a:pt x="108242" y="0"/>
                  </a:cubicBezTo>
                  <a:lnTo>
                    <a:pt x="5790511" y="0"/>
                  </a:lnTo>
                  <a:cubicBezTo>
                    <a:pt x="5850291" y="0"/>
                    <a:pt x="5898753" y="48462"/>
                    <a:pt x="5898753" y="108242"/>
                  </a:cubicBezTo>
                  <a:lnTo>
                    <a:pt x="5898753" y="541198"/>
                  </a:lnTo>
                  <a:cubicBezTo>
                    <a:pt x="5898753" y="600978"/>
                    <a:pt x="5850291" y="649440"/>
                    <a:pt x="5790511"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0997" tIns="23777" rIns="190997" bIns="23777" numCol="1" spcCol="1270" anchor="ctr" anchorCtr="0">
              <a:noAutofit/>
            </a:bodyPr>
            <a:lstStyle/>
            <a:p>
              <a:pPr defTabSz="733425">
                <a:lnSpc>
                  <a:spcPct val="90000"/>
                </a:lnSpc>
                <a:spcBef>
                  <a:spcPct val="0"/>
                </a:spcBef>
                <a:spcAft>
                  <a:spcPct val="35000"/>
                </a:spcAft>
              </a:pPr>
              <a:r>
                <a:rPr lang="es-MX" sz="1350"/>
                <a:t>Pequeñas grietas se desarrollan</a:t>
              </a:r>
            </a:p>
          </p:txBody>
        </p:sp>
        <p:sp>
          <p:nvSpPr>
            <p:cNvPr id="13" name="Rectángulo 12">
              <a:extLst>
                <a:ext uri="{FF2B5EF4-FFF2-40B4-BE49-F238E27FC236}">
                  <a16:creationId xmlns:a16="http://schemas.microsoft.com/office/drawing/2014/main" id="{707577B0-2AFD-4BF3-8E76-75A12F8B2109}"/>
                </a:ext>
              </a:extLst>
            </p:cNvPr>
            <p:cNvSpPr/>
            <p:nvPr/>
          </p:nvSpPr>
          <p:spPr>
            <a:xfrm>
              <a:off x="192466" y="5337385"/>
              <a:ext cx="8426790" cy="554400"/>
            </a:xfrm>
            <a:prstGeom prst="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orma libre: forma 13">
              <a:extLst>
                <a:ext uri="{FF2B5EF4-FFF2-40B4-BE49-F238E27FC236}">
                  <a16:creationId xmlns:a16="http://schemas.microsoft.com/office/drawing/2014/main" id="{519378C8-634B-4957-A009-AC41E37B07C5}"/>
                </a:ext>
              </a:extLst>
            </p:cNvPr>
            <p:cNvSpPr/>
            <p:nvPr/>
          </p:nvSpPr>
          <p:spPr>
            <a:xfrm>
              <a:off x="613805" y="4653136"/>
              <a:ext cx="5898753" cy="649440"/>
            </a:xfrm>
            <a:custGeom>
              <a:avLst/>
              <a:gdLst>
                <a:gd name="connsiteX0" fmla="*/ 0 w 5898753"/>
                <a:gd name="connsiteY0" fmla="*/ 108242 h 649440"/>
                <a:gd name="connsiteX1" fmla="*/ 108242 w 5898753"/>
                <a:gd name="connsiteY1" fmla="*/ 0 h 649440"/>
                <a:gd name="connsiteX2" fmla="*/ 5790511 w 5898753"/>
                <a:gd name="connsiteY2" fmla="*/ 0 h 649440"/>
                <a:gd name="connsiteX3" fmla="*/ 5898753 w 5898753"/>
                <a:gd name="connsiteY3" fmla="*/ 108242 h 649440"/>
                <a:gd name="connsiteX4" fmla="*/ 5898753 w 5898753"/>
                <a:gd name="connsiteY4" fmla="*/ 541198 h 649440"/>
                <a:gd name="connsiteX5" fmla="*/ 5790511 w 5898753"/>
                <a:gd name="connsiteY5" fmla="*/ 649440 h 649440"/>
                <a:gd name="connsiteX6" fmla="*/ 108242 w 5898753"/>
                <a:gd name="connsiteY6" fmla="*/ 649440 h 649440"/>
                <a:gd name="connsiteX7" fmla="*/ 0 w 5898753"/>
                <a:gd name="connsiteY7" fmla="*/ 541198 h 649440"/>
                <a:gd name="connsiteX8" fmla="*/ 0 w 5898753"/>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8753" h="649440">
                  <a:moveTo>
                    <a:pt x="0" y="108242"/>
                  </a:moveTo>
                  <a:cubicBezTo>
                    <a:pt x="0" y="48462"/>
                    <a:pt x="48462" y="0"/>
                    <a:pt x="108242" y="0"/>
                  </a:cubicBezTo>
                  <a:lnTo>
                    <a:pt x="5790511" y="0"/>
                  </a:lnTo>
                  <a:cubicBezTo>
                    <a:pt x="5850291" y="0"/>
                    <a:pt x="5898753" y="48462"/>
                    <a:pt x="5898753" y="108242"/>
                  </a:cubicBezTo>
                  <a:lnTo>
                    <a:pt x="5898753" y="541198"/>
                  </a:lnTo>
                  <a:cubicBezTo>
                    <a:pt x="5898753" y="600978"/>
                    <a:pt x="5850291" y="649440"/>
                    <a:pt x="5790511"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0997" tIns="23777" rIns="190997" bIns="23777" numCol="1" spcCol="1270" anchor="ctr" anchorCtr="0">
              <a:noAutofit/>
            </a:bodyPr>
            <a:lstStyle/>
            <a:p>
              <a:pPr defTabSz="733425">
                <a:lnSpc>
                  <a:spcPct val="90000"/>
                </a:lnSpc>
                <a:spcBef>
                  <a:spcPct val="0"/>
                </a:spcBef>
                <a:spcAft>
                  <a:spcPct val="35000"/>
                </a:spcAft>
              </a:pPr>
              <a:r>
                <a:rPr lang="es-MX" sz="1350"/>
                <a:t>Descascarillado</a:t>
              </a:r>
            </a:p>
          </p:txBody>
        </p:sp>
        <p:sp>
          <p:nvSpPr>
            <p:cNvPr id="15" name="Rectángulo 14">
              <a:extLst>
                <a:ext uri="{FF2B5EF4-FFF2-40B4-BE49-F238E27FC236}">
                  <a16:creationId xmlns:a16="http://schemas.microsoft.com/office/drawing/2014/main" id="{EE888AB3-6F12-4C11-B495-66E8AA0A4D8C}"/>
                </a:ext>
              </a:extLst>
            </p:cNvPr>
            <p:cNvSpPr/>
            <p:nvPr/>
          </p:nvSpPr>
          <p:spPr>
            <a:xfrm>
              <a:off x="192466" y="6335305"/>
              <a:ext cx="8426790" cy="554400"/>
            </a:xfrm>
            <a:prstGeom prst="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orma libre: forma 15">
              <a:extLst>
                <a:ext uri="{FF2B5EF4-FFF2-40B4-BE49-F238E27FC236}">
                  <a16:creationId xmlns:a16="http://schemas.microsoft.com/office/drawing/2014/main" id="{F6F01B6B-CF40-41F7-80C9-8A46FF986C81}"/>
                </a:ext>
              </a:extLst>
            </p:cNvPr>
            <p:cNvSpPr/>
            <p:nvPr/>
          </p:nvSpPr>
          <p:spPr>
            <a:xfrm>
              <a:off x="613805" y="5301208"/>
              <a:ext cx="5898753" cy="649440"/>
            </a:xfrm>
            <a:custGeom>
              <a:avLst/>
              <a:gdLst>
                <a:gd name="connsiteX0" fmla="*/ 0 w 5898753"/>
                <a:gd name="connsiteY0" fmla="*/ 108242 h 649440"/>
                <a:gd name="connsiteX1" fmla="*/ 108242 w 5898753"/>
                <a:gd name="connsiteY1" fmla="*/ 0 h 649440"/>
                <a:gd name="connsiteX2" fmla="*/ 5790511 w 5898753"/>
                <a:gd name="connsiteY2" fmla="*/ 0 h 649440"/>
                <a:gd name="connsiteX3" fmla="*/ 5898753 w 5898753"/>
                <a:gd name="connsiteY3" fmla="*/ 108242 h 649440"/>
                <a:gd name="connsiteX4" fmla="*/ 5898753 w 5898753"/>
                <a:gd name="connsiteY4" fmla="*/ 541198 h 649440"/>
                <a:gd name="connsiteX5" fmla="*/ 5790511 w 5898753"/>
                <a:gd name="connsiteY5" fmla="*/ 649440 h 649440"/>
                <a:gd name="connsiteX6" fmla="*/ 108242 w 5898753"/>
                <a:gd name="connsiteY6" fmla="*/ 649440 h 649440"/>
                <a:gd name="connsiteX7" fmla="*/ 0 w 5898753"/>
                <a:gd name="connsiteY7" fmla="*/ 541198 h 649440"/>
                <a:gd name="connsiteX8" fmla="*/ 0 w 5898753"/>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8753" h="649440">
                  <a:moveTo>
                    <a:pt x="0" y="108242"/>
                  </a:moveTo>
                  <a:cubicBezTo>
                    <a:pt x="0" y="48462"/>
                    <a:pt x="48462" y="0"/>
                    <a:pt x="108242" y="0"/>
                  </a:cubicBezTo>
                  <a:lnTo>
                    <a:pt x="5790511" y="0"/>
                  </a:lnTo>
                  <a:cubicBezTo>
                    <a:pt x="5850291" y="0"/>
                    <a:pt x="5898753" y="48462"/>
                    <a:pt x="5898753" y="108242"/>
                  </a:cubicBezTo>
                  <a:lnTo>
                    <a:pt x="5898753" y="541198"/>
                  </a:lnTo>
                  <a:cubicBezTo>
                    <a:pt x="5898753" y="600978"/>
                    <a:pt x="5850291" y="649440"/>
                    <a:pt x="5790511"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0997" tIns="23777" rIns="190997" bIns="23777" numCol="1" spcCol="1270" anchor="ctr" anchorCtr="0">
              <a:noAutofit/>
            </a:bodyPr>
            <a:lstStyle/>
            <a:p>
              <a:pPr defTabSz="733425">
                <a:lnSpc>
                  <a:spcPct val="90000"/>
                </a:lnSpc>
                <a:spcBef>
                  <a:spcPct val="0"/>
                </a:spcBef>
                <a:spcAft>
                  <a:spcPct val="35000"/>
                </a:spcAft>
              </a:pPr>
              <a:r>
                <a:rPr lang="es-MX" sz="1350"/>
                <a:t>Se esparcirá por toda la superficie</a:t>
              </a:r>
            </a:p>
          </p:txBody>
        </p:sp>
      </p:grpSp>
      <p:pic>
        <p:nvPicPr>
          <p:cNvPr id="6" name="Imagen 5">
            <a:extLst>
              <a:ext uri="{FF2B5EF4-FFF2-40B4-BE49-F238E27FC236}">
                <a16:creationId xmlns:a16="http://schemas.microsoft.com/office/drawing/2014/main" id="{61834272-112D-4574-B9DA-607433D09EFC}"/>
              </a:ext>
            </a:extLst>
          </p:cNvPr>
          <p:cNvPicPr>
            <a:picLocks noChangeAspect="1"/>
          </p:cNvPicPr>
          <p:nvPr/>
        </p:nvPicPr>
        <p:blipFill>
          <a:blip r:embed="rId4"/>
          <a:stretch>
            <a:fillRect/>
          </a:stretch>
        </p:blipFill>
        <p:spPr>
          <a:xfrm>
            <a:off x="5718181" y="1730093"/>
            <a:ext cx="1653941" cy="2137202"/>
          </a:xfrm>
          <a:prstGeom prst="rect">
            <a:avLst/>
          </a:prstGeom>
        </p:spPr>
      </p:pic>
    </p:spTree>
    <p:extLst>
      <p:ext uri="{BB962C8B-B14F-4D97-AF65-F5344CB8AC3E}">
        <p14:creationId xmlns:p14="http://schemas.microsoft.com/office/powerpoint/2010/main" val="3325054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9BA038A-A14E-47E1-A986-A910EAA9205C}"/>
              </a:ext>
            </a:extLst>
          </p:cNvPr>
          <p:cNvPicPr>
            <a:picLocks noChangeAspect="1"/>
          </p:cNvPicPr>
          <p:nvPr/>
        </p:nvPicPr>
        <p:blipFill>
          <a:blip r:embed="rId3"/>
          <a:stretch>
            <a:fillRect/>
          </a:stretch>
        </p:blipFill>
        <p:spPr>
          <a:xfrm>
            <a:off x="624458" y="1674019"/>
            <a:ext cx="2511505" cy="1672484"/>
          </a:xfrm>
          <a:prstGeom prst="rect">
            <a:avLst/>
          </a:prstGeom>
        </p:spPr>
      </p:pic>
      <p:pic>
        <p:nvPicPr>
          <p:cNvPr id="12" name="Imagen 11">
            <a:extLst>
              <a:ext uri="{FF2B5EF4-FFF2-40B4-BE49-F238E27FC236}">
                <a16:creationId xmlns:a16="http://schemas.microsoft.com/office/drawing/2014/main" id="{3E4144ED-2553-417A-A74C-C3EC7F1F83CE}"/>
              </a:ext>
            </a:extLst>
          </p:cNvPr>
          <p:cNvPicPr>
            <a:picLocks noChangeAspect="1"/>
          </p:cNvPicPr>
          <p:nvPr/>
        </p:nvPicPr>
        <p:blipFill>
          <a:blip r:embed="rId4"/>
          <a:stretch>
            <a:fillRect/>
          </a:stretch>
        </p:blipFill>
        <p:spPr>
          <a:xfrm>
            <a:off x="5294406" y="1674019"/>
            <a:ext cx="2513806" cy="1672484"/>
          </a:xfrm>
          <a:prstGeom prst="rect">
            <a:avLst/>
          </a:prstGeom>
        </p:spPr>
      </p:pic>
      <p:pic>
        <p:nvPicPr>
          <p:cNvPr id="14" name="Imagen 13">
            <a:extLst>
              <a:ext uri="{FF2B5EF4-FFF2-40B4-BE49-F238E27FC236}">
                <a16:creationId xmlns:a16="http://schemas.microsoft.com/office/drawing/2014/main" id="{9F52E180-9E48-4F7C-A335-97887EE1DF91}"/>
              </a:ext>
            </a:extLst>
          </p:cNvPr>
          <p:cNvPicPr>
            <a:picLocks noChangeAspect="1"/>
          </p:cNvPicPr>
          <p:nvPr/>
        </p:nvPicPr>
        <p:blipFill>
          <a:blip r:embed="rId5"/>
          <a:stretch>
            <a:fillRect/>
          </a:stretch>
        </p:blipFill>
        <p:spPr>
          <a:xfrm>
            <a:off x="5300599" y="3606782"/>
            <a:ext cx="2511505" cy="1646453"/>
          </a:xfrm>
          <a:prstGeom prst="rect">
            <a:avLst/>
          </a:prstGeom>
        </p:spPr>
      </p:pic>
      <p:pic>
        <p:nvPicPr>
          <p:cNvPr id="16" name="Imagen 15">
            <a:extLst>
              <a:ext uri="{FF2B5EF4-FFF2-40B4-BE49-F238E27FC236}">
                <a16:creationId xmlns:a16="http://schemas.microsoft.com/office/drawing/2014/main" id="{166BD250-9213-4434-BBF0-D283537436DE}"/>
              </a:ext>
            </a:extLst>
          </p:cNvPr>
          <p:cNvPicPr>
            <a:picLocks noChangeAspect="1"/>
          </p:cNvPicPr>
          <p:nvPr/>
        </p:nvPicPr>
        <p:blipFill>
          <a:blip r:embed="rId6"/>
          <a:stretch>
            <a:fillRect/>
          </a:stretch>
        </p:blipFill>
        <p:spPr>
          <a:xfrm>
            <a:off x="651375" y="3537529"/>
            <a:ext cx="2511505" cy="1646453"/>
          </a:xfrm>
          <a:prstGeom prst="rect">
            <a:avLst/>
          </a:prstGeom>
        </p:spPr>
      </p:pic>
      <p:sp>
        <p:nvSpPr>
          <p:cNvPr id="3" name="6 Título">
            <a:extLst>
              <a:ext uri="{FF2B5EF4-FFF2-40B4-BE49-F238E27FC236}">
                <a16:creationId xmlns:a16="http://schemas.microsoft.com/office/drawing/2014/main" id="{D4E5399C-6621-E862-1240-2818F86B4D9B}"/>
              </a:ext>
            </a:extLst>
          </p:cNvPr>
          <p:cNvSpPr>
            <a:spLocks noGrp="1"/>
          </p:cNvSpPr>
          <p:nvPr>
            <p:ph type="title"/>
          </p:nvPr>
        </p:nvSpPr>
        <p:spPr>
          <a:xfrm>
            <a:off x="530714" y="907024"/>
            <a:ext cx="6823203" cy="724376"/>
          </a:xfrm>
        </p:spPr>
        <p:txBody>
          <a:bodyPr>
            <a:noAutofit/>
          </a:bodyPr>
          <a:lstStyle/>
          <a:p>
            <a:r>
              <a:rPr lang="es-MX" sz="3000" b="1">
                <a:latin typeface="Century Gothic" panose="020B0502020202020204" pitchFamily="34" charset="0"/>
              </a:rPr>
              <a:t>1- Fatiga - 1.2 Fatiga Iniciada en la superficie</a:t>
            </a:r>
          </a:p>
        </p:txBody>
      </p:sp>
      <p:cxnSp>
        <p:nvCxnSpPr>
          <p:cNvPr id="4" name="Conector recto 3">
            <a:extLst>
              <a:ext uri="{FF2B5EF4-FFF2-40B4-BE49-F238E27FC236}">
                <a16:creationId xmlns:a16="http://schemas.microsoft.com/office/drawing/2014/main" id="{5819CAF4-C444-F57F-D752-58F04D3034C9}"/>
              </a:ext>
            </a:extLst>
          </p:cNvPr>
          <p:cNvCxnSpPr>
            <a:cxnSpLocks/>
          </p:cNvCxnSpPr>
          <p:nvPr/>
        </p:nvCxnSpPr>
        <p:spPr>
          <a:xfrm>
            <a:off x="4347542" y="1790124"/>
            <a:ext cx="0" cy="3537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5" name="Conector recto 4">
            <a:extLst>
              <a:ext uri="{FF2B5EF4-FFF2-40B4-BE49-F238E27FC236}">
                <a16:creationId xmlns:a16="http://schemas.microsoft.com/office/drawing/2014/main" id="{4F9278B9-755F-1303-5808-FBC903635034}"/>
              </a:ext>
            </a:extLst>
          </p:cNvPr>
          <p:cNvCxnSpPr>
            <a:cxnSpLocks/>
          </p:cNvCxnSpPr>
          <p:nvPr/>
        </p:nvCxnSpPr>
        <p:spPr>
          <a:xfrm flipH="1">
            <a:off x="251223" y="3412426"/>
            <a:ext cx="8641556"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95338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3">
            <a:extLst>
              <a:ext uri="{FF2B5EF4-FFF2-40B4-BE49-F238E27FC236}">
                <a16:creationId xmlns:a16="http://schemas.microsoft.com/office/drawing/2014/main" id="{874E54A0-142D-FCD3-D224-0AC164F0B9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5531" y="1740334"/>
            <a:ext cx="3345406" cy="3759386"/>
          </a:xfrm>
          <a:prstGeom prst="rect">
            <a:avLst/>
          </a:prstGeom>
        </p:spPr>
      </p:pic>
      <p:sp>
        <p:nvSpPr>
          <p:cNvPr id="3" name="Subtítulo 2"/>
          <p:cNvSpPr>
            <a:spLocks noGrp="1"/>
          </p:cNvSpPr>
          <p:nvPr>
            <p:ph type="subTitle" idx="4294967295"/>
          </p:nvPr>
        </p:nvSpPr>
        <p:spPr>
          <a:xfrm>
            <a:off x="4572000" y="1674019"/>
            <a:ext cx="3105150" cy="2746283"/>
          </a:xfrm>
        </p:spPr>
        <p:txBody>
          <a:bodyPr/>
          <a:lstStyle/>
          <a:p>
            <a:pPr marL="0" indent="0">
              <a:buNone/>
            </a:pPr>
            <a:endParaRPr lang="es-MX"/>
          </a:p>
          <a:p>
            <a:pPr marL="0" indent="0">
              <a:buNone/>
            </a:pPr>
            <a:endParaRPr lang="es-MX"/>
          </a:p>
        </p:txBody>
      </p:sp>
      <p:sp>
        <p:nvSpPr>
          <p:cNvPr id="5" name="14 Subtítulo">
            <a:extLst>
              <a:ext uri="{FF2B5EF4-FFF2-40B4-BE49-F238E27FC236}">
                <a16:creationId xmlns:a16="http://schemas.microsoft.com/office/drawing/2014/main" id="{DB98647E-65C1-4BA3-94CA-5B83137DDAAF}"/>
              </a:ext>
            </a:extLst>
          </p:cNvPr>
          <p:cNvSpPr txBox="1">
            <a:spLocks/>
          </p:cNvSpPr>
          <p:nvPr/>
        </p:nvSpPr>
        <p:spPr>
          <a:xfrm>
            <a:off x="3562769" y="1134889"/>
            <a:ext cx="4601216" cy="219155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l">
              <a:lnSpc>
                <a:spcPct val="100000"/>
              </a:lnSpc>
            </a:pPr>
            <a:r>
              <a:rPr lang="es-MX" sz="3375">
                <a:solidFill>
                  <a:schemeClr val="tx1">
                    <a:lumMod val="85000"/>
                    <a:lumOff val="15000"/>
                  </a:schemeClr>
                </a:solidFill>
                <a:latin typeface="Century Gothic" panose="020B0502020202020204" pitchFamily="34" charset="0"/>
              </a:rPr>
              <a:t>TALLER DE ANÁLISIS DE FALLAS EN RODAMIENTOS A CORDE A LA NORMA ISO 15243</a:t>
            </a:r>
          </a:p>
          <a:p>
            <a:endParaRPr lang="es-MX" sz="3375">
              <a:solidFill>
                <a:srgbClr val="292F60"/>
              </a:solidFill>
              <a:latin typeface="Century Gothic" panose="020B0502020202020204" pitchFamily="34" charset="0"/>
            </a:endParaRPr>
          </a:p>
        </p:txBody>
      </p:sp>
      <p:sp>
        <p:nvSpPr>
          <p:cNvPr id="6" name="15 CuadroTexto">
            <a:extLst>
              <a:ext uri="{FF2B5EF4-FFF2-40B4-BE49-F238E27FC236}">
                <a16:creationId xmlns:a16="http://schemas.microsoft.com/office/drawing/2014/main" id="{58716B02-8D2D-4B73-9FE8-A600160E3B29}"/>
              </a:ext>
            </a:extLst>
          </p:cNvPr>
          <p:cNvSpPr txBox="1"/>
          <p:nvPr/>
        </p:nvSpPr>
        <p:spPr>
          <a:xfrm>
            <a:off x="3536264" y="3841961"/>
            <a:ext cx="5488468" cy="1015663"/>
          </a:xfrm>
          <a:prstGeom prst="rect">
            <a:avLst/>
          </a:prstGeom>
          <a:noFill/>
        </p:spPr>
        <p:txBody>
          <a:bodyPr wrap="square" rtlCol="0">
            <a:spAutoFit/>
          </a:bodyPr>
          <a:lstStyle/>
          <a:p>
            <a:r>
              <a:rPr lang="en-US" sz="3000" b="1">
                <a:solidFill>
                  <a:srgbClr val="AEADB3"/>
                </a:solidFill>
                <a:latin typeface="Century Gothic" panose="020B0502020202020204" pitchFamily="34" charset="0"/>
              </a:rPr>
              <a:t>ALEJANDRO PÉREZ MARTÍNEZ</a:t>
            </a:r>
          </a:p>
          <a:p>
            <a:r>
              <a:rPr lang="en-US" sz="3000" b="1">
                <a:solidFill>
                  <a:schemeClr val="bg1">
                    <a:lumMod val="50000"/>
                  </a:schemeClr>
                </a:solidFill>
                <a:latin typeface="Century Gothic" panose="020B0502020202020204" pitchFamily="34" charset="0"/>
              </a:rPr>
              <a:t>IME | MLTI | MLA I | VAII |</a:t>
            </a:r>
            <a:endParaRPr lang="es-MX" sz="3000" b="1">
              <a:solidFill>
                <a:schemeClr val="bg1">
                  <a:lumMod val="50000"/>
                </a:schemeClr>
              </a:solidFill>
              <a:latin typeface="Century Gothic" panose="020B0502020202020204" pitchFamily="34" charset="0"/>
            </a:endParaRPr>
          </a:p>
        </p:txBody>
      </p:sp>
      <p:sp>
        <p:nvSpPr>
          <p:cNvPr id="7" name="16 CuadroTexto">
            <a:extLst>
              <a:ext uri="{FF2B5EF4-FFF2-40B4-BE49-F238E27FC236}">
                <a16:creationId xmlns:a16="http://schemas.microsoft.com/office/drawing/2014/main" id="{5F1CC6A6-B6AD-48B4-B15E-C05F9B6F7EBD}"/>
              </a:ext>
            </a:extLst>
          </p:cNvPr>
          <p:cNvSpPr txBox="1"/>
          <p:nvPr/>
        </p:nvSpPr>
        <p:spPr>
          <a:xfrm>
            <a:off x="3576020" y="4850967"/>
            <a:ext cx="5263181" cy="861774"/>
          </a:xfrm>
          <a:prstGeom prst="rect">
            <a:avLst/>
          </a:prstGeom>
          <a:noFill/>
        </p:spPr>
        <p:txBody>
          <a:bodyPr wrap="square" rtlCol="0">
            <a:spAutoFit/>
          </a:bodyPr>
          <a:lstStyle/>
          <a:p>
            <a:r>
              <a:rPr lang="es-MX" sz="2500">
                <a:solidFill>
                  <a:schemeClr val="tx1">
                    <a:lumMod val="95000"/>
                    <a:lumOff val="5000"/>
                  </a:schemeClr>
                </a:solidFill>
                <a:latin typeface="Century Gothic" panose="020B0502020202020204" pitchFamily="34" charset="0"/>
                <a:ea typeface="Segoe UI Historic" panose="020B0502040204020203" pitchFamily="34" charset="0"/>
                <a:cs typeface="Segoe UI Historic" panose="020B0502040204020203" pitchFamily="34" charset="0"/>
              </a:rPr>
              <a:t>Director General MTF/ aperez@mtfrodamientos.com</a:t>
            </a:r>
          </a:p>
        </p:txBody>
      </p:sp>
      <p:pic>
        <p:nvPicPr>
          <p:cNvPr id="9" name="Imagen 9">
            <a:extLst>
              <a:ext uri="{FF2B5EF4-FFF2-40B4-BE49-F238E27FC236}">
                <a16:creationId xmlns:a16="http://schemas.microsoft.com/office/drawing/2014/main" id="{86481696-A521-45FE-9CB8-1BE0CD00EB21}"/>
              </a:ext>
            </a:extLst>
          </p:cNvPr>
          <p:cNvPicPr>
            <a:picLocks noChangeAspect="1"/>
          </p:cNvPicPr>
          <p:nvPr/>
        </p:nvPicPr>
        <p:blipFill>
          <a:blip r:embed="rId3" cstate="print">
            <a:extLst>
              <a:ext uri="{28A0092B-C50C-407E-A947-70E740481C1C}">
                <a14:useLocalDpi xmlns:a14="http://schemas.microsoft.com/office/drawing/2010/main" val="0"/>
              </a:ext>
            </a:extLst>
          </a:blip>
          <a:srcRect l="5" r="5"/>
          <a:stretch/>
        </p:blipFill>
        <p:spPr>
          <a:xfrm>
            <a:off x="451281" y="2006729"/>
            <a:ext cx="2328181" cy="23262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6916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E93455-8D22-42D2-8B2D-C480DEBEE527}"/>
              </a:ext>
            </a:extLst>
          </p:cNvPr>
          <p:cNvSpPr>
            <a:spLocks noGrp="1"/>
          </p:cNvSpPr>
          <p:nvPr>
            <p:ph type="title"/>
          </p:nvPr>
        </p:nvSpPr>
        <p:spPr>
          <a:xfrm>
            <a:off x="1081124" y="933080"/>
            <a:ext cx="6823203" cy="724376"/>
          </a:xfrm>
        </p:spPr>
        <p:txBody>
          <a:bodyPr/>
          <a:lstStyle/>
          <a:p>
            <a:r>
              <a:rPr lang="es-MX" b="1">
                <a:latin typeface="Century Gothic" panose="020B0502020202020204" pitchFamily="34" charset="0"/>
              </a:rPr>
              <a:t>Medidas proactivas para prevenir el daño</a:t>
            </a:r>
          </a:p>
        </p:txBody>
      </p:sp>
      <p:graphicFrame>
        <p:nvGraphicFramePr>
          <p:cNvPr id="4" name="6 Diagrama">
            <a:extLst>
              <a:ext uri="{FF2B5EF4-FFF2-40B4-BE49-F238E27FC236}">
                <a16:creationId xmlns:a16="http://schemas.microsoft.com/office/drawing/2014/main" id="{B4755A39-65BA-4429-AE14-332B8879AEA2}"/>
              </a:ext>
            </a:extLst>
          </p:cNvPr>
          <p:cNvGraphicFramePr/>
          <p:nvPr>
            <p:extLst>
              <p:ext uri="{D42A27DB-BD31-4B8C-83A1-F6EECF244321}">
                <p14:modId xmlns:p14="http://schemas.microsoft.com/office/powerpoint/2010/main" val="3394059414"/>
              </p:ext>
            </p:extLst>
          </p:nvPr>
        </p:nvGraphicFramePr>
        <p:xfrm>
          <a:off x="5360686" y="2145923"/>
          <a:ext cx="2454483" cy="2106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BB55BB44-A338-430B-B9C3-3A1962F0E91E}"/>
              </a:ext>
            </a:extLst>
          </p:cNvPr>
          <p:cNvPicPr>
            <a:picLocks noChangeAspect="1"/>
          </p:cNvPicPr>
          <p:nvPr/>
        </p:nvPicPr>
        <p:blipFill>
          <a:blip r:embed="rId8"/>
          <a:stretch>
            <a:fillRect/>
          </a:stretch>
        </p:blipFill>
        <p:spPr>
          <a:xfrm>
            <a:off x="1081124" y="1657456"/>
            <a:ext cx="2683664" cy="1771544"/>
          </a:xfrm>
          <a:prstGeom prst="rect">
            <a:avLst/>
          </a:prstGeom>
        </p:spPr>
      </p:pic>
      <p:pic>
        <p:nvPicPr>
          <p:cNvPr id="8" name="Imagen 7">
            <a:extLst>
              <a:ext uri="{FF2B5EF4-FFF2-40B4-BE49-F238E27FC236}">
                <a16:creationId xmlns:a16="http://schemas.microsoft.com/office/drawing/2014/main" id="{F9D108ED-DE0F-4A76-81F1-082B3C821C0A}"/>
              </a:ext>
            </a:extLst>
          </p:cNvPr>
          <p:cNvPicPr>
            <a:picLocks noChangeAspect="1"/>
          </p:cNvPicPr>
          <p:nvPr/>
        </p:nvPicPr>
        <p:blipFill>
          <a:blip r:embed="rId9"/>
          <a:stretch>
            <a:fillRect/>
          </a:stretch>
        </p:blipFill>
        <p:spPr>
          <a:xfrm>
            <a:off x="1081125" y="3590925"/>
            <a:ext cx="2675698" cy="1766286"/>
          </a:xfrm>
          <a:prstGeom prst="rect">
            <a:avLst/>
          </a:prstGeom>
        </p:spPr>
      </p:pic>
      <p:cxnSp>
        <p:nvCxnSpPr>
          <p:cNvPr id="3" name="Conector recto 2">
            <a:extLst>
              <a:ext uri="{FF2B5EF4-FFF2-40B4-BE49-F238E27FC236}">
                <a16:creationId xmlns:a16="http://schemas.microsoft.com/office/drawing/2014/main" id="{0DC5EC4A-BBEC-737F-CCC8-FC13AC6B9273}"/>
              </a:ext>
            </a:extLst>
          </p:cNvPr>
          <p:cNvCxnSpPr>
            <a:cxnSpLocks/>
          </p:cNvCxnSpPr>
          <p:nvPr/>
        </p:nvCxnSpPr>
        <p:spPr>
          <a:xfrm>
            <a:off x="4463654" y="1657456"/>
            <a:ext cx="0" cy="3672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12997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97583" y="949645"/>
            <a:ext cx="6823203" cy="724376"/>
          </a:xfrm>
        </p:spPr>
        <p:txBody>
          <a:bodyPr>
            <a:normAutofit/>
          </a:bodyPr>
          <a:lstStyle/>
          <a:p>
            <a:r>
              <a:rPr lang="es-MX" sz="3000" b="1">
                <a:latin typeface="Century Gothic" panose="020B0502020202020204" pitchFamily="34" charset="0"/>
              </a:rPr>
              <a:t>2. Desgaste - 2.1 Abrasivo</a:t>
            </a:r>
            <a:endParaRPr lang="es-ES" sz="3000" b="1">
              <a:latin typeface="Century Gothic" panose="020B0502020202020204" pitchFamily="34" charset="0"/>
            </a:endParaRPr>
          </a:p>
        </p:txBody>
      </p:sp>
      <p:pic>
        <p:nvPicPr>
          <p:cNvPr id="15" name="Imagen 14">
            <a:extLst>
              <a:ext uri="{FF2B5EF4-FFF2-40B4-BE49-F238E27FC236}">
                <a16:creationId xmlns:a16="http://schemas.microsoft.com/office/drawing/2014/main" id="{C5EE18D5-1F30-4E9C-B0EC-AA73B8057775}"/>
              </a:ext>
            </a:extLst>
          </p:cNvPr>
          <p:cNvPicPr>
            <a:picLocks noChangeAspect="1"/>
          </p:cNvPicPr>
          <p:nvPr/>
        </p:nvPicPr>
        <p:blipFill>
          <a:blip r:embed="rId3"/>
          <a:stretch>
            <a:fillRect/>
          </a:stretch>
        </p:blipFill>
        <p:spPr>
          <a:xfrm>
            <a:off x="1037077" y="3429000"/>
            <a:ext cx="2850911" cy="1893682"/>
          </a:xfrm>
          <a:prstGeom prst="rect">
            <a:avLst/>
          </a:prstGeom>
        </p:spPr>
      </p:pic>
      <p:sp>
        <p:nvSpPr>
          <p:cNvPr id="12" name="CuadroTexto 11">
            <a:extLst>
              <a:ext uri="{FF2B5EF4-FFF2-40B4-BE49-F238E27FC236}">
                <a16:creationId xmlns:a16="http://schemas.microsoft.com/office/drawing/2014/main" id="{076B9E02-B7C3-48BE-BCFD-ED9E7B40D5C2}"/>
              </a:ext>
            </a:extLst>
          </p:cNvPr>
          <p:cNvSpPr txBox="1"/>
          <p:nvPr/>
        </p:nvSpPr>
        <p:spPr>
          <a:xfrm>
            <a:off x="5426203" y="2415016"/>
            <a:ext cx="3020678" cy="1929887"/>
          </a:xfrm>
          <a:prstGeom prst="rect">
            <a:avLst/>
          </a:prstGeom>
          <a:noFill/>
        </p:spPr>
        <p:txBody>
          <a:bodyPr wrap="square">
            <a:spAutoFit/>
          </a:bodyPr>
          <a:lstStyle/>
          <a:p>
            <a:pPr algn="l">
              <a:lnSpc>
                <a:spcPct val="150000"/>
              </a:lnSpc>
            </a:pPr>
            <a:r>
              <a:rPr lang="es-MX" sz="1350" b="0" i="0" u="none" strike="noStrike" baseline="0">
                <a:latin typeface="Visby CF Medium" panose="00000600000000000000" pitchFamily="2" charset="0"/>
              </a:rPr>
              <a:t>• Eliminación gradual del material</a:t>
            </a:r>
          </a:p>
          <a:p>
            <a:pPr algn="l">
              <a:lnSpc>
                <a:spcPct val="150000"/>
              </a:lnSpc>
            </a:pPr>
            <a:r>
              <a:rPr lang="es-MX" sz="1350" b="0" i="0" u="none" strike="noStrike" baseline="0">
                <a:latin typeface="Visby CF Medium" panose="00000600000000000000" pitchFamily="2" charset="0"/>
              </a:rPr>
              <a:t>• Lubricación inadecuada</a:t>
            </a:r>
          </a:p>
          <a:p>
            <a:pPr algn="l">
              <a:lnSpc>
                <a:spcPct val="150000"/>
              </a:lnSpc>
            </a:pPr>
            <a:r>
              <a:rPr lang="es-MX" sz="1350" b="0" i="0" u="none" strike="noStrike" baseline="0">
                <a:latin typeface="Visby CF Medium" panose="00000600000000000000" pitchFamily="2" charset="0"/>
              </a:rPr>
              <a:t>• Ingreso de partículas sucias</a:t>
            </a:r>
          </a:p>
          <a:p>
            <a:pPr algn="l">
              <a:lnSpc>
                <a:spcPct val="150000"/>
              </a:lnSpc>
            </a:pPr>
            <a:r>
              <a:rPr lang="es-MX" sz="1350" b="0" i="0" u="none" strike="noStrike" baseline="0">
                <a:latin typeface="Visby CF Medium" panose="00000600000000000000" pitchFamily="2" charset="0"/>
              </a:rPr>
              <a:t>(contaminantes)</a:t>
            </a:r>
          </a:p>
          <a:p>
            <a:pPr algn="l">
              <a:lnSpc>
                <a:spcPct val="150000"/>
              </a:lnSpc>
            </a:pPr>
            <a:r>
              <a:rPr lang="es-MX" sz="1350" b="0" i="0" u="none" strike="noStrike" baseline="0">
                <a:latin typeface="Visby CF Medium" panose="00000600000000000000" pitchFamily="2" charset="0"/>
              </a:rPr>
              <a:t>• Superficies opacas (mayormente)</a:t>
            </a:r>
          </a:p>
          <a:p>
            <a:pPr algn="l">
              <a:lnSpc>
                <a:spcPct val="150000"/>
              </a:lnSpc>
            </a:pPr>
            <a:r>
              <a:rPr lang="es-MX" sz="1350" b="0" i="0" u="none" strike="noStrike" baseline="0">
                <a:latin typeface="Visby CF Medium" panose="00000600000000000000" pitchFamily="2" charset="0"/>
              </a:rPr>
              <a:t>• Proceso degenerativo (acelerado)</a:t>
            </a:r>
            <a:endParaRPr lang="es-MX" sz="1350">
              <a:latin typeface="Visby CF Medium" panose="00000600000000000000" pitchFamily="2" charset="0"/>
            </a:endParaRPr>
          </a:p>
        </p:txBody>
      </p:sp>
      <p:pic>
        <p:nvPicPr>
          <p:cNvPr id="8" name="Imagen 7">
            <a:extLst>
              <a:ext uri="{FF2B5EF4-FFF2-40B4-BE49-F238E27FC236}">
                <a16:creationId xmlns:a16="http://schemas.microsoft.com/office/drawing/2014/main" id="{B77D812C-1DB3-4508-896F-7E69CDD77C4E}"/>
              </a:ext>
            </a:extLst>
          </p:cNvPr>
          <p:cNvPicPr>
            <a:picLocks noChangeAspect="1"/>
          </p:cNvPicPr>
          <p:nvPr/>
        </p:nvPicPr>
        <p:blipFill>
          <a:blip r:embed="rId4"/>
          <a:stretch>
            <a:fillRect/>
          </a:stretch>
        </p:blipFill>
        <p:spPr>
          <a:xfrm>
            <a:off x="697119" y="1674021"/>
            <a:ext cx="1618888" cy="1508900"/>
          </a:xfrm>
          <a:prstGeom prst="rect">
            <a:avLst/>
          </a:prstGeom>
        </p:spPr>
      </p:pic>
      <p:pic>
        <p:nvPicPr>
          <p:cNvPr id="10" name="Imagen 9">
            <a:extLst>
              <a:ext uri="{FF2B5EF4-FFF2-40B4-BE49-F238E27FC236}">
                <a16:creationId xmlns:a16="http://schemas.microsoft.com/office/drawing/2014/main" id="{7474B135-7D38-4FF6-AA49-FB9458D2DF4C}"/>
              </a:ext>
            </a:extLst>
          </p:cNvPr>
          <p:cNvPicPr>
            <a:picLocks noChangeAspect="1"/>
          </p:cNvPicPr>
          <p:nvPr/>
        </p:nvPicPr>
        <p:blipFill>
          <a:blip r:embed="rId5"/>
          <a:stretch>
            <a:fillRect/>
          </a:stretch>
        </p:blipFill>
        <p:spPr>
          <a:xfrm>
            <a:off x="2603840" y="1660565"/>
            <a:ext cx="1623654" cy="1508900"/>
          </a:xfrm>
          <a:prstGeom prst="rect">
            <a:avLst/>
          </a:prstGeom>
        </p:spPr>
      </p:pic>
      <p:cxnSp>
        <p:nvCxnSpPr>
          <p:cNvPr id="16" name="Conector recto 15">
            <a:extLst>
              <a:ext uri="{FF2B5EF4-FFF2-40B4-BE49-F238E27FC236}">
                <a16:creationId xmlns:a16="http://schemas.microsoft.com/office/drawing/2014/main" id="{EDA44590-957F-48B0-9FFD-3B89B72844A4}"/>
              </a:ext>
            </a:extLst>
          </p:cNvPr>
          <p:cNvCxnSpPr/>
          <p:nvPr/>
        </p:nvCxnSpPr>
        <p:spPr>
          <a:xfrm>
            <a:off x="4553462" y="1662416"/>
            <a:ext cx="0" cy="3672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41005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573778" y="2056200"/>
            <a:ext cx="3888432" cy="931135"/>
          </a:xfrm>
          <a:prstGeom prst="rect">
            <a:avLst/>
          </a:prstGeom>
        </p:spPr>
      </p:pic>
      <p:pic>
        <p:nvPicPr>
          <p:cNvPr id="8" name="Imagen 7"/>
          <p:cNvPicPr>
            <a:picLocks noChangeAspect="1"/>
          </p:cNvPicPr>
          <p:nvPr/>
        </p:nvPicPr>
        <p:blipFill>
          <a:blip r:embed="rId4"/>
          <a:stretch>
            <a:fillRect/>
          </a:stretch>
        </p:blipFill>
        <p:spPr>
          <a:xfrm>
            <a:off x="5301254" y="3297864"/>
            <a:ext cx="2604800" cy="2107762"/>
          </a:xfrm>
          <a:prstGeom prst="rect">
            <a:avLst/>
          </a:prstGeom>
        </p:spPr>
      </p:pic>
      <p:sp>
        <p:nvSpPr>
          <p:cNvPr id="9" name="Rectángulo redondeado 8"/>
          <p:cNvSpPr/>
          <p:nvPr/>
        </p:nvSpPr>
        <p:spPr>
          <a:xfrm>
            <a:off x="2681790" y="1541498"/>
            <a:ext cx="3672408" cy="520707"/>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MX" sz="1350"/>
              <a:t>Superficies planas debido al pulido y deformación plástica. </a:t>
            </a:r>
          </a:p>
        </p:txBody>
      </p:sp>
      <p:pic>
        <p:nvPicPr>
          <p:cNvPr id="5" name="Imagen 4">
            <a:extLst>
              <a:ext uri="{FF2B5EF4-FFF2-40B4-BE49-F238E27FC236}">
                <a16:creationId xmlns:a16="http://schemas.microsoft.com/office/drawing/2014/main" id="{D5C3D030-87CF-415C-9DCA-ED41E6A470DD}"/>
              </a:ext>
            </a:extLst>
          </p:cNvPr>
          <p:cNvPicPr>
            <a:picLocks noChangeAspect="1"/>
          </p:cNvPicPr>
          <p:nvPr/>
        </p:nvPicPr>
        <p:blipFill>
          <a:blip r:embed="rId5"/>
          <a:stretch>
            <a:fillRect/>
          </a:stretch>
        </p:blipFill>
        <p:spPr>
          <a:xfrm>
            <a:off x="1557508" y="3297863"/>
            <a:ext cx="2362504" cy="2068091"/>
          </a:xfrm>
          <a:prstGeom prst="rect">
            <a:avLst/>
          </a:prstGeom>
        </p:spPr>
      </p:pic>
      <p:sp>
        <p:nvSpPr>
          <p:cNvPr id="10" name="1 Título">
            <a:extLst>
              <a:ext uri="{FF2B5EF4-FFF2-40B4-BE49-F238E27FC236}">
                <a16:creationId xmlns:a16="http://schemas.microsoft.com/office/drawing/2014/main" id="{6D43DC35-5FC3-2F4C-D111-854833C52EC1}"/>
              </a:ext>
            </a:extLst>
          </p:cNvPr>
          <p:cNvSpPr>
            <a:spLocks noGrp="1"/>
          </p:cNvSpPr>
          <p:nvPr>
            <p:ph type="title"/>
          </p:nvPr>
        </p:nvSpPr>
        <p:spPr>
          <a:xfrm>
            <a:off x="444157" y="949645"/>
            <a:ext cx="6823203" cy="724376"/>
          </a:xfrm>
        </p:spPr>
        <p:txBody>
          <a:bodyPr>
            <a:normAutofit/>
          </a:bodyPr>
          <a:lstStyle/>
          <a:p>
            <a:r>
              <a:rPr lang="es-MX" sz="3000" b="1">
                <a:latin typeface="Century Gothic" panose="020B0502020202020204" pitchFamily="34" charset="0"/>
              </a:rPr>
              <a:t>2. Desgaste - 2.1 Abrasivo</a:t>
            </a:r>
            <a:endParaRPr lang="es-ES" sz="3000" b="1">
              <a:latin typeface="Century Gothic" panose="020B0502020202020204" pitchFamily="34" charset="0"/>
            </a:endParaRPr>
          </a:p>
        </p:txBody>
      </p:sp>
      <p:cxnSp>
        <p:nvCxnSpPr>
          <p:cNvPr id="11" name="Conector recto 10">
            <a:extLst>
              <a:ext uri="{FF2B5EF4-FFF2-40B4-BE49-F238E27FC236}">
                <a16:creationId xmlns:a16="http://schemas.microsoft.com/office/drawing/2014/main" id="{72B7296C-82B5-E5F2-3BE3-6EF8E528D8AF}"/>
              </a:ext>
            </a:extLst>
          </p:cNvPr>
          <p:cNvCxnSpPr>
            <a:cxnSpLocks/>
          </p:cNvCxnSpPr>
          <p:nvPr/>
        </p:nvCxnSpPr>
        <p:spPr>
          <a:xfrm flipH="1">
            <a:off x="251223" y="3043618"/>
            <a:ext cx="864155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Conector recto 11">
            <a:extLst>
              <a:ext uri="{FF2B5EF4-FFF2-40B4-BE49-F238E27FC236}">
                <a16:creationId xmlns:a16="http://schemas.microsoft.com/office/drawing/2014/main" id="{396B144B-160D-3F78-8A0E-22D732CCC091}"/>
              </a:ext>
            </a:extLst>
          </p:cNvPr>
          <p:cNvCxnSpPr/>
          <p:nvPr/>
        </p:nvCxnSpPr>
        <p:spPr>
          <a:xfrm>
            <a:off x="4463654" y="3043954"/>
            <a:ext cx="0" cy="2322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03666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EE469-6BC3-45C8-BA65-7110251D0023}"/>
              </a:ext>
            </a:extLst>
          </p:cNvPr>
          <p:cNvSpPr>
            <a:spLocks noGrp="1"/>
          </p:cNvSpPr>
          <p:nvPr>
            <p:ph type="title"/>
          </p:nvPr>
        </p:nvSpPr>
        <p:spPr>
          <a:xfrm>
            <a:off x="876943" y="949645"/>
            <a:ext cx="6823203" cy="724376"/>
          </a:xfrm>
        </p:spPr>
        <p:txBody>
          <a:bodyPr/>
          <a:lstStyle/>
          <a:p>
            <a:r>
              <a:rPr lang="es-MX" sz="3000" b="1">
                <a:latin typeface="Century Gothic" panose="020B0502020202020204" pitchFamily="34" charset="0"/>
              </a:rPr>
              <a:t>Mecanismo de falla</a:t>
            </a:r>
          </a:p>
        </p:txBody>
      </p:sp>
      <p:pic>
        <p:nvPicPr>
          <p:cNvPr id="4" name="Imagen 3">
            <a:extLst>
              <a:ext uri="{FF2B5EF4-FFF2-40B4-BE49-F238E27FC236}">
                <a16:creationId xmlns:a16="http://schemas.microsoft.com/office/drawing/2014/main" id="{CD14BC93-9AC3-4B39-BA6C-F5DC56F5CCE8}"/>
              </a:ext>
            </a:extLst>
          </p:cNvPr>
          <p:cNvPicPr>
            <a:picLocks noChangeAspect="1"/>
          </p:cNvPicPr>
          <p:nvPr/>
        </p:nvPicPr>
        <p:blipFill>
          <a:blip r:embed="rId3"/>
          <a:stretch>
            <a:fillRect/>
          </a:stretch>
        </p:blipFill>
        <p:spPr>
          <a:xfrm>
            <a:off x="1085851" y="1720053"/>
            <a:ext cx="2503490" cy="1670581"/>
          </a:xfrm>
          <a:prstGeom prst="rect">
            <a:avLst/>
          </a:prstGeom>
        </p:spPr>
      </p:pic>
      <p:pic>
        <p:nvPicPr>
          <p:cNvPr id="6" name="Imagen 5">
            <a:extLst>
              <a:ext uri="{FF2B5EF4-FFF2-40B4-BE49-F238E27FC236}">
                <a16:creationId xmlns:a16="http://schemas.microsoft.com/office/drawing/2014/main" id="{956DC8D7-B975-40C2-8304-0C375C30BD7F}"/>
              </a:ext>
            </a:extLst>
          </p:cNvPr>
          <p:cNvPicPr>
            <a:picLocks noChangeAspect="1"/>
          </p:cNvPicPr>
          <p:nvPr/>
        </p:nvPicPr>
        <p:blipFill>
          <a:blip r:embed="rId4"/>
          <a:stretch>
            <a:fillRect/>
          </a:stretch>
        </p:blipFill>
        <p:spPr>
          <a:xfrm>
            <a:off x="5853736" y="1720054"/>
            <a:ext cx="2533230" cy="1670580"/>
          </a:xfrm>
          <a:prstGeom prst="rect">
            <a:avLst/>
          </a:prstGeom>
        </p:spPr>
      </p:pic>
      <p:pic>
        <p:nvPicPr>
          <p:cNvPr id="8" name="Imagen 7">
            <a:extLst>
              <a:ext uri="{FF2B5EF4-FFF2-40B4-BE49-F238E27FC236}">
                <a16:creationId xmlns:a16="http://schemas.microsoft.com/office/drawing/2014/main" id="{74C8793B-656E-4C77-91B5-66EAB5E285DB}"/>
              </a:ext>
            </a:extLst>
          </p:cNvPr>
          <p:cNvPicPr>
            <a:picLocks noChangeAspect="1"/>
          </p:cNvPicPr>
          <p:nvPr/>
        </p:nvPicPr>
        <p:blipFill>
          <a:blip r:embed="rId5"/>
          <a:stretch>
            <a:fillRect/>
          </a:stretch>
        </p:blipFill>
        <p:spPr>
          <a:xfrm>
            <a:off x="1085851" y="3612189"/>
            <a:ext cx="2503490" cy="1662300"/>
          </a:xfrm>
          <a:prstGeom prst="rect">
            <a:avLst/>
          </a:prstGeom>
        </p:spPr>
      </p:pic>
      <p:pic>
        <p:nvPicPr>
          <p:cNvPr id="10" name="Imagen 9">
            <a:extLst>
              <a:ext uri="{FF2B5EF4-FFF2-40B4-BE49-F238E27FC236}">
                <a16:creationId xmlns:a16="http://schemas.microsoft.com/office/drawing/2014/main" id="{21747CE3-D2DB-41BD-9FD3-8A0DE4F2418D}"/>
              </a:ext>
            </a:extLst>
          </p:cNvPr>
          <p:cNvPicPr>
            <a:picLocks noChangeAspect="1"/>
          </p:cNvPicPr>
          <p:nvPr/>
        </p:nvPicPr>
        <p:blipFill>
          <a:blip r:embed="rId6"/>
          <a:stretch>
            <a:fillRect/>
          </a:stretch>
        </p:blipFill>
        <p:spPr>
          <a:xfrm>
            <a:off x="5853736" y="3612189"/>
            <a:ext cx="2533227" cy="1670578"/>
          </a:xfrm>
          <a:prstGeom prst="rect">
            <a:avLst/>
          </a:prstGeom>
        </p:spPr>
      </p:pic>
      <p:cxnSp>
        <p:nvCxnSpPr>
          <p:cNvPr id="3" name="Conector recto 2">
            <a:extLst>
              <a:ext uri="{FF2B5EF4-FFF2-40B4-BE49-F238E27FC236}">
                <a16:creationId xmlns:a16="http://schemas.microsoft.com/office/drawing/2014/main" id="{3F39A0D7-E3E2-B4D2-2A1F-80C17C84ABA7}"/>
              </a:ext>
            </a:extLst>
          </p:cNvPr>
          <p:cNvCxnSpPr>
            <a:cxnSpLocks/>
          </p:cNvCxnSpPr>
          <p:nvPr/>
        </p:nvCxnSpPr>
        <p:spPr>
          <a:xfrm flipH="1">
            <a:off x="251223" y="3534182"/>
            <a:ext cx="864155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 name="Conector recto 4">
            <a:extLst>
              <a:ext uri="{FF2B5EF4-FFF2-40B4-BE49-F238E27FC236}">
                <a16:creationId xmlns:a16="http://schemas.microsoft.com/office/drawing/2014/main" id="{740BEEE0-E87B-C50D-CF97-49FB76E4D329}"/>
              </a:ext>
            </a:extLst>
          </p:cNvPr>
          <p:cNvCxnSpPr/>
          <p:nvPr/>
        </p:nvCxnSpPr>
        <p:spPr>
          <a:xfrm>
            <a:off x="4463654" y="1682294"/>
            <a:ext cx="0" cy="3672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58807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745699-35F4-4DBE-B88B-2CFA3251B5C6}"/>
              </a:ext>
            </a:extLst>
          </p:cNvPr>
          <p:cNvSpPr>
            <a:spLocks noGrp="1"/>
          </p:cNvSpPr>
          <p:nvPr>
            <p:ph type="title"/>
          </p:nvPr>
        </p:nvSpPr>
        <p:spPr>
          <a:xfrm>
            <a:off x="570663" y="949645"/>
            <a:ext cx="6823203" cy="724376"/>
          </a:xfrm>
        </p:spPr>
        <p:txBody>
          <a:bodyPr/>
          <a:lstStyle/>
          <a:p>
            <a:r>
              <a:rPr lang="es-MX" sz="3000" b="1">
                <a:latin typeface="Century Gothic" panose="020B0502020202020204" pitchFamily="34" charset="0"/>
              </a:rPr>
              <a:t>Medidas proactivas para prevenir el daño</a:t>
            </a:r>
          </a:p>
        </p:txBody>
      </p:sp>
      <p:pic>
        <p:nvPicPr>
          <p:cNvPr id="4" name="Imagen 3">
            <a:extLst>
              <a:ext uri="{FF2B5EF4-FFF2-40B4-BE49-F238E27FC236}">
                <a16:creationId xmlns:a16="http://schemas.microsoft.com/office/drawing/2014/main" id="{6DCD9D7B-D7BE-4E49-B20B-2456680B8826}"/>
              </a:ext>
            </a:extLst>
          </p:cNvPr>
          <p:cNvPicPr>
            <a:picLocks noChangeAspect="1"/>
          </p:cNvPicPr>
          <p:nvPr/>
        </p:nvPicPr>
        <p:blipFill>
          <a:blip r:embed="rId3"/>
          <a:stretch>
            <a:fillRect/>
          </a:stretch>
        </p:blipFill>
        <p:spPr>
          <a:xfrm>
            <a:off x="1053193" y="1700925"/>
            <a:ext cx="2390543" cy="1585811"/>
          </a:xfrm>
          <a:prstGeom prst="rect">
            <a:avLst/>
          </a:prstGeom>
        </p:spPr>
      </p:pic>
      <p:pic>
        <p:nvPicPr>
          <p:cNvPr id="6" name="Imagen 5">
            <a:extLst>
              <a:ext uri="{FF2B5EF4-FFF2-40B4-BE49-F238E27FC236}">
                <a16:creationId xmlns:a16="http://schemas.microsoft.com/office/drawing/2014/main" id="{C1E1FE9A-85E7-4444-BE08-184C1B831D61}"/>
              </a:ext>
            </a:extLst>
          </p:cNvPr>
          <p:cNvPicPr>
            <a:picLocks noChangeAspect="1"/>
          </p:cNvPicPr>
          <p:nvPr/>
        </p:nvPicPr>
        <p:blipFill>
          <a:blip r:embed="rId4"/>
          <a:stretch>
            <a:fillRect/>
          </a:stretch>
        </p:blipFill>
        <p:spPr>
          <a:xfrm>
            <a:off x="1053193" y="3645216"/>
            <a:ext cx="2390540" cy="1585809"/>
          </a:xfrm>
          <a:prstGeom prst="rect">
            <a:avLst/>
          </a:prstGeom>
        </p:spPr>
      </p:pic>
      <p:graphicFrame>
        <p:nvGraphicFramePr>
          <p:cNvPr id="8" name="Diagrama 7">
            <a:extLst>
              <a:ext uri="{FF2B5EF4-FFF2-40B4-BE49-F238E27FC236}">
                <a16:creationId xmlns:a16="http://schemas.microsoft.com/office/drawing/2014/main" id="{47FCB85A-D427-455E-B458-5CCA97C3546E}"/>
              </a:ext>
            </a:extLst>
          </p:cNvPr>
          <p:cNvGraphicFramePr/>
          <p:nvPr>
            <p:extLst>
              <p:ext uri="{D42A27DB-BD31-4B8C-83A1-F6EECF244321}">
                <p14:modId xmlns:p14="http://schemas.microsoft.com/office/powerpoint/2010/main" val="1105629877"/>
              </p:ext>
            </p:extLst>
          </p:nvPr>
        </p:nvGraphicFramePr>
        <p:xfrm>
          <a:off x="5065302" y="1754814"/>
          <a:ext cx="3258108" cy="33483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3" name="Conector recto 2">
            <a:extLst>
              <a:ext uri="{FF2B5EF4-FFF2-40B4-BE49-F238E27FC236}">
                <a16:creationId xmlns:a16="http://schemas.microsoft.com/office/drawing/2014/main" id="{8DE83264-1842-035A-94EE-155A739F72EE}"/>
              </a:ext>
            </a:extLst>
          </p:cNvPr>
          <p:cNvCxnSpPr/>
          <p:nvPr/>
        </p:nvCxnSpPr>
        <p:spPr>
          <a:xfrm>
            <a:off x="4463654" y="1682294"/>
            <a:ext cx="0" cy="3618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09422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0815" y="949645"/>
            <a:ext cx="6823203" cy="724376"/>
          </a:xfrm>
        </p:spPr>
        <p:txBody>
          <a:bodyPr>
            <a:normAutofit/>
          </a:bodyPr>
          <a:lstStyle/>
          <a:p>
            <a:r>
              <a:rPr lang="es-MX" sz="3000" b="1">
                <a:latin typeface="Century Gothic" panose="020B0502020202020204" pitchFamily="34" charset="0"/>
              </a:rPr>
              <a:t>2. Desgaste - 2.2 Adhesivo</a:t>
            </a:r>
            <a:endParaRPr lang="es-ES" sz="3000" b="1">
              <a:latin typeface="Century Gothic" panose="020B0502020202020204"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7071533" y="1916503"/>
            <a:ext cx="1640667" cy="2828852"/>
          </a:xfrm>
          <a:prstGeom prst="rect">
            <a:avLst/>
          </a:prstGeom>
          <a:noFill/>
          <a:ln w="9525">
            <a:noFill/>
            <a:miter lim="800000"/>
            <a:headEnd/>
            <a:tailEnd/>
          </a:ln>
        </p:spPr>
      </p:pic>
      <p:sp>
        <p:nvSpPr>
          <p:cNvPr id="10" name="CuadroTexto 9">
            <a:extLst>
              <a:ext uri="{FF2B5EF4-FFF2-40B4-BE49-F238E27FC236}">
                <a16:creationId xmlns:a16="http://schemas.microsoft.com/office/drawing/2014/main" id="{4250D277-C7D2-4BB4-9BB8-D878028E04FC}"/>
              </a:ext>
            </a:extLst>
          </p:cNvPr>
          <p:cNvSpPr txBox="1"/>
          <p:nvPr/>
        </p:nvSpPr>
        <p:spPr>
          <a:xfrm>
            <a:off x="351604" y="2014574"/>
            <a:ext cx="3662612" cy="2858283"/>
          </a:xfrm>
          <a:prstGeom prst="rect">
            <a:avLst/>
          </a:prstGeom>
          <a:noFill/>
        </p:spPr>
        <p:txBody>
          <a:bodyPr wrap="square">
            <a:spAutoFit/>
          </a:bodyPr>
          <a:lstStyle/>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Aceleraciones</a:t>
            </a:r>
          </a:p>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Deslizamiento/adherencias/corrosión por</a:t>
            </a:r>
          </a:p>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fricción</a:t>
            </a:r>
          </a:p>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Transferencia de material/calor por</a:t>
            </a:r>
          </a:p>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fricción</a:t>
            </a:r>
          </a:p>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Templado/revenido con concentraciones</a:t>
            </a:r>
          </a:p>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de tensión y grietas o adherencias</a:t>
            </a:r>
          </a:p>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a:t>
            </a:r>
            <a:r>
              <a:rPr lang="es-MX" sz="1350">
                <a:latin typeface="Segoe UI Historic" panose="020B0502040204020203" pitchFamily="34" charset="0"/>
                <a:ea typeface="Segoe UI Historic" panose="020B0502040204020203" pitchFamily="34" charset="0"/>
                <a:cs typeface="Segoe UI Historic" panose="020B0502040204020203" pitchFamily="34" charset="0"/>
              </a:rPr>
              <a:t>C</a:t>
            </a: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argas ligeras y aceleraciones</a:t>
            </a:r>
          </a:p>
          <a:p>
            <a:pPr algn="l">
              <a:lnSpc>
                <a:spcPct val="150000"/>
              </a:lnSpc>
            </a:pPr>
            <a:endParaRPr lang="es-MX" sz="135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4" name="Imagen 13">
            <a:extLst>
              <a:ext uri="{FF2B5EF4-FFF2-40B4-BE49-F238E27FC236}">
                <a16:creationId xmlns:a16="http://schemas.microsoft.com/office/drawing/2014/main" id="{5398C940-13F0-4F24-89B5-B1D68C78A359}"/>
              </a:ext>
            </a:extLst>
          </p:cNvPr>
          <p:cNvPicPr>
            <a:picLocks noChangeAspect="1"/>
          </p:cNvPicPr>
          <p:nvPr/>
        </p:nvPicPr>
        <p:blipFill>
          <a:blip r:embed="rId4"/>
          <a:stretch>
            <a:fillRect/>
          </a:stretch>
        </p:blipFill>
        <p:spPr>
          <a:xfrm>
            <a:off x="4717580" y="3527072"/>
            <a:ext cx="2075658" cy="1757867"/>
          </a:xfrm>
          <a:prstGeom prst="rect">
            <a:avLst/>
          </a:prstGeom>
        </p:spPr>
      </p:pic>
      <p:pic>
        <p:nvPicPr>
          <p:cNvPr id="16" name="Imagen 15">
            <a:extLst>
              <a:ext uri="{FF2B5EF4-FFF2-40B4-BE49-F238E27FC236}">
                <a16:creationId xmlns:a16="http://schemas.microsoft.com/office/drawing/2014/main" id="{5AC7B0C8-9628-472B-9EFA-858660DB7247}"/>
              </a:ext>
            </a:extLst>
          </p:cNvPr>
          <p:cNvPicPr>
            <a:picLocks noChangeAspect="1"/>
          </p:cNvPicPr>
          <p:nvPr/>
        </p:nvPicPr>
        <p:blipFill rotWithShape="1">
          <a:blip r:embed="rId5"/>
          <a:srcRect l="10648" r="12952"/>
          <a:stretch/>
        </p:blipFill>
        <p:spPr>
          <a:xfrm>
            <a:off x="4716067" y="1674022"/>
            <a:ext cx="2077172" cy="1656908"/>
          </a:xfrm>
          <a:prstGeom prst="rect">
            <a:avLst/>
          </a:prstGeom>
        </p:spPr>
      </p:pic>
      <p:cxnSp>
        <p:nvCxnSpPr>
          <p:cNvPr id="3" name="Conector recto 2">
            <a:extLst>
              <a:ext uri="{FF2B5EF4-FFF2-40B4-BE49-F238E27FC236}">
                <a16:creationId xmlns:a16="http://schemas.microsoft.com/office/drawing/2014/main" id="{4B7217F1-A91E-7DA3-883B-54E103A75292}"/>
              </a:ext>
            </a:extLst>
          </p:cNvPr>
          <p:cNvCxnSpPr/>
          <p:nvPr/>
        </p:nvCxnSpPr>
        <p:spPr>
          <a:xfrm>
            <a:off x="4406503" y="1698623"/>
            <a:ext cx="0" cy="3618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65012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FBD5DF-73C9-413B-7D08-7195550DD2DA}"/>
              </a:ext>
            </a:extLst>
          </p:cNvPr>
          <p:cNvSpPr>
            <a:spLocks noGrp="1"/>
          </p:cNvSpPr>
          <p:nvPr>
            <p:ph type="title"/>
          </p:nvPr>
        </p:nvSpPr>
        <p:spPr>
          <a:xfrm>
            <a:off x="889907" y="949645"/>
            <a:ext cx="6823203" cy="724376"/>
          </a:xfrm>
        </p:spPr>
        <p:txBody>
          <a:bodyPr/>
          <a:lstStyle/>
          <a:p>
            <a:r>
              <a:rPr lang="es-MX" sz="3000" b="1">
                <a:latin typeface="Century Gothic" panose="020B0502020202020204" pitchFamily="34" charset="0"/>
              </a:rPr>
              <a:t>Efecto de la falta de carga en la maquinaria</a:t>
            </a:r>
          </a:p>
        </p:txBody>
      </p:sp>
      <p:pic>
        <p:nvPicPr>
          <p:cNvPr id="5" name="Imagen 4" descr="Imagen que contiene naranja, camioneta, estacionado, tabla&#10;&#10;Descripción generada automáticamente">
            <a:extLst>
              <a:ext uri="{FF2B5EF4-FFF2-40B4-BE49-F238E27FC236}">
                <a16:creationId xmlns:a16="http://schemas.microsoft.com/office/drawing/2014/main" id="{7418A44E-2D30-1C57-439A-04F07736F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907" y="1910427"/>
            <a:ext cx="4056290" cy="3037147"/>
          </a:xfrm>
          <a:prstGeom prst="rect">
            <a:avLst/>
          </a:prstGeom>
        </p:spPr>
      </p:pic>
      <p:sp>
        <p:nvSpPr>
          <p:cNvPr id="6" name="CuadroTexto 5">
            <a:extLst>
              <a:ext uri="{FF2B5EF4-FFF2-40B4-BE49-F238E27FC236}">
                <a16:creationId xmlns:a16="http://schemas.microsoft.com/office/drawing/2014/main" id="{BBEF1B81-97E1-8021-EC34-EC11C67A9B69}"/>
              </a:ext>
            </a:extLst>
          </p:cNvPr>
          <p:cNvSpPr txBox="1"/>
          <p:nvPr/>
        </p:nvSpPr>
        <p:spPr>
          <a:xfrm>
            <a:off x="5698316" y="2710136"/>
            <a:ext cx="2921442" cy="1246495"/>
          </a:xfrm>
          <a:prstGeom prst="rect">
            <a:avLst/>
          </a:prstGeom>
          <a:noFill/>
        </p:spPr>
        <p:txBody>
          <a:bodyPr wrap="square" rtlCol="0">
            <a:spAutoFit/>
          </a:bodyPr>
          <a:lstStyle/>
          <a:p>
            <a:pPr marL="214313" indent="-214313">
              <a:buFont typeface="Arial" panose="020B0604020202020204" pitchFamily="34" charset="0"/>
              <a:buChar char="•"/>
            </a:pPr>
            <a:r>
              <a:rPr lang="es-MX" sz="1500">
                <a:solidFill>
                  <a:schemeClr val="tx2">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Eliminación de película lubricante</a:t>
            </a:r>
          </a:p>
          <a:p>
            <a:pPr marL="214313" indent="-214313">
              <a:buFont typeface="Arial" panose="020B0604020202020204" pitchFamily="34" charset="0"/>
              <a:buChar char="•"/>
            </a:pPr>
            <a:r>
              <a:rPr lang="es-MX" sz="1500">
                <a:solidFill>
                  <a:schemeClr val="tx2">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Ruido (silbido)</a:t>
            </a:r>
          </a:p>
          <a:p>
            <a:pPr marL="214313" indent="-214313">
              <a:buFont typeface="Arial" panose="020B0604020202020204" pitchFamily="34" charset="0"/>
              <a:buChar char="•"/>
            </a:pPr>
            <a:r>
              <a:rPr lang="es-MX" sz="1500">
                <a:solidFill>
                  <a:schemeClr val="tx2">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Aumento de temperatura</a:t>
            </a:r>
          </a:p>
          <a:p>
            <a:pPr marL="214313" indent="-214313">
              <a:buFont typeface="Arial" panose="020B0604020202020204" pitchFamily="34" charset="0"/>
              <a:buChar char="•"/>
            </a:pPr>
            <a:r>
              <a:rPr lang="es-MX" sz="1500">
                <a:solidFill>
                  <a:schemeClr val="tx2">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Vibración</a:t>
            </a:r>
          </a:p>
        </p:txBody>
      </p:sp>
      <p:cxnSp>
        <p:nvCxnSpPr>
          <p:cNvPr id="7" name="Conector recto 6">
            <a:extLst>
              <a:ext uri="{FF2B5EF4-FFF2-40B4-BE49-F238E27FC236}">
                <a16:creationId xmlns:a16="http://schemas.microsoft.com/office/drawing/2014/main" id="{C7CEE32F-BF32-B144-7008-FF48453A4B3B}"/>
              </a:ext>
            </a:extLst>
          </p:cNvPr>
          <p:cNvCxnSpPr/>
          <p:nvPr/>
        </p:nvCxnSpPr>
        <p:spPr>
          <a:xfrm>
            <a:off x="5399396" y="1674019"/>
            <a:ext cx="0" cy="3564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6284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841AAD-AE48-8FEF-8856-FF59DBAD3801}"/>
              </a:ext>
            </a:extLst>
          </p:cNvPr>
          <p:cNvSpPr>
            <a:spLocks noGrp="1"/>
          </p:cNvSpPr>
          <p:nvPr>
            <p:ph type="title"/>
          </p:nvPr>
        </p:nvSpPr>
        <p:spPr>
          <a:xfrm>
            <a:off x="689302" y="949645"/>
            <a:ext cx="6823203" cy="724376"/>
          </a:xfrm>
        </p:spPr>
        <p:txBody>
          <a:bodyPr/>
          <a:lstStyle/>
          <a:p>
            <a:r>
              <a:rPr lang="es-MX" sz="3000" b="1">
                <a:latin typeface="Century Gothic" panose="020B0502020202020204" pitchFamily="34" charset="0"/>
              </a:rPr>
              <a:t>Efecto de la falta de precarga en motores</a:t>
            </a:r>
          </a:p>
        </p:txBody>
      </p:sp>
      <p:pic>
        <p:nvPicPr>
          <p:cNvPr id="5" name="Imagen 4">
            <a:extLst>
              <a:ext uri="{FF2B5EF4-FFF2-40B4-BE49-F238E27FC236}">
                <a16:creationId xmlns:a16="http://schemas.microsoft.com/office/drawing/2014/main" id="{CFC3CDB8-E141-7576-C7B4-65606EE3FC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290" y="1821682"/>
            <a:ext cx="1657421" cy="2208609"/>
          </a:xfrm>
          <a:prstGeom prst="rect">
            <a:avLst/>
          </a:prstGeom>
        </p:spPr>
      </p:pic>
      <p:pic>
        <p:nvPicPr>
          <p:cNvPr id="7" name="Imagen 6" descr="Puerta de madera&#10;&#10;Descripción generada automáticamente con confianza media">
            <a:extLst>
              <a:ext uri="{FF2B5EF4-FFF2-40B4-BE49-F238E27FC236}">
                <a16:creationId xmlns:a16="http://schemas.microsoft.com/office/drawing/2014/main" id="{45420FEE-872C-2467-1536-2CFE5CC86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937" y="1821681"/>
            <a:ext cx="1657421" cy="2208610"/>
          </a:xfrm>
          <a:prstGeom prst="rect">
            <a:avLst/>
          </a:prstGeom>
        </p:spPr>
      </p:pic>
      <p:pic>
        <p:nvPicPr>
          <p:cNvPr id="9" name="Imagen 8">
            <a:extLst>
              <a:ext uri="{FF2B5EF4-FFF2-40B4-BE49-F238E27FC236}">
                <a16:creationId xmlns:a16="http://schemas.microsoft.com/office/drawing/2014/main" id="{80E37A24-857F-F863-5FA6-B0ED70B86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302" y="1821683"/>
            <a:ext cx="1657421" cy="2208609"/>
          </a:xfrm>
          <a:prstGeom prst="rect">
            <a:avLst/>
          </a:prstGeom>
        </p:spPr>
      </p:pic>
      <p:grpSp>
        <p:nvGrpSpPr>
          <p:cNvPr id="14" name="Grupo 13">
            <a:extLst>
              <a:ext uri="{FF2B5EF4-FFF2-40B4-BE49-F238E27FC236}">
                <a16:creationId xmlns:a16="http://schemas.microsoft.com/office/drawing/2014/main" id="{D7514DB3-CAE8-1AC6-D742-E0415147ED4E}"/>
              </a:ext>
            </a:extLst>
          </p:cNvPr>
          <p:cNvGrpSpPr/>
          <p:nvPr/>
        </p:nvGrpSpPr>
        <p:grpSpPr>
          <a:xfrm>
            <a:off x="486802" y="4604515"/>
            <a:ext cx="2153111" cy="490517"/>
            <a:chOff x="649069" y="5214069"/>
            <a:chExt cx="2870815" cy="654022"/>
          </a:xfrm>
        </p:grpSpPr>
        <p:sp>
          <p:nvSpPr>
            <p:cNvPr id="10" name="4 Marcador de contenido">
              <a:extLst>
                <a:ext uri="{FF2B5EF4-FFF2-40B4-BE49-F238E27FC236}">
                  <a16:creationId xmlns:a16="http://schemas.microsoft.com/office/drawing/2014/main" id="{F7DABAD8-0E8C-3F95-70EB-12B8276ABFAF}"/>
                </a:ext>
              </a:extLst>
            </p:cNvPr>
            <p:cNvSpPr txBox="1">
              <a:spLocks/>
            </p:cNvSpPr>
            <p:nvPr/>
          </p:nvSpPr>
          <p:spPr>
            <a:xfrm>
              <a:off x="1309989" y="5214069"/>
              <a:ext cx="2209895" cy="6540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isby CF D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isby CF Medium" panose="000006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isby CF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isby CF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isby CF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500">
                  <a:latin typeface="Segoe UI Historic" panose="020B0502040204020203" pitchFamily="34" charset="0"/>
                  <a:ea typeface="Segoe UI Historic" panose="020B0502040204020203" pitchFamily="34" charset="0"/>
                  <a:cs typeface="Segoe UI Historic" panose="020B0502040204020203" pitchFamily="34" charset="0"/>
                </a:rPr>
                <a:t>Funcionamiento insatisfactorio</a:t>
              </a:r>
            </a:p>
          </p:txBody>
        </p:sp>
        <p:sp>
          <p:nvSpPr>
            <p:cNvPr id="13" name="Rectángulo 12">
              <a:extLst>
                <a:ext uri="{FF2B5EF4-FFF2-40B4-BE49-F238E27FC236}">
                  <a16:creationId xmlns:a16="http://schemas.microsoft.com/office/drawing/2014/main" id="{134B8804-2FFD-A3C1-CEA2-91BEEDBB3624}"/>
                </a:ext>
              </a:extLst>
            </p:cNvPr>
            <p:cNvSpPr/>
            <p:nvPr/>
          </p:nvSpPr>
          <p:spPr>
            <a:xfrm>
              <a:off x="649069" y="527108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latin typeface="Segoe UI Historic" panose="020B0502040204020203" pitchFamily="34" charset="0"/>
                <a:ea typeface="Segoe UI Historic" panose="020B0502040204020203" pitchFamily="34" charset="0"/>
                <a:cs typeface="Segoe UI Historic" panose="020B0502040204020203" pitchFamily="34" charset="0"/>
              </a:endParaRPr>
            </a:p>
          </p:txBody>
        </p:sp>
      </p:grpSp>
      <p:grpSp>
        <p:nvGrpSpPr>
          <p:cNvPr id="16" name="Grupo 15">
            <a:extLst>
              <a:ext uri="{FF2B5EF4-FFF2-40B4-BE49-F238E27FC236}">
                <a16:creationId xmlns:a16="http://schemas.microsoft.com/office/drawing/2014/main" id="{2B18AABC-3564-FBCB-DE0B-1ADC8C412333}"/>
              </a:ext>
            </a:extLst>
          </p:cNvPr>
          <p:cNvGrpSpPr/>
          <p:nvPr/>
        </p:nvGrpSpPr>
        <p:grpSpPr>
          <a:xfrm>
            <a:off x="3182597" y="4647274"/>
            <a:ext cx="2611914" cy="490517"/>
            <a:chOff x="4243463" y="5271080"/>
            <a:chExt cx="3482553" cy="654022"/>
          </a:xfrm>
        </p:grpSpPr>
        <p:sp>
          <p:nvSpPr>
            <p:cNvPr id="11" name="4 Marcador de contenido">
              <a:extLst>
                <a:ext uri="{FF2B5EF4-FFF2-40B4-BE49-F238E27FC236}">
                  <a16:creationId xmlns:a16="http://schemas.microsoft.com/office/drawing/2014/main" id="{C7A7CEA2-27ED-ADDA-D421-7CAA469DD502}"/>
                </a:ext>
              </a:extLst>
            </p:cNvPr>
            <p:cNvSpPr txBox="1">
              <a:spLocks/>
            </p:cNvSpPr>
            <p:nvPr/>
          </p:nvSpPr>
          <p:spPr>
            <a:xfrm>
              <a:off x="4853353" y="5271080"/>
              <a:ext cx="2872663" cy="6540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isby CF D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isby CF Medium" panose="000006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isby CF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isby CF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isby CF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500">
                  <a:latin typeface="Segoe UI Historic" panose="020B0502040204020203" pitchFamily="34" charset="0"/>
                  <a:ea typeface="Segoe UI Historic" panose="020B0502040204020203" pitchFamily="34" charset="0"/>
                  <a:cs typeface="Segoe UI Historic" panose="020B0502040204020203" pitchFamily="34" charset="0"/>
                </a:rPr>
                <a:t>Cambios frecuentes de rodamientos</a:t>
              </a:r>
            </a:p>
          </p:txBody>
        </p:sp>
        <p:sp>
          <p:nvSpPr>
            <p:cNvPr id="15" name="Rectángulo 14">
              <a:extLst>
                <a:ext uri="{FF2B5EF4-FFF2-40B4-BE49-F238E27FC236}">
                  <a16:creationId xmlns:a16="http://schemas.microsoft.com/office/drawing/2014/main" id="{314CA386-94DA-BB0D-9500-A80ECEA09859}"/>
                </a:ext>
              </a:extLst>
            </p:cNvPr>
            <p:cNvSpPr/>
            <p:nvPr/>
          </p:nvSpPr>
          <p:spPr>
            <a:xfrm>
              <a:off x="4243463" y="5328091"/>
              <a:ext cx="360000" cy="360000"/>
            </a:xfrm>
            <a:prstGeom prst="rect">
              <a:avLst/>
            </a:prstGeom>
            <a:solidFill>
              <a:srgbClr val="1D1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latin typeface="Segoe UI Historic" panose="020B0502040204020203" pitchFamily="34" charset="0"/>
                <a:ea typeface="Segoe UI Historic" panose="020B0502040204020203" pitchFamily="34" charset="0"/>
                <a:cs typeface="Segoe UI Historic" panose="020B0502040204020203" pitchFamily="34" charset="0"/>
              </a:endParaRPr>
            </a:p>
          </p:txBody>
        </p:sp>
      </p:grpSp>
      <p:grpSp>
        <p:nvGrpSpPr>
          <p:cNvPr id="18" name="Grupo 17">
            <a:extLst>
              <a:ext uri="{FF2B5EF4-FFF2-40B4-BE49-F238E27FC236}">
                <a16:creationId xmlns:a16="http://schemas.microsoft.com/office/drawing/2014/main" id="{71C6BF47-0DFF-01EC-426F-17ECFF02C581}"/>
              </a:ext>
            </a:extLst>
          </p:cNvPr>
          <p:cNvGrpSpPr/>
          <p:nvPr/>
        </p:nvGrpSpPr>
        <p:grpSpPr>
          <a:xfrm>
            <a:off x="6227937" y="4651311"/>
            <a:ext cx="2646446" cy="490517"/>
            <a:chOff x="8317965" y="5214069"/>
            <a:chExt cx="3528595" cy="654022"/>
          </a:xfrm>
        </p:grpSpPr>
        <p:sp>
          <p:nvSpPr>
            <p:cNvPr id="12" name="4 Marcador de contenido">
              <a:extLst>
                <a:ext uri="{FF2B5EF4-FFF2-40B4-BE49-F238E27FC236}">
                  <a16:creationId xmlns:a16="http://schemas.microsoft.com/office/drawing/2014/main" id="{2FEC71E5-79B8-CAF3-FE01-1C396D717163}"/>
                </a:ext>
              </a:extLst>
            </p:cNvPr>
            <p:cNvSpPr txBox="1">
              <a:spLocks/>
            </p:cNvSpPr>
            <p:nvPr/>
          </p:nvSpPr>
          <p:spPr>
            <a:xfrm>
              <a:off x="8973897" y="5214069"/>
              <a:ext cx="2872663" cy="6540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isby CF D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isby CF Medium" panose="000006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isby CF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isby CF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isby CF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500">
                  <a:latin typeface="Segoe UI Historic" panose="020B0502040204020203" pitchFamily="34" charset="0"/>
                  <a:ea typeface="Segoe UI Historic" panose="020B0502040204020203" pitchFamily="34" charset="0"/>
                  <a:cs typeface="Segoe UI Historic" panose="020B0502040204020203" pitchFamily="34" charset="0"/>
                </a:rPr>
                <a:t>Aumento de juego axial en eje</a:t>
              </a:r>
            </a:p>
          </p:txBody>
        </p:sp>
        <p:sp>
          <p:nvSpPr>
            <p:cNvPr id="17" name="Rectángulo 16">
              <a:extLst>
                <a:ext uri="{FF2B5EF4-FFF2-40B4-BE49-F238E27FC236}">
                  <a16:creationId xmlns:a16="http://schemas.microsoft.com/office/drawing/2014/main" id="{FFB5FB2C-C489-657D-BACE-B95AE4AB2171}"/>
                </a:ext>
              </a:extLst>
            </p:cNvPr>
            <p:cNvSpPr/>
            <p:nvPr/>
          </p:nvSpPr>
          <p:spPr>
            <a:xfrm>
              <a:off x="8317965" y="5242258"/>
              <a:ext cx="360000" cy="36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latin typeface="Segoe UI Historic" panose="020B0502040204020203" pitchFamily="34" charset="0"/>
                <a:ea typeface="Segoe UI Historic" panose="020B0502040204020203" pitchFamily="34" charset="0"/>
                <a:cs typeface="Segoe UI Historic" panose="020B0502040204020203" pitchFamily="34" charset="0"/>
              </a:endParaRPr>
            </a:p>
          </p:txBody>
        </p:sp>
      </p:grpSp>
      <p:cxnSp>
        <p:nvCxnSpPr>
          <p:cNvPr id="4" name="Conector recto 3">
            <a:extLst>
              <a:ext uri="{FF2B5EF4-FFF2-40B4-BE49-F238E27FC236}">
                <a16:creationId xmlns:a16="http://schemas.microsoft.com/office/drawing/2014/main" id="{EEDB609D-54E3-0F2B-4299-0D85C1BCDE1E}"/>
              </a:ext>
            </a:extLst>
          </p:cNvPr>
          <p:cNvCxnSpPr>
            <a:cxnSpLocks/>
          </p:cNvCxnSpPr>
          <p:nvPr/>
        </p:nvCxnSpPr>
        <p:spPr>
          <a:xfrm flipH="1">
            <a:off x="251223" y="4317956"/>
            <a:ext cx="864155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Conector recto 5">
            <a:extLst>
              <a:ext uri="{FF2B5EF4-FFF2-40B4-BE49-F238E27FC236}">
                <a16:creationId xmlns:a16="http://schemas.microsoft.com/office/drawing/2014/main" id="{A41C7A05-800B-3D8A-5B88-D329611B1CB5}"/>
              </a:ext>
            </a:extLst>
          </p:cNvPr>
          <p:cNvCxnSpPr/>
          <p:nvPr/>
        </p:nvCxnSpPr>
        <p:spPr>
          <a:xfrm>
            <a:off x="2863454" y="1706787"/>
            <a:ext cx="0" cy="2619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Conector recto 7">
            <a:extLst>
              <a:ext uri="{FF2B5EF4-FFF2-40B4-BE49-F238E27FC236}">
                <a16:creationId xmlns:a16="http://schemas.microsoft.com/office/drawing/2014/main" id="{7C2311B1-1350-A29F-07B6-6AAE64912A14}"/>
              </a:ext>
            </a:extLst>
          </p:cNvPr>
          <p:cNvCxnSpPr/>
          <p:nvPr/>
        </p:nvCxnSpPr>
        <p:spPr>
          <a:xfrm>
            <a:off x="6112837" y="1698621"/>
            <a:ext cx="0" cy="2619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35470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24" name="Rectangle 8"/>
          <p:cNvSpPr>
            <a:spLocks noChangeArrowheads="1"/>
          </p:cNvSpPr>
          <p:nvPr/>
        </p:nvSpPr>
        <p:spPr bwMode="auto">
          <a:xfrm>
            <a:off x="1115616" y="4193634"/>
            <a:ext cx="2839661" cy="1071570"/>
          </a:xfrm>
          <a:prstGeom prst="rect">
            <a:avLst/>
          </a:prstGeom>
          <a:noFill/>
          <a:ln w="9525">
            <a:noFill/>
            <a:miter lim="800000"/>
            <a:headEnd/>
            <a:tailEnd/>
          </a:ln>
          <a:effectLst/>
        </p:spPr>
        <p:txBody>
          <a:bodyPr/>
          <a:lstStyle/>
          <a:p>
            <a:pPr marL="245263" indent="-245263" defTabSz="654828">
              <a:spcAft>
                <a:spcPct val="20000"/>
              </a:spcAft>
              <a:buFont typeface="Wingdings" pitchFamily="2" charset="2"/>
              <a:buChar char=""/>
            </a:pPr>
            <a:endParaRPr lang="en-US" sz="1350">
              <a:solidFill>
                <a:schemeClr val="tx2">
                  <a:lumMod val="50000"/>
                </a:schemeClr>
              </a:solidFill>
            </a:endParaRPr>
          </a:p>
        </p:txBody>
      </p:sp>
      <p:sp>
        <p:nvSpPr>
          <p:cNvPr id="6" name="7 Título"/>
          <p:cNvSpPr txBox="1">
            <a:spLocks/>
          </p:cNvSpPr>
          <p:nvPr/>
        </p:nvSpPr>
        <p:spPr>
          <a:xfrm>
            <a:off x="1828800" y="897564"/>
            <a:ext cx="6172200" cy="857250"/>
          </a:xfrm>
          <a:prstGeom prst="rect">
            <a:avLst/>
          </a:prstGeom>
        </p:spPr>
        <p:txBody>
          <a:bodyPr/>
          <a:lstStyle/>
          <a:p>
            <a:pPr algn="r" defTabSz="685783" fontAlgn="base">
              <a:spcBef>
                <a:spcPct val="0"/>
              </a:spcBef>
              <a:spcAft>
                <a:spcPct val="0"/>
              </a:spcAft>
              <a:defRPr/>
            </a:pPr>
            <a:endParaRPr lang="es-MX" sz="2400" b="1" i="1" kern="0">
              <a:solidFill>
                <a:srgbClr val="FFC000"/>
              </a:solidFill>
              <a:latin typeface="Trebuchet MS" pitchFamily="34" charset="0"/>
              <a:ea typeface="+mj-ea"/>
              <a:cs typeface="+mj-cs"/>
            </a:endParaRPr>
          </a:p>
        </p:txBody>
      </p:sp>
      <p:sp>
        <p:nvSpPr>
          <p:cNvPr id="3" name="2 Título"/>
          <p:cNvSpPr>
            <a:spLocks noGrp="1"/>
          </p:cNvSpPr>
          <p:nvPr>
            <p:ph type="title"/>
          </p:nvPr>
        </p:nvSpPr>
        <p:spPr>
          <a:xfrm>
            <a:off x="734786" y="949645"/>
            <a:ext cx="6823203" cy="724376"/>
          </a:xfrm>
        </p:spPr>
        <p:txBody>
          <a:bodyPr>
            <a:noAutofit/>
          </a:bodyPr>
          <a:lstStyle/>
          <a:p>
            <a:r>
              <a:rPr lang="es-MX" sz="3000" b="1">
                <a:latin typeface="Century Gothic" panose="020B0502020202020204" pitchFamily="34" charset="0"/>
              </a:rPr>
              <a:t>Rígidos de una hilera de bolas (arandela de resorte)</a:t>
            </a:r>
          </a:p>
        </p:txBody>
      </p:sp>
      <p:sp>
        <p:nvSpPr>
          <p:cNvPr id="12" name="4 Marcador de contenido">
            <a:extLst>
              <a:ext uri="{FF2B5EF4-FFF2-40B4-BE49-F238E27FC236}">
                <a16:creationId xmlns:a16="http://schemas.microsoft.com/office/drawing/2014/main" id="{5F681E2F-4D84-4CD8-B026-AEED2D239755}"/>
              </a:ext>
            </a:extLst>
          </p:cNvPr>
          <p:cNvSpPr txBox="1">
            <a:spLocks/>
          </p:cNvSpPr>
          <p:nvPr/>
        </p:nvSpPr>
        <p:spPr>
          <a:xfrm>
            <a:off x="5184930" y="1572694"/>
            <a:ext cx="2816070" cy="13204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isby CF D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isby CF Medium" panose="000006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isby CF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isby CF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isby CF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50"/>
              </a:spcBef>
              <a:spcAft>
                <a:spcPts val="450"/>
              </a:spcAft>
            </a:pPr>
            <a:r>
              <a:rPr lang="es-MX" sz="1500">
                <a:latin typeface="Segoe UI Historic" panose="020B0502040204020203" pitchFamily="34" charset="0"/>
                <a:ea typeface="Segoe UI Historic" panose="020B0502040204020203" pitchFamily="34" charset="0"/>
                <a:cs typeface="Segoe UI Historic" panose="020B0502040204020203" pitchFamily="34" charset="0"/>
              </a:rPr>
              <a:t>Reduce el ruido</a:t>
            </a:r>
            <a:endParaRPr lang="en-US" sz="1500">
              <a:latin typeface="Segoe UI Historic" panose="020B0502040204020203" pitchFamily="34" charset="0"/>
              <a:ea typeface="Segoe UI Historic" panose="020B0502040204020203" pitchFamily="34" charset="0"/>
              <a:cs typeface="Segoe UI Historic" panose="020B0502040204020203" pitchFamily="34" charset="0"/>
            </a:endParaRPr>
          </a:p>
          <a:p>
            <a:pPr>
              <a:spcBef>
                <a:spcPts val="450"/>
              </a:spcBef>
              <a:spcAft>
                <a:spcPts val="450"/>
              </a:spcAft>
            </a:pPr>
            <a:r>
              <a:rPr lang="es-MX" sz="1500">
                <a:latin typeface="Segoe UI Historic" panose="020B0502040204020203" pitchFamily="34" charset="0"/>
                <a:ea typeface="Segoe UI Historic" panose="020B0502040204020203" pitchFamily="34" charset="0"/>
                <a:cs typeface="Segoe UI Historic" panose="020B0502040204020203" pitchFamily="34" charset="0"/>
              </a:rPr>
              <a:t>Previene patinamiento en rodamientos poco cargados</a:t>
            </a:r>
            <a:endParaRPr lang="en-US" sz="1500">
              <a:latin typeface="Segoe UI Historic" panose="020B0502040204020203" pitchFamily="34" charset="0"/>
              <a:ea typeface="Segoe UI Historic" panose="020B0502040204020203" pitchFamily="34" charset="0"/>
              <a:cs typeface="Segoe UI Historic" panose="020B0502040204020203" pitchFamily="34" charset="0"/>
            </a:endParaRPr>
          </a:p>
          <a:p>
            <a:pPr>
              <a:spcBef>
                <a:spcPts val="450"/>
              </a:spcBef>
              <a:spcAft>
                <a:spcPts val="450"/>
              </a:spcAft>
            </a:pPr>
            <a:r>
              <a:rPr lang="es-MX" sz="1500">
                <a:latin typeface="Segoe UI Historic" panose="020B0502040204020203" pitchFamily="34" charset="0"/>
                <a:ea typeface="Segoe UI Historic" panose="020B0502040204020203" pitchFamily="34" charset="0"/>
                <a:cs typeface="Segoe UI Historic" panose="020B0502040204020203" pitchFamily="34" charset="0"/>
              </a:rPr>
              <a:t>Estabiliza el eje</a:t>
            </a:r>
            <a:endParaRPr lang="en-US" sz="1500">
              <a:latin typeface="Segoe UI Historic" panose="020B0502040204020203" pitchFamily="34" charset="0"/>
              <a:ea typeface="Segoe UI Historic" panose="020B0502040204020203" pitchFamily="34" charset="0"/>
              <a:cs typeface="Segoe UI Historic" panose="020B0502040204020203" pitchFamily="34" charset="0"/>
            </a:endParaRPr>
          </a:p>
          <a:p>
            <a:endParaRPr lang="es-MX" sz="150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6386" name="Picture 2">
            <a:extLst>
              <a:ext uri="{FF2B5EF4-FFF2-40B4-BE49-F238E27FC236}">
                <a16:creationId xmlns:a16="http://schemas.microsoft.com/office/drawing/2014/main" id="{AF5261E1-D6A2-40AA-AFC2-32BDCA4A1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86" y="1806895"/>
            <a:ext cx="3051642" cy="141250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Imagen que contiene interior, tabla, pequeño, comida&#10;&#10;Descripción generada automáticamente">
            <a:extLst>
              <a:ext uri="{FF2B5EF4-FFF2-40B4-BE49-F238E27FC236}">
                <a16:creationId xmlns:a16="http://schemas.microsoft.com/office/drawing/2014/main" id="{B662C1CF-8F5B-4AA6-83E7-70CBE7E943A5}"/>
              </a:ext>
            </a:extLst>
          </p:cNvPr>
          <p:cNvPicPr>
            <a:picLocks noChangeAspect="1"/>
          </p:cNvPicPr>
          <p:nvPr/>
        </p:nvPicPr>
        <p:blipFill rotWithShape="1">
          <a:blip r:embed="rId4">
            <a:extLst>
              <a:ext uri="{28A0092B-C50C-407E-A947-70E740481C1C}">
                <a14:useLocalDpi xmlns:a14="http://schemas.microsoft.com/office/drawing/2010/main" val="0"/>
              </a:ext>
            </a:extLst>
          </a:blip>
          <a:srcRect b="44856"/>
          <a:stretch/>
        </p:blipFill>
        <p:spPr>
          <a:xfrm>
            <a:off x="672727" y="3511126"/>
            <a:ext cx="1857602" cy="1365017"/>
          </a:xfrm>
          <a:prstGeom prst="rect">
            <a:avLst/>
          </a:prstGeom>
        </p:spPr>
      </p:pic>
      <p:pic>
        <p:nvPicPr>
          <p:cNvPr id="16390" name="Picture 6" descr="Fabricantes de arandelas de resorte de onda personalizadas de China,  fábrica - CH Spring">
            <a:extLst>
              <a:ext uri="{FF2B5EF4-FFF2-40B4-BE49-F238E27FC236}">
                <a16:creationId xmlns:a16="http://schemas.microsoft.com/office/drawing/2014/main" id="{5EB3E66B-9817-4FEB-8007-90C2EFE5BE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4842" y="3526144"/>
            <a:ext cx="1349999" cy="1349999"/>
          </a:xfrm>
          <a:prstGeom prst="rect">
            <a:avLst/>
          </a:prstGeom>
          <a:noFill/>
          <a:extLst>
            <a:ext uri="{909E8E84-426E-40DD-AFC4-6F175D3DCCD1}">
              <a14:hiddenFill xmlns:a14="http://schemas.microsoft.com/office/drawing/2010/main">
                <a:solidFill>
                  <a:srgbClr val="FFFFFF"/>
                </a:solidFill>
              </a14:hiddenFill>
            </a:ext>
          </a:extLst>
        </p:spPr>
      </p:pic>
      <p:sp>
        <p:nvSpPr>
          <p:cNvPr id="20" name="4 Marcador de contenido">
            <a:extLst>
              <a:ext uri="{FF2B5EF4-FFF2-40B4-BE49-F238E27FC236}">
                <a16:creationId xmlns:a16="http://schemas.microsoft.com/office/drawing/2014/main" id="{68B27335-2710-4F56-ABA5-02194C7185AC}"/>
              </a:ext>
            </a:extLst>
          </p:cNvPr>
          <p:cNvSpPr txBox="1">
            <a:spLocks/>
          </p:cNvSpPr>
          <p:nvPr/>
        </p:nvSpPr>
        <p:spPr>
          <a:xfrm>
            <a:off x="5184930" y="3022131"/>
            <a:ext cx="2816070" cy="2243073"/>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isby CF D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isby CF Medium" panose="000006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isby CF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isby CF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isby CF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500">
                <a:latin typeface="Segoe UI Historic" panose="020B0502040204020203" pitchFamily="34" charset="0"/>
                <a:ea typeface="Segoe UI Historic" panose="020B0502040204020203" pitchFamily="34" charset="0"/>
                <a:cs typeface="Segoe UI Historic" panose="020B0502040204020203" pitchFamily="34" charset="0"/>
              </a:rPr>
              <a:t>Cálculo de precarga:</a:t>
            </a:r>
          </a:p>
          <a:p>
            <a:pPr marL="0" indent="0">
              <a:buNone/>
            </a:pPr>
            <a:r>
              <a:rPr lang="es-MX" sz="1500">
                <a:latin typeface="Segoe UI Historic" panose="020B0502040204020203" pitchFamily="34" charset="0"/>
                <a:ea typeface="Segoe UI Historic" panose="020B0502040204020203" pitchFamily="34" charset="0"/>
                <a:cs typeface="Segoe UI Historic" panose="020B0502040204020203" pitchFamily="34" charset="0"/>
              </a:rPr>
              <a:t>F=k d</a:t>
            </a:r>
          </a:p>
          <a:p>
            <a:pPr marL="0" indent="0">
              <a:buNone/>
            </a:pPr>
            <a:r>
              <a:rPr lang="es-MX" sz="1500">
                <a:latin typeface="Segoe UI Historic" panose="020B0502040204020203" pitchFamily="34" charset="0"/>
                <a:ea typeface="Segoe UI Historic" panose="020B0502040204020203" pitchFamily="34" charset="0"/>
                <a:cs typeface="Segoe UI Historic" panose="020B0502040204020203" pitchFamily="34" charset="0"/>
              </a:rPr>
              <a:t>F= Fuerza de precarga (kN)</a:t>
            </a:r>
          </a:p>
          <a:p>
            <a:pPr marL="0" indent="0">
              <a:buNone/>
            </a:pPr>
            <a:r>
              <a:rPr lang="es-MX" sz="1500">
                <a:latin typeface="Segoe UI Historic" panose="020B0502040204020203" pitchFamily="34" charset="0"/>
                <a:ea typeface="Segoe UI Historic" panose="020B0502040204020203" pitchFamily="34" charset="0"/>
                <a:cs typeface="Segoe UI Historic" panose="020B0502040204020203" pitchFamily="34" charset="0"/>
              </a:rPr>
              <a:t>d= Diámetro interior (mm)</a:t>
            </a:r>
          </a:p>
          <a:p>
            <a:pPr marL="0" indent="0">
              <a:buNone/>
            </a:pPr>
            <a:r>
              <a:rPr lang="es-MX" sz="1500">
                <a:latin typeface="Segoe UI Historic" panose="020B0502040204020203" pitchFamily="34" charset="0"/>
                <a:ea typeface="Segoe UI Historic" panose="020B0502040204020203" pitchFamily="34" charset="0"/>
                <a:cs typeface="Segoe UI Historic" panose="020B0502040204020203" pitchFamily="34" charset="0"/>
              </a:rPr>
              <a:t>K= Factor de precarga</a:t>
            </a:r>
          </a:p>
          <a:p>
            <a:pPr marL="0" indent="0">
              <a:buNone/>
            </a:pPr>
            <a:r>
              <a:rPr lang="es-MX" sz="1500">
                <a:solidFill>
                  <a:srgbClr val="D18B32"/>
                </a:solidFill>
                <a:latin typeface="Segoe UI Historic" panose="020B0502040204020203" pitchFamily="34" charset="0"/>
                <a:ea typeface="Segoe UI Historic" panose="020B0502040204020203" pitchFamily="34" charset="0"/>
                <a:cs typeface="Segoe UI Historic" panose="020B0502040204020203" pitchFamily="34" charset="0"/>
              </a:rPr>
              <a:t>&lt;Tamaño 10= 0.005</a:t>
            </a:r>
          </a:p>
          <a:p>
            <a:pPr marL="0" indent="0">
              <a:buNone/>
            </a:pPr>
            <a:r>
              <a:rPr lang="es-MX" sz="1500">
                <a:solidFill>
                  <a:srgbClr val="D18B32"/>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s-MX" sz="1500">
                <a:latin typeface="Segoe UI Historic" panose="020B0502040204020203" pitchFamily="34" charset="0"/>
                <a:ea typeface="Segoe UI Historic" panose="020B0502040204020203" pitchFamily="34" charset="0"/>
                <a:cs typeface="Segoe UI Historic" panose="020B0502040204020203" pitchFamily="34" charset="0"/>
              </a:rPr>
              <a:t> </a:t>
            </a:r>
            <a:r>
              <a:rPr lang="es-MX" sz="1500">
                <a:solidFill>
                  <a:srgbClr val="D18B32"/>
                </a:solidFill>
                <a:latin typeface="Segoe UI Historic" panose="020B0502040204020203" pitchFamily="34" charset="0"/>
                <a:ea typeface="Segoe UI Historic" panose="020B0502040204020203" pitchFamily="34" charset="0"/>
                <a:cs typeface="Segoe UI Historic" panose="020B0502040204020203" pitchFamily="34" charset="0"/>
              </a:rPr>
              <a:t>Tamaño 10=0.01</a:t>
            </a:r>
          </a:p>
          <a:p>
            <a:pPr marL="0" indent="0">
              <a:buNone/>
            </a:pPr>
            <a:r>
              <a:rPr lang="es-MX" sz="1500">
                <a:solidFill>
                  <a:srgbClr val="D18B32"/>
                </a:solidFill>
                <a:latin typeface="Segoe UI Historic" panose="020B0502040204020203" pitchFamily="34" charset="0"/>
                <a:ea typeface="Segoe UI Historic" panose="020B0502040204020203" pitchFamily="34" charset="0"/>
                <a:cs typeface="Segoe UI Historic" panose="020B0502040204020203" pitchFamily="34" charset="0"/>
              </a:rPr>
              <a:t>Vibraciones= 0.02</a:t>
            </a:r>
          </a:p>
          <a:p>
            <a:pPr marL="0" indent="0">
              <a:buNone/>
            </a:pPr>
            <a:endParaRPr lang="es-MX" sz="1500">
              <a:latin typeface="Segoe UI Historic" panose="020B0502040204020203" pitchFamily="34" charset="0"/>
              <a:ea typeface="Segoe UI Historic" panose="020B0502040204020203" pitchFamily="34" charset="0"/>
              <a:cs typeface="Segoe UI Historic" panose="020B0502040204020203" pitchFamily="34" charset="0"/>
            </a:endParaRPr>
          </a:p>
        </p:txBody>
      </p:sp>
      <p:cxnSp>
        <p:nvCxnSpPr>
          <p:cNvPr id="2" name="Conector recto 1">
            <a:extLst>
              <a:ext uri="{FF2B5EF4-FFF2-40B4-BE49-F238E27FC236}">
                <a16:creationId xmlns:a16="http://schemas.microsoft.com/office/drawing/2014/main" id="{DADEEF39-3FCA-7614-F36B-78DF8C673237}"/>
              </a:ext>
            </a:extLst>
          </p:cNvPr>
          <p:cNvCxnSpPr/>
          <p:nvPr/>
        </p:nvCxnSpPr>
        <p:spPr>
          <a:xfrm>
            <a:off x="4586118" y="1706787"/>
            <a:ext cx="0" cy="3645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1076405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47055" y="1614797"/>
            <a:ext cx="2993326" cy="1676574"/>
          </a:xfrm>
          <a:prstGeom prst="rect">
            <a:avLst/>
          </a:prstGeom>
        </p:spPr>
      </p:pic>
      <p:pic>
        <p:nvPicPr>
          <p:cNvPr id="3" name="Imagen 2"/>
          <p:cNvPicPr>
            <a:picLocks noChangeAspect="1"/>
          </p:cNvPicPr>
          <p:nvPr/>
        </p:nvPicPr>
        <p:blipFill>
          <a:blip r:embed="rId4"/>
          <a:stretch>
            <a:fillRect/>
          </a:stretch>
        </p:blipFill>
        <p:spPr>
          <a:xfrm>
            <a:off x="947055" y="3748803"/>
            <a:ext cx="2993323" cy="1610003"/>
          </a:xfrm>
          <a:prstGeom prst="rect">
            <a:avLst/>
          </a:prstGeom>
        </p:spPr>
      </p:pic>
      <p:sp>
        <p:nvSpPr>
          <p:cNvPr id="4" name="Rectángulo redondeado 3"/>
          <p:cNvSpPr/>
          <p:nvPr/>
        </p:nvSpPr>
        <p:spPr>
          <a:xfrm>
            <a:off x="5540812" y="3026146"/>
            <a:ext cx="2592288" cy="91810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1350"/>
              <a:t>Rodamiento de rodillos cilíndricos, patinamiento de los elementos rodantes debido a una excesiva cantidad de grasa.</a:t>
            </a:r>
          </a:p>
        </p:txBody>
      </p:sp>
      <p:sp>
        <p:nvSpPr>
          <p:cNvPr id="8" name="1 Título">
            <a:extLst>
              <a:ext uri="{FF2B5EF4-FFF2-40B4-BE49-F238E27FC236}">
                <a16:creationId xmlns:a16="http://schemas.microsoft.com/office/drawing/2014/main" id="{2022B893-19C3-E7F2-3CE4-A8E91277CF49}"/>
              </a:ext>
            </a:extLst>
          </p:cNvPr>
          <p:cNvSpPr>
            <a:spLocks noGrp="1"/>
          </p:cNvSpPr>
          <p:nvPr>
            <p:ph type="title"/>
          </p:nvPr>
        </p:nvSpPr>
        <p:spPr>
          <a:xfrm>
            <a:off x="492155" y="1111687"/>
            <a:ext cx="7296150" cy="149423"/>
          </a:xfrm>
        </p:spPr>
        <p:txBody>
          <a:bodyPr>
            <a:noAutofit/>
          </a:bodyPr>
          <a:lstStyle/>
          <a:p>
            <a:r>
              <a:rPr lang="es-MX" sz="3000" b="1">
                <a:latin typeface="Century Gothic" panose="020B0502020202020204" pitchFamily="34" charset="0"/>
              </a:rPr>
              <a:t>2. Desgaste - 2.2 Adhesivo</a:t>
            </a:r>
            <a:endParaRPr lang="es-ES" sz="3000" b="1">
              <a:latin typeface="Century Gothic" panose="020B0502020202020204" pitchFamily="34" charset="0"/>
            </a:endParaRPr>
          </a:p>
        </p:txBody>
      </p:sp>
      <p:cxnSp>
        <p:nvCxnSpPr>
          <p:cNvPr id="9" name="Conector recto 8">
            <a:extLst>
              <a:ext uri="{FF2B5EF4-FFF2-40B4-BE49-F238E27FC236}">
                <a16:creationId xmlns:a16="http://schemas.microsoft.com/office/drawing/2014/main" id="{001E4ECF-881C-151A-1C80-6F87318A8465}"/>
              </a:ext>
            </a:extLst>
          </p:cNvPr>
          <p:cNvCxnSpPr/>
          <p:nvPr/>
        </p:nvCxnSpPr>
        <p:spPr>
          <a:xfrm>
            <a:off x="4962784" y="1656303"/>
            <a:ext cx="0" cy="3699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Conector recto 9">
            <a:extLst>
              <a:ext uri="{FF2B5EF4-FFF2-40B4-BE49-F238E27FC236}">
                <a16:creationId xmlns:a16="http://schemas.microsoft.com/office/drawing/2014/main" id="{6C9760EA-6D04-C6E8-27A7-5CC53E2C8F08}"/>
              </a:ext>
            </a:extLst>
          </p:cNvPr>
          <p:cNvCxnSpPr>
            <a:cxnSpLocks/>
          </p:cNvCxnSpPr>
          <p:nvPr/>
        </p:nvCxnSpPr>
        <p:spPr>
          <a:xfrm flipH="1">
            <a:off x="251222" y="3485197"/>
            <a:ext cx="4698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3806079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C0A1984-A8D2-F74F-845C-D097443F88A3}"/>
              </a:ext>
            </a:extLst>
          </p:cNvPr>
          <p:cNvSpPr>
            <a:spLocks noGrp="1"/>
          </p:cNvSpPr>
          <p:nvPr>
            <p:ph sz="quarter" idx="10"/>
          </p:nvPr>
        </p:nvSpPr>
        <p:spPr>
          <a:xfrm>
            <a:off x="646882" y="2279380"/>
            <a:ext cx="8280400" cy="2689556"/>
          </a:xfrm>
        </p:spPr>
        <p:txBody>
          <a:bodyPr vert="horz" lIns="68580" tIns="34290" rIns="68580" bIns="34290" rtlCol="0" anchor="t">
            <a:normAutofit fontScale="85000" lnSpcReduction="10000"/>
          </a:bodyPr>
          <a:lstStyle/>
          <a:p>
            <a:r>
              <a:rPr lang="es-ES_tradnl">
                <a:latin typeface="Segoe UI Historic" panose="020B0502040204020203" pitchFamily="34" charset="0"/>
                <a:ea typeface="Segoe UI Historic" panose="020B0502040204020203" pitchFamily="34" charset="0"/>
                <a:cs typeface="Segoe UI Historic" panose="020B0502040204020203" pitchFamily="34" charset="0"/>
              </a:rPr>
              <a:t>Conocer y manejar el código ISO de modos de fallas en rodamientos acorde a la norma ISO 15243.</a:t>
            </a:r>
          </a:p>
          <a:p>
            <a:r>
              <a:rPr lang="es-ES_tradnl">
                <a:latin typeface="Segoe UI Historic" panose="020B0502040204020203" pitchFamily="34" charset="0"/>
                <a:ea typeface="Segoe UI Historic" panose="020B0502040204020203" pitchFamily="34" charset="0"/>
                <a:cs typeface="Segoe UI Historic" panose="020B0502040204020203" pitchFamily="34" charset="0"/>
              </a:rPr>
              <a:t>Examinar piezas de rodamientos dañados.</a:t>
            </a:r>
          </a:p>
          <a:p>
            <a:r>
              <a:rPr lang="es-ES_tradnl">
                <a:latin typeface="Segoe UI Historic" panose="020B0502040204020203" pitchFamily="34" charset="0"/>
                <a:ea typeface="Segoe UI Historic" panose="020B0502040204020203" pitchFamily="34" charset="0"/>
                <a:cs typeface="Segoe UI Historic" panose="020B0502040204020203" pitchFamily="34" charset="0"/>
              </a:rPr>
              <a:t>Identificar el mecanismo de falla en rodamientos dañados.</a:t>
            </a:r>
          </a:p>
          <a:p>
            <a:r>
              <a:rPr lang="es-ES_tradnl">
                <a:latin typeface="Segoe UI Historic" panose="020B0502040204020203" pitchFamily="34" charset="0"/>
                <a:ea typeface="Segoe UI Historic" panose="020B0502040204020203" pitchFamily="34" charset="0"/>
                <a:cs typeface="Segoe UI Historic" panose="020B0502040204020203" pitchFamily="34" charset="0"/>
              </a:rPr>
              <a:t>Observar huellas características de daños en rodamientos.</a:t>
            </a:r>
          </a:p>
          <a:p>
            <a:r>
              <a:rPr lang="es-ES_tradnl">
                <a:latin typeface="Segoe UI Historic" panose="020B0502040204020203" pitchFamily="34" charset="0"/>
                <a:ea typeface="Segoe UI Historic" panose="020B0502040204020203" pitchFamily="34" charset="0"/>
                <a:cs typeface="Segoe UI Historic" panose="020B0502040204020203" pitchFamily="34" charset="0"/>
              </a:rPr>
              <a:t>Relacionar el modo de falla de rodamientos con la causa raíz del problema a través del mecanismo de fallo.</a:t>
            </a:r>
          </a:p>
        </p:txBody>
      </p:sp>
      <p:sp>
        <p:nvSpPr>
          <p:cNvPr id="2" name="Título 1">
            <a:extLst>
              <a:ext uri="{FF2B5EF4-FFF2-40B4-BE49-F238E27FC236}">
                <a16:creationId xmlns:a16="http://schemas.microsoft.com/office/drawing/2014/main" id="{97CBB231-21FF-5F47-B488-AD3B5D37C6D3}"/>
              </a:ext>
            </a:extLst>
          </p:cNvPr>
          <p:cNvSpPr>
            <a:spLocks noGrp="1"/>
          </p:cNvSpPr>
          <p:nvPr>
            <p:ph type="title"/>
          </p:nvPr>
        </p:nvSpPr>
        <p:spPr>
          <a:xfrm>
            <a:off x="646882" y="1408926"/>
            <a:ext cx="6823203" cy="724376"/>
          </a:xfrm>
        </p:spPr>
        <p:txBody>
          <a:bodyPr/>
          <a:lstStyle/>
          <a:p>
            <a:r>
              <a:rPr lang="es-ES_tradnl" sz="3000" b="1">
                <a:latin typeface="Century Gothic" panose="020B0502020202020204" pitchFamily="34" charset="0"/>
              </a:rPr>
              <a:t>OBJETIVOS DE APRENDIZAJE</a:t>
            </a:r>
          </a:p>
        </p:txBody>
      </p:sp>
    </p:spTree>
    <p:extLst>
      <p:ext uri="{BB962C8B-B14F-4D97-AF65-F5344CB8AC3E}">
        <p14:creationId xmlns:p14="http://schemas.microsoft.com/office/powerpoint/2010/main" val="1388398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itt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765" y="1674019"/>
            <a:ext cx="1754760" cy="1578271"/>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Pittin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765" y="3689938"/>
            <a:ext cx="1754757" cy="1675446"/>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5135837" y="1728730"/>
            <a:ext cx="2700300" cy="1242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Corona de orientación, pitting debido corrosión por humedad.</a:t>
            </a:r>
          </a:p>
        </p:txBody>
      </p:sp>
      <p:pic>
        <p:nvPicPr>
          <p:cNvPr id="4" name="Imagen 3">
            <a:extLst>
              <a:ext uri="{FF2B5EF4-FFF2-40B4-BE49-F238E27FC236}">
                <a16:creationId xmlns:a16="http://schemas.microsoft.com/office/drawing/2014/main" id="{D2AC05B9-B6CD-498C-8073-D548D708A4AE}"/>
              </a:ext>
            </a:extLst>
          </p:cNvPr>
          <p:cNvPicPr>
            <a:picLocks noChangeAspect="1"/>
          </p:cNvPicPr>
          <p:nvPr/>
        </p:nvPicPr>
        <p:blipFill>
          <a:blip r:embed="rId5"/>
          <a:stretch>
            <a:fillRect/>
          </a:stretch>
        </p:blipFill>
        <p:spPr>
          <a:xfrm>
            <a:off x="5135838" y="3687296"/>
            <a:ext cx="2975882" cy="1630388"/>
          </a:xfrm>
          <a:prstGeom prst="rect">
            <a:avLst/>
          </a:prstGeom>
        </p:spPr>
      </p:pic>
      <p:sp>
        <p:nvSpPr>
          <p:cNvPr id="7" name="1 Título">
            <a:extLst>
              <a:ext uri="{FF2B5EF4-FFF2-40B4-BE49-F238E27FC236}">
                <a16:creationId xmlns:a16="http://schemas.microsoft.com/office/drawing/2014/main" id="{D5574702-7726-F1C1-8F51-4B420336FB81}"/>
              </a:ext>
            </a:extLst>
          </p:cNvPr>
          <p:cNvSpPr>
            <a:spLocks noGrp="1"/>
          </p:cNvSpPr>
          <p:nvPr>
            <p:ph type="title"/>
          </p:nvPr>
        </p:nvSpPr>
        <p:spPr>
          <a:xfrm>
            <a:off x="332358" y="1141506"/>
            <a:ext cx="7296150" cy="149423"/>
          </a:xfrm>
        </p:spPr>
        <p:txBody>
          <a:bodyPr>
            <a:noAutofit/>
          </a:bodyPr>
          <a:lstStyle/>
          <a:p>
            <a:r>
              <a:rPr lang="es-MX" sz="3000" b="1">
                <a:latin typeface="Century Gothic" panose="020B0502020202020204" pitchFamily="34" charset="0"/>
              </a:rPr>
              <a:t>3. Corrosión - 3.1 Por humedad</a:t>
            </a:r>
            <a:endParaRPr lang="es-ES" sz="3000" b="1">
              <a:latin typeface="Century Gothic" panose="020B0502020202020204" pitchFamily="34" charset="0"/>
            </a:endParaRPr>
          </a:p>
        </p:txBody>
      </p:sp>
      <p:cxnSp>
        <p:nvCxnSpPr>
          <p:cNvPr id="8" name="Conector recto 7">
            <a:extLst>
              <a:ext uri="{FF2B5EF4-FFF2-40B4-BE49-F238E27FC236}">
                <a16:creationId xmlns:a16="http://schemas.microsoft.com/office/drawing/2014/main" id="{0743F9D2-132D-C552-B8A6-83428058A228}"/>
              </a:ext>
            </a:extLst>
          </p:cNvPr>
          <p:cNvCxnSpPr/>
          <p:nvPr/>
        </p:nvCxnSpPr>
        <p:spPr>
          <a:xfrm>
            <a:off x="4463654" y="1662416"/>
            <a:ext cx="0" cy="3699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Conector recto 8">
            <a:extLst>
              <a:ext uri="{FF2B5EF4-FFF2-40B4-BE49-F238E27FC236}">
                <a16:creationId xmlns:a16="http://schemas.microsoft.com/office/drawing/2014/main" id="{37BB030E-9D59-037E-35FE-8363A258ACFC}"/>
              </a:ext>
            </a:extLst>
          </p:cNvPr>
          <p:cNvCxnSpPr>
            <a:cxnSpLocks/>
          </p:cNvCxnSpPr>
          <p:nvPr/>
        </p:nvCxnSpPr>
        <p:spPr>
          <a:xfrm flipH="1">
            <a:off x="251222" y="3538382"/>
            <a:ext cx="8640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308990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607A97-B204-4F74-83CF-5680358CBECF}"/>
              </a:ext>
            </a:extLst>
          </p:cNvPr>
          <p:cNvSpPr>
            <a:spLocks noGrp="1"/>
          </p:cNvSpPr>
          <p:nvPr>
            <p:ph type="title"/>
          </p:nvPr>
        </p:nvSpPr>
        <p:spPr>
          <a:xfrm>
            <a:off x="395108" y="949645"/>
            <a:ext cx="6823203" cy="724376"/>
          </a:xfrm>
        </p:spPr>
        <p:txBody>
          <a:bodyPr/>
          <a:lstStyle/>
          <a:p>
            <a:r>
              <a:rPr lang="es-MX" sz="3000" b="1">
                <a:latin typeface="Century Gothic" panose="020B0502020202020204" pitchFamily="34" charset="0"/>
              </a:rPr>
              <a:t>Medidas proactivas para prevenir el daño</a:t>
            </a:r>
          </a:p>
        </p:txBody>
      </p:sp>
      <p:graphicFrame>
        <p:nvGraphicFramePr>
          <p:cNvPr id="4" name="5 Diagrama">
            <a:extLst>
              <a:ext uri="{FF2B5EF4-FFF2-40B4-BE49-F238E27FC236}">
                <a16:creationId xmlns:a16="http://schemas.microsoft.com/office/drawing/2014/main" id="{62F6A1E1-D88E-4244-88F5-74624E4A5057}"/>
              </a:ext>
            </a:extLst>
          </p:cNvPr>
          <p:cNvGraphicFramePr/>
          <p:nvPr>
            <p:extLst>
              <p:ext uri="{D42A27DB-BD31-4B8C-83A1-F6EECF244321}">
                <p14:modId xmlns:p14="http://schemas.microsoft.com/office/powerpoint/2010/main" val="1036127143"/>
              </p:ext>
            </p:extLst>
          </p:nvPr>
        </p:nvGraphicFramePr>
        <p:xfrm>
          <a:off x="788245" y="1963388"/>
          <a:ext cx="2538282" cy="2970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30B3EC46-DEF8-4F4E-B55E-559F644919D6}"/>
              </a:ext>
            </a:extLst>
          </p:cNvPr>
          <p:cNvPicPr>
            <a:picLocks noChangeAspect="1"/>
          </p:cNvPicPr>
          <p:nvPr/>
        </p:nvPicPr>
        <p:blipFill>
          <a:blip r:embed="rId8"/>
          <a:stretch>
            <a:fillRect/>
          </a:stretch>
        </p:blipFill>
        <p:spPr>
          <a:xfrm>
            <a:off x="5101696" y="1678346"/>
            <a:ext cx="2116616" cy="1402752"/>
          </a:xfrm>
          <a:prstGeom prst="rect">
            <a:avLst/>
          </a:prstGeom>
        </p:spPr>
      </p:pic>
      <p:pic>
        <p:nvPicPr>
          <p:cNvPr id="8" name="Imagen 7">
            <a:extLst>
              <a:ext uri="{FF2B5EF4-FFF2-40B4-BE49-F238E27FC236}">
                <a16:creationId xmlns:a16="http://schemas.microsoft.com/office/drawing/2014/main" id="{90DDF88B-DA27-41B7-87E2-7367B9C094D4}"/>
              </a:ext>
            </a:extLst>
          </p:cNvPr>
          <p:cNvPicPr>
            <a:picLocks noChangeAspect="1"/>
          </p:cNvPicPr>
          <p:nvPr/>
        </p:nvPicPr>
        <p:blipFill>
          <a:blip r:embed="rId9"/>
          <a:stretch>
            <a:fillRect/>
          </a:stretch>
        </p:blipFill>
        <p:spPr>
          <a:xfrm>
            <a:off x="5101696" y="3692605"/>
            <a:ext cx="2116616" cy="1380834"/>
          </a:xfrm>
          <a:prstGeom prst="rect">
            <a:avLst/>
          </a:prstGeom>
        </p:spPr>
      </p:pic>
      <p:cxnSp>
        <p:nvCxnSpPr>
          <p:cNvPr id="3" name="Conector recto 2">
            <a:extLst>
              <a:ext uri="{FF2B5EF4-FFF2-40B4-BE49-F238E27FC236}">
                <a16:creationId xmlns:a16="http://schemas.microsoft.com/office/drawing/2014/main" id="{392A7B11-C8A2-9B10-F675-277F43FB2830}"/>
              </a:ext>
            </a:extLst>
          </p:cNvPr>
          <p:cNvCxnSpPr/>
          <p:nvPr/>
        </p:nvCxnSpPr>
        <p:spPr>
          <a:xfrm>
            <a:off x="4042305" y="1677389"/>
            <a:ext cx="0" cy="3564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5" name="Conector recto 4">
            <a:extLst>
              <a:ext uri="{FF2B5EF4-FFF2-40B4-BE49-F238E27FC236}">
                <a16:creationId xmlns:a16="http://schemas.microsoft.com/office/drawing/2014/main" id="{0B17B272-E7D4-F230-0DE2-0E4C4EDE75E2}"/>
              </a:ext>
            </a:extLst>
          </p:cNvPr>
          <p:cNvCxnSpPr>
            <a:cxnSpLocks/>
          </p:cNvCxnSpPr>
          <p:nvPr/>
        </p:nvCxnSpPr>
        <p:spPr>
          <a:xfrm flipH="1">
            <a:off x="4026161" y="3447863"/>
            <a:ext cx="4455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36500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4237431111"/>
              </p:ext>
            </p:extLst>
          </p:nvPr>
        </p:nvGraphicFramePr>
        <p:xfrm>
          <a:off x="5255667" y="2191102"/>
          <a:ext cx="2538282" cy="1660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554" name="Picture 2"/>
          <p:cNvPicPr>
            <a:picLocks noChangeAspect="1" noChangeArrowheads="1"/>
          </p:cNvPicPr>
          <p:nvPr/>
        </p:nvPicPr>
        <p:blipFill>
          <a:blip r:embed="rId8" cstate="print"/>
          <a:srcRect/>
          <a:stretch>
            <a:fillRect/>
          </a:stretch>
        </p:blipFill>
        <p:spPr bwMode="auto">
          <a:xfrm>
            <a:off x="1012372" y="2104590"/>
            <a:ext cx="3205142" cy="1833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Título"/>
          <p:cNvSpPr>
            <a:spLocks noGrp="1"/>
          </p:cNvSpPr>
          <p:nvPr>
            <p:ph type="title"/>
          </p:nvPr>
        </p:nvSpPr>
        <p:spPr>
          <a:xfrm>
            <a:off x="390890" y="949645"/>
            <a:ext cx="7403059" cy="1119407"/>
          </a:xfrm>
        </p:spPr>
        <p:txBody>
          <a:bodyPr>
            <a:noAutofit/>
          </a:bodyPr>
          <a:lstStyle/>
          <a:p>
            <a:r>
              <a:rPr lang="es-MX" sz="3000" b="1">
                <a:latin typeface="Century Gothic" panose="020B0502020202020204" pitchFamily="34" charset="0"/>
              </a:rPr>
              <a:t>3. Corrosión</a:t>
            </a:r>
            <a:br>
              <a:rPr lang="es-MX" sz="3000" b="1">
                <a:latin typeface="Century Gothic" panose="020B0502020202020204" pitchFamily="34" charset="0"/>
              </a:rPr>
            </a:br>
            <a:r>
              <a:rPr lang="es-MX" sz="3000" b="1">
                <a:latin typeface="Century Gothic" panose="020B0502020202020204" pitchFamily="34" charset="0"/>
              </a:rPr>
              <a:t>3.3 Por fricción - 3.3.1 Corrosión de contacto</a:t>
            </a:r>
          </a:p>
        </p:txBody>
      </p:sp>
      <p:sp>
        <p:nvSpPr>
          <p:cNvPr id="7" name="6 CuadroTexto"/>
          <p:cNvSpPr txBox="1"/>
          <p:nvPr/>
        </p:nvSpPr>
        <p:spPr>
          <a:xfrm>
            <a:off x="5502703" y="1914102"/>
            <a:ext cx="1631209" cy="300082"/>
          </a:xfrm>
          <a:prstGeom prst="rect">
            <a:avLst/>
          </a:prstGeom>
          <a:noFill/>
        </p:spPr>
        <p:txBody>
          <a:bodyPr wrap="square" rtlCol="0">
            <a:spAutoFit/>
          </a:bodyP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CARACTERÍSTICAS</a:t>
            </a:r>
          </a:p>
        </p:txBody>
      </p:sp>
      <p:grpSp>
        <p:nvGrpSpPr>
          <p:cNvPr id="10" name="Grupo 9"/>
          <p:cNvGrpSpPr/>
          <p:nvPr/>
        </p:nvGrpSpPr>
        <p:grpSpPr>
          <a:xfrm>
            <a:off x="1761800" y="4265024"/>
            <a:ext cx="5620402" cy="864096"/>
            <a:chOff x="180522" y="5373216"/>
            <a:chExt cx="7493866" cy="1152128"/>
          </a:xfrm>
        </p:grpSpPr>
        <p:pic>
          <p:nvPicPr>
            <p:cNvPr id="3" name="Imagen 2"/>
            <p:cNvPicPr>
              <a:picLocks noChangeAspect="1"/>
            </p:cNvPicPr>
            <p:nvPr/>
          </p:nvPicPr>
          <p:blipFill>
            <a:blip r:embed="rId9"/>
            <a:stretch>
              <a:fillRect/>
            </a:stretch>
          </p:blipFill>
          <p:spPr>
            <a:xfrm>
              <a:off x="180522" y="5373216"/>
              <a:ext cx="1915898" cy="1152128"/>
            </a:xfrm>
            <a:prstGeom prst="rect">
              <a:avLst/>
            </a:prstGeom>
          </p:spPr>
        </p:pic>
        <p:pic>
          <p:nvPicPr>
            <p:cNvPr id="4" name="Imagen 3"/>
            <p:cNvPicPr>
              <a:picLocks noChangeAspect="1"/>
            </p:cNvPicPr>
            <p:nvPr/>
          </p:nvPicPr>
          <p:blipFill>
            <a:blip r:embed="rId10"/>
            <a:stretch>
              <a:fillRect/>
            </a:stretch>
          </p:blipFill>
          <p:spPr>
            <a:xfrm>
              <a:off x="2125114" y="5373216"/>
              <a:ext cx="1782713" cy="1152128"/>
            </a:xfrm>
            <a:prstGeom prst="rect">
              <a:avLst/>
            </a:prstGeom>
          </p:spPr>
        </p:pic>
        <p:pic>
          <p:nvPicPr>
            <p:cNvPr id="8" name="Imagen 7"/>
            <p:cNvPicPr>
              <a:picLocks noChangeAspect="1"/>
            </p:cNvPicPr>
            <p:nvPr/>
          </p:nvPicPr>
          <p:blipFill>
            <a:blip r:embed="rId11"/>
            <a:stretch>
              <a:fillRect/>
            </a:stretch>
          </p:blipFill>
          <p:spPr>
            <a:xfrm>
              <a:off x="3939741" y="5388206"/>
              <a:ext cx="1843139" cy="1116000"/>
            </a:xfrm>
            <a:prstGeom prst="rect">
              <a:avLst/>
            </a:prstGeom>
          </p:spPr>
        </p:pic>
        <p:pic>
          <p:nvPicPr>
            <p:cNvPr id="9" name="Imagen 8"/>
            <p:cNvPicPr>
              <a:picLocks noChangeAspect="1"/>
            </p:cNvPicPr>
            <p:nvPr/>
          </p:nvPicPr>
          <p:blipFill>
            <a:blip r:embed="rId12"/>
            <a:stretch>
              <a:fillRect/>
            </a:stretch>
          </p:blipFill>
          <p:spPr>
            <a:xfrm>
              <a:off x="5812937" y="5389586"/>
              <a:ext cx="1861451" cy="1135757"/>
            </a:xfrm>
            <a:prstGeom prst="rect">
              <a:avLst/>
            </a:prstGeom>
          </p:spPr>
        </p:pic>
      </p:grpSp>
    </p:spTree>
    <p:extLst>
      <p:ext uri="{BB962C8B-B14F-4D97-AF65-F5344CB8AC3E}">
        <p14:creationId xmlns:p14="http://schemas.microsoft.com/office/powerpoint/2010/main" val="18651853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392828" y="1122760"/>
            <a:ext cx="6823203" cy="724376"/>
          </a:xfrm>
        </p:spPr>
        <p:txBody>
          <a:bodyPr>
            <a:noAutofit/>
          </a:bodyPr>
          <a:lstStyle/>
          <a:p>
            <a:r>
              <a:rPr lang="es-MX" sz="3000" b="1">
                <a:latin typeface="Century Gothic" panose="020B0502020202020204" pitchFamily="34" charset="0"/>
              </a:rPr>
              <a:t>3. Corrosión</a:t>
            </a:r>
            <a:br>
              <a:rPr lang="es-MX" sz="3000" b="1">
                <a:latin typeface="Century Gothic" panose="020B0502020202020204" pitchFamily="34" charset="0"/>
              </a:rPr>
            </a:br>
            <a:r>
              <a:rPr lang="es-MX" sz="3000" b="1">
                <a:latin typeface="Century Gothic" panose="020B0502020202020204" pitchFamily="34" charset="0"/>
              </a:rPr>
              <a:t>3.3 Por fricción - 3.3.1 Corrosión de contacto</a:t>
            </a:r>
          </a:p>
        </p:txBody>
      </p:sp>
      <p:pic>
        <p:nvPicPr>
          <p:cNvPr id="6" name="Imagen 5"/>
          <p:cNvPicPr>
            <a:picLocks noChangeAspect="1"/>
          </p:cNvPicPr>
          <p:nvPr/>
        </p:nvPicPr>
        <p:blipFill>
          <a:blip r:embed="rId3"/>
          <a:stretch>
            <a:fillRect/>
          </a:stretch>
        </p:blipFill>
        <p:spPr>
          <a:xfrm>
            <a:off x="5045326" y="3654404"/>
            <a:ext cx="2916324" cy="1586543"/>
          </a:xfrm>
          <a:prstGeom prst="rect">
            <a:avLst/>
          </a:prstGeom>
        </p:spPr>
      </p:pic>
      <p:pic>
        <p:nvPicPr>
          <p:cNvPr id="7" name="Imagen 6"/>
          <p:cNvPicPr>
            <a:picLocks noChangeAspect="1"/>
          </p:cNvPicPr>
          <p:nvPr/>
        </p:nvPicPr>
        <p:blipFill>
          <a:blip r:embed="rId4"/>
          <a:stretch>
            <a:fillRect/>
          </a:stretch>
        </p:blipFill>
        <p:spPr>
          <a:xfrm>
            <a:off x="5045326" y="1784430"/>
            <a:ext cx="2916324" cy="1620179"/>
          </a:xfrm>
          <a:prstGeom prst="rect">
            <a:avLst/>
          </a:prstGeom>
        </p:spPr>
      </p:pic>
      <p:pic>
        <p:nvPicPr>
          <p:cNvPr id="29700" name="Picture 4" descr="Fretting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282" y="2082229"/>
            <a:ext cx="3011148" cy="264476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Conector recto 1">
            <a:extLst>
              <a:ext uri="{FF2B5EF4-FFF2-40B4-BE49-F238E27FC236}">
                <a16:creationId xmlns:a16="http://schemas.microsoft.com/office/drawing/2014/main" id="{B8D30F6F-022C-38C5-7185-BB81652C373A}"/>
              </a:ext>
            </a:extLst>
          </p:cNvPr>
          <p:cNvCxnSpPr/>
          <p:nvPr/>
        </p:nvCxnSpPr>
        <p:spPr>
          <a:xfrm>
            <a:off x="4115784" y="1693718"/>
            <a:ext cx="0" cy="359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3" name="Conector recto 2">
            <a:extLst>
              <a:ext uri="{FF2B5EF4-FFF2-40B4-BE49-F238E27FC236}">
                <a16:creationId xmlns:a16="http://schemas.microsoft.com/office/drawing/2014/main" id="{8A1CDA91-3531-2264-4481-C21D93E9FF82}"/>
              </a:ext>
            </a:extLst>
          </p:cNvPr>
          <p:cNvCxnSpPr>
            <a:cxnSpLocks/>
          </p:cNvCxnSpPr>
          <p:nvPr/>
        </p:nvCxnSpPr>
        <p:spPr>
          <a:xfrm flipH="1">
            <a:off x="4127488" y="3529506"/>
            <a:ext cx="4752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6971129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328773-7630-49F1-AF61-96A350E1C20E}"/>
              </a:ext>
            </a:extLst>
          </p:cNvPr>
          <p:cNvSpPr>
            <a:spLocks noGrp="1"/>
          </p:cNvSpPr>
          <p:nvPr>
            <p:ph type="title"/>
          </p:nvPr>
        </p:nvSpPr>
        <p:spPr>
          <a:xfrm>
            <a:off x="257725" y="949645"/>
            <a:ext cx="6823203" cy="724376"/>
          </a:xfrm>
        </p:spPr>
        <p:txBody>
          <a:bodyPr/>
          <a:lstStyle/>
          <a:p>
            <a:r>
              <a:rPr lang="es-MX" sz="3000" b="1">
                <a:latin typeface="Century Gothic" panose="020B0502020202020204" pitchFamily="34" charset="0"/>
              </a:rPr>
              <a:t>Medidas proactivas para prevenir el daño</a:t>
            </a:r>
          </a:p>
        </p:txBody>
      </p:sp>
      <p:graphicFrame>
        <p:nvGraphicFramePr>
          <p:cNvPr id="4" name="7 Diagrama">
            <a:extLst>
              <a:ext uri="{FF2B5EF4-FFF2-40B4-BE49-F238E27FC236}">
                <a16:creationId xmlns:a16="http://schemas.microsoft.com/office/drawing/2014/main" id="{A6B94904-2B66-4F00-B34F-C3F5CD2CD91C}"/>
              </a:ext>
            </a:extLst>
          </p:cNvPr>
          <p:cNvGraphicFramePr/>
          <p:nvPr>
            <p:extLst>
              <p:ext uri="{D42A27DB-BD31-4B8C-83A1-F6EECF244321}">
                <p14:modId xmlns:p14="http://schemas.microsoft.com/office/powerpoint/2010/main" val="95765386"/>
              </p:ext>
            </p:extLst>
          </p:nvPr>
        </p:nvGraphicFramePr>
        <p:xfrm>
          <a:off x="5148093" y="1613545"/>
          <a:ext cx="3024336" cy="3564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487E4653-89DD-4A3B-964E-CD2B323FBB2B}"/>
              </a:ext>
            </a:extLst>
          </p:cNvPr>
          <p:cNvPicPr>
            <a:picLocks noChangeAspect="1"/>
          </p:cNvPicPr>
          <p:nvPr/>
        </p:nvPicPr>
        <p:blipFill>
          <a:blip r:embed="rId8"/>
          <a:stretch>
            <a:fillRect/>
          </a:stretch>
        </p:blipFill>
        <p:spPr>
          <a:xfrm>
            <a:off x="1453243" y="1826031"/>
            <a:ext cx="2416409" cy="1602970"/>
          </a:xfrm>
          <a:prstGeom prst="rect">
            <a:avLst/>
          </a:prstGeom>
        </p:spPr>
      </p:pic>
      <p:pic>
        <p:nvPicPr>
          <p:cNvPr id="8" name="Imagen 7">
            <a:extLst>
              <a:ext uri="{FF2B5EF4-FFF2-40B4-BE49-F238E27FC236}">
                <a16:creationId xmlns:a16="http://schemas.microsoft.com/office/drawing/2014/main" id="{0265A925-06BB-4770-8969-98348860935C}"/>
              </a:ext>
            </a:extLst>
          </p:cNvPr>
          <p:cNvPicPr>
            <a:picLocks noChangeAspect="1"/>
          </p:cNvPicPr>
          <p:nvPr/>
        </p:nvPicPr>
        <p:blipFill>
          <a:blip r:embed="rId9"/>
          <a:stretch>
            <a:fillRect/>
          </a:stretch>
        </p:blipFill>
        <p:spPr>
          <a:xfrm>
            <a:off x="1453242" y="3574972"/>
            <a:ext cx="2416409" cy="1602969"/>
          </a:xfrm>
          <a:prstGeom prst="rect">
            <a:avLst/>
          </a:prstGeom>
        </p:spPr>
      </p:pic>
      <p:cxnSp>
        <p:nvCxnSpPr>
          <p:cNvPr id="3" name="Conector recto 2">
            <a:extLst>
              <a:ext uri="{FF2B5EF4-FFF2-40B4-BE49-F238E27FC236}">
                <a16:creationId xmlns:a16="http://schemas.microsoft.com/office/drawing/2014/main" id="{A2CFE563-EAAD-749B-8649-633D799DF1B8}"/>
              </a:ext>
            </a:extLst>
          </p:cNvPr>
          <p:cNvCxnSpPr/>
          <p:nvPr/>
        </p:nvCxnSpPr>
        <p:spPr>
          <a:xfrm>
            <a:off x="4356497" y="1680059"/>
            <a:ext cx="0" cy="3618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02412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282516" y="949645"/>
            <a:ext cx="7099881" cy="724376"/>
          </a:xfrm>
        </p:spPr>
        <p:txBody>
          <a:bodyPr>
            <a:noAutofit/>
          </a:bodyPr>
          <a:lstStyle/>
          <a:p>
            <a:r>
              <a:rPr lang="es-MX" sz="3000" b="1">
                <a:latin typeface="Century Gothic" panose="020B0502020202020204" pitchFamily="34" charset="0"/>
              </a:rPr>
              <a:t>3. Corrosión - 3.3 Por fricción - 3.3.2 Vibrocorrosión falso Brinell</a:t>
            </a:r>
          </a:p>
        </p:txBody>
      </p:sp>
      <p:cxnSp>
        <p:nvCxnSpPr>
          <p:cNvPr id="9" name="Conector recto 8">
            <a:extLst>
              <a:ext uri="{FF2B5EF4-FFF2-40B4-BE49-F238E27FC236}">
                <a16:creationId xmlns:a16="http://schemas.microsoft.com/office/drawing/2014/main" id="{70C7F5E6-8BAD-473C-A58D-30B2FD8D7A04}"/>
              </a:ext>
            </a:extLst>
          </p:cNvPr>
          <p:cNvCxnSpPr/>
          <p:nvPr/>
        </p:nvCxnSpPr>
        <p:spPr>
          <a:xfrm>
            <a:off x="5369889" y="1703564"/>
            <a:ext cx="0" cy="3537000"/>
          </a:xfrm>
          <a:prstGeom prst="line">
            <a:avLst/>
          </a:prstGeom>
        </p:spPr>
        <p:style>
          <a:lnRef idx="1">
            <a:schemeClr val="accent2"/>
          </a:lnRef>
          <a:fillRef idx="0">
            <a:schemeClr val="accent2"/>
          </a:fillRef>
          <a:effectRef idx="0">
            <a:schemeClr val="accent2"/>
          </a:effectRef>
          <a:fontRef idx="minor">
            <a:schemeClr val="tx1"/>
          </a:fontRef>
        </p:style>
      </p:cxnSp>
      <p:sp>
        <p:nvSpPr>
          <p:cNvPr id="2" name="Rectángulo 1">
            <a:extLst>
              <a:ext uri="{FF2B5EF4-FFF2-40B4-BE49-F238E27FC236}">
                <a16:creationId xmlns:a16="http://schemas.microsoft.com/office/drawing/2014/main" id="{78317948-A43B-4F05-A7B6-A97C05BA1304}"/>
              </a:ext>
            </a:extLst>
          </p:cNvPr>
          <p:cNvSpPr/>
          <p:nvPr/>
        </p:nvSpPr>
        <p:spPr>
          <a:xfrm>
            <a:off x="5438938" y="2054785"/>
            <a:ext cx="3337218" cy="2975719"/>
          </a:xfrm>
          <a:prstGeom prst="rect">
            <a:avLst/>
          </a:prstGeom>
        </p:spPr>
        <p:txBody>
          <a:bodyPr/>
          <a:lstStyle/>
          <a:p>
            <a:pPr lvl="0" rtl="0">
              <a:lnSpc>
                <a:spcPct val="150000"/>
              </a:lnSpc>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Elemento rodante / pista de rodadura</a:t>
            </a:r>
          </a:p>
          <a:p>
            <a:pPr lvl="0" rtl="0">
              <a:lnSpc>
                <a:spcPct val="150000"/>
              </a:lnSpc>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Micro movimiento / deformación elástica</a:t>
            </a:r>
          </a:p>
          <a:p>
            <a:pPr lvl="0" rtl="0">
              <a:lnSpc>
                <a:spcPct val="150000"/>
              </a:lnSpc>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Vibración</a:t>
            </a:r>
          </a:p>
          <a:p>
            <a:pPr lvl="0" rtl="0">
              <a:lnSpc>
                <a:spcPct val="150000"/>
              </a:lnSpc>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Corrosión / desgaste: Depresiones coloración rojiza</a:t>
            </a:r>
          </a:p>
          <a:p>
            <a:pPr lvl="0" rtl="0">
              <a:lnSpc>
                <a:spcPct val="150000"/>
              </a:lnSpc>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Estacionario: Daño en elemento rodante </a:t>
            </a:r>
          </a:p>
          <a:p>
            <a:pPr lvl="0" rtl="0">
              <a:lnSpc>
                <a:spcPct val="150000"/>
              </a:lnSpc>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Rotando: Acanalado</a:t>
            </a:r>
          </a:p>
        </p:txBody>
      </p:sp>
      <p:pic>
        <p:nvPicPr>
          <p:cNvPr id="4" name="Imagen 3" descr="Imagen que contiene tabla, viejo, calle, puesto&#10;&#10;Descripción generada automáticamente">
            <a:extLst>
              <a:ext uri="{FF2B5EF4-FFF2-40B4-BE49-F238E27FC236}">
                <a16:creationId xmlns:a16="http://schemas.microsoft.com/office/drawing/2014/main" id="{80643437-0FBE-4D59-863A-0B7FE1118E2B}"/>
              </a:ext>
            </a:extLst>
          </p:cNvPr>
          <p:cNvPicPr>
            <a:picLocks noChangeAspect="1"/>
          </p:cNvPicPr>
          <p:nvPr/>
        </p:nvPicPr>
        <p:blipFill rotWithShape="1">
          <a:blip r:embed="rId3">
            <a:extLst>
              <a:ext uri="{28A0092B-C50C-407E-A947-70E740481C1C}">
                <a14:useLocalDpi xmlns:a14="http://schemas.microsoft.com/office/drawing/2010/main" val="0"/>
              </a:ext>
            </a:extLst>
          </a:blip>
          <a:srcRect l="8672" t="9783" r="4180" b="29092"/>
          <a:stretch/>
        </p:blipFill>
        <p:spPr>
          <a:xfrm>
            <a:off x="2630158" y="1944291"/>
            <a:ext cx="2521781" cy="3144012"/>
          </a:xfrm>
          <a:prstGeom prst="rect">
            <a:avLst/>
          </a:prstGeom>
        </p:spPr>
      </p:pic>
      <p:pic>
        <p:nvPicPr>
          <p:cNvPr id="10" name="Imagen 9" descr="Una taza de cafe&#10;&#10;Descripción generada automáticamente con confianza baja">
            <a:extLst>
              <a:ext uri="{FF2B5EF4-FFF2-40B4-BE49-F238E27FC236}">
                <a16:creationId xmlns:a16="http://schemas.microsoft.com/office/drawing/2014/main" id="{123920FB-63B1-4C3B-9EF5-4FC390C46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516" y="1944292"/>
            <a:ext cx="2003484" cy="1544564"/>
          </a:xfrm>
          <a:prstGeom prst="rect">
            <a:avLst/>
          </a:prstGeom>
        </p:spPr>
      </p:pic>
      <p:pic>
        <p:nvPicPr>
          <p:cNvPr id="12" name="Imagen 11" descr="Imagen que contiene interior, tabla, pequeño, cocina&#10;&#10;Descripción generada automáticamente">
            <a:extLst>
              <a:ext uri="{FF2B5EF4-FFF2-40B4-BE49-F238E27FC236}">
                <a16:creationId xmlns:a16="http://schemas.microsoft.com/office/drawing/2014/main" id="{201EDB06-F97A-47F9-8ED2-B4D10D8B4A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516" y="3810081"/>
            <a:ext cx="2003484" cy="1278223"/>
          </a:xfrm>
          <a:prstGeom prst="rect">
            <a:avLst/>
          </a:prstGeom>
        </p:spPr>
      </p:pic>
    </p:spTree>
    <p:extLst>
      <p:ext uri="{BB962C8B-B14F-4D97-AF65-F5344CB8AC3E}">
        <p14:creationId xmlns:p14="http://schemas.microsoft.com/office/powerpoint/2010/main" val="10672056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000477" y="2060443"/>
            <a:ext cx="2072971" cy="2611556"/>
          </a:xfrm>
          <a:prstGeom prst="rect">
            <a:avLst/>
          </a:prstGeom>
        </p:spPr>
      </p:pic>
      <p:pic>
        <p:nvPicPr>
          <p:cNvPr id="7" name="Imagen 6"/>
          <p:cNvPicPr>
            <a:picLocks noChangeAspect="1"/>
          </p:cNvPicPr>
          <p:nvPr/>
        </p:nvPicPr>
        <p:blipFill>
          <a:blip r:embed="rId4"/>
          <a:stretch>
            <a:fillRect/>
          </a:stretch>
        </p:blipFill>
        <p:spPr>
          <a:xfrm>
            <a:off x="5202976" y="3655154"/>
            <a:ext cx="2378697" cy="1401597"/>
          </a:xfrm>
          <a:prstGeom prst="rect">
            <a:avLst/>
          </a:prstGeom>
        </p:spPr>
      </p:pic>
      <p:sp>
        <p:nvSpPr>
          <p:cNvPr id="9" name="Rectángulo redondeado 8"/>
          <p:cNvSpPr/>
          <p:nvPr/>
        </p:nvSpPr>
        <p:spPr>
          <a:xfrm>
            <a:off x="5202975" y="1926828"/>
            <a:ext cx="2378698" cy="146766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s-MX" sz="1350">
                <a:latin typeface="Segoe UI Historic" panose="020B0502040204020203" pitchFamily="34" charset="0"/>
                <a:ea typeface="Segoe UI Historic" panose="020B0502040204020203" pitchFamily="34" charset="0"/>
                <a:cs typeface="Segoe UI Historic" panose="020B0502040204020203" pitchFamily="34" charset="0"/>
              </a:rPr>
              <a:t>Falso Brinell o Brinelling</a:t>
            </a:r>
          </a:p>
          <a:p>
            <a:pPr marL="214313" indent="-214313">
              <a:buFont typeface="Arial" panose="020B0604020202020204" pitchFamily="34" charset="0"/>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Transmisión de vibraciones</a:t>
            </a:r>
          </a:p>
          <a:p>
            <a:pPr marL="214313" indent="-214313">
              <a:buFont typeface="Arial" panose="020B0604020202020204" pitchFamily="34" charset="0"/>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Equipo de respaldo</a:t>
            </a:r>
          </a:p>
          <a:p>
            <a:pPr marL="214313" indent="-214313">
              <a:buFont typeface="Arial" panose="020B0604020202020204" pitchFamily="34" charset="0"/>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Sistema contra incendio</a:t>
            </a:r>
          </a:p>
          <a:p>
            <a:pPr marL="214313" indent="-214313">
              <a:buFont typeface="Arial" panose="020B0604020202020204" pitchFamily="34" charset="0"/>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Rodillos cilíndricos</a:t>
            </a:r>
          </a:p>
        </p:txBody>
      </p:sp>
      <p:sp>
        <p:nvSpPr>
          <p:cNvPr id="4" name="6 Título">
            <a:extLst>
              <a:ext uri="{FF2B5EF4-FFF2-40B4-BE49-F238E27FC236}">
                <a16:creationId xmlns:a16="http://schemas.microsoft.com/office/drawing/2014/main" id="{C0DF93E8-90F5-8887-22E5-205083BB5BC6}"/>
              </a:ext>
            </a:extLst>
          </p:cNvPr>
          <p:cNvSpPr>
            <a:spLocks noGrp="1"/>
          </p:cNvSpPr>
          <p:nvPr>
            <p:ph type="title"/>
          </p:nvPr>
        </p:nvSpPr>
        <p:spPr>
          <a:xfrm>
            <a:off x="285523" y="1286614"/>
            <a:ext cx="7296150" cy="149423"/>
          </a:xfrm>
        </p:spPr>
        <p:txBody>
          <a:bodyPr>
            <a:noAutofit/>
          </a:bodyPr>
          <a:lstStyle/>
          <a:p>
            <a:r>
              <a:rPr lang="es-MX" sz="3000" b="1">
                <a:latin typeface="Century Gothic" panose="020B0502020202020204" pitchFamily="34" charset="0"/>
              </a:rPr>
              <a:t>3. Corrosión - 3.3 Por fricción - 3.3.2 Vibrocorrosión falso Brinell</a:t>
            </a:r>
          </a:p>
        </p:txBody>
      </p:sp>
      <p:cxnSp>
        <p:nvCxnSpPr>
          <p:cNvPr id="5" name="Conector recto 4">
            <a:extLst>
              <a:ext uri="{FF2B5EF4-FFF2-40B4-BE49-F238E27FC236}">
                <a16:creationId xmlns:a16="http://schemas.microsoft.com/office/drawing/2014/main" id="{755EC084-4E2A-3AE2-9305-15A5497B4B68}"/>
              </a:ext>
            </a:extLst>
          </p:cNvPr>
          <p:cNvCxnSpPr/>
          <p:nvPr/>
        </p:nvCxnSpPr>
        <p:spPr>
          <a:xfrm>
            <a:off x="3642255" y="1693718"/>
            <a:ext cx="0" cy="3564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Conector recto 9">
            <a:extLst>
              <a:ext uri="{FF2B5EF4-FFF2-40B4-BE49-F238E27FC236}">
                <a16:creationId xmlns:a16="http://schemas.microsoft.com/office/drawing/2014/main" id="{BA650D6F-0043-1667-3A44-9DA5B999D540}"/>
              </a:ext>
            </a:extLst>
          </p:cNvPr>
          <p:cNvCxnSpPr>
            <a:cxnSpLocks/>
          </p:cNvCxnSpPr>
          <p:nvPr/>
        </p:nvCxnSpPr>
        <p:spPr>
          <a:xfrm flipH="1">
            <a:off x="3637630" y="3553999"/>
            <a:ext cx="4752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6597881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110343" y="1760863"/>
            <a:ext cx="2696636" cy="1490519"/>
          </a:xfrm>
          <a:prstGeom prst="rect">
            <a:avLst/>
          </a:prstGeom>
        </p:spPr>
      </p:pic>
      <p:sp>
        <p:nvSpPr>
          <p:cNvPr id="3" name="Rectángulo redondeado 2"/>
          <p:cNvSpPr/>
          <p:nvPr/>
        </p:nvSpPr>
        <p:spPr>
          <a:xfrm>
            <a:off x="5217353" y="3687860"/>
            <a:ext cx="2322258" cy="124213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Rodamiento de una hilera de bolas con contacto angular, corrosión causada cuando estaba estático.</a:t>
            </a:r>
          </a:p>
        </p:txBody>
      </p:sp>
      <p:pic>
        <p:nvPicPr>
          <p:cNvPr id="4" name="Imagen 3"/>
          <p:cNvPicPr>
            <a:picLocks noChangeAspect="1"/>
          </p:cNvPicPr>
          <p:nvPr/>
        </p:nvPicPr>
        <p:blipFill>
          <a:blip r:embed="rId4"/>
          <a:stretch>
            <a:fillRect/>
          </a:stretch>
        </p:blipFill>
        <p:spPr>
          <a:xfrm>
            <a:off x="5156161" y="1760863"/>
            <a:ext cx="2575418" cy="1490654"/>
          </a:xfrm>
          <a:prstGeom prst="rect">
            <a:avLst/>
          </a:prstGeom>
        </p:spPr>
      </p:pic>
      <p:pic>
        <p:nvPicPr>
          <p:cNvPr id="5" name="Imagen 4"/>
          <p:cNvPicPr>
            <a:picLocks noChangeAspect="1"/>
          </p:cNvPicPr>
          <p:nvPr/>
        </p:nvPicPr>
        <p:blipFill>
          <a:blip r:embed="rId5"/>
          <a:stretch>
            <a:fillRect/>
          </a:stretch>
        </p:blipFill>
        <p:spPr>
          <a:xfrm>
            <a:off x="1110343" y="3429001"/>
            <a:ext cx="2696635" cy="1812138"/>
          </a:xfrm>
          <a:prstGeom prst="rect">
            <a:avLst/>
          </a:prstGeom>
        </p:spPr>
      </p:pic>
      <p:sp>
        <p:nvSpPr>
          <p:cNvPr id="9" name="6 Título">
            <a:extLst>
              <a:ext uri="{FF2B5EF4-FFF2-40B4-BE49-F238E27FC236}">
                <a16:creationId xmlns:a16="http://schemas.microsoft.com/office/drawing/2014/main" id="{307B8046-9656-F995-70F8-8C7DB3BA171C}"/>
              </a:ext>
            </a:extLst>
          </p:cNvPr>
          <p:cNvSpPr>
            <a:spLocks noGrp="1"/>
          </p:cNvSpPr>
          <p:nvPr>
            <p:ph type="title"/>
          </p:nvPr>
        </p:nvSpPr>
        <p:spPr>
          <a:xfrm>
            <a:off x="395376" y="949645"/>
            <a:ext cx="6823203" cy="724376"/>
          </a:xfrm>
        </p:spPr>
        <p:txBody>
          <a:bodyPr>
            <a:noAutofit/>
          </a:bodyPr>
          <a:lstStyle/>
          <a:p>
            <a:r>
              <a:rPr lang="es-MX" sz="3000" b="1">
                <a:latin typeface="Century Gothic" panose="020B0502020202020204" pitchFamily="34" charset="0"/>
              </a:rPr>
              <a:t>3. Corrosión - 3.3 Por fricción - 3.3.2 Vibrocorrosión falso Brinell</a:t>
            </a:r>
          </a:p>
        </p:txBody>
      </p:sp>
      <p:cxnSp>
        <p:nvCxnSpPr>
          <p:cNvPr id="10" name="Conector recto 9">
            <a:extLst>
              <a:ext uri="{FF2B5EF4-FFF2-40B4-BE49-F238E27FC236}">
                <a16:creationId xmlns:a16="http://schemas.microsoft.com/office/drawing/2014/main" id="{029021AB-312C-CF76-1C44-CFBF7E0A56DE}"/>
              </a:ext>
            </a:extLst>
          </p:cNvPr>
          <p:cNvCxnSpPr/>
          <p:nvPr/>
        </p:nvCxnSpPr>
        <p:spPr>
          <a:xfrm>
            <a:off x="4535661" y="1636058"/>
            <a:ext cx="0" cy="3672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2286108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Título"/>
          <p:cNvSpPr txBox="1">
            <a:spLocks/>
          </p:cNvSpPr>
          <p:nvPr/>
        </p:nvSpPr>
        <p:spPr>
          <a:xfrm>
            <a:off x="3059832" y="857184"/>
            <a:ext cx="4937844" cy="857250"/>
          </a:xfrm>
          <a:prstGeom prst="rect">
            <a:avLst/>
          </a:prstGeom>
        </p:spPr>
        <p:txBody>
          <a:bodyPr vert="horz" lIns="68580" tIns="34290" rIns="68580" bIns="34290" rtlCol="0" anchor="ctr">
            <a:noAutofit/>
          </a:bodyPr>
          <a:lstStyle/>
          <a:p>
            <a:pPr algn="r">
              <a:spcBef>
                <a:spcPct val="0"/>
              </a:spcBef>
              <a:defRPr/>
            </a:pPr>
            <a:endParaRPr lang="es-MX" sz="2400" b="1" i="1">
              <a:solidFill>
                <a:srgbClr val="FFC000"/>
              </a:solidFill>
              <a:latin typeface="Trebuchet MS" pitchFamily="34" charset="0"/>
              <a:ea typeface="+mj-ea"/>
              <a:cs typeface="+mj-cs"/>
            </a:endParaRPr>
          </a:p>
        </p:txBody>
      </p:sp>
      <p:sp>
        <p:nvSpPr>
          <p:cNvPr id="5" name="4 Título"/>
          <p:cNvSpPr>
            <a:spLocks noGrp="1"/>
          </p:cNvSpPr>
          <p:nvPr>
            <p:ph type="title"/>
          </p:nvPr>
        </p:nvSpPr>
        <p:spPr>
          <a:xfrm>
            <a:off x="368359" y="949645"/>
            <a:ext cx="8493776" cy="724376"/>
          </a:xfrm>
        </p:spPr>
        <p:txBody>
          <a:bodyPr>
            <a:noAutofit/>
          </a:bodyPr>
          <a:lstStyle/>
          <a:p>
            <a:r>
              <a:rPr lang="es-MX" sz="3000" b="1">
                <a:latin typeface="Century Gothic" panose="020B0502020202020204" pitchFamily="34" charset="0"/>
              </a:rPr>
              <a:t>Mejores prácticas para el </a:t>
            </a:r>
            <a:br>
              <a:rPr lang="es-MX" sz="3000" b="1">
                <a:latin typeface="Century Gothic" panose="020B0502020202020204" pitchFamily="34" charset="0"/>
              </a:rPr>
            </a:br>
            <a:r>
              <a:rPr lang="es-MX" sz="3000" b="1">
                <a:latin typeface="Century Gothic" panose="020B0502020202020204" pitchFamily="34" charset="0"/>
              </a:rPr>
              <a:t>almacenamiento de rodamientos</a:t>
            </a:r>
          </a:p>
        </p:txBody>
      </p:sp>
      <p:pic>
        <p:nvPicPr>
          <p:cNvPr id="10" name="Picture 5"/>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1208314" y="1714435"/>
            <a:ext cx="2348527" cy="191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descr="https://encrypted-tbn2.gstatic.com/images?q=tbn:ANd9GcTjFv-D1k_9nQWxPPVBSBnUBMPO-DXq3dRtFha0mle4eQtl3Ug5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632" y="4106438"/>
            <a:ext cx="2850329" cy="712583"/>
          </a:xfrm>
          <a:prstGeom prst="rect">
            <a:avLst/>
          </a:prstGeom>
          <a:noFill/>
          <a:extLst>
            <a:ext uri="{909E8E84-426E-40DD-AFC4-6F175D3DCCD1}">
              <a14:hiddenFill xmlns:a14="http://schemas.microsoft.com/office/drawing/2010/main">
                <a:solidFill>
                  <a:srgbClr val="FFFFFF"/>
                </a:solidFill>
              </a14:hiddenFill>
            </a:ext>
          </a:extLst>
        </p:spPr>
      </p:pic>
      <p:sp>
        <p:nvSpPr>
          <p:cNvPr id="11" name="2 Marcador de contenido">
            <a:extLst>
              <a:ext uri="{FF2B5EF4-FFF2-40B4-BE49-F238E27FC236}">
                <a16:creationId xmlns:a16="http://schemas.microsoft.com/office/drawing/2014/main" id="{41F46EC7-3A17-4C68-98B2-7F696472E553}"/>
              </a:ext>
            </a:extLst>
          </p:cNvPr>
          <p:cNvSpPr txBox="1">
            <a:spLocks/>
          </p:cNvSpPr>
          <p:nvPr/>
        </p:nvSpPr>
        <p:spPr>
          <a:xfrm>
            <a:off x="4610492" y="1751345"/>
            <a:ext cx="4101312" cy="36938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isby CF Demi 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isby CF Medium" panose="000006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isby CF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isby CF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isby CF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050">
                <a:latin typeface="Segoe UI Historic" panose="020B0502040204020203" pitchFamily="34" charset="0"/>
                <a:ea typeface="Segoe UI Historic" panose="020B0502040204020203" pitchFamily="34" charset="0"/>
                <a:cs typeface="Segoe UI Historic" panose="020B0502040204020203" pitchFamily="34" charset="0"/>
              </a:rPr>
              <a:t>Ambiente libre de contaminantes sólidos</a:t>
            </a:r>
          </a:p>
          <a:p>
            <a:r>
              <a:rPr lang="es-MX" sz="1050">
                <a:latin typeface="Segoe UI Historic" panose="020B0502040204020203" pitchFamily="34" charset="0"/>
                <a:ea typeface="Segoe UI Historic" panose="020B0502040204020203" pitchFamily="34" charset="0"/>
                <a:cs typeface="Segoe UI Historic" panose="020B0502040204020203" pitchFamily="34" charset="0"/>
              </a:rPr>
              <a:t>Ambiente con una humedad menor al 60%</a:t>
            </a:r>
          </a:p>
          <a:p>
            <a:r>
              <a:rPr lang="es-MX" sz="1050">
                <a:latin typeface="Segoe UI Historic" panose="020B0502040204020203" pitchFamily="34" charset="0"/>
                <a:ea typeface="Segoe UI Historic" panose="020B0502040204020203" pitchFamily="34" charset="0"/>
                <a:cs typeface="Segoe UI Historic" panose="020B0502040204020203" pitchFamily="34" charset="0"/>
              </a:rPr>
              <a:t>Anaqueles aislados de posibles vibraciones</a:t>
            </a:r>
          </a:p>
          <a:p>
            <a:r>
              <a:rPr lang="es-MX" sz="1050">
                <a:latin typeface="Segoe UI Historic" panose="020B0502040204020203" pitchFamily="34" charset="0"/>
                <a:ea typeface="Segoe UI Historic" panose="020B0502040204020203" pitchFamily="34" charset="0"/>
                <a:cs typeface="Segoe UI Historic" panose="020B0502040204020203" pitchFamily="34" charset="0"/>
              </a:rPr>
              <a:t>Aplique el principio de </a:t>
            </a:r>
            <a:r>
              <a:rPr lang="es-MX" sz="1050" err="1">
                <a:latin typeface="Segoe UI Historic" panose="020B0502040204020203" pitchFamily="34" charset="0"/>
                <a:ea typeface="Segoe UI Historic" panose="020B0502040204020203" pitchFamily="34" charset="0"/>
                <a:cs typeface="Segoe UI Historic" panose="020B0502040204020203" pitchFamily="34" charset="0"/>
              </a:rPr>
              <a:t>PEPS</a:t>
            </a:r>
            <a:r>
              <a:rPr lang="es-MX" sz="1050">
                <a:latin typeface="Segoe UI Historic" panose="020B0502040204020203" pitchFamily="34" charset="0"/>
                <a:ea typeface="Segoe UI Historic" panose="020B0502040204020203" pitchFamily="34" charset="0"/>
                <a:cs typeface="Segoe UI Historic" panose="020B0502040204020203" pitchFamily="34" charset="0"/>
              </a:rPr>
              <a:t> de sus rodamientos (primero use los más antiguos)</a:t>
            </a:r>
          </a:p>
          <a:p>
            <a:r>
              <a:rPr lang="es-MX" sz="1050">
                <a:latin typeface="Segoe UI Historic" panose="020B0502040204020203" pitchFamily="34" charset="0"/>
                <a:ea typeface="Segoe UI Historic" panose="020B0502040204020203" pitchFamily="34" charset="0"/>
                <a:cs typeface="Segoe UI Historic" panose="020B0502040204020203" pitchFamily="34" charset="0"/>
              </a:rPr>
              <a:t>Conservar los rodamientos con sus empaques de fábrica</a:t>
            </a:r>
          </a:p>
          <a:p>
            <a:r>
              <a:rPr lang="es-MX" sz="1050">
                <a:latin typeface="Segoe UI Historic" panose="020B0502040204020203" pitchFamily="34" charset="0"/>
                <a:ea typeface="Segoe UI Historic" panose="020B0502040204020203" pitchFamily="34" charset="0"/>
                <a:cs typeface="Segoe UI Historic" panose="020B0502040204020203" pitchFamily="34" charset="0"/>
              </a:rPr>
              <a:t>En caso de estar abiertos, usar papel encerado para envolverlos protegiéndolos con un agente anticorrosivo</a:t>
            </a:r>
          </a:p>
          <a:p>
            <a:r>
              <a:rPr lang="es-MX" sz="1050">
                <a:latin typeface="Segoe UI Historic" panose="020B0502040204020203" pitchFamily="34" charset="0"/>
                <a:ea typeface="Segoe UI Historic" panose="020B0502040204020203" pitchFamily="34" charset="0"/>
                <a:cs typeface="Segoe UI Historic" panose="020B0502040204020203" pitchFamily="34" charset="0"/>
              </a:rPr>
              <a:t>Los rodamientos sellados y con escudos pueden ser almacenados hasta 3 años</a:t>
            </a:r>
          </a:p>
          <a:p>
            <a:r>
              <a:rPr lang="es-MX" sz="1050">
                <a:latin typeface="Segoe UI Historic" panose="020B0502040204020203" pitchFamily="34" charset="0"/>
                <a:ea typeface="Segoe UI Historic" panose="020B0502040204020203" pitchFamily="34" charset="0"/>
                <a:cs typeface="Segoe UI Historic" panose="020B0502040204020203" pitchFamily="34" charset="0"/>
              </a:rPr>
              <a:t>Los rodamientos abiertos pueden ser almacenados hasta 10 años</a:t>
            </a:r>
          </a:p>
          <a:p>
            <a:r>
              <a:rPr lang="es-MX" sz="1050">
                <a:latin typeface="Segoe UI Historic" panose="020B0502040204020203" pitchFamily="34" charset="0"/>
                <a:ea typeface="Segoe UI Historic" panose="020B0502040204020203" pitchFamily="34" charset="0"/>
                <a:cs typeface="Segoe UI Historic" panose="020B0502040204020203" pitchFamily="34" charset="0"/>
              </a:rPr>
              <a:t>Limpiar y/o lavar el compuesto anticorrosivo del rodamiento en caso de que se vaya a lubricar con un lubricante sintético</a:t>
            </a:r>
          </a:p>
          <a:p>
            <a:r>
              <a:rPr lang="es-MX" sz="1050">
                <a:latin typeface="Segoe UI Historic" panose="020B0502040204020203" pitchFamily="34" charset="0"/>
                <a:ea typeface="Segoe UI Historic" panose="020B0502040204020203" pitchFamily="34" charset="0"/>
                <a:cs typeface="Segoe UI Historic" panose="020B0502040204020203" pitchFamily="34" charset="0"/>
              </a:rPr>
              <a:t>Nunca almacenar los rodamientos en el suelo</a:t>
            </a:r>
          </a:p>
          <a:p>
            <a:r>
              <a:rPr lang="es-MX" sz="1050">
                <a:latin typeface="Segoe UI Historic" panose="020B0502040204020203" pitchFamily="34" charset="0"/>
                <a:ea typeface="Segoe UI Historic" panose="020B0502040204020203" pitchFamily="34" charset="0"/>
                <a:cs typeface="Segoe UI Historic" panose="020B0502040204020203" pitchFamily="34" charset="0"/>
              </a:rPr>
              <a:t>Colóquelos a una altura de 20cm como mínimo.</a:t>
            </a:r>
          </a:p>
        </p:txBody>
      </p:sp>
      <p:cxnSp>
        <p:nvCxnSpPr>
          <p:cNvPr id="12" name="Conector recto 11">
            <a:extLst>
              <a:ext uri="{FF2B5EF4-FFF2-40B4-BE49-F238E27FC236}">
                <a16:creationId xmlns:a16="http://schemas.microsoft.com/office/drawing/2014/main" id="{08143359-A716-4016-9D5A-2CF1414F4C6E}"/>
              </a:ext>
            </a:extLst>
          </p:cNvPr>
          <p:cNvCxnSpPr/>
          <p:nvPr/>
        </p:nvCxnSpPr>
        <p:spPr>
          <a:xfrm>
            <a:off x="4292204" y="1674019"/>
            <a:ext cx="0" cy="3672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829681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712EA4-0C50-4BA8-BAB6-5B5A3BA09A3F}"/>
              </a:ext>
            </a:extLst>
          </p:cNvPr>
          <p:cNvSpPr>
            <a:spLocks noGrp="1"/>
          </p:cNvSpPr>
          <p:nvPr>
            <p:ph type="title"/>
          </p:nvPr>
        </p:nvSpPr>
        <p:spPr>
          <a:xfrm>
            <a:off x="321826" y="1142499"/>
            <a:ext cx="6823203" cy="724376"/>
          </a:xfrm>
        </p:spPr>
        <p:txBody>
          <a:bodyPr>
            <a:noAutofit/>
          </a:bodyPr>
          <a:lstStyle/>
          <a:p>
            <a:r>
              <a:rPr lang="es-MX" sz="3000" b="1">
                <a:latin typeface="Century Gothic" panose="020B0502020202020204" pitchFamily="34" charset="0"/>
              </a:rPr>
              <a:t>Tiempo de almacenamiento para</a:t>
            </a:r>
            <a:br>
              <a:rPr lang="es-MX" sz="3000" b="1">
                <a:latin typeface="Century Gothic" panose="020B0502020202020204" pitchFamily="34" charset="0"/>
              </a:rPr>
            </a:br>
            <a:r>
              <a:rPr lang="es-MX" sz="3000" b="1">
                <a:latin typeface="Century Gothic" panose="020B0502020202020204" pitchFamily="34" charset="0"/>
              </a:rPr>
              <a:t>rodamientos abiertos</a:t>
            </a:r>
            <a:br>
              <a:rPr lang="es-MX" sz="3000" b="1">
                <a:latin typeface="Century Gothic" panose="020B0502020202020204" pitchFamily="34" charset="0"/>
              </a:rPr>
            </a:br>
            <a:endParaRPr lang="es-MX" sz="3000" b="1">
              <a:latin typeface="Century Gothic" panose="020B0502020202020204" pitchFamily="34" charset="0"/>
            </a:endParaRPr>
          </a:p>
        </p:txBody>
      </p:sp>
      <p:graphicFrame>
        <p:nvGraphicFramePr>
          <p:cNvPr id="5" name="Marcador de contenido 4">
            <a:extLst>
              <a:ext uri="{FF2B5EF4-FFF2-40B4-BE49-F238E27FC236}">
                <a16:creationId xmlns:a16="http://schemas.microsoft.com/office/drawing/2014/main" id="{5D85FE13-8721-4697-8523-16508EE8CB96}"/>
              </a:ext>
            </a:extLst>
          </p:cNvPr>
          <p:cNvGraphicFramePr>
            <a:graphicFrameLocks noGrp="1"/>
          </p:cNvGraphicFramePr>
          <p:nvPr>
            <p:ph sz="half" idx="4294967295"/>
            <p:extLst>
              <p:ext uri="{D42A27DB-BD31-4B8C-83A1-F6EECF244321}">
                <p14:modId xmlns:p14="http://schemas.microsoft.com/office/powerpoint/2010/main" val="3871602476"/>
              </p:ext>
            </p:extLst>
          </p:nvPr>
        </p:nvGraphicFramePr>
        <p:xfrm>
          <a:off x="1235852" y="1920140"/>
          <a:ext cx="6936596" cy="3354387"/>
        </p:xfrm>
        <a:graphic>
          <a:graphicData uri="http://schemas.openxmlformats.org/drawingml/2006/table">
            <a:tbl>
              <a:tblPr firstRow="1" bandRow="1">
                <a:tableStyleId>{5C22544A-7EE6-4342-B048-85BDC9FD1C3A}</a:tableStyleId>
              </a:tblPr>
              <a:tblGrid>
                <a:gridCol w="1734149">
                  <a:extLst>
                    <a:ext uri="{9D8B030D-6E8A-4147-A177-3AD203B41FA5}">
                      <a16:colId xmlns:a16="http://schemas.microsoft.com/office/drawing/2014/main" val="1408305775"/>
                    </a:ext>
                  </a:extLst>
                </a:gridCol>
                <a:gridCol w="1734149">
                  <a:extLst>
                    <a:ext uri="{9D8B030D-6E8A-4147-A177-3AD203B41FA5}">
                      <a16:colId xmlns:a16="http://schemas.microsoft.com/office/drawing/2014/main" val="1629842553"/>
                    </a:ext>
                  </a:extLst>
                </a:gridCol>
                <a:gridCol w="1734149">
                  <a:extLst>
                    <a:ext uri="{9D8B030D-6E8A-4147-A177-3AD203B41FA5}">
                      <a16:colId xmlns:a16="http://schemas.microsoft.com/office/drawing/2014/main" val="369301466"/>
                    </a:ext>
                  </a:extLst>
                </a:gridCol>
                <a:gridCol w="1734149">
                  <a:extLst>
                    <a:ext uri="{9D8B030D-6E8A-4147-A177-3AD203B41FA5}">
                      <a16:colId xmlns:a16="http://schemas.microsoft.com/office/drawing/2014/main" val="4088047892"/>
                    </a:ext>
                  </a:extLst>
                </a:gridCol>
              </a:tblGrid>
              <a:tr h="544979">
                <a:tc>
                  <a:txBody>
                    <a:bodyPr/>
                    <a:lstStyle/>
                    <a:p>
                      <a:r>
                        <a:rPr lang="es-MX" sz="1400">
                          <a:latin typeface="Century Gothic" panose="020B0502020202020204" pitchFamily="34" charset="0"/>
                        </a:rPr>
                        <a:t>HUMEDA RELATIVA</a:t>
                      </a:r>
                    </a:p>
                  </a:txBody>
                  <a:tcPr marL="68580" marR="68580" marT="34290" marB="34290">
                    <a:solidFill>
                      <a:srgbClr val="1D1F44"/>
                    </a:solidFill>
                  </a:tcPr>
                </a:tc>
                <a:tc gridSpan="2">
                  <a:txBody>
                    <a:bodyPr/>
                    <a:lstStyle/>
                    <a:p>
                      <a:r>
                        <a:rPr lang="es-MX" sz="1400">
                          <a:latin typeface="Century Gothic" panose="020B0502020202020204" pitchFamily="34" charset="0"/>
                        </a:rPr>
                        <a:t>TEMPERATURA AMBIENTE</a:t>
                      </a:r>
                    </a:p>
                  </a:txBody>
                  <a:tcPr marL="68580" marR="68580" marT="34290" marB="34290">
                    <a:solidFill>
                      <a:srgbClr val="1D1F44"/>
                    </a:solidFill>
                  </a:tcPr>
                </a:tc>
                <a:tc hMerge="1">
                  <a:txBody>
                    <a:bodyPr/>
                    <a:lstStyle/>
                    <a:p>
                      <a:endParaRPr lang="es-MX"/>
                    </a:p>
                  </a:txBody>
                  <a:tcPr/>
                </a:tc>
                <a:tc>
                  <a:txBody>
                    <a:bodyPr/>
                    <a:lstStyle/>
                    <a:p>
                      <a:r>
                        <a:rPr lang="es-MX" sz="1400">
                          <a:latin typeface="Century Gothic" panose="020B0502020202020204" pitchFamily="34" charset="0"/>
                        </a:rPr>
                        <a:t>TIEMPO DE ALMACENAMIENTO</a:t>
                      </a:r>
                    </a:p>
                  </a:txBody>
                  <a:tcPr marL="68580" marR="68580" marT="34290" marB="34290">
                    <a:solidFill>
                      <a:srgbClr val="1D1F44"/>
                    </a:solidFill>
                  </a:tcPr>
                </a:tc>
                <a:extLst>
                  <a:ext uri="{0D108BD9-81ED-4DB2-BD59-A6C34878D82A}">
                    <a16:rowId xmlns:a16="http://schemas.microsoft.com/office/drawing/2014/main" val="2719005694"/>
                  </a:ext>
                </a:extLst>
              </a:tr>
              <a:tr h="525187">
                <a:tc>
                  <a:txBody>
                    <a:bodyPr/>
                    <a:lstStyle/>
                    <a:p>
                      <a:pPr algn="ctr"/>
                      <a:r>
                        <a:rPr lang="es-MX" sz="1400">
                          <a:latin typeface="Visby CF Medium" panose="00000600000000000000" pitchFamily="2" charset="0"/>
                        </a:rPr>
                        <a:t>%</a:t>
                      </a:r>
                    </a:p>
                  </a:txBody>
                  <a:tcPr marL="68580" marR="68580" marT="34290" marB="34290" anchor="ctr"/>
                </a:tc>
                <a:tc>
                  <a:txBody>
                    <a:bodyPr/>
                    <a:lstStyle/>
                    <a:p>
                      <a:pPr algn="ctr"/>
                      <a:r>
                        <a:rPr lang="es-MX" sz="1400">
                          <a:latin typeface="Visby CF Medium" panose="00000600000000000000" pitchFamily="2" charset="0"/>
                        </a:rPr>
                        <a:t>°C</a:t>
                      </a:r>
                    </a:p>
                  </a:txBody>
                  <a:tcPr marL="68580" marR="68580" marT="34290" marB="34290" anchor="ctr"/>
                </a:tc>
                <a:tc>
                  <a:txBody>
                    <a:bodyPr/>
                    <a:lstStyle/>
                    <a:p>
                      <a:pPr algn="ctr"/>
                      <a:r>
                        <a:rPr lang="es-MX" sz="1400">
                          <a:latin typeface="Visby CF Medium" panose="00000600000000000000" pitchFamily="2" charset="0"/>
                        </a:rPr>
                        <a:t>°F</a:t>
                      </a:r>
                    </a:p>
                  </a:txBody>
                  <a:tcPr marL="68580" marR="68580" marT="34290" marB="34290" anchor="ctr"/>
                </a:tc>
                <a:tc>
                  <a:txBody>
                    <a:bodyPr/>
                    <a:lstStyle/>
                    <a:p>
                      <a:pPr algn="ctr"/>
                      <a:r>
                        <a:rPr lang="es-MX" sz="1400">
                          <a:latin typeface="Visby CF Medium" panose="00000600000000000000" pitchFamily="2" charset="0"/>
                        </a:rPr>
                        <a:t>AÑOS</a:t>
                      </a:r>
                    </a:p>
                  </a:txBody>
                  <a:tcPr marL="68580" marR="68580" marT="34290" marB="34290" anchor="ctr"/>
                </a:tc>
                <a:extLst>
                  <a:ext uri="{0D108BD9-81ED-4DB2-BD59-A6C34878D82A}">
                    <a16:rowId xmlns:a16="http://schemas.microsoft.com/office/drawing/2014/main" val="995511334"/>
                  </a:ext>
                </a:extLst>
              </a:tr>
              <a:tr h="525187">
                <a:tc>
                  <a:txBody>
                    <a:bodyPr/>
                    <a:lstStyle/>
                    <a:p>
                      <a:pPr algn="ctr"/>
                      <a:r>
                        <a:rPr lang="es-MX" sz="1400">
                          <a:latin typeface="Visby CF Medium" panose="00000600000000000000" pitchFamily="2" charset="0"/>
                        </a:rPr>
                        <a:t>65</a:t>
                      </a:r>
                    </a:p>
                  </a:txBody>
                  <a:tcPr marL="68580" marR="68580" marT="34290" marB="34290" anchor="ctr"/>
                </a:tc>
                <a:tc>
                  <a:txBody>
                    <a:bodyPr/>
                    <a:lstStyle/>
                    <a:p>
                      <a:pPr algn="ctr"/>
                      <a:r>
                        <a:rPr lang="es-MX" sz="1400">
                          <a:latin typeface="Visby CF Medium" panose="00000600000000000000" pitchFamily="2" charset="0"/>
                        </a:rPr>
                        <a:t>DE 20 A 25</a:t>
                      </a:r>
                    </a:p>
                  </a:txBody>
                  <a:tcPr marL="68580" marR="68580" marT="34290" marB="34290" anchor="ctr"/>
                </a:tc>
                <a:tc>
                  <a:txBody>
                    <a:bodyPr/>
                    <a:lstStyle/>
                    <a:p>
                      <a:pPr algn="ctr"/>
                      <a:r>
                        <a:rPr lang="es-MX" sz="1400">
                          <a:latin typeface="Visby CF Medium" panose="00000600000000000000" pitchFamily="2" charset="0"/>
                        </a:rPr>
                        <a:t>DE 70 A 75</a:t>
                      </a:r>
                    </a:p>
                  </a:txBody>
                  <a:tcPr marL="68580" marR="68580" marT="34290" marB="34290" anchor="ctr"/>
                </a:tc>
                <a:tc>
                  <a:txBody>
                    <a:bodyPr/>
                    <a:lstStyle/>
                    <a:p>
                      <a:pPr algn="ctr"/>
                      <a:r>
                        <a:rPr lang="es-MX" sz="1400">
                          <a:latin typeface="Visby CF Medium" panose="00000600000000000000" pitchFamily="2" charset="0"/>
                        </a:rPr>
                        <a:t>10</a:t>
                      </a:r>
                    </a:p>
                  </a:txBody>
                  <a:tcPr marL="68580" marR="68580" marT="34290" marB="34290" anchor="ctr"/>
                </a:tc>
                <a:extLst>
                  <a:ext uri="{0D108BD9-81ED-4DB2-BD59-A6C34878D82A}">
                    <a16:rowId xmlns:a16="http://schemas.microsoft.com/office/drawing/2014/main" val="2564788651"/>
                  </a:ext>
                </a:extLst>
              </a:tr>
              <a:tr h="525187">
                <a:tc>
                  <a:txBody>
                    <a:bodyPr/>
                    <a:lstStyle/>
                    <a:p>
                      <a:pPr algn="ctr"/>
                      <a:r>
                        <a:rPr lang="es-MX" sz="1400">
                          <a:latin typeface="Visby CF Medium" panose="00000600000000000000" pitchFamily="2" charset="0"/>
                        </a:rPr>
                        <a:t>75</a:t>
                      </a:r>
                    </a:p>
                  </a:txBody>
                  <a:tcPr marL="68580" marR="68580" marT="34290" marB="34290" anchor="ctr"/>
                </a:tc>
                <a:tc>
                  <a:txBody>
                    <a:bodyPr/>
                    <a:lstStyle/>
                    <a:p>
                      <a:pPr algn="ctr"/>
                      <a:r>
                        <a:rPr lang="es-MX" sz="1400">
                          <a:latin typeface="Visby CF Medium" panose="00000600000000000000" pitchFamily="2" charset="0"/>
                        </a:rPr>
                        <a:t>DE 20 A 25</a:t>
                      </a:r>
                    </a:p>
                  </a:txBody>
                  <a:tcPr marL="68580" marR="68580" marT="34290" marB="34290" anchor="ctr"/>
                </a:tc>
                <a:tc>
                  <a:txBody>
                    <a:bodyPr/>
                    <a:lstStyle/>
                    <a:p>
                      <a:pPr algn="ctr"/>
                      <a:r>
                        <a:rPr lang="es-MX" sz="1400">
                          <a:latin typeface="Visby CF Medium" panose="00000600000000000000" pitchFamily="2" charset="0"/>
                        </a:rPr>
                        <a:t>DE 70 A 75</a:t>
                      </a:r>
                    </a:p>
                  </a:txBody>
                  <a:tcPr marL="68580" marR="68580" marT="34290" marB="34290" anchor="ctr"/>
                </a:tc>
                <a:tc>
                  <a:txBody>
                    <a:bodyPr/>
                    <a:lstStyle/>
                    <a:p>
                      <a:pPr algn="ctr"/>
                      <a:r>
                        <a:rPr lang="es-MX" sz="1400">
                          <a:latin typeface="Visby CF Medium" panose="00000600000000000000" pitchFamily="2" charset="0"/>
                        </a:rPr>
                        <a:t>5</a:t>
                      </a:r>
                    </a:p>
                  </a:txBody>
                  <a:tcPr marL="68580" marR="68580" marT="34290" marB="34290" anchor="ctr"/>
                </a:tc>
                <a:extLst>
                  <a:ext uri="{0D108BD9-81ED-4DB2-BD59-A6C34878D82A}">
                    <a16:rowId xmlns:a16="http://schemas.microsoft.com/office/drawing/2014/main" val="2188814017"/>
                  </a:ext>
                </a:extLst>
              </a:tr>
              <a:tr h="525187">
                <a:tc>
                  <a:txBody>
                    <a:bodyPr/>
                    <a:lstStyle/>
                    <a:p>
                      <a:pPr algn="ctr"/>
                      <a:r>
                        <a:rPr lang="es-MX" sz="1400">
                          <a:latin typeface="Visby CF Medium" panose="00000600000000000000" pitchFamily="2" charset="0"/>
                        </a:rPr>
                        <a:t>75</a:t>
                      </a:r>
                    </a:p>
                  </a:txBody>
                  <a:tcPr marL="68580" marR="68580" marT="34290" marB="34290" anchor="ctr"/>
                </a:tc>
                <a:tc>
                  <a:txBody>
                    <a:bodyPr/>
                    <a:lstStyle/>
                    <a:p>
                      <a:pPr algn="ctr"/>
                      <a:r>
                        <a:rPr lang="es-MX" sz="1400">
                          <a:latin typeface="Visby CF Medium" panose="00000600000000000000" pitchFamily="2" charset="0"/>
                        </a:rPr>
                        <a:t>DE 35 A 40</a:t>
                      </a:r>
                    </a:p>
                  </a:txBody>
                  <a:tcPr marL="68580" marR="68580" marT="34290" marB="34290" anchor="ctr"/>
                </a:tc>
                <a:tc>
                  <a:txBody>
                    <a:bodyPr/>
                    <a:lstStyle/>
                    <a:p>
                      <a:pPr algn="ctr"/>
                      <a:r>
                        <a:rPr lang="es-MX" sz="1400">
                          <a:latin typeface="Visby CF Medium" panose="00000600000000000000" pitchFamily="2" charset="0"/>
                        </a:rPr>
                        <a:t>DE 95 A 105</a:t>
                      </a:r>
                    </a:p>
                  </a:txBody>
                  <a:tcPr marL="68580" marR="68580" marT="34290" marB="34290" anchor="ctr"/>
                </a:tc>
                <a:tc>
                  <a:txBody>
                    <a:bodyPr/>
                    <a:lstStyle/>
                    <a:p>
                      <a:pPr algn="ctr"/>
                      <a:r>
                        <a:rPr lang="es-MX" sz="1400">
                          <a:latin typeface="Visby CF Medium" panose="00000600000000000000" pitchFamily="2" charset="0"/>
                        </a:rPr>
                        <a:t>3</a:t>
                      </a:r>
                    </a:p>
                  </a:txBody>
                  <a:tcPr marL="68580" marR="68580" marT="34290" marB="34290" anchor="ctr"/>
                </a:tc>
                <a:extLst>
                  <a:ext uri="{0D108BD9-81ED-4DB2-BD59-A6C34878D82A}">
                    <a16:rowId xmlns:a16="http://schemas.microsoft.com/office/drawing/2014/main" val="3246656130"/>
                  </a:ext>
                </a:extLst>
              </a:tr>
              <a:tr h="544979">
                <a:tc gridSpan="3">
                  <a:txBody>
                    <a:bodyPr/>
                    <a:lstStyle/>
                    <a:p>
                      <a:r>
                        <a:rPr lang="es-MX" sz="1400">
                          <a:latin typeface="Visby CF Medium" panose="00000600000000000000" pitchFamily="2" charset="0"/>
                        </a:rPr>
                        <a:t>Condiciones de alta temperatura ambiente y sin control de la humedad.</a:t>
                      </a:r>
                    </a:p>
                  </a:txBody>
                  <a:tcPr marL="68580" marR="68580" marT="34290" marB="34290"/>
                </a:tc>
                <a:tc hMerge="1">
                  <a:txBody>
                    <a:bodyPr/>
                    <a:lstStyle/>
                    <a:p>
                      <a:endParaRPr lang="es-MX"/>
                    </a:p>
                  </a:txBody>
                  <a:tcPr/>
                </a:tc>
                <a:tc hMerge="1">
                  <a:txBody>
                    <a:bodyPr/>
                    <a:lstStyle/>
                    <a:p>
                      <a:endParaRPr lang="es-MX"/>
                    </a:p>
                  </a:txBody>
                  <a:tcPr/>
                </a:tc>
                <a:tc>
                  <a:txBody>
                    <a:bodyPr/>
                    <a:lstStyle/>
                    <a:p>
                      <a:pPr algn="ctr"/>
                      <a:r>
                        <a:rPr lang="es-MX" sz="1400">
                          <a:latin typeface="Visby CF Medium" panose="00000600000000000000" pitchFamily="2" charset="0"/>
                        </a:rPr>
                        <a:t>1</a:t>
                      </a:r>
                    </a:p>
                  </a:txBody>
                  <a:tcPr marL="68580" marR="68580" marT="34290" marB="34290" anchor="ctr"/>
                </a:tc>
                <a:extLst>
                  <a:ext uri="{0D108BD9-81ED-4DB2-BD59-A6C34878D82A}">
                    <a16:rowId xmlns:a16="http://schemas.microsoft.com/office/drawing/2014/main" val="1434479964"/>
                  </a:ext>
                </a:extLst>
              </a:tr>
            </a:tbl>
          </a:graphicData>
        </a:graphic>
      </p:graphicFrame>
    </p:spTree>
    <p:extLst>
      <p:ext uri="{BB962C8B-B14F-4D97-AF65-F5344CB8AC3E}">
        <p14:creationId xmlns:p14="http://schemas.microsoft.com/office/powerpoint/2010/main" val="2351649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E6E6AA5-4389-F044-ACA5-D4804DB2BA2D}"/>
              </a:ext>
            </a:extLst>
          </p:cNvPr>
          <p:cNvSpPr>
            <a:spLocks noGrp="1"/>
          </p:cNvSpPr>
          <p:nvPr>
            <p:ph type="ctrTitle" idx="4294967295"/>
          </p:nvPr>
        </p:nvSpPr>
        <p:spPr>
          <a:xfrm>
            <a:off x="1477566" y="1614488"/>
            <a:ext cx="6188869" cy="3629025"/>
          </a:xfrm>
        </p:spPr>
        <p:txBody>
          <a:bodyPr>
            <a:normAutofit/>
          </a:bodyPr>
          <a:lstStyle/>
          <a:p>
            <a:pPr algn="ctr"/>
            <a:r>
              <a:rPr lang="es-ES_tradnl" sz="4500" b="1">
                <a:solidFill>
                  <a:srgbClr val="F2F2F2"/>
                </a:solidFill>
                <a:latin typeface="Century Gothic" panose="020B0502020202020204" pitchFamily="34" charset="0"/>
              </a:rPr>
              <a:t>EL RODAMIENTO ES UNA PIEZA</a:t>
            </a:r>
            <a:br>
              <a:rPr lang="es-ES_tradnl" sz="4500" b="1">
                <a:solidFill>
                  <a:srgbClr val="F2F2F2"/>
                </a:solidFill>
                <a:latin typeface="Century Gothic" panose="020B0502020202020204" pitchFamily="34" charset="0"/>
              </a:rPr>
            </a:br>
            <a:r>
              <a:rPr lang="es-ES_tradnl" sz="4500" b="1">
                <a:solidFill>
                  <a:srgbClr val="F2F2F2"/>
                </a:solidFill>
                <a:latin typeface="Century Gothic" panose="020B0502020202020204" pitchFamily="34" charset="0"/>
              </a:rPr>
              <a:t>DE PRECISIÓN Y DEBE</a:t>
            </a:r>
            <a:br>
              <a:rPr lang="es-ES_tradnl" sz="4500" b="1">
                <a:solidFill>
                  <a:srgbClr val="F2F2F2"/>
                </a:solidFill>
                <a:latin typeface="Century Gothic" panose="020B0502020202020204" pitchFamily="34" charset="0"/>
              </a:rPr>
            </a:br>
            <a:r>
              <a:rPr lang="es-ES_tradnl" sz="4500" b="1">
                <a:solidFill>
                  <a:srgbClr val="F2F2F2"/>
                </a:solidFill>
                <a:latin typeface="Century Gothic" panose="020B0502020202020204" pitchFamily="34" charset="0"/>
              </a:rPr>
              <a:t>DE SER TRATADO COMO TAL</a:t>
            </a:r>
          </a:p>
        </p:txBody>
      </p:sp>
      <p:pic>
        <p:nvPicPr>
          <p:cNvPr id="2" name="Imagen 11">
            <a:extLst>
              <a:ext uri="{FF2B5EF4-FFF2-40B4-BE49-F238E27FC236}">
                <a16:creationId xmlns:a16="http://schemas.microsoft.com/office/drawing/2014/main" id="{AB40EBF0-1DE5-C6EB-52ED-7297BDB24B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25277" y="316496"/>
            <a:ext cx="799264" cy="578811"/>
          </a:xfrm>
          <a:prstGeom prst="rect">
            <a:avLst/>
          </a:prstGeom>
        </p:spPr>
      </p:pic>
    </p:spTree>
    <p:extLst>
      <p:ext uri="{BB962C8B-B14F-4D97-AF65-F5344CB8AC3E}">
        <p14:creationId xmlns:p14="http://schemas.microsoft.com/office/powerpoint/2010/main" val="3959244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AB460D3-88A3-462B-B81C-B336DD00CB08}"/>
              </a:ext>
            </a:extLst>
          </p:cNvPr>
          <p:cNvSpPr>
            <a:spLocks noGrp="1"/>
          </p:cNvSpPr>
          <p:nvPr>
            <p:ph type="title"/>
          </p:nvPr>
        </p:nvSpPr>
        <p:spPr>
          <a:xfrm>
            <a:off x="204459" y="902926"/>
            <a:ext cx="6823203" cy="724376"/>
          </a:xfrm>
        </p:spPr>
        <p:txBody>
          <a:bodyPr/>
          <a:lstStyle/>
          <a:p>
            <a:r>
              <a:rPr lang="es-MX" sz="3000" b="1">
                <a:latin typeface="Century Gothic" panose="020B0502020202020204" pitchFamily="34" charset="0"/>
              </a:rPr>
              <a:t>Transporte de equipo reparado</a:t>
            </a:r>
          </a:p>
        </p:txBody>
      </p:sp>
      <p:pic>
        <p:nvPicPr>
          <p:cNvPr id="6" name="Imagen 5">
            <a:extLst>
              <a:ext uri="{FF2B5EF4-FFF2-40B4-BE49-F238E27FC236}">
                <a16:creationId xmlns:a16="http://schemas.microsoft.com/office/drawing/2014/main" id="{6921F352-0A95-4A9D-9A7B-C81C12183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45" y="2008716"/>
            <a:ext cx="3186354" cy="2368401"/>
          </a:xfrm>
          <a:prstGeom prst="rect">
            <a:avLst/>
          </a:prstGeom>
          <a:noFill/>
        </p:spPr>
      </p:pic>
      <p:pic>
        <p:nvPicPr>
          <p:cNvPr id="9218" name="Picture 2" descr="Hannah Zeng (@hannah_zeng) | Twitter">
            <a:extLst>
              <a:ext uri="{FF2B5EF4-FFF2-40B4-BE49-F238E27FC236}">
                <a16:creationId xmlns:a16="http://schemas.microsoft.com/office/drawing/2014/main" id="{32D31A93-09B6-4C62-AE66-4EFA7A0BB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9269" y="1674019"/>
            <a:ext cx="2210735" cy="165591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ndustrial Fans and Electric Motors Packaging for Accurate Shipping -  Stiavelli Irio srl">
            <a:extLst>
              <a:ext uri="{FF2B5EF4-FFF2-40B4-BE49-F238E27FC236}">
                <a16:creationId xmlns:a16="http://schemas.microsoft.com/office/drawing/2014/main" id="{1DD6FDCC-41EA-4448-A258-75570364B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9268" y="3528065"/>
            <a:ext cx="2210735" cy="178627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a:extLst>
              <a:ext uri="{FF2B5EF4-FFF2-40B4-BE49-F238E27FC236}">
                <a16:creationId xmlns:a16="http://schemas.microsoft.com/office/drawing/2014/main" id="{428DE9AA-AC2C-A296-06B8-F06F68245C70}"/>
              </a:ext>
            </a:extLst>
          </p:cNvPr>
          <p:cNvCxnSpPr/>
          <p:nvPr/>
        </p:nvCxnSpPr>
        <p:spPr>
          <a:xfrm>
            <a:off x="4427935" y="1674019"/>
            <a:ext cx="0" cy="3510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 name="Conector recto 3">
            <a:extLst>
              <a:ext uri="{FF2B5EF4-FFF2-40B4-BE49-F238E27FC236}">
                <a16:creationId xmlns:a16="http://schemas.microsoft.com/office/drawing/2014/main" id="{17F37DD0-EB93-0AFA-35E5-BE6A6A566171}"/>
              </a:ext>
            </a:extLst>
          </p:cNvPr>
          <p:cNvCxnSpPr>
            <a:cxnSpLocks/>
          </p:cNvCxnSpPr>
          <p:nvPr/>
        </p:nvCxnSpPr>
        <p:spPr>
          <a:xfrm flipH="1">
            <a:off x="4405073" y="3423371"/>
            <a:ext cx="4307127"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86345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91DA72-312D-FB4F-CBE4-85D3E5BC88FC}"/>
              </a:ext>
            </a:extLst>
          </p:cNvPr>
          <p:cNvSpPr>
            <a:spLocks noGrp="1"/>
          </p:cNvSpPr>
          <p:nvPr>
            <p:ph type="title"/>
          </p:nvPr>
        </p:nvSpPr>
        <p:spPr>
          <a:xfrm>
            <a:off x="357599" y="949645"/>
            <a:ext cx="6823203" cy="724376"/>
          </a:xfrm>
        </p:spPr>
        <p:txBody>
          <a:bodyPr/>
          <a:lstStyle/>
          <a:p>
            <a:r>
              <a:rPr lang="es-MX" sz="3000" b="1">
                <a:latin typeface="Century Gothic" panose="020B0502020202020204" pitchFamily="34" charset="0"/>
              </a:rPr>
              <a:t>Almacenamiento de equipo reparado</a:t>
            </a:r>
          </a:p>
        </p:txBody>
      </p:sp>
      <p:pic>
        <p:nvPicPr>
          <p:cNvPr id="5" name="Imagen 4">
            <a:extLst>
              <a:ext uri="{FF2B5EF4-FFF2-40B4-BE49-F238E27FC236}">
                <a16:creationId xmlns:a16="http://schemas.microsoft.com/office/drawing/2014/main" id="{B36EBFE7-5A6A-EA7F-CC96-B0ACA31E5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0488" y="1736623"/>
            <a:ext cx="2347042" cy="1497413"/>
          </a:xfrm>
          <a:prstGeom prst="rect">
            <a:avLst/>
          </a:prstGeom>
        </p:spPr>
      </p:pic>
      <p:pic>
        <p:nvPicPr>
          <p:cNvPr id="7" name="Imagen 6">
            <a:extLst>
              <a:ext uri="{FF2B5EF4-FFF2-40B4-BE49-F238E27FC236}">
                <a16:creationId xmlns:a16="http://schemas.microsoft.com/office/drawing/2014/main" id="{AB23F974-77BA-3D9A-0237-814C2312F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178" y="1848525"/>
            <a:ext cx="2484416" cy="3317863"/>
          </a:xfrm>
          <a:prstGeom prst="rect">
            <a:avLst/>
          </a:prstGeom>
        </p:spPr>
      </p:pic>
      <p:pic>
        <p:nvPicPr>
          <p:cNvPr id="9" name="Imagen 8">
            <a:extLst>
              <a:ext uri="{FF2B5EF4-FFF2-40B4-BE49-F238E27FC236}">
                <a16:creationId xmlns:a16="http://schemas.microsoft.com/office/drawing/2014/main" id="{0FA60D0E-8362-A9DC-B345-35A8D97F37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0491" y="3806735"/>
            <a:ext cx="2347039" cy="1497411"/>
          </a:xfrm>
          <a:prstGeom prst="rect">
            <a:avLst/>
          </a:prstGeom>
        </p:spPr>
      </p:pic>
      <p:cxnSp>
        <p:nvCxnSpPr>
          <p:cNvPr id="10" name="Conector recto 9">
            <a:extLst>
              <a:ext uri="{FF2B5EF4-FFF2-40B4-BE49-F238E27FC236}">
                <a16:creationId xmlns:a16="http://schemas.microsoft.com/office/drawing/2014/main" id="{E734E6F7-FE7E-E89E-0D6D-A77FFC22C4A5}"/>
              </a:ext>
            </a:extLst>
          </p:cNvPr>
          <p:cNvCxnSpPr/>
          <p:nvPr/>
        </p:nvCxnSpPr>
        <p:spPr>
          <a:xfrm>
            <a:off x="4115784" y="1693718"/>
            <a:ext cx="0" cy="367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Conector recto 10">
            <a:extLst>
              <a:ext uri="{FF2B5EF4-FFF2-40B4-BE49-F238E27FC236}">
                <a16:creationId xmlns:a16="http://schemas.microsoft.com/office/drawing/2014/main" id="{44003A0A-CC46-AAE0-E9EA-172A3ACCFF25}"/>
              </a:ext>
            </a:extLst>
          </p:cNvPr>
          <p:cNvCxnSpPr>
            <a:cxnSpLocks/>
          </p:cNvCxnSpPr>
          <p:nvPr/>
        </p:nvCxnSpPr>
        <p:spPr>
          <a:xfrm flipH="1">
            <a:off x="4127488" y="3520985"/>
            <a:ext cx="4455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55852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BB4B6-BE13-44A3-AAAF-0972F49FAD94}"/>
              </a:ext>
            </a:extLst>
          </p:cNvPr>
          <p:cNvSpPr>
            <a:spLocks noGrp="1"/>
          </p:cNvSpPr>
          <p:nvPr>
            <p:ph type="title"/>
          </p:nvPr>
        </p:nvSpPr>
        <p:spPr>
          <a:xfrm>
            <a:off x="337625" y="949645"/>
            <a:ext cx="6823203" cy="724376"/>
          </a:xfrm>
        </p:spPr>
        <p:txBody>
          <a:bodyPr/>
          <a:lstStyle/>
          <a:p>
            <a:r>
              <a:rPr lang="es-MX" sz="3000" b="1">
                <a:latin typeface="Century Gothic" panose="020B0502020202020204" pitchFamily="34" charset="0"/>
              </a:rPr>
              <a:t>Medidas proactivas para prevenir el daño</a:t>
            </a:r>
          </a:p>
        </p:txBody>
      </p:sp>
      <p:graphicFrame>
        <p:nvGraphicFramePr>
          <p:cNvPr id="8" name="7 Diagrama">
            <a:extLst>
              <a:ext uri="{FF2B5EF4-FFF2-40B4-BE49-F238E27FC236}">
                <a16:creationId xmlns:a16="http://schemas.microsoft.com/office/drawing/2014/main" id="{D931021D-EB09-4716-87B9-C230FD1E26FF}"/>
              </a:ext>
            </a:extLst>
          </p:cNvPr>
          <p:cNvGraphicFramePr/>
          <p:nvPr>
            <p:extLst>
              <p:ext uri="{D42A27DB-BD31-4B8C-83A1-F6EECF244321}">
                <p14:modId xmlns:p14="http://schemas.microsoft.com/office/powerpoint/2010/main" val="1503279352"/>
              </p:ext>
            </p:extLst>
          </p:nvPr>
        </p:nvGraphicFramePr>
        <p:xfrm>
          <a:off x="1076050" y="1693718"/>
          <a:ext cx="1855354" cy="3726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a:extLst>
              <a:ext uri="{FF2B5EF4-FFF2-40B4-BE49-F238E27FC236}">
                <a16:creationId xmlns:a16="http://schemas.microsoft.com/office/drawing/2014/main" id="{51E444A3-762B-4FF5-889B-09426A5E0F22}"/>
              </a:ext>
            </a:extLst>
          </p:cNvPr>
          <p:cNvPicPr>
            <a:picLocks noChangeAspect="1"/>
          </p:cNvPicPr>
          <p:nvPr/>
        </p:nvPicPr>
        <p:blipFill>
          <a:blip r:embed="rId8"/>
          <a:stretch>
            <a:fillRect/>
          </a:stretch>
        </p:blipFill>
        <p:spPr>
          <a:xfrm>
            <a:off x="5028217" y="1699740"/>
            <a:ext cx="2530097" cy="1645682"/>
          </a:xfrm>
          <a:prstGeom prst="rect">
            <a:avLst/>
          </a:prstGeom>
        </p:spPr>
      </p:pic>
      <p:pic>
        <p:nvPicPr>
          <p:cNvPr id="12" name="Imagen 11">
            <a:extLst>
              <a:ext uri="{FF2B5EF4-FFF2-40B4-BE49-F238E27FC236}">
                <a16:creationId xmlns:a16="http://schemas.microsoft.com/office/drawing/2014/main" id="{BCCCD7A3-095F-4BFF-9326-B4AF7C5FF7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8217" y="3617456"/>
            <a:ext cx="2530094" cy="1640608"/>
          </a:xfrm>
          <a:prstGeom prst="rect">
            <a:avLst/>
          </a:prstGeom>
        </p:spPr>
      </p:pic>
      <p:cxnSp>
        <p:nvCxnSpPr>
          <p:cNvPr id="3" name="Conector recto 2">
            <a:extLst>
              <a:ext uri="{FF2B5EF4-FFF2-40B4-BE49-F238E27FC236}">
                <a16:creationId xmlns:a16="http://schemas.microsoft.com/office/drawing/2014/main" id="{280731CE-F370-B4AF-D606-7CEAB95796CF}"/>
              </a:ext>
            </a:extLst>
          </p:cNvPr>
          <p:cNvCxnSpPr/>
          <p:nvPr/>
        </p:nvCxnSpPr>
        <p:spPr>
          <a:xfrm>
            <a:off x="4115784" y="1693718"/>
            <a:ext cx="0" cy="3618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 name="Conector recto 3">
            <a:extLst>
              <a:ext uri="{FF2B5EF4-FFF2-40B4-BE49-F238E27FC236}">
                <a16:creationId xmlns:a16="http://schemas.microsoft.com/office/drawing/2014/main" id="{9AF296F7-B1B2-17EF-DCF1-BC7395739047}"/>
              </a:ext>
            </a:extLst>
          </p:cNvPr>
          <p:cNvCxnSpPr>
            <a:cxnSpLocks/>
          </p:cNvCxnSpPr>
          <p:nvPr/>
        </p:nvCxnSpPr>
        <p:spPr>
          <a:xfrm flipH="1">
            <a:off x="4127488" y="3529506"/>
            <a:ext cx="4752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24211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310991" y="949645"/>
            <a:ext cx="6823203" cy="724376"/>
          </a:xfrm>
        </p:spPr>
        <p:txBody>
          <a:bodyPr>
            <a:noAutofit/>
          </a:bodyPr>
          <a:lstStyle/>
          <a:p>
            <a:r>
              <a:rPr lang="es-MX" sz="3000" b="1">
                <a:latin typeface="Century Gothic" panose="020B0502020202020204" pitchFamily="34" charset="0"/>
              </a:rPr>
              <a:t>4. Erosión eléctrica - 4.1 Corriente excesiva</a:t>
            </a:r>
          </a:p>
        </p:txBody>
      </p:sp>
      <p:sp>
        <p:nvSpPr>
          <p:cNvPr id="10" name="CuadroTexto 9">
            <a:extLst>
              <a:ext uri="{FF2B5EF4-FFF2-40B4-BE49-F238E27FC236}">
                <a16:creationId xmlns:a16="http://schemas.microsoft.com/office/drawing/2014/main" id="{C01FBDFD-A04F-4CD6-A9AC-5A9B607B4123}"/>
              </a:ext>
            </a:extLst>
          </p:cNvPr>
          <p:cNvSpPr txBox="1"/>
          <p:nvPr/>
        </p:nvSpPr>
        <p:spPr>
          <a:xfrm>
            <a:off x="6597250" y="2378866"/>
            <a:ext cx="2098787" cy="1962076"/>
          </a:xfrm>
          <a:prstGeom prst="rect">
            <a:avLst/>
          </a:prstGeom>
          <a:noFill/>
        </p:spPr>
        <p:txBody>
          <a:bodyPr wrap="square">
            <a:spAutoFit/>
          </a:bodyPr>
          <a:lstStyle/>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eliminación gradual del material</a:t>
            </a:r>
          </a:p>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corriente elevada: descargas</a:t>
            </a:r>
          </a:p>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calentamiento localizado a intervalos extremadamente</a:t>
            </a:r>
          </a:p>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cortos: fusión/soldadura</a:t>
            </a:r>
          </a:p>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cráteres hasta 0,5 mm</a:t>
            </a:r>
            <a:endParaRPr lang="es-MX" sz="1350">
              <a:latin typeface="Segoe UI Historic" panose="020B0502040204020203" pitchFamily="34" charset="0"/>
              <a:ea typeface="Segoe UI Historic" panose="020B0502040204020203" pitchFamily="34" charset="0"/>
              <a:cs typeface="Segoe UI Historic" panose="020B0502040204020203" pitchFamily="34" charset="0"/>
            </a:endParaRPr>
          </a:p>
        </p:txBody>
      </p:sp>
      <p:grpSp>
        <p:nvGrpSpPr>
          <p:cNvPr id="16" name="Grupo 15">
            <a:extLst>
              <a:ext uri="{FF2B5EF4-FFF2-40B4-BE49-F238E27FC236}">
                <a16:creationId xmlns:a16="http://schemas.microsoft.com/office/drawing/2014/main" id="{1E36932D-0380-47B2-AFEE-3EF69A296D9F}"/>
              </a:ext>
            </a:extLst>
          </p:cNvPr>
          <p:cNvGrpSpPr/>
          <p:nvPr/>
        </p:nvGrpSpPr>
        <p:grpSpPr>
          <a:xfrm>
            <a:off x="921591" y="3801732"/>
            <a:ext cx="4738389" cy="1032251"/>
            <a:chOff x="2750" y="1491573"/>
            <a:chExt cx="6317855" cy="1376334"/>
          </a:xfrm>
        </p:grpSpPr>
        <p:pic>
          <p:nvPicPr>
            <p:cNvPr id="5" name="Imagen 4">
              <a:extLst>
                <a:ext uri="{FF2B5EF4-FFF2-40B4-BE49-F238E27FC236}">
                  <a16:creationId xmlns:a16="http://schemas.microsoft.com/office/drawing/2014/main" id="{B45AC386-971B-4E34-AC2C-85515D2AB2D6}"/>
                </a:ext>
              </a:extLst>
            </p:cNvPr>
            <p:cNvPicPr>
              <a:picLocks noChangeAspect="1"/>
            </p:cNvPicPr>
            <p:nvPr/>
          </p:nvPicPr>
          <p:blipFill>
            <a:blip r:embed="rId3"/>
            <a:stretch>
              <a:fillRect/>
            </a:stretch>
          </p:blipFill>
          <p:spPr>
            <a:xfrm>
              <a:off x="2750" y="1491573"/>
              <a:ext cx="2207050" cy="1376334"/>
            </a:xfrm>
            <a:prstGeom prst="rect">
              <a:avLst/>
            </a:prstGeom>
          </p:spPr>
        </p:pic>
        <p:pic>
          <p:nvPicPr>
            <p:cNvPr id="11" name="Imagen 10">
              <a:extLst>
                <a:ext uri="{FF2B5EF4-FFF2-40B4-BE49-F238E27FC236}">
                  <a16:creationId xmlns:a16="http://schemas.microsoft.com/office/drawing/2014/main" id="{43433249-C2AC-43E2-9D6E-E6F1EA6C9862}"/>
                </a:ext>
              </a:extLst>
            </p:cNvPr>
            <p:cNvPicPr>
              <a:picLocks noChangeAspect="1"/>
            </p:cNvPicPr>
            <p:nvPr/>
          </p:nvPicPr>
          <p:blipFill>
            <a:blip r:embed="rId4"/>
            <a:stretch>
              <a:fillRect/>
            </a:stretch>
          </p:blipFill>
          <p:spPr>
            <a:xfrm>
              <a:off x="2267711" y="1491573"/>
              <a:ext cx="2242173" cy="1376334"/>
            </a:xfrm>
            <a:prstGeom prst="rect">
              <a:avLst/>
            </a:prstGeom>
          </p:spPr>
        </p:pic>
        <p:pic>
          <p:nvPicPr>
            <p:cNvPr id="13" name="Imagen 12">
              <a:extLst>
                <a:ext uri="{FF2B5EF4-FFF2-40B4-BE49-F238E27FC236}">
                  <a16:creationId xmlns:a16="http://schemas.microsoft.com/office/drawing/2014/main" id="{E5FD640F-E598-4F77-AA1D-8D2AD7C2F401}"/>
                </a:ext>
              </a:extLst>
            </p:cNvPr>
            <p:cNvPicPr>
              <a:picLocks noChangeAspect="1"/>
            </p:cNvPicPr>
            <p:nvPr/>
          </p:nvPicPr>
          <p:blipFill>
            <a:blip r:embed="rId5"/>
            <a:stretch>
              <a:fillRect/>
            </a:stretch>
          </p:blipFill>
          <p:spPr>
            <a:xfrm>
              <a:off x="4582727" y="1491573"/>
              <a:ext cx="1737878" cy="1376334"/>
            </a:xfrm>
            <a:prstGeom prst="rect">
              <a:avLst/>
            </a:prstGeom>
          </p:spPr>
        </p:pic>
      </p:grpSp>
      <p:pic>
        <p:nvPicPr>
          <p:cNvPr id="15" name="Imagen 14">
            <a:extLst>
              <a:ext uri="{FF2B5EF4-FFF2-40B4-BE49-F238E27FC236}">
                <a16:creationId xmlns:a16="http://schemas.microsoft.com/office/drawing/2014/main" id="{AEAAF25A-74F5-4161-BC90-25B71E84A1BA}"/>
              </a:ext>
            </a:extLst>
          </p:cNvPr>
          <p:cNvPicPr>
            <a:picLocks noChangeAspect="1"/>
          </p:cNvPicPr>
          <p:nvPr/>
        </p:nvPicPr>
        <p:blipFill>
          <a:blip r:embed="rId6"/>
          <a:stretch>
            <a:fillRect/>
          </a:stretch>
        </p:blipFill>
        <p:spPr>
          <a:xfrm>
            <a:off x="251222" y="1884972"/>
            <a:ext cx="5919315" cy="1582027"/>
          </a:xfrm>
          <a:prstGeom prst="rect">
            <a:avLst/>
          </a:prstGeom>
        </p:spPr>
      </p:pic>
      <p:cxnSp>
        <p:nvCxnSpPr>
          <p:cNvPr id="20" name="Conector recto 19">
            <a:extLst>
              <a:ext uri="{FF2B5EF4-FFF2-40B4-BE49-F238E27FC236}">
                <a16:creationId xmlns:a16="http://schemas.microsoft.com/office/drawing/2014/main" id="{4550F9E8-AA0E-40E7-83E9-20E75EB9362C}"/>
              </a:ext>
            </a:extLst>
          </p:cNvPr>
          <p:cNvCxnSpPr/>
          <p:nvPr/>
        </p:nvCxnSpPr>
        <p:spPr>
          <a:xfrm>
            <a:off x="6383894" y="1709233"/>
            <a:ext cx="0" cy="3537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4236760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agrama"/>
          <p:cNvGraphicFramePr/>
          <p:nvPr>
            <p:extLst>
              <p:ext uri="{D42A27DB-BD31-4B8C-83A1-F6EECF244321}">
                <p14:modId xmlns:p14="http://schemas.microsoft.com/office/powerpoint/2010/main" val="2120630621"/>
              </p:ext>
            </p:extLst>
          </p:nvPr>
        </p:nvGraphicFramePr>
        <p:xfrm>
          <a:off x="2465767" y="4077073"/>
          <a:ext cx="4149923" cy="1408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602" name="Picture 2"/>
          <p:cNvPicPr>
            <a:picLocks noChangeAspect="1" noChangeArrowheads="1"/>
          </p:cNvPicPr>
          <p:nvPr/>
        </p:nvPicPr>
        <p:blipFill>
          <a:blip r:embed="rId8" cstate="print"/>
          <a:srcRect/>
          <a:stretch>
            <a:fillRect/>
          </a:stretch>
        </p:blipFill>
        <p:spPr bwMode="auto">
          <a:xfrm>
            <a:off x="1143003" y="1916832"/>
            <a:ext cx="2207291" cy="1917000"/>
          </a:xfrm>
          <a:prstGeom prst="rect">
            <a:avLst/>
          </a:prstGeom>
          <a:noFill/>
          <a:ln w="9525">
            <a:noFill/>
            <a:miter lim="800000"/>
            <a:headEnd/>
            <a:tailEnd/>
          </a:ln>
        </p:spPr>
      </p:pic>
      <p:pic>
        <p:nvPicPr>
          <p:cNvPr id="25603" name="Picture 3"/>
          <p:cNvPicPr>
            <a:picLocks noChangeAspect="1" noChangeArrowheads="1"/>
          </p:cNvPicPr>
          <p:nvPr/>
        </p:nvPicPr>
        <p:blipFill>
          <a:blip r:embed="rId9" cstate="print"/>
          <a:srcRect/>
          <a:stretch>
            <a:fillRect/>
          </a:stretch>
        </p:blipFill>
        <p:spPr bwMode="auto">
          <a:xfrm>
            <a:off x="3411604" y="1916832"/>
            <a:ext cx="2513549" cy="1917000"/>
          </a:xfrm>
          <a:prstGeom prst="rect">
            <a:avLst/>
          </a:prstGeom>
          <a:noFill/>
          <a:ln w="9525">
            <a:noFill/>
            <a:miter lim="800000"/>
            <a:headEnd/>
            <a:tailEnd/>
          </a:ln>
        </p:spPr>
      </p:pic>
      <p:pic>
        <p:nvPicPr>
          <p:cNvPr id="25604" name="Picture 4"/>
          <p:cNvPicPr>
            <a:picLocks noChangeAspect="1" noChangeArrowheads="1"/>
          </p:cNvPicPr>
          <p:nvPr/>
        </p:nvPicPr>
        <p:blipFill>
          <a:blip r:embed="rId10" cstate="print"/>
          <a:srcRect/>
          <a:stretch>
            <a:fillRect/>
          </a:stretch>
        </p:blipFill>
        <p:spPr bwMode="auto">
          <a:xfrm>
            <a:off x="5986466" y="1916832"/>
            <a:ext cx="1876897" cy="1917000"/>
          </a:xfrm>
          <a:prstGeom prst="rect">
            <a:avLst/>
          </a:prstGeom>
          <a:noFill/>
          <a:ln w="9525">
            <a:noFill/>
            <a:miter lim="800000"/>
            <a:headEnd/>
            <a:tailEnd/>
          </a:ln>
        </p:spPr>
      </p:pic>
      <p:sp>
        <p:nvSpPr>
          <p:cNvPr id="9" name="8 CuadroTexto"/>
          <p:cNvSpPr txBox="1"/>
          <p:nvPr/>
        </p:nvSpPr>
        <p:spPr>
          <a:xfrm>
            <a:off x="3756396" y="4046484"/>
            <a:ext cx="1631209" cy="507831"/>
          </a:xfrm>
          <a:prstGeom prst="rect">
            <a:avLst/>
          </a:prstGeom>
          <a:noFill/>
        </p:spPr>
        <p:txBody>
          <a:bodyPr wrap="square" rtlCol="0">
            <a:spAutoFit/>
          </a:bodyPr>
          <a:lstStyle/>
          <a:p>
            <a:pPr algn="ctr"/>
            <a:r>
              <a:rPr lang="es-MX" sz="1350" b="1">
                <a:latin typeface="Century Gothic" panose="020B0502020202020204" pitchFamily="34" charset="0"/>
              </a:rPr>
              <a:t>CARACTERÍSTICAS</a:t>
            </a:r>
          </a:p>
        </p:txBody>
      </p:sp>
      <p:sp>
        <p:nvSpPr>
          <p:cNvPr id="4" name="6 Título">
            <a:extLst>
              <a:ext uri="{FF2B5EF4-FFF2-40B4-BE49-F238E27FC236}">
                <a16:creationId xmlns:a16="http://schemas.microsoft.com/office/drawing/2014/main" id="{6F867BA1-D2B7-0FCC-DA8A-0445277FA995}"/>
              </a:ext>
            </a:extLst>
          </p:cNvPr>
          <p:cNvSpPr>
            <a:spLocks noGrp="1"/>
          </p:cNvSpPr>
          <p:nvPr>
            <p:ph type="title"/>
          </p:nvPr>
        </p:nvSpPr>
        <p:spPr>
          <a:xfrm>
            <a:off x="177827" y="983758"/>
            <a:ext cx="6823203" cy="724376"/>
          </a:xfrm>
        </p:spPr>
        <p:txBody>
          <a:bodyPr>
            <a:noAutofit/>
          </a:bodyPr>
          <a:lstStyle/>
          <a:p>
            <a:r>
              <a:rPr lang="es-MX" sz="3000" b="1">
                <a:latin typeface="Century Gothic" panose="020B0502020202020204" pitchFamily="34" charset="0"/>
              </a:rPr>
              <a:t>4. Erosión eléctrica - 4.1 Corriente excesiva</a:t>
            </a:r>
          </a:p>
        </p:txBody>
      </p:sp>
    </p:spTree>
    <p:extLst>
      <p:ext uri="{BB962C8B-B14F-4D97-AF65-F5344CB8AC3E}">
        <p14:creationId xmlns:p14="http://schemas.microsoft.com/office/powerpoint/2010/main" val="398479182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oldador, Ingeniero, La Industria, Industriales">
            <a:extLst>
              <a:ext uri="{FF2B5EF4-FFF2-40B4-BE49-F238E27FC236}">
                <a16:creationId xmlns:a16="http://schemas.microsoft.com/office/drawing/2014/main" id="{3915F419-F118-4136-96A1-5E22A94756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71" r="8466" b="-1"/>
          <a:stretch/>
        </p:blipFill>
        <p:spPr bwMode="auto">
          <a:xfrm>
            <a:off x="1110343" y="1731764"/>
            <a:ext cx="3028950" cy="3394472"/>
          </a:xfrm>
          <a:prstGeom prst="rect">
            <a:avLst/>
          </a:prstGeom>
          <a:solidFill>
            <a:srgbClr val="FFFFFF"/>
          </a:solidFill>
        </p:spPr>
      </p:pic>
      <p:sp>
        <p:nvSpPr>
          <p:cNvPr id="5" name="6 Título">
            <a:extLst>
              <a:ext uri="{FF2B5EF4-FFF2-40B4-BE49-F238E27FC236}">
                <a16:creationId xmlns:a16="http://schemas.microsoft.com/office/drawing/2014/main" id="{9FAEF367-2106-CD8A-E801-8C37D54DE77C}"/>
              </a:ext>
            </a:extLst>
          </p:cNvPr>
          <p:cNvSpPr>
            <a:spLocks noGrp="1"/>
          </p:cNvSpPr>
          <p:nvPr>
            <p:ph type="title"/>
          </p:nvPr>
        </p:nvSpPr>
        <p:spPr>
          <a:xfrm>
            <a:off x="284359" y="954710"/>
            <a:ext cx="6823203" cy="724376"/>
          </a:xfrm>
        </p:spPr>
        <p:txBody>
          <a:bodyPr>
            <a:noAutofit/>
          </a:bodyPr>
          <a:lstStyle/>
          <a:p>
            <a:r>
              <a:rPr lang="es-MX" sz="3000" b="1">
                <a:latin typeface="Century Gothic" panose="020B0502020202020204" pitchFamily="34" charset="0"/>
              </a:rPr>
              <a:t>4. Erosión eléctrica - 4.1 Corriente excesiva</a:t>
            </a:r>
          </a:p>
        </p:txBody>
      </p:sp>
      <p:sp>
        <p:nvSpPr>
          <p:cNvPr id="71" name="Content Placeholder 3">
            <a:extLst>
              <a:ext uri="{FF2B5EF4-FFF2-40B4-BE49-F238E27FC236}">
                <a16:creationId xmlns:a16="http://schemas.microsoft.com/office/drawing/2014/main" id="{E993AE3E-C599-4C42-BC49-3D69916A30C5}"/>
              </a:ext>
            </a:extLst>
          </p:cNvPr>
          <p:cNvSpPr>
            <a:spLocks noGrp="1"/>
          </p:cNvSpPr>
          <p:nvPr>
            <p:ph sz="half" idx="4294967295"/>
          </p:nvPr>
        </p:nvSpPr>
        <p:spPr>
          <a:xfrm>
            <a:off x="5004707" y="2519311"/>
            <a:ext cx="3028950" cy="1737802"/>
          </a:xfrm>
        </p:spPr>
        <p:txBody>
          <a:bodyPr/>
          <a:lstStyle/>
          <a:p>
            <a:pPr marL="0"/>
            <a:r>
              <a:rPr lang="es-MX" sz="1350">
                <a:latin typeface="Segoe UI Historic" panose="020B0502040204020203" pitchFamily="34" charset="0"/>
                <a:ea typeface="Segoe UI Historic" panose="020B0502040204020203" pitchFamily="34" charset="0"/>
                <a:cs typeface="Segoe UI Historic" panose="020B0502040204020203" pitchFamily="34" charset="0"/>
              </a:rPr>
              <a:t>Aterrizaje</a:t>
            </a:r>
          </a:p>
          <a:p>
            <a:pPr marL="0"/>
            <a:r>
              <a:rPr lang="es-MX" sz="1350">
                <a:latin typeface="Segoe UI Historic" panose="020B0502040204020203" pitchFamily="34" charset="0"/>
                <a:ea typeface="Segoe UI Historic" panose="020B0502040204020203" pitchFamily="34" charset="0"/>
                <a:cs typeface="Segoe UI Historic" panose="020B0502040204020203" pitchFamily="34" charset="0"/>
              </a:rPr>
              <a:t>Plano de tierras físicas</a:t>
            </a:r>
          </a:p>
          <a:p>
            <a:pPr marL="0"/>
            <a:r>
              <a:rPr lang="es-MX" sz="1350">
                <a:latin typeface="Segoe UI Historic" panose="020B0502040204020203" pitchFamily="34" charset="0"/>
                <a:ea typeface="Segoe UI Historic" panose="020B0502040204020203" pitchFamily="34" charset="0"/>
                <a:cs typeface="Segoe UI Historic" panose="020B0502040204020203" pitchFamily="34" charset="0"/>
              </a:rPr>
              <a:t>Cargas estáticas</a:t>
            </a:r>
          </a:p>
          <a:p>
            <a:pPr marL="0"/>
            <a:r>
              <a:rPr lang="es-MX" sz="1350">
                <a:latin typeface="Segoe UI Historic" panose="020B0502040204020203" pitchFamily="34" charset="0"/>
                <a:ea typeface="Segoe UI Historic" panose="020B0502040204020203" pitchFamily="34" charset="0"/>
                <a:cs typeface="Segoe UI Historic" panose="020B0502040204020203" pitchFamily="34" charset="0"/>
              </a:rPr>
              <a:t>Campos electromagnéticos</a:t>
            </a:r>
          </a:p>
        </p:txBody>
      </p:sp>
      <p:cxnSp>
        <p:nvCxnSpPr>
          <p:cNvPr id="2" name="Conector recto 1">
            <a:extLst>
              <a:ext uri="{FF2B5EF4-FFF2-40B4-BE49-F238E27FC236}">
                <a16:creationId xmlns:a16="http://schemas.microsoft.com/office/drawing/2014/main" id="{52005E4F-2CE8-673C-5F89-CB54B7CC2573}"/>
              </a:ext>
            </a:extLst>
          </p:cNvPr>
          <p:cNvCxnSpPr/>
          <p:nvPr/>
        </p:nvCxnSpPr>
        <p:spPr>
          <a:xfrm>
            <a:off x="4712876" y="1579212"/>
            <a:ext cx="0" cy="3618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24165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preferRelativeResize="0">
            <a:picLocks noChangeAspect="1" noChangeArrowheads="1"/>
          </p:cNvPicPr>
          <p:nvPr/>
        </p:nvPicPr>
        <p:blipFill>
          <a:blip r:embed="rId3" cstate="print"/>
          <a:srcRect/>
          <a:stretch>
            <a:fillRect/>
          </a:stretch>
        </p:blipFill>
        <p:spPr bwMode="auto">
          <a:xfrm>
            <a:off x="2822627" y="1710140"/>
            <a:ext cx="2268679" cy="1336500"/>
          </a:xfrm>
          <a:prstGeom prst="rect">
            <a:avLst/>
          </a:prstGeom>
          <a:noFill/>
          <a:ln w="9525">
            <a:noFill/>
            <a:miter lim="800000"/>
            <a:headEnd/>
            <a:tailEnd/>
          </a:ln>
        </p:spPr>
      </p:pic>
      <p:pic>
        <p:nvPicPr>
          <p:cNvPr id="26628" name="Picture 4"/>
          <p:cNvPicPr preferRelativeResize="0">
            <a:picLocks noChangeAspect="1" noChangeArrowheads="1"/>
          </p:cNvPicPr>
          <p:nvPr/>
        </p:nvPicPr>
        <p:blipFill>
          <a:blip r:embed="rId4" cstate="print"/>
          <a:srcRect/>
          <a:stretch>
            <a:fillRect/>
          </a:stretch>
        </p:blipFill>
        <p:spPr bwMode="auto">
          <a:xfrm>
            <a:off x="626781" y="1710140"/>
            <a:ext cx="2035766" cy="1336500"/>
          </a:xfrm>
          <a:prstGeom prst="rect">
            <a:avLst/>
          </a:prstGeom>
          <a:noFill/>
          <a:ln w="9525">
            <a:noFill/>
            <a:miter lim="800000"/>
            <a:headEnd/>
            <a:tailEnd/>
          </a:ln>
        </p:spPr>
      </p:pic>
      <p:sp>
        <p:nvSpPr>
          <p:cNvPr id="5" name="4 Título"/>
          <p:cNvSpPr>
            <a:spLocks noGrp="1"/>
          </p:cNvSpPr>
          <p:nvPr>
            <p:ph type="title"/>
          </p:nvPr>
        </p:nvSpPr>
        <p:spPr>
          <a:xfrm>
            <a:off x="273839" y="952808"/>
            <a:ext cx="6823203" cy="724376"/>
          </a:xfrm>
        </p:spPr>
        <p:txBody>
          <a:bodyPr>
            <a:noAutofit/>
          </a:bodyPr>
          <a:lstStyle/>
          <a:p>
            <a:r>
              <a:rPr lang="es-MX" sz="3000" b="1">
                <a:latin typeface="Century Gothic" panose="020B0502020202020204" pitchFamily="34" charset="0"/>
              </a:rPr>
              <a:t>4. Erosión eléctrica - 4.2 Fuga de corriente</a:t>
            </a:r>
          </a:p>
        </p:txBody>
      </p:sp>
      <p:sp>
        <p:nvSpPr>
          <p:cNvPr id="10" name="CuadroTexto 9">
            <a:extLst>
              <a:ext uri="{FF2B5EF4-FFF2-40B4-BE49-F238E27FC236}">
                <a16:creationId xmlns:a16="http://schemas.microsoft.com/office/drawing/2014/main" id="{000E1C97-D4EF-45D5-BDFC-841D44501AEE}"/>
              </a:ext>
            </a:extLst>
          </p:cNvPr>
          <p:cNvSpPr txBox="1"/>
          <p:nvPr/>
        </p:nvSpPr>
        <p:spPr>
          <a:xfrm>
            <a:off x="5748770" y="2251755"/>
            <a:ext cx="3051048" cy="2377574"/>
          </a:xfrm>
          <a:prstGeom prst="rect">
            <a:avLst/>
          </a:prstGeom>
          <a:noFill/>
        </p:spPr>
        <p:txBody>
          <a:bodyPr wrap="square">
            <a:spAutoFit/>
          </a:bodyPr>
          <a:lstStyle/>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corriente de baja intensidad</a:t>
            </a:r>
          </a:p>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cráteres poco profundos muy cerca unos de</a:t>
            </a:r>
          </a:p>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otros</a:t>
            </a:r>
          </a:p>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desarrollo de estrías en caminos de rodadura</a:t>
            </a:r>
          </a:p>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y rodillos, paralelas a la dirección de giro</a:t>
            </a:r>
          </a:p>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opacidad, decoloración de gris claro a</a:t>
            </a:r>
          </a:p>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oscuro</a:t>
            </a:r>
            <a:endParaRPr lang="es-MX" sz="135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1" name="Picture 2" descr="BesPraF4-wk35-wbcnt">
            <a:extLst>
              <a:ext uri="{FF2B5EF4-FFF2-40B4-BE49-F238E27FC236}">
                <a16:creationId xmlns:a16="http://schemas.microsoft.com/office/drawing/2014/main" id="{6E2C351F-272E-4D9F-86A0-258A6A2C1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650" y="3296156"/>
            <a:ext cx="1913790" cy="17750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esPraF5-wk35-wbcnt">
            <a:extLst>
              <a:ext uri="{FF2B5EF4-FFF2-40B4-BE49-F238E27FC236}">
                <a16:creationId xmlns:a16="http://schemas.microsoft.com/office/drawing/2014/main" id="{EDC555F2-12DB-4BA3-836B-415A30CB67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523" y="3312596"/>
            <a:ext cx="1307074" cy="175856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Imagen que contiene interior, tabla, hecho de madera, colgando&#10;&#10;Descripción generada automáticamente">
            <a:extLst>
              <a:ext uri="{FF2B5EF4-FFF2-40B4-BE49-F238E27FC236}">
                <a16:creationId xmlns:a16="http://schemas.microsoft.com/office/drawing/2014/main" id="{D066C152-CC6D-4953-926C-5CEE1BBDCA46}"/>
              </a:ext>
            </a:extLst>
          </p:cNvPr>
          <p:cNvPicPr>
            <a:picLocks noChangeAspect="1"/>
          </p:cNvPicPr>
          <p:nvPr/>
        </p:nvPicPr>
        <p:blipFill rotWithShape="1">
          <a:blip r:embed="rId7">
            <a:extLst>
              <a:ext uri="{28A0092B-C50C-407E-A947-70E740481C1C}">
                <a14:useLocalDpi xmlns:a14="http://schemas.microsoft.com/office/drawing/2010/main" val="0"/>
              </a:ext>
            </a:extLst>
          </a:blip>
          <a:srcRect l="16944" t="30221" r="10788" b="12356"/>
          <a:stretch/>
        </p:blipFill>
        <p:spPr>
          <a:xfrm>
            <a:off x="3740261" y="3296155"/>
            <a:ext cx="1675385" cy="1774259"/>
          </a:xfrm>
          <a:prstGeom prst="rect">
            <a:avLst/>
          </a:prstGeom>
        </p:spPr>
      </p:pic>
      <p:cxnSp>
        <p:nvCxnSpPr>
          <p:cNvPr id="14" name="Conector recto 13">
            <a:extLst>
              <a:ext uri="{FF2B5EF4-FFF2-40B4-BE49-F238E27FC236}">
                <a16:creationId xmlns:a16="http://schemas.microsoft.com/office/drawing/2014/main" id="{C0F0CABD-AECB-44F3-81B3-C15194241072}"/>
              </a:ext>
            </a:extLst>
          </p:cNvPr>
          <p:cNvCxnSpPr/>
          <p:nvPr/>
        </p:nvCxnSpPr>
        <p:spPr>
          <a:xfrm>
            <a:off x="5597510" y="1677184"/>
            <a:ext cx="0" cy="3618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8660993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1872105041"/>
              </p:ext>
            </p:extLst>
          </p:nvPr>
        </p:nvGraphicFramePr>
        <p:xfrm>
          <a:off x="1277634" y="3591019"/>
          <a:ext cx="6534726" cy="1642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626" name="Picture 2"/>
          <p:cNvPicPr preferRelativeResize="0">
            <a:picLocks noChangeAspect="1" noChangeArrowheads="1"/>
          </p:cNvPicPr>
          <p:nvPr/>
        </p:nvPicPr>
        <p:blipFill>
          <a:blip r:embed="rId8" cstate="print"/>
          <a:srcRect/>
          <a:stretch>
            <a:fillRect/>
          </a:stretch>
        </p:blipFill>
        <p:spPr bwMode="auto">
          <a:xfrm>
            <a:off x="1223625" y="2024844"/>
            <a:ext cx="2303329" cy="1336500"/>
          </a:xfrm>
          <a:prstGeom prst="rect">
            <a:avLst/>
          </a:prstGeom>
          <a:noFill/>
          <a:ln w="9525">
            <a:noFill/>
            <a:miter lim="800000"/>
            <a:headEnd/>
            <a:tailEnd/>
          </a:ln>
        </p:spPr>
      </p:pic>
      <p:pic>
        <p:nvPicPr>
          <p:cNvPr id="26627" name="Picture 3"/>
          <p:cNvPicPr preferRelativeResize="0">
            <a:picLocks noChangeAspect="1" noChangeArrowheads="1"/>
          </p:cNvPicPr>
          <p:nvPr/>
        </p:nvPicPr>
        <p:blipFill>
          <a:blip r:embed="rId9" cstate="print"/>
          <a:srcRect/>
          <a:stretch>
            <a:fillRect/>
          </a:stretch>
        </p:blipFill>
        <p:spPr bwMode="auto">
          <a:xfrm>
            <a:off x="5684044" y="2024844"/>
            <a:ext cx="2268679" cy="1336500"/>
          </a:xfrm>
          <a:prstGeom prst="rect">
            <a:avLst/>
          </a:prstGeom>
          <a:noFill/>
          <a:ln w="9525">
            <a:noFill/>
            <a:miter lim="800000"/>
            <a:headEnd/>
            <a:tailEnd/>
          </a:ln>
        </p:spPr>
      </p:pic>
      <p:pic>
        <p:nvPicPr>
          <p:cNvPr id="26628" name="Picture 4"/>
          <p:cNvPicPr preferRelativeResize="0">
            <a:picLocks noChangeAspect="1" noChangeArrowheads="1"/>
          </p:cNvPicPr>
          <p:nvPr/>
        </p:nvPicPr>
        <p:blipFill>
          <a:blip r:embed="rId10" cstate="print"/>
          <a:srcRect/>
          <a:stretch>
            <a:fillRect/>
          </a:stretch>
        </p:blipFill>
        <p:spPr bwMode="auto">
          <a:xfrm>
            <a:off x="3587616" y="2024844"/>
            <a:ext cx="2035766" cy="1336500"/>
          </a:xfrm>
          <a:prstGeom prst="rect">
            <a:avLst/>
          </a:prstGeom>
          <a:noFill/>
          <a:ln w="9525">
            <a:noFill/>
            <a:miter lim="800000"/>
            <a:headEnd/>
            <a:tailEnd/>
          </a:ln>
        </p:spPr>
      </p:pic>
      <p:sp>
        <p:nvSpPr>
          <p:cNvPr id="5" name="4 Título"/>
          <p:cNvSpPr>
            <a:spLocks noGrp="1"/>
          </p:cNvSpPr>
          <p:nvPr>
            <p:ph type="title"/>
          </p:nvPr>
        </p:nvSpPr>
        <p:spPr>
          <a:xfrm>
            <a:off x="176014" y="969620"/>
            <a:ext cx="6823203" cy="724376"/>
          </a:xfrm>
        </p:spPr>
        <p:txBody>
          <a:bodyPr>
            <a:noAutofit/>
          </a:bodyPr>
          <a:lstStyle/>
          <a:p>
            <a:r>
              <a:rPr lang="es-MX" sz="3000" b="1">
                <a:latin typeface="Century Gothic" panose="020B0502020202020204" pitchFamily="34" charset="0"/>
              </a:rPr>
              <a:t>4. Erosión Eléctrica 4.2 Fuga de Corriente</a:t>
            </a:r>
          </a:p>
        </p:txBody>
      </p:sp>
    </p:spTree>
    <p:extLst>
      <p:ext uri="{BB962C8B-B14F-4D97-AF65-F5344CB8AC3E}">
        <p14:creationId xmlns:p14="http://schemas.microsoft.com/office/powerpoint/2010/main" val="217785257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0795F-6DCC-4A4F-8ED0-87C7E37695BA}"/>
              </a:ext>
            </a:extLst>
          </p:cNvPr>
          <p:cNvSpPr>
            <a:spLocks noGrp="1"/>
          </p:cNvSpPr>
          <p:nvPr>
            <p:ph type="title"/>
          </p:nvPr>
        </p:nvSpPr>
        <p:spPr>
          <a:xfrm>
            <a:off x="324308" y="949643"/>
            <a:ext cx="6823203" cy="724376"/>
          </a:xfrm>
        </p:spPr>
        <p:txBody>
          <a:bodyPr/>
          <a:lstStyle/>
          <a:p>
            <a:r>
              <a:rPr lang="es-MX" sz="3000" b="1">
                <a:latin typeface="Century Gothic" panose="020B0502020202020204" pitchFamily="34" charset="0"/>
              </a:rPr>
              <a:t>Variadores de frecuencia</a:t>
            </a:r>
          </a:p>
        </p:txBody>
      </p:sp>
      <p:pic>
        <p:nvPicPr>
          <p:cNvPr id="6" name="Imagen 5">
            <a:extLst>
              <a:ext uri="{FF2B5EF4-FFF2-40B4-BE49-F238E27FC236}">
                <a16:creationId xmlns:a16="http://schemas.microsoft.com/office/drawing/2014/main" id="{D9118931-581D-4F80-9F4E-53CAB3C6C539}"/>
              </a:ext>
            </a:extLst>
          </p:cNvPr>
          <p:cNvPicPr>
            <a:picLocks noChangeAspect="1"/>
          </p:cNvPicPr>
          <p:nvPr/>
        </p:nvPicPr>
        <p:blipFill>
          <a:blip r:embed="rId3"/>
          <a:stretch>
            <a:fillRect/>
          </a:stretch>
        </p:blipFill>
        <p:spPr>
          <a:xfrm>
            <a:off x="723093" y="1676009"/>
            <a:ext cx="3157979" cy="1593278"/>
          </a:xfrm>
          <a:prstGeom prst="rect">
            <a:avLst/>
          </a:prstGeom>
        </p:spPr>
      </p:pic>
      <p:pic>
        <p:nvPicPr>
          <p:cNvPr id="8" name="Imagen 7">
            <a:extLst>
              <a:ext uri="{FF2B5EF4-FFF2-40B4-BE49-F238E27FC236}">
                <a16:creationId xmlns:a16="http://schemas.microsoft.com/office/drawing/2014/main" id="{E57B0AB7-9E06-47CA-B21C-BAA8CBBE2B57}"/>
              </a:ext>
            </a:extLst>
          </p:cNvPr>
          <p:cNvPicPr>
            <a:picLocks noChangeAspect="1"/>
          </p:cNvPicPr>
          <p:nvPr/>
        </p:nvPicPr>
        <p:blipFill>
          <a:blip r:embed="rId4"/>
          <a:stretch>
            <a:fillRect/>
          </a:stretch>
        </p:blipFill>
        <p:spPr>
          <a:xfrm>
            <a:off x="5248639" y="1674019"/>
            <a:ext cx="3172268" cy="1514687"/>
          </a:xfrm>
          <a:prstGeom prst="rect">
            <a:avLst/>
          </a:prstGeom>
        </p:spPr>
      </p:pic>
      <p:pic>
        <p:nvPicPr>
          <p:cNvPr id="10" name="Imagen 9">
            <a:extLst>
              <a:ext uri="{FF2B5EF4-FFF2-40B4-BE49-F238E27FC236}">
                <a16:creationId xmlns:a16="http://schemas.microsoft.com/office/drawing/2014/main" id="{129AF796-30FC-4C06-8F69-FFD66AEA1788}"/>
              </a:ext>
            </a:extLst>
          </p:cNvPr>
          <p:cNvPicPr>
            <a:picLocks noChangeAspect="1"/>
          </p:cNvPicPr>
          <p:nvPr/>
        </p:nvPicPr>
        <p:blipFill>
          <a:blip r:embed="rId5"/>
          <a:stretch>
            <a:fillRect/>
          </a:stretch>
        </p:blipFill>
        <p:spPr>
          <a:xfrm>
            <a:off x="3126921" y="3411310"/>
            <a:ext cx="2646814" cy="1921740"/>
          </a:xfrm>
          <a:prstGeom prst="rect">
            <a:avLst/>
          </a:prstGeom>
        </p:spPr>
      </p:pic>
      <p:cxnSp>
        <p:nvCxnSpPr>
          <p:cNvPr id="3" name="Conector recto 2">
            <a:extLst>
              <a:ext uri="{FF2B5EF4-FFF2-40B4-BE49-F238E27FC236}">
                <a16:creationId xmlns:a16="http://schemas.microsoft.com/office/drawing/2014/main" id="{9D7D1DF7-F9BC-5A90-2E63-DE3972E933B8}"/>
              </a:ext>
            </a:extLst>
          </p:cNvPr>
          <p:cNvCxnSpPr/>
          <p:nvPr/>
        </p:nvCxnSpPr>
        <p:spPr>
          <a:xfrm>
            <a:off x="4454699" y="1498425"/>
            <a:ext cx="0" cy="1809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 name="Conector recto 3">
            <a:extLst>
              <a:ext uri="{FF2B5EF4-FFF2-40B4-BE49-F238E27FC236}">
                <a16:creationId xmlns:a16="http://schemas.microsoft.com/office/drawing/2014/main" id="{CE7CF456-D466-CA89-B479-72CCEE1A99BD}"/>
              </a:ext>
            </a:extLst>
          </p:cNvPr>
          <p:cNvCxnSpPr>
            <a:cxnSpLocks/>
          </p:cNvCxnSpPr>
          <p:nvPr/>
        </p:nvCxnSpPr>
        <p:spPr>
          <a:xfrm flipH="1">
            <a:off x="709409" y="3317884"/>
            <a:ext cx="7668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28640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81775" y="954226"/>
            <a:ext cx="6823203" cy="724376"/>
          </a:xfrm>
        </p:spPr>
        <p:txBody>
          <a:bodyPr>
            <a:noAutofit/>
          </a:bodyPr>
          <a:lstStyle/>
          <a:p>
            <a:r>
              <a:rPr lang="es-MX" sz="3000" b="1">
                <a:latin typeface="Century Gothic" panose="020B0502020202020204" pitchFamily="34" charset="0"/>
              </a:rPr>
              <a:t>5. Deformación plástica 5.1 Sobrecarga</a:t>
            </a:r>
          </a:p>
        </p:txBody>
      </p:sp>
      <p:sp>
        <p:nvSpPr>
          <p:cNvPr id="9" name="CuadroTexto 8">
            <a:extLst>
              <a:ext uri="{FF2B5EF4-FFF2-40B4-BE49-F238E27FC236}">
                <a16:creationId xmlns:a16="http://schemas.microsoft.com/office/drawing/2014/main" id="{32DA2C4E-3FA6-40D9-A863-03D37C3FF324}"/>
              </a:ext>
            </a:extLst>
          </p:cNvPr>
          <p:cNvSpPr txBox="1"/>
          <p:nvPr/>
        </p:nvSpPr>
        <p:spPr>
          <a:xfrm>
            <a:off x="630873" y="2026476"/>
            <a:ext cx="3404028" cy="2235035"/>
          </a:xfrm>
          <a:prstGeom prst="rect">
            <a:avLst/>
          </a:prstGeom>
          <a:noFill/>
        </p:spPr>
        <p:txBody>
          <a:bodyPr wrap="square">
            <a:spAutoFit/>
          </a:bodyPr>
          <a:lstStyle/>
          <a:p>
            <a:pPr algn="l">
              <a:lnSpc>
                <a:spcPct val="150000"/>
              </a:lnSpc>
            </a:pPr>
            <a:r>
              <a:rPr lang="pt-BR"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cargas estáticas o de impacto</a:t>
            </a:r>
          </a:p>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depresiones por deformación plástica en</a:t>
            </a:r>
          </a:p>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el paso del elemento rodante</a:t>
            </a:r>
          </a:p>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daño por manipulación</a:t>
            </a:r>
          </a:p>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sobrecarga localizada</a:t>
            </a:r>
          </a:p>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muescas causadas por objetos duros/</a:t>
            </a:r>
          </a:p>
          <a:p>
            <a:pPr algn="l">
              <a:lnSpc>
                <a:spcPct val="150000"/>
              </a:lnSpc>
            </a:pPr>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afilados</a:t>
            </a:r>
            <a:endParaRPr lang="es-MX" sz="135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4" name="Imagen 3">
            <a:extLst>
              <a:ext uri="{FF2B5EF4-FFF2-40B4-BE49-F238E27FC236}">
                <a16:creationId xmlns:a16="http://schemas.microsoft.com/office/drawing/2014/main" id="{5FDC0516-92D5-4DF4-842F-E6051FAD23F8}"/>
              </a:ext>
            </a:extLst>
          </p:cNvPr>
          <p:cNvPicPr>
            <a:picLocks noChangeAspect="1"/>
          </p:cNvPicPr>
          <p:nvPr/>
        </p:nvPicPr>
        <p:blipFill>
          <a:blip r:embed="rId3"/>
          <a:stretch>
            <a:fillRect/>
          </a:stretch>
        </p:blipFill>
        <p:spPr>
          <a:xfrm>
            <a:off x="4471138" y="3496474"/>
            <a:ext cx="2060291" cy="1729628"/>
          </a:xfrm>
          <a:prstGeom prst="rect">
            <a:avLst/>
          </a:prstGeom>
        </p:spPr>
      </p:pic>
      <p:pic>
        <p:nvPicPr>
          <p:cNvPr id="10" name="Imagen 9">
            <a:extLst>
              <a:ext uri="{FF2B5EF4-FFF2-40B4-BE49-F238E27FC236}">
                <a16:creationId xmlns:a16="http://schemas.microsoft.com/office/drawing/2014/main" id="{48D00610-751B-4AC0-B5F5-091B9116BBDE}"/>
              </a:ext>
            </a:extLst>
          </p:cNvPr>
          <p:cNvPicPr>
            <a:picLocks noChangeAspect="1"/>
          </p:cNvPicPr>
          <p:nvPr/>
        </p:nvPicPr>
        <p:blipFill>
          <a:blip r:embed="rId4"/>
          <a:stretch>
            <a:fillRect/>
          </a:stretch>
        </p:blipFill>
        <p:spPr>
          <a:xfrm>
            <a:off x="6700900" y="3496474"/>
            <a:ext cx="2036498" cy="1734271"/>
          </a:xfrm>
          <a:prstGeom prst="rect">
            <a:avLst/>
          </a:prstGeom>
        </p:spPr>
      </p:pic>
      <p:pic>
        <p:nvPicPr>
          <p:cNvPr id="12" name="Imagen 11">
            <a:extLst>
              <a:ext uri="{FF2B5EF4-FFF2-40B4-BE49-F238E27FC236}">
                <a16:creationId xmlns:a16="http://schemas.microsoft.com/office/drawing/2014/main" id="{8F3BD4E5-30C7-41F7-880C-62ADA0B5D0D8}"/>
              </a:ext>
            </a:extLst>
          </p:cNvPr>
          <p:cNvPicPr>
            <a:picLocks noChangeAspect="1"/>
          </p:cNvPicPr>
          <p:nvPr/>
        </p:nvPicPr>
        <p:blipFill>
          <a:blip r:embed="rId5"/>
          <a:stretch>
            <a:fillRect/>
          </a:stretch>
        </p:blipFill>
        <p:spPr>
          <a:xfrm>
            <a:off x="5225143" y="1729122"/>
            <a:ext cx="2564009" cy="1555967"/>
          </a:xfrm>
          <a:prstGeom prst="rect">
            <a:avLst/>
          </a:prstGeom>
        </p:spPr>
      </p:pic>
      <p:cxnSp>
        <p:nvCxnSpPr>
          <p:cNvPr id="16" name="Conector recto 15">
            <a:extLst>
              <a:ext uri="{FF2B5EF4-FFF2-40B4-BE49-F238E27FC236}">
                <a16:creationId xmlns:a16="http://schemas.microsoft.com/office/drawing/2014/main" id="{8ECC8AA3-47E9-4397-B522-708EC41521D5}"/>
              </a:ext>
            </a:extLst>
          </p:cNvPr>
          <p:cNvCxnSpPr/>
          <p:nvPr/>
        </p:nvCxnSpPr>
        <p:spPr>
          <a:xfrm>
            <a:off x="4152791" y="1585744"/>
            <a:ext cx="0" cy="3645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5024069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ring">
            <a:extLst>
              <a:ext uri="{FF2B5EF4-FFF2-40B4-BE49-F238E27FC236}">
                <a16:creationId xmlns:a16="http://schemas.microsoft.com/office/drawing/2014/main" id="{604AE768-B6AC-1019-7C49-9D43B3D0E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2162175"/>
            <a:ext cx="70008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1">
            <a:extLst>
              <a:ext uri="{FF2B5EF4-FFF2-40B4-BE49-F238E27FC236}">
                <a16:creationId xmlns:a16="http://schemas.microsoft.com/office/drawing/2014/main" id="{CE8F28B2-1E1F-F37A-36DD-D0BF6AF83A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025277" y="316496"/>
            <a:ext cx="799264" cy="578811"/>
          </a:xfrm>
          <a:prstGeom prst="rect">
            <a:avLst/>
          </a:prstGeom>
        </p:spPr>
      </p:pic>
    </p:spTree>
    <p:extLst>
      <p:ext uri="{BB962C8B-B14F-4D97-AF65-F5344CB8AC3E}">
        <p14:creationId xmlns:p14="http://schemas.microsoft.com/office/powerpoint/2010/main" val="3020397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362420" y="949645"/>
            <a:ext cx="6823203" cy="724376"/>
          </a:xfrm>
        </p:spPr>
        <p:txBody>
          <a:bodyPr>
            <a:noAutofit/>
          </a:bodyPr>
          <a:lstStyle/>
          <a:p>
            <a:r>
              <a:rPr lang="es-MX" sz="3000" b="1">
                <a:latin typeface="Century Gothic" panose="020B0502020202020204" pitchFamily="34" charset="0"/>
              </a:rPr>
              <a:t>5. Deformación plástica 5.5 Sobrecarga</a:t>
            </a:r>
          </a:p>
        </p:txBody>
      </p:sp>
      <p:pic>
        <p:nvPicPr>
          <p:cNvPr id="3" name="Imagen 2"/>
          <p:cNvPicPr>
            <a:picLocks noChangeAspect="1"/>
          </p:cNvPicPr>
          <p:nvPr/>
        </p:nvPicPr>
        <p:blipFill>
          <a:blip r:embed="rId3"/>
          <a:stretch>
            <a:fillRect/>
          </a:stretch>
        </p:blipFill>
        <p:spPr>
          <a:xfrm>
            <a:off x="1479206" y="3648872"/>
            <a:ext cx="2362103" cy="1657616"/>
          </a:xfrm>
          <a:prstGeom prst="rect">
            <a:avLst/>
          </a:prstGeom>
        </p:spPr>
      </p:pic>
      <p:pic>
        <p:nvPicPr>
          <p:cNvPr id="11" name="15 Imagen" descr="lo que no se debe hac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8998" y="1650783"/>
            <a:ext cx="5296625" cy="1778218"/>
          </a:xfrm>
          <a:prstGeom prst="rect">
            <a:avLst/>
          </a:prstGeom>
        </p:spPr>
      </p:pic>
      <p:pic>
        <p:nvPicPr>
          <p:cNvPr id="2" name="Imagen 1"/>
          <p:cNvPicPr>
            <a:picLocks noChangeAspect="1"/>
          </p:cNvPicPr>
          <p:nvPr/>
        </p:nvPicPr>
        <p:blipFill>
          <a:blip r:embed="rId5"/>
          <a:stretch>
            <a:fillRect/>
          </a:stretch>
        </p:blipFill>
        <p:spPr>
          <a:xfrm>
            <a:off x="5031689" y="3652898"/>
            <a:ext cx="2633105" cy="1653590"/>
          </a:xfrm>
          <a:prstGeom prst="rect">
            <a:avLst/>
          </a:prstGeom>
        </p:spPr>
      </p:pic>
      <p:cxnSp>
        <p:nvCxnSpPr>
          <p:cNvPr id="4" name="Conector recto 3">
            <a:extLst>
              <a:ext uri="{FF2B5EF4-FFF2-40B4-BE49-F238E27FC236}">
                <a16:creationId xmlns:a16="http://schemas.microsoft.com/office/drawing/2014/main" id="{F996E892-29E1-7764-05EC-A80AA0C5267E}"/>
              </a:ext>
            </a:extLst>
          </p:cNvPr>
          <p:cNvCxnSpPr>
            <a:cxnSpLocks/>
          </p:cNvCxnSpPr>
          <p:nvPr/>
        </p:nvCxnSpPr>
        <p:spPr>
          <a:xfrm flipH="1">
            <a:off x="709409" y="3489334"/>
            <a:ext cx="7668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7576880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91143" y="949643"/>
            <a:ext cx="6823203" cy="724376"/>
          </a:xfrm>
        </p:spPr>
        <p:txBody>
          <a:bodyPr>
            <a:noAutofit/>
          </a:bodyPr>
          <a:lstStyle/>
          <a:p>
            <a:r>
              <a:rPr lang="es-MX" sz="3000" b="1">
                <a:latin typeface="Century Gothic" panose="020B0502020202020204" pitchFamily="34" charset="0"/>
              </a:rPr>
              <a:t>5. Deformación plástica 5.5 Sobrecarga</a:t>
            </a:r>
          </a:p>
        </p:txBody>
      </p:sp>
      <p:pic>
        <p:nvPicPr>
          <p:cNvPr id="6" name="Imagen 5"/>
          <p:cNvPicPr>
            <a:picLocks noChangeAspect="1"/>
          </p:cNvPicPr>
          <p:nvPr/>
        </p:nvPicPr>
        <p:blipFill>
          <a:blip r:embed="rId3"/>
          <a:stretch>
            <a:fillRect/>
          </a:stretch>
        </p:blipFill>
        <p:spPr>
          <a:xfrm>
            <a:off x="1093000" y="1839245"/>
            <a:ext cx="3129363" cy="2278176"/>
          </a:xfrm>
          <a:prstGeom prst="rect">
            <a:avLst/>
          </a:prstGeom>
        </p:spPr>
      </p:pic>
      <p:sp>
        <p:nvSpPr>
          <p:cNvPr id="4" name="Rectángulo redondeado 3"/>
          <p:cNvSpPr/>
          <p:nvPr/>
        </p:nvSpPr>
        <p:spPr>
          <a:xfrm>
            <a:off x="3392033" y="4435643"/>
            <a:ext cx="2214246" cy="86458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Rodamiento de rodillos esféricos, sobre carga axial en un solo lado</a:t>
            </a:r>
          </a:p>
        </p:txBody>
      </p:sp>
      <p:pic>
        <p:nvPicPr>
          <p:cNvPr id="7" name="Imagen 6"/>
          <p:cNvPicPr>
            <a:picLocks noChangeAspect="1"/>
          </p:cNvPicPr>
          <p:nvPr/>
        </p:nvPicPr>
        <p:blipFill>
          <a:blip r:embed="rId4"/>
          <a:stretch>
            <a:fillRect/>
          </a:stretch>
        </p:blipFill>
        <p:spPr>
          <a:xfrm>
            <a:off x="4921639" y="1839243"/>
            <a:ext cx="3210521" cy="2278176"/>
          </a:xfrm>
          <a:prstGeom prst="rect">
            <a:avLst/>
          </a:prstGeom>
        </p:spPr>
      </p:pic>
      <p:cxnSp>
        <p:nvCxnSpPr>
          <p:cNvPr id="3" name="Conector recto 2">
            <a:extLst>
              <a:ext uri="{FF2B5EF4-FFF2-40B4-BE49-F238E27FC236}">
                <a16:creationId xmlns:a16="http://schemas.microsoft.com/office/drawing/2014/main" id="{EE098173-BD49-52F1-5ADA-E2A1800E8CF3}"/>
              </a:ext>
            </a:extLst>
          </p:cNvPr>
          <p:cNvCxnSpPr>
            <a:cxnSpLocks/>
          </p:cNvCxnSpPr>
          <p:nvPr/>
        </p:nvCxnSpPr>
        <p:spPr>
          <a:xfrm flipH="1" flipV="1">
            <a:off x="428786" y="4223494"/>
            <a:ext cx="8262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6205830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F39F63-0DA7-441A-BF28-730BDD65C56B}"/>
              </a:ext>
            </a:extLst>
          </p:cNvPr>
          <p:cNvSpPr>
            <a:spLocks noGrp="1"/>
          </p:cNvSpPr>
          <p:nvPr>
            <p:ph type="title"/>
          </p:nvPr>
        </p:nvSpPr>
        <p:spPr>
          <a:xfrm>
            <a:off x="364257" y="934846"/>
            <a:ext cx="6823203" cy="724376"/>
          </a:xfrm>
        </p:spPr>
        <p:txBody>
          <a:bodyPr/>
          <a:lstStyle/>
          <a:p>
            <a:r>
              <a:rPr lang="es-MX" sz="3000" b="1">
                <a:latin typeface="Century Gothic" panose="020B0502020202020204" pitchFamily="34" charset="0"/>
              </a:rPr>
              <a:t>Medidas proactivas para prevenir el daño</a:t>
            </a:r>
          </a:p>
        </p:txBody>
      </p:sp>
      <p:sp>
        <p:nvSpPr>
          <p:cNvPr id="3" name="Rectángulo 2">
            <a:extLst>
              <a:ext uri="{FF2B5EF4-FFF2-40B4-BE49-F238E27FC236}">
                <a16:creationId xmlns:a16="http://schemas.microsoft.com/office/drawing/2014/main" id="{301C4BB8-8F06-4790-9B10-8322A58F21E1}"/>
              </a:ext>
            </a:extLst>
          </p:cNvPr>
          <p:cNvSpPr/>
          <p:nvPr/>
        </p:nvSpPr>
        <p:spPr>
          <a:xfrm>
            <a:off x="1170044" y="1971448"/>
            <a:ext cx="2808498" cy="702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Selección del método adecuado</a:t>
            </a:r>
          </a:p>
        </p:txBody>
      </p:sp>
      <p:sp>
        <p:nvSpPr>
          <p:cNvPr id="5" name="Rectángulo 4">
            <a:extLst>
              <a:ext uri="{FF2B5EF4-FFF2-40B4-BE49-F238E27FC236}">
                <a16:creationId xmlns:a16="http://schemas.microsoft.com/office/drawing/2014/main" id="{43CD5716-C801-4340-8C96-895335B9999D}"/>
              </a:ext>
            </a:extLst>
          </p:cNvPr>
          <p:cNvSpPr/>
          <p:nvPr/>
        </p:nvSpPr>
        <p:spPr>
          <a:xfrm>
            <a:off x="1170044" y="3132577"/>
            <a:ext cx="2808498" cy="702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Herramientas adecuadas</a:t>
            </a:r>
          </a:p>
        </p:txBody>
      </p:sp>
      <p:sp>
        <p:nvSpPr>
          <p:cNvPr id="7" name="Rectángulo 6">
            <a:extLst>
              <a:ext uri="{FF2B5EF4-FFF2-40B4-BE49-F238E27FC236}">
                <a16:creationId xmlns:a16="http://schemas.microsoft.com/office/drawing/2014/main" id="{53D730E3-1618-4414-B99B-FD9A395A4B36}"/>
              </a:ext>
            </a:extLst>
          </p:cNvPr>
          <p:cNvSpPr/>
          <p:nvPr/>
        </p:nvSpPr>
        <p:spPr>
          <a:xfrm>
            <a:off x="1170044" y="4293706"/>
            <a:ext cx="2808498" cy="702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Desarrollo de procedimientos</a:t>
            </a:r>
          </a:p>
        </p:txBody>
      </p:sp>
      <p:pic>
        <p:nvPicPr>
          <p:cNvPr id="9" name="Imagen 8">
            <a:extLst>
              <a:ext uri="{FF2B5EF4-FFF2-40B4-BE49-F238E27FC236}">
                <a16:creationId xmlns:a16="http://schemas.microsoft.com/office/drawing/2014/main" id="{021D4B77-1780-44B6-A2AE-8ED9AB6D53C0}"/>
              </a:ext>
            </a:extLst>
          </p:cNvPr>
          <p:cNvPicPr>
            <a:picLocks noChangeAspect="1"/>
          </p:cNvPicPr>
          <p:nvPr/>
        </p:nvPicPr>
        <p:blipFill>
          <a:blip r:embed="rId3"/>
          <a:stretch>
            <a:fillRect/>
          </a:stretch>
        </p:blipFill>
        <p:spPr>
          <a:xfrm>
            <a:off x="5099498" y="1674019"/>
            <a:ext cx="2544943" cy="1673339"/>
          </a:xfrm>
          <a:prstGeom prst="rect">
            <a:avLst/>
          </a:prstGeom>
        </p:spPr>
      </p:pic>
      <p:pic>
        <p:nvPicPr>
          <p:cNvPr id="11" name="Imagen 10">
            <a:extLst>
              <a:ext uri="{FF2B5EF4-FFF2-40B4-BE49-F238E27FC236}">
                <a16:creationId xmlns:a16="http://schemas.microsoft.com/office/drawing/2014/main" id="{142A2592-19DF-4964-8104-00D1D502DC94}"/>
              </a:ext>
            </a:extLst>
          </p:cNvPr>
          <p:cNvPicPr>
            <a:picLocks noChangeAspect="1"/>
          </p:cNvPicPr>
          <p:nvPr/>
        </p:nvPicPr>
        <p:blipFill>
          <a:blip r:embed="rId4"/>
          <a:stretch>
            <a:fillRect/>
          </a:stretch>
        </p:blipFill>
        <p:spPr>
          <a:xfrm>
            <a:off x="5108002" y="3510644"/>
            <a:ext cx="2537412" cy="1673338"/>
          </a:xfrm>
          <a:prstGeom prst="rect">
            <a:avLst/>
          </a:prstGeom>
        </p:spPr>
      </p:pic>
      <p:cxnSp>
        <p:nvCxnSpPr>
          <p:cNvPr id="4" name="Conector recto 3">
            <a:extLst>
              <a:ext uri="{FF2B5EF4-FFF2-40B4-BE49-F238E27FC236}">
                <a16:creationId xmlns:a16="http://schemas.microsoft.com/office/drawing/2014/main" id="{07E73400-9976-1867-2BC8-8D545E80BC62}"/>
              </a:ext>
            </a:extLst>
          </p:cNvPr>
          <p:cNvCxnSpPr/>
          <p:nvPr/>
        </p:nvCxnSpPr>
        <p:spPr>
          <a:xfrm>
            <a:off x="4569169" y="1659222"/>
            <a:ext cx="0" cy="3645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49115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F2164709-C449-473A-94C2-297A397864A7}"/>
              </a:ext>
            </a:extLst>
          </p:cNvPr>
          <p:cNvGrpSpPr/>
          <p:nvPr/>
        </p:nvGrpSpPr>
        <p:grpSpPr>
          <a:xfrm>
            <a:off x="447166" y="2000879"/>
            <a:ext cx="4814219" cy="1781277"/>
            <a:chOff x="1559494" y="1989192"/>
            <a:chExt cx="9079101" cy="3168000"/>
          </a:xfrm>
        </p:grpSpPr>
        <p:pic>
          <p:nvPicPr>
            <p:cNvPr id="28674" name="Picture 2"/>
            <p:cNvPicPr>
              <a:picLocks noChangeAspect="1" noChangeArrowheads="1"/>
            </p:cNvPicPr>
            <p:nvPr/>
          </p:nvPicPr>
          <p:blipFill>
            <a:blip r:embed="rId3" cstate="print"/>
            <a:srcRect/>
            <a:stretch>
              <a:fillRect/>
            </a:stretch>
          </p:blipFill>
          <p:spPr bwMode="auto">
            <a:xfrm>
              <a:off x="1559494" y="1989192"/>
              <a:ext cx="2944580" cy="3168000"/>
            </a:xfrm>
            <a:prstGeom prst="rect">
              <a:avLst/>
            </a:prstGeom>
            <a:noFill/>
            <a:ln w="9525">
              <a:noFill/>
              <a:miter lim="800000"/>
              <a:headEnd/>
              <a:tailEnd/>
            </a:ln>
          </p:spPr>
        </p:pic>
        <p:pic>
          <p:nvPicPr>
            <p:cNvPr id="28675" name="Picture 3"/>
            <p:cNvPicPr>
              <a:picLocks noChangeAspect="1" noChangeArrowheads="1"/>
            </p:cNvPicPr>
            <p:nvPr/>
          </p:nvPicPr>
          <p:blipFill>
            <a:blip r:embed="rId4" cstate="print"/>
            <a:srcRect/>
            <a:stretch>
              <a:fillRect/>
            </a:stretch>
          </p:blipFill>
          <p:spPr bwMode="auto">
            <a:xfrm>
              <a:off x="4621438" y="1989192"/>
              <a:ext cx="2933947" cy="3168000"/>
            </a:xfrm>
            <a:prstGeom prst="rect">
              <a:avLst/>
            </a:prstGeom>
            <a:noFill/>
            <a:ln w="9525">
              <a:noFill/>
              <a:miter lim="800000"/>
              <a:headEnd/>
              <a:tailEnd/>
            </a:ln>
          </p:spPr>
        </p:pic>
        <p:pic>
          <p:nvPicPr>
            <p:cNvPr id="28676" name="Picture 4"/>
            <p:cNvPicPr>
              <a:picLocks noChangeAspect="1" noChangeArrowheads="1"/>
            </p:cNvPicPr>
            <p:nvPr/>
          </p:nvPicPr>
          <p:blipFill>
            <a:blip r:embed="rId5" cstate="print"/>
            <a:srcRect/>
            <a:stretch>
              <a:fillRect/>
            </a:stretch>
          </p:blipFill>
          <p:spPr bwMode="auto">
            <a:xfrm>
              <a:off x="7672748" y="1989192"/>
              <a:ext cx="2965847" cy="3168000"/>
            </a:xfrm>
            <a:prstGeom prst="rect">
              <a:avLst/>
            </a:prstGeom>
            <a:noFill/>
            <a:ln w="9525">
              <a:noFill/>
              <a:miter lim="800000"/>
              <a:headEnd/>
              <a:tailEnd/>
            </a:ln>
          </p:spPr>
        </p:pic>
      </p:grpSp>
      <p:sp>
        <p:nvSpPr>
          <p:cNvPr id="6" name="5 Título"/>
          <p:cNvSpPr>
            <a:spLocks noGrp="1"/>
          </p:cNvSpPr>
          <p:nvPr>
            <p:ph type="title"/>
          </p:nvPr>
        </p:nvSpPr>
        <p:spPr>
          <a:xfrm>
            <a:off x="277136" y="999148"/>
            <a:ext cx="6823203" cy="724376"/>
          </a:xfrm>
        </p:spPr>
        <p:txBody>
          <a:bodyPr>
            <a:noAutofit/>
          </a:bodyPr>
          <a:lstStyle/>
          <a:p>
            <a:r>
              <a:rPr lang="es-MX" sz="3000" b="1">
                <a:latin typeface="Century Gothic" panose="020B0502020202020204" pitchFamily="34" charset="0"/>
              </a:rPr>
              <a:t>5. Deformación plástica - 5.2 Indentación – 5.2.1. Contaminación</a:t>
            </a:r>
          </a:p>
        </p:txBody>
      </p:sp>
      <p:pic>
        <p:nvPicPr>
          <p:cNvPr id="5" name="Imagen 4">
            <a:extLst>
              <a:ext uri="{FF2B5EF4-FFF2-40B4-BE49-F238E27FC236}">
                <a16:creationId xmlns:a16="http://schemas.microsoft.com/office/drawing/2014/main" id="{DF9113C3-0CC2-470D-B234-B60CD627D7F8}"/>
              </a:ext>
            </a:extLst>
          </p:cNvPr>
          <p:cNvPicPr>
            <a:picLocks noChangeAspect="1"/>
          </p:cNvPicPr>
          <p:nvPr/>
        </p:nvPicPr>
        <p:blipFill>
          <a:blip r:embed="rId6"/>
          <a:stretch>
            <a:fillRect/>
          </a:stretch>
        </p:blipFill>
        <p:spPr>
          <a:xfrm>
            <a:off x="5860708" y="2000879"/>
            <a:ext cx="2023982" cy="1781277"/>
          </a:xfrm>
          <a:prstGeom prst="rect">
            <a:avLst/>
          </a:prstGeom>
        </p:spPr>
      </p:pic>
      <p:sp>
        <p:nvSpPr>
          <p:cNvPr id="10" name="CuadroTexto 9">
            <a:extLst>
              <a:ext uri="{FF2B5EF4-FFF2-40B4-BE49-F238E27FC236}">
                <a16:creationId xmlns:a16="http://schemas.microsoft.com/office/drawing/2014/main" id="{265CBED6-D9B1-4501-9667-0BD683851F25}"/>
              </a:ext>
            </a:extLst>
          </p:cNvPr>
          <p:cNvSpPr txBox="1"/>
          <p:nvPr/>
        </p:nvSpPr>
        <p:spPr>
          <a:xfrm>
            <a:off x="773737" y="4423410"/>
            <a:ext cx="1170432" cy="300082"/>
          </a:xfrm>
          <a:prstGeom prst="rect">
            <a:avLst/>
          </a:prstGeom>
          <a:noFill/>
        </p:spPr>
        <p:txBody>
          <a:bodyPr wrap="square" rtlCol="0">
            <a:spAutoFit/>
          </a:bodyPr>
          <a:lstStyle/>
          <a:p>
            <a:r>
              <a:rPr lang="es-MX" sz="1350">
                <a:latin typeface="Segoe UI Historic" panose="020B0502040204020203" pitchFamily="34" charset="0"/>
                <a:ea typeface="Segoe UI Historic" panose="020B0502040204020203" pitchFamily="34" charset="0"/>
                <a:cs typeface="Segoe UI Historic" panose="020B0502040204020203" pitchFamily="34" charset="0"/>
              </a:rPr>
              <a:t>Acero</a:t>
            </a:r>
          </a:p>
        </p:txBody>
      </p:sp>
      <p:sp>
        <p:nvSpPr>
          <p:cNvPr id="14" name="CuadroTexto 13">
            <a:extLst>
              <a:ext uri="{FF2B5EF4-FFF2-40B4-BE49-F238E27FC236}">
                <a16:creationId xmlns:a16="http://schemas.microsoft.com/office/drawing/2014/main" id="{CA6ECC06-0FE4-4EBB-8415-872866B8349A}"/>
              </a:ext>
            </a:extLst>
          </p:cNvPr>
          <p:cNvSpPr txBox="1"/>
          <p:nvPr/>
        </p:nvSpPr>
        <p:spPr>
          <a:xfrm>
            <a:off x="2365773" y="4423411"/>
            <a:ext cx="1170432" cy="507831"/>
          </a:xfrm>
          <a:prstGeom prst="rect">
            <a:avLst/>
          </a:prstGeom>
          <a:noFill/>
        </p:spPr>
        <p:txBody>
          <a:bodyPr wrap="square" rtlCol="0">
            <a:spAutoFit/>
          </a:bodyPr>
          <a:lstStyle/>
          <a:p>
            <a:r>
              <a:rPr lang="es-MX" sz="1350">
                <a:latin typeface="Segoe UI Historic" panose="020B0502040204020203" pitchFamily="34" charset="0"/>
                <a:ea typeface="Segoe UI Historic" panose="020B0502040204020203" pitchFamily="34" charset="0"/>
                <a:cs typeface="Segoe UI Historic" panose="020B0502040204020203" pitchFamily="34" charset="0"/>
              </a:rPr>
              <a:t>Materiales blandos</a:t>
            </a:r>
          </a:p>
        </p:txBody>
      </p:sp>
      <p:sp>
        <p:nvSpPr>
          <p:cNvPr id="15" name="CuadroTexto 14">
            <a:extLst>
              <a:ext uri="{FF2B5EF4-FFF2-40B4-BE49-F238E27FC236}">
                <a16:creationId xmlns:a16="http://schemas.microsoft.com/office/drawing/2014/main" id="{9E0BE890-624B-4349-89C3-31360DB2548C}"/>
              </a:ext>
            </a:extLst>
          </p:cNvPr>
          <p:cNvSpPr txBox="1"/>
          <p:nvPr/>
        </p:nvSpPr>
        <p:spPr>
          <a:xfrm>
            <a:off x="3880101" y="4423410"/>
            <a:ext cx="1170432" cy="300082"/>
          </a:xfrm>
          <a:prstGeom prst="rect">
            <a:avLst/>
          </a:prstGeom>
          <a:noFill/>
        </p:spPr>
        <p:txBody>
          <a:bodyPr wrap="square" rtlCol="0">
            <a:spAutoFit/>
          </a:bodyPr>
          <a:lstStyle/>
          <a:p>
            <a:r>
              <a:rPr lang="es-MX" sz="1350">
                <a:latin typeface="Segoe UI Historic" panose="020B0502040204020203" pitchFamily="34" charset="0"/>
                <a:ea typeface="Segoe UI Historic" panose="020B0502040204020203" pitchFamily="34" charset="0"/>
                <a:cs typeface="Segoe UI Historic" panose="020B0502040204020203" pitchFamily="34" charset="0"/>
              </a:rPr>
              <a:t>Minerales</a:t>
            </a:r>
          </a:p>
        </p:txBody>
      </p:sp>
      <p:cxnSp>
        <p:nvCxnSpPr>
          <p:cNvPr id="16" name="Conector recto 15">
            <a:extLst>
              <a:ext uri="{FF2B5EF4-FFF2-40B4-BE49-F238E27FC236}">
                <a16:creationId xmlns:a16="http://schemas.microsoft.com/office/drawing/2014/main" id="{F96F9357-BB43-4B47-84D5-BEF4B5A41E1E}"/>
              </a:ext>
            </a:extLst>
          </p:cNvPr>
          <p:cNvCxnSpPr>
            <a:cxnSpLocks/>
          </p:cNvCxnSpPr>
          <p:nvPr/>
        </p:nvCxnSpPr>
        <p:spPr>
          <a:xfrm flipH="1" flipV="1">
            <a:off x="469607" y="4092866"/>
            <a:ext cx="8235000" cy="0"/>
          </a:xfrm>
          <a:prstGeom prst="line">
            <a:avLst/>
          </a:prstGeom>
        </p:spPr>
        <p:style>
          <a:lnRef idx="1">
            <a:schemeClr val="accent2"/>
          </a:lnRef>
          <a:fillRef idx="0">
            <a:schemeClr val="accent2"/>
          </a:fillRef>
          <a:effectRef idx="0">
            <a:schemeClr val="accent2"/>
          </a:effectRef>
          <a:fontRef idx="minor">
            <a:schemeClr val="tx1"/>
          </a:fontRef>
        </p:style>
      </p:cxnSp>
      <p:sp>
        <p:nvSpPr>
          <p:cNvPr id="18" name="CuadroTexto 17">
            <a:extLst>
              <a:ext uri="{FF2B5EF4-FFF2-40B4-BE49-F238E27FC236}">
                <a16:creationId xmlns:a16="http://schemas.microsoft.com/office/drawing/2014/main" id="{B2417CC6-DFDD-4071-9ED6-9489811610A5}"/>
              </a:ext>
            </a:extLst>
          </p:cNvPr>
          <p:cNvSpPr txBox="1"/>
          <p:nvPr/>
        </p:nvSpPr>
        <p:spPr>
          <a:xfrm>
            <a:off x="5678424" y="4423410"/>
            <a:ext cx="2697480" cy="715581"/>
          </a:xfrm>
          <a:prstGeom prst="rect">
            <a:avLst/>
          </a:prstGeom>
          <a:noFill/>
        </p:spPr>
        <p:txBody>
          <a:bodyPr wrap="square">
            <a:spAutoFit/>
          </a:bodyPr>
          <a:lstStyle/>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sobrecarga localizada</a:t>
            </a:r>
          </a:p>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rolado de partículas: muescas</a:t>
            </a:r>
          </a:p>
          <a:p>
            <a:pPr algn="l"/>
            <a:r>
              <a:rPr lang="es-MX" sz="1350" b="0" i="0" u="none" strike="noStrike" baseline="0">
                <a:latin typeface="Segoe UI Historic" panose="020B0502040204020203" pitchFamily="34" charset="0"/>
                <a:ea typeface="Segoe UI Historic" panose="020B0502040204020203" pitchFamily="34" charset="0"/>
                <a:cs typeface="Segoe UI Historic" panose="020B0502040204020203" pitchFamily="34" charset="0"/>
              </a:rPr>
              <a:t>• acero blando/templado</a:t>
            </a:r>
            <a:endParaRPr lang="es-MX" sz="1350">
              <a:latin typeface="Segoe UI Historic" panose="020B0502040204020203" pitchFamily="34" charset="0"/>
              <a:ea typeface="Segoe UI Historic" panose="020B0502040204020203" pitchFamily="34" charset="0"/>
              <a:cs typeface="Segoe UI Historic" panose="020B0502040204020203" pitchFamily="34" charset="0"/>
            </a:endParaRPr>
          </a:p>
        </p:txBody>
      </p:sp>
      <p:cxnSp>
        <p:nvCxnSpPr>
          <p:cNvPr id="8" name="Conector recto 7">
            <a:extLst>
              <a:ext uri="{FF2B5EF4-FFF2-40B4-BE49-F238E27FC236}">
                <a16:creationId xmlns:a16="http://schemas.microsoft.com/office/drawing/2014/main" id="{F96FFA90-B987-2C1F-FC1C-8AD9D2BA26F1}"/>
              </a:ext>
            </a:extLst>
          </p:cNvPr>
          <p:cNvCxnSpPr/>
          <p:nvPr/>
        </p:nvCxnSpPr>
        <p:spPr>
          <a:xfrm>
            <a:off x="5614199" y="1691880"/>
            <a:ext cx="0" cy="3645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0366601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251068" y="917854"/>
            <a:ext cx="6823203" cy="724376"/>
          </a:xfrm>
        </p:spPr>
        <p:txBody>
          <a:bodyPr>
            <a:noAutofit/>
          </a:bodyPr>
          <a:lstStyle/>
          <a:p>
            <a:r>
              <a:rPr lang="es-MX" sz="3000" b="1">
                <a:latin typeface="Century Gothic" panose="020B0502020202020204" pitchFamily="34" charset="0"/>
              </a:rPr>
              <a:t>5. Deformación plástica 5.5.3. Contaminación</a:t>
            </a:r>
          </a:p>
        </p:txBody>
      </p:sp>
      <p:pic>
        <p:nvPicPr>
          <p:cNvPr id="2" name="Imagen 1"/>
          <p:cNvPicPr>
            <a:picLocks noChangeAspect="1"/>
          </p:cNvPicPr>
          <p:nvPr/>
        </p:nvPicPr>
        <p:blipFill>
          <a:blip r:embed="rId3"/>
          <a:stretch>
            <a:fillRect/>
          </a:stretch>
        </p:blipFill>
        <p:spPr>
          <a:xfrm>
            <a:off x="1554846" y="1694774"/>
            <a:ext cx="1836204" cy="1715340"/>
          </a:xfrm>
          <a:prstGeom prst="rect">
            <a:avLst/>
          </a:prstGeom>
        </p:spPr>
      </p:pic>
      <p:pic>
        <p:nvPicPr>
          <p:cNvPr id="4" name="Imagen 3"/>
          <p:cNvPicPr>
            <a:picLocks noChangeAspect="1"/>
          </p:cNvPicPr>
          <p:nvPr/>
        </p:nvPicPr>
        <p:blipFill>
          <a:blip r:embed="rId4"/>
          <a:stretch>
            <a:fillRect/>
          </a:stretch>
        </p:blipFill>
        <p:spPr>
          <a:xfrm>
            <a:off x="1554847" y="3811196"/>
            <a:ext cx="1839545" cy="1348633"/>
          </a:xfrm>
          <a:prstGeom prst="rect">
            <a:avLst/>
          </a:prstGeom>
        </p:spPr>
      </p:pic>
      <p:pic>
        <p:nvPicPr>
          <p:cNvPr id="17410" name="Picture 2" descr="http://nskeurope.com/cps/nsk/eu_en/p/images/content/7002_P022_1-Denting_1_web_rdax_9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2510" y="1694774"/>
            <a:ext cx="1686644" cy="171534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Denting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510" y="3672403"/>
            <a:ext cx="1686644" cy="168664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a:extLst>
              <a:ext uri="{FF2B5EF4-FFF2-40B4-BE49-F238E27FC236}">
                <a16:creationId xmlns:a16="http://schemas.microsoft.com/office/drawing/2014/main" id="{770B9D19-A861-3ACD-8E72-23C589EC6204}"/>
              </a:ext>
            </a:extLst>
          </p:cNvPr>
          <p:cNvCxnSpPr/>
          <p:nvPr/>
        </p:nvCxnSpPr>
        <p:spPr>
          <a:xfrm>
            <a:off x="4626318" y="1659222"/>
            <a:ext cx="0" cy="3645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5" name="Conector recto 4">
            <a:extLst>
              <a:ext uri="{FF2B5EF4-FFF2-40B4-BE49-F238E27FC236}">
                <a16:creationId xmlns:a16="http://schemas.microsoft.com/office/drawing/2014/main" id="{C6D19DDC-B61A-2125-A09F-D47FACD6CA44}"/>
              </a:ext>
            </a:extLst>
          </p:cNvPr>
          <p:cNvCxnSpPr>
            <a:cxnSpLocks/>
          </p:cNvCxnSpPr>
          <p:nvPr/>
        </p:nvCxnSpPr>
        <p:spPr>
          <a:xfrm flipH="1" flipV="1">
            <a:off x="454500" y="3555507"/>
            <a:ext cx="8235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7589052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D736A-5221-4AC8-9E74-9A3E2CC47FE2}"/>
              </a:ext>
            </a:extLst>
          </p:cNvPr>
          <p:cNvSpPr>
            <a:spLocks noGrp="1"/>
          </p:cNvSpPr>
          <p:nvPr>
            <p:ph type="title"/>
          </p:nvPr>
        </p:nvSpPr>
        <p:spPr>
          <a:xfrm>
            <a:off x="283424" y="934846"/>
            <a:ext cx="6823203" cy="724376"/>
          </a:xfrm>
        </p:spPr>
        <p:txBody>
          <a:bodyPr/>
          <a:lstStyle/>
          <a:p>
            <a:r>
              <a:rPr lang="es-MX" sz="3000" b="1">
                <a:latin typeface="Century Gothic" panose="020B0502020202020204" pitchFamily="34" charset="0"/>
              </a:rPr>
              <a:t>Mecanismo de falla</a:t>
            </a:r>
          </a:p>
        </p:txBody>
      </p:sp>
      <p:pic>
        <p:nvPicPr>
          <p:cNvPr id="4" name="Imagen 3">
            <a:extLst>
              <a:ext uri="{FF2B5EF4-FFF2-40B4-BE49-F238E27FC236}">
                <a16:creationId xmlns:a16="http://schemas.microsoft.com/office/drawing/2014/main" id="{8E838B4C-1EFB-48B4-BA1A-08C92D12C8DF}"/>
              </a:ext>
            </a:extLst>
          </p:cNvPr>
          <p:cNvPicPr>
            <a:picLocks noChangeAspect="1"/>
          </p:cNvPicPr>
          <p:nvPr/>
        </p:nvPicPr>
        <p:blipFill>
          <a:blip r:embed="rId3"/>
          <a:stretch>
            <a:fillRect/>
          </a:stretch>
        </p:blipFill>
        <p:spPr>
          <a:xfrm>
            <a:off x="1439467" y="1674021"/>
            <a:ext cx="2465183" cy="1640134"/>
          </a:xfrm>
          <a:prstGeom prst="rect">
            <a:avLst/>
          </a:prstGeom>
        </p:spPr>
      </p:pic>
      <p:pic>
        <p:nvPicPr>
          <p:cNvPr id="6" name="Imagen 5">
            <a:extLst>
              <a:ext uri="{FF2B5EF4-FFF2-40B4-BE49-F238E27FC236}">
                <a16:creationId xmlns:a16="http://schemas.microsoft.com/office/drawing/2014/main" id="{3064E181-5679-487F-8F3C-356271B53350}"/>
              </a:ext>
            </a:extLst>
          </p:cNvPr>
          <p:cNvPicPr>
            <a:picLocks noChangeAspect="1"/>
          </p:cNvPicPr>
          <p:nvPr/>
        </p:nvPicPr>
        <p:blipFill>
          <a:blip r:embed="rId4"/>
          <a:stretch>
            <a:fillRect/>
          </a:stretch>
        </p:blipFill>
        <p:spPr>
          <a:xfrm>
            <a:off x="5679123" y="1674019"/>
            <a:ext cx="2484651" cy="1640134"/>
          </a:xfrm>
          <a:prstGeom prst="rect">
            <a:avLst/>
          </a:prstGeom>
        </p:spPr>
      </p:pic>
      <p:pic>
        <p:nvPicPr>
          <p:cNvPr id="8" name="Imagen 7">
            <a:extLst>
              <a:ext uri="{FF2B5EF4-FFF2-40B4-BE49-F238E27FC236}">
                <a16:creationId xmlns:a16="http://schemas.microsoft.com/office/drawing/2014/main" id="{7D3204BD-0B90-4DC1-85BF-BB6E25BADA84}"/>
              </a:ext>
            </a:extLst>
          </p:cNvPr>
          <p:cNvPicPr>
            <a:picLocks noChangeAspect="1"/>
          </p:cNvPicPr>
          <p:nvPr/>
        </p:nvPicPr>
        <p:blipFill>
          <a:blip r:embed="rId5"/>
          <a:stretch>
            <a:fillRect/>
          </a:stretch>
        </p:blipFill>
        <p:spPr>
          <a:xfrm>
            <a:off x="1439467" y="3645216"/>
            <a:ext cx="2506646" cy="1640134"/>
          </a:xfrm>
          <a:prstGeom prst="rect">
            <a:avLst/>
          </a:prstGeom>
        </p:spPr>
      </p:pic>
      <p:pic>
        <p:nvPicPr>
          <p:cNvPr id="10" name="Imagen 9">
            <a:extLst>
              <a:ext uri="{FF2B5EF4-FFF2-40B4-BE49-F238E27FC236}">
                <a16:creationId xmlns:a16="http://schemas.microsoft.com/office/drawing/2014/main" id="{0EAB45E8-7275-499A-AF57-11E9BF477180}"/>
              </a:ext>
            </a:extLst>
          </p:cNvPr>
          <p:cNvPicPr>
            <a:picLocks noChangeAspect="1"/>
          </p:cNvPicPr>
          <p:nvPr/>
        </p:nvPicPr>
        <p:blipFill>
          <a:blip r:embed="rId6"/>
          <a:stretch>
            <a:fillRect/>
          </a:stretch>
        </p:blipFill>
        <p:spPr>
          <a:xfrm>
            <a:off x="5679123" y="3645216"/>
            <a:ext cx="2484651" cy="1638544"/>
          </a:xfrm>
          <a:prstGeom prst="rect">
            <a:avLst/>
          </a:prstGeom>
        </p:spPr>
      </p:pic>
      <p:cxnSp>
        <p:nvCxnSpPr>
          <p:cNvPr id="3" name="Conector recto 2">
            <a:extLst>
              <a:ext uri="{FF2B5EF4-FFF2-40B4-BE49-F238E27FC236}">
                <a16:creationId xmlns:a16="http://schemas.microsoft.com/office/drawing/2014/main" id="{A0A66478-C9AC-E5E2-B8C0-551B65FB9CE9}"/>
              </a:ext>
            </a:extLst>
          </p:cNvPr>
          <p:cNvCxnSpPr>
            <a:cxnSpLocks/>
          </p:cNvCxnSpPr>
          <p:nvPr/>
        </p:nvCxnSpPr>
        <p:spPr>
          <a:xfrm flipH="1" flipV="1">
            <a:off x="469607" y="3464216"/>
            <a:ext cx="82350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 name="Conector recto 4">
            <a:extLst>
              <a:ext uri="{FF2B5EF4-FFF2-40B4-BE49-F238E27FC236}">
                <a16:creationId xmlns:a16="http://schemas.microsoft.com/office/drawing/2014/main" id="{B19C951E-4A55-F6FC-D674-6BA211B00E37}"/>
              </a:ext>
            </a:extLst>
          </p:cNvPr>
          <p:cNvCxnSpPr/>
          <p:nvPr/>
        </p:nvCxnSpPr>
        <p:spPr>
          <a:xfrm>
            <a:off x="4626318" y="1659222"/>
            <a:ext cx="0" cy="3645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90279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49ECC-1E32-481A-958E-C684AF44C67B}"/>
              </a:ext>
            </a:extLst>
          </p:cNvPr>
          <p:cNvSpPr>
            <a:spLocks noGrp="1"/>
          </p:cNvSpPr>
          <p:nvPr>
            <p:ph type="title"/>
          </p:nvPr>
        </p:nvSpPr>
        <p:spPr>
          <a:xfrm>
            <a:off x="277700" y="887170"/>
            <a:ext cx="6823203" cy="724376"/>
          </a:xfrm>
        </p:spPr>
        <p:txBody>
          <a:bodyPr/>
          <a:lstStyle/>
          <a:p>
            <a:r>
              <a:rPr lang="es-MX" sz="3000" b="1">
                <a:latin typeface="Century Gothic" panose="020B0502020202020204" pitchFamily="34" charset="0"/>
              </a:rPr>
              <a:t>Medidas proactivas para prevenir el daño</a:t>
            </a:r>
          </a:p>
        </p:txBody>
      </p:sp>
      <p:pic>
        <p:nvPicPr>
          <p:cNvPr id="13" name="Imagen 12">
            <a:extLst>
              <a:ext uri="{FF2B5EF4-FFF2-40B4-BE49-F238E27FC236}">
                <a16:creationId xmlns:a16="http://schemas.microsoft.com/office/drawing/2014/main" id="{CF7EBEEB-6DC5-4FBB-80E1-8995C11B37E2}"/>
              </a:ext>
            </a:extLst>
          </p:cNvPr>
          <p:cNvPicPr>
            <a:picLocks noChangeAspect="1"/>
          </p:cNvPicPr>
          <p:nvPr/>
        </p:nvPicPr>
        <p:blipFill>
          <a:blip r:embed="rId3"/>
          <a:stretch>
            <a:fillRect/>
          </a:stretch>
        </p:blipFill>
        <p:spPr>
          <a:xfrm>
            <a:off x="5651435" y="1674019"/>
            <a:ext cx="2281304" cy="1510355"/>
          </a:xfrm>
          <a:prstGeom prst="rect">
            <a:avLst/>
          </a:prstGeom>
        </p:spPr>
      </p:pic>
      <p:pic>
        <p:nvPicPr>
          <p:cNvPr id="15" name="Imagen 14">
            <a:extLst>
              <a:ext uri="{FF2B5EF4-FFF2-40B4-BE49-F238E27FC236}">
                <a16:creationId xmlns:a16="http://schemas.microsoft.com/office/drawing/2014/main" id="{65D97B45-D277-4302-9B84-20D73EB52C61}"/>
              </a:ext>
            </a:extLst>
          </p:cNvPr>
          <p:cNvPicPr>
            <a:picLocks noChangeAspect="1"/>
          </p:cNvPicPr>
          <p:nvPr/>
        </p:nvPicPr>
        <p:blipFill>
          <a:blip r:embed="rId4"/>
          <a:stretch>
            <a:fillRect/>
          </a:stretch>
        </p:blipFill>
        <p:spPr>
          <a:xfrm>
            <a:off x="5651434" y="3609035"/>
            <a:ext cx="2281304" cy="1501522"/>
          </a:xfrm>
          <a:prstGeom prst="rect">
            <a:avLst/>
          </a:prstGeom>
        </p:spPr>
      </p:pic>
      <p:pic>
        <p:nvPicPr>
          <p:cNvPr id="4" name="Imagen 3">
            <a:extLst>
              <a:ext uri="{FF2B5EF4-FFF2-40B4-BE49-F238E27FC236}">
                <a16:creationId xmlns:a16="http://schemas.microsoft.com/office/drawing/2014/main" id="{BD2A3258-4AAB-262C-5D73-B8FCDA65E3A0}"/>
              </a:ext>
            </a:extLst>
          </p:cNvPr>
          <p:cNvPicPr>
            <a:picLocks noChangeAspect="1"/>
          </p:cNvPicPr>
          <p:nvPr/>
        </p:nvPicPr>
        <p:blipFill>
          <a:blip r:embed="rId5"/>
          <a:stretch>
            <a:fillRect/>
          </a:stretch>
        </p:blipFill>
        <p:spPr>
          <a:xfrm>
            <a:off x="1358218" y="1709188"/>
            <a:ext cx="2281304" cy="3439625"/>
          </a:xfrm>
          <a:prstGeom prst="rect">
            <a:avLst/>
          </a:prstGeom>
        </p:spPr>
      </p:pic>
      <p:cxnSp>
        <p:nvCxnSpPr>
          <p:cNvPr id="16" name="Conector recto 15">
            <a:extLst>
              <a:ext uri="{FF2B5EF4-FFF2-40B4-BE49-F238E27FC236}">
                <a16:creationId xmlns:a16="http://schemas.microsoft.com/office/drawing/2014/main" id="{ABE66309-832D-71D5-1F8D-A703358D82A2}"/>
              </a:ext>
            </a:extLst>
          </p:cNvPr>
          <p:cNvCxnSpPr/>
          <p:nvPr/>
        </p:nvCxnSpPr>
        <p:spPr>
          <a:xfrm>
            <a:off x="4626318" y="1659222"/>
            <a:ext cx="0" cy="3645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113277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Banca de madera en la calle&#10;&#10;Descripción generada automáticamente con confianza baja">
            <a:extLst>
              <a:ext uri="{FF2B5EF4-FFF2-40B4-BE49-F238E27FC236}">
                <a16:creationId xmlns:a16="http://schemas.microsoft.com/office/drawing/2014/main" id="{7A67F4B3-CB0D-40C5-92B1-0094B1344B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5146" y="3642911"/>
            <a:ext cx="2288880" cy="1716660"/>
          </a:xfrm>
          <a:prstGeom prst="rect">
            <a:avLst/>
          </a:prstGeom>
        </p:spPr>
      </p:pic>
      <p:pic>
        <p:nvPicPr>
          <p:cNvPr id="5" name="Imagen 4" descr="Imagen que contiene edificio, interior, sucio, viejo&#10;&#10;Descripción generada automáticamente">
            <a:extLst>
              <a:ext uri="{FF2B5EF4-FFF2-40B4-BE49-F238E27FC236}">
                <a16:creationId xmlns:a16="http://schemas.microsoft.com/office/drawing/2014/main" id="{B3144A50-78A4-4204-B48D-DADF763F4E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972" y="3642911"/>
            <a:ext cx="2288884" cy="1716663"/>
          </a:xfrm>
          <a:prstGeom prst="rect">
            <a:avLst/>
          </a:prstGeom>
        </p:spPr>
      </p:pic>
      <p:pic>
        <p:nvPicPr>
          <p:cNvPr id="7" name="Imagen 6" descr="Imagen que contiene viejo, roto, sucio, coche&#10;&#10;Descripción generada automáticamente">
            <a:extLst>
              <a:ext uri="{FF2B5EF4-FFF2-40B4-BE49-F238E27FC236}">
                <a16:creationId xmlns:a16="http://schemas.microsoft.com/office/drawing/2014/main" id="{0872CF09-C57B-4385-84A6-46E08F064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971" y="1498425"/>
            <a:ext cx="1690922" cy="1820636"/>
          </a:xfrm>
          <a:prstGeom prst="rect">
            <a:avLst/>
          </a:prstGeom>
        </p:spPr>
      </p:pic>
      <p:pic>
        <p:nvPicPr>
          <p:cNvPr id="9" name="Imagen 8" descr="Imagen que contiene pequeño, comida, tabla, gato&#10;&#10;Descripción generada automáticamente">
            <a:extLst>
              <a:ext uri="{FF2B5EF4-FFF2-40B4-BE49-F238E27FC236}">
                <a16:creationId xmlns:a16="http://schemas.microsoft.com/office/drawing/2014/main" id="{B463D66E-F69A-4D4A-9418-5290B3E8B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5146" y="1498426"/>
            <a:ext cx="2468895" cy="1851671"/>
          </a:xfrm>
          <a:prstGeom prst="rect">
            <a:avLst/>
          </a:prstGeom>
        </p:spPr>
      </p:pic>
      <p:cxnSp>
        <p:nvCxnSpPr>
          <p:cNvPr id="10" name="Conector recto 9">
            <a:extLst>
              <a:ext uri="{FF2B5EF4-FFF2-40B4-BE49-F238E27FC236}">
                <a16:creationId xmlns:a16="http://schemas.microsoft.com/office/drawing/2014/main" id="{80F7377A-A2C2-4C60-8573-841F55D0674E}"/>
              </a:ext>
            </a:extLst>
          </p:cNvPr>
          <p:cNvCxnSpPr/>
          <p:nvPr/>
        </p:nvCxnSpPr>
        <p:spPr>
          <a:xfrm>
            <a:off x="4572000" y="1498425"/>
            <a:ext cx="0" cy="3780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Conector recto 10">
            <a:extLst>
              <a:ext uri="{FF2B5EF4-FFF2-40B4-BE49-F238E27FC236}">
                <a16:creationId xmlns:a16="http://schemas.microsoft.com/office/drawing/2014/main" id="{DC28D789-0AB8-446A-8579-40881C55DC03}"/>
              </a:ext>
            </a:extLst>
          </p:cNvPr>
          <p:cNvCxnSpPr>
            <a:cxnSpLocks/>
          </p:cNvCxnSpPr>
          <p:nvPr/>
        </p:nvCxnSpPr>
        <p:spPr>
          <a:xfrm flipH="1" flipV="1">
            <a:off x="251222" y="3427640"/>
            <a:ext cx="8613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327409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224435" y="949645"/>
            <a:ext cx="6823203" cy="724376"/>
          </a:xfrm>
        </p:spPr>
        <p:txBody>
          <a:bodyPr>
            <a:normAutofit/>
          </a:bodyPr>
          <a:lstStyle/>
          <a:p>
            <a:r>
              <a:rPr lang="es-MX" sz="3000" b="1">
                <a:latin typeface="Century Gothic" panose="020B0502020202020204" pitchFamily="34" charset="0"/>
              </a:rPr>
              <a:t>6. Fractura 6.1 Fractura forzada</a:t>
            </a:r>
          </a:p>
        </p:txBody>
      </p:sp>
      <p:sp>
        <p:nvSpPr>
          <p:cNvPr id="3" name="CuadroTexto 2">
            <a:extLst>
              <a:ext uri="{FF2B5EF4-FFF2-40B4-BE49-F238E27FC236}">
                <a16:creationId xmlns:a16="http://schemas.microsoft.com/office/drawing/2014/main" id="{04AC9D90-4EAA-474E-8C35-3AA92F49C75E}"/>
              </a:ext>
            </a:extLst>
          </p:cNvPr>
          <p:cNvSpPr txBox="1"/>
          <p:nvPr/>
        </p:nvSpPr>
        <p:spPr>
          <a:xfrm>
            <a:off x="4922347" y="2889472"/>
            <a:ext cx="2895773" cy="988540"/>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La concentración de esfuerzos excede la fuerza de tensión</a:t>
            </a:r>
          </a:p>
          <a:p>
            <a:pPr marL="214313" indent="-214313">
              <a:lnSpc>
                <a:spcPct val="150000"/>
              </a:lnSpc>
              <a:buFont typeface="Arial" panose="020B0604020202020204" pitchFamily="34" charset="0"/>
              <a:buChar char="•"/>
            </a:pPr>
            <a:r>
              <a:rPr lang="es-MX" sz="1350">
                <a:latin typeface="Segoe UI Historic" panose="020B0502040204020203" pitchFamily="34" charset="0"/>
                <a:ea typeface="Segoe UI Historic" panose="020B0502040204020203" pitchFamily="34" charset="0"/>
                <a:cs typeface="Segoe UI Historic" panose="020B0502040204020203" pitchFamily="34" charset="0"/>
              </a:rPr>
              <a:t>Impactos/calados</a:t>
            </a:r>
          </a:p>
        </p:txBody>
      </p:sp>
      <p:pic>
        <p:nvPicPr>
          <p:cNvPr id="5" name="Imagen 4">
            <a:extLst>
              <a:ext uri="{FF2B5EF4-FFF2-40B4-BE49-F238E27FC236}">
                <a16:creationId xmlns:a16="http://schemas.microsoft.com/office/drawing/2014/main" id="{3012584B-61AF-4F61-9917-7382EEB29445}"/>
              </a:ext>
            </a:extLst>
          </p:cNvPr>
          <p:cNvPicPr>
            <a:picLocks noChangeAspect="1"/>
          </p:cNvPicPr>
          <p:nvPr/>
        </p:nvPicPr>
        <p:blipFill>
          <a:blip r:embed="rId3"/>
          <a:stretch>
            <a:fillRect/>
          </a:stretch>
        </p:blipFill>
        <p:spPr>
          <a:xfrm>
            <a:off x="1451097" y="3590925"/>
            <a:ext cx="1921597" cy="1612022"/>
          </a:xfrm>
          <a:prstGeom prst="rect">
            <a:avLst/>
          </a:prstGeom>
        </p:spPr>
      </p:pic>
      <p:pic>
        <p:nvPicPr>
          <p:cNvPr id="10" name="Imagen 9">
            <a:extLst>
              <a:ext uri="{FF2B5EF4-FFF2-40B4-BE49-F238E27FC236}">
                <a16:creationId xmlns:a16="http://schemas.microsoft.com/office/drawing/2014/main" id="{3BD1ED70-4D6F-444B-8B11-874CEBE23BC9}"/>
              </a:ext>
            </a:extLst>
          </p:cNvPr>
          <p:cNvPicPr>
            <a:picLocks noChangeAspect="1"/>
          </p:cNvPicPr>
          <p:nvPr/>
        </p:nvPicPr>
        <p:blipFill>
          <a:blip r:embed="rId4"/>
          <a:stretch>
            <a:fillRect/>
          </a:stretch>
        </p:blipFill>
        <p:spPr>
          <a:xfrm>
            <a:off x="1451096" y="1674021"/>
            <a:ext cx="1921598" cy="1637212"/>
          </a:xfrm>
          <a:prstGeom prst="rect">
            <a:avLst/>
          </a:prstGeom>
        </p:spPr>
      </p:pic>
      <p:cxnSp>
        <p:nvCxnSpPr>
          <p:cNvPr id="13" name="Conector recto 12">
            <a:extLst>
              <a:ext uri="{FF2B5EF4-FFF2-40B4-BE49-F238E27FC236}">
                <a16:creationId xmlns:a16="http://schemas.microsoft.com/office/drawing/2014/main" id="{535883C3-7D88-4C70-8BD4-5C450147347E}"/>
              </a:ext>
            </a:extLst>
          </p:cNvPr>
          <p:cNvCxnSpPr/>
          <p:nvPr/>
        </p:nvCxnSpPr>
        <p:spPr>
          <a:xfrm>
            <a:off x="4572000" y="1498500"/>
            <a:ext cx="0" cy="3861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5703729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217776" y="989595"/>
            <a:ext cx="6823203" cy="724376"/>
          </a:xfrm>
        </p:spPr>
        <p:txBody>
          <a:bodyPr>
            <a:normAutofit/>
          </a:bodyPr>
          <a:lstStyle/>
          <a:p>
            <a:r>
              <a:rPr lang="es-MX" sz="3000" b="1">
                <a:latin typeface="Century Gothic" panose="020B0502020202020204" pitchFamily="34" charset="0"/>
              </a:rPr>
              <a:t>6. Fractura 6.1 Fractura forzada</a:t>
            </a:r>
          </a:p>
        </p:txBody>
      </p:sp>
      <p:pic>
        <p:nvPicPr>
          <p:cNvPr id="8" name="Picture 2" descr="Fra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613" y="2024845"/>
            <a:ext cx="2824367" cy="22142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nskeurope.com/cps/nsk/eu_en/p/images/content/7002_P017_2-Fracture_2_web_rdax_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317" y="2024845"/>
            <a:ext cx="2748145" cy="221424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1323613" y="4455114"/>
            <a:ext cx="2824367"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Aro interior doble hilera de rodillos cilíndricos, fuerza de montaje</a:t>
            </a:r>
          </a:p>
        </p:txBody>
      </p:sp>
      <p:sp>
        <p:nvSpPr>
          <p:cNvPr id="15" name="Rectángulo redondeado 14"/>
          <p:cNvSpPr/>
          <p:nvPr/>
        </p:nvSpPr>
        <p:spPr>
          <a:xfrm>
            <a:off x="5042000" y="4455114"/>
            <a:ext cx="2824367"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Cono, rodamiento de rodillos cónicos, fuerza de montaje</a:t>
            </a:r>
          </a:p>
        </p:txBody>
      </p:sp>
      <p:cxnSp>
        <p:nvCxnSpPr>
          <p:cNvPr id="3" name="Conector recto 2">
            <a:extLst>
              <a:ext uri="{FF2B5EF4-FFF2-40B4-BE49-F238E27FC236}">
                <a16:creationId xmlns:a16="http://schemas.microsoft.com/office/drawing/2014/main" id="{4BB40C67-E7A4-925C-719C-9FC7929FBE50}"/>
              </a:ext>
            </a:extLst>
          </p:cNvPr>
          <p:cNvCxnSpPr/>
          <p:nvPr/>
        </p:nvCxnSpPr>
        <p:spPr>
          <a:xfrm>
            <a:off x="4572000" y="1498425"/>
            <a:ext cx="0" cy="3861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168220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EA635C4-154A-2E35-2555-961D909C1311}"/>
              </a:ext>
            </a:extLst>
          </p:cNvPr>
          <p:cNvGrpSpPr/>
          <p:nvPr/>
        </p:nvGrpSpPr>
        <p:grpSpPr>
          <a:xfrm>
            <a:off x="1769864" y="1257300"/>
            <a:ext cx="5316141" cy="4100936"/>
            <a:chOff x="1948545" y="416243"/>
            <a:chExt cx="7957457" cy="6238891"/>
          </a:xfrm>
        </p:grpSpPr>
        <p:pic>
          <p:nvPicPr>
            <p:cNvPr id="6" name="Imagen 5" descr="Logotipo&#10;&#10;Descripción generada automáticamente con confianza media">
              <a:extLst>
                <a:ext uri="{FF2B5EF4-FFF2-40B4-BE49-F238E27FC236}">
                  <a16:creationId xmlns:a16="http://schemas.microsoft.com/office/drawing/2014/main" id="{EC6C19D2-FBA2-ED0D-34FC-79B1467B45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1639" y="416243"/>
              <a:ext cx="6019800" cy="6019800"/>
            </a:xfrm>
            <a:prstGeom prst="rect">
              <a:avLst/>
            </a:prstGeom>
          </p:spPr>
        </p:pic>
        <p:grpSp>
          <p:nvGrpSpPr>
            <p:cNvPr id="7" name="Grupo 6">
              <a:extLst>
                <a:ext uri="{FF2B5EF4-FFF2-40B4-BE49-F238E27FC236}">
                  <a16:creationId xmlns:a16="http://schemas.microsoft.com/office/drawing/2014/main" id="{2CA91577-F1D9-98C2-F333-793738E846D5}"/>
                </a:ext>
              </a:extLst>
            </p:cNvPr>
            <p:cNvGrpSpPr/>
            <p:nvPr/>
          </p:nvGrpSpPr>
          <p:grpSpPr>
            <a:xfrm>
              <a:off x="1948545" y="747833"/>
              <a:ext cx="7957457" cy="5907301"/>
              <a:chOff x="1948545" y="747833"/>
              <a:chExt cx="7957457" cy="5907301"/>
            </a:xfrm>
          </p:grpSpPr>
          <p:sp>
            <p:nvSpPr>
              <p:cNvPr id="8" name="Nube 7">
                <a:extLst>
                  <a:ext uri="{FF2B5EF4-FFF2-40B4-BE49-F238E27FC236}">
                    <a16:creationId xmlns:a16="http://schemas.microsoft.com/office/drawing/2014/main" id="{1BDA01D5-F5B3-64EB-6867-F80959AA2205}"/>
                  </a:ext>
                </a:extLst>
              </p:cNvPr>
              <p:cNvSpPr/>
              <p:nvPr/>
            </p:nvSpPr>
            <p:spPr>
              <a:xfrm rot="20400099">
                <a:off x="3814094" y="764689"/>
                <a:ext cx="1772656" cy="1034593"/>
              </a:xfrm>
              <a:prstGeom prst="clou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latin typeface="Segoe UI Historic" panose="020B0502040204020203" pitchFamily="34" charset="0"/>
                    <a:ea typeface="Segoe UI Historic" panose="020B0502040204020203" pitchFamily="34" charset="0"/>
                    <a:cs typeface="Segoe UI Historic" panose="020B0502040204020203" pitchFamily="34" charset="0"/>
                  </a:rPr>
                  <a:t>Consumo de energía</a:t>
                </a:r>
              </a:p>
            </p:txBody>
          </p:sp>
          <p:sp>
            <p:nvSpPr>
              <p:cNvPr id="9" name="Nube 8">
                <a:extLst>
                  <a:ext uri="{FF2B5EF4-FFF2-40B4-BE49-F238E27FC236}">
                    <a16:creationId xmlns:a16="http://schemas.microsoft.com/office/drawing/2014/main" id="{FFA6321F-0CC6-2673-D0B6-9DE293318CF4}"/>
                  </a:ext>
                </a:extLst>
              </p:cNvPr>
              <p:cNvSpPr/>
              <p:nvPr/>
            </p:nvSpPr>
            <p:spPr>
              <a:xfrm rot="20400099">
                <a:off x="6377894" y="747833"/>
                <a:ext cx="1757809" cy="1029098"/>
              </a:xfrm>
              <a:prstGeom prst="clou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latin typeface="Segoe UI Historic" panose="020B0502040204020203" pitchFamily="34" charset="0"/>
                    <a:ea typeface="Segoe UI Historic" panose="020B0502040204020203" pitchFamily="34" charset="0"/>
                    <a:cs typeface="Segoe UI Historic" panose="020B0502040204020203" pitchFamily="34" charset="0"/>
                  </a:rPr>
                  <a:t>Vibración</a:t>
                </a:r>
              </a:p>
            </p:txBody>
          </p:sp>
          <p:sp>
            <p:nvSpPr>
              <p:cNvPr id="10" name="Nube 9">
                <a:extLst>
                  <a:ext uri="{FF2B5EF4-FFF2-40B4-BE49-F238E27FC236}">
                    <a16:creationId xmlns:a16="http://schemas.microsoft.com/office/drawing/2014/main" id="{ABDE564C-F0CE-5C35-08D4-C08647AFD50A}"/>
                  </a:ext>
                </a:extLst>
              </p:cNvPr>
              <p:cNvSpPr/>
              <p:nvPr/>
            </p:nvSpPr>
            <p:spPr>
              <a:xfrm rot="20400099">
                <a:off x="2142895" y="2402218"/>
                <a:ext cx="1976604" cy="1112756"/>
              </a:xfrm>
              <a:prstGeom prst="clou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latin typeface="Segoe UI Historic" panose="020B0502040204020203" pitchFamily="34" charset="0"/>
                    <a:ea typeface="Segoe UI Historic" panose="020B0502040204020203" pitchFamily="34" charset="0"/>
                    <a:cs typeface="Segoe UI Historic" panose="020B0502040204020203" pitchFamily="34" charset="0"/>
                  </a:rPr>
                  <a:t>Recambios frecuentes</a:t>
                </a:r>
              </a:p>
            </p:txBody>
          </p:sp>
          <p:sp>
            <p:nvSpPr>
              <p:cNvPr id="11" name="Nube 10">
                <a:extLst>
                  <a:ext uri="{FF2B5EF4-FFF2-40B4-BE49-F238E27FC236}">
                    <a16:creationId xmlns:a16="http://schemas.microsoft.com/office/drawing/2014/main" id="{D1FBF5FE-7C2B-7405-9740-EE5A328758A4}"/>
                  </a:ext>
                </a:extLst>
              </p:cNvPr>
              <p:cNvSpPr/>
              <p:nvPr/>
            </p:nvSpPr>
            <p:spPr>
              <a:xfrm rot="1259801">
                <a:off x="7734748" y="1386357"/>
                <a:ext cx="2142805" cy="1279292"/>
              </a:xfrm>
              <a:prstGeom prst="clou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latin typeface="Segoe UI Historic" panose="020B0502040204020203" pitchFamily="34" charset="0"/>
                    <a:ea typeface="Segoe UI Historic" panose="020B0502040204020203" pitchFamily="34" charset="0"/>
                    <a:cs typeface="Segoe UI Historic" panose="020B0502040204020203" pitchFamily="34" charset="0"/>
                  </a:rPr>
                  <a:t>Temperatura</a:t>
                </a:r>
              </a:p>
            </p:txBody>
          </p:sp>
          <p:sp>
            <p:nvSpPr>
              <p:cNvPr id="12" name="Nube 11">
                <a:extLst>
                  <a:ext uri="{FF2B5EF4-FFF2-40B4-BE49-F238E27FC236}">
                    <a16:creationId xmlns:a16="http://schemas.microsoft.com/office/drawing/2014/main" id="{4F9A14E5-8273-6C85-EEF4-5A930D734C26}"/>
                  </a:ext>
                </a:extLst>
              </p:cNvPr>
              <p:cNvSpPr/>
              <p:nvPr/>
            </p:nvSpPr>
            <p:spPr>
              <a:xfrm rot="21152288">
                <a:off x="7190999" y="3007660"/>
                <a:ext cx="1407506" cy="927436"/>
              </a:xfrm>
              <a:prstGeom prst="clou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latin typeface="Segoe UI Historic" panose="020B0502040204020203" pitchFamily="34" charset="0"/>
                    <a:ea typeface="Segoe UI Historic" panose="020B0502040204020203" pitchFamily="34" charset="0"/>
                    <a:cs typeface="Segoe UI Historic" panose="020B0502040204020203" pitchFamily="34" charset="0"/>
                  </a:rPr>
                  <a:t>Soltura</a:t>
                </a:r>
              </a:p>
            </p:txBody>
          </p:sp>
          <p:sp>
            <p:nvSpPr>
              <p:cNvPr id="13" name="Rectángulo: esquinas redondeadas 12">
                <a:extLst>
                  <a:ext uri="{FF2B5EF4-FFF2-40B4-BE49-F238E27FC236}">
                    <a16:creationId xmlns:a16="http://schemas.microsoft.com/office/drawing/2014/main" id="{9AC4D1F9-AF86-EA71-B942-82A99E84A73A}"/>
                  </a:ext>
                </a:extLst>
              </p:cNvPr>
              <p:cNvSpPr/>
              <p:nvPr/>
            </p:nvSpPr>
            <p:spPr>
              <a:xfrm>
                <a:off x="2209801" y="5018315"/>
                <a:ext cx="1861457" cy="381000"/>
              </a:xfrm>
              <a:prstGeom prst="roundRect">
                <a:avLst/>
              </a:prstGeom>
              <a:solidFill>
                <a:srgbClr val="D18B32"/>
              </a:solidFill>
              <a:ln>
                <a:solidFill>
                  <a:srgbClr val="1D1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a:latin typeface="Segoe UI Historic" panose="020B0502040204020203" pitchFamily="34" charset="0"/>
                    <a:ea typeface="Segoe UI Historic" panose="020B0502040204020203" pitchFamily="34" charset="0"/>
                    <a:cs typeface="Segoe UI Historic" panose="020B0502040204020203" pitchFamily="34" charset="0"/>
                  </a:rPr>
                  <a:t>Desalineación</a:t>
                </a:r>
              </a:p>
            </p:txBody>
          </p:sp>
          <p:sp>
            <p:nvSpPr>
              <p:cNvPr id="14" name="Rectángulo: esquinas redondeadas 13">
                <a:extLst>
                  <a:ext uri="{FF2B5EF4-FFF2-40B4-BE49-F238E27FC236}">
                    <a16:creationId xmlns:a16="http://schemas.microsoft.com/office/drawing/2014/main" id="{2EF8908B-7BAD-0246-AEE8-59DF04DADAEF}"/>
                  </a:ext>
                </a:extLst>
              </p:cNvPr>
              <p:cNvSpPr/>
              <p:nvPr/>
            </p:nvSpPr>
            <p:spPr>
              <a:xfrm>
                <a:off x="4839443" y="6106032"/>
                <a:ext cx="2298263" cy="549102"/>
              </a:xfrm>
              <a:prstGeom prst="roundRect">
                <a:avLst/>
              </a:prstGeom>
              <a:solidFill>
                <a:srgbClr val="D18B32"/>
              </a:solidFill>
              <a:ln>
                <a:solidFill>
                  <a:srgbClr val="1D1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a:latin typeface="Segoe UI Historic" panose="020B0502040204020203" pitchFamily="34" charset="0"/>
                    <a:ea typeface="Segoe UI Historic" panose="020B0502040204020203" pitchFamily="34" charset="0"/>
                    <a:cs typeface="Segoe UI Historic" panose="020B0502040204020203" pitchFamily="34" charset="0"/>
                  </a:rPr>
                  <a:t>Desconocimiento del rodamiento</a:t>
                </a:r>
              </a:p>
            </p:txBody>
          </p:sp>
          <p:sp>
            <p:nvSpPr>
              <p:cNvPr id="15" name="Rectángulo: esquinas redondeadas 14">
                <a:extLst>
                  <a:ext uri="{FF2B5EF4-FFF2-40B4-BE49-F238E27FC236}">
                    <a16:creationId xmlns:a16="http://schemas.microsoft.com/office/drawing/2014/main" id="{BB99FF30-761C-0624-12D1-95E1B3430B8A}"/>
                  </a:ext>
                </a:extLst>
              </p:cNvPr>
              <p:cNvSpPr/>
              <p:nvPr/>
            </p:nvSpPr>
            <p:spPr>
              <a:xfrm>
                <a:off x="2209801" y="5568043"/>
                <a:ext cx="1861457" cy="381000"/>
              </a:xfrm>
              <a:prstGeom prst="roundRect">
                <a:avLst/>
              </a:prstGeom>
              <a:solidFill>
                <a:srgbClr val="D18B32"/>
              </a:solidFill>
              <a:ln>
                <a:solidFill>
                  <a:srgbClr val="1D1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a:latin typeface="Segoe UI Historic" panose="020B0502040204020203" pitchFamily="34" charset="0"/>
                    <a:ea typeface="Segoe UI Historic" panose="020B0502040204020203" pitchFamily="34" charset="0"/>
                    <a:cs typeface="Segoe UI Historic" panose="020B0502040204020203" pitchFamily="34" charset="0"/>
                  </a:rPr>
                  <a:t>Falta de ajuste</a:t>
                </a:r>
              </a:p>
            </p:txBody>
          </p:sp>
          <p:sp>
            <p:nvSpPr>
              <p:cNvPr id="16" name="Rectángulo: esquinas redondeadas 15">
                <a:extLst>
                  <a:ext uri="{FF2B5EF4-FFF2-40B4-BE49-F238E27FC236}">
                    <a16:creationId xmlns:a16="http://schemas.microsoft.com/office/drawing/2014/main" id="{9BABAE01-337A-5137-9A3C-DDD9C4180469}"/>
                  </a:ext>
                </a:extLst>
              </p:cNvPr>
              <p:cNvSpPr/>
              <p:nvPr/>
            </p:nvSpPr>
            <p:spPr>
              <a:xfrm>
                <a:off x="7465901" y="5568043"/>
                <a:ext cx="1861457" cy="381000"/>
              </a:xfrm>
              <a:prstGeom prst="roundRect">
                <a:avLst/>
              </a:prstGeom>
              <a:solidFill>
                <a:srgbClr val="D18B32"/>
              </a:solidFill>
              <a:ln>
                <a:solidFill>
                  <a:srgbClr val="1D1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a:latin typeface="Segoe UI Historic" panose="020B0502040204020203" pitchFamily="34" charset="0"/>
                    <a:ea typeface="Segoe UI Historic" panose="020B0502040204020203" pitchFamily="34" charset="0"/>
                    <a:cs typeface="Segoe UI Historic" panose="020B0502040204020203" pitchFamily="34" charset="0"/>
                  </a:rPr>
                  <a:t>Montaje</a:t>
                </a:r>
              </a:p>
            </p:txBody>
          </p:sp>
          <p:sp>
            <p:nvSpPr>
              <p:cNvPr id="17" name="Rectángulo: esquinas redondeadas 16">
                <a:extLst>
                  <a:ext uri="{FF2B5EF4-FFF2-40B4-BE49-F238E27FC236}">
                    <a16:creationId xmlns:a16="http://schemas.microsoft.com/office/drawing/2014/main" id="{A9A29042-4B3D-37E0-795D-CF729D9E27F2}"/>
                  </a:ext>
                </a:extLst>
              </p:cNvPr>
              <p:cNvSpPr/>
              <p:nvPr/>
            </p:nvSpPr>
            <p:spPr>
              <a:xfrm>
                <a:off x="7465901" y="5018315"/>
                <a:ext cx="1861457" cy="381000"/>
              </a:xfrm>
              <a:prstGeom prst="roundRect">
                <a:avLst/>
              </a:prstGeom>
              <a:solidFill>
                <a:srgbClr val="D18B32"/>
              </a:solidFill>
              <a:ln>
                <a:solidFill>
                  <a:srgbClr val="1D1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a:latin typeface="Segoe UI Historic" panose="020B0502040204020203" pitchFamily="34" charset="0"/>
                    <a:ea typeface="Segoe UI Historic" panose="020B0502040204020203" pitchFamily="34" charset="0"/>
                    <a:cs typeface="Segoe UI Historic" panose="020B0502040204020203" pitchFamily="34" charset="0"/>
                  </a:rPr>
                  <a:t>Lubricación</a:t>
                </a:r>
              </a:p>
            </p:txBody>
          </p:sp>
          <p:cxnSp>
            <p:nvCxnSpPr>
              <p:cNvPr id="18" name="Conector recto 17">
                <a:extLst>
                  <a:ext uri="{FF2B5EF4-FFF2-40B4-BE49-F238E27FC236}">
                    <a16:creationId xmlns:a16="http://schemas.microsoft.com/office/drawing/2014/main" id="{F210E71E-6658-7FEA-FA3B-214C5ABCE242}"/>
                  </a:ext>
                </a:extLst>
              </p:cNvPr>
              <p:cNvCxnSpPr/>
              <p:nvPr/>
            </p:nvCxnSpPr>
            <p:spPr>
              <a:xfrm>
                <a:off x="1948545" y="4659087"/>
                <a:ext cx="7957457" cy="0"/>
              </a:xfrm>
              <a:prstGeom prst="line">
                <a:avLst/>
              </a:prstGeom>
              <a:ln w="571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545419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2EFAED-2914-40DB-A0AD-F95B712662FD}"/>
              </a:ext>
            </a:extLst>
          </p:cNvPr>
          <p:cNvSpPr>
            <a:spLocks noGrp="1"/>
          </p:cNvSpPr>
          <p:nvPr>
            <p:ph type="title"/>
          </p:nvPr>
        </p:nvSpPr>
        <p:spPr>
          <a:xfrm>
            <a:off x="197801" y="949645"/>
            <a:ext cx="6823203" cy="724376"/>
          </a:xfrm>
        </p:spPr>
        <p:txBody>
          <a:bodyPr/>
          <a:lstStyle/>
          <a:p>
            <a:r>
              <a:rPr lang="es-MX" sz="3000" b="1">
                <a:latin typeface="Century Gothic" panose="020B0502020202020204" pitchFamily="34" charset="0"/>
              </a:rPr>
              <a:t>Medidas proactivas para prevenir el daño</a:t>
            </a:r>
          </a:p>
        </p:txBody>
      </p:sp>
      <p:pic>
        <p:nvPicPr>
          <p:cNvPr id="15" name="Imagen 14">
            <a:extLst>
              <a:ext uri="{FF2B5EF4-FFF2-40B4-BE49-F238E27FC236}">
                <a16:creationId xmlns:a16="http://schemas.microsoft.com/office/drawing/2014/main" id="{E1E73096-EC8C-42F4-BD8F-F362B5B712BF}"/>
              </a:ext>
            </a:extLst>
          </p:cNvPr>
          <p:cNvPicPr>
            <a:picLocks noChangeAspect="1"/>
          </p:cNvPicPr>
          <p:nvPr/>
        </p:nvPicPr>
        <p:blipFill>
          <a:blip r:embed="rId3"/>
          <a:stretch>
            <a:fillRect/>
          </a:stretch>
        </p:blipFill>
        <p:spPr>
          <a:xfrm>
            <a:off x="5226010" y="1674019"/>
            <a:ext cx="2418366" cy="1604268"/>
          </a:xfrm>
          <a:prstGeom prst="rect">
            <a:avLst/>
          </a:prstGeom>
        </p:spPr>
      </p:pic>
      <p:pic>
        <p:nvPicPr>
          <p:cNvPr id="17" name="Imagen 16">
            <a:extLst>
              <a:ext uri="{FF2B5EF4-FFF2-40B4-BE49-F238E27FC236}">
                <a16:creationId xmlns:a16="http://schemas.microsoft.com/office/drawing/2014/main" id="{F2E9636E-EFC8-40B2-BE1A-59852FC1D981}"/>
              </a:ext>
            </a:extLst>
          </p:cNvPr>
          <p:cNvPicPr>
            <a:picLocks noChangeAspect="1"/>
          </p:cNvPicPr>
          <p:nvPr/>
        </p:nvPicPr>
        <p:blipFill>
          <a:blip r:embed="rId4"/>
          <a:stretch>
            <a:fillRect/>
          </a:stretch>
        </p:blipFill>
        <p:spPr>
          <a:xfrm>
            <a:off x="5226010" y="3579715"/>
            <a:ext cx="2425499" cy="1604267"/>
          </a:xfrm>
          <a:prstGeom prst="rect">
            <a:avLst/>
          </a:prstGeom>
        </p:spPr>
      </p:pic>
      <p:pic>
        <p:nvPicPr>
          <p:cNvPr id="13" name="Imagen 12">
            <a:extLst>
              <a:ext uri="{FF2B5EF4-FFF2-40B4-BE49-F238E27FC236}">
                <a16:creationId xmlns:a16="http://schemas.microsoft.com/office/drawing/2014/main" id="{3C86F198-4AD3-36EE-F96F-4A22740A4B5D}"/>
              </a:ext>
            </a:extLst>
          </p:cNvPr>
          <p:cNvPicPr>
            <a:picLocks noChangeAspect="1"/>
          </p:cNvPicPr>
          <p:nvPr/>
        </p:nvPicPr>
        <p:blipFill>
          <a:blip r:embed="rId5"/>
          <a:stretch>
            <a:fillRect/>
          </a:stretch>
        </p:blipFill>
        <p:spPr>
          <a:xfrm>
            <a:off x="1330360" y="1813663"/>
            <a:ext cx="2177125" cy="3471415"/>
          </a:xfrm>
          <a:prstGeom prst="rect">
            <a:avLst/>
          </a:prstGeom>
        </p:spPr>
      </p:pic>
      <p:cxnSp>
        <p:nvCxnSpPr>
          <p:cNvPr id="21" name="Conector recto 20">
            <a:extLst>
              <a:ext uri="{FF2B5EF4-FFF2-40B4-BE49-F238E27FC236}">
                <a16:creationId xmlns:a16="http://schemas.microsoft.com/office/drawing/2014/main" id="{B19310D0-A77E-7537-C35C-CD9A2724A0D8}"/>
              </a:ext>
            </a:extLst>
          </p:cNvPr>
          <p:cNvCxnSpPr/>
          <p:nvPr/>
        </p:nvCxnSpPr>
        <p:spPr>
          <a:xfrm>
            <a:off x="4572000" y="1498425"/>
            <a:ext cx="0" cy="3861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965787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extLst>
              <p:ext uri="{D42A27DB-BD31-4B8C-83A1-F6EECF244321}">
                <p14:modId xmlns:p14="http://schemas.microsoft.com/office/powerpoint/2010/main" val="1460704318"/>
              </p:ext>
            </p:extLst>
          </p:nvPr>
        </p:nvGraphicFramePr>
        <p:xfrm>
          <a:off x="992774" y="1818620"/>
          <a:ext cx="1999210" cy="3449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1746" name="Picture 2"/>
          <p:cNvPicPr>
            <a:picLocks noChangeAspect="1" noChangeArrowheads="1"/>
          </p:cNvPicPr>
          <p:nvPr/>
        </p:nvPicPr>
        <p:blipFill>
          <a:blip r:embed="rId8" cstate="print"/>
          <a:srcRect/>
          <a:stretch>
            <a:fillRect/>
          </a:stretch>
        </p:blipFill>
        <p:spPr bwMode="auto">
          <a:xfrm>
            <a:off x="4032852" y="1936886"/>
            <a:ext cx="2194088" cy="1333318"/>
          </a:xfrm>
          <a:prstGeom prst="rect">
            <a:avLst/>
          </a:prstGeom>
          <a:noFill/>
          <a:ln w="9525">
            <a:noFill/>
            <a:miter lim="800000"/>
            <a:headEnd/>
            <a:tailEnd/>
          </a:ln>
        </p:spPr>
      </p:pic>
      <p:pic>
        <p:nvPicPr>
          <p:cNvPr id="31747" name="Picture 3"/>
          <p:cNvPicPr>
            <a:picLocks noChangeAspect="1" noChangeArrowheads="1"/>
          </p:cNvPicPr>
          <p:nvPr/>
        </p:nvPicPr>
        <p:blipFill>
          <a:blip r:embed="rId9" cstate="print"/>
          <a:srcRect/>
          <a:stretch>
            <a:fillRect/>
          </a:stretch>
        </p:blipFill>
        <p:spPr bwMode="auto">
          <a:xfrm>
            <a:off x="6539492" y="1822500"/>
            <a:ext cx="1991084" cy="3213000"/>
          </a:xfrm>
          <a:prstGeom prst="rect">
            <a:avLst/>
          </a:prstGeom>
          <a:noFill/>
          <a:ln w="9525">
            <a:noFill/>
            <a:miter lim="800000"/>
            <a:headEnd/>
            <a:tailEnd/>
          </a:ln>
        </p:spPr>
      </p:pic>
      <p:pic>
        <p:nvPicPr>
          <p:cNvPr id="31748" name="Picture 4"/>
          <p:cNvPicPr>
            <a:picLocks noChangeAspect="1" noChangeArrowheads="1"/>
          </p:cNvPicPr>
          <p:nvPr/>
        </p:nvPicPr>
        <p:blipFill>
          <a:blip r:embed="rId10" cstate="print"/>
          <a:srcRect/>
          <a:stretch>
            <a:fillRect/>
          </a:stretch>
        </p:blipFill>
        <p:spPr bwMode="auto">
          <a:xfrm>
            <a:off x="4027975" y="3587796"/>
            <a:ext cx="2189210" cy="1460271"/>
          </a:xfrm>
          <a:prstGeom prst="rect">
            <a:avLst/>
          </a:prstGeom>
          <a:noFill/>
          <a:ln w="9525">
            <a:noFill/>
            <a:miter lim="800000"/>
            <a:headEnd/>
            <a:tailEnd/>
          </a:ln>
        </p:spPr>
      </p:pic>
      <p:sp>
        <p:nvSpPr>
          <p:cNvPr id="6" name="5 Título"/>
          <p:cNvSpPr>
            <a:spLocks noGrp="1"/>
          </p:cNvSpPr>
          <p:nvPr>
            <p:ph type="title"/>
          </p:nvPr>
        </p:nvSpPr>
        <p:spPr>
          <a:xfrm>
            <a:off x="191143" y="949645"/>
            <a:ext cx="6823203" cy="724376"/>
          </a:xfrm>
        </p:spPr>
        <p:txBody>
          <a:bodyPr>
            <a:normAutofit/>
          </a:bodyPr>
          <a:lstStyle/>
          <a:p>
            <a:r>
              <a:rPr lang="es-MX" sz="3000" b="1">
                <a:latin typeface="Century Gothic" panose="020B0502020202020204" pitchFamily="34" charset="0"/>
              </a:rPr>
              <a:t>6. Fractura 6.2 Fractura por fatiga</a:t>
            </a:r>
          </a:p>
        </p:txBody>
      </p:sp>
      <p:cxnSp>
        <p:nvCxnSpPr>
          <p:cNvPr id="2" name="Conector recto 1">
            <a:extLst>
              <a:ext uri="{FF2B5EF4-FFF2-40B4-BE49-F238E27FC236}">
                <a16:creationId xmlns:a16="http://schemas.microsoft.com/office/drawing/2014/main" id="{BDBD6859-5225-E936-86FF-26C78E268731}"/>
              </a:ext>
            </a:extLst>
          </p:cNvPr>
          <p:cNvCxnSpPr/>
          <p:nvPr/>
        </p:nvCxnSpPr>
        <p:spPr>
          <a:xfrm>
            <a:off x="3290207" y="1514754"/>
            <a:ext cx="0" cy="3861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7653751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290954" y="949645"/>
            <a:ext cx="6823203" cy="724376"/>
          </a:xfrm>
        </p:spPr>
        <p:txBody>
          <a:bodyPr>
            <a:normAutofit/>
          </a:bodyPr>
          <a:lstStyle/>
          <a:p>
            <a:r>
              <a:rPr lang="es-MX" sz="3000" b="1">
                <a:latin typeface="Century Gothic" panose="020B0502020202020204" pitchFamily="34" charset="0"/>
              </a:rPr>
              <a:t>6. Fractura 6.2 Fractura por fatiga</a:t>
            </a:r>
          </a:p>
        </p:txBody>
      </p:sp>
      <p:pic>
        <p:nvPicPr>
          <p:cNvPr id="9" name="Picture 6" descr="http://nskeurope.com/cps/nsk/eu_en/p/images/content/7002_P017_3-Fracture_3_web_rdax_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34" y="1674022"/>
            <a:ext cx="2038239" cy="16597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nskeurope.com/cps/nsk/eu_en/p/images/content/7002_P017_4-Fracture_4_web_rdax_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4768" y="3524267"/>
            <a:ext cx="2021105" cy="184252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4953917" y="2098832"/>
            <a:ext cx="2160240" cy="810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Aro interior rodamiento de rodillos esféricos, cargas de choque de forma repetida</a:t>
            </a:r>
          </a:p>
        </p:txBody>
      </p:sp>
      <p:sp>
        <p:nvSpPr>
          <p:cNvPr id="11" name="Rectángulo redondeado 10"/>
          <p:cNvSpPr/>
          <p:nvPr/>
        </p:nvSpPr>
        <p:spPr>
          <a:xfrm>
            <a:off x="4953917" y="4159323"/>
            <a:ext cx="2160240" cy="810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50">
                <a:latin typeface="Segoe UI Historic" panose="020B0502040204020203" pitchFamily="34" charset="0"/>
                <a:ea typeface="Segoe UI Historic" panose="020B0502040204020203" pitchFamily="34" charset="0"/>
                <a:cs typeface="Segoe UI Historic" panose="020B0502040204020203" pitchFamily="34" charset="0"/>
              </a:rPr>
              <a:t>Aro exterior rodamiento de agujas, carga excesiva mas desalineación</a:t>
            </a:r>
          </a:p>
        </p:txBody>
      </p:sp>
      <p:cxnSp>
        <p:nvCxnSpPr>
          <p:cNvPr id="3" name="Conector recto 2">
            <a:extLst>
              <a:ext uri="{FF2B5EF4-FFF2-40B4-BE49-F238E27FC236}">
                <a16:creationId xmlns:a16="http://schemas.microsoft.com/office/drawing/2014/main" id="{4D483433-C54D-1FDA-4FBB-3DD5159DB956}"/>
              </a:ext>
            </a:extLst>
          </p:cNvPr>
          <p:cNvCxnSpPr/>
          <p:nvPr/>
        </p:nvCxnSpPr>
        <p:spPr>
          <a:xfrm>
            <a:off x="4572000" y="1629054"/>
            <a:ext cx="0" cy="3726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 name="Conector recto 3">
            <a:extLst>
              <a:ext uri="{FF2B5EF4-FFF2-40B4-BE49-F238E27FC236}">
                <a16:creationId xmlns:a16="http://schemas.microsoft.com/office/drawing/2014/main" id="{8930620A-23A0-737E-6610-215833E2BEA4}"/>
              </a:ext>
            </a:extLst>
          </p:cNvPr>
          <p:cNvCxnSpPr>
            <a:cxnSpLocks/>
          </p:cNvCxnSpPr>
          <p:nvPr/>
        </p:nvCxnSpPr>
        <p:spPr>
          <a:xfrm flipH="1" flipV="1">
            <a:off x="439001" y="3427640"/>
            <a:ext cx="8262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228240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5D3B2B-293D-4CE4-9364-07292CF9D643}"/>
              </a:ext>
            </a:extLst>
          </p:cNvPr>
          <p:cNvSpPr>
            <a:spLocks noGrp="1"/>
          </p:cNvSpPr>
          <p:nvPr>
            <p:ph type="title"/>
          </p:nvPr>
        </p:nvSpPr>
        <p:spPr>
          <a:xfrm>
            <a:off x="244409" y="949645"/>
            <a:ext cx="6823203" cy="724376"/>
          </a:xfrm>
        </p:spPr>
        <p:txBody>
          <a:bodyPr/>
          <a:lstStyle/>
          <a:p>
            <a:r>
              <a:rPr lang="es-MX" sz="3000" b="1">
                <a:latin typeface="Century Gothic" panose="020B0502020202020204" pitchFamily="34" charset="0"/>
              </a:rPr>
              <a:t>Medidas proactivas para prevenir el daño</a:t>
            </a:r>
          </a:p>
        </p:txBody>
      </p:sp>
      <p:pic>
        <p:nvPicPr>
          <p:cNvPr id="4" name="Imagen 3">
            <a:extLst>
              <a:ext uri="{FF2B5EF4-FFF2-40B4-BE49-F238E27FC236}">
                <a16:creationId xmlns:a16="http://schemas.microsoft.com/office/drawing/2014/main" id="{801CE394-27F9-4705-9F7B-BE72505D2EAA}"/>
              </a:ext>
            </a:extLst>
          </p:cNvPr>
          <p:cNvPicPr>
            <a:picLocks noChangeAspect="1"/>
          </p:cNvPicPr>
          <p:nvPr/>
        </p:nvPicPr>
        <p:blipFill>
          <a:blip r:embed="rId3"/>
          <a:stretch>
            <a:fillRect/>
          </a:stretch>
        </p:blipFill>
        <p:spPr>
          <a:xfrm>
            <a:off x="1074136" y="1713142"/>
            <a:ext cx="2309651" cy="1658708"/>
          </a:xfrm>
          <a:prstGeom prst="rect">
            <a:avLst/>
          </a:prstGeom>
        </p:spPr>
      </p:pic>
      <p:pic>
        <p:nvPicPr>
          <p:cNvPr id="6" name="Imagen 5">
            <a:extLst>
              <a:ext uri="{FF2B5EF4-FFF2-40B4-BE49-F238E27FC236}">
                <a16:creationId xmlns:a16="http://schemas.microsoft.com/office/drawing/2014/main" id="{3CDE7005-26C1-4339-B923-F29A0022663F}"/>
              </a:ext>
            </a:extLst>
          </p:cNvPr>
          <p:cNvPicPr>
            <a:picLocks noChangeAspect="1"/>
          </p:cNvPicPr>
          <p:nvPr/>
        </p:nvPicPr>
        <p:blipFill>
          <a:blip r:embed="rId4"/>
          <a:stretch>
            <a:fillRect/>
          </a:stretch>
        </p:blipFill>
        <p:spPr>
          <a:xfrm>
            <a:off x="1074136" y="3687384"/>
            <a:ext cx="2309651" cy="1517057"/>
          </a:xfrm>
          <a:prstGeom prst="rect">
            <a:avLst/>
          </a:prstGeom>
        </p:spPr>
      </p:pic>
      <p:graphicFrame>
        <p:nvGraphicFramePr>
          <p:cNvPr id="10" name="6 Diagrama">
            <a:extLst>
              <a:ext uri="{FF2B5EF4-FFF2-40B4-BE49-F238E27FC236}">
                <a16:creationId xmlns:a16="http://schemas.microsoft.com/office/drawing/2014/main" id="{21AB5F0D-14BA-4F70-BBA4-ABDCBD49A066}"/>
              </a:ext>
            </a:extLst>
          </p:cNvPr>
          <p:cNvGraphicFramePr/>
          <p:nvPr>
            <p:extLst>
              <p:ext uri="{D42A27DB-BD31-4B8C-83A1-F6EECF244321}">
                <p14:modId xmlns:p14="http://schemas.microsoft.com/office/powerpoint/2010/main" val="560168389"/>
              </p:ext>
            </p:extLst>
          </p:nvPr>
        </p:nvGraphicFramePr>
        <p:xfrm>
          <a:off x="5114119" y="1713142"/>
          <a:ext cx="2955746" cy="34493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3" name="Conector recto 2">
            <a:extLst>
              <a:ext uri="{FF2B5EF4-FFF2-40B4-BE49-F238E27FC236}">
                <a16:creationId xmlns:a16="http://schemas.microsoft.com/office/drawing/2014/main" id="{E67A4C06-2B30-B5DE-B0A1-A87747D41E86}"/>
              </a:ext>
            </a:extLst>
          </p:cNvPr>
          <p:cNvCxnSpPr/>
          <p:nvPr/>
        </p:nvCxnSpPr>
        <p:spPr>
          <a:xfrm>
            <a:off x="4555671" y="1629054"/>
            <a:ext cx="0" cy="37260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339418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857637774"/>
              </p:ext>
            </p:extLst>
          </p:nvPr>
        </p:nvGraphicFramePr>
        <p:xfrm>
          <a:off x="1634327" y="2021690"/>
          <a:ext cx="1231385" cy="2666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9"/>
          <p:cNvPicPr>
            <a:picLocks noChangeAspect="1" noChangeArrowheads="1"/>
          </p:cNvPicPr>
          <p:nvPr/>
        </p:nvPicPr>
        <p:blipFill>
          <a:blip r:embed="rId8" cstate="email"/>
          <a:srcRect/>
          <a:stretch>
            <a:fillRect/>
          </a:stretch>
        </p:blipFill>
        <p:spPr bwMode="auto">
          <a:xfrm>
            <a:off x="3582595" y="1674022"/>
            <a:ext cx="3672408" cy="3610775"/>
          </a:xfrm>
          <a:prstGeom prst="rect">
            <a:avLst/>
          </a:prstGeom>
          <a:noFill/>
          <a:ln w="9525">
            <a:noFill/>
            <a:miter lim="800000"/>
            <a:headEnd/>
            <a:tailEnd/>
          </a:ln>
        </p:spPr>
      </p:pic>
      <p:sp>
        <p:nvSpPr>
          <p:cNvPr id="5" name="4 Título"/>
          <p:cNvSpPr>
            <a:spLocks noGrp="1"/>
          </p:cNvSpPr>
          <p:nvPr>
            <p:ph type="title"/>
          </p:nvPr>
        </p:nvSpPr>
        <p:spPr>
          <a:xfrm>
            <a:off x="484106" y="949645"/>
            <a:ext cx="6823203" cy="724376"/>
          </a:xfrm>
        </p:spPr>
        <p:txBody>
          <a:bodyPr>
            <a:normAutofit/>
          </a:bodyPr>
          <a:lstStyle/>
          <a:p>
            <a:r>
              <a:rPr lang="es-MX" sz="3000" b="1">
                <a:latin typeface="Century Gothic" panose="020B0502020202020204" pitchFamily="34" charset="0"/>
              </a:rPr>
              <a:t>6. Fractura 6.3 Choque térmico</a:t>
            </a:r>
          </a:p>
        </p:txBody>
      </p:sp>
    </p:spTree>
    <p:extLst>
      <p:ext uri="{BB962C8B-B14F-4D97-AF65-F5344CB8AC3E}">
        <p14:creationId xmlns:p14="http://schemas.microsoft.com/office/powerpoint/2010/main" val="8614312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B56941-B80C-4129-8EAF-7463888F2C43}"/>
              </a:ext>
            </a:extLst>
          </p:cNvPr>
          <p:cNvSpPr>
            <a:spLocks noGrp="1"/>
          </p:cNvSpPr>
          <p:nvPr>
            <p:ph type="title"/>
          </p:nvPr>
        </p:nvSpPr>
        <p:spPr>
          <a:xfrm>
            <a:off x="439001" y="949645"/>
            <a:ext cx="6823203" cy="724376"/>
          </a:xfrm>
        </p:spPr>
        <p:txBody>
          <a:bodyPr/>
          <a:lstStyle/>
          <a:p>
            <a:r>
              <a:rPr lang="es-MX" sz="3000" b="1">
                <a:latin typeface="Century Gothic" panose="020B0502020202020204" pitchFamily="34" charset="0"/>
              </a:rPr>
              <a:t>Mecanismo de falla</a:t>
            </a:r>
          </a:p>
        </p:txBody>
      </p:sp>
      <p:pic>
        <p:nvPicPr>
          <p:cNvPr id="4" name="Imagen 3">
            <a:extLst>
              <a:ext uri="{FF2B5EF4-FFF2-40B4-BE49-F238E27FC236}">
                <a16:creationId xmlns:a16="http://schemas.microsoft.com/office/drawing/2014/main" id="{3D1F03CC-9332-460F-9812-A539548C6C9D}"/>
              </a:ext>
            </a:extLst>
          </p:cNvPr>
          <p:cNvPicPr>
            <a:picLocks noChangeAspect="1"/>
          </p:cNvPicPr>
          <p:nvPr/>
        </p:nvPicPr>
        <p:blipFill>
          <a:blip r:embed="rId3"/>
          <a:stretch>
            <a:fillRect/>
          </a:stretch>
        </p:blipFill>
        <p:spPr>
          <a:xfrm>
            <a:off x="1239481" y="1674021"/>
            <a:ext cx="2469732" cy="1625543"/>
          </a:xfrm>
          <a:prstGeom prst="rect">
            <a:avLst/>
          </a:prstGeom>
        </p:spPr>
      </p:pic>
      <p:pic>
        <p:nvPicPr>
          <p:cNvPr id="6" name="Imagen 5">
            <a:extLst>
              <a:ext uri="{FF2B5EF4-FFF2-40B4-BE49-F238E27FC236}">
                <a16:creationId xmlns:a16="http://schemas.microsoft.com/office/drawing/2014/main" id="{0503627B-2ACB-4F61-8C48-C1E1AAAA0318}"/>
              </a:ext>
            </a:extLst>
          </p:cNvPr>
          <p:cNvPicPr>
            <a:picLocks noChangeAspect="1"/>
          </p:cNvPicPr>
          <p:nvPr/>
        </p:nvPicPr>
        <p:blipFill>
          <a:blip r:embed="rId4"/>
          <a:stretch>
            <a:fillRect/>
          </a:stretch>
        </p:blipFill>
        <p:spPr>
          <a:xfrm>
            <a:off x="5434787" y="1672363"/>
            <a:ext cx="2469732" cy="1623887"/>
          </a:xfrm>
          <a:prstGeom prst="rect">
            <a:avLst/>
          </a:prstGeom>
        </p:spPr>
      </p:pic>
      <p:pic>
        <p:nvPicPr>
          <p:cNvPr id="8" name="Imagen 7">
            <a:extLst>
              <a:ext uri="{FF2B5EF4-FFF2-40B4-BE49-F238E27FC236}">
                <a16:creationId xmlns:a16="http://schemas.microsoft.com/office/drawing/2014/main" id="{027F7553-C99E-4233-A6A9-8A2AEA3BAEA9}"/>
              </a:ext>
            </a:extLst>
          </p:cNvPr>
          <p:cNvPicPr>
            <a:picLocks noChangeAspect="1"/>
          </p:cNvPicPr>
          <p:nvPr/>
        </p:nvPicPr>
        <p:blipFill>
          <a:blip r:embed="rId5"/>
          <a:stretch>
            <a:fillRect/>
          </a:stretch>
        </p:blipFill>
        <p:spPr>
          <a:xfrm>
            <a:off x="1239481" y="3558438"/>
            <a:ext cx="2469732" cy="1630324"/>
          </a:xfrm>
          <a:prstGeom prst="rect">
            <a:avLst/>
          </a:prstGeom>
        </p:spPr>
      </p:pic>
      <p:pic>
        <p:nvPicPr>
          <p:cNvPr id="10" name="Imagen 9">
            <a:extLst>
              <a:ext uri="{FF2B5EF4-FFF2-40B4-BE49-F238E27FC236}">
                <a16:creationId xmlns:a16="http://schemas.microsoft.com/office/drawing/2014/main" id="{E72433BF-EFCA-4588-A708-EA7989861593}"/>
              </a:ext>
            </a:extLst>
          </p:cNvPr>
          <p:cNvPicPr>
            <a:picLocks noChangeAspect="1"/>
          </p:cNvPicPr>
          <p:nvPr/>
        </p:nvPicPr>
        <p:blipFill>
          <a:blip r:embed="rId6"/>
          <a:stretch>
            <a:fillRect/>
          </a:stretch>
        </p:blipFill>
        <p:spPr>
          <a:xfrm>
            <a:off x="5434787" y="3558438"/>
            <a:ext cx="2469732" cy="1646488"/>
          </a:xfrm>
          <a:prstGeom prst="rect">
            <a:avLst/>
          </a:prstGeom>
        </p:spPr>
      </p:pic>
      <p:cxnSp>
        <p:nvCxnSpPr>
          <p:cNvPr id="3" name="Conector recto 2">
            <a:extLst>
              <a:ext uri="{FF2B5EF4-FFF2-40B4-BE49-F238E27FC236}">
                <a16:creationId xmlns:a16="http://schemas.microsoft.com/office/drawing/2014/main" id="{39818D6F-2D4F-CB30-ED30-D02A6EB5C29D}"/>
              </a:ext>
            </a:extLst>
          </p:cNvPr>
          <p:cNvCxnSpPr/>
          <p:nvPr/>
        </p:nvCxnSpPr>
        <p:spPr>
          <a:xfrm>
            <a:off x="4572000" y="1629054"/>
            <a:ext cx="0" cy="3726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5" name="Conector recto 4">
            <a:extLst>
              <a:ext uri="{FF2B5EF4-FFF2-40B4-BE49-F238E27FC236}">
                <a16:creationId xmlns:a16="http://schemas.microsoft.com/office/drawing/2014/main" id="{80DA034A-EC43-6374-A5E5-D756FF841959}"/>
              </a:ext>
            </a:extLst>
          </p:cNvPr>
          <p:cNvCxnSpPr>
            <a:cxnSpLocks/>
          </p:cNvCxnSpPr>
          <p:nvPr/>
        </p:nvCxnSpPr>
        <p:spPr>
          <a:xfrm flipH="1" flipV="1">
            <a:off x="439001" y="3427640"/>
            <a:ext cx="8262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579617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7549" y="949645"/>
            <a:ext cx="6823203" cy="724376"/>
          </a:xfrm>
        </p:spPr>
        <p:txBody>
          <a:bodyPr/>
          <a:lstStyle/>
          <a:p>
            <a:r>
              <a:rPr lang="es-MX" sz="3000" b="1">
                <a:latin typeface="Century Gothic" panose="020B0502020202020204" pitchFamily="34" charset="0"/>
              </a:rPr>
              <a:t>Falla/característica</a:t>
            </a:r>
          </a:p>
        </p:txBody>
      </p:sp>
      <p:pic>
        <p:nvPicPr>
          <p:cNvPr id="11" name="Imagen 10"/>
          <p:cNvPicPr>
            <a:picLocks noChangeAspect="1"/>
          </p:cNvPicPr>
          <p:nvPr/>
        </p:nvPicPr>
        <p:blipFill>
          <a:blip r:embed="rId3"/>
          <a:stretch>
            <a:fillRect/>
          </a:stretch>
        </p:blipFill>
        <p:spPr>
          <a:xfrm>
            <a:off x="1331641" y="1916833"/>
            <a:ext cx="6588732" cy="3402377"/>
          </a:xfrm>
          <a:prstGeom prst="rect">
            <a:avLst/>
          </a:prstGeom>
        </p:spPr>
      </p:pic>
    </p:spTree>
    <p:extLst>
      <p:ext uri="{BB962C8B-B14F-4D97-AF65-F5344CB8AC3E}">
        <p14:creationId xmlns:p14="http://schemas.microsoft.com/office/powerpoint/2010/main" val="30946091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FFC8FBE-3B82-0657-18FA-A0CCC0783FD9}"/>
              </a:ext>
            </a:extLst>
          </p:cNvPr>
          <p:cNvSpPr txBox="1"/>
          <p:nvPr/>
        </p:nvSpPr>
        <p:spPr>
          <a:xfrm>
            <a:off x="803429" y="2009381"/>
            <a:ext cx="7537142" cy="2839239"/>
          </a:xfrm>
          <a:prstGeom prst="rect">
            <a:avLst/>
          </a:prstGeom>
          <a:noFill/>
        </p:spPr>
        <p:txBody>
          <a:bodyPr wrap="square" rtlCol="0">
            <a:spAutoFit/>
          </a:bodyPr>
          <a:lstStyle/>
          <a:p>
            <a:pPr algn="ctr"/>
            <a:r>
              <a:rPr lang="es-ES_tradnl" sz="4500" b="1">
                <a:solidFill>
                  <a:schemeClr val="bg1"/>
                </a:solidFill>
                <a:latin typeface="Century Gothic" panose="020B0502020202020204" pitchFamily="34" charset="0"/>
              </a:rPr>
              <a:t>EL RODAMIENTO ES UNA PIEZA DE PRECISIÓN Y DEBE DE SER TRATADO COMO TAL</a:t>
            </a:r>
          </a:p>
        </p:txBody>
      </p:sp>
      <p:pic>
        <p:nvPicPr>
          <p:cNvPr id="2" name="Imagen 11">
            <a:extLst>
              <a:ext uri="{FF2B5EF4-FFF2-40B4-BE49-F238E27FC236}">
                <a16:creationId xmlns:a16="http://schemas.microsoft.com/office/drawing/2014/main" id="{031E3C4E-5998-84C0-708F-E7E7014F40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25277" y="316496"/>
            <a:ext cx="799264" cy="578811"/>
          </a:xfrm>
          <a:prstGeom prst="rect">
            <a:avLst/>
          </a:prstGeom>
        </p:spPr>
      </p:pic>
    </p:spTree>
    <p:extLst>
      <p:ext uri="{BB962C8B-B14F-4D97-AF65-F5344CB8AC3E}">
        <p14:creationId xmlns:p14="http://schemas.microsoft.com/office/powerpoint/2010/main" val="27146312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0DA1282D-6CB5-DF4E-A5CE-CB65D8B959D7}"/>
              </a:ext>
            </a:extLst>
          </p:cNvPr>
          <p:cNvSpPr txBox="1">
            <a:spLocks/>
          </p:cNvSpPr>
          <p:nvPr/>
        </p:nvSpPr>
        <p:spPr>
          <a:xfrm>
            <a:off x="1245625" y="1716453"/>
            <a:ext cx="5117402" cy="724376"/>
          </a:xfrm>
          <a:prstGeom prst="rect">
            <a:avLst/>
          </a:prstGeom>
        </p:spPr>
        <p:txBody>
          <a:bodyPr anchor="ctr"/>
          <a:lstStyle>
            <a:lvl1pPr algn="l" defTabSz="914400" rtl="0" eaLnBrk="1" latinLnBrk="0" hangingPunct="1">
              <a:lnSpc>
                <a:spcPct val="90000"/>
              </a:lnSpc>
              <a:spcBef>
                <a:spcPct val="0"/>
              </a:spcBef>
              <a:buNone/>
              <a:defRPr sz="3200" b="1" kern="1200">
                <a:solidFill>
                  <a:schemeClr val="accent5">
                    <a:lumMod val="50000"/>
                  </a:schemeClr>
                </a:solidFill>
                <a:latin typeface="+mj-lt"/>
                <a:ea typeface="+mj-ea"/>
                <a:cs typeface="+mj-cs"/>
              </a:defRPr>
            </a:lvl1pPr>
          </a:lstStyle>
          <a:p>
            <a:r>
              <a:rPr lang="es-ES_tradnl" sz="3000">
                <a:solidFill>
                  <a:schemeClr val="bg1"/>
                </a:solidFill>
                <a:latin typeface="Century Gothic" panose="020B0502020202020204" pitchFamily="34" charset="0"/>
              </a:rPr>
              <a:t>CONCLUSIONES</a:t>
            </a:r>
          </a:p>
        </p:txBody>
      </p:sp>
      <p:sp>
        <p:nvSpPr>
          <p:cNvPr id="18" name="Marcador de contenido 2">
            <a:extLst>
              <a:ext uri="{FF2B5EF4-FFF2-40B4-BE49-F238E27FC236}">
                <a16:creationId xmlns:a16="http://schemas.microsoft.com/office/drawing/2014/main" id="{28252A68-7FAF-E541-9A99-D2EBC906A657}"/>
              </a:ext>
            </a:extLst>
          </p:cNvPr>
          <p:cNvSpPr txBox="1">
            <a:spLocks/>
          </p:cNvSpPr>
          <p:nvPr/>
        </p:nvSpPr>
        <p:spPr>
          <a:xfrm>
            <a:off x="1245625" y="2380598"/>
            <a:ext cx="6984590" cy="359092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210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La mayoría de las fallas en rodamientos están relacionadas con la cultura de mantenimiento</a:t>
            </a:r>
          </a:p>
          <a:p>
            <a:r>
              <a:rPr lang="es-ES_tradnl" sz="210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No basta cualquier capacitación, tiene que ser una capacitación efectiva combinada con entrenamiento</a:t>
            </a:r>
          </a:p>
          <a:p>
            <a:r>
              <a:rPr lang="es-ES_tradnl" sz="210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El impacto de la falla de un rodamiento es infinitamente menor al impacto de la falla en general</a:t>
            </a:r>
          </a:p>
          <a:p>
            <a:r>
              <a:rPr lang="es-ES_tradnl" sz="210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El personal de piso debe de conocer los modos de fallas en rodamientos</a:t>
            </a:r>
          </a:p>
        </p:txBody>
      </p:sp>
      <p:pic>
        <p:nvPicPr>
          <p:cNvPr id="2" name="Imagen 11">
            <a:extLst>
              <a:ext uri="{FF2B5EF4-FFF2-40B4-BE49-F238E27FC236}">
                <a16:creationId xmlns:a16="http://schemas.microsoft.com/office/drawing/2014/main" id="{A6035431-5DB1-648F-FD59-AE39072EBC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25277" y="316496"/>
            <a:ext cx="799264" cy="578811"/>
          </a:xfrm>
          <a:prstGeom prst="rect">
            <a:avLst/>
          </a:prstGeom>
        </p:spPr>
      </p:pic>
    </p:spTree>
    <p:extLst>
      <p:ext uri="{BB962C8B-B14F-4D97-AF65-F5344CB8AC3E}">
        <p14:creationId xmlns:p14="http://schemas.microsoft.com/office/powerpoint/2010/main" val="24672867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2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D6DA524A-9EF6-F585-E9F1-DAA46FEE09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0244" y="1198345"/>
            <a:ext cx="4163513" cy="4166978"/>
          </a:xfrm>
          <a:prstGeom prst="rect">
            <a:avLst/>
          </a:prstGeom>
        </p:spPr>
      </p:pic>
    </p:spTree>
    <p:extLst>
      <p:ext uri="{BB962C8B-B14F-4D97-AF65-F5344CB8AC3E}">
        <p14:creationId xmlns:p14="http://schemas.microsoft.com/office/powerpoint/2010/main" val="208216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0399" y="1154998"/>
            <a:ext cx="6823203" cy="724376"/>
          </a:xfrm>
        </p:spPr>
        <p:txBody>
          <a:bodyPr/>
          <a:lstStyle/>
          <a:p>
            <a:pPr algn="ctr"/>
            <a:r>
              <a:rPr lang="es-MX" sz="3000" b="1">
                <a:latin typeface="Century Gothic" panose="020B0502020202020204" pitchFamily="34" charset="0"/>
              </a:rPr>
              <a:t>Grupo de trabajo ISO</a:t>
            </a:r>
          </a:p>
        </p:txBody>
      </p:sp>
      <p:graphicFrame>
        <p:nvGraphicFramePr>
          <p:cNvPr id="4" name="Diagrama 3"/>
          <p:cNvGraphicFramePr/>
          <p:nvPr>
            <p:extLst>
              <p:ext uri="{D42A27DB-BD31-4B8C-83A1-F6EECF244321}">
                <p14:modId xmlns:p14="http://schemas.microsoft.com/office/powerpoint/2010/main" val="2037066387"/>
              </p:ext>
            </p:extLst>
          </p:nvPr>
        </p:nvGraphicFramePr>
        <p:xfrm>
          <a:off x="2278856" y="1930626"/>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4666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9360" y="2045483"/>
            <a:ext cx="3065962" cy="688815"/>
          </a:xfrm>
        </p:spPr>
        <p:txBody>
          <a:bodyPr/>
          <a:lstStyle/>
          <a:p>
            <a:pPr algn="l"/>
            <a:r>
              <a:rPr lang="es-MX" sz="3000" b="1">
                <a:latin typeface="Century Gothic" panose="020B0502020202020204" pitchFamily="34" charset="0"/>
              </a:rPr>
              <a:t>Clasificación del tipo de falla</a:t>
            </a:r>
            <a:endParaRPr lang="es-MX" sz="3000">
              <a:latin typeface="Century Gothic" panose="020B0502020202020204" pitchFamily="34" charset="0"/>
            </a:endParaRPr>
          </a:p>
        </p:txBody>
      </p:sp>
      <p:sp>
        <p:nvSpPr>
          <p:cNvPr id="5" name="Marcador de texto 4">
            <a:extLst>
              <a:ext uri="{FF2B5EF4-FFF2-40B4-BE49-F238E27FC236}">
                <a16:creationId xmlns:a16="http://schemas.microsoft.com/office/drawing/2014/main" id="{ADB844EB-D260-4C40-9F79-DAC5E0A5CE98}"/>
              </a:ext>
            </a:extLst>
          </p:cNvPr>
          <p:cNvSpPr>
            <a:spLocks noGrp="1"/>
          </p:cNvSpPr>
          <p:nvPr>
            <p:ph type="body" sz="quarter" idx="10"/>
          </p:nvPr>
        </p:nvSpPr>
        <p:spPr>
          <a:xfrm>
            <a:off x="466643" y="1141797"/>
            <a:ext cx="2709185" cy="213122"/>
          </a:xfrm>
        </p:spPr>
        <p:txBody>
          <a:bodyPr/>
          <a:lstStyle/>
          <a:p>
            <a:pPr algn="l"/>
            <a:r>
              <a:rPr lang="es-MX" sz="2400" b="1">
                <a:latin typeface="Century Gothic" panose="020B0502020202020204" pitchFamily="34" charset="0"/>
                <a:ea typeface="Segoe UI Historic" panose="020B0502040204020203" pitchFamily="34" charset="0"/>
                <a:cs typeface="Segoe UI Historic" panose="020B0502040204020203" pitchFamily="34" charset="0"/>
              </a:rPr>
              <a:t>Análisis de fallas en rodamientos</a:t>
            </a:r>
          </a:p>
        </p:txBody>
      </p:sp>
      <p:graphicFrame>
        <p:nvGraphicFramePr>
          <p:cNvPr id="4" name="1 Marcador de contenido"/>
          <p:cNvGraphicFramePr>
            <a:graphicFrameLocks/>
          </p:cNvGraphicFramePr>
          <p:nvPr>
            <p:extLst>
              <p:ext uri="{D42A27DB-BD31-4B8C-83A1-F6EECF244321}">
                <p14:modId xmlns:p14="http://schemas.microsoft.com/office/powerpoint/2010/main" val="2197365048"/>
              </p:ext>
            </p:extLst>
          </p:nvPr>
        </p:nvGraphicFramePr>
        <p:xfrm>
          <a:off x="2009401" y="996747"/>
          <a:ext cx="7187558" cy="4241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3532275"/>
      </p:ext>
    </p:extLst>
  </p:cSld>
  <p:clrMapOvr>
    <a:masterClrMapping/>
  </p:clrMapOvr>
</p:sld>
</file>

<file path=ppt/theme/theme1.xml><?xml version="1.0" encoding="utf-8"?>
<a:theme xmlns:a="http://schemas.openxmlformats.org/drawingml/2006/main" name="Patron Maestro CMC Brújul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F94C4820-5E42-4825-B5DF-91DBBA5BAC82}"/>
    </a:ext>
  </a:extLst>
</a:theme>
</file>

<file path=ppt/theme/theme2.xml><?xml version="1.0" encoding="utf-8"?>
<a:theme xmlns:a="http://schemas.openxmlformats.org/drawingml/2006/main" name="Maestro Sección CMC-LATA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F6DF0327-063B-4621-91FB-1A194800E826}"/>
    </a:ext>
  </a:extLst>
</a:theme>
</file>

<file path=ppt/theme/theme3.xml><?xml version="1.0" encoding="utf-8"?>
<a:theme xmlns:a="http://schemas.openxmlformats.org/drawingml/2006/main" name="Patrón Maestro Cuerpo CMC-LATA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2771E6A7-1CBA-4933-993C-BCFFD12F954E}"/>
    </a:ext>
  </a:extLst>
</a:theme>
</file>

<file path=ppt/theme/theme4.xml><?xml version="1.0" encoding="utf-8"?>
<a:theme xmlns:a="http://schemas.openxmlformats.org/drawingml/2006/main" name="1_Maestro Fin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E6528C21-401A-4C8C-9A32-CA64ACFCBF0B}"/>
    </a:ext>
  </a:extLst>
</a:theme>
</file>

<file path=ppt/theme/theme5.xml><?xml version="1.0" encoding="utf-8"?>
<a:theme xmlns:a="http://schemas.openxmlformats.org/drawingml/2006/main" name="1_Maestro Sección CMC-LATA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F6DF0327-063B-4621-91FB-1A194800E826}"/>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0569b8d-7120-4068-b452-55feebc5ffa4">
      <UserInfo>
        <DisplayName/>
        <AccountId xsi:nil="true"/>
        <AccountType/>
      </UserInfo>
    </SharedWithUsers>
    <lcf76f155ced4ddcb4097134ff3c332f xmlns="cde33698-54d1-4413-9454-ee6d5558439e">
      <Terms xmlns="http://schemas.microsoft.com/office/infopath/2007/PartnerControls"/>
    </lcf76f155ced4ddcb4097134ff3c332f>
    <TaxCatchAll xmlns="d0569b8d-7120-4068-b452-55feebc5ffa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B3C33CA3215034A9B71065C3BBCF5A3" ma:contentTypeVersion="16" ma:contentTypeDescription="Create a new document." ma:contentTypeScope="" ma:versionID="e7c987029a0f9481c8f3daf41a4c862a">
  <xsd:schema xmlns:xsd="http://www.w3.org/2001/XMLSchema" xmlns:xs="http://www.w3.org/2001/XMLSchema" xmlns:p="http://schemas.microsoft.com/office/2006/metadata/properties" xmlns:ns2="cde33698-54d1-4413-9454-ee6d5558439e" xmlns:ns3="d0569b8d-7120-4068-b452-55feebc5ffa4" targetNamespace="http://schemas.microsoft.com/office/2006/metadata/properties" ma:root="true" ma:fieldsID="8848448516d3461c24db17945a30b17d" ns2:_="" ns3:_="">
    <xsd:import namespace="cde33698-54d1-4413-9454-ee6d5558439e"/>
    <xsd:import namespace="d0569b8d-7120-4068-b452-55feebc5ff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e33698-54d1-4413-9454-ee6d555843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d14f57-bdb1-4570-a063-f73ac05c6f3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569b8d-7120-4068-b452-55feebc5ffa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27f1afe-7377-4824-bd59-0f1a45788c2a}" ma:internalName="TaxCatchAll" ma:showField="CatchAllData" ma:web="d0569b8d-7120-4068-b452-55feebc5f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762477-F44D-471D-AE3C-78E64370B2DD}">
  <ds:schemaRefs>
    <ds:schemaRef ds:uri="http://schemas.openxmlformats.org/package/2006/metadata/core-properties"/>
    <ds:schemaRef ds:uri="http://schemas.microsoft.com/office/infopath/2007/PartnerControls"/>
    <ds:schemaRef ds:uri="http://purl.org/dc/terms/"/>
    <ds:schemaRef ds:uri="cde33698-54d1-4413-9454-ee6d5558439e"/>
    <ds:schemaRef ds:uri="d0569b8d-7120-4068-b452-55feebc5ffa4"/>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37E408F0-59FF-4391-91BF-E47ED422AF94}">
  <ds:schemaRefs>
    <ds:schemaRef ds:uri="http://schemas.microsoft.com/sharepoint/v3/contenttype/forms"/>
  </ds:schemaRefs>
</ds:datastoreItem>
</file>

<file path=customXml/itemProps3.xml><?xml version="1.0" encoding="utf-8"?>
<ds:datastoreItem xmlns:ds="http://schemas.openxmlformats.org/officeDocument/2006/customXml" ds:itemID="{19270AE8-E266-40CC-AC2C-E1F34BF627CC}"/>
</file>

<file path=docProps/app.xml><?xml version="1.0" encoding="utf-8"?>
<Properties xmlns="http://schemas.openxmlformats.org/officeDocument/2006/extended-properties" xmlns:vt="http://schemas.openxmlformats.org/officeDocument/2006/docPropsVTypes">
  <TotalTime>3</TotalTime>
  <Words>2611</Words>
  <Application>Microsoft Office PowerPoint</Application>
  <PresentationFormat>Presentación en pantalla (4:3)</PresentationFormat>
  <Paragraphs>385</Paragraphs>
  <Slides>69</Slides>
  <Notes>54</Notes>
  <HiddenSlides>0</HiddenSlides>
  <MMClips>0</MMClips>
  <ScaleCrop>false</ScaleCrop>
  <HeadingPairs>
    <vt:vector size="6" baseType="variant">
      <vt:variant>
        <vt:lpstr>Fuentes usadas</vt:lpstr>
      </vt:variant>
      <vt:variant>
        <vt:i4>15</vt:i4>
      </vt:variant>
      <vt:variant>
        <vt:lpstr>Tema</vt:lpstr>
      </vt:variant>
      <vt:variant>
        <vt:i4>5</vt:i4>
      </vt:variant>
      <vt:variant>
        <vt:lpstr>Títulos de diapositiva</vt:lpstr>
      </vt:variant>
      <vt:variant>
        <vt:i4>69</vt:i4>
      </vt:variant>
    </vt:vector>
  </HeadingPairs>
  <TitlesOfParts>
    <vt:vector size="89" baseType="lpstr">
      <vt:lpstr>Arial</vt:lpstr>
      <vt:lpstr>Calibri</vt:lpstr>
      <vt:lpstr>Calibri Light</vt:lpstr>
      <vt:lpstr>Century Gothic</vt:lpstr>
      <vt:lpstr>Gotham Black</vt:lpstr>
      <vt:lpstr>Gotham Narrow Black</vt:lpstr>
      <vt:lpstr>Segoe UI Historic</vt:lpstr>
      <vt:lpstr>SKF Chevin OT Light</vt:lpstr>
      <vt:lpstr>SKFChevinDemiBold</vt:lpstr>
      <vt:lpstr>SKFChevinLight</vt:lpstr>
      <vt:lpstr>Trebuchet MS</vt:lpstr>
      <vt:lpstr>Visby CF Heavy</vt:lpstr>
      <vt:lpstr>Visby CF Light</vt:lpstr>
      <vt:lpstr>Visby CF Medium</vt:lpstr>
      <vt:lpstr>Wingdings</vt:lpstr>
      <vt:lpstr>Patron Maestro CMC Brújula</vt:lpstr>
      <vt:lpstr>Maestro Sección CMC-LATAM</vt:lpstr>
      <vt:lpstr>Patrón Maestro Cuerpo CMC-LATAM</vt:lpstr>
      <vt:lpstr>1_Maestro Final</vt:lpstr>
      <vt:lpstr>1_Maestro Sección CMC-LATAM</vt:lpstr>
      <vt:lpstr>Presentación de PowerPoint</vt:lpstr>
      <vt:lpstr>Presentación de PowerPoint</vt:lpstr>
      <vt:lpstr>OBJETIVOS DE APRENDIZAJE</vt:lpstr>
      <vt:lpstr>EL RODAMIENTO ES UNA PIEZA DE PRECISIÓN Y DEBE DE SER TRATADO COMO TAL</vt:lpstr>
      <vt:lpstr>Presentación de PowerPoint</vt:lpstr>
      <vt:lpstr>Presentación de PowerPoint</vt:lpstr>
      <vt:lpstr>Presentación de PowerPoint</vt:lpstr>
      <vt:lpstr>Grupo de trabajo ISO</vt:lpstr>
      <vt:lpstr>Clasificación del tipo de falla</vt:lpstr>
      <vt:lpstr>Modos de falla y mecanismo de falla</vt:lpstr>
      <vt:lpstr>Presentación de PowerPoint</vt:lpstr>
      <vt:lpstr>1. Fatiga - 1.1 Sub-superficial</vt:lpstr>
      <vt:lpstr>1. Fatiga -1.1 Subsuperficial - Fatiga normal</vt:lpstr>
      <vt:lpstr>1. Fatiga – 1.1 Subsuperficial – Falla prematura</vt:lpstr>
      <vt:lpstr>Medidas para prevenir el fallo</vt:lpstr>
      <vt:lpstr>1- Fatiga - 1.2 Fatiga Iniciada en la superficie</vt:lpstr>
      <vt:lpstr>1- Fatiga-1.2 Fatiga Iniciada en la superficie</vt:lpstr>
      <vt:lpstr>1- Fatiga - 1.2 Fatiga Iniciada en la superficie</vt:lpstr>
      <vt:lpstr>1- Fatiga - 1.2 Fatiga Iniciada en la superficie</vt:lpstr>
      <vt:lpstr>Medidas proactivas para prevenir el daño</vt:lpstr>
      <vt:lpstr>2. Desgaste - 2.1 Abrasivo</vt:lpstr>
      <vt:lpstr>2. Desgaste - 2.1 Abrasivo</vt:lpstr>
      <vt:lpstr>Mecanismo de falla</vt:lpstr>
      <vt:lpstr>Medidas proactivas para prevenir el daño</vt:lpstr>
      <vt:lpstr>2. Desgaste - 2.2 Adhesivo</vt:lpstr>
      <vt:lpstr>Efecto de la falta de carga en la maquinaria</vt:lpstr>
      <vt:lpstr>Efecto de la falta de precarga en motores</vt:lpstr>
      <vt:lpstr>Rígidos de una hilera de bolas (arandela de resorte)</vt:lpstr>
      <vt:lpstr>2. Desgaste - 2.2 Adhesivo</vt:lpstr>
      <vt:lpstr>3. Corrosión - 3.1 Por humedad</vt:lpstr>
      <vt:lpstr>Medidas proactivas para prevenir el daño</vt:lpstr>
      <vt:lpstr>3. Corrosión 3.3 Por fricción - 3.3.1 Corrosión de contacto</vt:lpstr>
      <vt:lpstr>3. Corrosión 3.3 Por fricción - 3.3.1 Corrosión de contacto</vt:lpstr>
      <vt:lpstr>Medidas proactivas para prevenir el daño</vt:lpstr>
      <vt:lpstr>3. Corrosión - 3.3 Por fricción - 3.3.2 Vibrocorrosión falso Brinell</vt:lpstr>
      <vt:lpstr>3. Corrosión - 3.3 Por fricción - 3.3.2 Vibrocorrosión falso Brinell</vt:lpstr>
      <vt:lpstr>3. Corrosión - 3.3 Por fricción - 3.3.2 Vibrocorrosión falso Brinell</vt:lpstr>
      <vt:lpstr>Mejores prácticas para el  almacenamiento de rodamientos</vt:lpstr>
      <vt:lpstr>Tiempo de almacenamiento para rodamientos abiertos </vt:lpstr>
      <vt:lpstr>Transporte de equipo reparado</vt:lpstr>
      <vt:lpstr>Almacenamiento de equipo reparado</vt:lpstr>
      <vt:lpstr>Medidas proactivas para prevenir el daño</vt:lpstr>
      <vt:lpstr>4. Erosión eléctrica - 4.1 Corriente excesiva</vt:lpstr>
      <vt:lpstr>4. Erosión eléctrica - 4.1 Corriente excesiva</vt:lpstr>
      <vt:lpstr>4. Erosión eléctrica - 4.1 Corriente excesiva</vt:lpstr>
      <vt:lpstr>4. Erosión eléctrica - 4.2 Fuga de corriente</vt:lpstr>
      <vt:lpstr>4. Erosión Eléctrica 4.2 Fuga de Corriente</vt:lpstr>
      <vt:lpstr>Variadores de frecuencia</vt:lpstr>
      <vt:lpstr>5. Deformación plástica 5.1 Sobrecarga</vt:lpstr>
      <vt:lpstr>5. Deformación plástica 5.5 Sobrecarga</vt:lpstr>
      <vt:lpstr>5. Deformación plástica 5.5 Sobrecarga</vt:lpstr>
      <vt:lpstr>Medidas proactivas para prevenir el daño</vt:lpstr>
      <vt:lpstr>5. Deformación plástica - 5.2 Indentación – 5.2.1. Contaminación</vt:lpstr>
      <vt:lpstr>5. Deformación plástica 5.5.3. Contaminación</vt:lpstr>
      <vt:lpstr>Mecanismo de falla</vt:lpstr>
      <vt:lpstr>Medidas proactivas para prevenir el daño</vt:lpstr>
      <vt:lpstr>Presentación de PowerPoint</vt:lpstr>
      <vt:lpstr>6. Fractura 6.1 Fractura forzada</vt:lpstr>
      <vt:lpstr>6. Fractura 6.1 Fractura forzada</vt:lpstr>
      <vt:lpstr>Medidas proactivas para prevenir el daño</vt:lpstr>
      <vt:lpstr>6. Fractura 6.2 Fractura por fatiga</vt:lpstr>
      <vt:lpstr>6. Fractura 6.2 Fractura por fatiga</vt:lpstr>
      <vt:lpstr>Medidas proactivas para prevenir el daño</vt:lpstr>
      <vt:lpstr>6. Fractura 6.3 Choque térmico</vt:lpstr>
      <vt:lpstr>Mecanismo de falla</vt:lpstr>
      <vt:lpstr>Falla/característica</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Gerardo Trujillo</dc:creator>
  <cp:lastModifiedBy>Ana Jimena  Estrada Fuerte</cp:lastModifiedBy>
  <cp:revision>1</cp:revision>
  <dcterms:created xsi:type="dcterms:W3CDTF">2019-07-22T17:42:45Z</dcterms:created>
  <dcterms:modified xsi:type="dcterms:W3CDTF">2022-11-01T19:37:01Z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0x0101004B3C33CA3215034A9B71065C3BBCF5A3</vt:lpwstr>
  </property>
  <property fmtid="{D5CDD505-2E9C-101B-9397-08002B2CF9AE}" pid="3" name="MediaServiceImageTags">
    <vt:lpwstr/>
  </property>
</Properties>
</file>