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691" r:id="rId5"/>
    <p:sldMasterId id="2147483664" r:id="rId6"/>
    <p:sldMasterId id="2147483678" r:id="rId7"/>
    <p:sldMasterId id="2147483693" r:id="rId8"/>
  </p:sldMasterIdLst>
  <p:notesMasterIdLst>
    <p:notesMasterId r:id="rId52"/>
  </p:notesMasterIdLst>
  <p:sldIdLst>
    <p:sldId id="505" r:id="rId9"/>
    <p:sldId id="264" r:id="rId10"/>
    <p:sldId id="558" r:id="rId11"/>
    <p:sldId id="518" r:id="rId12"/>
    <p:sldId id="506" r:id="rId13"/>
    <p:sldId id="515" r:id="rId14"/>
    <p:sldId id="514" r:id="rId15"/>
    <p:sldId id="512" r:id="rId16"/>
    <p:sldId id="522" r:id="rId17"/>
    <p:sldId id="528" r:id="rId18"/>
    <p:sldId id="524" r:id="rId19"/>
    <p:sldId id="526" r:id="rId20"/>
    <p:sldId id="529" r:id="rId21"/>
    <p:sldId id="531" r:id="rId22"/>
    <p:sldId id="532" r:id="rId23"/>
    <p:sldId id="533" r:id="rId24"/>
    <p:sldId id="534" r:id="rId25"/>
    <p:sldId id="536" r:id="rId26"/>
    <p:sldId id="535" r:id="rId27"/>
    <p:sldId id="545" r:id="rId28"/>
    <p:sldId id="538" r:id="rId29"/>
    <p:sldId id="549" r:id="rId30"/>
    <p:sldId id="550" r:id="rId31"/>
    <p:sldId id="537" r:id="rId32"/>
    <p:sldId id="539" r:id="rId33"/>
    <p:sldId id="552" r:id="rId34"/>
    <p:sldId id="563" r:id="rId35"/>
    <p:sldId id="546" r:id="rId36"/>
    <p:sldId id="553" r:id="rId37"/>
    <p:sldId id="560" r:id="rId38"/>
    <p:sldId id="561" r:id="rId39"/>
    <p:sldId id="562" r:id="rId40"/>
    <p:sldId id="542" r:id="rId41"/>
    <p:sldId id="555" r:id="rId42"/>
    <p:sldId id="559" r:id="rId43"/>
    <p:sldId id="564" r:id="rId44"/>
    <p:sldId id="543" r:id="rId45"/>
    <p:sldId id="556" r:id="rId46"/>
    <p:sldId id="544" r:id="rId47"/>
    <p:sldId id="548" r:id="rId48"/>
    <p:sldId id="557" r:id="rId49"/>
    <p:sldId id="547" r:id="rId50"/>
    <p:sldId id="275" r:id="rId5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ción" id="{CB916EFE-FB26-0F47-A3F2-8509AC76568C}">
          <p14:sldIdLst>
            <p14:sldId id="505"/>
            <p14:sldId id="264"/>
            <p14:sldId id="558"/>
            <p14:sldId id="518"/>
            <p14:sldId id="506"/>
            <p14:sldId id="515"/>
            <p14:sldId id="514"/>
            <p14:sldId id="512"/>
            <p14:sldId id="522"/>
            <p14:sldId id="528"/>
            <p14:sldId id="524"/>
            <p14:sldId id="526"/>
            <p14:sldId id="529"/>
            <p14:sldId id="531"/>
            <p14:sldId id="532"/>
            <p14:sldId id="533"/>
            <p14:sldId id="534"/>
            <p14:sldId id="536"/>
            <p14:sldId id="535"/>
            <p14:sldId id="545"/>
            <p14:sldId id="538"/>
            <p14:sldId id="549"/>
            <p14:sldId id="550"/>
            <p14:sldId id="537"/>
            <p14:sldId id="539"/>
            <p14:sldId id="552"/>
            <p14:sldId id="563"/>
            <p14:sldId id="546"/>
            <p14:sldId id="553"/>
            <p14:sldId id="560"/>
            <p14:sldId id="561"/>
            <p14:sldId id="562"/>
            <p14:sldId id="542"/>
            <p14:sldId id="555"/>
            <p14:sldId id="559"/>
            <p14:sldId id="564"/>
            <p14:sldId id="543"/>
            <p14:sldId id="556"/>
            <p14:sldId id="544"/>
            <p14:sldId id="548"/>
            <p14:sldId id="557"/>
            <p14:sldId id="547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80"/>
    <a:srgbClr val="004F58"/>
    <a:srgbClr val="7D2223"/>
    <a:srgbClr val="AEADB3"/>
    <a:srgbClr val="292F60"/>
    <a:srgbClr val="178C86"/>
    <a:srgbClr val="8E3086"/>
    <a:srgbClr val="FFFFFF"/>
    <a:srgbClr val="692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BF102-302D-C0FD-C8B8-6ABFC2AC5962}" v="1" dt="2022-09-22T19:39:22.827"/>
    <p1510:client id="{943EAF89-CA10-418A-8D53-E335662DFEED}" v="110" dt="2022-09-22T19:52:28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microsoft.com/office/2016/11/relationships/changesInfo" Target="changesInfos/changesInfo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German Muños Rios" userId="66cbb74c-f403-455f-9431-05505c8a10b1" providerId="ADAL" clId="{35E69440-E784-4607-805B-9F41B77BB506}"/>
    <pc:docChg chg="undo custSel modSld modMainMaster modNotesMaster">
      <pc:chgData name="Sergio German Muños Rios" userId="66cbb74c-f403-455f-9431-05505c8a10b1" providerId="ADAL" clId="{35E69440-E784-4607-805B-9F41B77BB506}" dt="2022-06-27T20:01:49.747" v="1055" actId="14826"/>
      <pc:docMkLst>
        <pc:docMk/>
      </pc:docMkLst>
      <pc:sldChg chg="addSp delSp modSp mod modAnim">
        <pc:chgData name="Sergio German Muños Rios" userId="66cbb74c-f403-455f-9431-05505c8a10b1" providerId="ADAL" clId="{35E69440-E784-4607-805B-9F41B77BB506}" dt="2022-06-27T19:59:07.554" v="1005" actId="1076"/>
        <pc:sldMkLst>
          <pc:docMk/>
          <pc:sldMk cId="3869162568" sldId="264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869162568" sldId="264"/>
            <ac:spMk id="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869162568" sldId="264"/>
            <ac:spMk id="5" creationId="{DB98647E-65C1-4BA3-94CA-5B83137DDAAF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869162568" sldId="264"/>
            <ac:spMk id="6" creationId="{58716B02-8D2D-4B73-9FE8-A600160E3B29}"/>
          </ac:spMkLst>
        </pc:spChg>
        <pc:spChg chg="mod">
          <ac:chgData name="Sergio German Muños Rios" userId="66cbb74c-f403-455f-9431-05505c8a10b1" providerId="ADAL" clId="{35E69440-E784-4607-805B-9F41B77BB506}" dt="2022-06-27T19:58:14.110" v="998" actId="207"/>
          <ac:spMkLst>
            <pc:docMk/>
            <pc:sldMk cId="3869162568" sldId="264"/>
            <ac:spMk id="7" creationId="{5F1CC6A6-B6AD-48B4-B15E-C05F9B6F7EBD}"/>
          </ac:spMkLst>
        </pc:spChg>
        <pc:spChg chg="mod">
          <ac:chgData name="Sergio German Muños Rios" userId="66cbb74c-f403-455f-9431-05505c8a10b1" providerId="ADAL" clId="{35E69440-E784-4607-805B-9F41B77BB506}" dt="2022-06-27T19:58:19.447" v="999" actId="207"/>
          <ac:spMkLst>
            <pc:docMk/>
            <pc:sldMk cId="3869162568" sldId="264"/>
            <ac:spMk id="8" creationId="{8AFBBC59-AE4B-B14D-AFBB-F74054E370AB}"/>
          </ac:spMkLst>
        </pc:spChg>
        <pc:graphicFrameChg chg="add del mod">
          <ac:chgData name="Sergio German Muños Rios" userId="66cbb74c-f403-455f-9431-05505c8a10b1" providerId="ADAL" clId="{35E69440-E784-4607-805B-9F41B77BB506}" dt="2022-06-24T21:00:31.333" v="892" actId="478"/>
          <ac:graphicFrameMkLst>
            <pc:docMk/>
            <pc:sldMk cId="3869162568" sldId="264"/>
            <ac:graphicFrameMk id="11" creationId="{3199C7E2-ADE4-5F9F-D469-97877D3D7959}"/>
          </ac:graphicFrameMkLst>
        </pc:graphicFrameChg>
        <pc:picChg chg="add del mod">
          <ac:chgData name="Sergio German Muños Rios" userId="66cbb74c-f403-455f-9431-05505c8a10b1" providerId="ADAL" clId="{35E69440-E784-4607-805B-9F41B77BB506}" dt="2022-06-24T16:41:14.953" v="630" actId="478"/>
          <ac:picMkLst>
            <pc:docMk/>
            <pc:sldMk cId="3869162568" sldId="264"/>
            <ac:picMk id="9" creationId="{672D8D18-708D-3852-3C1D-E016E59EA629}"/>
          </ac:picMkLst>
        </pc:picChg>
        <pc:picChg chg="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3869162568" sldId="264"/>
            <ac:picMk id="9" creationId="{86481696-A521-45FE-9CB8-1BE0CD00EB21}"/>
          </ac:picMkLst>
        </pc:picChg>
        <pc:picChg chg="add del mod">
          <ac:chgData name="Sergio German Muños Rios" userId="66cbb74c-f403-455f-9431-05505c8a10b1" providerId="ADAL" clId="{35E69440-E784-4607-805B-9F41B77BB506}" dt="2022-06-24T21:00:13.768" v="886" actId="12084"/>
          <ac:picMkLst>
            <pc:docMk/>
            <pc:sldMk cId="3869162568" sldId="264"/>
            <ac:picMk id="10" creationId="{B7F89806-2D31-6EF6-5559-B4FB90053033}"/>
          </ac:picMkLst>
        </pc:picChg>
        <pc:picChg chg="del mod">
          <ac:chgData name="Sergio German Muños Rios" userId="66cbb74c-f403-455f-9431-05505c8a10b1" providerId="ADAL" clId="{35E69440-E784-4607-805B-9F41B77BB506}" dt="2022-06-24T17:22:55.139" v="747" actId="478"/>
          <ac:picMkLst>
            <pc:docMk/>
            <pc:sldMk cId="3869162568" sldId="264"/>
            <ac:picMk id="10" creationId="{B99ABAA9-15C1-4A6A-8BCC-F541BEDD18E9}"/>
          </ac:picMkLst>
        </pc:picChg>
        <pc:picChg chg="add del mod">
          <ac:chgData name="Sergio German Muños Rios" userId="66cbb74c-f403-455f-9431-05505c8a10b1" providerId="ADAL" clId="{35E69440-E784-4607-805B-9F41B77BB506}" dt="2022-06-24T13:56:49.067" v="72" actId="478"/>
          <ac:picMkLst>
            <pc:docMk/>
            <pc:sldMk cId="3869162568" sldId="264"/>
            <ac:picMk id="11" creationId="{177BC87E-F6E5-B740-9606-412E50748949}"/>
          </ac:picMkLst>
        </pc:picChg>
        <pc:picChg chg="add mod">
          <ac:chgData name="Sergio German Muños Rios" userId="66cbb74c-f403-455f-9431-05505c8a10b1" providerId="ADAL" clId="{35E69440-E784-4607-805B-9F41B77BB506}" dt="2022-06-27T19:59:07.554" v="1005" actId="1076"/>
          <ac:picMkLst>
            <pc:docMk/>
            <pc:sldMk cId="3869162568" sldId="264"/>
            <ac:picMk id="12" creationId="{3F1D6D98-2633-95B5-42A7-3D91E86AC387}"/>
          </ac:picMkLst>
        </pc:picChg>
        <pc:picChg chg="add del mod">
          <ac:chgData name="Sergio German Muños Rios" userId="66cbb74c-f403-455f-9431-05505c8a10b1" providerId="ADAL" clId="{35E69440-E784-4607-805B-9F41B77BB506}" dt="2022-06-24T17:15:37.587" v="724" actId="478"/>
          <ac:picMkLst>
            <pc:docMk/>
            <pc:sldMk cId="3869162568" sldId="264"/>
            <ac:picMk id="13" creationId="{5B61055E-4F66-D36E-464D-F5511B0CC884}"/>
          </ac:picMkLst>
        </pc:picChg>
        <pc:picChg chg="add mod or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3869162568" sldId="264"/>
            <ac:picMk id="14" creationId="{2B25C542-5759-E75B-B020-0E25411ACD2C}"/>
          </ac:picMkLst>
        </pc:picChg>
        <pc:picChg chg="add del">
          <ac:chgData name="Sergio German Muños Rios" userId="66cbb74c-f403-455f-9431-05505c8a10b1" providerId="ADAL" clId="{35E69440-E784-4607-805B-9F41B77BB506}" dt="2022-06-24T17:20:55.392" v="726" actId="22"/>
          <ac:picMkLst>
            <pc:docMk/>
            <pc:sldMk cId="3869162568" sldId="264"/>
            <ac:picMk id="15" creationId="{E8A1AE8E-29E4-699A-7CD4-75F4E903D5E2}"/>
          </ac:picMkLst>
        </pc:picChg>
        <pc:picChg chg="add del mod">
          <ac:chgData name="Sergio German Muños Rios" userId="66cbb74c-f403-455f-9431-05505c8a10b1" providerId="ADAL" clId="{35E69440-E784-4607-805B-9F41B77BB506}" dt="2022-06-24T17:21:56.044" v="743" actId="478"/>
          <ac:picMkLst>
            <pc:docMk/>
            <pc:sldMk cId="3869162568" sldId="264"/>
            <ac:picMk id="17" creationId="{C27FB011-6BF4-5A2B-07AB-2231E055AC67}"/>
          </ac:picMkLst>
        </pc:picChg>
        <pc:picChg chg="add del mod">
          <ac:chgData name="Sergio German Muños Rios" userId="66cbb74c-f403-455f-9431-05505c8a10b1" providerId="ADAL" clId="{35E69440-E784-4607-805B-9F41B77BB506}" dt="2022-06-24T17:22:45.503" v="746" actId="478"/>
          <ac:picMkLst>
            <pc:docMk/>
            <pc:sldMk cId="3869162568" sldId="264"/>
            <ac:picMk id="19" creationId="{23C704C9-7D25-789C-FB2D-19D8FAE17DD3}"/>
          </ac:picMkLst>
        </pc:picChg>
        <pc:picChg chg="add del mod">
          <ac:chgData name="Sergio German Muños Rios" userId="66cbb74c-f403-455f-9431-05505c8a10b1" providerId="ADAL" clId="{35E69440-E784-4607-805B-9F41B77BB506}" dt="2022-06-24T17:34:16.899" v="750" actId="478"/>
          <ac:picMkLst>
            <pc:docMk/>
            <pc:sldMk cId="3869162568" sldId="264"/>
            <ac:picMk id="21" creationId="{D3E970A9-BE32-57BD-DD49-4FD3AAD8AC75}"/>
          </ac:picMkLst>
        </pc:picChg>
        <pc:picChg chg="add del mod">
          <ac:chgData name="Sergio German Muños Rios" userId="66cbb74c-f403-455f-9431-05505c8a10b1" providerId="ADAL" clId="{35E69440-E784-4607-805B-9F41B77BB506}" dt="2022-06-24T17:34:23.946" v="752" actId="478"/>
          <ac:picMkLst>
            <pc:docMk/>
            <pc:sldMk cId="3869162568" sldId="264"/>
            <ac:picMk id="23" creationId="{5285EA5A-A19D-811E-AA4D-AA720C510EA6}"/>
          </ac:picMkLst>
        </pc:picChg>
        <pc:picChg chg="add del mod">
          <ac:chgData name="Sergio German Muños Rios" userId="66cbb74c-f403-455f-9431-05505c8a10b1" providerId="ADAL" clId="{35E69440-E784-4607-805B-9F41B77BB506}" dt="2022-06-24T17:34:49.236" v="763" actId="478"/>
          <ac:picMkLst>
            <pc:docMk/>
            <pc:sldMk cId="3869162568" sldId="264"/>
            <ac:picMk id="25" creationId="{CD0D483B-6653-A540-2214-FF0D0C3205DB}"/>
          </ac:picMkLst>
        </pc:picChg>
        <pc:picChg chg="add mod">
          <ac:chgData name="Sergio German Muños Rios" userId="66cbb74c-f403-455f-9431-05505c8a10b1" providerId="ADAL" clId="{35E69440-E784-4607-805B-9F41B77BB506}" dt="2022-06-24T17:38:05.724" v="772" actId="1076"/>
          <ac:picMkLst>
            <pc:docMk/>
            <pc:sldMk cId="3869162568" sldId="264"/>
            <ac:picMk id="27" creationId="{2DA39DAF-6580-B1C1-244B-7D7DD070DBF7}"/>
          </ac:picMkLst>
        </pc:picChg>
        <pc:picChg chg="add mod">
          <ac:chgData name="Sergio German Muños Rios" userId="66cbb74c-f403-455f-9431-05505c8a10b1" providerId="ADAL" clId="{35E69440-E784-4607-805B-9F41B77BB506}" dt="2022-06-24T17:39:52.013" v="782" actId="14100"/>
          <ac:picMkLst>
            <pc:docMk/>
            <pc:sldMk cId="3869162568" sldId="264"/>
            <ac:picMk id="29" creationId="{223A7350-C744-F91E-B7F5-237C12C48613}"/>
          </ac:picMkLst>
        </pc:picChg>
        <pc:cxnChg chg="mod ord">
          <ac:chgData name="Sergio German Muños Rios" userId="66cbb74c-f403-455f-9431-05505c8a10b1" providerId="ADAL" clId="{35E69440-E784-4607-805B-9F41B77BB506}" dt="2022-06-27T19:58:29.920" v="1001" actId="166"/>
          <ac:cxnSpMkLst>
            <pc:docMk/>
            <pc:sldMk cId="3869162568" sldId="264"/>
            <ac:cxnSpMk id="4" creationId="{F01ADE08-26AB-2444-ADA6-279E2BE47622}"/>
          </ac:cxnSpMkLst>
        </pc:cxnChg>
      </pc:sldChg>
      <pc:sldChg chg="addSp delSp modSp mod">
        <pc:chgData name="Sergio German Muños Rios" userId="66cbb74c-f403-455f-9431-05505c8a10b1" providerId="ADAL" clId="{35E69440-E784-4607-805B-9F41B77BB506}" dt="2022-06-27T19:59:33.074" v="1015"/>
        <pc:sldMkLst>
          <pc:docMk/>
          <pc:sldMk cId="1554541908" sldId="273"/>
        </pc:sldMkLst>
        <pc:spChg chg="mod">
          <ac:chgData name="Sergio German Muños Rios" userId="66cbb74c-f403-455f-9431-05505c8a10b1" providerId="ADAL" clId="{35E69440-E784-4607-805B-9F41B77BB506}" dt="2022-06-27T19:58:40.046" v="1002" actId="207"/>
          <ac:spMkLst>
            <pc:docMk/>
            <pc:sldMk cId="1554541908" sldId="273"/>
            <ac:spMk id="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554541908" sldId="273"/>
            <ac:spMk id="3" creationId="{00000000-0000-0000-0000-000000000000}"/>
          </ac:spMkLst>
        </pc:spChg>
        <pc:picChg chg="del mod">
          <ac:chgData name="Sergio German Muños Rios" userId="66cbb74c-f403-455f-9431-05505c8a10b1" providerId="ADAL" clId="{35E69440-E784-4607-805B-9F41B77BB506}" dt="2022-06-24T14:12:55.633" v="127" actId="478"/>
          <ac:picMkLst>
            <pc:docMk/>
            <pc:sldMk cId="1554541908" sldId="273"/>
            <ac:picMk id="5" creationId="{4852E529-5CD2-FC45-9870-FDA42721601C}"/>
          </ac:picMkLst>
        </pc:picChg>
        <pc:picChg chg="add mod">
          <ac:chgData name="Sergio German Muños Rios" userId="66cbb74c-f403-455f-9431-05505c8a10b1" providerId="ADAL" clId="{35E69440-E784-4607-805B-9F41B77BB506}" dt="2022-06-27T19:59:33.074" v="1015"/>
          <ac:picMkLst>
            <pc:docMk/>
            <pc:sldMk cId="1554541908" sldId="273"/>
            <ac:picMk id="5" creationId="{68A0B431-2AC0-116C-1406-D9AEC2ABB83B}"/>
          </ac:picMkLst>
        </pc:picChg>
        <pc:picChg chg="add del mod">
          <ac:chgData name="Sergio German Muños Rios" userId="66cbb74c-f403-455f-9431-05505c8a10b1" providerId="ADAL" clId="{35E69440-E784-4607-805B-9F41B77BB506}" dt="2022-06-24T16:41:00.632" v="626" actId="478"/>
          <ac:picMkLst>
            <pc:docMk/>
            <pc:sldMk cId="1554541908" sldId="273"/>
            <ac:picMk id="6" creationId="{99D79C4F-3CBF-DA86-7D5F-2AA00BB1E91F}"/>
          </ac:picMkLst>
        </pc:picChg>
        <pc:picChg chg="add del mod">
          <ac:chgData name="Sergio German Muños Rios" userId="66cbb74c-f403-455f-9431-05505c8a10b1" providerId="ADAL" clId="{35E69440-E784-4607-805B-9F41B77BB506}" dt="2022-06-27T19:59:32.612" v="1014" actId="478"/>
          <ac:picMkLst>
            <pc:docMk/>
            <pc:sldMk cId="1554541908" sldId="273"/>
            <ac:picMk id="7" creationId="{BF7BC413-2E7D-A541-01D9-E6BBDF7791A6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19:46:51.832" v="915"/>
        <pc:sldMkLst>
          <pc:docMk/>
          <pc:sldMk cId="338444006" sldId="274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8444006" sldId="274"/>
            <ac:spMk id="3" creationId="{241DDFA1-A9C3-4E45-8BAB-CFFBB69AF323}"/>
          </ac:spMkLst>
        </pc:spChg>
        <pc:picChg chg="del">
          <ac:chgData name="Sergio German Muños Rios" userId="66cbb74c-f403-455f-9431-05505c8a10b1" providerId="ADAL" clId="{35E69440-E784-4607-805B-9F41B77BB506}" dt="2022-06-24T14:13:37.041" v="138" actId="478"/>
          <ac:picMkLst>
            <pc:docMk/>
            <pc:sldMk cId="338444006" sldId="274"/>
            <ac:picMk id="4" creationId="{84B4D344-5E46-1F4E-A33A-8B42E79E7B79}"/>
          </ac:picMkLst>
        </pc:picChg>
        <pc:picChg chg="add del mod">
          <ac:chgData name="Sergio German Muños Rios" userId="66cbb74c-f403-455f-9431-05505c8a10b1" providerId="ADAL" clId="{35E69440-E784-4607-805B-9F41B77BB506}" dt="2022-06-24T16:07:41.387" v="561" actId="478"/>
          <ac:picMkLst>
            <pc:docMk/>
            <pc:sldMk cId="338444006" sldId="274"/>
            <ac:picMk id="5" creationId="{534389EE-C5A7-6248-7497-7A750EC57658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20:01:25.821" v="1054" actId="1076"/>
        <pc:sldMkLst>
          <pc:docMk/>
          <pc:sldMk cId="1132737551" sldId="275"/>
        </pc:sldMkLst>
        <pc:picChg chg="del">
          <ac:chgData name="Sergio German Muños Rios" userId="66cbb74c-f403-455f-9431-05505c8a10b1" providerId="ADAL" clId="{35E69440-E784-4607-805B-9F41B77BB506}" dt="2022-06-24T16:42:57.504" v="650" actId="478"/>
          <ac:picMkLst>
            <pc:docMk/>
            <pc:sldMk cId="1132737551" sldId="275"/>
            <ac:picMk id="2" creationId="{D0096D26-8C3E-A54E-9ADF-C92030AE56E9}"/>
          </ac:picMkLst>
        </pc:picChg>
        <pc:picChg chg="add mod">
          <ac:chgData name="Sergio German Muños Rios" userId="66cbb74c-f403-455f-9431-05505c8a10b1" providerId="ADAL" clId="{35E69440-E784-4607-805B-9F41B77BB506}" dt="2022-06-27T20:01:25.821" v="1054" actId="1076"/>
          <ac:picMkLst>
            <pc:docMk/>
            <pc:sldMk cId="1132737551" sldId="275"/>
            <ac:picMk id="3" creationId="{96F1BB5C-9E4A-7255-7D7F-E0227C62D73A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20:00:18.188" v="1025" actId="255"/>
        <pc:sldMkLst>
          <pc:docMk/>
          <pc:sldMk cId="148462388" sldId="276"/>
        </pc:sldMkLst>
        <pc:spChg chg="mod">
          <ac:chgData name="Sergio German Muños Rios" userId="66cbb74c-f403-455f-9431-05505c8a10b1" providerId="ADAL" clId="{35E69440-E784-4607-805B-9F41B77BB506}" dt="2022-06-27T20:00:18.188" v="1025" actId="255"/>
          <ac:spMkLst>
            <pc:docMk/>
            <pc:sldMk cId="148462388" sldId="276"/>
            <ac:spMk id="3" creationId="{3C766447-0BA1-D447-AEFA-74E10B5617E6}"/>
          </ac:spMkLst>
        </pc:spChg>
        <pc:picChg chg="del">
          <ac:chgData name="Sergio German Muños Rios" userId="66cbb74c-f403-455f-9431-05505c8a10b1" providerId="ADAL" clId="{35E69440-E784-4607-805B-9F41B77BB506}" dt="2022-06-24T14:24:48.868" v="255" actId="478"/>
          <ac:picMkLst>
            <pc:docMk/>
            <pc:sldMk cId="148462388" sldId="276"/>
            <ac:picMk id="4" creationId="{DB4C171F-1AB8-9948-9BE8-05B3DF677C5A}"/>
          </ac:picMkLst>
        </pc:picChg>
        <pc:picChg chg="add del mod">
          <ac:chgData name="Sergio German Muños Rios" userId="66cbb74c-f403-455f-9431-05505c8a10b1" providerId="ADAL" clId="{35E69440-E784-4607-805B-9F41B77BB506}" dt="2022-06-24T14:24:59.695" v="259" actId="478"/>
          <ac:picMkLst>
            <pc:docMk/>
            <pc:sldMk cId="148462388" sldId="276"/>
            <ac:picMk id="5" creationId="{A12DF4A9-4111-A1DC-C68A-C0723A6E78C0}"/>
          </ac:picMkLst>
        </pc:picChg>
        <pc:picChg chg="add del mod">
          <ac:chgData name="Sergio German Muños Rios" userId="66cbb74c-f403-455f-9431-05505c8a10b1" providerId="ADAL" clId="{35E69440-E784-4607-805B-9F41B77BB506}" dt="2022-06-24T16:07:29.877" v="558" actId="478"/>
          <ac:picMkLst>
            <pc:docMk/>
            <pc:sldMk cId="148462388" sldId="276"/>
            <ac:picMk id="6" creationId="{C91163B9-323F-926E-96CF-8BEEE99EF305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19:46:51.832" v="915"/>
        <pc:sldMkLst>
          <pc:docMk/>
          <pc:sldMk cId="653891884" sldId="277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653891884" sldId="277"/>
            <ac:spMk id="3" creationId="{71EBDBF6-DCCA-904E-9798-46866F3CC5A9}"/>
          </ac:spMkLst>
        </pc:spChg>
        <pc:picChg chg="del">
          <ac:chgData name="Sergio German Muños Rios" userId="66cbb74c-f403-455f-9431-05505c8a10b1" providerId="ADAL" clId="{35E69440-E784-4607-805B-9F41B77BB506}" dt="2022-06-24T14:13:20.920" v="133" actId="478"/>
          <ac:picMkLst>
            <pc:docMk/>
            <pc:sldMk cId="653891884" sldId="277"/>
            <ac:picMk id="4" creationId="{16AF5655-201D-E348-95C1-4B633AB652FF}"/>
          </ac:picMkLst>
        </pc:picChg>
        <pc:picChg chg="add del mod">
          <ac:chgData name="Sergio German Muños Rios" userId="66cbb74c-f403-455f-9431-05505c8a10b1" providerId="ADAL" clId="{35E69440-E784-4607-805B-9F41B77BB506}" dt="2022-06-24T16:07:32.892" v="559" actId="478"/>
          <ac:picMkLst>
            <pc:docMk/>
            <pc:sldMk cId="653891884" sldId="277"/>
            <ac:picMk id="5" creationId="{A5D756A5-7A8F-A138-AE7E-DB42AEF1FC74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19:46:51.832" v="915"/>
        <pc:sldMkLst>
          <pc:docMk/>
          <pc:sldMk cId="2714631248" sldId="278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714631248" sldId="278"/>
            <ac:spMk id="3" creationId="{84510D11-372C-744A-84E2-6553502AB837}"/>
          </ac:spMkLst>
        </pc:spChg>
        <pc:picChg chg="del">
          <ac:chgData name="Sergio German Muños Rios" userId="66cbb74c-f403-455f-9431-05505c8a10b1" providerId="ADAL" clId="{35E69440-E784-4607-805B-9F41B77BB506}" dt="2022-06-24T14:13:29.275" v="136" actId="478"/>
          <ac:picMkLst>
            <pc:docMk/>
            <pc:sldMk cId="2714631248" sldId="278"/>
            <ac:picMk id="4" creationId="{08DAADF5-6BD6-E14E-A6EE-A4D4D6D3C851}"/>
          </ac:picMkLst>
        </pc:picChg>
        <pc:picChg chg="add del mod">
          <ac:chgData name="Sergio German Muños Rios" userId="66cbb74c-f403-455f-9431-05505c8a10b1" providerId="ADAL" clId="{35E69440-E784-4607-805B-9F41B77BB506}" dt="2022-06-24T16:07:38.909" v="560" actId="478"/>
          <ac:picMkLst>
            <pc:docMk/>
            <pc:sldMk cId="2714631248" sldId="278"/>
            <ac:picMk id="5" creationId="{EFAA23BC-63CC-68C9-AB07-CCCA0E91EAF9}"/>
          </ac:picMkLst>
        </pc:picChg>
      </pc:sldChg>
      <pc:sldChg chg="addSp delSp modSp mod modNotes">
        <pc:chgData name="Sergio German Muños Rios" userId="66cbb74c-f403-455f-9431-05505c8a10b1" providerId="ADAL" clId="{35E69440-E784-4607-805B-9F41B77BB506}" dt="2022-06-27T20:00:44.575" v="1035"/>
        <pc:sldMkLst>
          <pc:docMk/>
          <pc:sldMk cId="1780887156" sldId="297"/>
        </pc:sldMkLst>
        <pc:spChg chg="mod">
          <ac:chgData name="Sergio German Muños Rios" userId="66cbb74c-f403-455f-9431-05505c8a10b1" providerId="ADAL" clId="{35E69440-E784-4607-805B-9F41B77BB506}" dt="2022-06-24T14:32:37.078" v="349" actId="207"/>
          <ac:spMkLst>
            <pc:docMk/>
            <pc:sldMk cId="1780887156" sldId="297"/>
            <ac:spMk id="3" creationId="{AD78EE4E-FA4A-DB48-9B55-4A7F914B2FD4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5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6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6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6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6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6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69" creationId="{1D2D9F9A-F27A-344E-9702-23B80A8CBDA1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75" creationId="{536E244C-72D7-1741-B2C7-EC958B5559B4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76" creationId="{B950E709-9C36-D74D-AB00-1E84BB9D04A3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77" creationId="{735775CA-FE19-BB42-8903-7298B01874CC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8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8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8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8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8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9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9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9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9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9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9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9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9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0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0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0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0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0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0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0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0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1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1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1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1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1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1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1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1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780887156" sldId="297"/>
            <ac:spMk id="119" creationId="{00000000-0000-0000-0000-000000000000}"/>
          </ac:spMkLst>
        </pc:spChg>
        <pc:graphicFrameChg chg="mod">
          <ac:chgData name="Sergio German Muños Rios" userId="66cbb74c-f403-455f-9431-05505c8a10b1" providerId="ADAL" clId="{35E69440-E784-4607-805B-9F41B77BB506}" dt="2022-06-27T19:46:51.832" v="915"/>
          <ac:graphicFrameMkLst>
            <pc:docMk/>
            <pc:sldMk cId="1780887156" sldId="297"/>
            <ac:graphicFrameMk id="2" creationId="{00000000-0000-0000-0000-000000000000}"/>
          </ac:graphicFrameMkLst>
        </pc:graphicFrameChg>
        <pc:picChg chg="del">
          <ac:chgData name="Sergio German Muños Rios" userId="66cbb74c-f403-455f-9431-05505c8a10b1" providerId="ADAL" clId="{35E69440-E784-4607-805B-9F41B77BB506}" dt="2022-06-24T14:14:18.226" v="147" actId="478"/>
          <ac:picMkLst>
            <pc:docMk/>
            <pc:sldMk cId="1780887156" sldId="297"/>
            <ac:picMk id="45" creationId="{4C87BDAA-5F82-AB47-944A-ADE0E0F2AD59}"/>
          </ac:picMkLst>
        </pc:picChg>
        <pc:picChg chg="add mod">
          <ac:chgData name="Sergio German Muños Rios" userId="66cbb74c-f403-455f-9431-05505c8a10b1" providerId="ADAL" clId="{35E69440-E784-4607-805B-9F41B77BB506}" dt="2022-06-27T20:00:44.575" v="1035"/>
          <ac:picMkLst>
            <pc:docMk/>
            <pc:sldMk cId="1780887156" sldId="297"/>
            <ac:picMk id="45" creationId="{950693A6-0ADC-47A2-7744-73CC2493FD16}"/>
          </ac:picMkLst>
        </pc:picChg>
        <pc:picChg chg="add del mod">
          <ac:chgData name="Sergio German Muños Rios" userId="66cbb74c-f403-455f-9431-05505c8a10b1" providerId="ADAL" clId="{35E69440-E784-4607-805B-9F41B77BB506}" dt="2022-06-24T16:43:39.417" v="663" actId="478"/>
          <ac:picMkLst>
            <pc:docMk/>
            <pc:sldMk cId="1780887156" sldId="297"/>
            <ac:picMk id="46" creationId="{DC0C890F-F8E2-7455-8BE7-5A44BD11BF6B}"/>
          </ac:picMkLst>
        </pc:picChg>
        <pc:picChg chg="add del mod">
          <ac:chgData name="Sergio German Muños Rios" userId="66cbb74c-f403-455f-9431-05505c8a10b1" providerId="ADAL" clId="{35E69440-E784-4607-805B-9F41B77BB506}" dt="2022-06-27T20:00:44.131" v="1034" actId="478"/>
          <ac:picMkLst>
            <pc:docMk/>
            <pc:sldMk cId="1780887156" sldId="297"/>
            <ac:picMk id="47" creationId="{9037C6DA-BA25-FB85-8ABA-BA68AFA38788}"/>
          </ac:picMkLst>
        </pc:picChg>
      </pc:sldChg>
      <pc:sldChg chg="addSp delSp modSp mod modNotes">
        <pc:chgData name="Sergio German Muños Rios" userId="66cbb74c-f403-455f-9431-05505c8a10b1" providerId="ADAL" clId="{35E69440-E784-4607-805B-9F41B77BB506}" dt="2022-06-27T20:00:50.085" v="1037"/>
        <pc:sldMkLst>
          <pc:docMk/>
          <pc:sldMk cId="3787678996" sldId="301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4T14:29:26.945" v="319" actId="207"/>
          <ac:spMkLst>
            <pc:docMk/>
            <pc:sldMk cId="3787678996" sldId="301"/>
            <ac:spMk id="4" creationId="{5C8DF43C-78D7-8048-9287-A26C5B81C0F1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50" creationId="{F3FB47D5-6991-1D4C-B603-D56A2EF6F07A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7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7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7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8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8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8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9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9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1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1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1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1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1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1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1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2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2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3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3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3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3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4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4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4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7678996" sldId="301"/>
            <ac:spMk id="144" creationId="{00000000-0000-0000-0000-000000000000}"/>
          </ac:spMkLst>
        </pc:spChg>
        <pc:picChg chg="add mod">
          <ac:chgData name="Sergio German Muños Rios" userId="66cbb74c-f403-455f-9431-05505c8a10b1" providerId="ADAL" clId="{35E69440-E784-4607-805B-9F41B77BB506}" dt="2022-06-27T20:00:50.085" v="1037"/>
          <ac:picMkLst>
            <pc:docMk/>
            <pc:sldMk cId="3787678996" sldId="301"/>
            <ac:picMk id="32" creationId="{2A6CE9CE-3717-EBE2-D207-B0F40936D318}"/>
          </ac:picMkLst>
        </pc:picChg>
        <pc:picChg chg="del">
          <ac:chgData name="Sergio German Muños Rios" userId="66cbb74c-f403-455f-9431-05505c8a10b1" providerId="ADAL" clId="{35E69440-E784-4607-805B-9F41B77BB506}" dt="2022-06-24T14:14:25.090" v="149" actId="478"/>
          <ac:picMkLst>
            <pc:docMk/>
            <pc:sldMk cId="3787678996" sldId="301"/>
            <ac:picMk id="32" creationId="{8BDBC3D5-6DC4-CA40-9ACC-0461AB53F599}"/>
          </ac:picMkLst>
        </pc:picChg>
        <pc:picChg chg="add del mod">
          <ac:chgData name="Sergio German Muños Rios" userId="66cbb74c-f403-455f-9431-05505c8a10b1" providerId="ADAL" clId="{35E69440-E784-4607-805B-9F41B77BB506}" dt="2022-06-24T16:43:43.520" v="665" actId="478"/>
          <ac:picMkLst>
            <pc:docMk/>
            <pc:sldMk cId="3787678996" sldId="301"/>
            <ac:picMk id="33" creationId="{04120726-9AC5-E498-EAB0-2B01A88ACA8C}"/>
          </ac:picMkLst>
        </pc:picChg>
        <pc:picChg chg="add del mod">
          <ac:chgData name="Sergio German Muños Rios" userId="66cbb74c-f403-455f-9431-05505c8a10b1" providerId="ADAL" clId="{35E69440-E784-4607-805B-9F41B77BB506}" dt="2022-06-27T20:00:49.154" v="1036" actId="478"/>
          <ac:picMkLst>
            <pc:docMk/>
            <pc:sldMk cId="3787678996" sldId="301"/>
            <ac:picMk id="34" creationId="{7B290608-ACA7-3607-2ACD-A602F43A7A59}"/>
          </ac:picMkLst>
        </pc:picChg>
      </pc:sldChg>
      <pc:sldChg chg="addSp delSp modSp mod modNotes">
        <pc:chgData name="Sergio German Muños Rios" userId="66cbb74c-f403-455f-9431-05505c8a10b1" providerId="ADAL" clId="{35E69440-E784-4607-805B-9F41B77BB506}" dt="2022-06-27T19:46:51.832" v="915"/>
        <pc:sldMkLst>
          <pc:docMk/>
          <pc:sldMk cId="761292672" sldId="304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2" creationId="{594AC7D7-C871-D445-BBF3-98272E1D08F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1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1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1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1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1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1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2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3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3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3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4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4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4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44" creationId="{5F390C18-0B98-C84A-A4D9-537DAE263A2F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4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4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4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761292672" sldId="304"/>
            <ac:spMk id="50" creationId="{00000000-0000-0000-0000-000000000000}"/>
          </ac:spMkLst>
        </pc:spChg>
        <pc:picChg chg="del">
          <ac:chgData name="Sergio German Muños Rios" userId="66cbb74c-f403-455f-9431-05505c8a10b1" providerId="ADAL" clId="{35E69440-E784-4607-805B-9F41B77BB506}" dt="2022-06-24T14:14:30.027" v="151" actId="478"/>
          <ac:picMkLst>
            <pc:docMk/>
            <pc:sldMk cId="761292672" sldId="304"/>
            <ac:picMk id="34" creationId="{E304CE74-1173-4B45-8CD0-C9A3B9A5F95D}"/>
          </ac:picMkLst>
        </pc:picChg>
        <pc:picChg chg="add del mod">
          <ac:chgData name="Sergio German Muños Rios" userId="66cbb74c-f403-455f-9431-05505c8a10b1" providerId="ADAL" clId="{35E69440-E784-4607-805B-9F41B77BB506}" dt="2022-06-24T16:43:47.439" v="667" actId="478"/>
          <ac:picMkLst>
            <pc:docMk/>
            <pc:sldMk cId="761292672" sldId="304"/>
            <ac:picMk id="35" creationId="{8590BAB2-FE3B-5BE9-82D1-6836ADA3681F}"/>
          </ac:picMkLst>
        </pc:picChg>
        <pc:picChg chg="add 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761292672" sldId="304"/>
            <ac:picMk id="36" creationId="{F4C3EC8D-A955-267F-CD54-DC40BF5ABFBC}"/>
          </ac:picMkLst>
        </pc:pic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761292672" sldId="304"/>
            <ac:cxnSpMk id="32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761292672" sldId="304"/>
            <ac:cxnSpMk id="49" creationId="{5CD70095-6358-174C-A3BB-4446D6B011C8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761292672" sldId="304"/>
            <ac:cxnSpMk id="51" creationId="{E73163F0-4350-7441-A55A-00840B81036A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761292672" sldId="304"/>
            <ac:cxnSpMk id="52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761292672" sldId="304"/>
            <ac:cxnSpMk id="62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761292672" sldId="304"/>
            <ac:cxnSpMk id="64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761292672" sldId="304"/>
            <ac:cxnSpMk id="65" creationId="{00000000-0000-0000-0000-000000000000}"/>
          </ac:cxnSpMkLst>
        </pc:cxnChg>
      </pc:sldChg>
      <pc:sldChg chg="addSp delSp modSp mod modNotes">
        <pc:chgData name="Sergio German Muños Rios" userId="66cbb74c-f403-455f-9431-05505c8a10b1" providerId="ADAL" clId="{35E69440-E784-4607-805B-9F41B77BB506}" dt="2022-06-27T20:00:56.410" v="1041"/>
        <pc:sldMkLst>
          <pc:docMk/>
          <pc:sldMk cId="2005962176" sldId="308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2" creationId="{6D7DC468-428F-FF4D-8132-D68308B9E797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1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1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1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1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1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2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2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2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3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3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3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3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4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4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4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4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6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6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6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6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6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6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6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6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6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7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7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7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7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7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7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7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7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7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8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005962176" sldId="308"/>
            <ac:spMk id="82" creationId="{00000000-0000-0000-0000-000000000000}"/>
          </ac:spMkLst>
        </pc:s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005962176" sldId="308"/>
            <ac:grpSpMk id="3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005962176" sldId="308"/>
            <ac:grpSpMk id="4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005962176" sldId="308"/>
            <ac:grpSpMk id="6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005962176" sldId="308"/>
            <ac:grpSpMk id="7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005962176" sldId="308"/>
            <ac:grpSpMk id="8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005962176" sldId="308"/>
            <ac:grpSpMk id="9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005962176" sldId="308"/>
            <ac:grpSpMk id="29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005962176" sldId="308"/>
            <ac:grpSpMk id="59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005962176" sldId="308"/>
            <ac:grpSpMk id="65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005962176" sldId="308"/>
            <ac:grpSpMk id="71" creationId="{00000000-0000-0000-0000-000000000000}"/>
          </ac:grpSpMkLst>
        </pc:grpChg>
        <pc:picChg chg="add mod">
          <ac:chgData name="Sergio German Muños Rios" userId="66cbb74c-f403-455f-9431-05505c8a10b1" providerId="ADAL" clId="{35E69440-E784-4607-805B-9F41B77BB506}" dt="2022-06-27T20:00:56.410" v="1041"/>
          <ac:picMkLst>
            <pc:docMk/>
            <pc:sldMk cId="2005962176" sldId="308"/>
            <ac:picMk id="50" creationId="{949BBD30-19FA-FB94-7C0C-B5F9108220D3}"/>
          </ac:picMkLst>
        </pc:picChg>
        <pc:picChg chg="del">
          <ac:chgData name="Sergio German Muños Rios" userId="66cbb74c-f403-455f-9431-05505c8a10b1" providerId="ADAL" clId="{35E69440-E784-4607-805B-9F41B77BB506}" dt="2022-06-24T14:14:39.569" v="155" actId="478"/>
          <ac:picMkLst>
            <pc:docMk/>
            <pc:sldMk cId="2005962176" sldId="308"/>
            <ac:picMk id="50" creationId="{A297BB2E-922E-DB45-90E0-C73D6E83D1E8}"/>
          </ac:picMkLst>
        </pc:picChg>
        <pc:picChg chg="add del mod">
          <ac:chgData name="Sergio German Muños Rios" userId="66cbb74c-f403-455f-9431-05505c8a10b1" providerId="ADAL" clId="{35E69440-E784-4607-805B-9F41B77BB506}" dt="2022-06-27T20:00:55.436" v="1040" actId="478"/>
          <ac:picMkLst>
            <pc:docMk/>
            <pc:sldMk cId="2005962176" sldId="308"/>
            <ac:picMk id="51" creationId="{B3065B6E-F476-1CF3-69D6-2C39CECD7BD9}"/>
          </ac:picMkLst>
        </pc:picChg>
      </pc:sldChg>
      <pc:sldChg chg="addSp delSp modSp mod modNotes">
        <pc:chgData name="Sergio German Muños Rios" userId="66cbb74c-f403-455f-9431-05505c8a10b1" providerId="ADAL" clId="{35E69440-E784-4607-805B-9F41B77BB506}" dt="2022-06-27T20:00:35.738" v="1031" actId="1035"/>
        <pc:sldMkLst>
          <pc:docMk/>
          <pc:sldMk cId="185486488" sldId="316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2" creationId="{DCB397A7-1C40-734B-981E-EEB42C4D2C23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3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3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3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3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3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6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6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6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7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7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7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7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8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8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8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8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9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9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9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85486488" sldId="316"/>
            <ac:spMk id="93" creationId="{00000000-0000-0000-0000-000000000000}"/>
          </ac:spMkLst>
        </pc:s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85486488" sldId="316"/>
            <ac:grpSpMk id="6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85486488" sldId="316"/>
            <ac:grpSpMk id="7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85486488" sldId="316"/>
            <ac:grpSpMk id="8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85486488" sldId="316"/>
            <ac:grpSpMk id="9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85486488" sldId="316"/>
            <ac:grpSpMk id="10" creationId="{00000000-0000-0000-0000-000000000000}"/>
          </ac:grpSpMkLst>
        </pc:grpChg>
        <pc:picChg chg="add mod">
          <ac:chgData name="Sergio German Muños Rios" userId="66cbb74c-f403-455f-9431-05505c8a10b1" providerId="ADAL" clId="{35E69440-E784-4607-805B-9F41B77BB506}" dt="2022-06-27T20:00:35.738" v="1031" actId="1035"/>
          <ac:picMkLst>
            <pc:docMk/>
            <pc:sldMk cId="185486488" sldId="316"/>
            <ac:picMk id="39" creationId="{95382FAE-8DFC-E052-92AB-E9E7AB1E4725}"/>
          </ac:picMkLst>
        </pc:picChg>
        <pc:picChg chg="del">
          <ac:chgData name="Sergio German Muños Rios" userId="66cbb74c-f403-455f-9431-05505c8a10b1" providerId="ADAL" clId="{35E69440-E784-4607-805B-9F41B77BB506}" dt="2022-06-24T14:14:00.972" v="143" actId="478"/>
          <ac:picMkLst>
            <pc:docMk/>
            <pc:sldMk cId="185486488" sldId="316"/>
            <ac:picMk id="39" creationId="{FA9B7E03-D970-344A-A945-0BCEB5AB4B6C}"/>
          </ac:picMkLst>
        </pc:picChg>
        <pc:picChg chg="add del mod">
          <ac:chgData name="Sergio German Muños Rios" userId="66cbb74c-f403-455f-9431-05505c8a10b1" providerId="ADAL" clId="{35E69440-E784-4607-805B-9F41B77BB506}" dt="2022-06-24T16:43:29.873" v="659" actId="478"/>
          <ac:picMkLst>
            <pc:docMk/>
            <pc:sldMk cId="185486488" sldId="316"/>
            <ac:picMk id="40" creationId="{5B673071-3A4B-D29A-BEAC-598F427308C3}"/>
          </ac:picMkLst>
        </pc:picChg>
        <pc:picChg chg="add del mod">
          <ac:chgData name="Sergio German Muños Rios" userId="66cbb74c-f403-455f-9431-05505c8a10b1" providerId="ADAL" clId="{35E69440-E784-4607-805B-9F41B77BB506}" dt="2022-06-27T20:00:32.450" v="1028" actId="478"/>
          <ac:picMkLst>
            <pc:docMk/>
            <pc:sldMk cId="185486488" sldId="316"/>
            <ac:picMk id="41" creationId="{4A21764D-788E-8010-165C-87428DB943F1}"/>
          </ac:picMkLst>
        </pc:pic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185486488" sldId="316"/>
            <ac:cxnSpMk id="54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185486488" sldId="316"/>
            <ac:cxnSpMk id="55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185486488" sldId="316"/>
            <ac:cxnSpMk id="56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185486488" sldId="316"/>
            <ac:cxnSpMk id="77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185486488" sldId="316"/>
            <ac:cxnSpMk id="78" creationId="{00000000-0000-0000-0000-000000000000}"/>
          </ac:cxnSpMkLst>
        </pc:cxnChg>
      </pc:sldChg>
      <pc:sldChg chg="addSp delSp modSp mod modNotes">
        <pc:chgData name="Sergio German Muños Rios" userId="66cbb74c-f403-455f-9431-05505c8a10b1" providerId="ADAL" clId="{35E69440-E784-4607-805B-9F41B77BB506}" dt="2022-06-27T20:00:53.361" v="1039"/>
        <pc:sldMkLst>
          <pc:docMk/>
          <pc:sldMk cId="1192637756" sldId="343"/>
        </pc:sldMkLst>
        <pc:spChg chg="mod">
          <ac:chgData name="Sergio German Muños Rios" userId="66cbb74c-f403-455f-9431-05505c8a10b1" providerId="ADAL" clId="{35E69440-E784-4607-805B-9F41B77BB506}" dt="2022-06-24T14:28:18.511" v="302" actId="207"/>
          <ac:spMkLst>
            <pc:docMk/>
            <pc:sldMk cId="1192637756" sldId="343"/>
            <ac:spMk id="2" creationId="{6D6589FA-A769-AA48-BB7A-B1006C3703B7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1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1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1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1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2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2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2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2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2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2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2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2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2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3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3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3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3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3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3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3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3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4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4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4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4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4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4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4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4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5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5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5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5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5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5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6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6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6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7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7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7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8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8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8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8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8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192637756" sldId="343"/>
            <ac:spMk id="87" creationId="{00000000-0000-0000-0000-000000000000}"/>
          </ac:spMkLst>
        </pc:s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19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27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32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37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46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49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52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55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58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59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60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1192637756" sldId="343"/>
            <ac:grpSpMk id="61" creationId="{00000000-0000-0000-0000-000000000000}"/>
          </ac:grpSpMkLst>
        </pc:grpChg>
        <pc:graphicFrameChg chg="mod">
          <ac:chgData name="Sergio German Muños Rios" userId="66cbb74c-f403-455f-9431-05505c8a10b1" providerId="ADAL" clId="{35E69440-E784-4607-805B-9F41B77BB506}" dt="2022-06-27T19:46:51.832" v="915"/>
          <ac:graphicFrameMkLst>
            <pc:docMk/>
            <pc:sldMk cId="1192637756" sldId="343"/>
            <ac:graphicFrameMk id="11" creationId="{00000000-0000-0000-0000-000000000000}"/>
          </ac:graphicFrameMkLst>
        </pc:graphicFrameChg>
        <pc:graphicFrameChg chg="mod">
          <ac:chgData name="Sergio German Muños Rios" userId="66cbb74c-f403-455f-9431-05505c8a10b1" providerId="ADAL" clId="{35E69440-E784-4607-805B-9F41B77BB506}" dt="2022-06-27T19:46:51.832" v="915"/>
          <ac:graphicFrameMkLst>
            <pc:docMk/>
            <pc:sldMk cId="1192637756" sldId="343"/>
            <ac:graphicFrameMk id="12" creationId="{00000000-0000-0000-0000-000000000000}"/>
          </ac:graphicFrameMkLst>
        </pc:graphicFrameChg>
        <pc:graphicFrameChg chg="mod">
          <ac:chgData name="Sergio German Muños Rios" userId="66cbb74c-f403-455f-9431-05505c8a10b1" providerId="ADAL" clId="{35E69440-E784-4607-805B-9F41B77BB506}" dt="2022-06-27T19:46:51.832" v="915"/>
          <ac:graphicFrameMkLst>
            <pc:docMk/>
            <pc:sldMk cId="1192637756" sldId="343"/>
            <ac:graphicFrameMk id="13" creationId="{00000000-0000-0000-0000-000000000000}"/>
          </ac:graphicFrameMkLst>
        </pc:graphicFrameChg>
        <pc:graphicFrameChg chg="mod">
          <ac:chgData name="Sergio German Muños Rios" userId="66cbb74c-f403-455f-9431-05505c8a10b1" providerId="ADAL" clId="{35E69440-E784-4607-805B-9F41B77BB506}" dt="2022-06-27T19:46:51.832" v="915"/>
          <ac:graphicFrameMkLst>
            <pc:docMk/>
            <pc:sldMk cId="1192637756" sldId="343"/>
            <ac:graphicFrameMk id="14" creationId="{00000000-0000-0000-0000-000000000000}"/>
          </ac:graphicFrameMkLst>
        </pc:graphicFrameChg>
        <pc:picChg chg="add del mod">
          <ac:chgData name="Sergio German Muños Rios" userId="66cbb74c-f403-455f-9431-05505c8a10b1" providerId="ADAL" clId="{35E69440-E784-4607-805B-9F41B77BB506}" dt="2022-06-24T16:43:50.440" v="669" actId="478"/>
          <ac:picMkLst>
            <pc:docMk/>
            <pc:sldMk cId="1192637756" sldId="343"/>
            <ac:picMk id="67" creationId="{40F0D5E4-AF99-391A-B512-90B64D937347}"/>
          </ac:picMkLst>
        </pc:picChg>
        <pc:picChg chg="add mod">
          <ac:chgData name="Sergio German Muños Rios" userId="66cbb74c-f403-455f-9431-05505c8a10b1" providerId="ADAL" clId="{35E69440-E784-4607-805B-9F41B77BB506}" dt="2022-06-27T20:00:53.361" v="1039"/>
          <ac:picMkLst>
            <pc:docMk/>
            <pc:sldMk cId="1192637756" sldId="343"/>
            <ac:picMk id="67" creationId="{798070EF-69DA-D697-8DEE-7FD571F61E54}"/>
          </ac:picMkLst>
        </pc:picChg>
        <pc:picChg chg="del">
          <ac:chgData name="Sergio German Muños Rios" userId="66cbb74c-f403-455f-9431-05505c8a10b1" providerId="ADAL" clId="{35E69440-E784-4607-805B-9F41B77BB506}" dt="2022-06-24T14:14:35.721" v="153" actId="478"/>
          <ac:picMkLst>
            <pc:docMk/>
            <pc:sldMk cId="1192637756" sldId="343"/>
            <ac:picMk id="68" creationId="{C42807CE-93AB-6E44-A09F-5D1316A02768}"/>
          </ac:picMkLst>
        </pc:picChg>
        <pc:picChg chg="add del mod">
          <ac:chgData name="Sergio German Muños Rios" userId="66cbb74c-f403-455f-9431-05505c8a10b1" providerId="ADAL" clId="{35E69440-E784-4607-805B-9F41B77BB506}" dt="2022-06-24T16:43:54.905" v="671" actId="478"/>
          <ac:picMkLst>
            <pc:docMk/>
            <pc:sldMk cId="1192637756" sldId="343"/>
            <ac:picMk id="69" creationId="{3D887F9C-CF06-291D-FFE7-5ACC02F9A902}"/>
          </ac:picMkLst>
        </pc:picChg>
        <pc:picChg chg="add del mod">
          <ac:chgData name="Sergio German Muños Rios" userId="66cbb74c-f403-455f-9431-05505c8a10b1" providerId="ADAL" clId="{35E69440-E784-4607-805B-9F41B77BB506}" dt="2022-06-27T20:00:52.452" v="1038" actId="478"/>
          <ac:picMkLst>
            <pc:docMk/>
            <pc:sldMk cId="1192637756" sldId="343"/>
            <ac:picMk id="70" creationId="{42C76183-6B33-0779-29F7-D67C0E64FCBB}"/>
          </ac:picMkLst>
        </pc:picChg>
      </pc:sldChg>
      <pc:sldChg chg="addSp delSp modSp mod modNotes">
        <pc:chgData name="Sergio German Muños Rios" userId="66cbb74c-f403-455f-9431-05505c8a10b1" providerId="ADAL" clId="{35E69440-E784-4607-805B-9F41B77BB506}" dt="2022-06-27T20:00:40.079" v="1033"/>
        <pc:sldMkLst>
          <pc:docMk/>
          <pc:sldMk cId="2917425544" sldId="344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2" creationId="{341DF35F-626F-3344-9D0C-79B862775BB7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3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4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9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9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9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9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9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9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0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0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0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0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1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1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2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2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2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3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3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3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3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3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3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3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4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4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917425544" sldId="344"/>
            <ac:spMk id="142" creationId="{00000000-0000-0000-0000-000000000000}"/>
          </ac:spMkLst>
        </pc:spChg>
        <pc:graphicFrameChg chg="mod">
          <ac:chgData name="Sergio German Muños Rios" userId="66cbb74c-f403-455f-9431-05505c8a10b1" providerId="ADAL" clId="{35E69440-E784-4607-805B-9F41B77BB506}" dt="2022-06-27T19:46:51.832" v="915"/>
          <ac:graphicFrameMkLst>
            <pc:docMk/>
            <pc:sldMk cId="2917425544" sldId="344"/>
            <ac:graphicFrameMk id="83" creationId="{00000000-0000-0000-0000-000000000000}"/>
          </ac:graphicFrameMkLst>
        </pc:graphicFrameChg>
        <pc:graphicFrameChg chg="mod">
          <ac:chgData name="Sergio German Muños Rios" userId="66cbb74c-f403-455f-9431-05505c8a10b1" providerId="ADAL" clId="{35E69440-E784-4607-805B-9F41B77BB506}" dt="2022-06-27T19:46:51.832" v="915"/>
          <ac:graphicFrameMkLst>
            <pc:docMk/>
            <pc:sldMk cId="2917425544" sldId="344"/>
            <ac:graphicFrameMk id="101" creationId="{00000000-0000-0000-0000-000000000000}"/>
          </ac:graphicFrameMkLst>
        </pc:graphicFrameChg>
        <pc:graphicFrameChg chg="mod">
          <ac:chgData name="Sergio German Muños Rios" userId="66cbb74c-f403-455f-9431-05505c8a10b1" providerId="ADAL" clId="{35E69440-E784-4607-805B-9F41B77BB506}" dt="2022-06-27T19:46:51.832" v="915"/>
          <ac:graphicFrameMkLst>
            <pc:docMk/>
            <pc:sldMk cId="2917425544" sldId="344"/>
            <ac:graphicFrameMk id="125" creationId="{00000000-0000-0000-0000-000000000000}"/>
          </ac:graphicFrameMkLst>
        </pc:graphicFrameChg>
        <pc:picChg chg="add mod">
          <ac:chgData name="Sergio German Muños Rios" userId="66cbb74c-f403-455f-9431-05505c8a10b1" providerId="ADAL" clId="{35E69440-E784-4607-805B-9F41B77BB506}" dt="2022-06-27T20:00:40.079" v="1033"/>
          <ac:picMkLst>
            <pc:docMk/>
            <pc:sldMk cId="2917425544" sldId="344"/>
            <ac:picMk id="34" creationId="{3C10C84B-4782-3504-F865-8489AF0E9A8D}"/>
          </ac:picMkLst>
        </pc:picChg>
        <pc:picChg chg="del">
          <ac:chgData name="Sergio German Muños Rios" userId="66cbb74c-f403-455f-9431-05505c8a10b1" providerId="ADAL" clId="{35E69440-E784-4607-805B-9F41B77BB506}" dt="2022-06-24T14:14:10.628" v="145" actId="478"/>
          <ac:picMkLst>
            <pc:docMk/>
            <pc:sldMk cId="2917425544" sldId="344"/>
            <ac:picMk id="34" creationId="{A31FF9A4-47D8-344F-B413-31A4D6E4A0F9}"/>
          </ac:picMkLst>
        </pc:picChg>
        <pc:picChg chg="add del mod">
          <ac:chgData name="Sergio German Muños Rios" userId="66cbb74c-f403-455f-9431-05505c8a10b1" providerId="ADAL" clId="{35E69440-E784-4607-805B-9F41B77BB506}" dt="2022-06-24T16:43:33.378" v="661" actId="478"/>
          <ac:picMkLst>
            <pc:docMk/>
            <pc:sldMk cId="2917425544" sldId="344"/>
            <ac:picMk id="35" creationId="{E4CE3054-9486-6FE2-D2B5-140E9A4AB83C}"/>
          </ac:picMkLst>
        </pc:picChg>
        <pc:picChg chg="add del mod">
          <ac:chgData name="Sergio German Muños Rios" userId="66cbb74c-f403-455f-9431-05505c8a10b1" providerId="ADAL" clId="{35E69440-E784-4607-805B-9F41B77BB506}" dt="2022-06-27T20:00:39.291" v="1032" actId="478"/>
          <ac:picMkLst>
            <pc:docMk/>
            <pc:sldMk cId="2917425544" sldId="344"/>
            <ac:picMk id="36" creationId="{0E65833A-DF8F-4CB9-FF79-DF53D7BD1490}"/>
          </ac:picMkLst>
        </pc:picChg>
      </pc:sldChg>
      <pc:sldChg chg="addSp delSp modSp mod modNotes">
        <pc:chgData name="Sergio German Muños Rios" userId="66cbb74c-f403-455f-9431-05505c8a10b1" providerId="ADAL" clId="{35E69440-E784-4607-805B-9F41B77BB506}" dt="2022-06-27T19:46:51.832" v="915"/>
        <pc:sldMkLst>
          <pc:docMk/>
          <pc:sldMk cId="221944036" sldId="345"/>
        </pc:sldMkLst>
        <pc:spChg chg="mod">
          <ac:chgData name="Sergio German Muños Rios" userId="66cbb74c-f403-455f-9431-05505c8a10b1" providerId="ADAL" clId="{35E69440-E784-4607-805B-9F41B77BB506}" dt="2022-06-24T14:26:19.417" v="276" actId="207"/>
          <ac:spMkLst>
            <pc:docMk/>
            <pc:sldMk cId="221944036" sldId="345"/>
            <ac:spMk id="2" creationId="{24A2B9F6-5A1B-EF47-AFD7-7D751AF21911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3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3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3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3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3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6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6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6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7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7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7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7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8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8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8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8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9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9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9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21944036" sldId="345"/>
            <ac:spMk id="93" creationId="{00000000-0000-0000-0000-000000000000}"/>
          </ac:spMkLst>
        </pc:s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21944036" sldId="345"/>
            <ac:grpSpMk id="6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21944036" sldId="345"/>
            <ac:grpSpMk id="7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21944036" sldId="345"/>
            <ac:grpSpMk id="8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21944036" sldId="345"/>
            <ac:grpSpMk id="9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221944036" sldId="345"/>
            <ac:grpSpMk id="10" creationId="{00000000-0000-0000-0000-000000000000}"/>
          </ac:grpSpMkLst>
        </pc:grpChg>
        <pc:picChg chg="del">
          <ac:chgData name="Sergio German Muños Rios" userId="66cbb74c-f403-455f-9431-05505c8a10b1" providerId="ADAL" clId="{35E69440-E784-4607-805B-9F41B77BB506}" dt="2022-06-24T14:14:45.016" v="157" actId="478"/>
          <ac:picMkLst>
            <pc:docMk/>
            <pc:sldMk cId="221944036" sldId="345"/>
            <ac:picMk id="39" creationId="{1CED00CE-2038-3345-B4E5-4C1334BA5A36}"/>
          </ac:picMkLst>
        </pc:picChg>
        <pc:picChg chg="add del mod">
          <ac:chgData name="Sergio German Muños Rios" userId="66cbb74c-f403-455f-9431-05505c8a10b1" providerId="ADAL" clId="{35E69440-E784-4607-805B-9F41B77BB506}" dt="2022-06-24T16:44:00.953" v="673" actId="478"/>
          <ac:picMkLst>
            <pc:docMk/>
            <pc:sldMk cId="221944036" sldId="345"/>
            <ac:picMk id="40" creationId="{E306DB4C-43D3-B937-764F-B0FFFD541FE9}"/>
          </ac:picMkLst>
        </pc:picChg>
        <pc:picChg chg="add 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221944036" sldId="345"/>
            <ac:picMk id="41" creationId="{EB0107DA-B6E4-8119-279A-0F8BCC8E3E4D}"/>
          </ac:picMkLst>
        </pc:pic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221944036" sldId="345"/>
            <ac:cxnSpMk id="54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221944036" sldId="345"/>
            <ac:cxnSpMk id="55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221944036" sldId="345"/>
            <ac:cxnSpMk id="56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221944036" sldId="345"/>
            <ac:cxnSpMk id="77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221944036" sldId="345"/>
            <ac:cxnSpMk id="78" creationId="{00000000-0000-0000-0000-000000000000}"/>
          </ac:cxnSpMkLst>
        </pc:cxnChg>
      </pc:sldChg>
      <pc:sldChg chg="addSp delSp modSp mod modNotes">
        <pc:chgData name="Sergio German Muños Rios" userId="66cbb74c-f403-455f-9431-05505c8a10b1" providerId="ADAL" clId="{35E69440-E784-4607-805B-9F41B77BB506}" dt="2022-06-27T20:00:59.141" v="1043"/>
        <pc:sldMkLst>
          <pc:docMk/>
          <pc:sldMk cId="3741936871" sldId="362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2" creationId="{29FC4D17-5A44-F442-830A-583C09B43DA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1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1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4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4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4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4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5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5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5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6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6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6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6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6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6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6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7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7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7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8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8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8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8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8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41936871" sldId="362"/>
            <ac:spMk id="86" creationId="{00000000-0000-0000-0000-000000000000}"/>
          </ac:spMkLst>
        </pc:spChg>
        <pc:picChg chg="add mod">
          <ac:chgData name="Sergio German Muños Rios" userId="66cbb74c-f403-455f-9431-05505c8a10b1" providerId="ADAL" clId="{35E69440-E784-4607-805B-9F41B77BB506}" dt="2022-06-27T20:00:59.141" v="1043"/>
          <ac:picMkLst>
            <pc:docMk/>
            <pc:sldMk cId="3741936871" sldId="362"/>
            <ac:picMk id="34" creationId="{0704725B-D2C2-84FD-CD1B-3E32592C0DF3}"/>
          </ac:picMkLst>
        </pc:picChg>
        <pc:picChg chg="del mod">
          <ac:chgData name="Sergio German Muños Rios" userId="66cbb74c-f403-455f-9431-05505c8a10b1" providerId="ADAL" clId="{35E69440-E784-4607-805B-9F41B77BB506}" dt="2022-06-24T14:24:12.876" v="251" actId="478"/>
          <ac:picMkLst>
            <pc:docMk/>
            <pc:sldMk cId="3741936871" sldId="362"/>
            <ac:picMk id="34" creationId="{6BDB6684-C3CF-EF41-96A8-DB43B7CEAC09}"/>
          </ac:picMkLst>
        </pc:picChg>
        <pc:picChg chg="add del mod">
          <ac:chgData name="Sergio German Muños Rios" userId="66cbb74c-f403-455f-9431-05505c8a10b1" providerId="ADAL" clId="{35E69440-E784-4607-805B-9F41B77BB506}" dt="2022-06-24T16:44:04.723" v="675" actId="478"/>
          <ac:picMkLst>
            <pc:docMk/>
            <pc:sldMk cId="3741936871" sldId="362"/>
            <ac:picMk id="35" creationId="{99D7DC77-442D-C8C0-BB09-36B727841EC9}"/>
          </ac:picMkLst>
        </pc:picChg>
        <pc:picChg chg="add del mod">
          <ac:chgData name="Sergio German Muños Rios" userId="66cbb74c-f403-455f-9431-05505c8a10b1" providerId="ADAL" clId="{35E69440-E784-4607-805B-9F41B77BB506}" dt="2022-06-27T20:00:58.140" v="1042" actId="478"/>
          <ac:picMkLst>
            <pc:docMk/>
            <pc:sldMk cId="3741936871" sldId="362"/>
            <ac:picMk id="36" creationId="{7BC9027B-21B1-6B92-8166-2090ED2EA8A4}"/>
          </ac:picMkLst>
        </pc:pic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3741936871" sldId="362"/>
            <ac:cxnSpMk id="16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3741936871" sldId="362"/>
            <ac:cxnSpMk id="20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3741936871" sldId="362"/>
            <ac:cxnSpMk id="77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3741936871" sldId="362"/>
            <ac:cxnSpMk id="78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3741936871" sldId="362"/>
            <ac:cxnSpMk id="80" creationId="{00000000-0000-0000-0000-000000000000}"/>
          </ac:cxnSpMkLst>
        </pc:cxnChg>
      </pc:sldChg>
      <pc:sldChg chg="addSp delSp modSp mod modNotes">
        <pc:chgData name="Sergio German Muños Rios" userId="66cbb74c-f403-455f-9431-05505c8a10b1" providerId="ADAL" clId="{35E69440-E784-4607-805B-9F41B77BB506}" dt="2022-06-27T20:01:05.060" v="1045"/>
        <pc:sldMkLst>
          <pc:docMk/>
          <pc:sldMk cId="902897980" sldId="363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5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59" creationId="{00000000-0000-0000-0000-000000000000}"/>
          </ac:spMkLst>
        </pc:spChg>
        <pc:spChg chg="del">
          <ac:chgData name="Sergio German Muños Rios" userId="66cbb74c-f403-455f-9431-05505c8a10b1" providerId="ADAL" clId="{35E69440-E784-4607-805B-9F41B77BB506}" dt="2022-06-24T14:17:53.307" v="198" actId="478"/>
          <ac:spMkLst>
            <pc:docMk/>
            <pc:sldMk cId="902897980" sldId="363"/>
            <ac:spMk id="60" creationId="{00000000-0000-0000-0000-000000000000}"/>
          </ac:spMkLst>
        </pc:spChg>
        <pc:spChg chg="del">
          <ac:chgData name="Sergio German Muños Rios" userId="66cbb74c-f403-455f-9431-05505c8a10b1" providerId="ADAL" clId="{35E69440-E784-4607-805B-9F41B77BB506}" dt="2022-06-24T14:17:58.827" v="200" actId="478"/>
          <ac:spMkLst>
            <pc:docMk/>
            <pc:sldMk cId="902897980" sldId="363"/>
            <ac:spMk id="62" creationId="{00000000-0000-0000-0000-000000000000}"/>
          </ac:spMkLst>
        </pc:spChg>
        <pc:spChg chg="del">
          <ac:chgData name="Sergio German Muños Rios" userId="66cbb74c-f403-455f-9431-05505c8a10b1" providerId="ADAL" clId="{35E69440-E784-4607-805B-9F41B77BB506}" dt="2022-06-24T14:17:52.401" v="197" actId="478"/>
          <ac:spMkLst>
            <pc:docMk/>
            <pc:sldMk cId="902897980" sldId="363"/>
            <ac:spMk id="6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6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65" creationId="{00000000-0000-0000-0000-000000000000}"/>
          </ac:spMkLst>
        </pc:spChg>
        <pc:spChg chg="add del 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6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68" creationId="{00000000-0000-0000-0000-000000000000}"/>
          </ac:spMkLst>
        </pc:spChg>
        <pc:spChg chg="del">
          <ac:chgData name="Sergio German Muños Rios" userId="66cbb74c-f403-455f-9431-05505c8a10b1" providerId="ADAL" clId="{35E69440-E784-4607-805B-9F41B77BB506}" dt="2022-06-24T14:18:00.464" v="201" actId="478"/>
          <ac:spMkLst>
            <pc:docMk/>
            <pc:sldMk cId="902897980" sldId="363"/>
            <ac:spMk id="69" creationId="{00000000-0000-0000-0000-000000000000}"/>
          </ac:spMkLst>
        </pc:spChg>
        <pc:spChg chg="del">
          <ac:chgData name="Sergio German Muños Rios" userId="66cbb74c-f403-455f-9431-05505c8a10b1" providerId="ADAL" clId="{35E69440-E784-4607-805B-9F41B77BB506}" dt="2022-06-24T14:18:21.331" v="208" actId="478"/>
          <ac:spMkLst>
            <pc:docMk/>
            <pc:sldMk cId="902897980" sldId="363"/>
            <ac:spMk id="71" creationId="{00000000-0000-0000-0000-000000000000}"/>
          </ac:spMkLst>
        </pc:spChg>
        <pc:spChg chg="del">
          <ac:chgData name="Sergio German Muños Rios" userId="66cbb74c-f403-455f-9431-05505c8a10b1" providerId="ADAL" clId="{35E69440-E784-4607-805B-9F41B77BB506}" dt="2022-06-24T14:17:58.076" v="199" actId="478"/>
          <ac:spMkLst>
            <pc:docMk/>
            <pc:sldMk cId="902897980" sldId="363"/>
            <ac:spMk id="7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7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7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7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77" creationId="{00000000-0000-0000-0000-000000000000}"/>
          </ac:spMkLst>
        </pc:spChg>
        <pc:spChg chg="del">
          <ac:chgData name="Sergio German Muños Rios" userId="66cbb74c-f403-455f-9431-05505c8a10b1" providerId="ADAL" clId="{35E69440-E784-4607-805B-9F41B77BB506}" dt="2022-06-24T14:18:19.226" v="207" actId="478"/>
          <ac:spMkLst>
            <pc:docMk/>
            <pc:sldMk cId="902897980" sldId="363"/>
            <ac:spMk id="7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80" creationId="{00000000-0000-0000-0000-000000000000}"/>
          </ac:spMkLst>
        </pc:spChg>
        <pc:spChg chg="del">
          <ac:chgData name="Sergio German Muños Rios" userId="66cbb74c-f403-455f-9431-05505c8a10b1" providerId="ADAL" clId="{35E69440-E784-4607-805B-9F41B77BB506}" dt="2022-06-24T14:18:18.362" v="206" actId="478"/>
          <ac:spMkLst>
            <pc:docMk/>
            <pc:sldMk cId="902897980" sldId="363"/>
            <ac:spMk id="8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8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83" creationId="{00000000-0000-0000-0000-000000000000}"/>
          </ac:spMkLst>
        </pc:spChg>
        <pc:spChg chg="add del 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0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05" creationId="{00000000-0000-0000-0000-000000000000}"/>
          </ac:spMkLst>
        </pc:spChg>
        <pc:spChg chg="del mod">
          <ac:chgData name="Sergio German Muños Rios" userId="66cbb74c-f403-455f-9431-05505c8a10b1" providerId="ADAL" clId="{35E69440-E784-4607-805B-9F41B77BB506}" dt="2022-06-24T14:17:46.195" v="193" actId="478"/>
          <ac:spMkLst>
            <pc:docMk/>
            <pc:sldMk cId="902897980" sldId="363"/>
            <ac:spMk id="10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08" creationId="{00000000-0000-0000-0000-000000000000}"/>
          </ac:spMkLst>
        </pc:spChg>
        <pc:spChg chg="del mod">
          <ac:chgData name="Sergio German Muños Rios" userId="66cbb74c-f403-455f-9431-05505c8a10b1" providerId="ADAL" clId="{35E69440-E784-4607-805B-9F41B77BB506}" dt="2022-06-24T14:17:46.891" v="194" actId="478"/>
          <ac:spMkLst>
            <pc:docMk/>
            <pc:sldMk cId="902897980" sldId="363"/>
            <ac:spMk id="10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1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1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3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3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3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4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4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4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4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4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5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52" creationId="{00000000-0000-0000-0000-000000000000}"/>
          </ac:spMkLst>
        </pc:spChg>
        <pc:spChg chg="add del 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9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199" creationId="{00000000-0000-0000-0000-000000000000}"/>
          </ac:spMkLst>
        </pc:spChg>
        <pc:spChg chg="del">
          <ac:chgData name="Sergio German Muños Rios" userId="66cbb74c-f403-455f-9431-05505c8a10b1" providerId="ADAL" clId="{35E69440-E784-4607-805B-9F41B77BB506}" dt="2022-06-24T14:17:49.394" v="196" actId="478"/>
          <ac:spMkLst>
            <pc:docMk/>
            <pc:sldMk cId="902897980" sldId="363"/>
            <ac:spMk id="20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202" creationId="{00000000-0000-0000-0000-000000000000}"/>
          </ac:spMkLst>
        </pc:spChg>
        <pc:spChg chg="del mod">
          <ac:chgData name="Sergio German Muños Rios" userId="66cbb74c-f403-455f-9431-05505c8a10b1" providerId="ADAL" clId="{35E69440-E784-4607-805B-9F41B77BB506}" dt="2022-06-24T14:17:48.753" v="195" actId="478"/>
          <ac:spMkLst>
            <pc:docMk/>
            <pc:sldMk cId="902897980" sldId="363"/>
            <ac:spMk id="20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20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902897980" sldId="363"/>
            <ac:spMk id="205" creationId="{00000000-0000-0000-0000-000000000000}"/>
          </ac:spMkLst>
        </pc:spChg>
        <pc:picChg chg="add mod">
          <ac:chgData name="Sergio German Muños Rios" userId="66cbb74c-f403-455f-9431-05505c8a10b1" providerId="ADAL" clId="{35E69440-E784-4607-805B-9F41B77BB506}" dt="2022-06-27T20:01:05.060" v="1045"/>
          <ac:picMkLst>
            <pc:docMk/>
            <pc:sldMk cId="902897980" sldId="363"/>
            <ac:picMk id="42" creationId="{2FE180C6-E5DB-9906-3AB9-485BD72D26EA}"/>
          </ac:picMkLst>
        </pc:picChg>
        <pc:picChg chg="del">
          <ac:chgData name="Sergio German Muños Rios" userId="66cbb74c-f403-455f-9431-05505c8a10b1" providerId="ADAL" clId="{35E69440-E784-4607-805B-9F41B77BB506}" dt="2022-06-24T14:14:49.376" v="159" actId="478"/>
          <ac:picMkLst>
            <pc:docMk/>
            <pc:sldMk cId="902897980" sldId="363"/>
            <ac:picMk id="54" creationId="{B7BAF500-7A10-E445-8C24-3393EB6404AD}"/>
          </ac:picMkLst>
        </pc:picChg>
        <pc:picChg chg="add del mod">
          <ac:chgData name="Sergio German Muños Rios" userId="66cbb74c-f403-455f-9431-05505c8a10b1" providerId="ADAL" clId="{35E69440-E784-4607-805B-9F41B77BB506}" dt="2022-06-24T16:44:08.952" v="677" actId="478"/>
          <ac:picMkLst>
            <pc:docMk/>
            <pc:sldMk cId="902897980" sldId="363"/>
            <ac:picMk id="55" creationId="{21536905-9BBC-B536-3E85-52B0A41629E5}"/>
          </ac:picMkLst>
        </pc:picChg>
        <pc:picChg chg="add del mod">
          <ac:chgData name="Sergio German Muños Rios" userId="66cbb74c-f403-455f-9431-05505c8a10b1" providerId="ADAL" clId="{35E69440-E784-4607-805B-9F41B77BB506}" dt="2022-06-27T20:01:00.812" v="1044" actId="478"/>
          <ac:picMkLst>
            <pc:docMk/>
            <pc:sldMk cId="902897980" sldId="363"/>
            <ac:picMk id="56" creationId="{0D75A4F9-13A9-BD7D-4E8A-44BFEFA86266}"/>
          </ac:picMkLst>
        </pc:pic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902897980" sldId="363"/>
            <ac:cxnSpMk id="15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902897980" sldId="363"/>
            <ac:cxnSpMk id="153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902897980" sldId="363"/>
            <ac:cxnSpMk id="154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902897980" sldId="363"/>
            <ac:cxnSpMk id="155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902897980" sldId="363"/>
            <ac:cxnSpMk id="156" creationId="{00000000-0000-0000-0000-000000000000}"/>
          </ac:cxnSpMkLst>
        </pc:cxnChg>
      </pc:sldChg>
      <pc:sldChg chg="addSp delSp modSp mod modNotes">
        <pc:chgData name="Sergio German Muños Rios" userId="66cbb74c-f403-455f-9431-05505c8a10b1" providerId="ADAL" clId="{35E69440-E784-4607-805B-9F41B77BB506}" dt="2022-06-27T19:46:51.832" v="915"/>
        <pc:sldMkLst>
          <pc:docMk/>
          <pc:sldMk cId="3464892325" sldId="372"/>
        </pc:sldMkLst>
        <pc:spChg chg="mod">
          <ac:chgData name="Sergio German Muños Rios" userId="66cbb74c-f403-455f-9431-05505c8a10b1" providerId="ADAL" clId="{35E69440-E784-4607-805B-9F41B77BB506}" dt="2022-06-24T15:04:30.053" v="452" actId="207"/>
          <ac:spMkLst>
            <pc:docMk/>
            <pc:sldMk cId="3464892325" sldId="372"/>
            <ac:spMk id="2" creationId="{F4FE1739-15EF-7647-9AF8-F26B77874EFC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2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4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9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9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1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4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4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4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4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4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4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4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5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5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5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5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6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6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6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6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7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7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7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7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7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7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7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464892325" sldId="372"/>
            <ac:spMk id="179" creationId="{00000000-0000-0000-0000-000000000000}"/>
          </ac:spMkLst>
        </pc:s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3464892325" sldId="372"/>
            <ac:grpSpMk id="56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3464892325" sldId="372"/>
            <ac:grpSpMk id="57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3464892325" sldId="372"/>
            <ac:grpSpMk id="89" creationId="{00000000-0000-0000-0000-000000000000}"/>
          </ac:grpSpMkLst>
        </pc:grpChg>
        <pc:grpChg chg="mod">
          <ac:chgData name="Sergio German Muños Rios" userId="66cbb74c-f403-455f-9431-05505c8a10b1" providerId="ADAL" clId="{35E69440-E784-4607-805B-9F41B77BB506}" dt="2022-06-27T19:46:51.832" v="915"/>
          <ac:grpSpMkLst>
            <pc:docMk/>
            <pc:sldMk cId="3464892325" sldId="372"/>
            <ac:grpSpMk id="90" creationId="{00000000-0000-0000-0000-000000000000}"/>
          </ac:grpSpMkLst>
        </pc:grpChg>
        <pc:picChg chg="del">
          <ac:chgData name="Sergio German Muños Rios" userId="66cbb74c-f403-455f-9431-05505c8a10b1" providerId="ADAL" clId="{35E69440-E784-4607-805B-9F41B77BB506}" dt="2022-06-24T15:04:33.488" v="453" actId="478"/>
          <ac:picMkLst>
            <pc:docMk/>
            <pc:sldMk cId="3464892325" sldId="372"/>
            <ac:picMk id="39" creationId="{3477E78F-0039-9B48-B2EB-0678A2EC5E5D}"/>
          </ac:picMkLst>
        </pc:picChg>
        <pc:picChg chg="add 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3464892325" sldId="372"/>
            <ac:picMk id="40" creationId="{81502D2B-4177-D1FC-1275-7B2BF4D7DCCC}"/>
          </ac:picMkLst>
        </pc:pic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3464892325" sldId="372"/>
            <ac:cxnSpMk id="27" creationId="{00000000-0000-0000-0000-000000000000}"/>
          </ac:cxnSpMkLst>
        </pc:cxn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3464892325" sldId="372"/>
            <ac:cxnSpMk id="150" creationId="{00000000-0000-0000-0000-000000000000}"/>
          </ac:cxnSpMkLst>
        </pc:cxnChg>
      </pc:sldChg>
      <pc:sldChg chg="addSp delSp modSp mod modNotes">
        <pc:chgData name="Sergio German Muños Rios" userId="66cbb74c-f403-455f-9431-05505c8a10b1" providerId="ADAL" clId="{35E69440-E784-4607-805B-9F41B77BB506}" dt="2022-06-27T20:01:08.862" v="1047"/>
        <pc:sldMkLst>
          <pc:docMk/>
          <pc:sldMk cId="1062931243" sldId="374"/>
        </pc:sldMkLst>
        <pc:spChg chg="mod">
          <ac:chgData name="Sergio German Muños Rios" userId="66cbb74c-f403-455f-9431-05505c8a10b1" providerId="ADAL" clId="{35E69440-E784-4607-805B-9F41B77BB506}" dt="2022-06-24T14:39:42.718" v="398" actId="207"/>
          <ac:spMkLst>
            <pc:docMk/>
            <pc:sldMk cId="1062931243" sldId="374"/>
            <ac:spMk id="2" creationId="{A096AE94-61BB-624C-B474-1E62230B61C4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1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2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2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2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2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3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3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3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3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3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3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3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4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4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5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5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5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5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5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5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6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062931243" sldId="374"/>
            <ac:spMk id="61" creationId="{00000000-0000-0000-0000-000000000000}"/>
          </ac:spMkLst>
        </pc:spChg>
        <pc:picChg chg="add mod">
          <ac:chgData name="Sergio German Muños Rios" userId="66cbb74c-f403-455f-9431-05505c8a10b1" providerId="ADAL" clId="{35E69440-E784-4607-805B-9F41B77BB506}" dt="2022-06-27T20:01:08.862" v="1047"/>
          <ac:picMkLst>
            <pc:docMk/>
            <pc:sldMk cId="1062931243" sldId="374"/>
            <ac:picMk id="28" creationId="{0A9078D8-A526-FB69-8F00-138379C96AF9}"/>
          </ac:picMkLst>
        </pc:picChg>
        <pc:picChg chg="add del mod">
          <ac:chgData name="Sergio German Muños Rios" userId="66cbb74c-f403-455f-9431-05505c8a10b1" providerId="ADAL" clId="{35E69440-E784-4607-805B-9F41B77BB506}" dt="2022-06-24T16:44:12.633" v="679" actId="478"/>
          <ac:picMkLst>
            <pc:docMk/>
            <pc:sldMk cId="1062931243" sldId="374"/>
            <ac:picMk id="28" creationId="{50A4BB72-35F3-7138-FA77-9046F2C2A2CF}"/>
          </ac:picMkLst>
        </pc:picChg>
        <pc:picChg chg="del">
          <ac:chgData name="Sergio German Muños Rios" userId="66cbb74c-f403-455f-9431-05505c8a10b1" providerId="ADAL" clId="{35E69440-E784-4607-805B-9F41B77BB506}" dt="2022-06-24T15:04:38.963" v="455" actId="478"/>
          <ac:picMkLst>
            <pc:docMk/>
            <pc:sldMk cId="1062931243" sldId="374"/>
            <ac:picMk id="30" creationId="{DA49F986-6BA7-774A-9F06-C98B2DA06999}"/>
          </ac:picMkLst>
        </pc:picChg>
        <pc:picChg chg="add del mod">
          <ac:chgData name="Sergio German Muños Rios" userId="66cbb74c-f403-455f-9431-05505c8a10b1" providerId="ADAL" clId="{35E69440-E784-4607-805B-9F41B77BB506}" dt="2022-06-27T20:01:08.130" v="1046" actId="478"/>
          <ac:picMkLst>
            <pc:docMk/>
            <pc:sldMk cId="1062931243" sldId="374"/>
            <ac:picMk id="32" creationId="{9C47CF4F-71F3-7258-02CF-453D6DD40AA2}"/>
          </ac:picMkLst>
        </pc:pic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1062931243" sldId="374"/>
            <ac:cxnSpMk id="49" creationId="{00000000-0000-0000-0000-000000000000}"/>
          </ac:cxnSpMkLst>
        </pc:cxnChg>
      </pc:sldChg>
      <pc:sldChg chg="addSp delSp modSp mod modNotes">
        <pc:chgData name="Sergio German Muños Rios" userId="66cbb74c-f403-455f-9431-05505c8a10b1" providerId="ADAL" clId="{35E69440-E784-4607-805B-9F41B77BB506}" dt="2022-06-27T20:01:16.330" v="1051"/>
        <pc:sldMkLst>
          <pc:docMk/>
          <pc:sldMk cId="1214831392" sldId="378"/>
        </pc:sldMkLst>
        <pc:spChg chg="mod">
          <ac:chgData name="Sergio German Muños Rios" userId="66cbb74c-f403-455f-9431-05505c8a10b1" providerId="ADAL" clId="{35E69440-E784-4607-805B-9F41B77BB506}" dt="2022-06-24T14:41:50.431" v="424" actId="207"/>
          <ac:spMkLst>
            <pc:docMk/>
            <pc:sldMk cId="1214831392" sldId="378"/>
            <ac:spMk id="2" creationId="{ACF84A8F-956E-5647-B0D6-D1D35B678F7B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1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1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1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1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4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5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5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5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5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5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5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5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6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6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6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6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6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6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6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214831392" sldId="378"/>
            <ac:spMk id="69" creationId="{00000000-0000-0000-0000-000000000000}"/>
          </ac:spMkLst>
        </pc:spChg>
        <pc:picChg chg="add mod">
          <ac:chgData name="Sergio German Muños Rios" userId="66cbb74c-f403-455f-9431-05505c8a10b1" providerId="ADAL" clId="{35E69440-E784-4607-805B-9F41B77BB506}" dt="2022-06-27T20:01:16.330" v="1051"/>
          <ac:picMkLst>
            <pc:docMk/>
            <pc:sldMk cId="1214831392" sldId="378"/>
            <ac:picMk id="25" creationId="{D71B027F-79BD-D22D-D327-FE6C0D48278D}"/>
          </ac:picMkLst>
        </pc:picChg>
        <pc:picChg chg="del">
          <ac:chgData name="Sergio German Muños Rios" userId="66cbb74c-f403-455f-9431-05505c8a10b1" providerId="ADAL" clId="{35E69440-E784-4607-805B-9F41B77BB506}" dt="2022-06-24T16:44:19.762" v="683" actId="478"/>
          <ac:picMkLst>
            <pc:docMk/>
            <pc:sldMk cId="1214831392" sldId="378"/>
            <ac:picMk id="25" creationId="{FF72A071-11D3-894B-818F-515637518FCD}"/>
          </ac:picMkLst>
        </pc:picChg>
        <pc:picChg chg="add del mod">
          <ac:chgData name="Sergio German Muños Rios" userId="66cbb74c-f403-455f-9431-05505c8a10b1" providerId="ADAL" clId="{35E69440-E784-4607-805B-9F41B77BB506}" dt="2022-06-27T20:01:12.692" v="1050" actId="478"/>
          <ac:picMkLst>
            <pc:docMk/>
            <pc:sldMk cId="1214831392" sldId="378"/>
            <ac:picMk id="26" creationId="{2382E279-F12D-D9F2-6DA3-7E712E078C10}"/>
          </ac:picMkLst>
        </pc:picChg>
        <pc:cxnChg chg="mod">
          <ac:chgData name="Sergio German Muños Rios" userId="66cbb74c-f403-455f-9431-05505c8a10b1" providerId="ADAL" clId="{35E69440-E784-4607-805B-9F41B77BB506}" dt="2022-06-27T19:46:51.832" v="915"/>
          <ac:cxnSpMkLst>
            <pc:docMk/>
            <pc:sldMk cId="1214831392" sldId="378"/>
            <ac:cxnSpMk id="65" creationId="{00000000-0000-0000-0000-000000000000}"/>
          </ac:cxnSpMkLst>
        </pc:cxnChg>
      </pc:sldChg>
      <pc:sldChg chg="addSp delSp modSp mod modNotes">
        <pc:chgData name="Sergio German Muños Rios" userId="66cbb74c-f403-455f-9431-05505c8a10b1" providerId="ADAL" clId="{35E69440-E784-4607-805B-9F41B77BB506}" dt="2022-06-27T20:01:11.308" v="1049"/>
        <pc:sldMkLst>
          <pc:docMk/>
          <pc:sldMk cId="3353039490" sldId="491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6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1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1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1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1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2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2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2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31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33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34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35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37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38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39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40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353039490" sldId="491"/>
            <ac:spMk id="41" creationId="{00000000-0000-0000-0000-000000000000}"/>
          </ac:spMkLst>
        </pc:spChg>
        <pc:picChg chg="add mod">
          <ac:chgData name="Sergio German Muños Rios" userId="66cbb74c-f403-455f-9431-05505c8a10b1" providerId="ADAL" clId="{35E69440-E784-4607-805B-9F41B77BB506}" dt="2022-06-27T20:01:11.308" v="1049"/>
          <ac:picMkLst>
            <pc:docMk/>
            <pc:sldMk cId="3353039490" sldId="491"/>
            <ac:picMk id="22" creationId="{6F192750-9B3F-A453-9EF6-3B28171810C4}"/>
          </ac:picMkLst>
        </pc:picChg>
        <pc:picChg chg="del">
          <ac:chgData name="Sergio German Muños Rios" userId="66cbb74c-f403-455f-9431-05505c8a10b1" providerId="ADAL" clId="{35E69440-E784-4607-805B-9F41B77BB506}" dt="2022-06-24T15:04:44.133" v="457" actId="478"/>
          <ac:picMkLst>
            <pc:docMk/>
            <pc:sldMk cId="3353039490" sldId="491"/>
            <ac:picMk id="22" creationId="{F2DF1731-32BE-914E-8521-05BC6D7D0839}"/>
          </ac:picMkLst>
        </pc:picChg>
        <pc:picChg chg="add del mod">
          <ac:chgData name="Sergio German Muños Rios" userId="66cbb74c-f403-455f-9431-05505c8a10b1" providerId="ADAL" clId="{35E69440-E784-4607-805B-9F41B77BB506}" dt="2022-06-24T16:44:15.922" v="681" actId="478"/>
          <ac:picMkLst>
            <pc:docMk/>
            <pc:sldMk cId="3353039490" sldId="491"/>
            <ac:picMk id="23" creationId="{EB69C80B-C39E-D73E-B2C6-203AF39FE117}"/>
          </ac:picMkLst>
        </pc:picChg>
        <pc:picChg chg="add del mod">
          <ac:chgData name="Sergio German Muños Rios" userId="66cbb74c-f403-455f-9431-05505c8a10b1" providerId="ADAL" clId="{35E69440-E784-4607-805B-9F41B77BB506}" dt="2022-06-27T20:01:10.514" v="1048" actId="478"/>
          <ac:picMkLst>
            <pc:docMk/>
            <pc:sldMk cId="3353039490" sldId="491"/>
            <ac:picMk id="24" creationId="{F84FD42D-7391-2FEB-222E-0DE3EF0BDEF3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19:59:44.947" v="1017"/>
        <pc:sldMkLst>
          <pc:docMk/>
          <pc:sldMk cId="378822971" sldId="493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78822971" sldId="493"/>
            <ac:spMk id="4" creationId="{4F7D6D05-2B25-8D4E-826F-736D942787D1}"/>
          </ac:spMkLst>
        </pc:spChg>
        <pc:picChg chg="add del mod">
          <ac:chgData name="Sergio German Muños Rios" userId="66cbb74c-f403-455f-9431-05505c8a10b1" providerId="ADAL" clId="{35E69440-E784-4607-805B-9F41B77BB506}" dt="2022-06-24T13:58:47.808" v="92"/>
          <ac:picMkLst>
            <pc:docMk/>
            <pc:sldMk cId="378822971" sldId="493"/>
            <ac:picMk id="3" creationId="{8CCB3023-871E-C790-807A-44F5DC4A77EC}"/>
          </ac:picMkLst>
        </pc:picChg>
        <pc:picChg chg="del">
          <ac:chgData name="Sergio German Muños Rios" userId="66cbb74c-f403-455f-9431-05505c8a10b1" providerId="ADAL" clId="{35E69440-E784-4607-805B-9F41B77BB506}" dt="2022-06-24T13:58:33.418" v="88" actId="478"/>
          <ac:picMkLst>
            <pc:docMk/>
            <pc:sldMk cId="378822971" sldId="493"/>
            <ac:picMk id="6" creationId="{1194F02E-2630-244E-9DCA-6E94571DFA7C}"/>
          </ac:picMkLst>
        </pc:picChg>
        <pc:picChg chg="add mod">
          <ac:chgData name="Sergio German Muños Rios" userId="66cbb74c-f403-455f-9431-05505c8a10b1" providerId="ADAL" clId="{35E69440-E784-4607-805B-9F41B77BB506}" dt="2022-06-27T19:59:44.947" v="1017"/>
          <ac:picMkLst>
            <pc:docMk/>
            <pc:sldMk cId="378822971" sldId="493"/>
            <ac:picMk id="6" creationId="{759A0220-7EF6-68A0-FAD8-BFF12DF37836}"/>
          </ac:picMkLst>
        </pc:picChg>
        <pc:picChg chg="add del mod">
          <ac:chgData name="Sergio German Muños Rios" userId="66cbb74c-f403-455f-9431-05505c8a10b1" providerId="ADAL" clId="{35E69440-E784-4607-805B-9F41B77BB506}" dt="2022-06-24T16:40:52.369" v="624" actId="478"/>
          <ac:picMkLst>
            <pc:docMk/>
            <pc:sldMk cId="378822971" sldId="493"/>
            <ac:picMk id="7" creationId="{ED5349B8-F137-1288-55A3-A96D9CD23335}"/>
          </ac:picMkLst>
        </pc:picChg>
        <pc:picChg chg="add del mod">
          <ac:chgData name="Sergio German Muños Rios" userId="66cbb74c-f403-455f-9431-05505c8a10b1" providerId="ADAL" clId="{35E69440-E784-4607-805B-9F41B77BB506}" dt="2022-06-27T19:59:43.388" v="1016" actId="478"/>
          <ac:picMkLst>
            <pc:docMk/>
            <pc:sldMk cId="378822971" sldId="493"/>
            <ac:picMk id="8" creationId="{94FF24AC-6DD5-7B85-E59E-402B84C75404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19:59:52.467" v="1019"/>
        <pc:sldMkLst>
          <pc:docMk/>
          <pc:sldMk cId="78869457" sldId="494"/>
        </pc:sldMkLst>
        <pc:picChg chg="add mod">
          <ac:chgData name="Sergio German Muños Rios" userId="66cbb74c-f403-455f-9431-05505c8a10b1" providerId="ADAL" clId="{35E69440-E784-4607-805B-9F41B77BB506}" dt="2022-06-27T19:59:52.467" v="1019"/>
          <ac:picMkLst>
            <pc:docMk/>
            <pc:sldMk cId="78869457" sldId="494"/>
            <ac:picMk id="7" creationId="{59CF00AD-9E4E-2468-3C6D-7FFBF995010D}"/>
          </ac:picMkLst>
        </pc:picChg>
        <pc:picChg chg="del">
          <ac:chgData name="Sergio German Muños Rios" userId="66cbb74c-f403-455f-9431-05505c8a10b1" providerId="ADAL" clId="{35E69440-E784-4607-805B-9F41B77BB506}" dt="2022-06-24T14:13:03.931" v="129" actId="478"/>
          <ac:picMkLst>
            <pc:docMk/>
            <pc:sldMk cId="78869457" sldId="494"/>
            <ac:picMk id="7" creationId="{DA593E0C-220F-F54B-B174-02B078102C55}"/>
          </ac:picMkLst>
        </pc:picChg>
        <pc:picChg chg="add del mod">
          <ac:chgData name="Sergio German Muños Rios" userId="66cbb74c-f403-455f-9431-05505c8a10b1" providerId="ADAL" clId="{35E69440-E784-4607-805B-9F41B77BB506}" dt="2022-06-24T16:40:44.336" v="622" actId="478"/>
          <ac:picMkLst>
            <pc:docMk/>
            <pc:sldMk cId="78869457" sldId="494"/>
            <ac:picMk id="8" creationId="{2F43110E-5698-343B-F368-4BCE06607F75}"/>
          </ac:picMkLst>
        </pc:picChg>
        <pc:picChg chg="add del mod">
          <ac:chgData name="Sergio German Muños Rios" userId="66cbb74c-f403-455f-9431-05505c8a10b1" providerId="ADAL" clId="{35E69440-E784-4607-805B-9F41B77BB506}" dt="2022-06-27T19:59:51.980" v="1018" actId="478"/>
          <ac:picMkLst>
            <pc:docMk/>
            <pc:sldMk cId="78869457" sldId="494"/>
            <ac:picMk id="9" creationId="{AA9DB4C7-BE53-51BB-B634-0259DF4EDB6C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19:46:51.832" v="915"/>
        <pc:sldMkLst>
          <pc:docMk/>
          <pc:sldMk cId="1819358047" sldId="495"/>
        </pc:sldMkLst>
        <pc:spChg chg="mod">
          <ac:chgData name="Sergio German Muños Rios" userId="66cbb74c-f403-455f-9431-05505c8a10b1" providerId="ADAL" clId="{35E69440-E784-4607-805B-9F41B77BB506}" dt="2022-06-24T15:35:58.689" v="540" actId="207"/>
          <ac:spMkLst>
            <pc:docMk/>
            <pc:sldMk cId="1819358047" sldId="495"/>
            <ac:spMk id="5" creationId="{ADFBC4A5-BAED-6A48-9F37-EE68C0033358}"/>
          </ac:spMkLst>
        </pc:spChg>
        <pc:picChg chg="del">
          <ac:chgData name="Sergio German Muños Rios" userId="66cbb74c-f403-455f-9431-05505c8a10b1" providerId="ADAL" clId="{35E69440-E784-4607-805B-9F41B77BB506}" dt="2022-06-24T16:06:40.860" v="541" actId="478"/>
          <ac:picMkLst>
            <pc:docMk/>
            <pc:sldMk cId="1819358047" sldId="495"/>
            <ac:picMk id="10" creationId="{23A1D0CE-5DC9-DD45-BE57-2C21985D16F0}"/>
          </ac:picMkLst>
        </pc:picChg>
        <pc:picChg chg="add del mod">
          <ac:chgData name="Sergio German Muños Rios" userId="66cbb74c-f403-455f-9431-05505c8a10b1" providerId="ADAL" clId="{35E69440-E784-4607-805B-9F41B77BB506}" dt="2022-06-24T16:40:39.480" v="620" actId="478"/>
          <ac:picMkLst>
            <pc:docMk/>
            <pc:sldMk cId="1819358047" sldId="495"/>
            <ac:picMk id="11" creationId="{A660A99A-F0CC-0EB8-3885-903602438E10}"/>
          </ac:picMkLst>
        </pc:picChg>
        <pc:picChg chg="add 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1819358047" sldId="495"/>
            <ac:picMk id="12" creationId="{55481C19-A4EE-915B-4297-952929E5C5DF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19:59:56.452" v="1021"/>
        <pc:sldMkLst>
          <pc:docMk/>
          <pc:sldMk cId="1558173928" sldId="496"/>
        </pc:sldMkLst>
        <pc:picChg chg="add mod">
          <ac:chgData name="Sergio German Muños Rios" userId="66cbb74c-f403-455f-9431-05505c8a10b1" providerId="ADAL" clId="{35E69440-E784-4607-805B-9F41B77BB506}" dt="2022-06-27T19:59:56.452" v="1021"/>
          <ac:picMkLst>
            <pc:docMk/>
            <pc:sldMk cId="1558173928" sldId="496"/>
            <ac:picMk id="4" creationId="{0E602856-0A17-18CB-5344-6B96125E3207}"/>
          </ac:picMkLst>
        </pc:picChg>
        <pc:picChg chg="add del mod">
          <ac:chgData name="Sergio German Muños Rios" userId="66cbb74c-f403-455f-9431-05505c8a10b1" providerId="ADAL" clId="{35E69440-E784-4607-805B-9F41B77BB506}" dt="2022-06-24T16:40:25.289" v="616" actId="478"/>
          <ac:picMkLst>
            <pc:docMk/>
            <pc:sldMk cId="1558173928" sldId="496"/>
            <ac:picMk id="4" creationId="{B9F330D9-0BDD-AB1B-7317-636AEBBDB3D3}"/>
          </ac:picMkLst>
        </pc:picChg>
        <pc:picChg chg="add del mod">
          <ac:chgData name="Sergio German Muños Rios" userId="66cbb74c-f403-455f-9431-05505c8a10b1" providerId="ADAL" clId="{35E69440-E784-4607-805B-9F41B77BB506}" dt="2022-06-24T16:40:28.078" v="618"/>
          <ac:picMkLst>
            <pc:docMk/>
            <pc:sldMk cId="1558173928" sldId="496"/>
            <ac:picMk id="5" creationId="{CC0CBE91-D8CF-5C03-D159-4533F20513A6}"/>
          </ac:picMkLst>
        </pc:picChg>
        <pc:picChg chg="add del mod">
          <ac:chgData name="Sergio German Muños Rios" userId="66cbb74c-f403-455f-9431-05505c8a10b1" providerId="ADAL" clId="{35E69440-E784-4607-805B-9F41B77BB506}" dt="2022-06-27T19:59:56.090" v="1020" actId="478"/>
          <ac:picMkLst>
            <pc:docMk/>
            <pc:sldMk cId="1558173928" sldId="496"/>
            <ac:picMk id="6" creationId="{7EC989B6-C2B6-68F4-73FB-784F4E570FD2}"/>
          </ac:picMkLst>
        </pc:picChg>
        <pc:picChg chg="del">
          <ac:chgData name="Sergio German Muños Rios" userId="66cbb74c-f403-455f-9431-05505c8a10b1" providerId="ADAL" clId="{35E69440-E784-4607-805B-9F41B77BB506}" dt="2022-06-24T14:13:09.386" v="131" actId="478"/>
          <ac:picMkLst>
            <pc:docMk/>
            <pc:sldMk cId="1558173928" sldId="496"/>
            <ac:picMk id="8" creationId="{6BE450B4-0F10-CE4A-8F46-4A9DB802B89D}"/>
          </ac:picMkLst>
        </pc:picChg>
      </pc:sldChg>
      <pc:sldChg chg="addSp delSp mod">
        <pc:chgData name="Sergio German Muños Rios" userId="66cbb74c-f403-455f-9431-05505c8a10b1" providerId="ADAL" clId="{35E69440-E784-4607-805B-9F41B77BB506}" dt="2022-06-24T16:49:17.590" v="694" actId="22"/>
        <pc:sldMkLst>
          <pc:docMk/>
          <pc:sldMk cId="3959244721" sldId="497"/>
        </pc:sldMkLst>
        <pc:picChg chg="add del">
          <ac:chgData name="Sergio German Muños Rios" userId="66cbb74c-f403-455f-9431-05505c8a10b1" providerId="ADAL" clId="{35E69440-E784-4607-805B-9F41B77BB506}" dt="2022-06-24T16:49:17.590" v="694" actId="22"/>
          <ac:picMkLst>
            <pc:docMk/>
            <pc:sldMk cId="3959244721" sldId="497"/>
            <ac:picMk id="3" creationId="{64CBDF8F-8FB4-F8D7-26FF-7879B1D3D4D7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20:00:28.782" v="1027"/>
        <pc:sldMkLst>
          <pc:docMk/>
          <pc:sldMk cId="2534542049" sldId="498"/>
        </pc:sldMkLst>
        <pc:spChg chg="mod">
          <ac:chgData name="Sergio German Muños Rios" userId="66cbb74c-f403-455f-9431-05505c8a10b1" providerId="ADAL" clId="{35E69440-E784-4607-805B-9F41B77BB506}" dt="2022-06-24T16:11:10.726" v="574" actId="207"/>
          <ac:spMkLst>
            <pc:docMk/>
            <pc:sldMk cId="2534542049" sldId="498"/>
            <ac:spMk id="2" creationId="{97CBB231-21FF-5F47-B488-AD3B5D37C6D3}"/>
          </ac:spMkLst>
        </pc:spChg>
        <pc:spChg chg="add del mod">
          <ac:chgData name="Sergio German Muños Rios" userId="66cbb74c-f403-455f-9431-05505c8a10b1" providerId="ADAL" clId="{35E69440-E784-4607-805B-9F41B77BB506}" dt="2022-06-24T16:15:06.316" v="596" actId="478"/>
          <ac:spMkLst>
            <pc:docMk/>
            <pc:sldMk cId="2534542049" sldId="498"/>
            <ac:spMk id="21" creationId="{E81DF281-57A4-8A4F-9ADD-A0D634331A4B}"/>
          </ac:spMkLst>
        </pc:spChg>
        <pc:picChg chg="add 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2534542049" sldId="498"/>
            <ac:picMk id="5" creationId="{37B4F76C-93BA-5F98-036B-F9907A8E169A}"/>
          </ac:picMkLst>
        </pc:picChg>
        <pc:picChg chg="del mod">
          <ac:chgData name="Sergio German Muños Rios" userId="66cbb74c-f403-455f-9431-05505c8a10b1" providerId="ADAL" clId="{35E69440-E784-4607-805B-9F41B77BB506}" dt="2022-06-24T16:14:56.323" v="595" actId="478"/>
          <ac:picMkLst>
            <pc:docMk/>
            <pc:sldMk cId="2534542049" sldId="498"/>
            <ac:picMk id="6" creationId="{73708604-446E-0449-9A24-DB7D5D42D841}"/>
          </ac:picMkLst>
        </pc:picChg>
        <pc:picChg chg="del mod">
          <ac:chgData name="Sergio German Muños Rios" userId="66cbb74c-f403-455f-9431-05505c8a10b1" providerId="ADAL" clId="{35E69440-E784-4607-805B-9F41B77BB506}" dt="2022-06-24T16:10:25.805" v="569" actId="478"/>
          <ac:picMkLst>
            <pc:docMk/>
            <pc:sldMk cId="2534542049" sldId="498"/>
            <ac:picMk id="8" creationId="{075B16C3-803F-1C4C-AABB-A511C56015AD}"/>
          </ac:picMkLst>
        </pc:picChg>
        <pc:picChg chg="add 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2534542049" sldId="498"/>
            <ac:picMk id="9" creationId="{B57DAA53-33F3-42EB-787B-46523396428B}"/>
          </ac:picMkLst>
        </pc:picChg>
        <pc:picChg chg="del mod">
          <ac:chgData name="Sergio German Muños Rios" userId="66cbb74c-f403-455f-9431-05505c8a10b1" providerId="ADAL" clId="{35E69440-E784-4607-805B-9F41B77BB506}" dt="2022-06-24T16:12:55.278" v="579" actId="478"/>
          <ac:picMkLst>
            <pc:docMk/>
            <pc:sldMk cId="2534542049" sldId="498"/>
            <ac:picMk id="10" creationId="{20C7180A-089A-1641-A937-FC2374DCD5ED}"/>
          </ac:picMkLst>
        </pc:picChg>
        <pc:picChg chg="add mod">
          <ac:chgData name="Sergio German Muños Rios" userId="66cbb74c-f403-455f-9431-05505c8a10b1" providerId="ADAL" clId="{35E69440-E784-4607-805B-9F41B77BB506}" dt="2022-06-27T20:00:28.782" v="1027"/>
          <ac:picMkLst>
            <pc:docMk/>
            <pc:sldMk cId="2534542049" sldId="498"/>
            <ac:picMk id="11" creationId="{430A6EF8-852C-BC14-1EE9-D2F9B1CEB2C6}"/>
          </ac:picMkLst>
        </pc:picChg>
        <pc:picChg chg="add del mod">
          <ac:chgData name="Sergio German Muños Rios" userId="66cbb74c-f403-455f-9431-05505c8a10b1" providerId="ADAL" clId="{35E69440-E784-4607-805B-9F41B77BB506}" dt="2022-06-24T16:43:26.192" v="657" actId="478"/>
          <ac:picMkLst>
            <pc:docMk/>
            <pc:sldMk cId="2534542049" sldId="498"/>
            <ac:picMk id="11" creationId="{5DA30D98-C390-6A75-1175-35DB20E20326}"/>
          </ac:picMkLst>
        </pc:picChg>
        <pc:picChg chg="del mod">
          <ac:chgData name="Sergio German Muños Rios" userId="66cbb74c-f403-455f-9431-05505c8a10b1" providerId="ADAL" clId="{35E69440-E784-4607-805B-9F41B77BB506}" dt="2022-06-24T16:13:38.396" v="587" actId="478"/>
          <ac:picMkLst>
            <pc:docMk/>
            <pc:sldMk cId="2534542049" sldId="498"/>
            <ac:picMk id="12" creationId="{7E301F9E-2E3B-604A-A340-8691862DD7D5}"/>
          </ac:picMkLst>
        </pc:picChg>
        <pc:picChg chg="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2534542049" sldId="498"/>
            <ac:picMk id="14" creationId="{FC726E6F-A332-644C-8404-5DEE92F67989}"/>
          </ac:picMkLst>
        </pc:picChg>
        <pc:picChg chg="add 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2534542049" sldId="498"/>
            <ac:picMk id="15" creationId="{66F1F41C-6712-2062-6ABC-2795D6B2D4F8}"/>
          </ac:picMkLst>
        </pc:picChg>
        <pc:picChg chg="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2534542049" sldId="498"/>
            <ac:picMk id="16" creationId="{0CAFFBF7-9437-A84C-8D8F-AAB304890220}"/>
          </ac:picMkLst>
        </pc:picChg>
        <pc:picChg chg="del">
          <ac:chgData name="Sergio German Muños Rios" userId="66cbb74c-f403-455f-9431-05505c8a10b1" providerId="ADAL" clId="{35E69440-E784-4607-805B-9F41B77BB506}" dt="2022-06-24T14:13:42.449" v="140" actId="478"/>
          <ac:picMkLst>
            <pc:docMk/>
            <pc:sldMk cId="2534542049" sldId="498"/>
            <ac:picMk id="17" creationId="{A16F768F-4898-0E46-984F-B17C16720A83}"/>
          </ac:picMkLst>
        </pc:picChg>
        <pc:picChg chg="add 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2534542049" sldId="498"/>
            <ac:picMk id="19" creationId="{22819979-CCCC-8980-5C84-07DBA3F6E4DF}"/>
          </ac:picMkLst>
        </pc:picChg>
        <pc:picChg chg="add del mod">
          <ac:chgData name="Sergio German Muños Rios" userId="66cbb74c-f403-455f-9431-05505c8a10b1" providerId="ADAL" clId="{35E69440-E784-4607-805B-9F41B77BB506}" dt="2022-06-27T20:00:28.323" v="1026" actId="478"/>
          <ac:picMkLst>
            <pc:docMk/>
            <pc:sldMk cId="2534542049" sldId="498"/>
            <ac:picMk id="22" creationId="{2255FEDD-5063-6E87-4740-896AD0667C36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20:00:00.671" v="1023"/>
        <pc:sldMkLst>
          <pc:docMk/>
          <pc:sldMk cId="3827639589" sldId="499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827639589" sldId="499"/>
            <ac:spMk id="2" creationId="{97CBB231-21FF-5F47-B488-AD3B5D37C6D3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3827639589" sldId="499"/>
            <ac:spMk id="3" creationId="{9C0A1984-A8D2-F74F-845C-D097443F88A3}"/>
          </ac:spMkLst>
        </pc:spChg>
        <pc:picChg chg="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3827639589" sldId="499"/>
            <ac:picMk id="5" creationId="{12576A09-765A-5F4D-926F-E8BFE446392E}"/>
          </ac:picMkLst>
        </pc:picChg>
        <pc:picChg chg="add del mod">
          <ac:chgData name="Sergio German Muños Rios" userId="66cbb74c-f403-455f-9431-05505c8a10b1" providerId="ADAL" clId="{35E69440-E784-4607-805B-9F41B77BB506}" dt="2022-06-27T19:59:59.877" v="1022" actId="478"/>
          <ac:picMkLst>
            <pc:docMk/>
            <pc:sldMk cId="3827639589" sldId="499"/>
            <ac:picMk id="6" creationId="{89604ECE-6C02-2EED-946E-1D5AC85DF810}"/>
          </ac:picMkLst>
        </pc:picChg>
        <pc:picChg chg="add mod">
          <ac:chgData name="Sergio German Muños Rios" userId="66cbb74c-f403-455f-9431-05505c8a10b1" providerId="ADAL" clId="{35E69440-E784-4607-805B-9F41B77BB506}" dt="2022-06-27T20:00:00.671" v="1023"/>
          <ac:picMkLst>
            <pc:docMk/>
            <pc:sldMk cId="3827639589" sldId="499"/>
            <ac:picMk id="7" creationId="{920F9BA6-E6DE-3F1B-5AA1-A04C72DF4D5E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19:59:27.021" v="1013" actId="207"/>
        <pc:sldMkLst>
          <pc:docMk/>
          <pc:sldMk cId="1388398626" sldId="500"/>
        </pc:sldMkLst>
        <pc:spChg chg="mod">
          <ac:chgData name="Sergio German Muños Rios" userId="66cbb74c-f403-455f-9431-05505c8a10b1" providerId="ADAL" clId="{35E69440-E784-4607-805B-9F41B77BB506}" dt="2022-06-27T19:59:27.021" v="1013" actId="207"/>
          <ac:spMkLst>
            <pc:docMk/>
            <pc:sldMk cId="1388398626" sldId="500"/>
            <ac:spMk id="2" creationId="{97CBB231-21FF-5F47-B488-AD3B5D37C6D3}"/>
          </ac:spMkLst>
        </pc:spChg>
        <pc:picChg chg="add del mod">
          <ac:chgData name="Sergio German Muños Rios" userId="66cbb74c-f403-455f-9431-05505c8a10b1" providerId="ADAL" clId="{35E69440-E784-4607-805B-9F41B77BB506}" dt="2022-06-24T16:41:10.647" v="628" actId="478"/>
          <ac:picMkLst>
            <pc:docMk/>
            <pc:sldMk cId="1388398626" sldId="500"/>
            <ac:picMk id="4" creationId="{E10BCC9F-DA6C-BF5B-41A8-5BE53803F752}"/>
          </ac:picMkLst>
        </pc:picChg>
        <pc:picChg chg="add del mod">
          <ac:chgData name="Sergio German Muños Rios" userId="66cbb74c-f403-455f-9431-05505c8a10b1" providerId="ADAL" clId="{35E69440-E784-4607-805B-9F41B77BB506}" dt="2022-06-27T19:59:23.721" v="1011" actId="478"/>
          <ac:picMkLst>
            <pc:docMk/>
            <pc:sldMk cId="1388398626" sldId="500"/>
            <ac:picMk id="5" creationId="{B9A6E21F-4F57-8A0E-8F54-F7372F1E10B8}"/>
          </ac:picMkLst>
        </pc:picChg>
        <pc:picChg chg="add mod">
          <ac:chgData name="Sergio German Muños Rios" userId="66cbb74c-f403-455f-9431-05505c8a10b1" providerId="ADAL" clId="{35E69440-E784-4607-805B-9F41B77BB506}" dt="2022-06-27T19:59:24.441" v="1012"/>
          <ac:picMkLst>
            <pc:docMk/>
            <pc:sldMk cId="1388398626" sldId="500"/>
            <ac:picMk id="6" creationId="{3A122792-6BEA-54C7-8A58-EA7CC8B583E6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19:46:51.832" v="915"/>
        <pc:sldMkLst>
          <pc:docMk/>
          <pc:sldMk cId="142860148" sldId="501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42860148" sldId="501"/>
            <ac:spMk id="2" creationId="{97CBB231-21FF-5F47-B488-AD3B5D37C6D3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142860148" sldId="501"/>
            <ac:spMk id="3" creationId="{9C0A1984-A8D2-F74F-845C-D097443F88A3}"/>
          </ac:spMkLst>
        </pc:spChg>
        <pc:picChg chg="del">
          <ac:chgData name="Sergio German Muños Rios" userId="66cbb74c-f403-455f-9431-05505c8a10b1" providerId="ADAL" clId="{35E69440-E784-4607-805B-9F41B77BB506}" dt="2022-06-24T17:48:55.512" v="809" actId="478"/>
          <ac:picMkLst>
            <pc:docMk/>
            <pc:sldMk cId="142860148" sldId="501"/>
            <ac:picMk id="5" creationId="{5F3C0067-C386-E142-8609-EE4A95C9E9AE}"/>
          </ac:picMkLst>
        </pc:picChg>
        <pc:picChg chg="add del mod">
          <ac:chgData name="Sergio German Muños Rios" userId="66cbb74c-f403-455f-9431-05505c8a10b1" providerId="ADAL" clId="{35E69440-E784-4607-805B-9F41B77BB506}" dt="2022-06-24T16:47:24.807" v="692" actId="478"/>
          <ac:picMkLst>
            <pc:docMk/>
            <pc:sldMk cId="142860148" sldId="501"/>
            <ac:picMk id="6" creationId="{2E5DFFF0-41FE-7548-2B50-0BE43BC809D1}"/>
          </ac:picMkLst>
        </pc:picChg>
        <pc:picChg chg="add del">
          <ac:chgData name="Sergio German Muños Rios" userId="66cbb74c-f403-455f-9431-05505c8a10b1" providerId="ADAL" clId="{35E69440-E784-4607-805B-9F41B77BB506}" dt="2022-06-24T17:48:57.889" v="811" actId="22"/>
          <ac:picMkLst>
            <pc:docMk/>
            <pc:sldMk cId="142860148" sldId="501"/>
            <ac:picMk id="8" creationId="{621F0F9E-F141-FDAB-A56F-220EF9D744BF}"/>
          </ac:picMkLst>
        </pc:picChg>
        <pc:picChg chg="add del">
          <ac:chgData name="Sergio German Muños Rios" userId="66cbb74c-f403-455f-9431-05505c8a10b1" providerId="ADAL" clId="{35E69440-E784-4607-805B-9F41B77BB506}" dt="2022-06-24T17:49:04.422" v="813" actId="22"/>
          <ac:picMkLst>
            <pc:docMk/>
            <pc:sldMk cId="142860148" sldId="501"/>
            <ac:picMk id="10" creationId="{5881440D-B459-72FB-B300-6DD74E137224}"/>
          </ac:picMkLst>
        </pc:picChg>
        <pc:picChg chg="add 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142860148" sldId="501"/>
            <ac:picMk id="12" creationId="{720266AD-8C6F-A343-A566-1336965BAC42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20:01:20.103" v="1053"/>
        <pc:sldMkLst>
          <pc:docMk/>
          <pc:sldMk cId="85003943" sldId="502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85003943" sldId="502"/>
            <ac:spMk id="2" creationId="{97CBB231-21FF-5F47-B488-AD3B5D37C6D3}"/>
          </ac:spMkLst>
        </pc:spChg>
        <pc:graphicFrameChg chg="mod">
          <ac:chgData name="Sergio German Muños Rios" userId="66cbb74c-f403-455f-9431-05505c8a10b1" providerId="ADAL" clId="{35E69440-E784-4607-805B-9F41B77BB506}" dt="2022-06-27T19:46:51.832" v="915"/>
          <ac:graphicFrameMkLst>
            <pc:docMk/>
            <pc:sldMk cId="85003943" sldId="502"/>
            <ac:graphicFrameMk id="7" creationId="{6A6AF561-6C53-4A2B-9EC1-17DE3231F667}"/>
          </ac:graphicFrameMkLst>
        </pc:graphicFrameChg>
        <pc:picChg chg="add del mod">
          <ac:chgData name="Sergio German Muños Rios" userId="66cbb74c-f403-455f-9431-05505c8a10b1" providerId="ADAL" clId="{35E69440-E784-4607-805B-9F41B77BB506}" dt="2022-06-24T16:43:10.832" v="654" actId="478"/>
          <ac:picMkLst>
            <pc:docMk/>
            <pc:sldMk cId="85003943" sldId="502"/>
            <ac:picMk id="4" creationId="{C2F47721-309B-1A66-F9F9-92C61D10FC63}"/>
          </ac:picMkLst>
        </pc:picChg>
        <pc:picChg chg="add del mod">
          <ac:chgData name="Sergio German Muños Rios" userId="66cbb74c-f403-455f-9431-05505c8a10b1" providerId="ADAL" clId="{35E69440-E784-4607-805B-9F41B77BB506}" dt="2022-06-24T16:43:13.107" v="656"/>
          <ac:picMkLst>
            <pc:docMk/>
            <pc:sldMk cId="85003943" sldId="502"/>
            <ac:picMk id="5" creationId="{391EB405-760C-B959-9C9B-E193E89D11CB}"/>
          </ac:picMkLst>
        </pc:picChg>
        <pc:picChg chg="add mod">
          <ac:chgData name="Sergio German Muños Rios" userId="66cbb74c-f403-455f-9431-05505c8a10b1" providerId="ADAL" clId="{35E69440-E784-4607-805B-9F41B77BB506}" dt="2022-06-27T20:01:20.103" v="1053"/>
          <ac:picMkLst>
            <pc:docMk/>
            <pc:sldMk cId="85003943" sldId="502"/>
            <ac:picMk id="5" creationId="{F9B842D6-72F7-7F27-3D21-D5478C1CAC0F}"/>
          </ac:picMkLst>
        </pc:picChg>
        <pc:picChg chg="add del mod">
          <ac:chgData name="Sergio German Muños Rios" userId="66cbb74c-f403-455f-9431-05505c8a10b1" providerId="ADAL" clId="{35E69440-E784-4607-805B-9F41B77BB506}" dt="2022-06-27T20:01:19.275" v="1052" actId="478"/>
          <ac:picMkLst>
            <pc:docMk/>
            <pc:sldMk cId="85003943" sldId="502"/>
            <ac:picMk id="6" creationId="{A9AC962B-5FF9-9891-7AA3-E6B4A6CD2D90}"/>
          </ac:picMkLst>
        </pc:picChg>
      </pc:sldChg>
      <pc:sldChg chg="delSp modSp mod">
        <pc:chgData name="Sergio German Muños Rios" userId="66cbb74c-f403-455f-9431-05505c8a10b1" providerId="ADAL" clId="{35E69440-E784-4607-805B-9F41B77BB506}" dt="2022-06-27T19:46:51.832" v="915"/>
        <pc:sldMkLst>
          <pc:docMk/>
          <pc:sldMk cId="2467286792" sldId="503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467286792" sldId="503"/>
            <ac:spMk id="17" creationId="{0DA1282D-6CB5-DF4E-A5CE-CB65D8B959D7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467286792" sldId="503"/>
            <ac:spMk id="18" creationId="{28252A68-7FAF-E541-9A99-D2EBC906A657}"/>
          </ac:spMkLst>
        </pc:spChg>
        <pc:picChg chg="del">
          <ac:chgData name="Sergio German Muños Rios" userId="66cbb74c-f403-455f-9431-05505c8a10b1" providerId="ADAL" clId="{35E69440-E784-4607-805B-9F41B77BB506}" dt="2022-06-24T21:02:39.099" v="904" actId="478"/>
          <ac:picMkLst>
            <pc:docMk/>
            <pc:sldMk cId="2467286792" sldId="503"/>
            <ac:picMk id="3" creationId="{38FD6A54-2BB0-41BF-BAB8-F3B6AE6DD965}"/>
          </ac:picMkLst>
        </pc:picChg>
        <pc:picChg chg="del">
          <ac:chgData name="Sergio German Muños Rios" userId="66cbb74c-f403-455f-9431-05505c8a10b1" providerId="ADAL" clId="{35E69440-E784-4607-805B-9F41B77BB506}" dt="2022-06-24T16:43:05.641" v="653" actId="478"/>
          <ac:picMkLst>
            <pc:docMk/>
            <pc:sldMk cId="2467286792" sldId="503"/>
            <ac:picMk id="19" creationId="{57DB3591-459D-8E46-BABD-5334A4B90065}"/>
          </ac:picMkLst>
        </pc:picChg>
      </pc:sldChg>
      <pc:sldChg chg="addSp delSp modSp mod">
        <pc:chgData name="Sergio German Muños Rios" userId="66cbb74c-f403-455f-9431-05505c8a10b1" providerId="ADAL" clId="{35E69440-E784-4607-805B-9F41B77BB506}" dt="2022-06-27T19:46:51.832" v="915"/>
        <pc:sldMkLst>
          <pc:docMk/>
          <pc:sldMk cId="2158094475" sldId="504"/>
        </pc:sld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158094475" sldId="504"/>
            <ac:spMk id="2" creationId="{97CBB231-21FF-5F47-B488-AD3B5D37C6D3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158094475" sldId="504"/>
            <ac:spMk id="3" creationId="{9C0A1984-A8D2-F74F-845C-D097443F88A3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k cId="2158094475" sldId="504"/>
            <ac:spMk id="9" creationId="{2A68E2FE-1BD5-9740-8179-BD8C8D5E4D9E}"/>
          </ac:spMkLst>
        </pc:spChg>
        <pc:spChg chg="del">
          <ac:chgData name="Sergio German Muños Rios" userId="66cbb74c-f403-455f-9431-05505c8a10b1" providerId="ADAL" clId="{35E69440-E784-4607-805B-9F41B77BB506}" dt="2022-06-24T15:35:42.937" v="538" actId="478"/>
          <ac:spMkLst>
            <pc:docMk/>
            <pc:sldMk cId="2158094475" sldId="504"/>
            <ac:spMk id="10" creationId="{FFDA309F-CAD6-F94B-841F-B4D52504A6F7}"/>
          </ac:spMkLst>
        </pc:spChg>
        <pc:spChg chg="del">
          <ac:chgData name="Sergio German Muños Rios" userId="66cbb74c-f403-455f-9431-05505c8a10b1" providerId="ADAL" clId="{35E69440-E784-4607-805B-9F41B77BB506}" dt="2022-06-24T15:35:42.299" v="537" actId="478"/>
          <ac:spMkLst>
            <pc:docMk/>
            <pc:sldMk cId="2158094475" sldId="504"/>
            <ac:spMk id="11" creationId="{E686E671-D75D-4E42-8D90-04A30E9DB818}"/>
          </ac:spMkLst>
        </pc:spChg>
        <pc:spChg chg="del">
          <ac:chgData name="Sergio German Muños Rios" userId="66cbb74c-f403-455f-9431-05505c8a10b1" providerId="ADAL" clId="{35E69440-E784-4607-805B-9F41B77BB506}" dt="2022-06-24T15:35:41.416" v="536" actId="478"/>
          <ac:spMkLst>
            <pc:docMk/>
            <pc:sldMk cId="2158094475" sldId="504"/>
            <ac:spMk id="12" creationId="{57095953-6BF8-D24C-B52F-476002906CAC}"/>
          </ac:spMkLst>
        </pc:spChg>
        <pc:picChg chg="add del">
          <ac:chgData name="Sergio German Muños Rios" userId="66cbb74c-f403-455f-9431-05505c8a10b1" providerId="ADAL" clId="{35E69440-E784-4607-805B-9F41B77BB506}" dt="2022-06-24T19:38:52.554" v="869" actId="478"/>
          <ac:picMkLst>
            <pc:docMk/>
            <pc:sldMk cId="2158094475" sldId="504"/>
            <ac:picMk id="5" creationId="{1F31D27F-0B78-0629-44E5-E0812EE37E29}"/>
          </ac:picMkLst>
        </pc:picChg>
        <pc:picChg chg="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2158094475" sldId="504"/>
            <ac:picMk id="6" creationId="{3AD473DB-4F13-4642-BBDE-74F1428E3733}"/>
          </ac:picMkLst>
        </pc:picChg>
        <pc:picChg chg="del mod">
          <ac:chgData name="Sergio German Muños Rios" userId="66cbb74c-f403-455f-9431-05505c8a10b1" providerId="ADAL" clId="{35E69440-E784-4607-805B-9F41B77BB506}" dt="2022-06-24T19:38:49.631" v="867" actId="478"/>
          <ac:picMkLst>
            <pc:docMk/>
            <pc:sldMk cId="2158094475" sldId="504"/>
            <ac:picMk id="8" creationId="{4148185F-1FB1-384A-8BC4-5CBC3D84CF1B}"/>
          </ac:picMkLst>
        </pc:picChg>
        <pc:picChg chg="add mod">
          <ac:chgData name="Sergio German Muños Rios" userId="66cbb74c-f403-455f-9431-05505c8a10b1" providerId="ADAL" clId="{35E69440-E784-4607-805B-9F41B77BB506}" dt="2022-06-27T19:46:51.832" v="915"/>
          <ac:picMkLst>
            <pc:docMk/>
            <pc:sldMk cId="2158094475" sldId="504"/>
            <ac:picMk id="10" creationId="{FEC0B2EE-225F-5EDB-8E78-B689D64F159B}"/>
          </ac:picMkLst>
        </pc:picChg>
      </pc:sldChg>
      <pc:sldMasterChg chg="addSp delSp modSp mod">
        <pc:chgData name="Sergio German Muños Rios" userId="66cbb74c-f403-455f-9431-05505c8a10b1" providerId="ADAL" clId="{35E69440-E784-4607-805B-9F41B77BB506}" dt="2022-06-27T19:51:14.724" v="961" actId="14100"/>
        <pc:sldMasterMkLst>
          <pc:docMk/>
          <pc:sldMasterMk cId="1423575879" sldId="2147483654"/>
        </pc:sldMasterMkLst>
        <pc:spChg chg="mod">
          <ac:chgData name="Sergio German Muños Rios" userId="66cbb74c-f403-455f-9431-05505c8a10b1" providerId="ADAL" clId="{35E69440-E784-4607-805B-9F41B77BB506}" dt="2022-06-27T19:48:29.713" v="920" actId="207"/>
          <ac:spMkLst>
            <pc:docMk/>
            <pc:sldMasterMk cId="1423575879" sldId="2147483654"/>
            <ac:spMk id="12" creationId="{9C74C144-40F3-5346-8E0E-B3FCA2487984}"/>
          </ac:spMkLst>
        </pc:spChg>
        <pc:picChg chg="add mod ord">
          <ac:chgData name="Sergio German Muños Rios" userId="66cbb74c-f403-455f-9431-05505c8a10b1" providerId="ADAL" clId="{35E69440-E784-4607-805B-9F41B77BB506}" dt="2022-06-27T19:51:14.724" v="961" actId="14100"/>
          <ac:picMkLst>
            <pc:docMk/>
            <pc:sldMasterMk cId="1423575879" sldId="2147483654"/>
            <ac:picMk id="3" creationId="{68CFA87B-F0B0-969B-AA0B-2A94603FE4F9}"/>
          </ac:picMkLst>
        </pc:picChg>
        <pc:picChg chg="add del mod">
          <ac:chgData name="Sergio German Muños Rios" userId="66cbb74c-f403-455f-9431-05505c8a10b1" providerId="ADAL" clId="{35E69440-E784-4607-805B-9F41B77BB506}" dt="2022-06-27T19:50:14.339" v="928" actId="478"/>
          <ac:picMkLst>
            <pc:docMk/>
            <pc:sldMasterMk cId="1423575879" sldId="2147483654"/>
            <ac:picMk id="4" creationId="{EE6F5418-7380-7380-483B-85CDAEB31330}"/>
          </ac:picMkLst>
        </pc:picChg>
        <pc:picChg chg="add del mod">
          <ac:chgData name="Sergio German Muños Rios" userId="66cbb74c-f403-455f-9431-05505c8a10b1" providerId="ADAL" clId="{35E69440-E784-4607-805B-9F41B77BB506}" dt="2022-06-27T19:48:59.938" v="923" actId="478"/>
          <ac:picMkLst>
            <pc:docMk/>
            <pc:sldMasterMk cId="1423575879" sldId="2147483654"/>
            <ac:picMk id="5" creationId="{65B32B04-1F45-042E-AB3D-4D9D75A0E9E6}"/>
          </ac:picMkLst>
        </pc:picChg>
        <pc:picChg chg="add mod">
          <ac:chgData name="Sergio German Muños Rios" userId="66cbb74c-f403-455f-9431-05505c8a10b1" providerId="ADAL" clId="{35E69440-E784-4607-805B-9F41B77BB506}" dt="2022-06-27T19:49:05.419" v="926" actId="1076"/>
          <ac:picMkLst>
            <pc:docMk/>
            <pc:sldMasterMk cId="1423575879" sldId="2147483654"/>
            <ac:picMk id="7" creationId="{FEF6F12D-5095-2D9C-0EA1-C73CF11A1B1D}"/>
          </ac:picMkLst>
        </pc:picChg>
        <pc:picChg chg="del">
          <ac:chgData name="Sergio German Muños Rios" userId="66cbb74c-f403-455f-9431-05505c8a10b1" providerId="ADAL" clId="{35E69440-E784-4607-805B-9F41B77BB506}" dt="2022-06-23T13:42:53.744" v="1" actId="478"/>
          <ac:picMkLst>
            <pc:docMk/>
            <pc:sldMasterMk cId="1423575879" sldId="2147483654"/>
            <ac:picMk id="8" creationId="{5B4A2D9E-471E-5347-ACB8-F86914D0365B}"/>
          </ac:picMkLst>
        </pc:picChg>
        <pc:picChg chg="add mod">
          <ac:chgData name="Sergio German Muños Rios" userId="66cbb74c-f403-455f-9431-05505c8a10b1" providerId="ADAL" clId="{35E69440-E784-4607-805B-9F41B77BB506}" dt="2022-06-27T19:50:29.093" v="934" actId="14100"/>
          <ac:picMkLst>
            <pc:docMk/>
            <pc:sldMasterMk cId="1423575879" sldId="2147483654"/>
            <ac:picMk id="8" creationId="{DC5B4672-EBB4-19C9-C563-35A1617A1853}"/>
          </ac:picMkLst>
        </pc:picChg>
        <pc:picChg chg="del mod">
          <ac:chgData name="Sergio German Muños Rios" userId="66cbb74c-f403-455f-9431-05505c8a10b1" providerId="ADAL" clId="{35E69440-E784-4607-805B-9F41B77BB506}" dt="2022-06-24T13:14:04.876" v="21" actId="478"/>
          <ac:picMkLst>
            <pc:docMk/>
            <pc:sldMasterMk cId="1423575879" sldId="2147483654"/>
            <ac:picMk id="9" creationId="{CD947141-F5FB-4BC0-AB62-3873AACECDFA}"/>
          </ac:picMkLst>
        </pc:picChg>
        <pc:picChg chg="add mod">
          <ac:chgData name="Sergio German Muños Rios" userId="66cbb74c-f403-455f-9431-05505c8a10b1" providerId="ADAL" clId="{35E69440-E784-4607-805B-9F41B77BB506}" dt="2022-06-27T19:51:12.171" v="959" actId="14100"/>
          <ac:picMkLst>
            <pc:docMk/>
            <pc:sldMasterMk cId="1423575879" sldId="2147483654"/>
            <ac:picMk id="10" creationId="{13BAEC7B-4FB0-58E4-8E8C-D1994FBAB653}"/>
          </ac:picMkLst>
        </pc:picChg>
        <pc:picChg chg="del mod">
          <ac:chgData name="Sergio German Muños Rios" userId="66cbb74c-f403-455f-9431-05505c8a10b1" providerId="ADAL" clId="{35E69440-E784-4607-805B-9F41B77BB506}" dt="2022-06-24T13:14:06.028" v="22" actId="478"/>
          <ac:picMkLst>
            <pc:docMk/>
            <pc:sldMasterMk cId="1423575879" sldId="2147483654"/>
            <ac:picMk id="10" creationId="{AD2EF376-0C87-479D-BDFF-41D9164BDBC7}"/>
          </ac:picMkLst>
        </pc:picChg>
        <pc:picChg chg="add del mod">
          <ac:chgData name="Sergio German Muños Rios" userId="66cbb74c-f403-455f-9431-05505c8a10b1" providerId="ADAL" clId="{35E69440-E784-4607-805B-9F41B77BB506}" dt="2022-06-24T17:08:40.578" v="709" actId="478"/>
          <ac:picMkLst>
            <pc:docMk/>
            <pc:sldMasterMk cId="1423575879" sldId="2147483654"/>
            <ac:picMk id="11" creationId="{8D5F1FF7-1290-65C5-A831-94EF09A923EB}"/>
          </ac:picMkLst>
        </pc:picChg>
        <pc:picChg chg="del mod">
          <ac:chgData name="Sergio German Muños Rios" userId="66cbb74c-f403-455f-9431-05505c8a10b1" providerId="ADAL" clId="{35E69440-E784-4607-805B-9F41B77BB506}" dt="2022-06-24T16:56:00.298" v="700" actId="478"/>
          <ac:picMkLst>
            <pc:docMk/>
            <pc:sldMasterMk cId="1423575879" sldId="2147483654"/>
            <ac:picMk id="14" creationId="{12E2530C-2382-EF4A-8A2B-7D026D533A5F}"/>
          </ac:picMkLst>
        </pc:picChg>
        <pc:picChg chg="del">
          <ac:chgData name="Sergio German Muños Rios" userId="66cbb74c-f403-455f-9431-05505c8a10b1" providerId="ADAL" clId="{35E69440-E784-4607-805B-9F41B77BB506}" dt="2022-06-23T13:42:51.515" v="0" actId="478"/>
          <ac:picMkLst>
            <pc:docMk/>
            <pc:sldMasterMk cId="1423575879" sldId="2147483654"/>
            <ac:picMk id="16" creationId="{B794F1B0-CCA6-4546-A56D-CFE515C8AEE0}"/>
          </ac:picMkLst>
        </pc:picChg>
      </pc:sldMasterChg>
      <pc:sldMasterChg chg="addSp delSp modSp mod modSldLayout">
        <pc:chgData name="Sergio German Muños Rios" userId="66cbb74c-f403-455f-9431-05505c8a10b1" providerId="ADAL" clId="{35E69440-E784-4607-805B-9F41B77BB506}" dt="2022-06-27T20:01:49.747" v="1055" actId="14826"/>
        <pc:sldMasterMkLst>
          <pc:docMk/>
          <pc:sldMasterMk cId="2328870246" sldId="2147483664"/>
        </pc:sldMaster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asterMk cId="2328870246" sldId="2147483664"/>
            <ac:spMk id="2" creationId="{82EF0B20-CA6B-B343-A7C3-35803DE14995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asterMk cId="2328870246" sldId="2147483664"/>
            <ac:spMk id="4" creationId="{246F1726-08FA-0D46-9455-FB5016143C7D}"/>
          </ac:spMkLst>
        </pc:spChg>
        <pc:picChg chg="add del">
          <ac:chgData name="Sergio German Muños Rios" userId="66cbb74c-f403-455f-9431-05505c8a10b1" providerId="ADAL" clId="{35E69440-E784-4607-805B-9F41B77BB506}" dt="2022-06-24T13:40:45.157" v="62" actId="478"/>
          <ac:picMkLst>
            <pc:docMk/>
            <pc:sldMasterMk cId="2328870246" sldId="2147483664"/>
            <ac:picMk id="5" creationId="{73A97FA3-84C1-436E-A548-50F5A0684691}"/>
          </ac:picMkLst>
        </pc:picChg>
        <pc:picChg chg="mod">
          <ac:chgData name="Sergio German Muños Rios" userId="66cbb74c-f403-455f-9431-05505c8a10b1" providerId="ADAL" clId="{35E69440-E784-4607-805B-9F41B77BB506}" dt="2022-06-27T19:52:16.964" v="966" actId="14826"/>
          <ac:picMkLst>
            <pc:docMk/>
            <pc:sldMasterMk cId="2328870246" sldId="2147483664"/>
            <ac:picMk id="6" creationId="{12D7B3E8-A1C9-47FA-8B2B-7190871E5F7E}"/>
          </ac:picMkLst>
        </pc:picChg>
        <pc:picChg chg="mod">
          <ac:chgData name="Sergio German Muños Rios" userId="66cbb74c-f403-455f-9431-05505c8a10b1" providerId="ADAL" clId="{35E69440-E784-4607-805B-9F41B77BB506}" dt="2022-06-27T19:46:51.832" v="915"/>
          <ac:picMkLst>
            <pc:docMk/>
            <pc:sldMasterMk cId="2328870246" sldId="2147483664"/>
            <ac:picMk id="7" creationId="{17A15D31-28D5-154E-8DBA-65D2663FD5C8}"/>
          </ac:picMkLst>
        </pc:picChg>
        <pc:picChg chg="add del mod ord">
          <ac:chgData name="Sergio German Muños Rios" userId="66cbb74c-f403-455f-9431-05505c8a10b1" providerId="ADAL" clId="{35E69440-E784-4607-805B-9F41B77BB506}" dt="2022-06-24T14:10:31.618" v="114" actId="478"/>
          <ac:picMkLst>
            <pc:docMk/>
            <pc:sldMasterMk cId="2328870246" sldId="2147483664"/>
            <ac:picMk id="8" creationId="{79101537-E0DD-3CFA-24C0-AEC31F6B6DB9}"/>
          </ac:picMkLst>
        </pc:picChg>
        <pc:picChg chg="add del mod ord">
          <ac:chgData name="Sergio German Muños Rios" userId="66cbb74c-f403-455f-9431-05505c8a10b1" providerId="ADAL" clId="{35E69440-E784-4607-805B-9F41B77BB506}" dt="2022-06-24T17:50:35.470" v="823" actId="478"/>
          <ac:picMkLst>
            <pc:docMk/>
            <pc:sldMasterMk cId="2328870246" sldId="2147483664"/>
            <ac:picMk id="10" creationId="{280F308A-7305-6E9E-EF44-BE131C41B66B}"/>
          </ac:picMkLst>
        </pc:picChg>
        <pc:picChg chg="add del mod">
          <ac:chgData name="Sergio German Muños Rios" userId="66cbb74c-f403-455f-9431-05505c8a10b1" providerId="ADAL" clId="{35E69440-E784-4607-805B-9F41B77BB506}" dt="2022-06-24T17:50:47.494" v="826" actId="478"/>
          <ac:picMkLst>
            <pc:docMk/>
            <pc:sldMasterMk cId="2328870246" sldId="2147483664"/>
            <ac:picMk id="12" creationId="{06C7B987-62A8-E883-768D-BB736247EB88}"/>
          </ac:picMkLst>
        </pc:picChg>
        <pc:picChg chg="add mod">
          <ac:chgData name="Sergio German Muños Rios" userId="66cbb74c-f403-455f-9431-05505c8a10b1" providerId="ADAL" clId="{35E69440-E784-4607-805B-9F41B77BB506}" dt="2022-06-27T19:58:58.893" v="1004" actId="1076"/>
          <ac:picMkLst>
            <pc:docMk/>
            <pc:sldMasterMk cId="2328870246" sldId="2147483664"/>
            <ac:picMk id="14" creationId="{1279DE94-B4DA-38ED-9E2C-D808B94F24EA}"/>
          </ac:picMkLst>
        </pc:picChg>
        <pc:sldLayoutChg chg="modSp mod">
          <pc:chgData name="Sergio German Muños Rios" userId="66cbb74c-f403-455f-9431-05505c8a10b1" providerId="ADAL" clId="{35E69440-E784-4607-805B-9F41B77BB506}" dt="2022-06-27T19:46:51.832" v="915"/>
          <pc:sldLayoutMkLst>
            <pc:docMk/>
            <pc:sldMasterMk cId="2328870246" sldId="2147483664"/>
            <pc:sldLayoutMk cId="1885134393" sldId="2147483665"/>
          </pc:sldLayoutMkLst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1885134393" sldId="2147483665"/>
              <ac:spMk id="3" creationId="{D09EFECD-D350-FF42-8E0B-475F1F781277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1885134393" sldId="2147483665"/>
              <ac:spMk id="4" creationId="{17F333C8-057C-B545-82C5-3C58AD9BA9DB}"/>
            </ac:spMkLst>
          </pc:spChg>
        </pc:sldLayoutChg>
        <pc:sldLayoutChg chg="modSp">
          <pc:chgData name="Sergio German Muños Rios" userId="66cbb74c-f403-455f-9431-05505c8a10b1" providerId="ADAL" clId="{35E69440-E784-4607-805B-9F41B77BB506}" dt="2022-06-24T17:51:36.561" v="845" actId="207"/>
          <pc:sldLayoutMkLst>
            <pc:docMk/>
            <pc:sldMasterMk cId="2328870246" sldId="2147483664"/>
            <pc:sldLayoutMk cId="3597157349" sldId="2147483667"/>
          </pc:sldLayoutMkLst>
          <pc:spChg chg="mod">
            <ac:chgData name="Sergio German Muños Rios" userId="66cbb74c-f403-455f-9431-05505c8a10b1" providerId="ADAL" clId="{35E69440-E784-4607-805B-9F41B77BB506}" dt="2022-06-24T17:51:36.561" v="845" actId="207"/>
            <ac:spMkLst>
              <pc:docMk/>
              <pc:sldMasterMk cId="2328870246" sldId="2147483664"/>
              <pc:sldLayoutMk cId="3597157349" sldId="2147483667"/>
              <ac:spMk id="2" creationId="{F8EBC6E8-F6FF-794E-BB8A-AA4522592AA4}"/>
            </ac:spMkLst>
          </pc:spChg>
        </pc:sldLayoutChg>
        <pc:sldLayoutChg chg="modSp">
          <pc:chgData name="Sergio German Muños Rios" userId="66cbb74c-f403-455f-9431-05505c8a10b1" providerId="ADAL" clId="{35E69440-E784-4607-805B-9F41B77BB506}" dt="2022-06-27T19:46:51.832" v="915"/>
          <pc:sldLayoutMkLst>
            <pc:docMk/>
            <pc:sldMasterMk cId="2328870246" sldId="2147483664"/>
            <pc:sldLayoutMk cId="2165010878" sldId="2147483668"/>
          </pc:sldLayoutMkLst>
          <pc:spChg chg="mod">
            <ac:chgData name="Sergio German Muños Rios" userId="66cbb74c-f403-455f-9431-05505c8a10b1" providerId="ADAL" clId="{35E69440-E784-4607-805B-9F41B77BB506}" dt="2022-06-24T17:52:48.639" v="855" actId="113"/>
            <ac:spMkLst>
              <pc:docMk/>
              <pc:sldMasterMk cId="2328870246" sldId="2147483664"/>
              <pc:sldLayoutMk cId="2165010878" sldId="2147483668"/>
              <ac:spMk id="2" creationId="{65737CF7-C54A-2144-A3B1-C71895AA317B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2165010878" sldId="2147483668"/>
              <ac:spMk id="6" creationId="{4860E7F8-4458-3B42-B1E0-C752FB120E1D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2165010878" sldId="2147483668"/>
              <ac:spMk id="11" creationId="{B7DAC05E-D73B-BD48-BF77-D3D88165B86A}"/>
            </ac:spMkLst>
          </pc:spChg>
        </pc:sldLayoutChg>
        <pc:sldLayoutChg chg="modSp">
          <pc:chgData name="Sergio German Muños Rios" userId="66cbb74c-f403-455f-9431-05505c8a10b1" providerId="ADAL" clId="{35E69440-E784-4607-805B-9F41B77BB506}" dt="2022-06-27T19:46:51.832" v="915"/>
          <pc:sldLayoutMkLst>
            <pc:docMk/>
            <pc:sldMasterMk cId="2328870246" sldId="2147483664"/>
            <pc:sldLayoutMk cId="2357215842" sldId="2147483669"/>
          </pc:sldLayoutMkLst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2357215842" sldId="2147483669"/>
              <ac:spMk id="10" creationId="{00000000-0000-0000-0000-000000000000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2357215842" sldId="2147483669"/>
              <ac:spMk id="11" creationId="{00000000-0000-0000-0000-000000000000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2357215842" sldId="2147483669"/>
              <ac:spMk id="12" creationId="{00000000-0000-0000-0000-000000000000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2357215842" sldId="2147483669"/>
              <ac:spMk id="13" creationId="{00000000-0000-0000-0000-000000000000}"/>
            </ac:spMkLst>
          </pc:spChg>
        </pc:sldLayoutChg>
        <pc:sldLayoutChg chg="modSp">
          <pc:chgData name="Sergio German Muños Rios" userId="66cbb74c-f403-455f-9431-05505c8a10b1" providerId="ADAL" clId="{35E69440-E784-4607-805B-9F41B77BB506}" dt="2022-06-27T19:46:51.832" v="915"/>
          <pc:sldLayoutMkLst>
            <pc:docMk/>
            <pc:sldMasterMk cId="2328870246" sldId="2147483664"/>
            <pc:sldLayoutMk cId="1820942176" sldId="2147483671"/>
          </pc:sldLayoutMkLst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1820942176" sldId="2147483671"/>
              <ac:spMk id="5" creationId="{00000000-0000-0000-0000-000000000000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1820942176" sldId="2147483671"/>
              <ac:spMk id="6" creationId="{00000000-0000-0000-0000-000000000000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1820942176" sldId="2147483671"/>
              <ac:spMk id="7" creationId="{00000000-0000-0000-0000-000000000000}"/>
            </ac:spMkLst>
          </pc:spChg>
        </pc:sldLayoutChg>
        <pc:sldLayoutChg chg="modSp">
          <pc:chgData name="Sergio German Muños Rios" userId="66cbb74c-f403-455f-9431-05505c8a10b1" providerId="ADAL" clId="{35E69440-E784-4607-805B-9F41B77BB506}" dt="2022-06-27T19:46:51.832" v="915"/>
          <pc:sldLayoutMkLst>
            <pc:docMk/>
            <pc:sldMasterMk cId="2328870246" sldId="2147483664"/>
            <pc:sldLayoutMk cId="1362423775" sldId="2147483673"/>
          </pc:sldLayoutMkLst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1362423775" sldId="2147483673"/>
              <ac:spMk id="8" creationId="{00000000-0000-0000-0000-000000000000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1362423775" sldId="2147483673"/>
              <ac:spMk id="9" creationId="{00000000-0000-0000-0000-000000000000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1362423775" sldId="2147483673"/>
              <ac:spMk id="10" creationId="{00000000-0000-0000-0000-000000000000}"/>
            </ac:spMkLst>
          </pc:spChg>
        </pc:sldLayoutChg>
        <pc:sldLayoutChg chg="modSp">
          <pc:chgData name="Sergio German Muños Rios" userId="66cbb74c-f403-455f-9431-05505c8a10b1" providerId="ADAL" clId="{35E69440-E784-4607-805B-9F41B77BB506}" dt="2022-06-27T19:46:51.832" v="915"/>
          <pc:sldLayoutMkLst>
            <pc:docMk/>
            <pc:sldMasterMk cId="2328870246" sldId="2147483664"/>
            <pc:sldLayoutMk cId="1624917825" sldId="2147483674"/>
          </pc:sldLayoutMkLst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1624917825" sldId="2147483674"/>
              <ac:spMk id="4" creationId="{FD520EB3-AF1E-B945-9553-94896C589D63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2328870246" sldId="2147483664"/>
              <pc:sldLayoutMk cId="1624917825" sldId="2147483674"/>
              <ac:spMk id="5" creationId="{DDA3008A-2A83-764F-B6B9-A3E9D98113A8}"/>
            </ac:spMkLst>
          </pc:spChg>
        </pc:sldLayoutChg>
        <pc:sldLayoutChg chg="addSp delSp modSp mod">
          <pc:chgData name="Sergio German Muños Rios" userId="66cbb74c-f403-455f-9431-05505c8a10b1" providerId="ADAL" clId="{35E69440-E784-4607-805B-9F41B77BB506}" dt="2022-06-27T20:01:49.747" v="1055" actId="14826"/>
          <pc:sldLayoutMkLst>
            <pc:docMk/>
            <pc:sldMasterMk cId="2328870246" sldId="2147483664"/>
            <pc:sldLayoutMk cId="1414725451" sldId="2147483682"/>
          </pc:sldLayoutMkLst>
          <pc:picChg chg="add del mod">
            <ac:chgData name="Sergio German Muños Rios" userId="66cbb74c-f403-455f-9431-05505c8a10b1" providerId="ADAL" clId="{35E69440-E784-4607-805B-9F41B77BB506}" dt="2022-06-24T16:41:36.839" v="632" actId="478"/>
            <ac:picMkLst>
              <pc:docMk/>
              <pc:sldMasterMk cId="2328870246" sldId="2147483664"/>
              <pc:sldLayoutMk cId="1414725451" sldId="2147483682"/>
              <ac:picMk id="3" creationId="{E4DDB9D5-B236-CCF4-0446-FDDE866FCE2A}"/>
            </ac:picMkLst>
          </pc:picChg>
          <pc:picChg chg="add del mod">
            <ac:chgData name="Sergio German Muños Rios" userId="66cbb74c-f403-455f-9431-05505c8a10b1" providerId="ADAL" clId="{35E69440-E784-4607-805B-9F41B77BB506}" dt="2022-06-24T15:11:48.341" v="483" actId="478"/>
            <ac:picMkLst>
              <pc:docMk/>
              <pc:sldMasterMk cId="2328870246" sldId="2147483664"/>
              <pc:sldLayoutMk cId="1414725451" sldId="2147483682"/>
              <ac:picMk id="5" creationId="{31DA3199-93F6-F63E-0120-11DCB05C5D76}"/>
            </ac:picMkLst>
          </pc:picChg>
          <pc:picChg chg="add mod">
            <ac:chgData name="Sergio German Muños Rios" userId="66cbb74c-f403-455f-9431-05505c8a10b1" providerId="ADAL" clId="{35E69440-E784-4607-805B-9F41B77BB506}" dt="2022-06-27T19:53:59.986" v="971" actId="1076"/>
            <ac:picMkLst>
              <pc:docMk/>
              <pc:sldMasterMk cId="2328870246" sldId="2147483664"/>
              <pc:sldLayoutMk cId="1414725451" sldId="2147483682"/>
              <ac:picMk id="6" creationId="{662E267B-92DC-F896-10AE-05C3D9E5F482}"/>
            </ac:picMkLst>
          </pc:picChg>
          <pc:picChg chg="add del mod">
            <ac:chgData name="Sergio German Muños Rios" userId="66cbb74c-f403-455f-9431-05505c8a10b1" providerId="ADAL" clId="{35E69440-E784-4607-805B-9F41B77BB506}" dt="2022-06-27T19:53:57.610" v="970" actId="478"/>
            <ac:picMkLst>
              <pc:docMk/>
              <pc:sldMasterMk cId="2328870246" sldId="2147483664"/>
              <pc:sldLayoutMk cId="1414725451" sldId="2147483682"/>
              <ac:picMk id="7" creationId="{78EA3352-EF50-1741-808C-B13395A6F27E}"/>
            </ac:picMkLst>
          </pc:picChg>
          <pc:picChg chg="add mod">
            <ac:chgData name="Sergio German Muños Rios" userId="66cbb74c-f403-455f-9431-05505c8a10b1" providerId="ADAL" clId="{35E69440-E784-4607-805B-9F41B77BB506}" dt="2022-06-27T19:54:31.655" v="977"/>
            <ac:picMkLst>
              <pc:docMk/>
              <pc:sldMasterMk cId="2328870246" sldId="2147483664"/>
              <pc:sldLayoutMk cId="1414725451" sldId="2147483682"/>
              <ac:picMk id="8" creationId="{161E7117-EEE3-CA9D-1679-9CB4205E20C2}"/>
            </ac:picMkLst>
          </pc:picChg>
          <pc:picChg chg="add del mod">
            <ac:chgData name="Sergio German Muños Rios" userId="66cbb74c-f403-455f-9431-05505c8a10b1" providerId="ADAL" clId="{35E69440-E784-4607-805B-9F41B77BB506}" dt="2022-06-24T15:12:08.863" v="485" actId="478"/>
            <ac:picMkLst>
              <pc:docMk/>
              <pc:sldMasterMk cId="2328870246" sldId="2147483664"/>
              <pc:sldLayoutMk cId="1414725451" sldId="2147483682"/>
              <ac:picMk id="8" creationId="{A32FC4F5-DCD7-BAF7-7EAC-3C0774F8492E}"/>
            </ac:picMkLst>
          </pc:picChg>
          <pc:picChg chg="add del mod">
            <ac:chgData name="Sergio German Muños Rios" userId="66cbb74c-f403-455f-9431-05505c8a10b1" providerId="ADAL" clId="{35E69440-E784-4607-805B-9F41B77BB506}" dt="2022-06-24T15:12:14.927" v="489" actId="478"/>
            <ac:picMkLst>
              <pc:docMk/>
              <pc:sldMasterMk cId="2328870246" sldId="2147483664"/>
              <pc:sldLayoutMk cId="1414725451" sldId="2147483682"/>
              <ac:picMk id="10" creationId="{D38C424C-E1EB-B948-A531-5949184D7321}"/>
            </ac:picMkLst>
          </pc:picChg>
          <pc:picChg chg="add del mod">
            <ac:chgData name="Sergio German Muños Rios" userId="66cbb74c-f403-455f-9431-05505c8a10b1" providerId="ADAL" clId="{35E69440-E784-4607-805B-9F41B77BB506}" dt="2022-06-24T15:12:32.151" v="493" actId="478"/>
            <ac:picMkLst>
              <pc:docMk/>
              <pc:sldMasterMk cId="2328870246" sldId="2147483664"/>
              <pc:sldLayoutMk cId="1414725451" sldId="2147483682"/>
              <ac:picMk id="12" creationId="{1524C61B-3005-3001-5263-27571428C66E}"/>
            </ac:picMkLst>
          </pc:picChg>
          <pc:picChg chg="add del mod">
            <ac:chgData name="Sergio German Muños Rios" userId="66cbb74c-f403-455f-9431-05505c8a10b1" providerId="ADAL" clId="{35E69440-E784-4607-805B-9F41B77BB506}" dt="2022-06-27T19:54:31.146" v="976" actId="478"/>
            <ac:picMkLst>
              <pc:docMk/>
              <pc:sldMasterMk cId="2328870246" sldId="2147483664"/>
              <pc:sldLayoutMk cId="1414725451" sldId="2147483682"/>
              <ac:picMk id="14" creationId="{0383FAC1-11FF-A035-4AAF-1DBB2A20134D}"/>
            </ac:picMkLst>
          </pc:picChg>
          <pc:picChg chg="add mod">
            <ac:chgData name="Sergio German Muños Rios" userId="66cbb74c-f403-455f-9431-05505c8a10b1" providerId="ADAL" clId="{35E69440-E784-4607-805B-9F41B77BB506}" dt="2022-06-27T19:54:16.972" v="975" actId="14100"/>
            <ac:picMkLst>
              <pc:docMk/>
              <pc:sldMasterMk cId="2328870246" sldId="2147483664"/>
              <pc:sldLayoutMk cId="1414725451" sldId="2147483682"/>
              <ac:picMk id="17" creationId="{080D5C41-F902-6AE7-EF0A-08FC9C95427D}"/>
            </ac:picMkLst>
          </pc:picChg>
          <pc:picChg chg="mod">
            <ac:chgData name="Sergio German Muños Rios" userId="66cbb74c-f403-455f-9431-05505c8a10b1" providerId="ADAL" clId="{35E69440-E784-4607-805B-9F41B77BB506}" dt="2022-06-27T20:01:49.747" v="1055" actId="14826"/>
            <ac:picMkLst>
              <pc:docMk/>
              <pc:sldMasterMk cId="2328870246" sldId="2147483664"/>
              <pc:sldLayoutMk cId="1414725451" sldId="2147483682"/>
              <ac:picMk id="474" creationId="{E8BDA0C5-A8E3-4B71-9895-98F296EE74D8}"/>
            </ac:picMkLst>
          </pc:picChg>
          <pc:picChg chg="del mod">
            <ac:chgData name="Sergio German Muños Rios" userId="66cbb74c-f403-455f-9431-05505c8a10b1" providerId="ADAL" clId="{35E69440-E784-4607-805B-9F41B77BB506}" dt="2022-06-24T15:11:14.432" v="479" actId="478"/>
            <ac:picMkLst>
              <pc:docMk/>
              <pc:sldMasterMk cId="2328870246" sldId="2147483664"/>
              <pc:sldLayoutMk cId="1414725451" sldId="2147483682"/>
              <ac:picMk id="475" creationId="{ED00BAF7-5585-4571-B058-CFA4A7D51201}"/>
            </ac:picMkLst>
          </pc:picChg>
        </pc:sldLayoutChg>
        <pc:sldLayoutChg chg="addSp delSp modSp mod">
          <pc:chgData name="Sergio German Muños Rios" userId="66cbb74c-f403-455f-9431-05505c8a10b1" providerId="ADAL" clId="{35E69440-E784-4607-805B-9F41B77BB506}" dt="2022-06-27T19:55:18.512" v="986" actId="14826"/>
          <pc:sldLayoutMkLst>
            <pc:docMk/>
            <pc:sldMasterMk cId="2328870246" sldId="2147483664"/>
            <pc:sldLayoutMk cId="1048516442" sldId="2147483683"/>
          </pc:sldLayoutMkLst>
          <pc:picChg chg="add del mod">
            <ac:chgData name="Sergio German Muños Rios" userId="66cbb74c-f403-455f-9431-05505c8a10b1" providerId="ADAL" clId="{35E69440-E784-4607-805B-9F41B77BB506}" dt="2022-06-27T19:54:39.417" v="978" actId="478"/>
            <ac:picMkLst>
              <pc:docMk/>
              <pc:sldMasterMk cId="2328870246" sldId="2147483664"/>
              <pc:sldLayoutMk cId="1048516442" sldId="2147483683"/>
              <ac:picMk id="5" creationId="{50952E89-A3EB-7CBB-5FB7-D4C8CFAB9DF6}"/>
            </ac:picMkLst>
          </pc:picChg>
          <pc:picChg chg="add del mod">
            <ac:chgData name="Sergio German Muños Rios" userId="66cbb74c-f403-455f-9431-05505c8a10b1" providerId="ADAL" clId="{35E69440-E784-4607-805B-9F41B77BB506}" dt="2022-06-27T19:54:39.417" v="978" actId="478"/>
            <ac:picMkLst>
              <pc:docMk/>
              <pc:sldMasterMk cId="2328870246" sldId="2147483664"/>
              <pc:sldLayoutMk cId="1048516442" sldId="2147483683"/>
              <ac:picMk id="6" creationId="{F288A4F6-409E-CC01-0EB2-E6B5B53C2645}"/>
            </ac:picMkLst>
          </pc:picChg>
          <pc:picChg chg="del">
            <ac:chgData name="Sergio German Muños Rios" userId="66cbb74c-f403-455f-9431-05505c8a10b1" providerId="ADAL" clId="{35E69440-E784-4607-805B-9F41B77BB506}" dt="2022-06-24T15:29:04.369" v="507" actId="478"/>
            <ac:picMkLst>
              <pc:docMk/>
              <pc:sldMasterMk cId="2328870246" sldId="2147483664"/>
              <pc:sldLayoutMk cId="1048516442" sldId="2147483683"/>
              <ac:picMk id="7" creationId="{70B3EC30-8BB3-B543-9AF4-CD816FEC2740}"/>
            </ac:picMkLst>
          </pc:picChg>
          <pc:picChg chg="add mod">
            <ac:chgData name="Sergio German Muños Rios" userId="66cbb74c-f403-455f-9431-05505c8a10b1" providerId="ADAL" clId="{35E69440-E784-4607-805B-9F41B77BB506}" dt="2022-06-27T19:54:39.945" v="979"/>
            <ac:picMkLst>
              <pc:docMk/>
              <pc:sldMasterMk cId="2328870246" sldId="2147483664"/>
              <pc:sldLayoutMk cId="1048516442" sldId="2147483683"/>
              <ac:picMk id="7" creationId="{C7EC7B06-4B3C-F0D6-EDAA-0C145F010A1E}"/>
            </ac:picMkLst>
          </pc:picChg>
          <pc:picChg chg="add mod">
            <ac:chgData name="Sergio German Muños Rios" userId="66cbb74c-f403-455f-9431-05505c8a10b1" providerId="ADAL" clId="{35E69440-E784-4607-805B-9F41B77BB506}" dt="2022-06-27T19:54:39.945" v="979"/>
            <ac:picMkLst>
              <pc:docMk/>
              <pc:sldMasterMk cId="2328870246" sldId="2147483664"/>
              <pc:sldLayoutMk cId="1048516442" sldId="2147483683"/>
              <ac:picMk id="8" creationId="{410D7D07-B6BD-B3F8-574E-ABD119B64A5C}"/>
            </ac:picMkLst>
          </pc:picChg>
          <pc:picChg chg="add del mod">
            <ac:chgData name="Sergio German Muños Rios" userId="66cbb74c-f403-455f-9431-05505c8a10b1" providerId="ADAL" clId="{35E69440-E784-4607-805B-9F41B77BB506}" dt="2022-06-24T16:42:03.376" v="639" actId="478"/>
            <ac:picMkLst>
              <pc:docMk/>
              <pc:sldMasterMk cId="2328870246" sldId="2147483664"/>
              <pc:sldLayoutMk cId="1048516442" sldId="2147483683"/>
              <ac:picMk id="8" creationId="{AA817CEB-B592-22D5-D456-C5746AC2033B}"/>
            </ac:picMkLst>
          </pc:picChg>
          <pc:picChg chg="add del mod">
            <ac:chgData name="Sergio German Muños Rios" userId="66cbb74c-f403-455f-9431-05505c8a10b1" providerId="ADAL" clId="{35E69440-E784-4607-805B-9F41B77BB506}" dt="2022-06-27T19:54:39.417" v="978" actId="478"/>
            <ac:picMkLst>
              <pc:docMk/>
              <pc:sldMasterMk cId="2328870246" sldId="2147483664"/>
              <pc:sldLayoutMk cId="1048516442" sldId="2147483683"/>
              <ac:picMk id="9" creationId="{4B35ED67-4569-5260-46DA-A68E858D219C}"/>
            </ac:picMkLst>
          </pc:picChg>
          <pc:picChg chg="add mod">
            <ac:chgData name="Sergio German Muños Rios" userId="66cbb74c-f403-455f-9431-05505c8a10b1" providerId="ADAL" clId="{35E69440-E784-4607-805B-9F41B77BB506}" dt="2022-06-27T19:54:39.945" v="979"/>
            <ac:picMkLst>
              <pc:docMk/>
              <pc:sldMasterMk cId="2328870246" sldId="2147483664"/>
              <pc:sldLayoutMk cId="1048516442" sldId="2147483683"/>
              <ac:picMk id="10" creationId="{3EB14B8E-54AC-3685-847A-4787EFEA290B}"/>
            </ac:picMkLst>
          </pc:picChg>
          <pc:picChg chg="mod">
            <ac:chgData name="Sergio German Muños Rios" userId="66cbb74c-f403-455f-9431-05505c8a10b1" providerId="ADAL" clId="{35E69440-E784-4607-805B-9F41B77BB506}" dt="2022-06-27T19:55:18.512" v="986" actId="14826"/>
            <ac:picMkLst>
              <pc:docMk/>
              <pc:sldMasterMk cId="2328870246" sldId="2147483664"/>
              <pc:sldLayoutMk cId="1048516442" sldId="2147483683"/>
              <ac:picMk id="460" creationId="{C95731D4-0918-4E75-B7D7-397C732A7D95}"/>
            </ac:picMkLst>
          </pc:picChg>
          <pc:picChg chg="del">
            <ac:chgData name="Sergio German Muños Rios" userId="66cbb74c-f403-455f-9431-05505c8a10b1" providerId="ADAL" clId="{35E69440-E784-4607-805B-9F41B77BB506}" dt="2022-06-24T15:28:35.209" v="501" actId="478"/>
            <ac:picMkLst>
              <pc:docMk/>
              <pc:sldMasterMk cId="2328870246" sldId="2147483664"/>
              <pc:sldLayoutMk cId="1048516442" sldId="2147483683"/>
              <ac:picMk id="464" creationId="{6C35D92B-BFB5-4E14-91A6-D55463EDF567}"/>
            </ac:picMkLst>
          </pc:picChg>
        </pc:sldLayoutChg>
        <pc:sldLayoutChg chg="addSp delSp modSp mod">
          <pc:chgData name="Sergio German Muños Rios" userId="66cbb74c-f403-455f-9431-05505c8a10b1" providerId="ADAL" clId="{35E69440-E784-4607-805B-9F41B77BB506}" dt="2022-06-27T19:55:09.392" v="985" actId="14826"/>
          <pc:sldLayoutMkLst>
            <pc:docMk/>
            <pc:sldMasterMk cId="2328870246" sldId="2147483664"/>
            <pc:sldLayoutMk cId="1217239249" sldId="2147483685"/>
          </pc:sldLayoutMkLst>
          <pc:picChg chg="add del mod">
            <ac:chgData name="Sergio German Muños Rios" userId="66cbb74c-f403-455f-9431-05505c8a10b1" providerId="ADAL" clId="{35E69440-E784-4607-805B-9F41B77BB506}" dt="2022-06-27T19:54:45.138" v="980" actId="478"/>
            <ac:picMkLst>
              <pc:docMk/>
              <pc:sldMasterMk cId="2328870246" sldId="2147483664"/>
              <pc:sldLayoutMk cId="1217239249" sldId="2147483685"/>
              <ac:picMk id="5" creationId="{3AC2112A-B7CC-7786-3F3C-047C9F593BB5}"/>
            </ac:picMkLst>
          </pc:picChg>
          <pc:picChg chg="add del mod">
            <ac:chgData name="Sergio German Muños Rios" userId="66cbb74c-f403-455f-9431-05505c8a10b1" providerId="ADAL" clId="{35E69440-E784-4607-805B-9F41B77BB506}" dt="2022-06-27T19:54:45.138" v="980" actId="478"/>
            <ac:picMkLst>
              <pc:docMk/>
              <pc:sldMasterMk cId="2328870246" sldId="2147483664"/>
              <pc:sldLayoutMk cId="1217239249" sldId="2147483685"/>
              <ac:picMk id="6" creationId="{001AED97-9A8C-ED97-7460-53F7FE9EE3F2}"/>
            </ac:picMkLst>
          </pc:picChg>
          <pc:picChg chg="add mod">
            <ac:chgData name="Sergio German Muños Rios" userId="66cbb74c-f403-455f-9431-05505c8a10b1" providerId="ADAL" clId="{35E69440-E784-4607-805B-9F41B77BB506}" dt="2022-06-27T19:54:45.608" v="981"/>
            <ac:picMkLst>
              <pc:docMk/>
              <pc:sldMasterMk cId="2328870246" sldId="2147483664"/>
              <pc:sldLayoutMk cId="1217239249" sldId="2147483685"/>
              <ac:picMk id="7" creationId="{0A7FD607-FED4-51D6-36AB-1B2E716B8FB9}"/>
            </ac:picMkLst>
          </pc:picChg>
          <pc:picChg chg="del">
            <ac:chgData name="Sergio German Muños Rios" userId="66cbb74c-f403-455f-9431-05505c8a10b1" providerId="ADAL" clId="{35E69440-E784-4607-805B-9F41B77BB506}" dt="2022-06-24T15:29:08.786" v="509" actId="478"/>
            <ac:picMkLst>
              <pc:docMk/>
              <pc:sldMasterMk cId="2328870246" sldId="2147483664"/>
              <pc:sldLayoutMk cId="1217239249" sldId="2147483685"/>
              <ac:picMk id="7" creationId="{D50E8324-E895-AC49-8D21-94EF07FAEFAF}"/>
            </ac:picMkLst>
          </pc:picChg>
          <pc:picChg chg="add mod">
            <ac:chgData name="Sergio German Muños Rios" userId="66cbb74c-f403-455f-9431-05505c8a10b1" providerId="ADAL" clId="{35E69440-E784-4607-805B-9F41B77BB506}" dt="2022-06-27T19:54:45.608" v="981"/>
            <ac:picMkLst>
              <pc:docMk/>
              <pc:sldMasterMk cId="2328870246" sldId="2147483664"/>
              <pc:sldLayoutMk cId="1217239249" sldId="2147483685"/>
              <ac:picMk id="8" creationId="{3907576B-EDF6-30E9-4A9D-26EB4B5AE0B8}"/>
            </ac:picMkLst>
          </pc:picChg>
          <pc:picChg chg="add del mod">
            <ac:chgData name="Sergio German Muños Rios" userId="66cbb74c-f403-455f-9431-05505c8a10b1" providerId="ADAL" clId="{35E69440-E784-4607-805B-9F41B77BB506}" dt="2022-06-24T16:42:21.782" v="644" actId="478"/>
            <ac:picMkLst>
              <pc:docMk/>
              <pc:sldMasterMk cId="2328870246" sldId="2147483664"/>
              <pc:sldLayoutMk cId="1217239249" sldId="2147483685"/>
              <ac:picMk id="8" creationId="{87E381F9-1450-9114-F209-940344437710}"/>
            </ac:picMkLst>
          </pc:picChg>
          <pc:picChg chg="add del mod">
            <ac:chgData name="Sergio German Muños Rios" userId="66cbb74c-f403-455f-9431-05505c8a10b1" providerId="ADAL" clId="{35E69440-E784-4607-805B-9F41B77BB506}" dt="2022-06-27T19:54:45.138" v="980" actId="478"/>
            <ac:picMkLst>
              <pc:docMk/>
              <pc:sldMasterMk cId="2328870246" sldId="2147483664"/>
              <pc:sldLayoutMk cId="1217239249" sldId="2147483685"/>
              <ac:picMk id="9" creationId="{F2D48799-E3CE-7572-330B-47C85051EBD7}"/>
            </ac:picMkLst>
          </pc:picChg>
          <pc:picChg chg="add mod">
            <ac:chgData name="Sergio German Muños Rios" userId="66cbb74c-f403-455f-9431-05505c8a10b1" providerId="ADAL" clId="{35E69440-E784-4607-805B-9F41B77BB506}" dt="2022-06-27T19:54:45.608" v="981"/>
            <ac:picMkLst>
              <pc:docMk/>
              <pc:sldMasterMk cId="2328870246" sldId="2147483664"/>
              <pc:sldLayoutMk cId="1217239249" sldId="2147483685"/>
              <ac:picMk id="10" creationId="{61D0774D-68B7-7809-4EA1-CC374F1F9437}"/>
            </ac:picMkLst>
          </pc:picChg>
          <pc:picChg chg="mod">
            <ac:chgData name="Sergio German Muños Rios" userId="66cbb74c-f403-455f-9431-05505c8a10b1" providerId="ADAL" clId="{35E69440-E784-4607-805B-9F41B77BB506}" dt="2022-06-27T19:55:09.392" v="985" actId="14826"/>
            <ac:picMkLst>
              <pc:docMk/>
              <pc:sldMasterMk cId="2328870246" sldId="2147483664"/>
              <pc:sldLayoutMk cId="1217239249" sldId="2147483685"/>
              <ac:picMk id="932" creationId="{2D18413A-53ED-448C-AB9D-6C4C8059AE1F}"/>
            </ac:picMkLst>
          </pc:picChg>
          <pc:picChg chg="del">
            <ac:chgData name="Sergio German Muños Rios" userId="66cbb74c-f403-455f-9431-05505c8a10b1" providerId="ADAL" clId="{35E69440-E784-4607-805B-9F41B77BB506}" dt="2022-06-24T15:28:40.922" v="503" actId="478"/>
            <ac:picMkLst>
              <pc:docMk/>
              <pc:sldMasterMk cId="2328870246" sldId="2147483664"/>
              <pc:sldLayoutMk cId="1217239249" sldId="2147483685"/>
              <ac:picMk id="933" creationId="{ED14E113-B736-4BF9-9C50-D84F95D80A3E}"/>
            </ac:picMkLst>
          </pc:picChg>
        </pc:sldLayoutChg>
        <pc:sldLayoutChg chg="addSp delSp modSp mod">
          <pc:chgData name="Sergio German Muños Rios" userId="66cbb74c-f403-455f-9431-05505c8a10b1" providerId="ADAL" clId="{35E69440-E784-4607-805B-9F41B77BB506}" dt="2022-06-27T19:54:59.741" v="984" actId="14826"/>
          <pc:sldLayoutMkLst>
            <pc:docMk/>
            <pc:sldMasterMk cId="2328870246" sldId="2147483664"/>
            <pc:sldLayoutMk cId="581422459" sldId="2147483687"/>
          </pc:sldLayoutMkLst>
          <pc:picChg chg="add del mod">
            <ac:chgData name="Sergio German Muños Rios" userId="66cbb74c-f403-455f-9431-05505c8a10b1" providerId="ADAL" clId="{35E69440-E784-4607-805B-9F41B77BB506}" dt="2022-06-27T19:54:50.812" v="982" actId="478"/>
            <ac:picMkLst>
              <pc:docMk/>
              <pc:sldMasterMk cId="2328870246" sldId="2147483664"/>
              <pc:sldLayoutMk cId="581422459" sldId="2147483687"/>
              <ac:picMk id="5" creationId="{BC918387-AC9B-278C-4A83-14B48EE41A5F}"/>
            </ac:picMkLst>
          </pc:picChg>
          <pc:picChg chg="del">
            <ac:chgData name="Sergio German Muños Rios" userId="66cbb74c-f403-455f-9431-05505c8a10b1" providerId="ADAL" clId="{35E69440-E784-4607-805B-9F41B77BB506}" dt="2022-06-24T15:29:12.535" v="511" actId="478"/>
            <ac:picMkLst>
              <pc:docMk/>
              <pc:sldMasterMk cId="2328870246" sldId="2147483664"/>
              <pc:sldLayoutMk cId="581422459" sldId="2147483687"/>
              <ac:picMk id="6" creationId="{C48AC38A-FBC5-2645-A18B-FC298A99BD2A}"/>
            </ac:picMkLst>
          </pc:picChg>
          <pc:picChg chg="add mod">
            <ac:chgData name="Sergio German Muños Rios" userId="66cbb74c-f403-455f-9431-05505c8a10b1" providerId="ADAL" clId="{35E69440-E784-4607-805B-9F41B77BB506}" dt="2022-06-27T19:54:51.288" v="983"/>
            <ac:picMkLst>
              <pc:docMk/>
              <pc:sldMasterMk cId="2328870246" sldId="2147483664"/>
              <pc:sldLayoutMk cId="581422459" sldId="2147483687"/>
              <ac:picMk id="6" creationId="{CB19962B-5D6C-B3E1-3441-C5D82E48D8D6}"/>
            </ac:picMkLst>
          </pc:picChg>
          <pc:picChg chg="add del mod">
            <ac:chgData name="Sergio German Muños Rios" userId="66cbb74c-f403-455f-9431-05505c8a10b1" providerId="ADAL" clId="{35E69440-E784-4607-805B-9F41B77BB506}" dt="2022-06-27T19:54:50.812" v="982" actId="478"/>
            <ac:picMkLst>
              <pc:docMk/>
              <pc:sldMasterMk cId="2328870246" sldId="2147483664"/>
              <pc:sldLayoutMk cId="581422459" sldId="2147483687"/>
              <ac:picMk id="7" creationId="{C9C52ECF-97DF-B8E4-E684-AB8DDE94104A}"/>
            </ac:picMkLst>
          </pc:picChg>
          <pc:picChg chg="add del mod">
            <ac:chgData name="Sergio German Muños Rios" userId="66cbb74c-f403-455f-9431-05505c8a10b1" providerId="ADAL" clId="{35E69440-E784-4607-805B-9F41B77BB506}" dt="2022-06-24T16:42:34.848" v="648" actId="478"/>
            <ac:picMkLst>
              <pc:docMk/>
              <pc:sldMasterMk cId="2328870246" sldId="2147483664"/>
              <pc:sldLayoutMk cId="581422459" sldId="2147483687"/>
              <ac:picMk id="8" creationId="{75B4BEEF-4DF7-C37B-3B00-72C4BA6B5973}"/>
            </ac:picMkLst>
          </pc:picChg>
          <pc:picChg chg="add mod">
            <ac:chgData name="Sergio German Muños Rios" userId="66cbb74c-f403-455f-9431-05505c8a10b1" providerId="ADAL" clId="{35E69440-E784-4607-805B-9F41B77BB506}" dt="2022-06-27T19:54:51.288" v="983"/>
            <ac:picMkLst>
              <pc:docMk/>
              <pc:sldMasterMk cId="2328870246" sldId="2147483664"/>
              <pc:sldLayoutMk cId="581422459" sldId="2147483687"/>
              <ac:picMk id="8" creationId="{D564470A-2498-7C05-9E00-527377DC02F4}"/>
            </ac:picMkLst>
          </pc:picChg>
          <pc:picChg chg="add del mod">
            <ac:chgData name="Sergio German Muños Rios" userId="66cbb74c-f403-455f-9431-05505c8a10b1" providerId="ADAL" clId="{35E69440-E784-4607-805B-9F41B77BB506}" dt="2022-06-27T19:54:50.812" v="982" actId="478"/>
            <ac:picMkLst>
              <pc:docMk/>
              <pc:sldMasterMk cId="2328870246" sldId="2147483664"/>
              <pc:sldLayoutMk cId="581422459" sldId="2147483687"/>
              <ac:picMk id="9" creationId="{686A32CC-00C3-2884-E530-E1AD07539CD6}"/>
            </ac:picMkLst>
          </pc:picChg>
          <pc:picChg chg="add mod">
            <ac:chgData name="Sergio German Muños Rios" userId="66cbb74c-f403-455f-9431-05505c8a10b1" providerId="ADAL" clId="{35E69440-E784-4607-805B-9F41B77BB506}" dt="2022-06-27T19:54:51.288" v="983"/>
            <ac:picMkLst>
              <pc:docMk/>
              <pc:sldMasterMk cId="2328870246" sldId="2147483664"/>
              <pc:sldLayoutMk cId="581422459" sldId="2147483687"/>
              <ac:picMk id="10" creationId="{A820D578-21E5-A4A3-6B86-B2D57BA7604C}"/>
            </ac:picMkLst>
          </pc:picChg>
          <pc:picChg chg="mod">
            <ac:chgData name="Sergio German Muños Rios" userId="66cbb74c-f403-455f-9431-05505c8a10b1" providerId="ADAL" clId="{35E69440-E784-4607-805B-9F41B77BB506}" dt="2022-06-27T19:54:59.741" v="984" actId="14826"/>
            <ac:picMkLst>
              <pc:docMk/>
              <pc:sldMasterMk cId="2328870246" sldId="2147483664"/>
              <pc:sldLayoutMk cId="581422459" sldId="2147483687"/>
              <ac:picMk id="924" creationId="{8A1B2119-8259-4180-AC52-76CAFD0BE6C0}"/>
            </ac:picMkLst>
          </pc:picChg>
          <pc:picChg chg="del">
            <ac:chgData name="Sergio German Muños Rios" userId="66cbb74c-f403-455f-9431-05505c8a10b1" providerId="ADAL" clId="{35E69440-E784-4607-805B-9F41B77BB506}" dt="2022-06-24T15:28:46.184" v="505" actId="478"/>
            <ac:picMkLst>
              <pc:docMk/>
              <pc:sldMasterMk cId="2328870246" sldId="2147483664"/>
              <pc:sldLayoutMk cId="581422459" sldId="2147483687"/>
              <ac:picMk id="925" creationId="{292BAFE9-EF4A-4B29-A8F4-54FAC858DE03}"/>
            </ac:picMkLst>
          </pc:picChg>
        </pc:sldLayoutChg>
      </pc:sldMasterChg>
      <pc:sldMasterChg chg="addSp delSp modSp mod delAnim modAnim modSldLayout">
        <pc:chgData name="Sergio German Muños Rios" userId="66cbb74c-f403-455f-9431-05505c8a10b1" providerId="ADAL" clId="{35E69440-E784-4607-805B-9F41B77BB506}" dt="2022-06-27T19:57:18.811" v="996" actId="478"/>
        <pc:sldMasterMkLst>
          <pc:docMk/>
          <pc:sldMasterMk cId="1764657274" sldId="2147483678"/>
        </pc:sldMaster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asterMk cId="1764657274" sldId="2147483678"/>
            <ac:spMk id="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asterMk cId="1764657274" sldId="2147483678"/>
            <ac:spMk id="3" creationId="{00000000-0000-0000-0000-000000000000}"/>
          </ac:spMkLst>
        </pc:spChg>
        <pc:spChg chg="add mod">
          <ac:chgData name="Sergio German Muños Rios" userId="66cbb74c-f403-455f-9431-05505c8a10b1" providerId="ADAL" clId="{35E69440-E784-4607-805B-9F41B77BB506}" dt="2022-06-27T19:56:24.717" v="993"/>
          <ac:spMkLst>
            <pc:docMk/>
            <pc:sldMasterMk cId="1764657274" sldId="2147483678"/>
            <ac:spMk id="11" creationId="{09CEA3E4-FFED-B8FF-F7C9-669AB52ACB57}"/>
          </ac:spMkLst>
        </pc:spChg>
        <pc:spChg chg="add mod">
          <ac:chgData name="Sergio German Muños Rios" userId="66cbb74c-f403-455f-9431-05505c8a10b1" providerId="ADAL" clId="{35E69440-E784-4607-805B-9F41B77BB506}" dt="2022-06-27T19:56:24.717" v="993"/>
          <ac:spMkLst>
            <pc:docMk/>
            <pc:sldMasterMk cId="1764657274" sldId="2147483678"/>
            <ac:spMk id="12" creationId="{5AFD39A0-09A2-E783-CAFD-08BB1950ACF0}"/>
          </ac:spMkLst>
        </pc:spChg>
        <pc:spChg chg="del mod">
          <ac:chgData name="Sergio German Muños Rios" userId="66cbb74c-f403-455f-9431-05505c8a10b1" providerId="ADAL" clId="{35E69440-E784-4607-805B-9F41B77BB506}" dt="2022-06-27T19:56:24.239" v="992" actId="478"/>
          <ac:spMkLst>
            <pc:docMk/>
            <pc:sldMasterMk cId="1764657274" sldId="2147483678"/>
            <ac:spMk id="14" creationId="{6B8EBE48-C76B-EA46-99BF-2C49A0796506}"/>
          </ac:spMkLst>
        </pc:spChg>
        <pc:spChg chg="del mod">
          <ac:chgData name="Sergio German Muños Rios" userId="66cbb74c-f403-455f-9431-05505c8a10b1" providerId="ADAL" clId="{35E69440-E784-4607-805B-9F41B77BB506}" dt="2022-06-27T19:56:24.239" v="992" actId="478"/>
          <ac:spMkLst>
            <pc:docMk/>
            <pc:sldMasterMk cId="1764657274" sldId="2147483678"/>
            <ac:spMk id="15" creationId="{010C0112-80A8-1B4A-8A9D-46AA9E1FE90B}"/>
          </ac:spMkLst>
        </pc:spChg>
        <pc:spChg chg="del mod">
          <ac:chgData name="Sergio German Muños Rios" userId="66cbb74c-f403-455f-9431-05505c8a10b1" providerId="ADAL" clId="{35E69440-E784-4607-805B-9F41B77BB506}" dt="2022-06-27T19:56:24.239" v="992" actId="478"/>
          <ac:spMkLst>
            <pc:docMk/>
            <pc:sldMasterMk cId="1764657274" sldId="2147483678"/>
            <ac:spMk id="16" creationId="{AFBCC25F-336D-D548-A9D2-D14B4A986BFC}"/>
          </ac:spMkLst>
        </pc:spChg>
        <pc:spChg chg="add mod">
          <ac:chgData name="Sergio German Muños Rios" userId="66cbb74c-f403-455f-9431-05505c8a10b1" providerId="ADAL" clId="{35E69440-E784-4607-805B-9F41B77BB506}" dt="2022-06-27T19:56:24.717" v="993"/>
          <ac:spMkLst>
            <pc:docMk/>
            <pc:sldMasterMk cId="1764657274" sldId="2147483678"/>
            <ac:spMk id="17" creationId="{F1C66EBB-168D-BF0F-84C7-39A5DBFD47EE}"/>
          </ac:spMkLst>
        </pc:spChg>
        <pc:spChg chg="add mod">
          <ac:chgData name="Sergio German Muños Rios" userId="66cbb74c-f403-455f-9431-05505c8a10b1" providerId="ADAL" clId="{35E69440-E784-4607-805B-9F41B77BB506}" dt="2022-06-27T19:57:13.619" v="995"/>
          <ac:spMkLst>
            <pc:docMk/>
            <pc:sldMasterMk cId="1764657274" sldId="2147483678"/>
            <ac:spMk id="18" creationId="{309D4FBA-741D-8B31-3CB4-F18CBD23B14A}"/>
          </ac:spMkLst>
        </pc:spChg>
        <pc:spChg chg="add mod">
          <ac:chgData name="Sergio German Muños Rios" userId="66cbb74c-f403-455f-9431-05505c8a10b1" providerId="ADAL" clId="{35E69440-E784-4607-805B-9F41B77BB506}" dt="2022-06-27T19:57:13.619" v="995"/>
          <ac:spMkLst>
            <pc:docMk/>
            <pc:sldMasterMk cId="1764657274" sldId="2147483678"/>
            <ac:spMk id="19" creationId="{BD19D78D-2C62-CB1D-8144-36BA348CEDC9}"/>
          </ac:spMkLst>
        </pc:spChg>
        <pc:picChg chg="mod">
          <ac:chgData name="Sergio German Muños Rios" userId="66cbb74c-f403-455f-9431-05505c8a10b1" providerId="ADAL" clId="{35E69440-E784-4607-805B-9F41B77BB506}" dt="2022-06-27T19:46:51.832" v="915"/>
          <ac:picMkLst>
            <pc:docMk/>
            <pc:sldMasterMk cId="1764657274" sldId="2147483678"/>
            <ac:picMk id="7" creationId="{00000000-0000-0000-0000-000000000000}"/>
          </ac:picMkLst>
        </pc:picChg>
        <pc:picChg chg="mod">
          <ac:chgData name="Sergio German Muños Rios" userId="66cbb74c-f403-455f-9431-05505c8a10b1" providerId="ADAL" clId="{35E69440-E784-4607-805B-9F41B77BB506}" dt="2022-06-27T19:57:12.756" v="994" actId="1076"/>
          <ac:picMkLst>
            <pc:docMk/>
            <pc:sldMasterMk cId="1764657274" sldId="2147483678"/>
            <ac:picMk id="8" creationId="{00000000-0000-0000-0000-000000000000}"/>
          </ac:picMkLst>
        </pc:picChg>
        <pc:picChg chg="add mod">
          <ac:chgData name="Sergio German Muños Rios" userId="66cbb74c-f403-455f-9431-05505c8a10b1" providerId="ADAL" clId="{35E69440-E784-4607-805B-9F41B77BB506}" dt="2022-06-27T19:55:48.948" v="991" actId="1076"/>
          <ac:picMkLst>
            <pc:docMk/>
            <pc:sldMasterMk cId="1764657274" sldId="2147483678"/>
            <ac:picMk id="10" creationId="{96D0B5CE-3687-4E73-3214-28D6C62F4733}"/>
          </ac:picMkLst>
        </pc:picChg>
        <pc:picChg chg="del">
          <ac:chgData name="Sergio German Muños Rios" userId="66cbb74c-f403-455f-9431-05505c8a10b1" providerId="ADAL" clId="{35E69440-E784-4607-805B-9F41B77BB506}" dt="2022-06-24T15:29:34.153" v="514" actId="478"/>
          <ac:picMkLst>
            <pc:docMk/>
            <pc:sldMasterMk cId="1764657274" sldId="2147483678"/>
            <ac:picMk id="12" creationId="{A722B1D0-E621-46A3-973F-B17E22C3982A}"/>
          </ac:picMkLst>
        </pc:picChg>
        <pc:picChg chg="add del mod">
          <ac:chgData name="Sergio German Muños Rios" userId="66cbb74c-f403-455f-9431-05505c8a10b1" providerId="ADAL" clId="{35E69440-E784-4607-805B-9F41B77BB506}" dt="2022-06-27T19:55:45.755" v="989" actId="478"/>
          <ac:picMkLst>
            <pc:docMk/>
            <pc:sldMasterMk cId="1764657274" sldId="2147483678"/>
            <ac:picMk id="13" creationId="{7064FEFA-4536-EBEA-926B-CF6105078824}"/>
          </ac:picMkLst>
        </pc:picChg>
        <pc:picChg chg="del">
          <ac:chgData name="Sergio German Muños Rios" userId="66cbb74c-f403-455f-9431-05505c8a10b1" providerId="ADAL" clId="{35E69440-E784-4607-805B-9F41B77BB506}" dt="2022-06-24T15:29:34.884" v="515" actId="478"/>
          <ac:picMkLst>
            <pc:docMk/>
            <pc:sldMasterMk cId="1764657274" sldId="2147483678"/>
            <ac:picMk id="17" creationId="{43554E4D-0154-4A68-83FF-B3F54D2ACB35}"/>
          </ac:picMkLst>
        </pc:picChg>
        <pc:picChg chg="del">
          <ac:chgData name="Sergio German Muños Rios" userId="66cbb74c-f403-455f-9431-05505c8a10b1" providerId="ADAL" clId="{35E69440-E784-4607-805B-9F41B77BB506}" dt="2022-06-24T15:29:36.071" v="516" actId="478"/>
          <ac:picMkLst>
            <pc:docMk/>
            <pc:sldMasterMk cId="1764657274" sldId="2147483678"/>
            <ac:picMk id="18" creationId="{D0967916-9938-1849-BF76-10ED5B04643B}"/>
          </ac:picMkLst>
        </pc:picChg>
        <pc:picChg chg="add del mod">
          <ac:chgData name="Sergio German Muños Rios" userId="66cbb74c-f403-455f-9431-05505c8a10b1" providerId="ADAL" clId="{35E69440-E784-4607-805B-9F41B77BB506}" dt="2022-06-24T15:29:41.777" v="519" actId="478"/>
          <ac:picMkLst>
            <pc:docMk/>
            <pc:sldMasterMk cId="1764657274" sldId="2147483678"/>
            <ac:picMk id="19" creationId="{036C3317-120F-5637-A1AE-7941ED5BEB95}"/>
          </ac:picMkLst>
        </pc:picChg>
        <pc:sldLayoutChg chg="delSp modSp mod">
          <pc:chgData name="Sergio German Muños Rios" userId="66cbb74c-f403-455f-9431-05505c8a10b1" providerId="ADAL" clId="{35E69440-E784-4607-805B-9F41B77BB506}" dt="2022-06-27T19:57:18.811" v="996" actId="478"/>
          <pc:sldLayoutMkLst>
            <pc:docMk/>
            <pc:sldMasterMk cId="1764657274" sldId="2147483678"/>
            <pc:sldLayoutMk cId="4149245387" sldId="2147483679"/>
          </pc:sldLayoutMkLst>
          <pc:spChg chg="del mod">
            <ac:chgData name="Sergio German Muños Rios" userId="66cbb74c-f403-455f-9431-05505c8a10b1" providerId="ADAL" clId="{35E69440-E784-4607-805B-9F41B77BB506}" dt="2022-06-27T19:57:18.811" v="996" actId="478"/>
            <ac:spMkLst>
              <pc:docMk/>
              <pc:sldMasterMk cId="1764657274" sldId="2147483678"/>
              <pc:sldLayoutMk cId="4149245387" sldId="2147483679"/>
              <ac:spMk id="2" creationId="{56612F64-8F29-412F-B03F-E28FCE0B56D3}"/>
            </ac:spMkLst>
          </pc:spChg>
          <pc:spChg chg="del mod">
            <ac:chgData name="Sergio German Muños Rios" userId="66cbb74c-f403-455f-9431-05505c8a10b1" providerId="ADAL" clId="{35E69440-E784-4607-805B-9F41B77BB506}" dt="2022-06-27T19:57:18.811" v="996" actId="478"/>
            <ac:spMkLst>
              <pc:docMk/>
              <pc:sldMasterMk cId="1764657274" sldId="2147483678"/>
              <pc:sldLayoutMk cId="4149245387" sldId="2147483679"/>
              <ac:spMk id="3" creationId="{2DD25769-158D-4B03-9DBF-5D608E006FBA}"/>
            </ac:spMkLst>
          </pc:spChg>
        </pc:sldLayoutChg>
      </pc:sldMasterChg>
      <pc:sldMasterChg chg="addSp delSp modSp mod modSldLayout">
        <pc:chgData name="Sergio German Muños Rios" userId="66cbb74c-f403-455f-9431-05505c8a10b1" providerId="ADAL" clId="{35E69440-E784-4607-805B-9F41B77BB506}" dt="2022-06-27T19:51:50.106" v="965"/>
        <pc:sldMasterMkLst>
          <pc:docMk/>
          <pc:sldMasterMk cId="496375632" sldId="2147483691"/>
        </pc:sldMasterMkLst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asterMk cId="496375632" sldId="2147483691"/>
            <ac:spMk id="2" creationId="{00000000-0000-0000-0000-000000000000}"/>
          </ac:spMkLst>
        </pc:spChg>
        <pc:spChg chg="mod">
          <ac:chgData name="Sergio German Muños Rios" userId="66cbb74c-f403-455f-9431-05505c8a10b1" providerId="ADAL" clId="{35E69440-E784-4607-805B-9F41B77BB506}" dt="2022-06-27T19:46:51.832" v="915"/>
          <ac:spMkLst>
            <pc:docMk/>
            <pc:sldMasterMk cId="496375632" sldId="2147483691"/>
            <ac:spMk id="3" creationId="{00000000-0000-0000-0000-000000000000}"/>
          </ac:spMkLst>
        </pc:spChg>
        <pc:picChg chg="mod">
          <ac:chgData name="Sergio German Muños Rios" userId="66cbb74c-f403-455f-9431-05505c8a10b1" providerId="ADAL" clId="{35E69440-E784-4607-805B-9F41B77BB506}" dt="2022-06-27T19:51:33.728" v="962" actId="14826"/>
          <ac:picMkLst>
            <pc:docMk/>
            <pc:sldMasterMk cId="496375632" sldId="2147483691"/>
            <ac:picMk id="7" creationId="{00000000-0000-0000-0000-000000000000}"/>
          </ac:picMkLst>
        </pc:picChg>
        <pc:picChg chg="del">
          <ac:chgData name="Sergio German Muños Rios" userId="66cbb74c-f403-455f-9431-05505c8a10b1" providerId="ADAL" clId="{35E69440-E784-4607-805B-9F41B77BB506}" dt="2022-06-24T15:31:41.832" v="530" actId="478"/>
          <ac:picMkLst>
            <pc:docMk/>
            <pc:sldMasterMk cId="496375632" sldId="2147483691"/>
            <ac:picMk id="8" creationId="{7CF31994-DEF1-4F45-806A-352A4F34BEAE}"/>
          </ac:picMkLst>
        </pc:picChg>
        <pc:picChg chg="add mod">
          <ac:chgData name="Sergio German Muños Rios" userId="66cbb74c-f403-455f-9431-05505c8a10b1" providerId="ADAL" clId="{35E69440-E784-4607-805B-9F41B77BB506}" dt="2022-06-27T19:51:50.106" v="965"/>
          <ac:picMkLst>
            <pc:docMk/>
            <pc:sldMasterMk cId="496375632" sldId="2147483691"/>
            <ac:picMk id="8" creationId="{DC5FF421-343A-D49C-1354-3214FA8D405F}"/>
          </ac:picMkLst>
        </pc:picChg>
        <pc:picChg chg="del">
          <ac:chgData name="Sergio German Muños Rios" userId="66cbb74c-f403-455f-9431-05505c8a10b1" providerId="ADAL" clId="{35E69440-E784-4607-805B-9F41B77BB506}" dt="2022-06-24T15:31:23.225" v="527" actId="478"/>
          <ac:picMkLst>
            <pc:docMk/>
            <pc:sldMasterMk cId="496375632" sldId="2147483691"/>
            <ac:picMk id="9" creationId="{B78E7CE0-5E8D-433A-A07E-E1EAC9068AEA}"/>
          </ac:picMkLst>
        </pc:picChg>
        <pc:picChg chg="del">
          <ac:chgData name="Sergio German Muños Rios" userId="66cbb74c-f403-455f-9431-05505c8a10b1" providerId="ADAL" clId="{35E69440-E784-4607-805B-9F41B77BB506}" dt="2022-06-24T15:31:23.946" v="528" actId="478"/>
          <ac:picMkLst>
            <pc:docMk/>
            <pc:sldMasterMk cId="496375632" sldId="2147483691"/>
            <ac:picMk id="10" creationId="{A747A35B-5D0B-4CA6-BB4C-C462CA45A834}"/>
          </ac:picMkLst>
        </pc:picChg>
        <pc:picChg chg="add del mod">
          <ac:chgData name="Sergio German Muños Rios" userId="66cbb74c-f403-455f-9431-05505c8a10b1" providerId="ADAL" clId="{35E69440-E784-4607-805B-9F41B77BB506}" dt="2022-06-27T19:51:49.643" v="964" actId="478"/>
          <ac:picMkLst>
            <pc:docMk/>
            <pc:sldMasterMk cId="496375632" sldId="2147483691"/>
            <ac:picMk id="11" creationId="{5989B1CD-D426-8C56-A65F-F81859A51E7D}"/>
          </ac:picMkLst>
        </pc:picChg>
        <pc:picChg chg="add mod">
          <ac:chgData name="Sergio German Muños Rios" userId="66cbb74c-f403-455f-9431-05505c8a10b1" providerId="ADAL" clId="{35E69440-E784-4607-805B-9F41B77BB506}" dt="2022-06-27T19:51:42.515" v="963" actId="14826"/>
          <ac:picMkLst>
            <pc:docMk/>
            <pc:sldMasterMk cId="496375632" sldId="2147483691"/>
            <ac:picMk id="12" creationId="{692A9988-F1C1-A0AA-EF52-C54DC9FB42BF}"/>
          </ac:picMkLst>
        </pc:picChg>
        <pc:sldLayoutChg chg="modSp">
          <pc:chgData name="Sergio German Muños Rios" userId="66cbb74c-f403-455f-9431-05505c8a10b1" providerId="ADAL" clId="{35E69440-E784-4607-805B-9F41B77BB506}" dt="2022-06-27T19:46:51.832" v="915"/>
          <pc:sldLayoutMkLst>
            <pc:docMk/>
            <pc:sldMasterMk cId="496375632" sldId="2147483691"/>
            <pc:sldLayoutMk cId="3191674521" sldId="2147483692"/>
          </pc:sldLayoutMkLst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496375632" sldId="2147483691"/>
              <pc:sldLayoutMk cId="3191674521" sldId="2147483692"/>
              <ac:spMk id="2" creationId="{00000000-0000-0000-0000-000000000000}"/>
            </ac:spMkLst>
          </pc:spChg>
          <pc:spChg chg="mod">
            <ac:chgData name="Sergio German Muños Rios" userId="66cbb74c-f403-455f-9431-05505c8a10b1" providerId="ADAL" clId="{35E69440-E784-4607-805B-9F41B77BB506}" dt="2022-06-27T19:46:51.832" v="915"/>
            <ac:spMkLst>
              <pc:docMk/>
              <pc:sldMasterMk cId="496375632" sldId="2147483691"/>
              <pc:sldLayoutMk cId="3191674521" sldId="2147483692"/>
              <ac:spMk id="3" creationId="{00000000-0000-0000-0000-000000000000}"/>
            </ac:spMkLst>
          </pc:spChg>
        </pc:sldLayoutChg>
      </pc:sldMasterChg>
    </pc:docChg>
  </pc:docChgLst>
  <pc:docChgLst>
    <pc:chgData name="Marisol del Carmen Gutierrez Rivera" userId="0963d25f-23fb-408d-a877-4ef32fce1de0" providerId="ADAL" clId="{89949D3A-3A99-4F4B-A9A4-12D9A9E3C8CA}"/>
    <pc:docChg chg="undo custSel addSld delSld modSld modMainMaster modSection">
      <pc:chgData name="Marisol del Carmen Gutierrez Rivera" userId="0963d25f-23fb-408d-a877-4ef32fce1de0" providerId="ADAL" clId="{89949D3A-3A99-4F4B-A9A4-12D9A9E3C8CA}" dt="2022-08-23T21:05:35.117" v="372" actId="47"/>
      <pc:docMkLst>
        <pc:docMk/>
      </pc:docMkLst>
      <pc:sldChg chg="del">
        <pc:chgData name="Marisol del Carmen Gutierrez Rivera" userId="0963d25f-23fb-408d-a877-4ef32fce1de0" providerId="ADAL" clId="{89949D3A-3A99-4F4B-A9A4-12D9A9E3C8CA}" dt="2022-08-23T19:44:53.515" v="1" actId="47"/>
        <pc:sldMkLst>
          <pc:docMk/>
          <pc:sldMk cId="2666196177" sldId="258"/>
        </pc:sldMkLst>
      </pc:sldChg>
      <pc:sldChg chg="modSp mod">
        <pc:chgData name="Marisol del Carmen Gutierrez Rivera" userId="0963d25f-23fb-408d-a877-4ef32fce1de0" providerId="ADAL" clId="{89949D3A-3A99-4F4B-A9A4-12D9A9E3C8CA}" dt="2022-08-23T19:57:51.635" v="61" actId="14100"/>
        <pc:sldMkLst>
          <pc:docMk/>
          <pc:sldMk cId="3869162568" sldId="264"/>
        </pc:sldMkLst>
        <pc:spChg chg="mod">
          <ac:chgData name="Marisol del Carmen Gutierrez Rivera" userId="0963d25f-23fb-408d-a877-4ef32fce1de0" providerId="ADAL" clId="{89949D3A-3A99-4F4B-A9A4-12D9A9E3C8CA}" dt="2022-08-23T19:57:38.610" v="55" actId="1076"/>
          <ac:spMkLst>
            <pc:docMk/>
            <pc:sldMk cId="3869162568" sldId="264"/>
            <ac:spMk id="5" creationId="{DB98647E-65C1-4BA3-94CA-5B83137DDAAF}"/>
          </ac:spMkLst>
        </pc:spChg>
        <pc:spChg chg="mod">
          <ac:chgData name="Marisol del Carmen Gutierrez Rivera" userId="0963d25f-23fb-408d-a877-4ef32fce1de0" providerId="ADAL" clId="{89949D3A-3A99-4F4B-A9A4-12D9A9E3C8CA}" dt="2022-08-23T19:57:44.182" v="57" actId="207"/>
          <ac:spMkLst>
            <pc:docMk/>
            <pc:sldMk cId="3869162568" sldId="264"/>
            <ac:spMk id="6" creationId="{58716B02-8D2D-4B73-9FE8-A600160E3B29}"/>
          </ac:spMkLst>
        </pc:spChg>
        <pc:spChg chg="mod">
          <ac:chgData name="Marisol del Carmen Gutierrez Rivera" userId="0963d25f-23fb-408d-a877-4ef32fce1de0" providerId="ADAL" clId="{89949D3A-3A99-4F4B-A9A4-12D9A9E3C8CA}" dt="2022-08-23T19:57:51.635" v="61" actId="14100"/>
          <ac:spMkLst>
            <pc:docMk/>
            <pc:sldMk cId="3869162568" sldId="264"/>
            <ac:spMk id="7" creationId="{5F1CC6A6-B6AD-48B4-B15E-C05F9B6F7EBD}"/>
          </ac:spMkLst>
        </pc:spChg>
        <pc:picChg chg="mod">
          <ac:chgData name="Marisol del Carmen Gutierrez Rivera" userId="0963d25f-23fb-408d-a877-4ef32fce1de0" providerId="ADAL" clId="{89949D3A-3A99-4F4B-A9A4-12D9A9E3C8CA}" dt="2022-08-23T19:56:13.050" v="39" actId="1076"/>
          <ac:picMkLst>
            <pc:docMk/>
            <pc:sldMk cId="3869162568" sldId="264"/>
            <ac:picMk id="9" creationId="{86481696-A521-45FE-9CB8-1BE0CD00EB21}"/>
          </ac:picMkLst>
        </pc:picChg>
        <pc:picChg chg="mod">
          <ac:chgData name="Marisol del Carmen Gutierrez Rivera" userId="0963d25f-23fb-408d-a877-4ef32fce1de0" providerId="ADAL" clId="{89949D3A-3A99-4F4B-A9A4-12D9A9E3C8CA}" dt="2022-08-23T19:56:13.050" v="39" actId="1076"/>
          <ac:picMkLst>
            <pc:docMk/>
            <pc:sldMk cId="3869162568" sldId="264"/>
            <ac:picMk id="14" creationId="{2B25C542-5759-E75B-B020-0E25411ACD2C}"/>
          </ac:picMkLst>
        </pc:picChg>
      </pc:sldChg>
      <pc:sldChg chg="del">
        <pc:chgData name="Marisol del Carmen Gutierrez Rivera" userId="0963d25f-23fb-408d-a877-4ef32fce1de0" providerId="ADAL" clId="{89949D3A-3A99-4F4B-A9A4-12D9A9E3C8CA}" dt="2022-08-23T21:05:35.117" v="372" actId="47"/>
        <pc:sldMkLst>
          <pc:docMk/>
          <pc:sldMk cId="2467286792" sldId="503"/>
        </pc:sldMkLst>
      </pc:sldChg>
      <pc:sldChg chg="modSp del mod">
        <pc:chgData name="Marisol del Carmen Gutierrez Rivera" userId="0963d25f-23fb-408d-a877-4ef32fce1de0" providerId="ADAL" clId="{89949D3A-3A99-4F4B-A9A4-12D9A9E3C8CA}" dt="2022-08-23T19:45:09.501" v="24" actId="20577"/>
        <pc:sldMkLst>
          <pc:docMk/>
          <pc:sldMk cId="331721783" sldId="505"/>
        </pc:sldMkLst>
        <pc:spChg chg="mod">
          <ac:chgData name="Marisol del Carmen Gutierrez Rivera" userId="0963d25f-23fb-408d-a877-4ef32fce1de0" providerId="ADAL" clId="{89949D3A-3A99-4F4B-A9A4-12D9A9E3C8CA}" dt="2022-08-23T19:45:09.501" v="24" actId="20577"/>
          <ac:spMkLst>
            <pc:docMk/>
            <pc:sldMk cId="331721783" sldId="505"/>
            <ac:spMk id="6" creationId="{717B24BF-68D6-D573-3B00-9317D8AEFD00}"/>
          </ac:spMkLst>
        </pc:spChg>
      </pc:sldChg>
      <pc:sldChg chg="modSp mod">
        <pc:chgData name="Marisol del Carmen Gutierrez Rivera" userId="0963d25f-23fb-408d-a877-4ef32fce1de0" providerId="ADAL" clId="{89949D3A-3A99-4F4B-A9A4-12D9A9E3C8CA}" dt="2022-08-23T20:02:55.567" v="99" actId="1037"/>
        <pc:sldMkLst>
          <pc:docMk/>
          <pc:sldMk cId="3101934969" sldId="506"/>
        </pc:sldMkLst>
        <pc:graphicFrameChg chg="mod">
          <ac:chgData name="Marisol del Carmen Gutierrez Rivera" userId="0963d25f-23fb-408d-a877-4ef32fce1de0" providerId="ADAL" clId="{89949D3A-3A99-4F4B-A9A4-12D9A9E3C8CA}" dt="2022-08-23T20:02:55.567" v="99" actId="1037"/>
          <ac:graphicFrameMkLst>
            <pc:docMk/>
            <pc:sldMk cId="3101934969" sldId="506"/>
            <ac:graphicFrameMk id="12" creationId="{00000000-0000-0000-0000-000000000000}"/>
          </ac:graphicFrameMkLst>
        </pc:graphicFrameChg>
        <pc:picChg chg="mod">
          <ac:chgData name="Marisol del Carmen Gutierrez Rivera" userId="0963d25f-23fb-408d-a877-4ef32fce1de0" providerId="ADAL" clId="{89949D3A-3A99-4F4B-A9A4-12D9A9E3C8CA}" dt="2022-08-23T20:00:24.728" v="90" actId="1076"/>
          <ac:picMkLst>
            <pc:docMk/>
            <pc:sldMk cId="3101934969" sldId="506"/>
            <ac:picMk id="11" creationId="{00000000-0000-0000-0000-000000000000}"/>
          </ac:picMkLst>
        </pc:picChg>
      </pc:sldChg>
      <pc:sldChg chg="modSp mod">
        <pc:chgData name="Marisol del Carmen Gutierrez Rivera" userId="0963d25f-23fb-408d-a877-4ef32fce1de0" providerId="ADAL" clId="{89949D3A-3A99-4F4B-A9A4-12D9A9E3C8CA}" dt="2022-08-23T20:04:27.846" v="127" actId="1076"/>
        <pc:sldMkLst>
          <pc:docMk/>
          <pc:sldMk cId="3908811013" sldId="512"/>
        </pc:sldMkLst>
        <pc:spChg chg="mod">
          <ac:chgData name="Marisol del Carmen Gutierrez Rivera" userId="0963d25f-23fb-408d-a877-4ef32fce1de0" providerId="ADAL" clId="{89949D3A-3A99-4F4B-A9A4-12D9A9E3C8CA}" dt="2022-08-23T20:04:27.846" v="127" actId="1076"/>
          <ac:spMkLst>
            <pc:docMk/>
            <pc:sldMk cId="3908811013" sldId="512"/>
            <ac:spMk id="4" creationId="{4E6E6AA5-4389-F044-ACA5-D4804DB2BA2D}"/>
          </ac:spMkLst>
        </pc:spChg>
      </pc:sldChg>
      <pc:sldChg chg="modSp mod">
        <pc:chgData name="Marisol del Carmen Gutierrez Rivera" userId="0963d25f-23fb-408d-a877-4ef32fce1de0" providerId="ADAL" clId="{89949D3A-3A99-4F4B-A9A4-12D9A9E3C8CA}" dt="2022-08-23T20:03:38.911" v="109" actId="1076"/>
        <pc:sldMkLst>
          <pc:docMk/>
          <pc:sldMk cId="255558471" sldId="514"/>
        </pc:sldMkLst>
        <pc:spChg chg="mod">
          <ac:chgData name="Marisol del Carmen Gutierrez Rivera" userId="0963d25f-23fb-408d-a877-4ef32fce1de0" providerId="ADAL" clId="{89949D3A-3A99-4F4B-A9A4-12D9A9E3C8CA}" dt="2022-08-23T20:03:38.911" v="109" actId="1076"/>
          <ac:spMkLst>
            <pc:docMk/>
            <pc:sldMk cId="255558471" sldId="514"/>
            <ac:spMk id="4" creationId="{D04A7591-DAD3-F45D-4744-7C6CDDB2844F}"/>
          </ac:spMkLst>
        </pc:spChg>
      </pc:sldChg>
      <pc:sldChg chg="modSp mod">
        <pc:chgData name="Marisol del Carmen Gutierrez Rivera" userId="0963d25f-23fb-408d-a877-4ef32fce1de0" providerId="ADAL" clId="{89949D3A-3A99-4F4B-A9A4-12D9A9E3C8CA}" dt="2022-08-23T20:03:58.062" v="113" actId="1076"/>
        <pc:sldMkLst>
          <pc:docMk/>
          <pc:sldMk cId="1680547076" sldId="516"/>
        </pc:sldMkLst>
        <pc:spChg chg="mod">
          <ac:chgData name="Marisol del Carmen Gutierrez Rivera" userId="0963d25f-23fb-408d-a877-4ef32fce1de0" providerId="ADAL" clId="{89949D3A-3A99-4F4B-A9A4-12D9A9E3C8CA}" dt="2022-08-23T20:03:58.062" v="113" actId="1076"/>
          <ac:spMkLst>
            <pc:docMk/>
            <pc:sldMk cId="1680547076" sldId="516"/>
            <ac:spMk id="4" creationId="{D04A7591-DAD3-F45D-4744-7C6CDDB2844F}"/>
          </ac:spMkLst>
        </pc:spChg>
      </pc:sldChg>
      <pc:sldChg chg="modSp">
        <pc:chgData name="Marisol del Carmen Gutierrez Rivera" userId="0963d25f-23fb-408d-a877-4ef32fce1de0" providerId="ADAL" clId="{89949D3A-3A99-4F4B-A9A4-12D9A9E3C8CA}" dt="2022-08-23T19:58:37.614" v="82" actId="1035"/>
        <pc:sldMkLst>
          <pc:docMk/>
          <pc:sldMk cId="3343504951" sldId="517"/>
        </pc:sldMkLst>
        <pc:picChg chg="mod">
          <ac:chgData name="Marisol del Carmen Gutierrez Rivera" userId="0963d25f-23fb-408d-a877-4ef32fce1de0" providerId="ADAL" clId="{89949D3A-3A99-4F4B-A9A4-12D9A9E3C8CA}" dt="2022-08-23T19:58:37.614" v="82" actId="1035"/>
          <ac:picMkLst>
            <pc:docMk/>
            <pc:sldMk cId="3343504951" sldId="517"/>
            <ac:picMk id="2050" creationId="{00000000-0000-0000-0000-000000000000}"/>
          </ac:picMkLst>
        </pc:picChg>
        <pc:picChg chg="mod">
          <ac:chgData name="Marisol del Carmen Gutierrez Rivera" userId="0963d25f-23fb-408d-a877-4ef32fce1de0" providerId="ADAL" clId="{89949D3A-3A99-4F4B-A9A4-12D9A9E3C8CA}" dt="2022-08-23T19:58:37.614" v="82" actId="1035"/>
          <ac:picMkLst>
            <pc:docMk/>
            <pc:sldMk cId="3343504951" sldId="517"/>
            <ac:picMk id="2052" creationId="{00000000-0000-0000-0000-000000000000}"/>
          </ac:picMkLst>
        </pc:picChg>
      </pc:sldChg>
      <pc:sldChg chg="delSp modSp mod">
        <pc:chgData name="Marisol del Carmen Gutierrez Rivera" userId="0963d25f-23fb-408d-a877-4ef32fce1de0" providerId="ADAL" clId="{89949D3A-3A99-4F4B-A9A4-12D9A9E3C8CA}" dt="2022-08-23T20:00:15.856" v="87" actId="1076"/>
        <pc:sldMkLst>
          <pc:docMk/>
          <pc:sldMk cId="1755444651" sldId="518"/>
        </pc:sldMkLst>
        <pc:spChg chg="del">
          <ac:chgData name="Marisol del Carmen Gutierrez Rivera" userId="0963d25f-23fb-408d-a877-4ef32fce1de0" providerId="ADAL" clId="{89949D3A-3A99-4F4B-A9A4-12D9A9E3C8CA}" dt="2022-08-23T19:58:43.325" v="83" actId="478"/>
          <ac:spMkLst>
            <pc:docMk/>
            <pc:sldMk cId="1755444651" sldId="518"/>
            <ac:spMk id="5" creationId="{00000000-0000-0000-0000-000000000000}"/>
          </ac:spMkLst>
        </pc:spChg>
        <pc:picChg chg="mod">
          <ac:chgData name="Marisol del Carmen Gutierrez Rivera" userId="0963d25f-23fb-408d-a877-4ef32fce1de0" providerId="ADAL" clId="{89949D3A-3A99-4F4B-A9A4-12D9A9E3C8CA}" dt="2022-08-23T20:00:15.856" v="87" actId="1076"/>
          <ac:picMkLst>
            <pc:docMk/>
            <pc:sldMk cId="1755444651" sldId="518"/>
            <ac:picMk id="2054" creationId="{00000000-0000-0000-0000-000000000000}"/>
          </ac:picMkLst>
        </pc:picChg>
      </pc:sldChg>
      <pc:sldChg chg="modSp del mod">
        <pc:chgData name="Marisol del Carmen Gutierrez Rivera" userId="0963d25f-23fb-408d-a877-4ef32fce1de0" providerId="ADAL" clId="{89949D3A-3A99-4F4B-A9A4-12D9A9E3C8CA}" dt="2022-08-23T20:16:38.756" v="222" actId="47"/>
        <pc:sldMkLst>
          <pc:docMk/>
          <pc:sldMk cId="3052247012" sldId="519"/>
        </pc:sldMkLst>
        <pc:spChg chg="mod">
          <ac:chgData name="Marisol del Carmen Gutierrez Rivera" userId="0963d25f-23fb-408d-a877-4ef32fce1de0" providerId="ADAL" clId="{89949D3A-3A99-4F4B-A9A4-12D9A9E3C8CA}" dt="2022-08-23T20:16:23.092" v="219" actId="1076"/>
          <ac:spMkLst>
            <pc:docMk/>
            <pc:sldMk cId="3052247012" sldId="519"/>
            <ac:spMk id="4" creationId="{D04A7591-DAD3-F45D-4744-7C6CDDB2844F}"/>
          </ac:spMkLst>
        </pc:spChg>
      </pc:sldChg>
      <pc:sldChg chg="del">
        <pc:chgData name="Marisol del Carmen Gutierrez Rivera" userId="0963d25f-23fb-408d-a877-4ef32fce1de0" providerId="ADAL" clId="{89949D3A-3A99-4F4B-A9A4-12D9A9E3C8CA}" dt="2022-08-23T20:22:10.279" v="304" actId="47"/>
        <pc:sldMkLst>
          <pc:docMk/>
          <pc:sldMk cId="135898053" sldId="520"/>
        </pc:sldMkLst>
      </pc:sldChg>
      <pc:sldChg chg="modSp mod">
        <pc:chgData name="Marisol del Carmen Gutierrez Rivera" userId="0963d25f-23fb-408d-a877-4ef32fce1de0" providerId="ADAL" clId="{89949D3A-3A99-4F4B-A9A4-12D9A9E3C8CA}" dt="2022-08-23T20:04:47.721" v="131" actId="1076"/>
        <pc:sldMkLst>
          <pc:docMk/>
          <pc:sldMk cId="1256916658" sldId="522"/>
        </pc:sldMkLst>
        <pc:spChg chg="mod">
          <ac:chgData name="Marisol del Carmen Gutierrez Rivera" userId="0963d25f-23fb-408d-a877-4ef32fce1de0" providerId="ADAL" clId="{89949D3A-3A99-4F4B-A9A4-12D9A9E3C8CA}" dt="2022-08-23T20:04:45.150" v="130" actId="1076"/>
          <ac:spMkLst>
            <pc:docMk/>
            <pc:sldMk cId="1256916658" sldId="522"/>
            <ac:spMk id="7" creationId="{00000000-0000-0000-0000-000000000000}"/>
          </ac:spMkLst>
        </pc:spChg>
        <pc:picChg chg="mod">
          <ac:chgData name="Marisol del Carmen Gutierrez Rivera" userId="0963d25f-23fb-408d-a877-4ef32fce1de0" providerId="ADAL" clId="{89949D3A-3A99-4F4B-A9A4-12D9A9E3C8CA}" dt="2022-08-23T20:04:47.721" v="131" actId="1076"/>
          <ac:picMkLst>
            <pc:docMk/>
            <pc:sldMk cId="1256916658" sldId="522"/>
            <ac:picMk id="7174" creationId="{00000000-0000-0000-0000-000000000000}"/>
          </ac:picMkLst>
        </pc:picChg>
      </pc:sldChg>
      <pc:sldChg chg="modSp mod">
        <pc:chgData name="Marisol del Carmen Gutierrez Rivera" userId="0963d25f-23fb-408d-a877-4ef32fce1de0" providerId="ADAL" clId="{89949D3A-3A99-4F4B-A9A4-12D9A9E3C8CA}" dt="2022-08-23T20:05:57.374" v="155" actId="1076"/>
        <pc:sldMkLst>
          <pc:docMk/>
          <pc:sldMk cId="4065097832" sldId="524"/>
        </pc:sldMkLst>
        <pc:spChg chg="mod">
          <ac:chgData name="Marisol del Carmen Gutierrez Rivera" userId="0963d25f-23fb-408d-a877-4ef32fce1de0" providerId="ADAL" clId="{89949D3A-3A99-4F4B-A9A4-12D9A9E3C8CA}" dt="2022-08-23T20:05:43.372" v="151" actId="1076"/>
          <ac:spMkLst>
            <pc:docMk/>
            <pc:sldMk cId="4065097832" sldId="524"/>
            <ac:spMk id="6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0:05:57.374" v="155" actId="1076"/>
          <ac:spMkLst>
            <pc:docMk/>
            <pc:sldMk cId="4065097832" sldId="524"/>
            <ac:spMk id="26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0:05:54.682" v="154" actId="1076"/>
          <ac:spMkLst>
            <pc:docMk/>
            <pc:sldMk cId="4065097832" sldId="524"/>
            <ac:spMk id="27" creationId="{00000000-0000-0000-0000-000000000000}"/>
          </ac:spMkLst>
        </pc:spChg>
      </pc:sldChg>
      <pc:sldChg chg="modSp mod">
        <pc:chgData name="Marisol del Carmen Gutierrez Rivera" userId="0963d25f-23fb-408d-a877-4ef32fce1de0" providerId="ADAL" clId="{89949D3A-3A99-4F4B-A9A4-12D9A9E3C8CA}" dt="2022-08-23T20:09:56.103" v="168" actId="1076"/>
        <pc:sldMkLst>
          <pc:docMk/>
          <pc:sldMk cId="1435274860" sldId="526"/>
        </pc:sldMkLst>
        <pc:spChg chg="mod">
          <ac:chgData name="Marisol del Carmen Gutierrez Rivera" userId="0963d25f-23fb-408d-a877-4ef32fce1de0" providerId="ADAL" clId="{89949D3A-3A99-4F4B-A9A4-12D9A9E3C8CA}" dt="2022-08-23T20:09:47.904" v="166" actId="1076"/>
          <ac:spMkLst>
            <pc:docMk/>
            <pc:sldMk cId="1435274860" sldId="526"/>
            <ac:spMk id="6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0:09:52.180" v="167" actId="1076"/>
          <ac:spMkLst>
            <pc:docMk/>
            <pc:sldMk cId="1435274860" sldId="526"/>
            <ac:spMk id="26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0:09:56.103" v="168" actId="1076"/>
          <ac:spMkLst>
            <pc:docMk/>
            <pc:sldMk cId="1435274860" sldId="526"/>
            <ac:spMk id="27" creationId="{00000000-0000-0000-0000-000000000000}"/>
          </ac:spMkLst>
        </pc:spChg>
      </pc:sldChg>
      <pc:sldChg chg="modSp mod">
        <pc:chgData name="Marisol del Carmen Gutierrez Rivera" userId="0963d25f-23fb-408d-a877-4ef32fce1de0" providerId="ADAL" clId="{89949D3A-3A99-4F4B-A9A4-12D9A9E3C8CA}" dt="2022-08-23T20:05:07.320" v="136" actId="1076"/>
        <pc:sldMkLst>
          <pc:docMk/>
          <pc:sldMk cId="1079277231" sldId="528"/>
        </pc:sldMkLst>
        <pc:spChg chg="mod">
          <ac:chgData name="Marisol del Carmen Gutierrez Rivera" userId="0963d25f-23fb-408d-a877-4ef32fce1de0" providerId="ADAL" clId="{89949D3A-3A99-4F4B-A9A4-12D9A9E3C8CA}" dt="2022-08-23T20:05:07.320" v="136" actId="1076"/>
          <ac:spMkLst>
            <pc:docMk/>
            <pc:sldMk cId="1079277231" sldId="528"/>
            <ac:spMk id="4" creationId="{4E6E6AA5-4389-F044-ACA5-D4804DB2BA2D}"/>
          </ac:spMkLst>
        </pc:spChg>
      </pc:sldChg>
      <pc:sldChg chg="modSp mod">
        <pc:chgData name="Marisol del Carmen Gutierrez Rivera" userId="0963d25f-23fb-408d-a877-4ef32fce1de0" providerId="ADAL" clId="{89949D3A-3A99-4F4B-A9A4-12D9A9E3C8CA}" dt="2022-08-23T20:10:20.962" v="175" actId="1076"/>
        <pc:sldMkLst>
          <pc:docMk/>
          <pc:sldMk cId="3677036367" sldId="529"/>
        </pc:sldMkLst>
        <pc:spChg chg="mod">
          <ac:chgData name="Marisol del Carmen Gutierrez Rivera" userId="0963d25f-23fb-408d-a877-4ef32fce1de0" providerId="ADAL" clId="{89949D3A-3A99-4F4B-A9A4-12D9A9E3C8CA}" dt="2022-08-23T20:10:20.962" v="175" actId="1076"/>
          <ac:spMkLst>
            <pc:docMk/>
            <pc:sldMk cId="3677036367" sldId="529"/>
            <ac:spMk id="4" creationId="{4E6E6AA5-4389-F044-ACA5-D4804DB2BA2D}"/>
          </ac:spMkLst>
        </pc:spChg>
      </pc:sldChg>
      <pc:sldChg chg="modSp">
        <pc:chgData name="Marisol del Carmen Gutierrez Rivera" userId="0963d25f-23fb-408d-a877-4ef32fce1de0" providerId="ADAL" clId="{89949D3A-3A99-4F4B-A9A4-12D9A9E3C8CA}" dt="2022-08-23T20:11:26.032" v="178" actId="2711"/>
        <pc:sldMkLst>
          <pc:docMk/>
          <pc:sldMk cId="4278202791" sldId="531"/>
        </pc:sldMkLst>
        <pc:spChg chg="mod">
          <ac:chgData name="Marisol del Carmen Gutierrez Rivera" userId="0963d25f-23fb-408d-a877-4ef32fce1de0" providerId="ADAL" clId="{89949D3A-3A99-4F4B-A9A4-12D9A9E3C8CA}" dt="2022-08-23T20:11:26.032" v="178" actId="2711"/>
          <ac:spMkLst>
            <pc:docMk/>
            <pc:sldMk cId="4278202791" sldId="531"/>
            <ac:spMk id="16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0:11:11.569" v="176" actId="2711"/>
          <ac:spMkLst>
            <pc:docMk/>
            <pc:sldMk cId="4278202791" sldId="531"/>
            <ac:spMk id="17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0:11:11.569" v="176" actId="2711"/>
          <ac:spMkLst>
            <pc:docMk/>
            <pc:sldMk cId="4278202791" sldId="531"/>
            <ac:spMk id="18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0:11:11.569" v="176" actId="2711"/>
          <ac:spMkLst>
            <pc:docMk/>
            <pc:sldMk cId="4278202791" sldId="531"/>
            <ac:spMk id="22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0:11:11.569" v="176" actId="2711"/>
          <ac:spMkLst>
            <pc:docMk/>
            <pc:sldMk cId="4278202791" sldId="531"/>
            <ac:spMk id="23" creationId="{00000000-0000-0000-0000-000000000000}"/>
          </ac:spMkLst>
        </pc:spChg>
        <pc:picChg chg="mod">
          <ac:chgData name="Marisol del Carmen Gutierrez Rivera" userId="0963d25f-23fb-408d-a877-4ef32fce1de0" providerId="ADAL" clId="{89949D3A-3A99-4F4B-A9A4-12D9A9E3C8CA}" dt="2022-08-23T20:11:11.569" v="176" actId="2711"/>
          <ac:picMkLst>
            <pc:docMk/>
            <pc:sldMk cId="4278202791" sldId="531"/>
            <ac:picMk id="20" creationId="{00000000-0000-0000-0000-000000000000}"/>
          </ac:picMkLst>
        </pc:picChg>
      </pc:sldChg>
      <pc:sldChg chg="modSp">
        <pc:chgData name="Marisol del Carmen Gutierrez Rivera" userId="0963d25f-23fb-408d-a877-4ef32fce1de0" providerId="ADAL" clId="{89949D3A-3A99-4F4B-A9A4-12D9A9E3C8CA}" dt="2022-08-23T20:11:39.882" v="179" actId="2711"/>
        <pc:sldMkLst>
          <pc:docMk/>
          <pc:sldMk cId="2317532063" sldId="532"/>
        </pc:sldMkLst>
        <pc:spChg chg="mod">
          <ac:chgData name="Marisol del Carmen Gutierrez Rivera" userId="0963d25f-23fb-408d-a877-4ef32fce1de0" providerId="ADAL" clId="{89949D3A-3A99-4F4B-A9A4-12D9A9E3C8CA}" dt="2022-08-23T20:11:39.882" v="179" actId="2711"/>
          <ac:spMkLst>
            <pc:docMk/>
            <pc:sldMk cId="2317532063" sldId="532"/>
            <ac:spMk id="14" creationId="{00000000-0000-0000-0000-000000000000}"/>
          </ac:spMkLst>
        </pc:spChg>
      </pc:sldChg>
      <pc:sldChg chg="modSp mod">
        <pc:chgData name="Marisol del Carmen Gutierrez Rivera" userId="0963d25f-23fb-408d-a877-4ef32fce1de0" providerId="ADAL" clId="{89949D3A-3A99-4F4B-A9A4-12D9A9E3C8CA}" dt="2022-08-23T20:13:45.927" v="188" actId="1076"/>
        <pc:sldMkLst>
          <pc:docMk/>
          <pc:sldMk cId="1774747528" sldId="533"/>
        </pc:sldMkLst>
        <pc:spChg chg="mod">
          <ac:chgData name="Marisol del Carmen Gutierrez Rivera" userId="0963d25f-23fb-408d-a877-4ef32fce1de0" providerId="ADAL" clId="{89949D3A-3A99-4F4B-A9A4-12D9A9E3C8CA}" dt="2022-08-23T20:13:45.927" v="188" actId="1076"/>
          <ac:spMkLst>
            <pc:docMk/>
            <pc:sldMk cId="1774747528" sldId="533"/>
            <ac:spMk id="4" creationId="{4E6E6AA5-4389-F044-ACA5-D4804DB2BA2D}"/>
          </ac:spMkLst>
        </pc:spChg>
      </pc:sldChg>
      <pc:sldChg chg="modSp mod">
        <pc:chgData name="Marisol del Carmen Gutierrez Rivera" userId="0963d25f-23fb-408d-a877-4ef32fce1de0" providerId="ADAL" clId="{89949D3A-3A99-4F4B-A9A4-12D9A9E3C8CA}" dt="2022-08-23T20:14:38.656" v="200" actId="1076"/>
        <pc:sldMkLst>
          <pc:docMk/>
          <pc:sldMk cId="1947996222" sldId="534"/>
        </pc:sldMkLst>
        <pc:spChg chg="mod">
          <ac:chgData name="Marisol del Carmen Gutierrez Rivera" userId="0963d25f-23fb-408d-a877-4ef32fce1de0" providerId="ADAL" clId="{89949D3A-3A99-4F4B-A9A4-12D9A9E3C8CA}" dt="2022-08-23T20:14:16.866" v="197" actId="1076"/>
          <ac:spMkLst>
            <pc:docMk/>
            <pc:sldMk cId="1947996222" sldId="534"/>
            <ac:spMk id="2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0:14:38.656" v="200" actId="1076"/>
          <ac:spMkLst>
            <pc:docMk/>
            <pc:sldMk cId="1947996222" sldId="534"/>
            <ac:spMk id="5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0:14:38.656" v="200" actId="1076"/>
          <ac:spMkLst>
            <pc:docMk/>
            <pc:sldMk cId="1947996222" sldId="534"/>
            <ac:spMk id="10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0:14:38.656" v="200" actId="1076"/>
          <ac:spMkLst>
            <pc:docMk/>
            <pc:sldMk cId="1947996222" sldId="534"/>
            <ac:spMk id="11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0:14:38.656" v="200" actId="1076"/>
          <ac:spMkLst>
            <pc:docMk/>
            <pc:sldMk cId="1947996222" sldId="534"/>
            <ac:spMk id="12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0:14:38.656" v="200" actId="1076"/>
          <ac:spMkLst>
            <pc:docMk/>
            <pc:sldMk cId="1947996222" sldId="534"/>
            <ac:spMk id="13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0:14:38.656" v="200" actId="1076"/>
          <ac:spMkLst>
            <pc:docMk/>
            <pc:sldMk cId="1947996222" sldId="534"/>
            <ac:spMk id="14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0:14:38.656" v="200" actId="1076"/>
          <ac:spMkLst>
            <pc:docMk/>
            <pc:sldMk cId="1947996222" sldId="534"/>
            <ac:spMk id="15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0:14:38.656" v="200" actId="1076"/>
          <ac:spMkLst>
            <pc:docMk/>
            <pc:sldMk cId="1947996222" sldId="534"/>
            <ac:spMk id="29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0:14:38.656" v="200" actId="1076"/>
          <ac:spMkLst>
            <pc:docMk/>
            <pc:sldMk cId="1947996222" sldId="534"/>
            <ac:spMk id="30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0:14:38.656" v="200" actId="1076"/>
          <ac:spMkLst>
            <pc:docMk/>
            <pc:sldMk cId="1947996222" sldId="534"/>
            <ac:spMk id="31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0:14:38.656" v="200" actId="1076"/>
          <ac:spMkLst>
            <pc:docMk/>
            <pc:sldMk cId="1947996222" sldId="534"/>
            <ac:spMk id="32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0:14:38.656" v="200" actId="1076"/>
          <ac:spMkLst>
            <pc:docMk/>
            <pc:sldMk cId="1947996222" sldId="534"/>
            <ac:spMk id="36" creationId="{00000000-0000-0000-0000-000000000000}"/>
          </ac:spMkLst>
        </pc:spChg>
        <pc:grpChg chg="mod">
          <ac:chgData name="Marisol del Carmen Gutierrez Rivera" userId="0963d25f-23fb-408d-a877-4ef32fce1de0" providerId="ADAL" clId="{89949D3A-3A99-4F4B-A9A4-12D9A9E3C8CA}" dt="2022-08-23T20:14:38.656" v="200" actId="1076"/>
          <ac:grpSpMkLst>
            <pc:docMk/>
            <pc:sldMk cId="1947996222" sldId="534"/>
            <ac:grpSpMk id="7" creationId="{00000000-0000-0000-0000-000000000000}"/>
          </ac:grpSpMkLst>
        </pc:grpChg>
        <pc:grpChg chg="mod">
          <ac:chgData name="Marisol del Carmen Gutierrez Rivera" userId="0963d25f-23fb-408d-a877-4ef32fce1de0" providerId="ADAL" clId="{89949D3A-3A99-4F4B-A9A4-12D9A9E3C8CA}" dt="2022-08-23T20:14:38.656" v="200" actId="1076"/>
          <ac:grpSpMkLst>
            <pc:docMk/>
            <pc:sldMk cId="1947996222" sldId="534"/>
            <ac:grpSpMk id="22" creationId="{00000000-0000-0000-0000-000000000000}"/>
          </ac:grpSpMkLst>
        </pc:grpChg>
        <pc:grpChg chg="mod">
          <ac:chgData name="Marisol del Carmen Gutierrez Rivera" userId="0963d25f-23fb-408d-a877-4ef32fce1de0" providerId="ADAL" clId="{89949D3A-3A99-4F4B-A9A4-12D9A9E3C8CA}" dt="2022-08-23T20:14:38.656" v="200" actId="1076"/>
          <ac:grpSpMkLst>
            <pc:docMk/>
            <pc:sldMk cId="1947996222" sldId="534"/>
            <ac:grpSpMk id="25" creationId="{00000000-0000-0000-0000-000000000000}"/>
          </ac:grpSpMkLst>
        </pc:grpChg>
        <pc:cxnChg chg="mod">
          <ac:chgData name="Marisol del Carmen Gutierrez Rivera" userId="0963d25f-23fb-408d-a877-4ef32fce1de0" providerId="ADAL" clId="{89949D3A-3A99-4F4B-A9A4-12D9A9E3C8CA}" dt="2022-08-23T20:14:38.656" v="200" actId="1076"/>
          <ac:cxnSpMkLst>
            <pc:docMk/>
            <pc:sldMk cId="1947996222" sldId="534"/>
            <ac:cxnSpMk id="4" creationId="{00000000-0000-0000-0000-000000000000}"/>
          </ac:cxnSpMkLst>
        </pc:cxnChg>
        <pc:cxnChg chg="mod">
          <ac:chgData name="Marisol del Carmen Gutierrez Rivera" userId="0963d25f-23fb-408d-a877-4ef32fce1de0" providerId="ADAL" clId="{89949D3A-3A99-4F4B-A9A4-12D9A9E3C8CA}" dt="2022-08-23T20:14:38.656" v="200" actId="1076"/>
          <ac:cxnSpMkLst>
            <pc:docMk/>
            <pc:sldMk cId="1947996222" sldId="534"/>
            <ac:cxnSpMk id="16" creationId="{00000000-0000-0000-0000-000000000000}"/>
          </ac:cxnSpMkLst>
        </pc:cxnChg>
        <pc:cxnChg chg="mod">
          <ac:chgData name="Marisol del Carmen Gutierrez Rivera" userId="0963d25f-23fb-408d-a877-4ef32fce1de0" providerId="ADAL" clId="{89949D3A-3A99-4F4B-A9A4-12D9A9E3C8CA}" dt="2022-08-23T20:14:38.656" v="200" actId="1076"/>
          <ac:cxnSpMkLst>
            <pc:docMk/>
            <pc:sldMk cId="1947996222" sldId="534"/>
            <ac:cxnSpMk id="17" creationId="{00000000-0000-0000-0000-000000000000}"/>
          </ac:cxnSpMkLst>
        </pc:cxnChg>
        <pc:cxnChg chg="mod">
          <ac:chgData name="Marisol del Carmen Gutierrez Rivera" userId="0963d25f-23fb-408d-a877-4ef32fce1de0" providerId="ADAL" clId="{89949D3A-3A99-4F4B-A9A4-12D9A9E3C8CA}" dt="2022-08-23T20:14:38.656" v="200" actId="1076"/>
          <ac:cxnSpMkLst>
            <pc:docMk/>
            <pc:sldMk cId="1947996222" sldId="534"/>
            <ac:cxnSpMk id="19" creationId="{00000000-0000-0000-0000-000000000000}"/>
          </ac:cxnSpMkLst>
        </pc:cxnChg>
        <pc:cxnChg chg="mod">
          <ac:chgData name="Marisol del Carmen Gutierrez Rivera" userId="0963d25f-23fb-408d-a877-4ef32fce1de0" providerId="ADAL" clId="{89949D3A-3A99-4F4B-A9A4-12D9A9E3C8CA}" dt="2022-08-23T20:14:38.656" v="200" actId="1076"/>
          <ac:cxnSpMkLst>
            <pc:docMk/>
            <pc:sldMk cId="1947996222" sldId="534"/>
            <ac:cxnSpMk id="20" creationId="{00000000-0000-0000-0000-000000000000}"/>
          </ac:cxnSpMkLst>
        </pc:cxnChg>
        <pc:cxnChg chg="mod">
          <ac:chgData name="Marisol del Carmen Gutierrez Rivera" userId="0963d25f-23fb-408d-a877-4ef32fce1de0" providerId="ADAL" clId="{89949D3A-3A99-4F4B-A9A4-12D9A9E3C8CA}" dt="2022-08-23T20:14:38.656" v="200" actId="1076"/>
          <ac:cxnSpMkLst>
            <pc:docMk/>
            <pc:sldMk cId="1947996222" sldId="534"/>
            <ac:cxnSpMk id="28" creationId="{00000000-0000-0000-0000-000000000000}"/>
          </ac:cxnSpMkLst>
        </pc:cxnChg>
        <pc:cxnChg chg="mod">
          <ac:chgData name="Marisol del Carmen Gutierrez Rivera" userId="0963d25f-23fb-408d-a877-4ef32fce1de0" providerId="ADAL" clId="{89949D3A-3A99-4F4B-A9A4-12D9A9E3C8CA}" dt="2022-08-23T20:14:38.656" v="200" actId="1076"/>
          <ac:cxnSpMkLst>
            <pc:docMk/>
            <pc:sldMk cId="1947996222" sldId="534"/>
            <ac:cxnSpMk id="33" creationId="{00000000-0000-0000-0000-000000000000}"/>
          </ac:cxnSpMkLst>
        </pc:cxnChg>
        <pc:cxnChg chg="mod">
          <ac:chgData name="Marisol del Carmen Gutierrez Rivera" userId="0963d25f-23fb-408d-a877-4ef32fce1de0" providerId="ADAL" clId="{89949D3A-3A99-4F4B-A9A4-12D9A9E3C8CA}" dt="2022-08-23T20:14:38.656" v="200" actId="1076"/>
          <ac:cxnSpMkLst>
            <pc:docMk/>
            <pc:sldMk cId="1947996222" sldId="534"/>
            <ac:cxnSpMk id="34" creationId="{00000000-0000-0000-0000-000000000000}"/>
          </ac:cxnSpMkLst>
        </pc:cxnChg>
        <pc:cxnChg chg="mod">
          <ac:chgData name="Marisol del Carmen Gutierrez Rivera" userId="0963d25f-23fb-408d-a877-4ef32fce1de0" providerId="ADAL" clId="{89949D3A-3A99-4F4B-A9A4-12D9A9E3C8CA}" dt="2022-08-23T20:14:38.656" v="200" actId="1076"/>
          <ac:cxnSpMkLst>
            <pc:docMk/>
            <pc:sldMk cId="1947996222" sldId="534"/>
            <ac:cxnSpMk id="35" creationId="{00000000-0000-0000-0000-000000000000}"/>
          </ac:cxnSpMkLst>
        </pc:cxnChg>
      </pc:sldChg>
      <pc:sldChg chg="modSp mod">
        <pc:chgData name="Marisol del Carmen Gutierrez Rivera" userId="0963d25f-23fb-408d-a877-4ef32fce1de0" providerId="ADAL" clId="{89949D3A-3A99-4F4B-A9A4-12D9A9E3C8CA}" dt="2022-08-23T20:17:02.909" v="230" actId="1076"/>
        <pc:sldMkLst>
          <pc:docMk/>
          <pc:sldMk cId="2399734031" sldId="535"/>
        </pc:sldMkLst>
        <pc:spChg chg="mod">
          <ac:chgData name="Marisol del Carmen Gutierrez Rivera" userId="0963d25f-23fb-408d-a877-4ef32fce1de0" providerId="ADAL" clId="{89949D3A-3A99-4F4B-A9A4-12D9A9E3C8CA}" dt="2022-08-23T20:17:02.909" v="230" actId="1076"/>
          <ac:spMkLst>
            <pc:docMk/>
            <pc:sldMk cId="2399734031" sldId="535"/>
            <ac:spMk id="2" creationId="{4E6E6AA5-4389-F044-ACA5-D4804DB2BA2D}"/>
          </ac:spMkLst>
        </pc:spChg>
      </pc:sldChg>
      <pc:sldChg chg="addSp delSp modSp mod addAnim delAnim">
        <pc:chgData name="Marisol del Carmen Gutierrez Rivera" userId="0963d25f-23fb-408d-a877-4ef32fce1de0" providerId="ADAL" clId="{89949D3A-3A99-4F4B-A9A4-12D9A9E3C8CA}" dt="2022-08-23T20:15:49.513" v="214" actId="1076"/>
        <pc:sldMkLst>
          <pc:docMk/>
          <pc:sldMk cId="25448308" sldId="536"/>
        </pc:sldMkLst>
        <pc:spChg chg="mod">
          <ac:chgData name="Marisol del Carmen Gutierrez Rivera" userId="0963d25f-23fb-408d-a877-4ef32fce1de0" providerId="ADAL" clId="{89949D3A-3A99-4F4B-A9A4-12D9A9E3C8CA}" dt="2022-08-23T20:15:49.513" v="214" actId="1076"/>
          <ac:spMkLst>
            <pc:docMk/>
            <pc:sldMk cId="25448308" sldId="536"/>
            <ac:spMk id="2" creationId="{00000000-0000-0000-0000-000000000000}"/>
          </ac:spMkLst>
        </pc:spChg>
        <pc:spChg chg="add del">
          <ac:chgData name="Marisol del Carmen Gutierrez Rivera" userId="0963d25f-23fb-408d-a877-4ef32fce1de0" providerId="ADAL" clId="{89949D3A-3A99-4F4B-A9A4-12D9A9E3C8CA}" dt="2022-08-23T20:15:42.230" v="213" actId="478"/>
          <ac:spMkLst>
            <pc:docMk/>
            <pc:sldMk cId="25448308" sldId="536"/>
            <ac:spMk id="74" creationId="{00000000-0000-0000-0000-000000000000}"/>
          </ac:spMkLst>
        </pc:spChg>
      </pc:sldChg>
      <pc:sldChg chg="modSp mod">
        <pc:chgData name="Marisol del Carmen Gutierrez Rivera" userId="0963d25f-23fb-408d-a877-4ef32fce1de0" providerId="ADAL" clId="{89949D3A-3A99-4F4B-A9A4-12D9A9E3C8CA}" dt="2022-08-23T20:20:08.381" v="262" actId="1076"/>
        <pc:sldMkLst>
          <pc:docMk/>
          <pc:sldMk cId="721431791" sldId="537"/>
        </pc:sldMkLst>
        <pc:spChg chg="mod">
          <ac:chgData name="Marisol del Carmen Gutierrez Rivera" userId="0963d25f-23fb-408d-a877-4ef32fce1de0" providerId="ADAL" clId="{89949D3A-3A99-4F4B-A9A4-12D9A9E3C8CA}" dt="2022-08-23T20:19:42.293" v="257" actId="14100"/>
          <ac:spMkLst>
            <pc:docMk/>
            <pc:sldMk cId="721431791" sldId="537"/>
            <ac:spMk id="2" creationId="{00000000-0000-0000-0000-000000000000}"/>
          </ac:spMkLst>
        </pc:spChg>
        <pc:graphicFrameChg chg="mod">
          <ac:chgData name="Marisol del Carmen Gutierrez Rivera" userId="0963d25f-23fb-408d-a877-4ef32fce1de0" providerId="ADAL" clId="{89949D3A-3A99-4F4B-A9A4-12D9A9E3C8CA}" dt="2022-08-23T20:20:08.381" v="262" actId="1076"/>
          <ac:graphicFrameMkLst>
            <pc:docMk/>
            <pc:sldMk cId="721431791" sldId="537"/>
            <ac:graphicFrameMk id="9" creationId="{00000000-0000-0000-0000-000000000000}"/>
          </ac:graphicFrameMkLst>
        </pc:graphicFrameChg>
        <pc:graphicFrameChg chg="mod modGraphic">
          <ac:chgData name="Marisol del Carmen Gutierrez Rivera" userId="0963d25f-23fb-408d-a877-4ef32fce1de0" providerId="ADAL" clId="{89949D3A-3A99-4F4B-A9A4-12D9A9E3C8CA}" dt="2022-08-23T20:19:56.885" v="259" actId="1076"/>
          <ac:graphicFrameMkLst>
            <pc:docMk/>
            <pc:sldMk cId="721431791" sldId="537"/>
            <ac:graphicFrameMk id="13" creationId="{00000000-0000-0000-0000-000000000000}"/>
          </ac:graphicFrameMkLst>
        </pc:graphicFrameChg>
        <pc:graphicFrameChg chg="mod">
          <ac:chgData name="Marisol del Carmen Gutierrez Rivera" userId="0963d25f-23fb-408d-a877-4ef32fce1de0" providerId="ADAL" clId="{89949D3A-3A99-4F4B-A9A4-12D9A9E3C8CA}" dt="2022-08-23T20:20:03.887" v="261" actId="1076"/>
          <ac:graphicFrameMkLst>
            <pc:docMk/>
            <pc:sldMk cId="721431791" sldId="537"/>
            <ac:graphicFrameMk id="14" creationId="{00000000-0000-0000-0000-000000000000}"/>
          </ac:graphicFrameMkLst>
        </pc:graphicFrameChg>
      </pc:sldChg>
      <pc:sldChg chg="modSp mod">
        <pc:chgData name="Marisol del Carmen Gutierrez Rivera" userId="0963d25f-23fb-408d-a877-4ef32fce1de0" providerId="ADAL" clId="{89949D3A-3A99-4F4B-A9A4-12D9A9E3C8CA}" dt="2022-08-23T20:19:12.774" v="252" actId="14100"/>
        <pc:sldMkLst>
          <pc:docMk/>
          <pc:sldMk cId="2820142727" sldId="538"/>
        </pc:sldMkLst>
        <pc:spChg chg="mod">
          <ac:chgData name="Marisol del Carmen Gutierrez Rivera" userId="0963d25f-23fb-408d-a877-4ef32fce1de0" providerId="ADAL" clId="{89949D3A-3A99-4F4B-A9A4-12D9A9E3C8CA}" dt="2022-08-23T20:18:54.571" v="247" actId="1076"/>
          <ac:spMkLst>
            <pc:docMk/>
            <pc:sldMk cId="2820142727" sldId="538"/>
            <ac:spMk id="5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0:19:08.619" v="250" actId="1076"/>
          <ac:spMkLst>
            <pc:docMk/>
            <pc:sldMk cId="2820142727" sldId="538"/>
            <ac:spMk id="6" creationId="{00000000-0000-0000-0000-000000000000}"/>
          </ac:spMkLst>
        </pc:spChg>
        <pc:picChg chg="mod">
          <ac:chgData name="Marisol del Carmen Gutierrez Rivera" userId="0963d25f-23fb-408d-a877-4ef32fce1de0" providerId="ADAL" clId="{89949D3A-3A99-4F4B-A9A4-12D9A9E3C8CA}" dt="2022-08-23T20:19:12.774" v="252" actId="14100"/>
          <ac:picMkLst>
            <pc:docMk/>
            <pc:sldMk cId="2820142727" sldId="538"/>
            <ac:picMk id="9218" creationId="{00000000-0000-0000-0000-000000000000}"/>
          </ac:picMkLst>
        </pc:picChg>
      </pc:sldChg>
      <pc:sldChg chg="modSp mod">
        <pc:chgData name="Marisol del Carmen Gutierrez Rivera" userId="0963d25f-23fb-408d-a877-4ef32fce1de0" providerId="ADAL" clId="{89949D3A-3A99-4F4B-A9A4-12D9A9E3C8CA}" dt="2022-08-23T20:20:26.115" v="269" actId="14100"/>
        <pc:sldMkLst>
          <pc:docMk/>
          <pc:sldMk cId="2175379012" sldId="539"/>
        </pc:sldMkLst>
        <pc:spChg chg="mod">
          <ac:chgData name="Marisol del Carmen Gutierrez Rivera" userId="0963d25f-23fb-408d-a877-4ef32fce1de0" providerId="ADAL" clId="{89949D3A-3A99-4F4B-A9A4-12D9A9E3C8CA}" dt="2022-08-23T20:20:26.115" v="269" actId="14100"/>
          <ac:spMkLst>
            <pc:docMk/>
            <pc:sldMk cId="2175379012" sldId="539"/>
            <ac:spMk id="2" creationId="{00000000-0000-0000-0000-000000000000}"/>
          </ac:spMkLst>
        </pc:spChg>
        <pc:graphicFrameChg chg="modGraphic">
          <ac:chgData name="Marisol del Carmen Gutierrez Rivera" userId="0963d25f-23fb-408d-a877-4ef32fce1de0" providerId="ADAL" clId="{89949D3A-3A99-4F4B-A9A4-12D9A9E3C8CA}" dt="2022-08-23T20:20:16.830" v="263" actId="2711"/>
          <ac:graphicFrameMkLst>
            <pc:docMk/>
            <pc:sldMk cId="2175379012" sldId="539"/>
            <ac:graphicFrameMk id="4" creationId="{00000000-0000-0000-0000-000000000000}"/>
          </ac:graphicFrameMkLst>
        </pc:graphicFrameChg>
      </pc:sldChg>
      <pc:sldChg chg="modSp mod">
        <pc:chgData name="Marisol del Carmen Gutierrez Rivera" userId="0963d25f-23fb-408d-a877-4ef32fce1de0" providerId="ADAL" clId="{89949D3A-3A99-4F4B-A9A4-12D9A9E3C8CA}" dt="2022-08-23T20:21:15.017" v="283" actId="1076"/>
        <pc:sldMkLst>
          <pc:docMk/>
          <pc:sldMk cId="3903182357" sldId="540"/>
        </pc:sldMkLst>
        <pc:spChg chg="mod">
          <ac:chgData name="Marisol del Carmen Gutierrez Rivera" userId="0963d25f-23fb-408d-a877-4ef32fce1de0" providerId="ADAL" clId="{89949D3A-3A99-4F4B-A9A4-12D9A9E3C8CA}" dt="2022-08-23T20:21:15.017" v="283" actId="1076"/>
          <ac:spMkLst>
            <pc:docMk/>
            <pc:sldMk cId="3903182357" sldId="540"/>
            <ac:spMk id="2" creationId="{00000000-0000-0000-0000-000000000000}"/>
          </ac:spMkLst>
        </pc:spChg>
        <pc:graphicFrameChg chg="mod modGraphic">
          <ac:chgData name="Marisol del Carmen Gutierrez Rivera" userId="0963d25f-23fb-408d-a877-4ef32fce1de0" providerId="ADAL" clId="{89949D3A-3A99-4F4B-A9A4-12D9A9E3C8CA}" dt="2022-08-23T20:20:54.040" v="272" actId="1076"/>
          <ac:graphicFrameMkLst>
            <pc:docMk/>
            <pc:sldMk cId="3903182357" sldId="540"/>
            <ac:graphicFrameMk id="9" creationId="{00000000-0000-0000-0000-000000000000}"/>
          </ac:graphicFrameMkLst>
        </pc:graphicFrameChg>
        <pc:graphicFrameChg chg="mod">
          <ac:chgData name="Marisol del Carmen Gutierrez Rivera" userId="0963d25f-23fb-408d-a877-4ef32fce1de0" providerId="ADAL" clId="{89949D3A-3A99-4F4B-A9A4-12D9A9E3C8CA}" dt="2022-08-23T20:21:00.007" v="274" actId="1076"/>
          <ac:graphicFrameMkLst>
            <pc:docMk/>
            <pc:sldMk cId="3903182357" sldId="540"/>
            <ac:graphicFrameMk id="11" creationId="{00000000-0000-0000-0000-000000000000}"/>
          </ac:graphicFrameMkLst>
        </pc:graphicFrameChg>
        <pc:graphicFrameChg chg="mod">
          <ac:chgData name="Marisol del Carmen Gutierrez Rivera" userId="0963d25f-23fb-408d-a877-4ef32fce1de0" providerId="ADAL" clId="{89949D3A-3A99-4F4B-A9A4-12D9A9E3C8CA}" dt="2022-08-23T20:20:57.586" v="273" actId="1076"/>
          <ac:graphicFrameMkLst>
            <pc:docMk/>
            <pc:sldMk cId="3903182357" sldId="540"/>
            <ac:graphicFrameMk id="12" creationId="{00000000-0000-0000-0000-000000000000}"/>
          </ac:graphicFrameMkLst>
        </pc:graphicFrameChg>
      </pc:sldChg>
      <pc:sldChg chg="modSp mod">
        <pc:chgData name="Marisol del Carmen Gutierrez Rivera" userId="0963d25f-23fb-408d-a877-4ef32fce1de0" providerId="ADAL" clId="{89949D3A-3A99-4F4B-A9A4-12D9A9E3C8CA}" dt="2022-08-23T20:21:50.230" v="301" actId="1076"/>
        <pc:sldMkLst>
          <pc:docMk/>
          <pc:sldMk cId="3410382698" sldId="541"/>
        </pc:sldMkLst>
        <pc:spChg chg="mod">
          <ac:chgData name="Marisol del Carmen Gutierrez Rivera" userId="0963d25f-23fb-408d-a877-4ef32fce1de0" providerId="ADAL" clId="{89949D3A-3A99-4F4B-A9A4-12D9A9E3C8CA}" dt="2022-08-23T20:21:50.230" v="301" actId="1076"/>
          <ac:spMkLst>
            <pc:docMk/>
            <pc:sldMk cId="3410382698" sldId="541"/>
            <ac:spMk id="2" creationId="{00000000-0000-0000-0000-000000000000}"/>
          </ac:spMkLst>
        </pc:spChg>
        <pc:graphicFrameChg chg="mod">
          <ac:chgData name="Marisol del Carmen Gutierrez Rivera" userId="0963d25f-23fb-408d-a877-4ef32fce1de0" providerId="ADAL" clId="{89949D3A-3A99-4F4B-A9A4-12D9A9E3C8CA}" dt="2022-08-23T20:21:23.508" v="284" actId="1076"/>
          <ac:graphicFrameMkLst>
            <pc:docMk/>
            <pc:sldMk cId="3410382698" sldId="541"/>
            <ac:graphicFrameMk id="3" creationId="{00000000-0000-0000-0000-000000000000}"/>
          </ac:graphicFrameMkLst>
        </pc:graphicFrameChg>
        <pc:graphicFrameChg chg="mod">
          <ac:chgData name="Marisol del Carmen Gutierrez Rivera" userId="0963d25f-23fb-408d-a877-4ef32fce1de0" providerId="ADAL" clId="{89949D3A-3A99-4F4B-A9A4-12D9A9E3C8CA}" dt="2022-08-23T20:21:23.508" v="284" actId="1076"/>
          <ac:graphicFrameMkLst>
            <pc:docMk/>
            <pc:sldMk cId="3410382698" sldId="541"/>
            <ac:graphicFrameMk id="4" creationId="{00000000-0000-0000-0000-000000000000}"/>
          </ac:graphicFrameMkLst>
        </pc:graphicFrameChg>
        <pc:picChg chg="mod">
          <ac:chgData name="Marisol del Carmen Gutierrez Rivera" userId="0963d25f-23fb-408d-a877-4ef32fce1de0" providerId="ADAL" clId="{89949D3A-3A99-4F4B-A9A4-12D9A9E3C8CA}" dt="2022-08-23T20:21:34.611" v="291" actId="1076"/>
          <ac:picMkLst>
            <pc:docMk/>
            <pc:sldMk cId="3410382698" sldId="541"/>
            <ac:picMk id="8" creationId="{00000000-0000-0000-0000-000000000000}"/>
          </ac:picMkLst>
        </pc:picChg>
      </pc:sldChg>
      <pc:sldChg chg="modSp mod">
        <pc:chgData name="Marisol del Carmen Gutierrez Rivera" userId="0963d25f-23fb-408d-a877-4ef32fce1de0" providerId="ADAL" clId="{89949D3A-3A99-4F4B-A9A4-12D9A9E3C8CA}" dt="2022-08-23T20:22:35.292" v="315" actId="1076"/>
        <pc:sldMkLst>
          <pc:docMk/>
          <pc:sldMk cId="3966074118" sldId="542"/>
        </pc:sldMkLst>
        <pc:spChg chg="mod">
          <ac:chgData name="Marisol del Carmen Gutierrez Rivera" userId="0963d25f-23fb-408d-a877-4ef32fce1de0" providerId="ADAL" clId="{89949D3A-3A99-4F4B-A9A4-12D9A9E3C8CA}" dt="2022-08-23T20:22:35.292" v="315" actId="1076"/>
          <ac:spMkLst>
            <pc:docMk/>
            <pc:sldMk cId="3966074118" sldId="542"/>
            <ac:spMk id="2" creationId="{4E6E6AA5-4389-F044-ACA5-D4804DB2BA2D}"/>
          </ac:spMkLst>
        </pc:spChg>
      </pc:sldChg>
      <pc:sldChg chg="modSp mod">
        <pc:chgData name="Marisol del Carmen Gutierrez Rivera" userId="0963d25f-23fb-408d-a877-4ef32fce1de0" providerId="ADAL" clId="{89949D3A-3A99-4F4B-A9A4-12D9A9E3C8CA}" dt="2022-08-23T21:03:43.536" v="340" actId="1076"/>
        <pc:sldMkLst>
          <pc:docMk/>
          <pc:sldMk cId="733525563" sldId="543"/>
        </pc:sldMkLst>
        <pc:spChg chg="mod">
          <ac:chgData name="Marisol del Carmen Gutierrez Rivera" userId="0963d25f-23fb-408d-a877-4ef32fce1de0" providerId="ADAL" clId="{89949D3A-3A99-4F4B-A9A4-12D9A9E3C8CA}" dt="2022-08-23T21:03:18.319" v="325" actId="1076"/>
          <ac:spMkLst>
            <pc:docMk/>
            <pc:sldMk cId="733525563" sldId="543"/>
            <ac:spMk id="2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1:03:18.319" v="325" actId="1076"/>
          <ac:spMkLst>
            <pc:docMk/>
            <pc:sldMk cId="733525563" sldId="543"/>
            <ac:spMk id="3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1:03:43.536" v="340" actId="1076"/>
          <ac:spMkLst>
            <pc:docMk/>
            <pc:sldMk cId="733525563" sldId="543"/>
            <ac:spMk id="5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1:03:18.319" v="325" actId="1076"/>
          <ac:spMkLst>
            <pc:docMk/>
            <pc:sldMk cId="733525563" sldId="543"/>
            <ac:spMk id="12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1:03:19.368" v="326" actId="1076"/>
          <ac:spMkLst>
            <pc:docMk/>
            <pc:sldMk cId="733525563" sldId="543"/>
            <ac:spMk id="13" creationId="{00000000-0000-0000-0000-000000000000}"/>
          </ac:spMkLst>
        </pc:spChg>
        <pc:graphicFrameChg chg="mod">
          <ac:chgData name="Marisol del Carmen Gutierrez Rivera" userId="0963d25f-23fb-408d-a877-4ef32fce1de0" providerId="ADAL" clId="{89949D3A-3A99-4F4B-A9A4-12D9A9E3C8CA}" dt="2022-08-23T21:03:19.752" v="327" actId="1076"/>
          <ac:graphicFrameMkLst>
            <pc:docMk/>
            <pc:sldMk cId="733525563" sldId="543"/>
            <ac:graphicFrameMk id="8" creationId="{00000000-0000-0000-0000-000000000000}"/>
          </ac:graphicFrameMkLst>
        </pc:graphicFrameChg>
        <pc:picChg chg="mod">
          <ac:chgData name="Marisol del Carmen Gutierrez Rivera" userId="0963d25f-23fb-408d-a877-4ef32fce1de0" providerId="ADAL" clId="{89949D3A-3A99-4F4B-A9A4-12D9A9E3C8CA}" dt="2022-08-23T21:03:18.319" v="325" actId="1076"/>
          <ac:picMkLst>
            <pc:docMk/>
            <pc:sldMk cId="733525563" sldId="543"/>
            <ac:picMk id="4" creationId="{00000000-0000-0000-0000-000000000000}"/>
          </ac:picMkLst>
        </pc:picChg>
      </pc:sldChg>
      <pc:sldChg chg="modSp mod">
        <pc:chgData name="Marisol del Carmen Gutierrez Rivera" userId="0963d25f-23fb-408d-a877-4ef32fce1de0" providerId="ADAL" clId="{89949D3A-3A99-4F4B-A9A4-12D9A9E3C8CA}" dt="2022-08-23T21:04:35.452" v="354" actId="1076"/>
        <pc:sldMkLst>
          <pc:docMk/>
          <pc:sldMk cId="413357181" sldId="544"/>
        </pc:sldMkLst>
        <pc:spChg chg="mod">
          <ac:chgData name="Marisol del Carmen Gutierrez Rivera" userId="0963d25f-23fb-408d-a877-4ef32fce1de0" providerId="ADAL" clId="{89949D3A-3A99-4F4B-A9A4-12D9A9E3C8CA}" dt="2022-08-23T21:04:35.452" v="354" actId="1076"/>
          <ac:spMkLst>
            <pc:docMk/>
            <pc:sldMk cId="413357181" sldId="544"/>
            <ac:spMk id="5" creationId="{00000000-0000-0000-0000-000000000000}"/>
          </ac:spMkLst>
        </pc:spChg>
        <pc:spChg chg="mod">
          <ac:chgData name="Marisol del Carmen Gutierrez Rivera" userId="0963d25f-23fb-408d-a877-4ef32fce1de0" providerId="ADAL" clId="{89949D3A-3A99-4F4B-A9A4-12D9A9E3C8CA}" dt="2022-08-23T21:04:27.558" v="352" actId="1076"/>
          <ac:spMkLst>
            <pc:docMk/>
            <pc:sldMk cId="413357181" sldId="544"/>
            <ac:spMk id="8" creationId="{00000000-0000-0000-0000-000000000000}"/>
          </ac:spMkLst>
        </pc:spChg>
        <pc:graphicFrameChg chg="mod">
          <ac:chgData name="Marisol del Carmen Gutierrez Rivera" userId="0963d25f-23fb-408d-a877-4ef32fce1de0" providerId="ADAL" clId="{89949D3A-3A99-4F4B-A9A4-12D9A9E3C8CA}" dt="2022-08-23T21:04:35.452" v="354" actId="1076"/>
          <ac:graphicFrameMkLst>
            <pc:docMk/>
            <pc:sldMk cId="413357181" sldId="544"/>
            <ac:graphicFrameMk id="11" creationId="{00000000-0000-0000-0000-000000000000}"/>
          </ac:graphicFrameMkLst>
        </pc:graphicFrameChg>
        <pc:picChg chg="mod">
          <ac:chgData name="Marisol del Carmen Gutierrez Rivera" userId="0963d25f-23fb-408d-a877-4ef32fce1de0" providerId="ADAL" clId="{89949D3A-3A99-4F4B-A9A4-12D9A9E3C8CA}" dt="2022-08-23T21:04:22.549" v="351" actId="1076"/>
          <ac:picMkLst>
            <pc:docMk/>
            <pc:sldMk cId="413357181" sldId="544"/>
            <ac:picMk id="10" creationId="{00000000-0000-0000-0000-000000000000}"/>
          </ac:picMkLst>
        </pc:picChg>
      </pc:sldChg>
      <pc:sldChg chg="modSp mod">
        <pc:chgData name="Marisol del Carmen Gutierrez Rivera" userId="0963d25f-23fb-408d-a877-4ef32fce1de0" providerId="ADAL" clId="{89949D3A-3A99-4F4B-A9A4-12D9A9E3C8CA}" dt="2022-08-23T20:18:39.537" v="241" actId="14100"/>
        <pc:sldMkLst>
          <pc:docMk/>
          <pc:sldMk cId="1678596655" sldId="545"/>
        </pc:sldMkLst>
        <pc:spChg chg="mod">
          <ac:chgData name="Marisol del Carmen Gutierrez Rivera" userId="0963d25f-23fb-408d-a877-4ef32fce1de0" providerId="ADAL" clId="{89949D3A-3A99-4F4B-A9A4-12D9A9E3C8CA}" dt="2022-08-23T20:17:33.642" v="236" actId="403"/>
          <ac:spMkLst>
            <pc:docMk/>
            <pc:sldMk cId="1678596655" sldId="545"/>
            <ac:spMk id="2" creationId="{594AC7D7-C871-D445-BBF3-98272E1D08F0}"/>
          </ac:spMkLst>
        </pc:spChg>
        <pc:spChg chg="mod">
          <ac:chgData name="Marisol del Carmen Gutierrez Rivera" userId="0963d25f-23fb-408d-a877-4ef32fce1de0" providerId="ADAL" clId="{89949D3A-3A99-4F4B-A9A4-12D9A9E3C8CA}" dt="2022-08-23T20:18:33.534" v="240" actId="1076"/>
          <ac:spMkLst>
            <pc:docMk/>
            <pc:sldMk cId="1678596655" sldId="545"/>
            <ac:spMk id="35" creationId="{24ADB4E4-91E3-8490-18F7-F999C29E9219}"/>
          </ac:spMkLst>
        </pc:spChg>
        <pc:spChg chg="mod">
          <ac:chgData name="Marisol del Carmen Gutierrez Rivera" userId="0963d25f-23fb-408d-a877-4ef32fce1de0" providerId="ADAL" clId="{89949D3A-3A99-4F4B-A9A4-12D9A9E3C8CA}" dt="2022-08-23T20:18:33.534" v="240" actId="1076"/>
          <ac:spMkLst>
            <pc:docMk/>
            <pc:sldMk cId="1678596655" sldId="545"/>
            <ac:spMk id="37" creationId="{57729C36-B8CE-02B5-2679-F771A12B41BD}"/>
          </ac:spMkLst>
        </pc:spChg>
        <pc:spChg chg="mod">
          <ac:chgData name="Marisol del Carmen Gutierrez Rivera" userId="0963d25f-23fb-408d-a877-4ef32fce1de0" providerId="ADAL" clId="{89949D3A-3A99-4F4B-A9A4-12D9A9E3C8CA}" dt="2022-08-23T20:18:33.534" v="240" actId="1076"/>
          <ac:spMkLst>
            <pc:docMk/>
            <pc:sldMk cId="1678596655" sldId="545"/>
            <ac:spMk id="38" creationId="{E44F3D06-F668-41D4-A86F-F7207F420E0B}"/>
          </ac:spMkLst>
        </pc:spChg>
        <pc:spChg chg="mod">
          <ac:chgData name="Marisol del Carmen Gutierrez Rivera" userId="0963d25f-23fb-408d-a877-4ef32fce1de0" providerId="ADAL" clId="{89949D3A-3A99-4F4B-A9A4-12D9A9E3C8CA}" dt="2022-08-23T20:18:33.534" v="240" actId="1076"/>
          <ac:spMkLst>
            <pc:docMk/>
            <pc:sldMk cId="1678596655" sldId="545"/>
            <ac:spMk id="42" creationId="{521A7833-85CE-A7A5-B021-B33EC606587E}"/>
          </ac:spMkLst>
        </pc:spChg>
        <pc:spChg chg="mod">
          <ac:chgData name="Marisol del Carmen Gutierrez Rivera" userId="0963d25f-23fb-408d-a877-4ef32fce1de0" providerId="ADAL" clId="{89949D3A-3A99-4F4B-A9A4-12D9A9E3C8CA}" dt="2022-08-23T20:18:33.534" v="240" actId="1076"/>
          <ac:spMkLst>
            <pc:docMk/>
            <pc:sldMk cId="1678596655" sldId="545"/>
            <ac:spMk id="45" creationId="{7144D210-B2EB-6FCC-0108-2AA33EDBCC06}"/>
          </ac:spMkLst>
        </pc:spChg>
        <pc:spChg chg="mod">
          <ac:chgData name="Marisol del Carmen Gutierrez Rivera" userId="0963d25f-23fb-408d-a877-4ef32fce1de0" providerId="ADAL" clId="{89949D3A-3A99-4F4B-A9A4-12D9A9E3C8CA}" dt="2022-08-23T20:18:33.534" v="240" actId="1076"/>
          <ac:spMkLst>
            <pc:docMk/>
            <pc:sldMk cId="1678596655" sldId="545"/>
            <ac:spMk id="53" creationId="{45AD27C7-6722-E26C-7389-BD225CE3DB86}"/>
          </ac:spMkLst>
        </pc:spChg>
        <pc:spChg chg="mod">
          <ac:chgData name="Marisol del Carmen Gutierrez Rivera" userId="0963d25f-23fb-408d-a877-4ef32fce1de0" providerId="ADAL" clId="{89949D3A-3A99-4F4B-A9A4-12D9A9E3C8CA}" dt="2022-08-23T20:18:33.534" v="240" actId="1076"/>
          <ac:spMkLst>
            <pc:docMk/>
            <pc:sldMk cId="1678596655" sldId="545"/>
            <ac:spMk id="54" creationId="{C1E00804-6903-8320-7951-808FE6A0A96A}"/>
          </ac:spMkLst>
        </pc:spChg>
        <pc:spChg chg="mod">
          <ac:chgData name="Marisol del Carmen Gutierrez Rivera" userId="0963d25f-23fb-408d-a877-4ef32fce1de0" providerId="ADAL" clId="{89949D3A-3A99-4F4B-A9A4-12D9A9E3C8CA}" dt="2022-08-23T20:18:33.534" v="240" actId="1076"/>
          <ac:spMkLst>
            <pc:docMk/>
            <pc:sldMk cId="1678596655" sldId="545"/>
            <ac:spMk id="55" creationId="{AC055F92-E509-5EAB-222B-ED7868B763FA}"/>
          </ac:spMkLst>
        </pc:spChg>
        <pc:spChg chg="mod">
          <ac:chgData name="Marisol del Carmen Gutierrez Rivera" userId="0963d25f-23fb-408d-a877-4ef32fce1de0" providerId="ADAL" clId="{89949D3A-3A99-4F4B-A9A4-12D9A9E3C8CA}" dt="2022-08-23T20:18:33.534" v="240" actId="1076"/>
          <ac:spMkLst>
            <pc:docMk/>
            <pc:sldMk cId="1678596655" sldId="545"/>
            <ac:spMk id="56" creationId="{5C57BBC3-ABFA-85EF-83AB-E9C7157D82D3}"/>
          </ac:spMkLst>
        </pc:spChg>
        <pc:spChg chg="mod">
          <ac:chgData name="Marisol del Carmen Gutierrez Rivera" userId="0963d25f-23fb-408d-a877-4ef32fce1de0" providerId="ADAL" clId="{89949D3A-3A99-4F4B-A9A4-12D9A9E3C8CA}" dt="2022-08-23T20:18:33.534" v="240" actId="1076"/>
          <ac:spMkLst>
            <pc:docMk/>
            <pc:sldMk cId="1678596655" sldId="545"/>
            <ac:spMk id="57" creationId="{9BDB879C-D6AC-B386-3F22-5D01890E9992}"/>
          </ac:spMkLst>
        </pc:spChg>
        <pc:spChg chg="mod">
          <ac:chgData name="Marisol del Carmen Gutierrez Rivera" userId="0963d25f-23fb-408d-a877-4ef32fce1de0" providerId="ADAL" clId="{89949D3A-3A99-4F4B-A9A4-12D9A9E3C8CA}" dt="2022-08-23T20:18:33.534" v="240" actId="1076"/>
          <ac:spMkLst>
            <pc:docMk/>
            <pc:sldMk cId="1678596655" sldId="545"/>
            <ac:spMk id="58" creationId="{3E45E4E1-19B2-9DAA-C83D-A9243D86C72C}"/>
          </ac:spMkLst>
        </pc:spChg>
        <pc:spChg chg="mod">
          <ac:chgData name="Marisol del Carmen Gutierrez Rivera" userId="0963d25f-23fb-408d-a877-4ef32fce1de0" providerId="ADAL" clId="{89949D3A-3A99-4F4B-A9A4-12D9A9E3C8CA}" dt="2022-08-23T20:18:33.534" v="240" actId="1076"/>
          <ac:spMkLst>
            <pc:docMk/>
            <pc:sldMk cId="1678596655" sldId="545"/>
            <ac:spMk id="59" creationId="{11568F42-8806-4B11-4833-9E8A2E96C11A}"/>
          </ac:spMkLst>
        </pc:spChg>
        <pc:spChg chg="mod">
          <ac:chgData name="Marisol del Carmen Gutierrez Rivera" userId="0963d25f-23fb-408d-a877-4ef32fce1de0" providerId="ADAL" clId="{89949D3A-3A99-4F4B-A9A4-12D9A9E3C8CA}" dt="2022-08-23T20:18:33.534" v="240" actId="1076"/>
          <ac:spMkLst>
            <pc:docMk/>
            <pc:sldMk cId="1678596655" sldId="545"/>
            <ac:spMk id="60" creationId="{816737F5-BADD-5A85-633D-3550A7B1AF3F}"/>
          </ac:spMkLst>
        </pc:spChg>
        <pc:spChg chg="mod">
          <ac:chgData name="Marisol del Carmen Gutierrez Rivera" userId="0963d25f-23fb-408d-a877-4ef32fce1de0" providerId="ADAL" clId="{89949D3A-3A99-4F4B-A9A4-12D9A9E3C8CA}" dt="2022-08-23T20:18:33.534" v="240" actId="1076"/>
          <ac:spMkLst>
            <pc:docMk/>
            <pc:sldMk cId="1678596655" sldId="545"/>
            <ac:spMk id="61" creationId="{98379DA7-E131-9848-A003-7B9C98B13ABC}"/>
          </ac:spMkLst>
        </pc:spChg>
        <pc:spChg chg="mod">
          <ac:chgData name="Marisol del Carmen Gutierrez Rivera" userId="0963d25f-23fb-408d-a877-4ef32fce1de0" providerId="ADAL" clId="{89949D3A-3A99-4F4B-A9A4-12D9A9E3C8CA}" dt="2022-08-23T20:18:33.534" v="240" actId="1076"/>
          <ac:spMkLst>
            <pc:docMk/>
            <pc:sldMk cId="1678596655" sldId="545"/>
            <ac:spMk id="63" creationId="{9A6140F1-049A-72F4-BA60-2CCED4FE338B}"/>
          </ac:spMkLst>
        </pc:spChg>
        <pc:spChg chg="mod">
          <ac:chgData name="Marisol del Carmen Gutierrez Rivera" userId="0963d25f-23fb-408d-a877-4ef32fce1de0" providerId="ADAL" clId="{89949D3A-3A99-4F4B-A9A4-12D9A9E3C8CA}" dt="2022-08-23T20:18:33.534" v="240" actId="1076"/>
          <ac:spMkLst>
            <pc:docMk/>
            <pc:sldMk cId="1678596655" sldId="545"/>
            <ac:spMk id="66" creationId="{50AAD19A-5299-EA39-AE13-CE0EC4A8DBD2}"/>
          </ac:spMkLst>
        </pc:spChg>
        <pc:spChg chg="mod">
          <ac:chgData name="Marisol del Carmen Gutierrez Rivera" userId="0963d25f-23fb-408d-a877-4ef32fce1de0" providerId="ADAL" clId="{89949D3A-3A99-4F4B-A9A4-12D9A9E3C8CA}" dt="2022-08-23T20:18:33.534" v="240" actId="1076"/>
          <ac:spMkLst>
            <pc:docMk/>
            <pc:sldMk cId="1678596655" sldId="545"/>
            <ac:spMk id="67" creationId="{A2A9436C-5F9B-19BC-B6EC-4ADEDA650B27}"/>
          </ac:spMkLst>
        </pc:spChg>
        <pc:spChg chg="mod">
          <ac:chgData name="Marisol del Carmen Gutierrez Rivera" userId="0963d25f-23fb-408d-a877-4ef32fce1de0" providerId="ADAL" clId="{89949D3A-3A99-4F4B-A9A4-12D9A9E3C8CA}" dt="2022-08-23T20:18:33.534" v="240" actId="1076"/>
          <ac:spMkLst>
            <pc:docMk/>
            <pc:sldMk cId="1678596655" sldId="545"/>
            <ac:spMk id="68" creationId="{A9CD6025-9F82-E8F9-ECBE-A444DF4528DE}"/>
          </ac:spMkLst>
        </pc:spChg>
        <pc:spChg chg="mod">
          <ac:chgData name="Marisol del Carmen Gutierrez Rivera" userId="0963d25f-23fb-408d-a877-4ef32fce1de0" providerId="ADAL" clId="{89949D3A-3A99-4F4B-A9A4-12D9A9E3C8CA}" dt="2022-08-23T20:18:33.534" v="240" actId="1076"/>
          <ac:spMkLst>
            <pc:docMk/>
            <pc:sldMk cId="1678596655" sldId="545"/>
            <ac:spMk id="69" creationId="{9AF49C3F-711B-FA3C-B730-6C181FEE7DCC}"/>
          </ac:spMkLst>
        </pc:spChg>
        <pc:spChg chg="mod">
          <ac:chgData name="Marisol del Carmen Gutierrez Rivera" userId="0963d25f-23fb-408d-a877-4ef32fce1de0" providerId="ADAL" clId="{89949D3A-3A99-4F4B-A9A4-12D9A9E3C8CA}" dt="2022-08-23T20:18:33.534" v="240" actId="1076"/>
          <ac:spMkLst>
            <pc:docMk/>
            <pc:sldMk cId="1678596655" sldId="545"/>
            <ac:spMk id="70" creationId="{AAB9E186-5286-3EBE-D05E-5A429140C724}"/>
          </ac:spMkLst>
        </pc:spChg>
        <pc:spChg chg="mod">
          <ac:chgData name="Marisol del Carmen Gutierrez Rivera" userId="0963d25f-23fb-408d-a877-4ef32fce1de0" providerId="ADAL" clId="{89949D3A-3A99-4F4B-A9A4-12D9A9E3C8CA}" dt="2022-08-23T20:18:33.534" v="240" actId="1076"/>
          <ac:spMkLst>
            <pc:docMk/>
            <pc:sldMk cId="1678596655" sldId="545"/>
            <ac:spMk id="76" creationId="{0F50DDE2-FF03-3F5C-8542-B32763AE50A2}"/>
          </ac:spMkLst>
        </pc:spChg>
        <pc:cxnChg chg="mod">
          <ac:chgData name="Marisol del Carmen Gutierrez Rivera" userId="0963d25f-23fb-408d-a877-4ef32fce1de0" providerId="ADAL" clId="{89949D3A-3A99-4F4B-A9A4-12D9A9E3C8CA}" dt="2022-08-23T20:18:33.534" v="240" actId="1076"/>
          <ac:cxnSpMkLst>
            <pc:docMk/>
            <pc:sldMk cId="1678596655" sldId="545"/>
            <ac:cxnSpMk id="71" creationId="{143E6B09-8DCF-42D1-0749-0A4CE5DBF530}"/>
          </ac:cxnSpMkLst>
        </pc:cxnChg>
        <pc:cxnChg chg="mod">
          <ac:chgData name="Marisol del Carmen Gutierrez Rivera" userId="0963d25f-23fb-408d-a877-4ef32fce1de0" providerId="ADAL" clId="{89949D3A-3A99-4F4B-A9A4-12D9A9E3C8CA}" dt="2022-08-23T20:18:33.534" v="240" actId="1076"/>
          <ac:cxnSpMkLst>
            <pc:docMk/>
            <pc:sldMk cId="1678596655" sldId="545"/>
            <ac:cxnSpMk id="72" creationId="{71651173-07DD-3BC5-906D-109D2DCBD7F2}"/>
          </ac:cxnSpMkLst>
        </pc:cxnChg>
        <pc:cxnChg chg="mod">
          <ac:chgData name="Marisol del Carmen Gutierrez Rivera" userId="0963d25f-23fb-408d-a877-4ef32fce1de0" providerId="ADAL" clId="{89949D3A-3A99-4F4B-A9A4-12D9A9E3C8CA}" dt="2022-08-23T20:18:33.534" v="240" actId="1076"/>
          <ac:cxnSpMkLst>
            <pc:docMk/>
            <pc:sldMk cId="1678596655" sldId="545"/>
            <ac:cxnSpMk id="73" creationId="{F30F0701-7EA7-15A1-57F2-300F55B750C0}"/>
          </ac:cxnSpMkLst>
        </pc:cxnChg>
        <pc:cxnChg chg="mod">
          <ac:chgData name="Marisol del Carmen Gutierrez Rivera" userId="0963d25f-23fb-408d-a877-4ef32fce1de0" providerId="ADAL" clId="{89949D3A-3A99-4F4B-A9A4-12D9A9E3C8CA}" dt="2022-08-23T20:18:33.534" v="240" actId="1076"/>
          <ac:cxnSpMkLst>
            <pc:docMk/>
            <pc:sldMk cId="1678596655" sldId="545"/>
            <ac:cxnSpMk id="74" creationId="{631290E3-3802-E253-E602-C03849B8237F}"/>
          </ac:cxnSpMkLst>
        </pc:cxnChg>
        <pc:cxnChg chg="mod">
          <ac:chgData name="Marisol del Carmen Gutierrez Rivera" userId="0963d25f-23fb-408d-a877-4ef32fce1de0" providerId="ADAL" clId="{89949D3A-3A99-4F4B-A9A4-12D9A9E3C8CA}" dt="2022-08-23T20:18:33.534" v="240" actId="1076"/>
          <ac:cxnSpMkLst>
            <pc:docMk/>
            <pc:sldMk cId="1678596655" sldId="545"/>
            <ac:cxnSpMk id="75" creationId="{C89A8FDD-A61A-E49A-88F7-BDBC153ED91D}"/>
          </ac:cxnSpMkLst>
        </pc:cxnChg>
        <pc:cxnChg chg="mod">
          <ac:chgData name="Marisol del Carmen Gutierrez Rivera" userId="0963d25f-23fb-408d-a877-4ef32fce1de0" providerId="ADAL" clId="{89949D3A-3A99-4F4B-A9A4-12D9A9E3C8CA}" dt="2022-08-23T20:18:39.537" v="241" actId="14100"/>
          <ac:cxnSpMkLst>
            <pc:docMk/>
            <pc:sldMk cId="1678596655" sldId="545"/>
            <ac:cxnSpMk id="77" creationId="{F06771C4-6BA4-B5CB-4D48-61A05F205CA1}"/>
          </ac:cxnSpMkLst>
        </pc:cxnChg>
        <pc:cxnChg chg="mod">
          <ac:chgData name="Marisol del Carmen Gutierrez Rivera" userId="0963d25f-23fb-408d-a877-4ef32fce1de0" providerId="ADAL" clId="{89949D3A-3A99-4F4B-A9A4-12D9A9E3C8CA}" dt="2022-08-23T20:18:33.534" v="240" actId="1076"/>
          <ac:cxnSpMkLst>
            <pc:docMk/>
            <pc:sldMk cId="1678596655" sldId="545"/>
            <ac:cxnSpMk id="78" creationId="{8AD9FDF3-B4A7-6F72-7578-6F8B42634F40}"/>
          </ac:cxnSpMkLst>
        </pc:cxnChg>
      </pc:sldChg>
      <pc:sldChg chg="addSp modSp new">
        <pc:chgData name="Marisol del Carmen Gutierrez Rivera" userId="0963d25f-23fb-408d-a877-4ef32fce1de0" providerId="ADAL" clId="{89949D3A-3A99-4F4B-A9A4-12D9A9E3C8CA}" dt="2022-08-23T20:16:37.299" v="221"/>
        <pc:sldMkLst>
          <pc:docMk/>
          <pc:sldMk cId="1260334010" sldId="546"/>
        </pc:sldMkLst>
        <pc:spChg chg="add mod">
          <ac:chgData name="Marisol del Carmen Gutierrez Rivera" userId="0963d25f-23fb-408d-a877-4ef32fce1de0" providerId="ADAL" clId="{89949D3A-3A99-4F4B-A9A4-12D9A9E3C8CA}" dt="2022-08-23T20:16:37.299" v="221"/>
          <ac:spMkLst>
            <pc:docMk/>
            <pc:sldMk cId="1260334010" sldId="546"/>
            <ac:spMk id="2" creationId="{FC3A4AC8-0EB8-33C5-EA6B-6874D1A582C6}"/>
          </ac:spMkLst>
        </pc:spChg>
      </pc:sldChg>
      <pc:sldChg chg="addSp modSp new mod">
        <pc:chgData name="Marisol del Carmen Gutierrez Rivera" userId="0963d25f-23fb-408d-a877-4ef32fce1de0" providerId="ADAL" clId="{89949D3A-3A99-4F4B-A9A4-12D9A9E3C8CA}" dt="2022-08-23T20:22:20.835" v="309" actId="1076"/>
        <pc:sldMkLst>
          <pc:docMk/>
          <pc:sldMk cId="3186744442" sldId="547"/>
        </pc:sldMkLst>
        <pc:spChg chg="add mod">
          <ac:chgData name="Marisol del Carmen Gutierrez Rivera" userId="0963d25f-23fb-408d-a877-4ef32fce1de0" providerId="ADAL" clId="{89949D3A-3A99-4F4B-A9A4-12D9A9E3C8CA}" dt="2022-08-23T20:22:20.835" v="309" actId="1076"/>
          <ac:spMkLst>
            <pc:docMk/>
            <pc:sldMk cId="3186744442" sldId="547"/>
            <ac:spMk id="2" creationId="{FDDA29B9-5DD3-AC23-4E5B-FA5F85CA80AD}"/>
          </ac:spMkLst>
        </pc:spChg>
      </pc:sldChg>
      <pc:sldChg chg="addSp modSp new mod">
        <pc:chgData name="Marisol del Carmen Gutierrez Rivera" userId="0963d25f-23fb-408d-a877-4ef32fce1de0" providerId="ADAL" clId="{89949D3A-3A99-4F4B-A9A4-12D9A9E3C8CA}" dt="2022-08-23T21:05:30.106" v="371" actId="113"/>
        <pc:sldMkLst>
          <pc:docMk/>
          <pc:sldMk cId="1489871164" sldId="548"/>
        </pc:sldMkLst>
        <pc:spChg chg="add mod">
          <ac:chgData name="Marisol del Carmen Gutierrez Rivera" userId="0963d25f-23fb-408d-a877-4ef32fce1de0" providerId="ADAL" clId="{89949D3A-3A99-4F4B-A9A4-12D9A9E3C8CA}" dt="2022-08-23T21:05:08.160" v="362" actId="1076"/>
          <ac:spMkLst>
            <pc:docMk/>
            <pc:sldMk cId="1489871164" sldId="548"/>
            <ac:spMk id="2" creationId="{52586515-DD45-559F-3860-07C454F1FFC0}"/>
          </ac:spMkLst>
        </pc:spChg>
        <pc:spChg chg="add mod">
          <ac:chgData name="Marisol del Carmen Gutierrez Rivera" userId="0963d25f-23fb-408d-a877-4ef32fce1de0" providerId="ADAL" clId="{89949D3A-3A99-4F4B-A9A4-12D9A9E3C8CA}" dt="2022-08-23T21:05:30.106" v="371" actId="113"/>
          <ac:spMkLst>
            <pc:docMk/>
            <pc:sldMk cId="1489871164" sldId="548"/>
            <ac:spMk id="3" creationId="{0A405649-8DFE-E7BE-ACF1-9A6421F40253}"/>
          </ac:spMkLst>
        </pc:spChg>
      </pc:sldChg>
      <pc:sldMasterChg chg="addSp delSp modSp mod modSldLayout">
        <pc:chgData name="Marisol del Carmen Gutierrez Rivera" userId="0963d25f-23fb-408d-a877-4ef32fce1de0" providerId="ADAL" clId="{89949D3A-3A99-4F4B-A9A4-12D9A9E3C8CA}" dt="2022-08-23T19:58:17.229" v="62"/>
        <pc:sldMasterMkLst>
          <pc:docMk/>
          <pc:sldMasterMk cId="2328870246" sldId="2147483664"/>
        </pc:sldMasterMkLst>
        <pc:picChg chg="add mod">
          <ac:chgData name="Marisol del Carmen Gutierrez Rivera" userId="0963d25f-23fb-408d-a877-4ef32fce1de0" providerId="ADAL" clId="{89949D3A-3A99-4F4B-A9A4-12D9A9E3C8CA}" dt="2022-08-23T19:50:08.010" v="35"/>
          <ac:picMkLst>
            <pc:docMk/>
            <pc:sldMasterMk cId="2328870246" sldId="2147483664"/>
            <ac:picMk id="5" creationId="{FB6E12EA-7B15-BABC-8D16-524A35507295}"/>
          </ac:picMkLst>
        </pc:picChg>
        <pc:picChg chg="del">
          <ac:chgData name="Marisol del Carmen Gutierrez Rivera" userId="0963d25f-23fb-408d-a877-4ef32fce1de0" providerId="ADAL" clId="{89949D3A-3A99-4F4B-A9A4-12D9A9E3C8CA}" dt="2022-08-23T19:50:05.004" v="34" actId="478"/>
          <ac:picMkLst>
            <pc:docMk/>
            <pc:sldMasterMk cId="2328870246" sldId="2147483664"/>
            <ac:picMk id="6" creationId="{12D7B3E8-A1C9-47FA-8B2B-7190871E5F7E}"/>
          </ac:picMkLst>
        </pc:picChg>
        <pc:cxnChg chg="add mod">
          <ac:chgData name="Marisol del Carmen Gutierrez Rivera" userId="0963d25f-23fb-408d-a877-4ef32fce1de0" providerId="ADAL" clId="{89949D3A-3A99-4F4B-A9A4-12D9A9E3C8CA}" dt="2022-08-23T19:58:17.229" v="62"/>
          <ac:cxnSpMkLst>
            <pc:docMk/>
            <pc:sldMasterMk cId="2328870246" sldId="2147483664"/>
            <ac:cxnSpMk id="8" creationId="{171F80E1-F7D9-E2D1-FEA2-5AC604AD75D6}"/>
          </ac:cxnSpMkLst>
        </pc:cxnChg>
        <pc:cxnChg chg="add mod">
          <ac:chgData name="Marisol del Carmen Gutierrez Rivera" userId="0963d25f-23fb-408d-a877-4ef32fce1de0" providerId="ADAL" clId="{89949D3A-3A99-4F4B-A9A4-12D9A9E3C8CA}" dt="2022-08-23T19:58:17.229" v="62"/>
          <ac:cxnSpMkLst>
            <pc:docMk/>
            <pc:sldMasterMk cId="2328870246" sldId="2147483664"/>
            <ac:cxnSpMk id="9" creationId="{67592814-AD7D-D525-CF68-77C27A1417FF}"/>
          </ac:cxnSpMkLst>
        </pc:cxnChg>
        <pc:sldLayoutChg chg="addSp modSp">
          <pc:chgData name="Marisol del Carmen Gutierrez Rivera" userId="0963d25f-23fb-408d-a877-4ef32fce1de0" providerId="ADAL" clId="{89949D3A-3A99-4F4B-A9A4-12D9A9E3C8CA}" dt="2022-08-23T19:51:56.547" v="36"/>
          <pc:sldLayoutMkLst>
            <pc:docMk/>
            <pc:sldMasterMk cId="2328870246" sldId="2147483664"/>
            <pc:sldLayoutMk cId="1885134393" sldId="2147483665"/>
          </pc:sldLayoutMkLst>
          <pc:cxnChg chg="add mod">
            <ac:chgData name="Marisol del Carmen Gutierrez Rivera" userId="0963d25f-23fb-408d-a877-4ef32fce1de0" providerId="ADAL" clId="{89949D3A-3A99-4F4B-A9A4-12D9A9E3C8CA}" dt="2022-08-23T19:51:56.547" v="36"/>
            <ac:cxnSpMkLst>
              <pc:docMk/>
              <pc:sldMasterMk cId="2328870246" sldId="2147483664"/>
              <pc:sldLayoutMk cId="1885134393" sldId="2147483665"/>
              <ac:cxnSpMk id="2" creationId="{22A4AC95-18FB-485E-160D-D0438451D441}"/>
            </ac:cxnSpMkLst>
          </pc:cxnChg>
          <pc:cxnChg chg="add mod">
            <ac:chgData name="Marisol del Carmen Gutierrez Rivera" userId="0963d25f-23fb-408d-a877-4ef32fce1de0" providerId="ADAL" clId="{89949D3A-3A99-4F4B-A9A4-12D9A9E3C8CA}" dt="2022-08-23T19:51:56.547" v="36"/>
            <ac:cxnSpMkLst>
              <pc:docMk/>
              <pc:sldMasterMk cId="2328870246" sldId="2147483664"/>
              <pc:sldLayoutMk cId="1885134393" sldId="2147483665"/>
              <ac:cxnSpMk id="5" creationId="{AC32C004-5BBD-9F1F-3777-E8F0C6ED15ED}"/>
            </ac:cxnSpMkLst>
          </pc:cxnChg>
        </pc:sldLayoutChg>
        <pc:sldLayoutChg chg="addSp delSp modSp mod">
          <pc:chgData name="Marisol del Carmen Gutierrez Rivera" userId="0963d25f-23fb-408d-a877-4ef32fce1de0" providerId="ADAL" clId="{89949D3A-3A99-4F4B-A9A4-12D9A9E3C8CA}" dt="2022-08-23T19:46:09.895" v="29" actId="1076"/>
          <pc:sldLayoutMkLst>
            <pc:docMk/>
            <pc:sldMasterMk cId="2328870246" sldId="2147483664"/>
            <pc:sldLayoutMk cId="1414725451" sldId="2147483682"/>
          </pc:sldLayoutMkLst>
          <pc:picChg chg="add mod">
            <ac:chgData name="Marisol del Carmen Gutierrez Rivera" userId="0963d25f-23fb-408d-a877-4ef32fce1de0" providerId="ADAL" clId="{89949D3A-3A99-4F4B-A9A4-12D9A9E3C8CA}" dt="2022-08-23T19:46:09.895" v="29" actId="1076"/>
            <ac:picMkLst>
              <pc:docMk/>
              <pc:sldMasterMk cId="2328870246" sldId="2147483664"/>
              <pc:sldLayoutMk cId="1414725451" sldId="2147483682"/>
              <ac:picMk id="2" creationId="{32C6FC7F-252E-5A02-35C1-32876F9FAAA4}"/>
            </ac:picMkLst>
          </pc:picChg>
          <pc:picChg chg="del">
            <ac:chgData name="Marisol del Carmen Gutierrez Rivera" userId="0963d25f-23fb-408d-a877-4ef32fce1de0" providerId="ADAL" clId="{89949D3A-3A99-4F4B-A9A4-12D9A9E3C8CA}" dt="2022-08-23T19:46:02.783" v="27" actId="478"/>
            <ac:picMkLst>
              <pc:docMk/>
              <pc:sldMasterMk cId="2328870246" sldId="2147483664"/>
              <pc:sldLayoutMk cId="1414725451" sldId="2147483682"/>
              <ac:picMk id="8" creationId="{161E7117-EEE3-CA9D-1679-9CB4205E20C2}"/>
            </ac:picMkLst>
          </pc:picChg>
        </pc:sldLayoutChg>
        <pc:sldLayoutChg chg="addSp delSp modSp mod">
          <pc:chgData name="Marisol del Carmen Gutierrez Rivera" userId="0963d25f-23fb-408d-a877-4ef32fce1de0" providerId="ADAL" clId="{89949D3A-3A99-4F4B-A9A4-12D9A9E3C8CA}" dt="2022-08-23T19:46:37.867" v="33"/>
          <pc:sldLayoutMkLst>
            <pc:docMk/>
            <pc:sldMasterMk cId="2328870246" sldId="2147483664"/>
            <pc:sldLayoutMk cId="1217239249" sldId="2147483685"/>
          </pc:sldLayoutMkLst>
          <pc:picChg chg="add mod">
            <ac:chgData name="Marisol del Carmen Gutierrez Rivera" userId="0963d25f-23fb-408d-a877-4ef32fce1de0" providerId="ADAL" clId="{89949D3A-3A99-4F4B-A9A4-12D9A9E3C8CA}" dt="2022-08-23T19:46:20.994" v="32" actId="1076"/>
            <ac:picMkLst>
              <pc:docMk/>
              <pc:sldMasterMk cId="2328870246" sldId="2147483664"/>
              <pc:sldLayoutMk cId="1217239249" sldId="2147483685"/>
              <ac:picMk id="2" creationId="{05C9E899-1023-EC1F-C140-AA66E2563A21}"/>
            </ac:picMkLst>
          </pc:picChg>
          <pc:picChg chg="del">
            <ac:chgData name="Marisol del Carmen Gutierrez Rivera" userId="0963d25f-23fb-408d-a877-4ef32fce1de0" providerId="ADAL" clId="{89949D3A-3A99-4F4B-A9A4-12D9A9E3C8CA}" dt="2022-08-23T19:46:13.541" v="30" actId="478"/>
            <ac:picMkLst>
              <pc:docMk/>
              <pc:sldMasterMk cId="2328870246" sldId="2147483664"/>
              <pc:sldLayoutMk cId="1217239249" sldId="2147483685"/>
              <ac:picMk id="10" creationId="{61D0774D-68B7-7809-4EA1-CC374F1F9437}"/>
            </ac:picMkLst>
          </pc:picChg>
          <pc:picChg chg="mod">
            <ac:chgData name="Marisol del Carmen Gutierrez Rivera" userId="0963d25f-23fb-408d-a877-4ef32fce1de0" providerId="ADAL" clId="{89949D3A-3A99-4F4B-A9A4-12D9A9E3C8CA}" dt="2022-08-23T19:46:37.867" v="33"/>
            <ac:picMkLst>
              <pc:docMk/>
              <pc:sldMasterMk cId="2328870246" sldId="2147483664"/>
              <pc:sldLayoutMk cId="1217239249" sldId="2147483685"/>
              <ac:picMk id="932" creationId="{2D18413A-53ED-448C-AB9D-6C4C8059AE1F}"/>
            </ac:picMkLst>
          </pc:picChg>
        </pc:sldLayoutChg>
      </pc:sldMasterChg>
      <pc:sldMasterChg chg="addSp delSp modSp mod">
        <pc:chgData name="Marisol del Carmen Gutierrez Rivera" userId="0963d25f-23fb-408d-a877-4ef32fce1de0" providerId="ADAL" clId="{89949D3A-3A99-4F4B-A9A4-12D9A9E3C8CA}" dt="2022-08-23T19:45:51.499" v="26"/>
        <pc:sldMasterMkLst>
          <pc:docMk/>
          <pc:sldMasterMk cId="496375632" sldId="2147483691"/>
        </pc:sldMasterMkLst>
        <pc:picChg chg="add mod">
          <ac:chgData name="Marisol del Carmen Gutierrez Rivera" userId="0963d25f-23fb-408d-a877-4ef32fce1de0" providerId="ADAL" clId="{89949D3A-3A99-4F4B-A9A4-12D9A9E3C8CA}" dt="2022-08-23T19:45:51.499" v="26"/>
          <ac:picMkLst>
            <pc:docMk/>
            <pc:sldMasterMk cId="496375632" sldId="2147483691"/>
            <ac:picMk id="4" creationId="{41C16557-E918-CEE7-8255-FF53BE6A34EB}"/>
          </ac:picMkLst>
        </pc:picChg>
        <pc:picChg chg="del">
          <ac:chgData name="Marisol del Carmen Gutierrez Rivera" userId="0963d25f-23fb-408d-a877-4ef32fce1de0" providerId="ADAL" clId="{89949D3A-3A99-4F4B-A9A4-12D9A9E3C8CA}" dt="2022-08-23T19:45:48.104" v="25" actId="478"/>
          <ac:picMkLst>
            <pc:docMk/>
            <pc:sldMasterMk cId="496375632" sldId="2147483691"/>
            <ac:picMk id="8" creationId="{DC5FF421-343A-D49C-1354-3214FA8D405F}"/>
          </ac:picMkLst>
        </pc:picChg>
      </pc:sldMasterChg>
    </pc:docChg>
  </pc:docChgLst>
  <pc:docChgLst>
    <pc:chgData name="Gloria Moncada Arenas" userId="S::generacion@noria.mx::d8a5062a-d71a-42ef-9777-a767ee448c70" providerId="AD" clId="Web-{D1AEEE67-647A-F894-B338-97929144EB5C}"/>
    <pc:docChg chg="modSld">
      <pc:chgData name="Gloria Moncada Arenas" userId="S::generacion@noria.mx::d8a5062a-d71a-42ef-9777-a767ee448c70" providerId="AD" clId="Web-{D1AEEE67-647A-F894-B338-97929144EB5C}" dt="2022-06-24T19:47:31.374" v="1"/>
      <pc:docMkLst>
        <pc:docMk/>
      </pc:docMkLst>
      <pc:sldChg chg="addSp delSp">
        <pc:chgData name="Gloria Moncada Arenas" userId="S::generacion@noria.mx::d8a5062a-d71a-42ef-9777-a767ee448c70" providerId="AD" clId="Web-{D1AEEE67-647A-F894-B338-97929144EB5C}" dt="2022-06-24T19:47:31.374" v="1"/>
        <pc:sldMkLst>
          <pc:docMk/>
          <pc:sldMk cId="3869162568" sldId="264"/>
        </pc:sldMkLst>
        <pc:picChg chg="add del">
          <ac:chgData name="Gloria Moncada Arenas" userId="S::generacion@noria.mx::d8a5062a-d71a-42ef-9777-a767ee448c70" providerId="AD" clId="Web-{D1AEEE67-647A-F894-B338-97929144EB5C}" dt="2022-06-24T19:47:31.374" v="1"/>
          <ac:picMkLst>
            <pc:docMk/>
            <pc:sldMk cId="3869162568" sldId="264"/>
            <ac:picMk id="29" creationId="{223A7350-C744-F91E-B7F5-237C12C48613}"/>
          </ac:picMkLst>
        </pc:picChg>
      </pc:sldChg>
    </pc:docChg>
  </pc:docChgLst>
  <pc:docChgLst>
    <pc:chgData name="Gloria Moncada Arenas" userId="S::generacion@noria.mx::d8a5062a-d71a-42ef-9777-a767ee448c70" providerId="AD" clId="Web-{8F6A6434-892B-FB0E-07C1-D3019C011F24}"/>
    <pc:docChg chg="modSld">
      <pc:chgData name="Gloria Moncada Arenas" userId="S::generacion@noria.mx::d8a5062a-d71a-42ef-9777-a767ee448c70" providerId="AD" clId="Web-{8F6A6434-892B-FB0E-07C1-D3019C011F24}" dt="2022-09-02T18:43:36.645" v="34" actId="20577"/>
      <pc:docMkLst>
        <pc:docMk/>
      </pc:docMkLst>
      <pc:sldChg chg="modSp">
        <pc:chgData name="Gloria Moncada Arenas" userId="S::generacion@noria.mx::d8a5062a-d71a-42ef-9777-a767ee448c70" providerId="AD" clId="Web-{8F6A6434-892B-FB0E-07C1-D3019C011F24}" dt="2022-09-02T18:23:17.587" v="4" actId="20577"/>
        <pc:sldMkLst>
          <pc:docMk/>
          <pc:sldMk cId="3677036367" sldId="529"/>
        </pc:sldMkLst>
        <pc:spChg chg="mod">
          <ac:chgData name="Gloria Moncada Arenas" userId="S::generacion@noria.mx::d8a5062a-d71a-42ef-9777-a767ee448c70" providerId="AD" clId="Web-{8F6A6434-892B-FB0E-07C1-D3019C011F24}" dt="2022-09-02T18:23:17.587" v="4" actId="20577"/>
          <ac:spMkLst>
            <pc:docMk/>
            <pc:sldMk cId="3677036367" sldId="529"/>
            <ac:spMk id="4" creationId="{4E6E6AA5-4389-F044-ACA5-D4804DB2BA2D}"/>
          </ac:spMkLst>
        </pc:spChg>
      </pc:sldChg>
      <pc:sldChg chg="modSp">
        <pc:chgData name="Gloria Moncada Arenas" userId="S::generacion@noria.mx::d8a5062a-d71a-42ef-9777-a767ee448c70" providerId="AD" clId="Web-{8F6A6434-892B-FB0E-07C1-D3019C011F24}" dt="2022-09-02T18:28:55.787" v="6" actId="20577"/>
        <pc:sldMkLst>
          <pc:docMk/>
          <pc:sldMk cId="2399734031" sldId="535"/>
        </pc:sldMkLst>
        <pc:spChg chg="mod">
          <ac:chgData name="Gloria Moncada Arenas" userId="S::generacion@noria.mx::d8a5062a-d71a-42ef-9777-a767ee448c70" providerId="AD" clId="Web-{8F6A6434-892B-FB0E-07C1-D3019C011F24}" dt="2022-09-02T18:28:55.787" v="6" actId="20577"/>
          <ac:spMkLst>
            <pc:docMk/>
            <pc:sldMk cId="2399734031" sldId="535"/>
            <ac:spMk id="2" creationId="{4E6E6AA5-4389-F044-ACA5-D4804DB2BA2D}"/>
          </ac:spMkLst>
        </pc:spChg>
      </pc:sldChg>
      <pc:sldChg chg="modSp">
        <pc:chgData name="Gloria Moncada Arenas" userId="S::generacion@noria.mx::d8a5062a-d71a-42ef-9777-a767ee448c70" providerId="AD" clId="Web-{8F6A6434-892B-FB0E-07C1-D3019C011F24}" dt="2022-09-02T18:36:21.365" v="21" actId="20577"/>
        <pc:sldMkLst>
          <pc:docMk/>
          <pc:sldMk cId="2175379012" sldId="539"/>
        </pc:sldMkLst>
        <pc:spChg chg="mod">
          <ac:chgData name="Gloria Moncada Arenas" userId="S::generacion@noria.mx::d8a5062a-d71a-42ef-9777-a767ee448c70" providerId="AD" clId="Web-{8F6A6434-892B-FB0E-07C1-D3019C011F24}" dt="2022-09-02T18:36:21.365" v="21" actId="20577"/>
          <ac:spMkLst>
            <pc:docMk/>
            <pc:sldMk cId="2175379012" sldId="539"/>
            <ac:spMk id="2" creationId="{00000000-0000-0000-0000-000000000000}"/>
          </ac:spMkLst>
        </pc:spChg>
      </pc:sldChg>
      <pc:sldChg chg="modSp">
        <pc:chgData name="Gloria Moncada Arenas" userId="S::generacion@noria.mx::d8a5062a-d71a-42ef-9777-a767ee448c70" providerId="AD" clId="Web-{8F6A6434-892B-FB0E-07C1-D3019C011F24}" dt="2022-09-02T18:37:11.148" v="27"/>
        <pc:sldMkLst>
          <pc:docMk/>
          <pc:sldMk cId="733525563" sldId="543"/>
        </pc:sldMkLst>
        <pc:graphicFrameChg chg="mod modGraphic">
          <ac:chgData name="Gloria Moncada Arenas" userId="S::generacion@noria.mx::d8a5062a-d71a-42ef-9777-a767ee448c70" providerId="AD" clId="Web-{8F6A6434-892B-FB0E-07C1-D3019C011F24}" dt="2022-09-02T18:37:11.148" v="27"/>
          <ac:graphicFrameMkLst>
            <pc:docMk/>
            <pc:sldMk cId="733525563" sldId="543"/>
            <ac:graphicFrameMk id="10" creationId="{00000000-0000-0000-0000-000000000000}"/>
          </ac:graphicFrameMkLst>
        </pc:graphicFrameChg>
      </pc:sldChg>
      <pc:sldChg chg="modSp">
        <pc:chgData name="Gloria Moncada Arenas" userId="S::generacion@noria.mx::d8a5062a-d71a-42ef-9777-a767ee448c70" providerId="AD" clId="Web-{8F6A6434-892B-FB0E-07C1-D3019C011F24}" dt="2022-09-02T18:42:41.284" v="31"/>
        <pc:sldMkLst>
          <pc:docMk/>
          <pc:sldMk cId="413357181" sldId="544"/>
        </pc:sldMkLst>
        <pc:graphicFrameChg chg="mod modGraphic">
          <ac:chgData name="Gloria Moncada Arenas" userId="S::generacion@noria.mx::d8a5062a-d71a-42ef-9777-a767ee448c70" providerId="AD" clId="Web-{8F6A6434-892B-FB0E-07C1-D3019C011F24}" dt="2022-09-02T18:42:41.284" v="31"/>
          <ac:graphicFrameMkLst>
            <pc:docMk/>
            <pc:sldMk cId="413357181" sldId="544"/>
            <ac:graphicFrameMk id="11" creationId="{00000000-0000-0000-0000-000000000000}"/>
          </ac:graphicFrameMkLst>
        </pc:graphicFrameChg>
      </pc:sldChg>
      <pc:sldChg chg="delSp">
        <pc:chgData name="Gloria Moncada Arenas" userId="S::generacion@noria.mx::d8a5062a-d71a-42ef-9777-a767ee448c70" providerId="AD" clId="Web-{8F6A6434-892B-FB0E-07C1-D3019C011F24}" dt="2022-09-02T18:29:32.710" v="7"/>
        <pc:sldMkLst>
          <pc:docMk/>
          <pc:sldMk cId="1678596655" sldId="545"/>
        </pc:sldMkLst>
        <pc:picChg chg="del">
          <ac:chgData name="Gloria Moncada Arenas" userId="S::generacion@noria.mx::d8a5062a-d71a-42ef-9777-a767ee448c70" providerId="AD" clId="Web-{8F6A6434-892B-FB0E-07C1-D3019C011F24}" dt="2022-09-02T18:29:32.710" v="7"/>
          <ac:picMkLst>
            <pc:docMk/>
            <pc:sldMk cId="1678596655" sldId="545"/>
            <ac:picMk id="36" creationId="{F4C3EC8D-A955-267F-CD54-DC40BF5ABFBC}"/>
          </ac:picMkLst>
        </pc:picChg>
      </pc:sldChg>
      <pc:sldChg chg="modSp">
        <pc:chgData name="Gloria Moncada Arenas" userId="S::generacion@noria.mx::d8a5062a-d71a-42ef-9777-a767ee448c70" providerId="AD" clId="Web-{8F6A6434-892B-FB0E-07C1-D3019C011F24}" dt="2022-09-02T18:43:36.645" v="34" actId="20577"/>
        <pc:sldMkLst>
          <pc:docMk/>
          <pc:sldMk cId="1489871164" sldId="548"/>
        </pc:sldMkLst>
        <pc:spChg chg="mod">
          <ac:chgData name="Gloria Moncada Arenas" userId="S::generacion@noria.mx::d8a5062a-d71a-42ef-9777-a767ee448c70" providerId="AD" clId="Web-{8F6A6434-892B-FB0E-07C1-D3019C011F24}" dt="2022-09-02T18:43:36.645" v="34" actId="20577"/>
          <ac:spMkLst>
            <pc:docMk/>
            <pc:sldMk cId="1489871164" sldId="548"/>
            <ac:spMk id="2" creationId="{52586515-DD45-559F-3860-07C454F1FFC0}"/>
          </ac:spMkLst>
        </pc:spChg>
      </pc:sldChg>
      <pc:sldChg chg="modSp">
        <pc:chgData name="Gloria Moncada Arenas" userId="S::generacion@noria.mx::d8a5062a-d71a-42ef-9777-a767ee448c70" providerId="AD" clId="Web-{8F6A6434-892B-FB0E-07C1-D3019C011F24}" dt="2022-09-02T18:35:29.660" v="19"/>
        <pc:sldMkLst>
          <pc:docMk/>
          <pc:sldMk cId="68578995" sldId="549"/>
        </pc:sldMkLst>
        <pc:graphicFrameChg chg="mod modGraphic">
          <ac:chgData name="Gloria Moncada Arenas" userId="S::generacion@noria.mx::d8a5062a-d71a-42ef-9777-a767ee448c70" providerId="AD" clId="Web-{8F6A6434-892B-FB0E-07C1-D3019C011F24}" dt="2022-09-02T18:35:29.660" v="19"/>
          <ac:graphicFrameMkLst>
            <pc:docMk/>
            <pc:sldMk cId="68578995" sldId="549"/>
            <ac:graphicFrameMk id="7" creationId="{00000000-0000-0000-0000-000000000000}"/>
          </ac:graphicFrameMkLst>
        </pc:graphicFrameChg>
      </pc:sldChg>
      <pc:sldChg chg="modSp">
        <pc:chgData name="Gloria Moncada Arenas" userId="S::generacion@noria.mx::d8a5062a-d71a-42ef-9777-a767ee448c70" providerId="AD" clId="Web-{8F6A6434-892B-FB0E-07C1-D3019C011F24}" dt="2022-09-02T18:36:29.724" v="23" actId="20577"/>
        <pc:sldMkLst>
          <pc:docMk/>
          <pc:sldMk cId="3476037695" sldId="552"/>
        </pc:sldMkLst>
        <pc:spChg chg="mod">
          <ac:chgData name="Gloria Moncada Arenas" userId="S::generacion@noria.mx::d8a5062a-d71a-42ef-9777-a767ee448c70" providerId="AD" clId="Web-{8F6A6434-892B-FB0E-07C1-D3019C011F24}" dt="2022-09-02T18:36:29.724" v="23" actId="20577"/>
          <ac:spMkLst>
            <pc:docMk/>
            <pc:sldMk cId="3476037695" sldId="552"/>
            <ac:spMk id="2" creationId="{00000000-0000-0000-0000-000000000000}"/>
          </ac:spMkLst>
        </pc:spChg>
      </pc:sldChg>
    </pc:docChg>
  </pc:docChgLst>
  <pc:docChgLst>
    <pc:chgData name="Sergio German Muños Rios" userId="66cbb74c-f403-455f-9431-05505c8a10b1" providerId="ADAL" clId="{943EAF89-CA10-418A-8D53-E335662DFEED}"/>
    <pc:docChg chg="undo custSel modSld modMainMaster">
      <pc:chgData name="Sergio German Muños Rios" userId="66cbb74c-f403-455f-9431-05505c8a10b1" providerId="ADAL" clId="{943EAF89-CA10-418A-8D53-E335662DFEED}" dt="2022-09-22T19:52:28.972" v="187" actId="1076"/>
      <pc:docMkLst>
        <pc:docMk/>
      </pc:docMkLst>
      <pc:sldChg chg="addSp delSp modSp mod">
        <pc:chgData name="Sergio German Muños Rios" userId="66cbb74c-f403-455f-9431-05505c8a10b1" providerId="ADAL" clId="{943EAF89-CA10-418A-8D53-E335662DFEED}" dt="2022-09-22T19:47:23.189" v="104" actId="1037"/>
        <pc:sldMkLst>
          <pc:docMk/>
          <pc:sldMk cId="3869162568" sldId="264"/>
        </pc:sldMkLst>
        <pc:spChg chg="mod">
          <ac:chgData name="Sergio German Muños Rios" userId="66cbb74c-f403-455f-9431-05505c8a10b1" providerId="ADAL" clId="{943EAF89-CA10-418A-8D53-E335662DFEED}" dt="2022-09-22T19:45:54.040" v="80" actId="14100"/>
          <ac:spMkLst>
            <pc:docMk/>
            <pc:sldMk cId="3869162568" sldId="264"/>
            <ac:spMk id="5" creationId="{DB98647E-65C1-4BA3-94CA-5B83137DDAAF}"/>
          </ac:spMkLst>
        </pc:spChg>
        <pc:spChg chg="mod">
          <ac:chgData name="Sergio German Muños Rios" userId="66cbb74c-f403-455f-9431-05505c8a10b1" providerId="ADAL" clId="{943EAF89-CA10-418A-8D53-E335662DFEED}" dt="2022-09-22T19:46:52.193" v="89" actId="207"/>
          <ac:spMkLst>
            <pc:docMk/>
            <pc:sldMk cId="3869162568" sldId="264"/>
            <ac:spMk id="6" creationId="{58716B02-8D2D-4B73-9FE8-A600160E3B29}"/>
          </ac:spMkLst>
        </pc:spChg>
        <pc:spChg chg="mod">
          <ac:chgData name="Sergio German Muños Rios" userId="66cbb74c-f403-455f-9431-05505c8a10b1" providerId="ADAL" clId="{943EAF89-CA10-418A-8D53-E335662DFEED}" dt="2022-09-22T19:47:12.764" v="92" actId="1076"/>
          <ac:spMkLst>
            <pc:docMk/>
            <pc:sldMk cId="3869162568" sldId="264"/>
            <ac:spMk id="7" creationId="{5F1CC6A6-B6AD-48B4-B15E-C05F9B6F7EBD}"/>
          </ac:spMkLst>
        </pc:spChg>
        <pc:picChg chg="add mod ord">
          <ac:chgData name="Sergio German Muños Rios" userId="66cbb74c-f403-455f-9431-05505c8a10b1" providerId="ADAL" clId="{943EAF89-CA10-418A-8D53-E335662DFEED}" dt="2022-09-22T19:47:18.692" v="94" actId="1076"/>
          <ac:picMkLst>
            <pc:docMk/>
            <pc:sldMk cId="3869162568" sldId="264"/>
            <ac:picMk id="2" creationId="{415F2FF7-E979-A512-315F-CF485FFBD6D9}"/>
          </ac:picMkLst>
        </pc:picChg>
        <pc:picChg chg="mod">
          <ac:chgData name="Sergio German Muños Rios" userId="66cbb74c-f403-455f-9431-05505c8a10b1" providerId="ADAL" clId="{943EAF89-CA10-418A-8D53-E335662DFEED}" dt="2022-09-22T19:47:23.189" v="104" actId="1037"/>
          <ac:picMkLst>
            <pc:docMk/>
            <pc:sldMk cId="3869162568" sldId="264"/>
            <ac:picMk id="9" creationId="{86481696-A521-45FE-9CB8-1BE0CD00EB21}"/>
          </ac:picMkLst>
        </pc:picChg>
        <pc:picChg chg="del">
          <ac:chgData name="Sergio German Muños Rios" userId="66cbb74c-f403-455f-9431-05505c8a10b1" providerId="ADAL" clId="{943EAF89-CA10-418A-8D53-E335662DFEED}" dt="2022-09-22T19:45:37.124" v="73" actId="478"/>
          <ac:picMkLst>
            <pc:docMk/>
            <pc:sldMk cId="3869162568" sldId="264"/>
            <ac:picMk id="14" creationId="{2B25C542-5759-E75B-B020-0E25411ACD2C}"/>
          </ac:picMkLst>
        </pc:picChg>
      </pc:sldChg>
      <pc:sldChg chg="addSp delSp modSp mod">
        <pc:chgData name="Sergio German Muños Rios" userId="66cbb74c-f403-455f-9431-05505c8a10b1" providerId="ADAL" clId="{943EAF89-CA10-418A-8D53-E335662DFEED}" dt="2022-09-22T19:44:54.867" v="68"/>
        <pc:sldMkLst>
          <pc:docMk/>
          <pc:sldMk cId="331721783" sldId="505"/>
        </pc:sldMkLst>
        <pc:spChg chg="add mod">
          <ac:chgData name="Sergio German Muños Rios" userId="66cbb74c-f403-455f-9431-05505c8a10b1" providerId="ADAL" clId="{943EAF89-CA10-418A-8D53-E335662DFEED}" dt="2022-09-22T19:43:49.617" v="53"/>
          <ac:spMkLst>
            <pc:docMk/>
            <pc:sldMk cId="331721783" sldId="505"/>
            <ac:spMk id="2" creationId="{9B040CCE-8639-181C-C65F-DCC637B714CD}"/>
          </ac:spMkLst>
        </pc:spChg>
        <pc:spChg chg="add del mod">
          <ac:chgData name="Sergio German Muños Rios" userId="66cbb74c-f403-455f-9431-05505c8a10b1" providerId="ADAL" clId="{943EAF89-CA10-418A-8D53-E335662DFEED}" dt="2022-09-22T19:44:44.500" v="64" actId="478"/>
          <ac:spMkLst>
            <pc:docMk/>
            <pc:sldMk cId="331721783" sldId="505"/>
            <ac:spMk id="3" creationId="{EB0CC774-D2F6-A7FE-7627-E1EAB37A19CB}"/>
          </ac:spMkLst>
        </pc:spChg>
        <pc:spChg chg="add del mod">
          <ac:chgData name="Sergio German Muños Rios" userId="66cbb74c-f403-455f-9431-05505c8a10b1" providerId="ADAL" clId="{943EAF89-CA10-418A-8D53-E335662DFEED}" dt="2022-09-22T19:44:44.500" v="64" actId="478"/>
          <ac:spMkLst>
            <pc:docMk/>
            <pc:sldMk cId="331721783" sldId="505"/>
            <ac:spMk id="4" creationId="{1246E202-3F10-6CFD-F102-21F88CC4EB4D}"/>
          </ac:spMkLst>
        </pc:spChg>
        <pc:spChg chg="del">
          <ac:chgData name="Sergio German Muños Rios" userId="66cbb74c-f403-455f-9431-05505c8a10b1" providerId="ADAL" clId="{943EAF89-CA10-418A-8D53-E335662DFEED}" dt="2022-09-22T19:43:30.910" v="50" actId="478"/>
          <ac:spMkLst>
            <pc:docMk/>
            <pc:sldMk cId="331721783" sldId="505"/>
            <ac:spMk id="5" creationId="{0AC7B0E6-4CE8-D1BB-6082-839CD1DDF1F2}"/>
          </ac:spMkLst>
        </pc:spChg>
        <pc:spChg chg="del mod">
          <ac:chgData name="Sergio German Muños Rios" userId="66cbb74c-f403-455f-9431-05505c8a10b1" providerId="ADAL" clId="{943EAF89-CA10-418A-8D53-E335662DFEED}" dt="2022-09-22T19:43:52.510" v="54" actId="478"/>
          <ac:spMkLst>
            <pc:docMk/>
            <pc:sldMk cId="331721783" sldId="505"/>
            <ac:spMk id="6" creationId="{717B24BF-68D6-D573-3B00-9317D8AEFD00}"/>
          </ac:spMkLst>
        </pc:spChg>
        <pc:spChg chg="add mod">
          <ac:chgData name="Sergio German Muños Rios" userId="66cbb74c-f403-455f-9431-05505c8a10b1" providerId="ADAL" clId="{943EAF89-CA10-418A-8D53-E335662DFEED}" dt="2022-09-22T19:44:45.417" v="65"/>
          <ac:spMkLst>
            <pc:docMk/>
            <pc:sldMk cId="331721783" sldId="505"/>
            <ac:spMk id="8" creationId="{9CF5326D-2108-7A96-66FB-8450E93E2EF4}"/>
          </ac:spMkLst>
        </pc:spChg>
        <pc:spChg chg="add mod">
          <ac:chgData name="Sergio German Muños Rios" userId="66cbb74c-f403-455f-9431-05505c8a10b1" providerId="ADAL" clId="{943EAF89-CA10-418A-8D53-E335662DFEED}" dt="2022-09-22T19:44:45.417" v="65"/>
          <ac:spMkLst>
            <pc:docMk/>
            <pc:sldMk cId="331721783" sldId="505"/>
            <ac:spMk id="10" creationId="{5C094436-0B6B-1D64-79FA-32627AF3D61B}"/>
          </ac:spMkLst>
        </pc:spChg>
        <pc:picChg chg="add del mod">
          <ac:chgData name="Sergio German Muños Rios" userId="66cbb74c-f403-455f-9431-05505c8a10b1" providerId="ADAL" clId="{943EAF89-CA10-418A-8D53-E335662DFEED}" dt="2022-09-22T19:44:50.124" v="67" actId="478"/>
          <ac:picMkLst>
            <pc:docMk/>
            <pc:sldMk cId="331721783" sldId="505"/>
            <ac:picMk id="7" creationId="{DFE2DAF6-7968-AC52-CF30-E5B2F49E68B2}"/>
          </ac:picMkLst>
        </pc:picChg>
        <pc:picChg chg="add del mod">
          <ac:chgData name="Sergio German Muños Rios" userId="66cbb74c-f403-455f-9431-05505c8a10b1" providerId="ADAL" clId="{943EAF89-CA10-418A-8D53-E335662DFEED}" dt="2022-09-22T19:44:49.456" v="66" actId="478"/>
          <ac:picMkLst>
            <pc:docMk/>
            <pc:sldMk cId="331721783" sldId="505"/>
            <ac:picMk id="9" creationId="{58FA16C2-AC24-6535-0198-1878F0A9BD5A}"/>
          </ac:picMkLst>
        </pc:picChg>
        <pc:picChg chg="add mod">
          <ac:chgData name="Sergio German Muños Rios" userId="66cbb74c-f403-455f-9431-05505c8a10b1" providerId="ADAL" clId="{943EAF89-CA10-418A-8D53-E335662DFEED}" dt="2022-09-22T19:44:54.867" v="68"/>
          <ac:picMkLst>
            <pc:docMk/>
            <pc:sldMk cId="331721783" sldId="505"/>
            <ac:picMk id="11" creationId="{22DCD9D9-CF14-E2D5-089A-58F785FDDF62}"/>
          </ac:picMkLst>
        </pc:picChg>
      </pc:sldChg>
      <pc:sldChg chg="addSp delSp modSp mod">
        <pc:chgData name="Sergio German Muños Rios" userId="66cbb74c-f403-455f-9431-05505c8a10b1" providerId="ADAL" clId="{943EAF89-CA10-418A-8D53-E335662DFEED}" dt="2022-09-22T19:47:38.426" v="108"/>
        <pc:sldMkLst>
          <pc:docMk/>
          <pc:sldMk cId="3908811013" sldId="512"/>
        </pc:sldMkLst>
        <pc:picChg chg="add del mod">
          <ac:chgData name="Sergio German Muños Rios" userId="66cbb74c-f403-455f-9431-05505c8a10b1" providerId="ADAL" clId="{943EAF89-CA10-418A-8D53-E335662DFEED}" dt="2022-09-22T19:47:38.076" v="107" actId="478"/>
          <ac:picMkLst>
            <pc:docMk/>
            <pc:sldMk cId="3908811013" sldId="512"/>
            <ac:picMk id="2" creationId="{E80AFAD5-9B12-00DC-AC2A-D3736F334DE5}"/>
          </ac:picMkLst>
        </pc:picChg>
        <pc:picChg chg="add mod">
          <ac:chgData name="Sergio German Muños Rios" userId="66cbb74c-f403-455f-9431-05505c8a10b1" providerId="ADAL" clId="{943EAF89-CA10-418A-8D53-E335662DFEED}" dt="2022-09-22T19:47:38.426" v="108"/>
          <ac:picMkLst>
            <pc:docMk/>
            <pc:sldMk cId="3908811013" sldId="512"/>
            <ac:picMk id="3" creationId="{11B4DDB6-7D20-BB7C-3621-7B116F3E8C96}"/>
          </ac:picMkLst>
        </pc:picChg>
      </pc:sldChg>
      <pc:sldChg chg="addSp delSp modSp mod">
        <pc:chgData name="Sergio German Muños Rios" userId="66cbb74c-f403-455f-9431-05505c8a10b1" providerId="ADAL" clId="{943EAF89-CA10-418A-8D53-E335662DFEED}" dt="2022-09-22T19:47:34.929" v="106"/>
        <pc:sldMkLst>
          <pc:docMk/>
          <pc:sldMk cId="255558471" sldId="514"/>
        </pc:sldMkLst>
        <pc:picChg chg="add del mod">
          <ac:chgData name="Sergio German Muños Rios" userId="66cbb74c-f403-455f-9431-05505c8a10b1" providerId="ADAL" clId="{943EAF89-CA10-418A-8D53-E335662DFEED}" dt="2022-09-22T19:47:34.124" v="105" actId="478"/>
          <ac:picMkLst>
            <pc:docMk/>
            <pc:sldMk cId="255558471" sldId="514"/>
            <ac:picMk id="2" creationId="{F43E218C-ABBA-5F10-AA4C-6AE4435E5482}"/>
          </ac:picMkLst>
        </pc:picChg>
        <pc:picChg chg="add mod">
          <ac:chgData name="Sergio German Muños Rios" userId="66cbb74c-f403-455f-9431-05505c8a10b1" providerId="ADAL" clId="{943EAF89-CA10-418A-8D53-E335662DFEED}" dt="2022-09-22T19:47:34.929" v="106"/>
          <ac:picMkLst>
            <pc:docMk/>
            <pc:sldMk cId="255558471" sldId="514"/>
            <ac:picMk id="3" creationId="{6FB0D142-BFAE-27F5-2C21-1AA02C3E8B98}"/>
          </ac:picMkLst>
        </pc:picChg>
      </pc:sldChg>
      <pc:sldChg chg="modSp mod">
        <pc:chgData name="Sergio German Muños Rios" userId="66cbb74c-f403-455f-9431-05505c8a10b1" providerId="ADAL" clId="{943EAF89-CA10-418A-8D53-E335662DFEED}" dt="2022-09-22T19:39:40.963" v="0" actId="27636"/>
        <pc:sldMkLst>
          <pc:docMk/>
          <pc:sldMk cId="1755444651" sldId="518"/>
        </pc:sldMkLst>
        <pc:spChg chg="mod">
          <ac:chgData name="Sergio German Muños Rios" userId="66cbb74c-f403-455f-9431-05505c8a10b1" providerId="ADAL" clId="{943EAF89-CA10-418A-8D53-E335662DFEED}" dt="2022-09-22T19:39:40.963" v="0" actId="27636"/>
          <ac:spMkLst>
            <pc:docMk/>
            <pc:sldMk cId="1755444651" sldId="518"/>
            <ac:spMk id="7" creationId="{00000000-0000-0000-0000-000000000000}"/>
          </ac:spMkLst>
        </pc:spChg>
      </pc:sldChg>
      <pc:sldChg chg="modSp">
        <pc:chgData name="Sergio German Muños Rios" userId="66cbb74c-f403-455f-9431-05505c8a10b1" providerId="ADAL" clId="{943EAF89-CA10-418A-8D53-E335662DFEED}" dt="2022-09-22T19:52:28.972" v="187" actId="1076"/>
        <pc:sldMkLst>
          <pc:docMk/>
          <pc:sldMk cId="1256916658" sldId="522"/>
        </pc:sldMkLst>
        <pc:picChg chg="mod">
          <ac:chgData name="Sergio German Muños Rios" userId="66cbb74c-f403-455f-9431-05505c8a10b1" providerId="ADAL" clId="{943EAF89-CA10-418A-8D53-E335662DFEED}" dt="2022-09-22T19:52:28.972" v="187" actId="1076"/>
          <ac:picMkLst>
            <pc:docMk/>
            <pc:sldMk cId="1256916658" sldId="522"/>
            <ac:picMk id="10" creationId="{00000000-0000-0000-0000-000000000000}"/>
          </ac:picMkLst>
        </pc:picChg>
        <pc:picChg chg="mod">
          <ac:chgData name="Sergio German Muños Rios" userId="66cbb74c-f403-455f-9431-05505c8a10b1" providerId="ADAL" clId="{943EAF89-CA10-418A-8D53-E335662DFEED}" dt="2022-09-22T19:52:26.702" v="186" actId="1076"/>
          <ac:picMkLst>
            <pc:docMk/>
            <pc:sldMk cId="1256916658" sldId="522"/>
            <ac:picMk id="7174" creationId="{00000000-0000-0000-0000-000000000000}"/>
          </ac:picMkLst>
        </pc:picChg>
      </pc:sldChg>
      <pc:sldChg chg="modSp mod">
        <pc:chgData name="Sergio German Muños Rios" userId="66cbb74c-f403-455f-9431-05505c8a10b1" providerId="ADAL" clId="{943EAF89-CA10-418A-8D53-E335662DFEED}" dt="2022-09-22T19:52:20.148" v="184" actId="207"/>
        <pc:sldMkLst>
          <pc:docMk/>
          <pc:sldMk cId="4065097832" sldId="524"/>
        </pc:sldMkLst>
        <pc:spChg chg="mod">
          <ac:chgData name="Sergio German Muños Rios" userId="66cbb74c-f403-455f-9431-05505c8a10b1" providerId="ADAL" clId="{943EAF89-CA10-418A-8D53-E335662DFEED}" dt="2022-09-22T19:52:20.148" v="184" actId="207"/>
          <ac:spMkLst>
            <pc:docMk/>
            <pc:sldMk cId="4065097832" sldId="524"/>
            <ac:spMk id="6" creationId="{00000000-0000-0000-0000-000000000000}"/>
          </ac:spMkLst>
        </pc:spChg>
      </pc:sldChg>
      <pc:sldChg chg="modSp mod">
        <pc:chgData name="Sergio German Muños Rios" userId="66cbb74c-f403-455f-9431-05505c8a10b1" providerId="ADAL" clId="{943EAF89-CA10-418A-8D53-E335662DFEED}" dt="2022-09-22T19:52:16.422" v="183" actId="207"/>
        <pc:sldMkLst>
          <pc:docMk/>
          <pc:sldMk cId="1435274860" sldId="526"/>
        </pc:sldMkLst>
        <pc:spChg chg="mod">
          <ac:chgData name="Sergio German Muños Rios" userId="66cbb74c-f403-455f-9431-05505c8a10b1" providerId="ADAL" clId="{943EAF89-CA10-418A-8D53-E335662DFEED}" dt="2022-09-22T19:52:16.422" v="183" actId="207"/>
          <ac:spMkLst>
            <pc:docMk/>
            <pc:sldMk cId="1435274860" sldId="526"/>
            <ac:spMk id="6" creationId="{00000000-0000-0000-0000-000000000000}"/>
          </ac:spMkLst>
        </pc:spChg>
      </pc:sldChg>
      <pc:sldChg chg="addSp delSp modSp mod">
        <pc:chgData name="Sergio German Muños Rios" userId="66cbb74c-f403-455f-9431-05505c8a10b1" providerId="ADAL" clId="{943EAF89-CA10-418A-8D53-E335662DFEED}" dt="2022-09-22T19:47:42.593" v="110"/>
        <pc:sldMkLst>
          <pc:docMk/>
          <pc:sldMk cId="1079277231" sldId="528"/>
        </pc:sldMkLst>
        <pc:picChg chg="add del mod">
          <ac:chgData name="Sergio German Muños Rios" userId="66cbb74c-f403-455f-9431-05505c8a10b1" providerId="ADAL" clId="{943EAF89-CA10-418A-8D53-E335662DFEED}" dt="2022-09-22T19:47:42.261" v="109" actId="478"/>
          <ac:picMkLst>
            <pc:docMk/>
            <pc:sldMk cId="1079277231" sldId="528"/>
            <ac:picMk id="2" creationId="{0648F63D-9425-62F5-17C8-2954D700552D}"/>
          </ac:picMkLst>
        </pc:picChg>
        <pc:picChg chg="add mod">
          <ac:chgData name="Sergio German Muños Rios" userId="66cbb74c-f403-455f-9431-05505c8a10b1" providerId="ADAL" clId="{943EAF89-CA10-418A-8D53-E335662DFEED}" dt="2022-09-22T19:47:42.593" v="110"/>
          <ac:picMkLst>
            <pc:docMk/>
            <pc:sldMk cId="1079277231" sldId="528"/>
            <ac:picMk id="3" creationId="{E1098E22-99D5-8338-0D34-E04B02257FD1}"/>
          </ac:picMkLst>
        </pc:picChg>
      </pc:sldChg>
      <pc:sldChg chg="addSp delSp modSp mod">
        <pc:chgData name="Sergio German Muños Rios" userId="66cbb74c-f403-455f-9431-05505c8a10b1" providerId="ADAL" clId="{943EAF89-CA10-418A-8D53-E335662DFEED}" dt="2022-09-22T19:47:46.601" v="112"/>
        <pc:sldMkLst>
          <pc:docMk/>
          <pc:sldMk cId="3677036367" sldId="529"/>
        </pc:sldMkLst>
        <pc:picChg chg="add del mod">
          <ac:chgData name="Sergio German Muños Rios" userId="66cbb74c-f403-455f-9431-05505c8a10b1" providerId="ADAL" clId="{943EAF89-CA10-418A-8D53-E335662DFEED}" dt="2022-09-22T19:47:46.271" v="111" actId="478"/>
          <ac:picMkLst>
            <pc:docMk/>
            <pc:sldMk cId="3677036367" sldId="529"/>
            <ac:picMk id="2" creationId="{EDAB7E2A-1597-EC94-D642-F8568972B2FE}"/>
          </ac:picMkLst>
        </pc:picChg>
        <pc:picChg chg="add mod">
          <ac:chgData name="Sergio German Muños Rios" userId="66cbb74c-f403-455f-9431-05505c8a10b1" providerId="ADAL" clId="{943EAF89-CA10-418A-8D53-E335662DFEED}" dt="2022-09-22T19:47:46.601" v="112"/>
          <ac:picMkLst>
            <pc:docMk/>
            <pc:sldMk cId="3677036367" sldId="529"/>
            <ac:picMk id="3" creationId="{E0CFFCE7-3EA3-AE35-3738-8350AD4770D8}"/>
          </ac:picMkLst>
        </pc:picChg>
      </pc:sldChg>
      <pc:sldChg chg="modSp">
        <pc:chgData name="Sergio German Muños Rios" userId="66cbb74c-f403-455f-9431-05505c8a10b1" providerId="ADAL" clId="{943EAF89-CA10-418A-8D53-E335662DFEED}" dt="2022-09-22T19:52:11.784" v="182" actId="207"/>
        <pc:sldMkLst>
          <pc:docMk/>
          <pc:sldMk cId="4278202791" sldId="531"/>
        </pc:sldMkLst>
        <pc:spChg chg="mod">
          <ac:chgData name="Sergio German Muños Rios" userId="66cbb74c-f403-455f-9431-05505c8a10b1" providerId="ADAL" clId="{943EAF89-CA10-418A-8D53-E335662DFEED}" dt="2022-09-22T19:52:09.722" v="181" actId="207"/>
          <ac:spMkLst>
            <pc:docMk/>
            <pc:sldMk cId="4278202791" sldId="531"/>
            <ac:spMk id="18" creationId="{00000000-0000-0000-0000-000000000000}"/>
          </ac:spMkLst>
        </pc:spChg>
        <pc:spChg chg="mod">
          <ac:chgData name="Sergio German Muños Rios" userId="66cbb74c-f403-455f-9431-05505c8a10b1" providerId="ADAL" clId="{943EAF89-CA10-418A-8D53-E335662DFEED}" dt="2022-09-22T19:52:11.784" v="182" actId="207"/>
          <ac:spMkLst>
            <pc:docMk/>
            <pc:sldMk cId="4278202791" sldId="531"/>
            <ac:spMk id="22" creationId="{00000000-0000-0000-0000-000000000000}"/>
          </ac:spMkLst>
        </pc:spChg>
      </pc:sldChg>
      <pc:sldChg chg="modSp mod">
        <pc:chgData name="Sergio German Muños Rios" userId="66cbb74c-f403-455f-9431-05505c8a10b1" providerId="ADAL" clId="{943EAF89-CA10-418A-8D53-E335662DFEED}" dt="2022-09-22T19:51:59.200" v="178" actId="207"/>
        <pc:sldMkLst>
          <pc:docMk/>
          <pc:sldMk cId="2317532063" sldId="532"/>
        </pc:sldMkLst>
        <pc:spChg chg="mod">
          <ac:chgData name="Sergio German Muños Rios" userId="66cbb74c-f403-455f-9431-05505c8a10b1" providerId="ADAL" clId="{943EAF89-CA10-418A-8D53-E335662DFEED}" dt="2022-09-22T19:51:38.793" v="172" actId="207"/>
          <ac:spMkLst>
            <pc:docMk/>
            <pc:sldMk cId="2317532063" sldId="532"/>
            <ac:spMk id="18" creationId="{00000000-0000-0000-0000-000000000000}"/>
          </ac:spMkLst>
        </pc:spChg>
        <pc:graphicFrameChg chg="modGraphic">
          <ac:chgData name="Sergio German Muños Rios" userId="66cbb74c-f403-455f-9431-05505c8a10b1" providerId="ADAL" clId="{943EAF89-CA10-418A-8D53-E335662DFEED}" dt="2022-09-22T19:51:59.200" v="178" actId="207"/>
          <ac:graphicFrameMkLst>
            <pc:docMk/>
            <pc:sldMk cId="2317532063" sldId="532"/>
            <ac:graphicFrameMk id="10" creationId="{00000000-0000-0000-0000-000000000000}"/>
          </ac:graphicFrameMkLst>
        </pc:graphicFrameChg>
      </pc:sldChg>
      <pc:sldChg chg="addSp delSp modSp mod">
        <pc:chgData name="Sergio German Muños Rios" userId="66cbb74c-f403-455f-9431-05505c8a10b1" providerId="ADAL" clId="{943EAF89-CA10-418A-8D53-E335662DFEED}" dt="2022-09-22T19:47:50.065" v="114"/>
        <pc:sldMkLst>
          <pc:docMk/>
          <pc:sldMk cId="1774747528" sldId="533"/>
        </pc:sldMkLst>
        <pc:picChg chg="add del mod">
          <ac:chgData name="Sergio German Muños Rios" userId="66cbb74c-f403-455f-9431-05505c8a10b1" providerId="ADAL" clId="{943EAF89-CA10-418A-8D53-E335662DFEED}" dt="2022-09-22T19:47:49.748" v="113" actId="478"/>
          <ac:picMkLst>
            <pc:docMk/>
            <pc:sldMk cId="1774747528" sldId="533"/>
            <ac:picMk id="2" creationId="{A79AC524-3BA5-CAFE-888A-FEFB4E70FB3A}"/>
          </ac:picMkLst>
        </pc:picChg>
        <pc:picChg chg="add mod">
          <ac:chgData name="Sergio German Muños Rios" userId="66cbb74c-f403-455f-9431-05505c8a10b1" providerId="ADAL" clId="{943EAF89-CA10-418A-8D53-E335662DFEED}" dt="2022-09-22T19:47:50.065" v="114"/>
          <ac:picMkLst>
            <pc:docMk/>
            <pc:sldMk cId="1774747528" sldId="533"/>
            <ac:picMk id="3" creationId="{13E29AB4-E6B3-37E3-26E9-462A82F4F4D5}"/>
          </ac:picMkLst>
        </pc:picChg>
      </pc:sldChg>
      <pc:sldChg chg="modSp mod">
        <pc:chgData name="Sergio German Muños Rios" userId="66cbb74c-f403-455f-9431-05505c8a10b1" providerId="ADAL" clId="{943EAF89-CA10-418A-8D53-E335662DFEED}" dt="2022-09-22T19:51:33.667" v="171" actId="207"/>
        <pc:sldMkLst>
          <pc:docMk/>
          <pc:sldMk cId="1947996222" sldId="534"/>
        </pc:sldMkLst>
        <pc:spChg chg="mod">
          <ac:chgData name="Sergio German Muños Rios" userId="66cbb74c-f403-455f-9431-05505c8a10b1" providerId="ADAL" clId="{943EAF89-CA10-418A-8D53-E335662DFEED}" dt="2022-09-22T19:51:33.667" v="171" actId="207"/>
          <ac:spMkLst>
            <pc:docMk/>
            <pc:sldMk cId="1947996222" sldId="534"/>
            <ac:spMk id="2" creationId="{00000000-0000-0000-0000-000000000000}"/>
          </ac:spMkLst>
        </pc:spChg>
      </pc:sldChg>
      <pc:sldChg chg="addSp delSp modSp mod">
        <pc:chgData name="Sergio German Muños Rios" userId="66cbb74c-f403-455f-9431-05505c8a10b1" providerId="ADAL" clId="{943EAF89-CA10-418A-8D53-E335662DFEED}" dt="2022-09-22T19:47:55.960" v="118"/>
        <pc:sldMkLst>
          <pc:docMk/>
          <pc:sldMk cId="2399734031" sldId="535"/>
        </pc:sldMkLst>
        <pc:picChg chg="add del mod">
          <ac:chgData name="Sergio German Muños Rios" userId="66cbb74c-f403-455f-9431-05505c8a10b1" providerId="ADAL" clId="{943EAF89-CA10-418A-8D53-E335662DFEED}" dt="2022-09-22T19:47:55.647" v="117" actId="478"/>
          <ac:picMkLst>
            <pc:docMk/>
            <pc:sldMk cId="2399734031" sldId="535"/>
            <ac:picMk id="3" creationId="{3AF73083-3B0F-7250-36E9-94B5B14166E6}"/>
          </ac:picMkLst>
        </pc:picChg>
        <pc:picChg chg="add mod">
          <ac:chgData name="Sergio German Muños Rios" userId="66cbb74c-f403-455f-9431-05505c8a10b1" providerId="ADAL" clId="{943EAF89-CA10-418A-8D53-E335662DFEED}" dt="2022-09-22T19:47:55.960" v="118"/>
          <ac:picMkLst>
            <pc:docMk/>
            <pc:sldMk cId="2399734031" sldId="535"/>
            <ac:picMk id="4" creationId="{70B98F2D-7BFD-6272-9F09-C93FBA30EB00}"/>
          </ac:picMkLst>
        </pc:picChg>
      </pc:sldChg>
      <pc:sldChg chg="modSp mod">
        <pc:chgData name="Sergio German Muños Rios" userId="66cbb74c-f403-455f-9431-05505c8a10b1" providerId="ADAL" clId="{943EAF89-CA10-418A-8D53-E335662DFEED}" dt="2022-09-22T19:51:28.180" v="170" actId="1076"/>
        <pc:sldMkLst>
          <pc:docMk/>
          <pc:sldMk cId="25448308" sldId="536"/>
        </pc:sldMkLst>
        <pc:spChg chg="mod">
          <ac:chgData name="Sergio German Muños Rios" userId="66cbb74c-f403-455f-9431-05505c8a10b1" providerId="ADAL" clId="{943EAF89-CA10-418A-8D53-E335662DFEED}" dt="2022-09-22T19:51:28.180" v="170" actId="1076"/>
          <ac:spMkLst>
            <pc:docMk/>
            <pc:sldMk cId="25448308" sldId="536"/>
            <ac:spMk id="2" creationId="{00000000-0000-0000-0000-000000000000}"/>
          </ac:spMkLst>
        </pc:spChg>
      </pc:sldChg>
      <pc:sldChg chg="modSp mod">
        <pc:chgData name="Sergio German Muños Rios" userId="66cbb74c-f403-455f-9431-05505c8a10b1" providerId="ADAL" clId="{943EAF89-CA10-418A-8D53-E335662DFEED}" dt="2022-09-22T19:50:11.893" v="154" actId="207"/>
        <pc:sldMkLst>
          <pc:docMk/>
          <pc:sldMk cId="721431791" sldId="537"/>
        </pc:sldMkLst>
        <pc:spChg chg="mod">
          <ac:chgData name="Sergio German Muños Rios" userId="66cbb74c-f403-455f-9431-05505c8a10b1" providerId="ADAL" clId="{943EAF89-CA10-418A-8D53-E335662DFEED}" dt="2022-09-22T19:49:13.603" v="137" actId="207"/>
          <ac:spMkLst>
            <pc:docMk/>
            <pc:sldMk cId="721431791" sldId="537"/>
            <ac:spMk id="2" creationId="{00000000-0000-0000-0000-000000000000}"/>
          </ac:spMkLst>
        </pc:spChg>
        <pc:graphicFrameChg chg="modGraphic">
          <ac:chgData name="Sergio German Muños Rios" userId="66cbb74c-f403-455f-9431-05505c8a10b1" providerId="ADAL" clId="{943EAF89-CA10-418A-8D53-E335662DFEED}" dt="2022-09-22T19:49:44.335" v="144" actId="207"/>
          <ac:graphicFrameMkLst>
            <pc:docMk/>
            <pc:sldMk cId="721431791" sldId="537"/>
            <ac:graphicFrameMk id="9" creationId="{00000000-0000-0000-0000-000000000000}"/>
          </ac:graphicFrameMkLst>
        </pc:graphicFrameChg>
        <pc:graphicFrameChg chg="modGraphic">
          <ac:chgData name="Sergio German Muños Rios" userId="66cbb74c-f403-455f-9431-05505c8a10b1" providerId="ADAL" clId="{943EAF89-CA10-418A-8D53-E335662DFEED}" dt="2022-09-22T19:50:11.893" v="154" actId="207"/>
          <ac:graphicFrameMkLst>
            <pc:docMk/>
            <pc:sldMk cId="721431791" sldId="537"/>
            <ac:graphicFrameMk id="13" creationId="{00000000-0000-0000-0000-000000000000}"/>
          </ac:graphicFrameMkLst>
        </pc:graphicFrameChg>
      </pc:sldChg>
      <pc:sldChg chg="modSp mod">
        <pc:chgData name="Sergio German Muños Rios" userId="66cbb74c-f403-455f-9431-05505c8a10b1" providerId="ADAL" clId="{943EAF89-CA10-418A-8D53-E335662DFEED}" dt="2022-09-22T19:49:00.592" v="134" actId="1076"/>
        <pc:sldMkLst>
          <pc:docMk/>
          <pc:sldMk cId="2820142727" sldId="538"/>
        </pc:sldMkLst>
        <pc:spChg chg="mod">
          <ac:chgData name="Sergio German Muños Rios" userId="66cbb74c-f403-455f-9431-05505c8a10b1" providerId="ADAL" clId="{943EAF89-CA10-418A-8D53-E335662DFEED}" dt="2022-09-22T19:48:53.993" v="131" actId="207"/>
          <ac:spMkLst>
            <pc:docMk/>
            <pc:sldMk cId="2820142727" sldId="538"/>
            <ac:spMk id="5" creationId="{00000000-0000-0000-0000-000000000000}"/>
          </ac:spMkLst>
        </pc:spChg>
        <pc:spChg chg="mod">
          <ac:chgData name="Sergio German Muños Rios" userId="66cbb74c-f403-455f-9431-05505c8a10b1" providerId="ADAL" clId="{943EAF89-CA10-418A-8D53-E335662DFEED}" dt="2022-09-22T19:39:40.968" v="1" actId="27636"/>
          <ac:spMkLst>
            <pc:docMk/>
            <pc:sldMk cId="2820142727" sldId="538"/>
            <ac:spMk id="6" creationId="{00000000-0000-0000-0000-000000000000}"/>
          </ac:spMkLst>
        </pc:spChg>
        <pc:picChg chg="mod">
          <ac:chgData name="Sergio German Muños Rios" userId="66cbb74c-f403-455f-9431-05505c8a10b1" providerId="ADAL" clId="{943EAF89-CA10-418A-8D53-E335662DFEED}" dt="2022-09-22T19:48:59.022" v="133" actId="1076"/>
          <ac:picMkLst>
            <pc:docMk/>
            <pc:sldMk cId="2820142727" sldId="538"/>
            <ac:picMk id="7" creationId="{0A216582-48EE-4DC1-A1B2-4706AD50ED50}"/>
          </ac:picMkLst>
        </pc:picChg>
        <pc:picChg chg="mod">
          <ac:chgData name="Sergio German Muños Rios" userId="66cbb74c-f403-455f-9431-05505c8a10b1" providerId="ADAL" clId="{943EAF89-CA10-418A-8D53-E335662DFEED}" dt="2022-09-22T19:49:00.592" v="134" actId="1076"/>
          <ac:picMkLst>
            <pc:docMk/>
            <pc:sldMk cId="2820142727" sldId="538"/>
            <ac:picMk id="9218" creationId="{00000000-0000-0000-0000-000000000000}"/>
          </ac:picMkLst>
        </pc:picChg>
      </pc:sldChg>
      <pc:sldChg chg="modSp mod">
        <pc:chgData name="Sergio German Muños Rios" userId="66cbb74c-f403-455f-9431-05505c8a10b1" providerId="ADAL" clId="{943EAF89-CA10-418A-8D53-E335662DFEED}" dt="2022-09-22T19:50:19.705" v="155" actId="207"/>
        <pc:sldMkLst>
          <pc:docMk/>
          <pc:sldMk cId="2175379012" sldId="539"/>
        </pc:sldMkLst>
        <pc:spChg chg="mod">
          <ac:chgData name="Sergio German Muños Rios" userId="66cbb74c-f403-455f-9431-05505c8a10b1" providerId="ADAL" clId="{943EAF89-CA10-418A-8D53-E335662DFEED}" dt="2022-09-22T19:50:19.705" v="155" actId="207"/>
          <ac:spMkLst>
            <pc:docMk/>
            <pc:sldMk cId="2175379012" sldId="539"/>
            <ac:spMk id="2" creationId="{00000000-0000-0000-0000-000000000000}"/>
          </ac:spMkLst>
        </pc:spChg>
      </pc:sldChg>
      <pc:sldChg chg="addSp delSp modSp mod">
        <pc:chgData name="Sergio German Muños Rios" userId="66cbb74c-f403-455f-9431-05505c8a10b1" providerId="ADAL" clId="{943EAF89-CA10-418A-8D53-E335662DFEED}" dt="2022-09-22T19:48:02.481" v="120"/>
        <pc:sldMkLst>
          <pc:docMk/>
          <pc:sldMk cId="3966074118" sldId="542"/>
        </pc:sldMkLst>
        <pc:picChg chg="add del mod">
          <ac:chgData name="Sergio German Muños Rios" userId="66cbb74c-f403-455f-9431-05505c8a10b1" providerId="ADAL" clId="{943EAF89-CA10-418A-8D53-E335662DFEED}" dt="2022-09-22T19:48:02.151" v="119" actId="478"/>
          <ac:picMkLst>
            <pc:docMk/>
            <pc:sldMk cId="3966074118" sldId="542"/>
            <ac:picMk id="3" creationId="{E4FD2313-3A86-B133-59D7-6F43DAF08392}"/>
          </ac:picMkLst>
        </pc:picChg>
        <pc:picChg chg="add mod">
          <ac:chgData name="Sergio German Muños Rios" userId="66cbb74c-f403-455f-9431-05505c8a10b1" providerId="ADAL" clId="{943EAF89-CA10-418A-8D53-E335662DFEED}" dt="2022-09-22T19:48:02.481" v="120"/>
          <ac:picMkLst>
            <pc:docMk/>
            <pc:sldMk cId="3966074118" sldId="542"/>
            <ac:picMk id="4" creationId="{52B47D3E-DD1A-8A19-B987-70AC26718BF0}"/>
          </ac:picMkLst>
        </pc:picChg>
      </pc:sldChg>
      <pc:sldChg chg="modSp mod">
        <pc:chgData name="Sergio German Muños Rios" userId="66cbb74c-f403-455f-9431-05505c8a10b1" providerId="ADAL" clId="{943EAF89-CA10-418A-8D53-E335662DFEED}" dt="2022-09-22T19:51:08.701" v="166" actId="207"/>
        <pc:sldMkLst>
          <pc:docMk/>
          <pc:sldMk cId="413357181" sldId="544"/>
        </pc:sldMkLst>
        <pc:spChg chg="mod">
          <ac:chgData name="Sergio German Muños Rios" userId="66cbb74c-f403-455f-9431-05505c8a10b1" providerId="ADAL" clId="{943EAF89-CA10-418A-8D53-E335662DFEED}" dt="2022-09-22T19:51:00.002" v="164" actId="207"/>
          <ac:spMkLst>
            <pc:docMk/>
            <pc:sldMk cId="413357181" sldId="544"/>
            <ac:spMk id="8" creationId="{00000000-0000-0000-0000-000000000000}"/>
          </ac:spMkLst>
        </pc:spChg>
        <pc:graphicFrameChg chg="modGraphic">
          <ac:chgData name="Sergio German Muños Rios" userId="66cbb74c-f403-455f-9431-05505c8a10b1" providerId="ADAL" clId="{943EAF89-CA10-418A-8D53-E335662DFEED}" dt="2022-09-22T19:51:08.701" v="166" actId="207"/>
          <ac:graphicFrameMkLst>
            <pc:docMk/>
            <pc:sldMk cId="413357181" sldId="544"/>
            <ac:graphicFrameMk id="11" creationId="{00000000-0000-0000-0000-000000000000}"/>
          </ac:graphicFrameMkLst>
        </pc:graphicFrameChg>
      </pc:sldChg>
      <pc:sldChg chg="modSp mod">
        <pc:chgData name="Sergio German Muños Rios" userId="66cbb74c-f403-455f-9431-05505c8a10b1" providerId="ADAL" clId="{943EAF89-CA10-418A-8D53-E335662DFEED}" dt="2022-09-22T19:48:49.444" v="130" actId="207"/>
        <pc:sldMkLst>
          <pc:docMk/>
          <pc:sldMk cId="1678596655" sldId="545"/>
        </pc:sldMkLst>
        <pc:spChg chg="mod">
          <ac:chgData name="Sergio German Muños Rios" userId="66cbb74c-f403-455f-9431-05505c8a10b1" providerId="ADAL" clId="{943EAF89-CA10-418A-8D53-E335662DFEED}" dt="2022-09-22T19:48:49.444" v="130" actId="207"/>
          <ac:spMkLst>
            <pc:docMk/>
            <pc:sldMk cId="1678596655" sldId="545"/>
            <ac:spMk id="2" creationId="{594AC7D7-C871-D445-BBF3-98272E1D08F0}"/>
          </ac:spMkLst>
        </pc:spChg>
        <pc:spChg chg="mod">
          <ac:chgData name="Sergio German Muños Rios" userId="66cbb74c-f403-455f-9431-05505c8a10b1" providerId="ADAL" clId="{943EAF89-CA10-418A-8D53-E335662DFEED}" dt="2022-09-22T19:48:40.306" v="128" actId="207"/>
          <ac:spMkLst>
            <pc:docMk/>
            <pc:sldMk cId="1678596655" sldId="545"/>
            <ac:spMk id="63" creationId="{9A6140F1-049A-72F4-BA60-2CCED4FE338B}"/>
          </ac:spMkLst>
        </pc:spChg>
        <pc:spChg chg="mod">
          <ac:chgData name="Sergio German Muños Rios" userId="66cbb74c-f403-455f-9431-05505c8a10b1" providerId="ADAL" clId="{943EAF89-CA10-418A-8D53-E335662DFEED}" dt="2022-09-22T19:48:44.803" v="129" actId="207"/>
          <ac:spMkLst>
            <pc:docMk/>
            <pc:sldMk cId="1678596655" sldId="545"/>
            <ac:spMk id="69" creationId="{9AF49C3F-711B-FA3C-B730-6C181FEE7DCC}"/>
          </ac:spMkLst>
        </pc:spChg>
      </pc:sldChg>
      <pc:sldChg chg="addSp delSp modSp mod">
        <pc:chgData name="Sergio German Muños Rios" userId="66cbb74c-f403-455f-9431-05505c8a10b1" providerId="ADAL" clId="{943EAF89-CA10-418A-8D53-E335662DFEED}" dt="2022-09-22T19:47:53.160" v="116"/>
        <pc:sldMkLst>
          <pc:docMk/>
          <pc:sldMk cId="1260334010" sldId="546"/>
        </pc:sldMkLst>
        <pc:picChg chg="add del mod">
          <ac:chgData name="Sergio German Muños Rios" userId="66cbb74c-f403-455f-9431-05505c8a10b1" providerId="ADAL" clId="{943EAF89-CA10-418A-8D53-E335662DFEED}" dt="2022-09-22T19:47:52.789" v="115" actId="478"/>
          <ac:picMkLst>
            <pc:docMk/>
            <pc:sldMk cId="1260334010" sldId="546"/>
            <ac:picMk id="3" creationId="{A4B7A380-A2A5-7632-6218-0C64CCA6D166}"/>
          </ac:picMkLst>
        </pc:picChg>
        <pc:picChg chg="add mod">
          <ac:chgData name="Sergio German Muños Rios" userId="66cbb74c-f403-455f-9431-05505c8a10b1" providerId="ADAL" clId="{943EAF89-CA10-418A-8D53-E335662DFEED}" dt="2022-09-22T19:47:53.160" v="116"/>
          <ac:picMkLst>
            <pc:docMk/>
            <pc:sldMk cId="1260334010" sldId="546"/>
            <ac:picMk id="4" creationId="{D6C273B9-3FF0-F150-0704-BC9F38D74501}"/>
          </ac:picMkLst>
        </pc:picChg>
      </pc:sldChg>
      <pc:sldChg chg="addSp delSp modSp mod">
        <pc:chgData name="Sergio German Muños Rios" userId="66cbb74c-f403-455f-9431-05505c8a10b1" providerId="ADAL" clId="{943EAF89-CA10-418A-8D53-E335662DFEED}" dt="2022-09-22T19:48:07.460" v="122"/>
        <pc:sldMkLst>
          <pc:docMk/>
          <pc:sldMk cId="3186744442" sldId="547"/>
        </pc:sldMkLst>
        <pc:picChg chg="add del mod">
          <ac:chgData name="Sergio German Muños Rios" userId="66cbb74c-f403-455f-9431-05505c8a10b1" providerId="ADAL" clId="{943EAF89-CA10-418A-8D53-E335662DFEED}" dt="2022-09-22T19:48:07.103" v="121" actId="478"/>
          <ac:picMkLst>
            <pc:docMk/>
            <pc:sldMk cId="3186744442" sldId="547"/>
            <ac:picMk id="3" creationId="{677A7AFA-AE89-B435-BB8B-364A76D13DC6}"/>
          </ac:picMkLst>
        </pc:picChg>
        <pc:picChg chg="add mod">
          <ac:chgData name="Sergio German Muños Rios" userId="66cbb74c-f403-455f-9431-05505c8a10b1" providerId="ADAL" clId="{943EAF89-CA10-418A-8D53-E335662DFEED}" dt="2022-09-22T19:48:07.460" v="122"/>
          <ac:picMkLst>
            <pc:docMk/>
            <pc:sldMk cId="3186744442" sldId="547"/>
            <ac:picMk id="4" creationId="{29B237BA-4572-E9B0-E8F8-EB28C5EA320B}"/>
          </ac:picMkLst>
        </pc:picChg>
      </pc:sldChg>
      <pc:sldChg chg="addSp modSp">
        <pc:chgData name="Sergio German Muños Rios" userId="66cbb74c-f403-455f-9431-05505c8a10b1" providerId="ADAL" clId="{943EAF89-CA10-418A-8D53-E335662DFEED}" dt="2022-09-22T19:48:09.866" v="123"/>
        <pc:sldMkLst>
          <pc:docMk/>
          <pc:sldMk cId="1489871164" sldId="548"/>
        </pc:sldMkLst>
        <pc:picChg chg="add mod">
          <ac:chgData name="Sergio German Muños Rios" userId="66cbb74c-f403-455f-9431-05505c8a10b1" providerId="ADAL" clId="{943EAF89-CA10-418A-8D53-E335662DFEED}" dt="2022-09-22T19:48:09.866" v="123"/>
          <ac:picMkLst>
            <pc:docMk/>
            <pc:sldMk cId="1489871164" sldId="548"/>
            <ac:picMk id="4" creationId="{F02AC1C6-526E-0822-83C3-A029B6131AA8}"/>
          </ac:picMkLst>
        </pc:picChg>
      </pc:sldChg>
      <pc:sldChg chg="modSp mod">
        <pc:chgData name="Sergio German Muños Rios" userId="66cbb74c-f403-455f-9431-05505c8a10b1" providerId="ADAL" clId="{943EAF89-CA10-418A-8D53-E335662DFEED}" dt="2022-09-22T19:49:07.329" v="135" actId="207"/>
        <pc:sldMkLst>
          <pc:docMk/>
          <pc:sldMk cId="68578995" sldId="549"/>
        </pc:sldMkLst>
        <pc:spChg chg="mod">
          <ac:chgData name="Sergio German Muños Rios" userId="66cbb74c-f403-455f-9431-05505c8a10b1" providerId="ADAL" clId="{943EAF89-CA10-418A-8D53-E335662DFEED}" dt="2022-09-22T19:49:07.329" v="135" actId="207"/>
          <ac:spMkLst>
            <pc:docMk/>
            <pc:sldMk cId="68578995" sldId="549"/>
            <ac:spMk id="5" creationId="{00000000-0000-0000-0000-000000000000}"/>
          </ac:spMkLst>
        </pc:spChg>
      </pc:sldChg>
      <pc:sldChg chg="modSp mod">
        <pc:chgData name="Sergio German Muños Rios" userId="66cbb74c-f403-455f-9431-05505c8a10b1" providerId="ADAL" clId="{943EAF89-CA10-418A-8D53-E335662DFEED}" dt="2022-09-22T19:49:10.379" v="136" actId="207"/>
        <pc:sldMkLst>
          <pc:docMk/>
          <pc:sldMk cId="1023914520" sldId="550"/>
        </pc:sldMkLst>
        <pc:spChg chg="mod">
          <ac:chgData name="Sergio German Muños Rios" userId="66cbb74c-f403-455f-9431-05505c8a10b1" providerId="ADAL" clId="{943EAF89-CA10-418A-8D53-E335662DFEED}" dt="2022-09-22T19:49:10.379" v="136" actId="207"/>
          <ac:spMkLst>
            <pc:docMk/>
            <pc:sldMk cId="1023914520" sldId="550"/>
            <ac:spMk id="5" creationId="{00000000-0000-0000-0000-000000000000}"/>
          </ac:spMkLst>
        </pc:spChg>
      </pc:sldChg>
      <pc:sldChg chg="modSp mod">
        <pc:chgData name="Sergio German Muños Rios" userId="66cbb74c-f403-455f-9431-05505c8a10b1" providerId="ADAL" clId="{943EAF89-CA10-418A-8D53-E335662DFEED}" dt="2022-09-22T19:50:33.327" v="159" actId="207"/>
        <pc:sldMkLst>
          <pc:docMk/>
          <pc:sldMk cId="3476037695" sldId="552"/>
        </pc:sldMkLst>
        <pc:graphicFrameChg chg="modGraphic">
          <ac:chgData name="Sergio German Muños Rios" userId="66cbb74c-f403-455f-9431-05505c8a10b1" providerId="ADAL" clId="{943EAF89-CA10-418A-8D53-E335662DFEED}" dt="2022-09-22T19:50:28.372" v="157" actId="207"/>
          <ac:graphicFrameMkLst>
            <pc:docMk/>
            <pc:sldMk cId="3476037695" sldId="552"/>
            <ac:graphicFrameMk id="12" creationId="{00000000-0000-0000-0000-000000000000}"/>
          </ac:graphicFrameMkLst>
        </pc:graphicFrameChg>
        <pc:graphicFrameChg chg="modGraphic">
          <ac:chgData name="Sergio German Muños Rios" userId="66cbb74c-f403-455f-9431-05505c8a10b1" providerId="ADAL" clId="{943EAF89-CA10-418A-8D53-E335662DFEED}" dt="2022-09-22T19:50:33.327" v="159" actId="207"/>
          <ac:graphicFrameMkLst>
            <pc:docMk/>
            <pc:sldMk cId="3476037695" sldId="552"/>
            <ac:graphicFrameMk id="13" creationId="{00000000-0000-0000-0000-000000000000}"/>
          </ac:graphicFrameMkLst>
        </pc:graphicFrameChg>
      </pc:sldChg>
      <pc:sldChg chg="modSp mod">
        <pc:chgData name="Sergio German Muños Rios" userId="66cbb74c-f403-455f-9431-05505c8a10b1" providerId="ADAL" clId="{943EAF89-CA10-418A-8D53-E335662DFEED}" dt="2022-09-22T19:50:55.873" v="163" actId="207"/>
        <pc:sldMkLst>
          <pc:docMk/>
          <pc:sldMk cId="558478537" sldId="556"/>
        </pc:sldMkLst>
        <pc:spChg chg="mod">
          <ac:chgData name="Sergio German Muños Rios" userId="66cbb74c-f403-455f-9431-05505c8a10b1" providerId="ADAL" clId="{943EAF89-CA10-418A-8D53-E335662DFEED}" dt="2022-09-22T19:50:55.873" v="163" actId="207"/>
          <ac:spMkLst>
            <pc:docMk/>
            <pc:sldMk cId="558478537" sldId="556"/>
            <ac:spMk id="5" creationId="{00000000-0000-0000-0000-000000000000}"/>
          </ac:spMkLst>
        </pc:spChg>
        <pc:spChg chg="mod">
          <ac:chgData name="Sergio German Muños Rios" userId="66cbb74c-f403-455f-9431-05505c8a10b1" providerId="ADAL" clId="{943EAF89-CA10-418A-8D53-E335662DFEED}" dt="2022-09-22T19:50:51.610" v="162" actId="1076"/>
          <ac:spMkLst>
            <pc:docMk/>
            <pc:sldMk cId="558478537" sldId="556"/>
            <ac:spMk id="6" creationId="{00000000-0000-0000-0000-000000000000}"/>
          </ac:spMkLst>
        </pc:spChg>
        <pc:picChg chg="mod">
          <ac:chgData name="Sergio German Muños Rios" userId="66cbb74c-f403-455f-9431-05505c8a10b1" providerId="ADAL" clId="{943EAF89-CA10-418A-8D53-E335662DFEED}" dt="2022-09-22T19:50:51.610" v="162" actId="1076"/>
          <ac:picMkLst>
            <pc:docMk/>
            <pc:sldMk cId="558478537" sldId="556"/>
            <ac:picMk id="9" creationId="{00000000-0000-0000-0000-000000000000}"/>
          </ac:picMkLst>
        </pc:picChg>
        <pc:picChg chg="mod">
          <ac:chgData name="Sergio German Muños Rios" userId="66cbb74c-f403-455f-9431-05505c8a10b1" providerId="ADAL" clId="{943EAF89-CA10-418A-8D53-E335662DFEED}" dt="2022-09-22T19:50:51.610" v="162" actId="1076"/>
          <ac:picMkLst>
            <pc:docMk/>
            <pc:sldMk cId="558478537" sldId="556"/>
            <ac:picMk id="10" creationId="{00000000-0000-0000-0000-000000000000}"/>
          </ac:picMkLst>
        </pc:picChg>
      </pc:sldChg>
      <pc:sldChg chg="addSp modSp">
        <pc:chgData name="Sergio German Muños Rios" userId="66cbb74c-f403-455f-9431-05505c8a10b1" providerId="ADAL" clId="{943EAF89-CA10-418A-8D53-E335662DFEED}" dt="2022-09-22T19:48:13.666" v="124"/>
        <pc:sldMkLst>
          <pc:docMk/>
          <pc:sldMk cId="2541293563" sldId="557"/>
        </pc:sldMkLst>
        <pc:picChg chg="add mod">
          <ac:chgData name="Sergio German Muños Rios" userId="66cbb74c-f403-455f-9431-05505c8a10b1" providerId="ADAL" clId="{943EAF89-CA10-418A-8D53-E335662DFEED}" dt="2022-09-22T19:48:13.666" v="124"/>
          <ac:picMkLst>
            <pc:docMk/>
            <pc:sldMk cId="2541293563" sldId="557"/>
            <ac:picMk id="4" creationId="{C2B0485E-E0CF-A6DB-5049-7EF216EC11EB}"/>
          </ac:picMkLst>
        </pc:picChg>
      </pc:sldChg>
      <pc:sldMasterChg chg="addSp delSp modSp mod">
        <pc:chgData name="Sergio German Muños Rios" userId="66cbb74c-f403-455f-9431-05505c8a10b1" providerId="ADAL" clId="{943EAF89-CA10-418A-8D53-E335662DFEED}" dt="2022-09-22T19:40:03.088" v="4"/>
        <pc:sldMasterMkLst>
          <pc:docMk/>
          <pc:sldMasterMk cId="1423575879" sldId="2147483654"/>
        </pc:sldMasterMkLst>
        <pc:spChg chg="del">
          <ac:chgData name="Sergio German Muños Rios" userId="66cbb74c-f403-455f-9431-05505c8a10b1" providerId="ADAL" clId="{943EAF89-CA10-418A-8D53-E335662DFEED}" dt="2022-09-22T19:39:54.888" v="2" actId="478"/>
          <ac:spMkLst>
            <pc:docMk/>
            <pc:sldMasterMk cId="1423575879" sldId="2147483654"/>
            <ac:spMk id="12" creationId="{9C74C144-40F3-5346-8E0E-B3FCA2487984}"/>
          </ac:spMkLst>
        </pc:spChg>
        <pc:picChg chg="add mod">
          <ac:chgData name="Sergio German Muños Rios" userId="66cbb74c-f403-455f-9431-05505c8a10b1" providerId="ADAL" clId="{943EAF89-CA10-418A-8D53-E335662DFEED}" dt="2022-09-22T19:40:03.088" v="4"/>
          <ac:picMkLst>
            <pc:docMk/>
            <pc:sldMasterMk cId="1423575879" sldId="2147483654"/>
            <ac:picMk id="2" creationId="{1B4EF9A8-171B-8AC1-4D4D-3C9398F90E0E}"/>
          </ac:picMkLst>
        </pc:picChg>
        <pc:picChg chg="del">
          <ac:chgData name="Sergio German Muños Rios" userId="66cbb74c-f403-455f-9431-05505c8a10b1" providerId="ADAL" clId="{943EAF89-CA10-418A-8D53-E335662DFEED}" dt="2022-09-22T19:39:56.398" v="3" actId="478"/>
          <ac:picMkLst>
            <pc:docMk/>
            <pc:sldMasterMk cId="1423575879" sldId="2147483654"/>
            <ac:picMk id="3" creationId="{68CFA87B-F0B0-969B-AA0B-2A94603FE4F9}"/>
          </ac:picMkLst>
        </pc:picChg>
        <pc:picChg chg="add mod">
          <ac:chgData name="Sergio German Muños Rios" userId="66cbb74c-f403-455f-9431-05505c8a10b1" providerId="ADAL" clId="{943EAF89-CA10-418A-8D53-E335662DFEED}" dt="2022-09-22T19:40:03.088" v="4"/>
          <ac:picMkLst>
            <pc:docMk/>
            <pc:sldMasterMk cId="1423575879" sldId="2147483654"/>
            <ac:picMk id="4" creationId="{6C19FB5A-DFE0-9A56-528E-05D4A36AB27F}"/>
          </ac:picMkLst>
        </pc:picChg>
        <pc:picChg chg="del">
          <ac:chgData name="Sergio German Muños Rios" userId="66cbb74c-f403-455f-9431-05505c8a10b1" providerId="ADAL" clId="{943EAF89-CA10-418A-8D53-E335662DFEED}" dt="2022-09-22T19:39:54.888" v="2" actId="478"/>
          <ac:picMkLst>
            <pc:docMk/>
            <pc:sldMasterMk cId="1423575879" sldId="2147483654"/>
            <ac:picMk id="7" creationId="{FEF6F12D-5095-2D9C-0EA1-C73CF11A1B1D}"/>
          </ac:picMkLst>
        </pc:picChg>
        <pc:picChg chg="del">
          <ac:chgData name="Sergio German Muños Rios" userId="66cbb74c-f403-455f-9431-05505c8a10b1" providerId="ADAL" clId="{943EAF89-CA10-418A-8D53-E335662DFEED}" dt="2022-09-22T19:39:54.888" v="2" actId="478"/>
          <ac:picMkLst>
            <pc:docMk/>
            <pc:sldMasterMk cId="1423575879" sldId="2147483654"/>
            <ac:picMk id="8" creationId="{DC5B4672-EBB4-19C9-C563-35A1617A1853}"/>
          </ac:picMkLst>
        </pc:picChg>
        <pc:picChg chg="del">
          <ac:chgData name="Sergio German Muños Rios" userId="66cbb74c-f403-455f-9431-05505c8a10b1" providerId="ADAL" clId="{943EAF89-CA10-418A-8D53-E335662DFEED}" dt="2022-09-22T19:39:54.888" v="2" actId="478"/>
          <ac:picMkLst>
            <pc:docMk/>
            <pc:sldMasterMk cId="1423575879" sldId="2147483654"/>
            <ac:picMk id="10" creationId="{13BAEC7B-4FB0-58E4-8E8C-D1994FBAB653}"/>
          </ac:picMkLst>
        </pc:picChg>
      </pc:sldMasterChg>
      <pc:sldMasterChg chg="addSp delSp modSp mod modSldLayout">
        <pc:chgData name="Sergio German Muños Rios" userId="66cbb74c-f403-455f-9431-05505c8a10b1" providerId="ADAL" clId="{943EAF89-CA10-418A-8D53-E335662DFEED}" dt="2022-09-22T19:45:15.282" v="70"/>
        <pc:sldMasterMkLst>
          <pc:docMk/>
          <pc:sldMasterMk cId="2328870246" sldId="2147483664"/>
        </pc:sldMasterMkLst>
        <pc:picChg chg="mod">
          <ac:chgData name="Sergio German Muños Rios" userId="66cbb74c-f403-455f-9431-05505c8a10b1" providerId="ADAL" clId="{943EAF89-CA10-418A-8D53-E335662DFEED}" dt="2022-09-22T19:40:29.846" v="11" actId="1076"/>
          <ac:picMkLst>
            <pc:docMk/>
            <pc:sldMasterMk cId="2328870246" sldId="2147483664"/>
            <ac:picMk id="3" creationId="{00000000-0000-0000-0000-000000000000}"/>
          </ac:picMkLst>
        </pc:picChg>
        <pc:picChg chg="del">
          <ac:chgData name="Sergio German Muños Rios" userId="66cbb74c-f403-455f-9431-05505c8a10b1" providerId="ADAL" clId="{943EAF89-CA10-418A-8D53-E335662DFEED}" dt="2022-09-22T19:40:17.977" v="9" actId="478"/>
          <ac:picMkLst>
            <pc:docMk/>
            <pc:sldMasterMk cId="2328870246" sldId="2147483664"/>
            <ac:picMk id="5" creationId="{FB6E12EA-7B15-BABC-8D16-524A35507295}"/>
          </ac:picMkLst>
        </pc:picChg>
        <pc:picChg chg="add mod">
          <ac:chgData name="Sergio German Muños Rios" userId="66cbb74c-f403-455f-9431-05505c8a10b1" providerId="ADAL" clId="{943EAF89-CA10-418A-8D53-E335662DFEED}" dt="2022-09-22T19:40:25.317" v="10"/>
          <ac:picMkLst>
            <pc:docMk/>
            <pc:sldMasterMk cId="2328870246" sldId="2147483664"/>
            <ac:picMk id="6" creationId="{A8414DDA-2316-CF67-4366-B38E0C00EE77}"/>
          </ac:picMkLst>
        </pc:picChg>
        <pc:picChg chg="add del mod">
          <ac:chgData name="Sergio German Muños Rios" userId="66cbb74c-f403-455f-9431-05505c8a10b1" providerId="ADAL" clId="{943EAF89-CA10-418A-8D53-E335662DFEED}" dt="2022-09-22T19:45:04.836" v="69" actId="478"/>
          <ac:picMkLst>
            <pc:docMk/>
            <pc:sldMasterMk cId="2328870246" sldId="2147483664"/>
            <ac:picMk id="8" creationId="{D685B306-9DF1-7766-B770-52A866429770}"/>
          </ac:picMkLst>
        </pc:picChg>
        <pc:picChg chg="add mod">
          <ac:chgData name="Sergio German Muños Rios" userId="66cbb74c-f403-455f-9431-05505c8a10b1" providerId="ADAL" clId="{943EAF89-CA10-418A-8D53-E335662DFEED}" dt="2022-09-22T19:45:15.282" v="70"/>
          <ac:picMkLst>
            <pc:docMk/>
            <pc:sldMasterMk cId="2328870246" sldId="2147483664"/>
            <ac:picMk id="9" creationId="{1EC691CF-542E-BE42-E4FF-FC675DB3832B}"/>
          </ac:picMkLst>
        </pc:picChg>
        <pc:picChg chg="del">
          <ac:chgData name="Sergio German Muños Rios" userId="66cbb74c-f403-455f-9431-05505c8a10b1" providerId="ADAL" clId="{943EAF89-CA10-418A-8D53-E335662DFEED}" dt="2022-09-22T19:40:17.977" v="9" actId="478"/>
          <ac:picMkLst>
            <pc:docMk/>
            <pc:sldMasterMk cId="2328870246" sldId="2147483664"/>
            <ac:picMk id="14" creationId="{1279DE94-B4DA-38ED-9E2C-D808B94F24EA}"/>
          </ac:picMkLst>
        </pc:picChg>
        <pc:sldLayoutChg chg="addSp delSp modSp mod">
          <pc:chgData name="Sergio German Muños Rios" userId="66cbb74c-f403-455f-9431-05505c8a10b1" providerId="ADAL" clId="{943EAF89-CA10-418A-8D53-E335662DFEED}" dt="2022-09-22T19:42:00.518" v="31" actId="478"/>
          <pc:sldLayoutMkLst>
            <pc:docMk/>
            <pc:sldMasterMk cId="2328870246" sldId="2147483664"/>
            <pc:sldLayoutMk cId="1414725451" sldId="2147483682"/>
          </pc:sldLayoutMkLst>
          <pc:picChg chg="del mod">
            <ac:chgData name="Sergio German Muños Rios" userId="66cbb74c-f403-455f-9431-05505c8a10b1" providerId="ADAL" clId="{943EAF89-CA10-418A-8D53-E335662DFEED}" dt="2022-09-22T19:40:44.173" v="13" actId="478"/>
            <ac:picMkLst>
              <pc:docMk/>
              <pc:sldMasterMk cId="2328870246" sldId="2147483664"/>
              <pc:sldLayoutMk cId="1414725451" sldId="2147483682"/>
              <ac:picMk id="2" creationId="{32C6FC7F-252E-5A02-35C1-32876F9FAAA4}"/>
            </ac:picMkLst>
          </pc:picChg>
          <pc:picChg chg="add mod ord">
            <ac:chgData name="Sergio German Muños Rios" userId="66cbb74c-f403-455f-9431-05505c8a10b1" providerId="ADAL" clId="{943EAF89-CA10-418A-8D53-E335662DFEED}" dt="2022-09-22T19:40:51.229" v="15" actId="167"/>
            <ac:picMkLst>
              <pc:docMk/>
              <pc:sldMasterMk cId="2328870246" sldId="2147483664"/>
              <pc:sldLayoutMk cId="1414725451" sldId="2147483682"/>
              <ac:picMk id="3" creationId="{0744612A-63B0-0DD4-CAAC-93BDA3BC81FC}"/>
            </ac:picMkLst>
          </pc:picChg>
          <pc:picChg chg="add mod ord">
            <ac:chgData name="Sergio German Muños Rios" userId="66cbb74c-f403-455f-9431-05505c8a10b1" providerId="ADAL" clId="{943EAF89-CA10-418A-8D53-E335662DFEED}" dt="2022-09-22T19:40:51.229" v="15" actId="167"/>
            <ac:picMkLst>
              <pc:docMk/>
              <pc:sldMasterMk cId="2328870246" sldId="2147483664"/>
              <pc:sldLayoutMk cId="1414725451" sldId="2147483682"/>
              <ac:picMk id="4" creationId="{74A83A0D-29B5-2B94-65EE-FB5B8F48B758}"/>
            </ac:picMkLst>
          </pc:picChg>
          <pc:picChg chg="add mod">
            <ac:chgData name="Sergio German Muños Rios" userId="66cbb74c-f403-455f-9431-05505c8a10b1" providerId="ADAL" clId="{943EAF89-CA10-418A-8D53-E335662DFEED}" dt="2022-09-22T19:41:56.016" v="30"/>
            <ac:picMkLst>
              <pc:docMk/>
              <pc:sldMasterMk cId="2328870246" sldId="2147483664"/>
              <pc:sldLayoutMk cId="1414725451" sldId="2147483682"/>
              <ac:picMk id="5" creationId="{9A7A5161-E647-E5A2-B8BA-B31BE9B59B64}"/>
            </ac:picMkLst>
          </pc:picChg>
          <pc:picChg chg="del">
            <ac:chgData name="Sergio German Muños Rios" userId="66cbb74c-f403-455f-9431-05505c8a10b1" providerId="ADAL" clId="{943EAF89-CA10-418A-8D53-E335662DFEED}" dt="2022-09-22T19:40:44.173" v="13" actId="478"/>
            <ac:picMkLst>
              <pc:docMk/>
              <pc:sldMasterMk cId="2328870246" sldId="2147483664"/>
              <pc:sldLayoutMk cId="1414725451" sldId="2147483682"/>
              <ac:picMk id="6" creationId="{662E267B-92DC-F896-10AE-05C3D9E5F482}"/>
            </ac:picMkLst>
          </pc:picChg>
          <pc:picChg chg="del mod">
            <ac:chgData name="Sergio German Muños Rios" userId="66cbb74c-f403-455f-9431-05505c8a10b1" providerId="ADAL" clId="{943EAF89-CA10-418A-8D53-E335662DFEED}" dt="2022-09-22T19:42:00.518" v="31" actId="478"/>
            <ac:picMkLst>
              <pc:docMk/>
              <pc:sldMasterMk cId="2328870246" sldId="2147483664"/>
              <pc:sldLayoutMk cId="1414725451" sldId="2147483682"/>
              <ac:picMk id="17" creationId="{080D5C41-F902-6AE7-EF0A-08FC9C95427D}"/>
            </ac:picMkLst>
          </pc:picChg>
          <pc:picChg chg="del">
            <ac:chgData name="Sergio German Muños Rios" userId="66cbb74c-f403-455f-9431-05505c8a10b1" providerId="ADAL" clId="{943EAF89-CA10-418A-8D53-E335662DFEED}" dt="2022-09-22T19:40:44.173" v="13" actId="478"/>
            <ac:picMkLst>
              <pc:docMk/>
              <pc:sldMasterMk cId="2328870246" sldId="2147483664"/>
              <pc:sldLayoutMk cId="1414725451" sldId="2147483682"/>
              <ac:picMk id="474" creationId="{E8BDA0C5-A8E3-4B71-9895-98F296EE74D8}"/>
            </ac:picMkLst>
          </pc:picChg>
        </pc:sldLayoutChg>
        <pc:sldLayoutChg chg="addSp delSp modSp mod">
          <pc:chgData name="Sergio German Muños Rios" userId="66cbb74c-f403-455f-9431-05505c8a10b1" providerId="ADAL" clId="{943EAF89-CA10-418A-8D53-E335662DFEED}" dt="2022-09-22T19:41:18.126" v="21" actId="1076"/>
          <pc:sldLayoutMkLst>
            <pc:docMk/>
            <pc:sldMasterMk cId="2328870246" sldId="2147483664"/>
            <pc:sldLayoutMk cId="1048516442" sldId="2147483683"/>
          </pc:sldLayoutMkLst>
          <pc:picChg chg="add mod ord">
            <ac:chgData name="Sergio German Muños Rios" userId="66cbb74c-f403-455f-9431-05505c8a10b1" providerId="ADAL" clId="{943EAF89-CA10-418A-8D53-E335662DFEED}" dt="2022-09-22T19:41:13.929" v="20" actId="167"/>
            <ac:picMkLst>
              <pc:docMk/>
              <pc:sldMasterMk cId="2328870246" sldId="2147483664"/>
              <pc:sldLayoutMk cId="1048516442" sldId="2147483683"/>
              <ac:picMk id="2" creationId="{F105324D-972F-DD51-1EA1-2A55AFC52C88}"/>
            </ac:picMkLst>
          </pc:picChg>
          <pc:picChg chg="add mod ord">
            <ac:chgData name="Sergio German Muños Rios" userId="66cbb74c-f403-455f-9431-05505c8a10b1" providerId="ADAL" clId="{943EAF89-CA10-418A-8D53-E335662DFEED}" dt="2022-09-22T19:41:13.929" v="20" actId="167"/>
            <ac:picMkLst>
              <pc:docMk/>
              <pc:sldMasterMk cId="2328870246" sldId="2147483664"/>
              <pc:sldLayoutMk cId="1048516442" sldId="2147483683"/>
              <ac:picMk id="3" creationId="{EC1D2E59-6908-E6C0-6E67-D3792D600015}"/>
            </ac:picMkLst>
          </pc:picChg>
          <pc:picChg chg="mod">
            <ac:chgData name="Sergio German Muños Rios" userId="66cbb74c-f403-455f-9431-05505c8a10b1" providerId="ADAL" clId="{943EAF89-CA10-418A-8D53-E335662DFEED}" dt="2022-09-22T19:41:18.126" v="21" actId="1076"/>
            <ac:picMkLst>
              <pc:docMk/>
              <pc:sldMasterMk cId="2328870246" sldId="2147483664"/>
              <pc:sldLayoutMk cId="1048516442" sldId="2147483683"/>
              <ac:picMk id="7" creationId="{C7EC7B06-4B3C-F0D6-EDAA-0C145F010A1E}"/>
            </ac:picMkLst>
          </pc:picChg>
          <pc:picChg chg="del">
            <ac:chgData name="Sergio German Muños Rios" userId="66cbb74c-f403-455f-9431-05505c8a10b1" providerId="ADAL" clId="{943EAF89-CA10-418A-8D53-E335662DFEED}" dt="2022-09-22T19:41:05.917" v="17" actId="478"/>
            <ac:picMkLst>
              <pc:docMk/>
              <pc:sldMasterMk cId="2328870246" sldId="2147483664"/>
              <pc:sldLayoutMk cId="1048516442" sldId="2147483683"/>
              <ac:picMk id="8" creationId="{410D7D07-B6BD-B3F8-574E-ABD119B64A5C}"/>
            </ac:picMkLst>
          </pc:picChg>
          <pc:picChg chg="del">
            <ac:chgData name="Sergio German Muños Rios" userId="66cbb74c-f403-455f-9431-05505c8a10b1" providerId="ADAL" clId="{943EAF89-CA10-418A-8D53-E335662DFEED}" dt="2022-09-22T19:41:05.917" v="17" actId="478"/>
            <ac:picMkLst>
              <pc:docMk/>
              <pc:sldMasterMk cId="2328870246" sldId="2147483664"/>
              <pc:sldLayoutMk cId="1048516442" sldId="2147483683"/>
              <ac:picMk id="10" creationId="{3EB14B8E-54AC-3685-847A-4787EFEA290B}"/>
            </ac:picMkLst>
          </pc:picChg>
          <pc:picChg chg="del">
            <ac:chgData name="Sergio German Muños Rios" userId="66cbb74c-f403-455f-9431-05505c8a10b1" providerId="ADAL" clId="{943EAF89-CA10-418A-8D53-E335662DFEED}" dt="2022-09-22T19:41:05.917" v="17" actId="478"/>
            <ac:picMkLst>
              <pc:docMk/>
              <pc:sldMasterMk cId="2328870246" sldId="2147483664"/>
              <pc:sldLayoutMk cId="1048516442" sldId="2147483683"/>
              <ac:picMk id="460" creationId="{C95731D4-0918-4E75-B7D7-397C732A7D95}"/>
            </ac:picMkLst>
          </pc:picChg>
        </pc:sldLayoutChg>
        <pc:sldLayoutChg chg="addSp delSp modSp mod">
          <pc:chgData name="Sergio German Muños Rios" userId="66cbb74c-f403-455f-9431-05505c8a10b1" providerId="ADAL" clId="{943EAF89-CA10-418A-8D53-E335662DFEED}" dt="2022-09-22T19:41:52.268" v="28"/>
          <pc:sldLayoutMkLst>
            <pc:docMk/>
            <pc:sldMasterMk cId="2328870246" sldId="2147483664"/>
            <pc:sldLayoutMk cId="1217239249" sldId="2147483685"/>
          </pc:sldLayoutMkLst>
          <pc:picChg chg="del">
            <ac:chgData name="Sergio German Muños Rios" userId="66cbb74c-f403-455f-9431-05505c8a10b1" providerId="ADAL" clId="{943EAF89-CA10-418A-8D53-E335662DFEED}" dt="2022-09-22T19:41:24.704" v="22" actId="478"/>
            <ac:picMkLst>
              <pc:docMk/>
              <pc:sldMasterMk cId="2328870246" sldId="2147483664"/>
              <pc:sldLayoutMk cId="1217239249" sldId="2147483685"/>
              <ac:picMk id="2" creationId="{05C9E899-1023-EC1F-C140-AA66E2563A21}"/>
            </ac:picMkLst>
          </pc:picChg>
          <pc:picChg chg="add mod ord">
            <ac:chgData name="Sergio German Muños Rios" userId="66cbb74c-f403-455f-9431-05505c8a10b1" providerId="ADAL" clId="{943EAF89-CA10-418A-8D53-E335662DFEED}" dt="2022-09-22T19:41:30.178" v="24" actId="167"/>
            <ac:picMkLst>
              <pc:docMk/>
              <pc:sldMasterMk cId="2328870246" sldId="2147483664"/>
              <pc:sldLayoutMk cId="1217239249" sldId="2147483685"/>
              <ac:picMk id="3" creationId="{5EDBF1D9-84A9-6B08-4EB0-401B7F3D44F5}"/>
            </ac:picMkLst>
          </pc:picChg>
          <pc:picChg chg="add mod ord">
            <ac:chgData name="Sergio German Muños Rios" userId="66cbb74c-f403-455f-9431-05505c8a10b1" providerId="ADAL" clId="{943EAF89-CA10-418A-8D53-E335662DFEED}" dt="2022-09-22T19:41:30.178" v="24" actId="167"/>
            <ac:picMkLst>
              <pc:docMk/>
              <pc:sldMasterMk cId="2328870246" sldId="2147483664"/>
              <pc:sldLayoutMk cId="1217239249" sldId="2147483685"/>
              <ac:picMk id="4" creationId="{A148D1C6-798F-13F7-C3BD-222492EEF4C5}"/>
            </ac:picMkLst>
          </pc:picChg>
          <pc:picChg chg="add mod">
            <ac:chgData name="Sergio German Muños Rios" userId="66cbb74c-f403-455f-9431-05505c8a10b1" providerId="ADAL" clId="{943EAF89-CA10-418A-8D53-E335662DFEED}" dt="2022-09-22T19:41:52.268" v="28"/>
            <ac:picMkLst>
              <pc:docMk/>
              <pc:sldMasterMk cId="2328870246" sldId="2147483664"/>
              <pc:sldLayoutMk cId="1217239249" sldId="2147483685"/>
              <ac:picMk id="5" creationId="{AFC6441A-C4E5-03DF-4927-CFC12F44E0AF}"/>
            </ac:picMkLst>
          </pc:picChg>
          <pc:picChg chg="del">
            <ac:chgData name="Sergio German Muños Rios" userId="66cbb74c-f403-455f-9431-05505c8a10b1" providerId="ADAL" clId="{943EAF89-CA10-418A-8D53-E335662DFEED}" dt="2022-09-22T19:41:24.704" v="22" actId="478"/>
            <ac:picMkLst>
              <pc:docMk/>
              <pc:sldMasterMk cId="2328870246" sldId="2147483664"/>
              <pc:sldLayoutMk cId="1217239249" sldId="2147483685"/>
              <ac:picMk id="8" creationId="{3907576B-EDF6-30E9-4A9D-26EB4B5AE0B8}"/>
            </ac:picMkLst>
          </pc:picChg>
          <pc:picChg chg="del">
            <ac:chgData name="Sergio German Muños Rios" userId="66cbb74c-f403-455f-9431-05505c8a10b1" providerId="ADAL" clId="{943EAF89-CA10-418A-8D53-E335662DFEED}" dt="2022-09-22T19:41:47.653" v="27" actId="478"/>
            <ac:picMkLst>
              <pc:docMk/>
              <pc:sldMasterMk cId="2328870246" sldId="2147483664"/>
              <pc:sldLayoutMk cId="1217239249" sldId="2147483685"/>
              <ac:picMk id="9" creationId="{C7EC7B06-4B3C-F0D6-EDAA-0C145F010A1E}"/>
            </ac:picMkLst>
          </pc:picChg>
          <pc:picChg chg="del">
            <ac:chgData name="Sergio German Muños Rios" userId="66cbb74c-f403-455f-9431-05505c8a10b1" providerId="ADAL" clId="{943EAF89-CA10-418A-8D53-E335662DFEED}" dt="2022-09-22T19:41:24.704" v="22" actId="478"/>
            <ac:picMkLst>
              <pc:docMk/>
              <pc:sldMasterMk cId="2328870246" sldId="2147483664"/>
              <pc:sldLayoutMk cId="1217239249" sldId="2147483685"/>
              <ac:picMk id="932" creationId="{2D18413A-53ED-448C-AB9D-6C4C8059AE1F}"/>
            </ac:picMkLst>
          </pc:picChg>
        </pc:sldLayoutChg>
        <pc:sldLayoutChg chg="addSp delSp modSp mod">
          <pc:chgData name="Sergio German Muños Rios" userId="66cbb74c-f403-455f-9431-05505c8a10b1" providerId="ADAL" clId="{943EAF89-CA10-418A-8D53-E335662DFEED}" dt="2022-09-22T19:41:53.892" v="29"/>
          <pc:sldLayoutMkLst>
            <pc:docMk/>
            <pc:sldMasterMk cId="2328870246" sldId="2147483664"/>
            <pc:sldLayoutMk cId="581422459" sldId="2147483687"/>
          </pc:sldLayoutMkLst>
          <pc:picChg chg="add mod">
            <ac:chgData name="Sergio German Muños Rios" userId="66cbb74c-f403-455f-9431-05505c8a10b1" providerId="ADAL" clId="{943EAF89-CA10-418A-8D53-E335662DFEED}" dt="2022-09-22T19:41:42.692" v="26"/>
            <ac:picMkLst>
              <pc:docMk/>
              <pc:sldMasterMk cId="2328870246" sldId="2147483664"/>
              <pc:sldLayoutMk cId="581422459" sldId="2147483687"/>
              <ac:picMk id="2" creationId="{15ED3DAE-29FD-1B91-CA3A-BB2F8348C1E1}"/>
            </ac:picMkLst>
          </pc:picChg>
          <pc:picChg chg="add mod">
            <ac:chgData name="Sergio German Muños Rios" userId="66cbb74c-f403-455f-9431-05505c8a10b1" providerId="ADAL" clId="{943EAF89-CA10-418A-8D53-E335662DFEED}" dt="2022-09-22T19:41:42.692" v="26"/>
            <ac:picMkLst>
              <pc:docMk/>
              <pc:sldMasterMk cId="2328870246" sldId="2147483664"/>
              <pc:sldLayoutMk cId="581422459" sldId="2147483687"/>
              <ac:picMk id="3" creationId="{0C843464-6D32-6DC0-DDE8-4C8274C00FEC}"/>
            </ac:picMkLst>
          </pc:picChg>
          <pc:picChg chg="add mod">
            <ac:chgData name="Sergio German Muños Rios" userId="66cbb74c-f403-455f-9431-05505c8a10b1" providerId="ADAL" clId="{943EAF89-CA10-418A-8D53-E335662DFEED}" dt="2022-09-22T19:41:53.892" v="29"/>
            <ac:picMkLst>
              <pc:docMk/>
              <pc:sldMasterMk cId="2328870246" sldId="2147483664"/>
              <pc:sldLayoutMk cId="581422459" sldId="2147483687"/>
              <ac:picMk id="4" creationId="{1710A3F8-E1FF-690D-5D0D-2A596BB7AE27}"/>
            </ac:picMkLst>
          </pc:picChg>
          <pc:picChg chg="del">
            <ac:chgData name="Sergio German Muños Rios" userId="66cbb74c-f403-455f-9431-05505c8a10b1" providerId="ADAL" clId="{943EAF89-CA10-418A-8D53-E335662DFEED}" dt="2022-09-22T19:41:35.776" v="25" actId="478"/>
            <ac:picMkLst>
              <pc:docMk/>
              <pc:sldMasterMk cId="2328870246" sldId="2147483664"/>
              <pc:sldLayoutMk cId="581422459" sldId="2147483687"/>
              <ac:picMk id="6" creationId="{CB19962B-5D6C-B3E1-3441-C5D82E48D8D6}"/>
            </ac:picMkLst>
          </pc:picChg>
          <pc:picChg chg="del">
            <ac:chgData name="Sergio German Muños Rios" userId="66cbb74c-f403-455f-9431-05505c8a10b1" providerId="ADAL" clId="{943EAF89-CA10-418A-8D53-E335662DFEED}" dt="2022-09-22T19:41:35.776" v="25" actId="478"/>
            <ac:picMkLst>
              <pc:docMk/>
              <pc:sldMasterMk cId="2328870246" sldId="2147483664"/>
              <pc:sldLayoutMk cId="581422459" sldId="2147483687"/>
              <ac:picMk id="8" creationId="{D564470A-2498-7C05-9E00-527377DC02F4}"/>
            </ac:picMkLst>
          </pc:picChg>
          <pc:picChg chg="del">
            <ac:chgData name="Sergio German Muños Rios" userId="66cbb74c-f403-455f-9431-05505c8a10b1" providerId="ADAL" clId="{943EAF89-CA10-418A-8D53-E335662DFEED}" dt="2022-09-22T19:41:35.776" v="25" actId="478"/>
            <ac:picMkLst>
              <pc:docMk/>
              <pc:sldMasterMk cId="2328870246" sldId="2147483664"/>
              <pc:sldLayoutMk cId="581422459" sldId="2147483687"/>
              <ac:picMk id="10" creationId="{A820D578-21E5-A4A3-6B86-B2D57BA7604C}"/>
            </ac:picMkLst>
          </pc:picChg>
          <pc:picChg chg="del">
            <ac:chgData name="Sergio German Muños Rios" userId="66cbb74c-f403-455f-9431-05505c8a10b1" providerId="ADAL" clId="{943EAF89-CA10-418A-8D53-E335662DFEED}" dt="2022-09-22T19:41:35.776" v="25" actId="478"/>
            <ac:picMkLst>
              <pc:docMk/>
              <pc:sldMasterMk cId="2328870246" sldId="2147483664"/>
              <pc:sldLayoutMk cId="581422459" sldId="2147483687"/>
              <ac:picMk id="924" creationId="{8A1B2119-8259-4180-AC52-76CAFD0BE6C0}"/>
            </ac:picMkLst>
          </pc:picChg>
        </pc:sldLayoutChg>
      </pc:sldMasterChg>
      <pc:sldMasterChg chg="addSp delSp modSp mod delAnim modAnim">
        <pc:chgData name="Sergio German Muños Rios" userId="66cbb74c-f403-455f-9431-05505c8a10b1" providerId="ADAL" clId="{943EAF89-CA10-418A-8D53-E335662DFEED}" dt="2022-09-22T19:48:31.343" v="127" actId="1076"/>
        <pc:sldMasterMkLst>
          <pc:docMk/>
          <pc:sldMasterMk cId="1764657274" sldId="2147483678"/>
        </pc:sldMasterMkLst>
        <pc:spChg chg="del">
          <ac:chgData name="Sergio German Muños Rios" userId="66cbb74c-f403-455f-9431-05505c8a10b1" providerId="ADAL" clId="{943EAF89-CA10-418A-8D53-E335662DFEED}" dt="2022-09-22T19:42:17.995" v="34" actId="478"/>
          <ac:spMkLst>
            <pc:docMk/>
            <pc:sldMasterMk cId="1764657274" sldId="2147483678"/>
            <ac:spMk id="2" creationId="{00000000-0000-0000-0000-000000000000}"/>
          </ac:spMkLst>
        </pc:spChg>
        <pc:spChg chg="del">
          <ac:chgData name="Sergio German Muños Rios" userId="66cbb74c-f403-455f-9431-05505c8a10b1" providerId="ADAL" clId="{943EAF89-CA10-418A-8D53-E335662DFEED}" dt="2022-09-22T19:42:17.995" v="34" actId="478"/>
          <ac:spMkLst>
            <pc:docMk/>
            <pc:sldMasterMk cId="1764657274" sldId="2147483678"/>
            <ac:spMk id="3" creationId="{00000000-0000-0000-0000-000000000000}"/>
          </ac:spMkLst>
        </pc:spChg>
        <pc:spChg chg="add mod ord">
          <ac:chgData name="Sergio German Muños Rios" userId="66cbb74c-f403-455f-9431-05505c8a10b1" providerId="ADAL" clId="{943EAF89-CA10-418A-8D53-E335662DFEED}" dt="2022-09-22T19:42:28.141" v="36" actId="167"/>
          <ac:spMkLst>
            <pc:docMk/>
            <pc:sldMasterMk cId="1764657274" sldId="2147483678"/>
            <ac:spMk id="4" creationId="{733E7D27-98EF-ADC3-D2D4-D042524D83BA}"/>
          </ac:spMkLst>
        </pc:spChg>
        <pc:spChg chg="add mod ord">
          <ac:chgData name="Sergio German Muños Rios" userId="66cbb74c-f403-455f-9431-05505c8a10b1" providerId="ADAL" clId="{943EAF89-CA10-418A-8D53-E335662DFEED}" dt="2022-09-22T19:42:28.141" v="36" actId="167"/>
          <ac:spMkLst>
            <pc:docMk/>
            <pc:sldMasterMk cId="1764657274" sldId="2147483678"/>
            <ac:spMk id="5" creationId="{7F138B12-181B-4DE5-3D1F-4B5EAC37483E}"/>
          </ac:spMkLst>
        </pc:spChg>
        <pc:spChg chg="del">
          <ac:chgData name="Sergio German Muños Rios" userId="66cbb74c-f403-455f-9431-05505c8a10b1" providerId="ADAL" clId="{943EAF89-CA10-418A-8D53-E335662DFEED}" dt="2022-09-22T19:42:10.255" v="32" actId="478"/>
          <ac:spMkLst>
            <pc:docMk/>
            <pc:sldMasterMk cId="1764657274" sldId="2147483678"/>
            <ac:spMk id="11" creationId="{09CEA3E4-FFED-B8FF-F7C9-669AB52ACB57}"/>
          </ac:spMkLst>
        </pc:spChg>
        <pc:spChg chg="del">
          <ac:chgData name="Sergio German Muños Rios" userId="66cbb74c-f403-455f-9431-05505c8a10b1" providerId="ADAL" clId="{943EAF89-CA10-418A-8D53-E335662DFEED}" dt="2022-09-22T19:42:10.255" v="32" actId="478"/>
          <ac:spMkLst>
            <pc:docMk/>
            <pc:sldMasterMk cId="1764657274" sldId="2147483678"/>
            <ac:spMk id="12" creationId="{5AFD39A0-09A2-E783-CAFD-08BB1950ACF0}"/>
          </ac:spMkLst>
        </pc:spChg>
        <pc:spChg chg="add mod ord">
          <ac:chgData name="Sergio German Muños Rios" userId="66cbb74c-f403-455f-9431-05505c8a10b1" providerId="ADAL" clId="{943EAF89-CA10-418A-8D53-E335662DFEED}" dt="2022-09-22T19:42:28.141" v="36" actId="167"/>
          <ac:spMkLst>
            <pc:docMk/>
            <pc:sldMasterMk cId="1764657274" sldId="2147483678"/>
            <ac:spMk id="14" creationId="{76E1E57A-8769-31F0-158D-37F7C7094FBE}"/>
          </ac:spMkLst>
        </pc:spChg>
        <pc:spChg chg="add mod ord">
          <ac:chgData name="Sergio German Muños Rios" userId="66cbb74c-f403-455f-9431-05505c8a10b1" providerId="ADAL" clId="{943EAF89-CA10-418A-8D53-E335662DFEED}" dt="2022-09-22T19:42:28.141" v="36" actId="167"/>
          <ac:spMkLst>
            <pc:docMk/>
            <pc:sldMasterMk cId="1764657274" sldId="2147483678"/>
            <ac:spMk id="15" creationId="{B048F919-2EC6-5094-DFC7-DBD948E9681D}"/>
          </ac:spMkLst>
        </pc:spChg>
        <pc:spChg chg="add mod ord">
          <ac:chgData name="Sergio German Muños Rios" userId="66cbb74c-f403-455f-9431-05505c8a10b1" providerId="ADAL" clId="{943EAF89-CA10-418A-8D53-E335662DFEED}" dt="2022-09-22T19:42:28.141" v="36" actId="167"/>
          <ac:spMkLst>
            <pc:docMk/>
            <pc:sldMasterMk cId="1764657274" sldId="2147483678"/>
            <ac:spMk id="16" creationId="{04B9F0B8-6182-AE58-574A-B51D60368CF2}"/>
          </ac:spMkLst>
        </pc:spChg>
        <pc:spChg chg="del">
          <ac:chgData name="Sergio German Muños Rios" userId="66cbb74c-f403-455f-9431-05505c8a10b1" providerId="ADAL" clId="{943EAF89-CA10-418A-8D53-E335662DFEED}" dt="2022-09-22T19:42:10.255" v="32" actId="478"/>
          <ac:spMkLst>
            <pc:docMk/>
            <pc:sldMasterMk cId="1764657274" sldId="2147483678"/>
            <ac:spMk id="17" creationId="{F1C66EBB-168D-BF0F-84C7-39A5DBFD47EE}"/>
          </ac:spMkLst>
        </pc:spChg>
        <pc:spChg chg="del mod">
          <ac:chgData name="Sergio German Muños Rios" userId="66cbb74c-f403-455f-9431-05505c8a10b1" providerId="ADAL" clId="{943EAF89-CA10-418A-8D53-E335662DFEED}" dt="2022-09-22T19:43:06.843" v="47" actId="478"/>
          <ac:spMkLst>
            <pc:docMk/>
            <pc:sldMasterMk cId="1764657274" sldId="2147483678"/>
            <ac:spMk id="18" creationId="{309D4FBA-741D-8B31-3CB4-F18CBD23B14A}"/>
          </ac:spMkLst>
        </pc:spChg>
        <pc:spChg chg="del mod">
          <ac:chgData name="Sergio German Muños Rios" userId="66cbb74c-f403-455f-9431-05505c8a10b1" providerId="ADAL" clId="{943EAF89-CA10-418A-8D53-E335662DFEED}" dt="2022-09-22T19:43:06.843" v="47" actId="478"/>
          <ac:spMkLst>
            <pc:docMk/>
            <pc:sldMasterMk cId="1764657274" sldId="2147483678"/>
            <ac:spMk id="19" creationId="{BD19D78D-2C62-CB1D-8144-36BA348CEDC9}"/>
          </ac:spMkLst>
        </pc:spChg>
        <pc:spChg chg="add mod ord">
          <ac:chgData name="Sergio German Muños Rios" userId="66cbb74c-f403-455f-9431-05505c8a10b1" providerId="ADAL" clId="{943EAF89-CA10-418A-8D53-E335662DFEED}" dt="2022-09-22T19:43:03.909" v="46" actId="2711"/>
          <ac:spMkLst>
            <pc:docMk/>
            <pc:sldMasterMk cId="1764657274" sldId="2147483678"/>
            <ac:spMk id="20" creationId="{49DDFDFC-F691-B017-C54F-19D94EB238B6}"/>
          </ac:spMkLst>
        </pc:spChg>
        <pc:spChg chg="add mod ord">
          <ac:chgData name="Sergio German Muños Rios" userId="66cbb74c-f403-455f-9431-05505c8a10b1" providerId="ADAL" clId="{943EAF89-CA10-418A-8D53-E335662DFEED}" dt="2022-09-22T19:42:58.476" v="45" actId="404"/>
          <ac:spMkLst>
            <pc:docMk/>
            <pc:sldMasterMk cId="1764657274" sldId="2147483678"/>
            <ac:spMk id="21" creationId="{2966249D-6EBA-D447-8E97-DE3D6B67A84B}"/>
          </ac:spMkLst>
        </pc:spChg>
        <pc:picChg chg="add mod ord">
          <ac:chgData name="Sergio German Muños Rios" userId="66cbb74c-f403-455f-9431-05505c8a10b1" providerId="ADAL" clId="{943EAF89-CA10-418A-8D53-E335662DFEED}" dt="2022-09-22T19:42:28.141" v="36" actId="167"/>
          <ac:picMkLst>
            <pc:docMk/>
            <pc:sldMasterMk cId="1764657274" sldId="2147483678"/>
            <ac:picMk id="6" creationId="{54186ED3-0775-C063-D461-F87D95756B4B}"/>
          </ac:picMkLst>
        </pc:picChg>
        <pc:picChg chg="del">
          <ac:chgData name="Sergio German Muños Rios" userId="66cbb74c-f403-455f-9431-05505c8a10b1" providerId="ADAL" clId="{943EAF89-CA10-418A-8D53-E335662DFEED}" dt="2022-09-22T19:42:11.988" v="33" actId="478"/>
          <ac:picMkLst>
            <pc:docMk/>
            <pc:sldMasterMk cId="1764657274" sldId="2147483678"/>
            <ac:picMk id="7" creationId="{00000000-0000-0000-0000-000000000000}"/>
          </ac:picMkLst>
        </pc:picChg>
        <pc:picChg chg="del">
          <ac:chgData name="Sergio German Muños Rios" userId="66cbb74c-f403-455f-9431-05505c8a10b1" providerId="ADAL" clId="{943EAF89-CA10-418A-8D53-E335662DFEED}" dt="2022-09-22T19:42:10.255" v="32" actId="478"/>
          <ac:picMkLst>
            <pc:docMk/>
            <pc:sldMasterMk cId="1764657274" sldId="2147483678"/>
            <ac:picMk id="8" creationId="{00000000-0000-0000-0000-000000000000}"/>
          </ac:picMkLst>
        </pc:picChg>
        <pc:picChg chg="add mod ord">
          <ac:chgData name="Sergio German Muños Rios" userId="66cbb74c-f403-455f-9431-05505c8a10b1" providerId="ADAL" clId="{943EAF89-CA10-418A-8D53-E335662DFEED}" dt="2022-09-22T19:42:28.141" v="36" actId="167"/>
          <ac:picMkLst>
            <pc:docMk/>
            <pc:sldMasterMk cId="1764657274" sldId="2147483678"/>
            <ac:picMk id="9" creationId="{6B755945-041E-917E-AB28-07A913F4786C}"/>
          </ac:picMkLst>
        </pc:picChg>
        <pc:picChg chg="del">
          <ac:chgData name="Sergio German Muños Rios" userId="66cbb74c-f403-455f-9431-05505c8a10b1" providerId="ADAL" clId="{943EAF89-CA10-418A-8D53-E335662DFEED}" dt="2022-09-22T19:42:10.255" v="32" actId="478"/>
          <ac:picMkLst>
            <pc:docMk/>
            <pc:sldMasterMk cId="1764657274" sldId="2147483678"/>
            <ac:picMk id="10" creationId="{96D0B5CE-3687-4E73-3214-28D6C62F4733}"/>
          </ac:picMkLst>
        </pc:picChg>
        <pc:picChg chg="add mod ord">
          <ac:chgData name="Sergio German Muños Rios" userId="66cbb74c-f403-455f-9431-05505c8a10b1" providerId="ADAL" clId="{943EAF89-CA10-418A-8D53-E335662DFEED}" dt="2022-09-22T19:42:28.141" v="36" actId="167"/>
          <ac:picMkLst>
            <pc:docMk/>
            <pc:sldMasterMk cId="1764657274" sldId="2147483678"/>
            <ac:picMk id="22" creationId="{C42B7C64-CEB2-9DA6-71A1-D2C89B453990}"/>
          </ac:picMkLst>
        </pc:picChg>
        <pc:picChg chg="add del mod ord">
          <ac:chgData name="Sergio German Muños Rios" userId="66cbb74c-f403-455f-9431-05505c8a10b1" providerId="ADAL" clId="{943EAF89-CA10-418A-8D53-E335662DFEED}" dt="2022-09-22T19:48:24.335" v="125" actId="478"/>
          <ac:picMkLst>
            <pc:docMk/>
            <pc:sldMasterMk cId="1764657274" sldId="2147483678"/>
            <ac:picMk id="23" creationId="{10F48AB9-85B7-D7DA-AB0D-4C6921F67081}"/>
          </ac:picMkLst>
        </pc:picChg>
        <pc:picChg chg="add mod">
          <ac:chgData name="Sergio German Muños Rios" userId="66cbb74c-f403-455f-9431-05505c8a10b1" providerId="ADAL" clId="{943EAF89-CA10-418A-8D53-E335662DFEED}" dt="2022-09-22T19:48:31.343" v="127" actId="1076"/>
          <ac:picMkLst>
            <pc:docMk/>
            <pc:sldMasterMk cId="1764657274" sldId="2147483678"/>
            <ac:picMk id="24" creationId="{C2EF1E2A-14BF-A745-CCD5-291C624F4CF5}"/>
          </ac:picMkLst>
        </pc:picChg>
      </pc:sldMasterChg>
      <pc:sldMasterChg chg="addSp delSp modSp mod">
        <pc:chgData name="Sergio German Muños Rios" userId="66cbb74c-f403-455f-9431-05505c8a10b1" providerId="ADAL" clId="{943EAF89-CA10-418A-8D53-E335662DFEED}" dt="2022-09-22T19:40:07.969" v="6"/>
        <pc:sldMasterMkLst>
          <pc:docMk/>
          <pc:sldMasterMk cId="496375632" sldId="2147483691"/>
        </pc:sldMasterMkLst>
        <pc:picChg chg="del">
          <ac:chgData name="Sergio German Muños Rios" userId="66cbb74c-f403-455f-9431-05505c8a10b1" providerId="ADAL" clId="{943EAF89-CA10-418A-8D53-E335662DFEED}" dt="2022-09-22T19:40:06.927" v="5" actId="478"/>
          <ac:picMkLst>
            <pc:docMk/>
            <pc:sldMasterMk cId="496375632" sldId="2147483691"/>
            <ac:picMk id="4" creationId="{41C16557-E918-CEE7-8255-FF53BE6A34EB}"/>
          </ac:picMkLst>
        </pc:picChg>
        <pc:picChg chg="add mod">
          <ac:chgData name="Sergio German Muños Rios" userId="66cbb74c-f403-455f-9431-05505c8a10b1" providerId="ADAL" clId="{943EAF89-CA10-418A-8D53-E335662DFEED}" dt="2022-09-22T19:40:07.969" v="6"/>
          <ac:picMkLst>
            <pc:docMk/>
            <pc:sldMasterMk cId="496375632" sldId="2147483691"/>
            <ac:picMk id="5" creationId="{40594579-56E6-54B5-3835-B4B65A1651E6}"/>
          </ac:picMkLst>
        </pc:picChg>
        <pc:picChg chg="add mod">
          <ac:chgData name="Sergio German Muños Rios" userId="66cbb74c-f403-455f-9431-05505c8a10b1" providerId="ADAL" clId="{943EAF89-CA10-418A-8D53-E335662DFEED}" dt="2022-09-22T19:40:07.969" v="6"/>
          <ac:picMkLst>
            <pc:docMk/>
            <pc:sldMasterMk cId="496375632" sldId="2147483691"/>
            <ac:picMk id="6" creationId="{46129921-2458-E924-79F8-C7CD279378C2}"/>
          </ac:picMkLst>
        </pc:picChg>
        <pc:picChg chg="del">
          <ac:chgData name="Sergio German Muños Rios" userId="66cbb74c-f403-455f-9431-05505c8a10b1" providerId="ADAL" clId="{943EAF89-CA10-418A-8D53-E335662DFEED}" dt="2022-09-22T19:40:06.927" v="5" actId="478"/>
          <ac:picMkLst>
            <pc:docMk/>
            <pc:sldMasterMk cId="496375632" sldId="2147483691"/>
            <ac:picMk id="7" creationId="{00000000-0000-0000-0000-000000000000}"/>
          </ac:picMkLst>
        </pc:picChg>
        <pc:picChg chg="del">
          <ac:chgData name="Sergio German Muños Rios" userId="66cbb74c-f403-455f-9431-05505c8a10b1" providerId="ADAL" clId="{943EAF89-CA10-418A-8D53-E335662DFEED}" dt="2022-09-22T19:40:06.927" v="5" actId="478"/>
          <ac:picMkLst>
            <pc:docMk/>
            <pc:sldMasterMk cId="496375632" sldId="2147483691"/>
            <ac:picMk id="12" creationId="{692A9988-F1C1-A0AA-EF52-C54DC9FB42BF}"/>
          </ac:picMkLst>
        </pc:picChg>
      </pc:sldMasterChg>
      <pc:sldMasterChg chg="addSp delSp modSp mod">
        <pc:chgData name="Sergio German Muños Rios" userId="66cbb74c-f403-455f-9431-05505c8a10b1" providerId="ADAL" clId="{943EAF89-CA10-418A-8D53-E335662DFEED}" dt="2022-09-22T19:43:20.242" v="49"/>
        <pc:sldMasterMkLst>
          <pc:docMk/>
          <pc:sldMasterMk cId="1685902668" sldId="2147483693"/>
        </pc:sldMasterMkLst>
        <pc:picChg chg="add mod">
          <ac:chgData name="Sergio German Muños Rios" userId="66cbb74c-f403-455f-9431-05505c8a10b1" providerId="ADAL" clId="{943EAF89-CA10-418A-8D53-E335662DFEED}" dt="2022-09-22T19:43:20.242" v="49"/>
          <ac:picMkLst>
            <pc:docMk/>
            <pc:sldMasterMk cId="1685902668" sldId="2147483693"/>
            <ac:picMk id="4" creationId="{ACFC3D00-B791-87F6-40D8-6503ED495EDA}"/>
          </ac:picMkLst>
        </pc:picChg>
        <pc:picChg chg="add mod">
          <ac:chgData name="Sergio German Muños Rios" userId="66cbb74c-f403-455f-9431-05505c8a10b1" providerId="ADAL" clId="{943EAF89-CA10-418A-8D53-E335662DFEED}" dt="2022-09-22T19:43:20.242" v="49"/>
          <ac:picMkLst>
            <pc:docMk/>
            <pc:sldMasterMk cId="1685902668" sldId="2147483693"/>
            <ac:picMk id="5" creationId="{78545E53-4BAE-CFC7-040D-952DC35084D5}"/>
          </ac:picMkLst>
        </pc:picChg>
        <pc:picChg chg="del">
          <ac:chgData name="Sergio German Muños Rios" userId="66cbb74c-f403-455f-9431-05505c8a10b1" providerId="ADAL" clId="{943EAF89-CA10-418A-8D53-E335662DFEED}" dt="2022-09-22T19:43:12.596" v="48" actId="478"/>
          <ac:picMkLst>
            <pc:docMk/>
            <pc:sldMasterMk cId="1685902668" sldId="2147483693"/>
            <ac:picMk id="8" creationId="{FA3C5F58-7EF0-280E-D556-25AD972B2BB7}"/>
          </ac:picMkLst>
        </pc:picChg>
        <pc:picChg chg="del">
          <ac:chgData name="Sergio German Muños Rios" userId="66cbb74c-f403-455f-9431-05505c8a10b1" providerId="ADAL" clId="{943EAF89-CA10-418A-8D53-E335662DFEED}" dt="2022-09-22T19:43:12.596" v="48" actId="478"/>
          <ac:picMkLst>
            <pc:docMk/>
            <pc:sldMasterMk cId="1685902668" sldId="2147483693"/>
            <ac:picMk id="9" creationId="{CC354794-3615-0D4B-BC9F-9311FD900600}"/>
          </ac:picMkLst>
        </pc:picChg>
        <pc:picChg chg="del">
          <ac:chgData name="Sergio German Muños Rios" userId="66cbb74c-f403-455f-9431-05505c8a10b1" providerId="ADAL" clId="{943EAF89-CA10-418A-8D53-E335662DFEED}" dt="2022-09-22T19:43:12.596" v="48" actId="478"/>
          <ac:picMkLst>
            <pc:docMk/>
            <pc:sldMasterMk cId="1685902668" sldId="2147483693"/>
            <ac:picMk id="12" creationId="{692A9988-F1C1-A0AA-EF52-C54DC9FB42BF}"/>
          </ac:picMkLst>
        </pc:picChg>
      </pc:sldMasterChg>
    </pc:docChg>
  </pc:docChgLst>
  <pc:docChgLst>
    <pc:chgData name="Gloria Moncada Arenas" userId="d8a5062a-d71a-42ef-9777-a767ee448c70" providerId="ADAL" clId="{FFB106C1-F64E-4390-98F9-9AE6FAB95BE8}"/>
    <pc:docChg chg="custSel modMainMaster">
      <pc:chgData name="Gloria Moncada Arenas" userId="d8a5062a-d71a-42ef-9777-a767ee448c70" providerId="ADAL" clId="{FFB106C1-F64E-4390-98F9-9AE6FAB95BE8}" dt="2022-09-02T17:12:49.588" v="3" actId="478"/>
      <pc:docMkLst>
        <pc:docMk/>
      </pc:docMkLst>
      <pc:sldMasterChg chg="delSp mod modSldLayout">
        <pc:chgData name="Gloria Moncada Arenas" userId="d8a5062a-d71a-42ef-9777-a767ee448c70" providerId="ADAL" clId="{FFB106C1-F64E-4390-98F9-9AE6FAB95BE8}" dt="2022-09-02T17:12:49.588" v="3" actId="478"/>
        <pc:sldMasterMkLst>
          <pc:docMk/>
          <pc:sldMasterMk cId="2328870246" sldId="2147483664"/>
        </pc:sldMasterMkLst>
        <pc:cxnChg chg="del">
          <ac:chgData name="Gloria Moncada Arenas" userId="d8a5062a-d71a-42ef-9777-a767ee448c70" providerId="ADAL" clId="{FFB106C1-F64E-4390-98F9-9AE6FAB95BE8}" dt="2022-09-02T17:12:18.163" v="0" actId="478"/>
          <ac:cxnSpMkLst>
            <pc:docMk/>
            <pc:sldMasterMk cId="2328870246" sldId="2147483664"/>
            <ac:cxnSpMk id="8" creationId="{171F80E1-F7D9-E2D1-FEA2-5AC604AD75D6}"/>
          </ac:cxnSpMkLst>
        </pc:cxnChg>
        <pc:cxnChg chg="del">
          <ac:chgData name="Gloria Moncada Arenas" userId="d8a5062a-d71a-42ef-9777-a767ee448c70" providerId="ADAL" clId="{FFB106C1-F64E-4390-98F9-9AE6FAB95BE8}" dt="2022-09-02T17:12:20.680" v="1" actId="478"/>
          <ac:cxnSpMkLst>
            <pc:docMk/>
            <pc:sldMasterMk cId="2328870246" sldId="2147483664"/>
            <ac:cxnSpMk id="9" creationId="{67592814-AD7D-D525-CF68-77C27A1417FF}"/>
          </ac:cxnSpMkLst>
        </pc:cxnChg>
        <pc:sldLayoutChg chg="delSp mod">
          <pc:chgData name="Gloria Moncada Arenas" userId="d8a5062a-d71a-42ef-9777-a767ee448c70" providerId="ADAL" clId="{FFB106C1-F64E-4390-98F9-9AE6FAB95BE8}" dt="2022-09-02T17:12:49.588" v="3" actId="478"/>
          <pc:sldLayoutMkLst>
            <pc:docMk/>
            <pc:sldMasterMk cId="2328870246" sldId="2147483664"/>
            <pc:sldLayoutMk cId="1885134393" sldId="2147483665"/>
          </pc:sldLayoutMkLst>
          <pc:cxnChg chg="del">
            <ac:chgData name="Gloria Moncada Arenas" userId="d8a5062a-d71a-42ef-9777-a767ee448c70" providerId="ADAL" clId="{FFB106C1-F64E-4390-98F9-9AE6FAB95BE8}" dt="2022-09-02T17:12:47.305" v="2" actId="478"/>
            <ac:cxnSpMkLst>
              <pc:docMk/>
              <pc:sldMasterMk cId="2328870246" sldId="2147483664"/>
              <pc:sldLayoutMk cId="1885134393" sldId="2147483665"/>
              <ac:cxnSpMk id="2" creationId="{22A4AC95-18FB-485E-160D-D0438451D441}"/>
            </ac:cxnSpMkLst>
          </pc:cxnChg>
          <pc:cxnChg chg="del">
            <ac:chgData name="Gloria Moncada Arenas" userId="d8a5062a-d71a-42ef-9777-a767ee448c70" providerId="ADAL" clId="{FFB106C1-F64E-4390-98F9-9AE6FAB95BE8}" dt="2022-09-02T17:12:49.588" v="3" actId="478"/>
            <ac:cxnSpMkLst>
              <pc:docMk/>
              <pc:sldMasterMk cId="2328870246" sldId="2147483664"/>
              <pc:sldLayoutMk cId="1885134393" sldId="2147483665"/>
              <ac:cxnSpMk id="5" creationId="{AC32C004-5BBD-9F1F-3777-E8F0C6ED15ED}"/>
            </ac:cxnSpMkLst>
          </pc:cxnChg>
        </pc:sldLayoutChg>
      </pc:sldMasterChg>
    </pc:docChg>
  </pc:docChgLst>
  <pc:docChgLst>
    <pc:chgData name="Sergio German Muños Rios" userId="S::dgrafico@noria.mx::490b3eab-2d75-45dc-8c0b-3b055a3e558b" providerId="AD" clId="Web-{3F3BF102-302D-C0FD-C8B8-6ABFC2AC5962}"/>
    <pc:docChg chg="mod modSld modMainMaster setSldSz">
      <pc:chgData name="Sergio German Muños Rios" userId="S::dgrafico@noria.mx::490b3eab-2d75-45dc-8c0b-3b055a3e558b" providerId="AD" clId="Web-{3F3BF102-302D-C0FD-C8B8-6ABFC2AC5962}" dt="2022-09-22T19:39:22.827" v="0"/>
      <pc:docMkLst>
        <pc:docMk/>
      </pc:docMkLst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3869162568" sldId="264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3869162568" sldId="264"/>
            <ac:spMk id="3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3869162568" sldId="264"/>
            <ac:spMk id="5" creationId="{DB98647E-65C1-4BA3-94CA-5B83137DDAAF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3869162568" sldId="264"/>
            <ac:spMk id="6" creationId="{58716B02-8D2D-4B73-9FE8-A600160E3B29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3869162568" sldId="264"/>
            <ac:spMk id="7" creationId="{5F1CC6A6-B6AD-48B4-B15E-C05F9B6F7EBD}"/>
          </ac:spMkLst>
        </pc:sp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k cId="3869162568" sldId="264"/>
            <ac:picMk id="9" creationId="{86481696-A521-45FE-9CB8-1BE0CD00EB21}"/>
          </ac:picMkLst>
        </pc:pic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k cId="3869162568" sldId="264"/>
            <ac:picMk id="14" creationId="{2B25C542-5759-E75B-B020-0E25411ACD2C}"/>
          </ac:picMkLst>
        </pc:pic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331721783" sldId="505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331721783" sldId="505"/>
            <ac:spMk id="5" creationId="{0AC7B0E6-4CE8-D1BB-6082-839CD1DDF1F2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331721783" sldId="505"/>
            <ac:spMk id="6" creationId="{717B24BF-68D6-D573-3B00-9317D8AEFD00}"/>
          </ac:spMkLst>
        </pc:sp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3101934969" sldId="506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3101934969" sldId="506"/>
            <ac:spMk id="5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3101934969" sldId="506"/>
            <ac:spMk id="7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3101934969" sldId="506"/>
            <ac:spMk id="9" creationId="{00000000-0000-0000-0000-000000000000}"/>
          </ac:spMkLst>
        </pc:spChg>
        <pc:graphicFrameChg chg="mod">
          <ac:chgData name="Sergio German Muños Rios" userId="S::dgrafico@noria.mx::490b3eab-2d75-45dc-8c0b-3b055a3e558b" providerId="AD" clId="Web-{3F3BF102-302D-C0FD-C8B8-6ABFC2AC5962}" dt="2022-09-22T19:39:22.827" v="0"/>
          <ac:graphicFrameMkLst>
            <pc:docMk/>
            <pc:sldMk cId="3101934969" sldId="506"/>
            <ac:graphicFrameMk id="4" creationId="{00000000-0000-0000-0000-000000000000}"/>
          </ac:graphicFrameMkLst>
        </pc:graphicFrameChg>
        <pc:graphicFrameChg chg="mod">
          <ac:chgData name="Sergio German Muños Rios" userId="S::dgrafico@noria.mx::490b3eab-2d75-45dc-8c0b-3b055a3e558b" providerId="AD" clId="Web-{3F3BF102-302D-C0FD-C8B8-6ABFC2AC5962}" dt="2022-09-22T19:39:22.827" v="0"/>
          <ac:graphicFrameMkLst>
            <pc:docMk/>
            <pc:sldMk cId="3101934969" sldId="506"/>
            <ac:graphicFrameMk id="6" creationId="{00000000-0000-0000-0000-000000000000}"/>
          </ac:graphicFrameMkLst>
        </pc:graphicFrameChg>
        <pc:graphicFrameChg chg="mod">
          <ac:chgData name="Sergio German Muños Rios" userId="S::dgrafico@noria.mx::490b3eab-2d75-45dc-8c0b-3b055a3e558b" providerId="AD" clId="Web-{3F3BF102-302D-C0FD-C8B8-6ABFC2AC5962}" dt="2022-09-22T19:39:22.827" v="0"/>
          <ac:graphicFrameMkLst>
            <pc:docMk/>
            <pc:sldMk cId="3101934969" sldId="506"/>
            <ac:graphicFrameMk id="8" creationId="{00000000-0000-0000-0000-000000000000}"/>
          </ac:graphicFrameMkLst>
        </pc:graphicFrame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k cId="3101934969" sldId="506"/>
            <ac:picMk id="11" creationId="{00000000-0000-0000-0000-000000000000}"/>
          </ac:picMkLst>
        </pc:pic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3908811013" sldId="512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3908811013" sldId="512"/>
            <ac:spMk id="4" creationId="{4E6E6AA5-4389-F044-ACA5-D4804DB2BA2D}"/>
          </ac:spMkLst>
        </pc:sp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255558471" sldId="514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5558471" sldId="514"/>
            <ac:spMk id="4" creationId="{D04A7591-DAD3-F45D-4744-7C6CDDB2844F}"/>
          </ac:spMkLst>
        </pc:sp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2696471065" sldId="515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696471065" sldId="515"/>
            <ac:spMk id="9" creationId="{00000000-0000-0000-0000-000000000000}"/>
          </ac:spMkLst>
        </pc:sp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k cId="2696471065" sldId="515"/>
            <ac:picMk id="2" creationId="{00000000-0000-0000-0000-000000000000}"/>
          </ac:picMkLst>
        </pc:pic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1755444651" sldId="518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755444651" sldId="518"/>
            <ac:spMk id="7" creationId="{00000000-0000-0000-0000-000000000000}"/>
          </ac:spMkLst>
        </pc:sp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k cId="1755444651" sldId="518"/>
            <ac:picMk id="4" creationId="{00000000-0000-0000-0000-000000000000}"/>
          </ac:picMkLst>
        </pc:pic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k cId="1755444651" sldId="518"/>
            <ac:picMk id="2054" creationId="{00000000-0000-0000-0000-000000000000}"/>
          </ac:picMkLst>
        </pc:pic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1256916658" sldId="522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256916658" sldId="522"/>
            <ac:spMk id="7" creationId="{00000000-0000-0000-0000-000000000000}"/>
          </ac:spMkLst>
        </pc:sp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k cId="1256916658" sldId="522"/>
            <ac:picMk id="10" creationId="{00000000-0000-0000-0000-000000000000}"/>
          </ac:picMkLst>
        </pc:pic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k cId="1256916658" sldId="522"/>
            <ac:picMk id="7174" creationId="{00000000-0000-0000-0000-000000000000}"/>
          </ac:picMkLst>
        </pc:pic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4065097832" sldId="524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065097832" sldId="524"/>
            <ac:spMk id="6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065097832" sldId="524"/>
            <ac:spMk id="26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065097832" sldId="524"/>
            <ac:spMk id="27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065097832" sldId="524"/>
            <ac:spMk id="31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065097832" sldId="524"/>
            <ac:spMk id="38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065097832" sldId="524"/>
            <ac:spMk id="39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065097832" sldId="524"/>
            <ac:spMk id="40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065097832" sldId="524"/>
            <ac:spMk id="41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065097832" sldId="524"/>
            <ac:spMk id="42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065097832" sldId="524"/>
            <ac:spMk id="43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065097832" sldId="524"/>
            <ac:spMk id="45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065097832" sldId="524"/>
            <ac:spMk id="46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065097832" sldId="524"/>
            <ac:spMk id="47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065097832" sldId="524"/>
            <ac:spMk id="48" creationId="{00000000-0000-0000-0000-000000000000}"/>
          </ac:spMkLst>
        </pc:sp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k cId="4065097832" sldId="524"/>
            <ac:picMk id="44" creationId="{00000000-0000-0000-0000-000000000000}"/>
          </ac:picMkLst>
        </pc:pic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4065097832" sldId="524"/>
            <ac:cxnSpMk id="32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4065097832" sldId="524"/>
            <ac:cxnSpMk id="33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4065097832" sldId="524"/>
            <ac:cxnSpMk id="34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4065097832" sldId="524"/>
            <ac:cxnSpMk id="35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4065097832" sldId="524"/>
            <ac:cxnSpMk id="36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4065097832" sldId="524"/>
            <ac:cxnSpMk id="37" creationId="{00000000-0000-0000-0000-000000000000}"/>
          </ac:cxnSpMkLst>
        </pc:cxn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1435274860" sldId="526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435274860" sldId="526"/>
            <ac:spMk id="6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435274860" sldId="526"/>
            <ac:spMk id="26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435274860" sldId="526"/>
            <ac:spMk id="27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435274860" sldId="526"/>
            <ac:spMk id="75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435274860" sldId="526"/>
            <ac:spMk id="76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435274860" sldId="526"/>
            <ac:spMk id="77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435274860" sldId="526"/>
            <ac:spMk id="78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435274860" sldId="526"/>
            <ac:spMk id="79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435274860" sldId="526"/>
            <ac:spMk id="80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435274860" sldId="526"/>
            <ac:spMk id="81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435274860" sldId="526"/>
            <ac:spMk id="82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435274860" sldId="526"/>
            <ac:spMk id="95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435274860" sldId="526"/>
            <ac:spMk id="96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435274860" sldId="526"/>
            <ac:spMk id="97" creationId="{00000000-0000-0000-0000-000000000000}"/>
          </ac:spMkLst>
        </pc:spChg>
        <pc:grpChg chg="mod">
          <ac:chgData name="Sergio German Muños Rios" userId="S::dgrafico@noria.mx::490b3eab-2d75-45dc-8c0b-3b055a3e558b" providerId="AD" clId="Web-{3F3BF102-302D-C0FD-C8B8-6ABFC2AC5962}" dt="2022-09-22T19:39:22.827" v="0"/>
          <ac:grpSpMkLst>
            <pc:docMk/>
            <pc:sldMk cId="1435274860" sldId="526"/>
            <ac:grpSpMk id="92" creationId="{00000000-0000-0000-0000-000000000000}"/>
          </ac:grpSpMkLst>
        </pc:grp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k cId="1435274860" sldId="526"/>
            <ac:picMk id="83" creationId="{00000000-0000-0000-0000-000000000000}"/>
          </ac:picMkLst>
        </pc:pic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1435274860" sldId="526"/>
            <ac:cxnSpMk id="84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1435274860" sldId="526"/>
            <ac:cxnSpMk id="85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1435274860" sldId="526"/>
            <ac:cxnSpMk id="86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1435274860" sldId="526"/>
            <ac:cxnSpMk id="87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1435274860" sldId="526"/>
            <ac:cxnSpMk id="88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1435274860" sldId="526"/>
            <ac:cxnSpMk id="89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1435274860" sldId="526"/>
            <ac:cxnSpMk id="90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1435274860" sldId="526"/>
            <ac:cxnSpMk id="91" creationId="{00000000-0000-0000-0000-000000000000}"/>
          </ac:cxnSpMkLst>
        </pc:cxn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1079277231" sldId="528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079277231" sldId="528"/>
            <ac:spMk id="4" creationId="{4E6E6AA5-4389-F044-ACA5-D4804DB2BA2D}"/>
          </ac:spMkLst>
        </pc:sp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3677036367" sldId="529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3677036367" sldId="529"/>
            <ac:spMk id="4" creationId="{4E6E6AA5-4389-F044-ACA5-D4804DB2BA2D}"/>
          </ac:spMkLst>
        </pc:sp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4278202791" sldId="531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278202791" sldId="531"/>
            <ac:spMk id="16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278202791" sldId="531"/>
            <ac:spMk id="17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278202791" sldId="531"/>
            <ac:spMk id="18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278202791" sldId="531"/>
            <ac:spMk id="22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278202791" sldId="531"/>
            <ac:spMk id="23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278202791" sldId="531"/>
            <ac:spMk id="24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278202791" sldId="531"/>
            <ac:spMk id="25" creationId="{00000000-0000-0000-0000-000000000000}"/>
          </ac:spMkLst>
        </pc:sp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k cId="4278202791" sldId="531"/>
            <ac:picMk id="19" creationId="{00000000-0000-0000-0000-000000000000}"/>
          </ac:picMkLst>
        </pc:pic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k cId="4278202791" sldId="531"/>
            <ac:picMk id="20" creationId="{00000000-0000-0000-0000-000000000000}"/>
          </ac:picMkLst>
        </pc:pic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2317532063" sldId="532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317532063" sldId="532"/>
            <ac:spMk id="6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317532063" sldId="532"/>
            <ac:spMk id="14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317532063" sldId="532"/>
            <ac:spMk id="18" creationId="{00000000-0000-0000-0000-000000000000}"/>
          </ac:spMkLst>
        </pc:spChg>
        <pc:grpChg chg="mod">
          <ac:chgData name="Sergio German Muños Rios" userId="S::dgrafico@noria.mx::490b3eab-2d75-45dc-8c0b-3b055a3e558b" providerId="AD" clId="Web-{3F3BF102-302D-C0FD-C8B8-6ABFC2AC5962}" dt="2022-09-22T19:39:22.827" v="0"/>
          <ac:grpSpMkLst>
            <pc:docMk/>
            <pc:sldMk cId="2317532063" sldId="532"/>
            <ac:grpSpMk id="4" creationId="{00000000-0000-0000-0000-000000000000}"/>
          </ac:grpSpMkLst>
        </pc:grpChg>
        <pc:graphicFrameChg chg="mod modGraphic">
          <ac:chgData name="Sergio German Muños Rios" userId="S::dgrafico@noria.mx::490b3eab-2d75-45dc-8c0b-3b055a3e558b" providerId="AD" clId="Web-{3F3BF102-302D-C0FD-C8B8-6ABFC2AC5962}" dt="2022-09-22T19:39:22.827" v="0"/>
          <ac:graphicFrameMkLst>
            <pc:docMk/>
            <pc:sldMk cId="2317532063" sldId="532"/>
            <ac:graphicFrameMk id="10" creationId="{00000000-0000-0000-0000-000000000000}"/>
          </ac:graphicFrameMkLst>
        </pc:graphicFrame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1774747528" sldId="533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774747528" sldId="533"/>
            <ac:spMk id="4" creationId="{4E6E6AA5-4389-F044-ACA5-D4804DB2BA2D}"/>
          </ac:spMkLst>
        </pc:sp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1947996222" sldId="534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947996222" sldId="534"/>
            <ac:spMk id="2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947996222" sldId="534"/>
            <ac:spMk id="5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947996222" sldId="534"/>
            <ac:spMk id="8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947996222" sldId="534"/>
            <ac:spMk id="9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947996222" sldId="534"/>
            <ac:spMk id="10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947996222" sldId="534"/>
            <ac:spMk id="11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947996222" sldId="534"/>
            <ac:spMk id="12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947996222" sldId="534"/>
            <ac:spMk id="13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947996222" sldId="534"/>
            <ac:spMk id="14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947996222" sldId="534"/>
            <ac:spMk id="15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947996222" sldId="534"/>
            <ac:spMk id="23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947996222" sldId="534"/>
            <ac:spMk id="24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947996222" sldId="534"/>
            <ac:spMk id="26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947996222" sldId="534"/>
            <ac:spMk id="27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947996222" sldId="534"/>
            <ac:spMk id="29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947996222" sldId="534"/>
            <ac:spMk id="30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947996222" sldId="534"/>
            <ac:spMk id="31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947996222" sldId="534"/>
            <ac:spMk id="32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947996222" sldId="534"/>
            <ac:spMk id="36" creationId="{00000000-0000-0000-0000-000000000000}"/>
          </ac:spMkLst>
        </pc:spChg>
        <pc:grpChg chg="mod">
          <ac:chgData name="Sergio German Muños Rios" userId="S::dgrafico@noria.mx::490b3eab-2d75-45dc-8c0b-3b055a3e558b" providerId="AD" clId="Web-{3F3BF102-302D-C0FD-C8B8-6ABFC2AC5962}" dt="2022-09-22T19:39:22.827" v="0"/>
          <ac:grpSpMkLst>
            <pc:docMk/>
            <pc:sldMk cId="1947996222" sldId="534"/>
            <ac:grpSpMk id="7" creationId="{00000000-0000-0000-0000-000000000000}"/>
          </ac:grpSpMkLst>
        </pc:grpChg>
        <pc:grpChg chg="mod">
          <ac:chgData name="Sergio German Muños Rios" userId="S::dgrafico@noria.mx::490b3eab-2d75-45dc-8c0b-3b055a3e558b" providerId="AD" clId="Web-{3F3BF102-302D-C0FD-C8B8-6ABFC2AC5962}" dt="2022-09-22T19:39:22.827" v="0"/>
          <ac:grpSpMkLst>
            <pc:docMk/>
            <pc:sldMk cId="1947996222" sldId="534"/>
            <ac:grpSpMk id="22" creationId="{00000000-0000-0000-0000-000000000000}"/>
          </ac:grpSpMkLst>
        </pc:grpChg>
        <pc:grpChg chg="mod">
          <ac:chgData name="Sergio German Muños Rios" userId="S::dgrafico@noria.mx::490b3eab-2d75-45dc-8c0b-3b055a3e558b" providerId="AD" clId="Web-{3F3BF102-302D-C0FD-C8B8-6ABFC2AC5962}" dt="2022-09-22T19:39:22.827" v="0"/>
          <ac:grpSpMkLst>
            <pc:docMk/>
            <pc:sldMk cId="1947996222" sldId="534"/>
            <ac:grpSpMk id="25" creationId="{00000000-0000-0000-0000-000000000000}"/>
          </ac:grpSpMkLst>
        </pc:grp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1947996222" sldId="534"/>
            <ac:cxnSpMk id="4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1947996222" sldId="534"/>
            <ac:cxnSpMk id="16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1947996222" sldId="534"/>
            <ac:cxnSpMk id="17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1947996222" sldId="534"/>
            <ac:cxnSpMk id="18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1947996222" sldId="534"/>
            <ac:cxnSpMk id="19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1947996222" sldId="534"/>
            <ac:cxnSpMk id="20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1947996222" sldId="534"/>
            <ac:cxnSpMk id="28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1947996222" sldId="534"/>
            <ac:cxnSpMk id="33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1947996222" sldId="534"/>
            <ac:cxnSpMk id="34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1947996222" sldId="534"/>
            <ac:cxnSpMk id="35" creationId="{00000000-0000-0000-0000-000000000000}"/>
          </ac:cxnSpMkLst>
        </pc:cxn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2399734031" sldId="535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399734031" sldId="535"/>
            <ac:spMk id="2" creationId="{4E6E6AA5-4389-F044-ACA5-D4804DB2BA2D}"/>
          </ac:spMkLst>
        </pc:sp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25448308" sldId="536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448308" sldId="536"/>
            <ac:spMk id="2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448308" sldId="536"/>
            <ac:spMk id="37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448308" sldId="536"/>
            <ac:spMk id="38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448308" sldId="536"/>
            <ac:spMk id="39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448308" sldId="536"/>
            <ac:spMk id="62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448308" sldId="536"/>
            <ac:spMk id="64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448308" sldId="536"/>
            <ac:spMk id="65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448308" sldId="536"/>
            <ac:spMk id="68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448308" sldId="536"/>
            <ac:spMk id="69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448308" sldId="536"/>
            <ac:spMk id="70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448308" sldId="536"/>
            <ac:spMk id="71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448308" sldId="536"/>
            <ac:spMk id="72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448308" sldId="536"/>
            <ac:spMk id="74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448308" sldId="536"/>
            <ac:spMk id="77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448308" sldId="536"/>
            <ac:spMk id="78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448308" sldId="536"/>
            <ac:spMk id="79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448308" sldId="536"/>
            <ac:spMk id="80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448308" sldId="536"/>
            <ac:spMk id="81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448308" sldId="536"/>
            <ac:spMk id="82" creationId="{00000000-0000-0000-0000-000000000000}"/>
          </ac:spMkLst>
        </pc:sp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40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41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42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43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44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45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46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47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48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49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50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51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52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53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54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55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56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57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58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59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60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61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63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66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67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73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75" creationId="{00000000-0000-0000-0000-000000000000}"/>
          </ac:cxnSpMkLst>
        </pc:cxnChg>
        <pc:cxnChg chg="mod">
          <ac:chgData name="Sergio German Muños Rios" userId="S::dgrafico@noria.mx::490b3eab-2d75-45dc-8c0b-3b055a3e558b" providerId="AD" clId="Web-{3F3BF102-302D-C0FD-C8B8-6ABFC2AC5962}" dt="2022-09-22T19:39:22.827" v="0"/>
          <ac:cxnSpMkLst>
            <pc:docMk/>
            <pc:sldMk cId="25448308" sldId="536"/>
            <ac:cxnSpMk id="76" creationId="{00000000-0000-0000-0000-000000000000}"/>
          </ac:cxnSpMkLst>
        </pc:cxn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721431791" sldId="537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721431791" sldId="537"/>
            <ac:spMk id="2" creationId="{00000000-0000-0000-0000-000000000000}"/>
          </ac:spMkLst>
        </pc:spChg>
        <pc:graphicFrameChg chg="mod modGraphic">
          <ac:chgData name="Sergio German Muños Rios" userId="S::dgrafico@noria.mx::490b3eab-2d75-45dc-8c0b-3b055a3e558b" providerId="AD" clId="Web-{3F3BF102-302D-C0FD-C8B8-6ABFC2AC5962}" dt="2022-09-22T19:39:22.827" v="0"/>
          <ac:graphicFrameMkLst>
            <pc:docMk/>
            <pc:sldMk cId="721431791" sldId="537"/>
            <ac:graphicFrameMk id="9" creationId="{00000000-0000-0000-0000-000000000000}"/>
          </ac:graphicFrameMkLst>
        </pc:graphicFrameChg>
        <pc:graphicFrameChg chg="mod modGraphic">
          <ac:chgData name="Sergio German Muños Rios" userId="S::dgrafico@noria.mx::490b3eab-2d75-45dc-8c0b-3b055a3e558b" providerId="AD" clId="Web-{3F3BF102-302D-C0FD-C8B8-6ABFC2AC5962}" dt="2022-09-22T19:39:22.827" v="0"/>
          <ac:graphicFrameMkLst>
            <pc:docMk/>
            <pc:sldMk cId="721431791" sldId="537"/>
            <ac:graphicFrameMk id="13" creationId="{00000000-0000-0000-0000-000000000000}"/>
          </ac:graphicFrameMkLst>
        </pc:graphicFrameChg>
        <pc:graphicFrameChg chg="mod">
          <ac:chgData name="Sergio German Muños Rios" userId="S::dgrafico@noria.mx::490b3eab-2d75-45dc-8c0b-3b055a3e558b" providerId="AD" clId="Web-{3F3BF102-302D-C0FD-C8B8-6ABFC2AC5962}" dt="2022-09-22T19:39:22.827" v="0"/>
          <ac:graphicFrameMkLst>
            <pc:docMk/>
            <pc:sldMk cId="721431791" sldId="537"/>
            <ac:graphicFrameMk id="14" creationId="{00000000-0000-0000-0000-000000000000}"/>
          </ac:graphicFrameMkLst>
        </pc:graphicFrame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2820142727" sldId="538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820142727" sldId="538"/>
            <ac:spMk id="5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820142727" sldId="538"/>
            <ac:spMk id="6" creationId="{00000000-0000-0000-0000-000000000000}"/>
          </ac:spMkLst>
        </pc:sp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k cId="2820142727" sldId="538"/>
            <ac:picMk id="7" creationId="{0A216582-48EE-4DC1-A1B2-4706AD50ED50}"/>
          </ac:picMkLst>
        </pc:pic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k cId="2820142727" sldId="538"/>
            <ac:picMk id="9218" creationId="{00000000-0000-0000-0000-000000000000}"/>
          </ac:picMkLst>
        </pc:pic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2175379012" sldId="539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175379012" sldId="539"/>
            <ac:spMk id="2" creationId="{00000000-0000-0000-0000-000000000000}"/>
          </ac:spMkLst>
        </pc:spChg>
        <pc:graphicFrameChg chg="mod">
          <ac:chgData name="Sergio German Muños Rios" userId="S::dgrafico@noria.mx::490b3eab-2d75-45dc-8c0b-3b055a3e558b" providerId="AD" clId="Web-{3F3BF102-302D-C0FD-C8B8-6ABFC2AC5962}" dt="2022-09-22T19:39:22.827" v="0"/>
          <ac:graphicFrameMkLst>
            <pc:docMk/>
            <pc:sldMk cId="2175379012" sldId="539"/>
            <ac:graphicFrameMk id="5" creationId="{00000000-0000-0000-0000-000000000000}"/>
          </ac:graphicFrameMkLst>
        </pc:graphicFrameChg>
        <pc:graphicFrameChg chg="mod">
          <ac:chgData name="Sergio German Muños Rios" userId="S::dgrafico@noria.mx::490b3eab-2d75-45dc-8c0b-3b055a3e558b" providerId="AD" clId="Web-{3F3BF102-302D-C0FD-C8B8-6ABFC2AC5962}" dt="2022-09-22T19:39:22.827" v="0"/>
          <ac:graphicFrameMkLst>
            <pc:docMk/>
            <pc:sldMk cId="2175379012" sldId="539"/>
            <ac:graphicFrameMk id="7" creationId="{00000000-0000-0000-0000-000000000000}"/>
          </ac:graphicFrameMkLst>
        </pc:graphicFrame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3966074118" sldId="542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3966074118" sldId="542"/>
            <ac:spMk id="2" creationId="{4E6E6AA5-4389-F044-ACA5-D4804DB2BA2D}"/>
          </ac:spMkLst>
        </pc:sp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733525563" sldId="543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733525563" sldId="543"/>
            <ac:spMk id="2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733525563" sldId="543"/>
            <ac:spMk id="3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733525563" sldId="543"/>
            <ac:spMk id="5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733525563" sldId="543"/>
            <ac:spMk id="11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733525563" sldId="543"/>
            <ac:spMk id="12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733525563" sldId="543"/>
            <ac:spMk id="13" creationId="{00000000-0000-0000-0000-000000000000}"/>
          </ac:spMkLst>
        </pc:spChg>
        <pc:graphicFrameChg chg="mod modGraphic">
          <ac:chgData name="Sergio German Muños Rios" userId="S::dgrafico@noria.mx::490b3eab-2d75-45dc-8c0b-3b055a3e558b" providerId="AD" clId="Web-{3F3BF102-302D-C0FD-C8B8-6ABFC2AC5962}" dt="2022-09-22T19:39:22.827" v="0"/>
          <ac:graphicFrameMkLst>
            <pc:docMk/>
            <pc:sldMk cId="733525563" sldId="543"/>
            <ac:graphicFrameMk id="7" creationId="{00000000-0000-0000-0000-000000000000}"/>
          </ac:graphicFrameMkLst>
        </pc:graphicFrameChg>
        <pc:graphicFrameChg chg="mod modGraphic">
          <ac:chgData name="Sergio German Muños Rios" userId="S::dgrafico@noria.mx::490b3eab-2d75-45dc-8c0b-3b055a3e558b" providerId="AD" clId="Web-{3F3BF102-302D-C0FD-C8B8-6ABFC2AC5962}" dt="2022-09-22T19:39:22.827" v="0"/>
          <ac:graphicFrameMkLst>
            <pc:docMk/>
            <pc:sldMk cId="733525563" sldId="543"/>
            <ac:graphicFrameMk id="8" creationId="{00000000-0000-0000-0000-000000000000}"/>
          </ac:graphicFrameMkLst>
        </pc:graphicFrameChg>
        <pc:graphicFrameChg chg="mod modGraphic">
          <ac:chgData name="Sergio German Muños Rios" userId="S::dgrafico@noria.mx::490b3eab-2d75-45dc-8c0b-3b055a3e558b" providerId="AD" clId="Web-{3F3BF102-302D-C0FD-C8B8-6ABFC2AC5962}" dt="2022-09-22T19:39:22.827" v="0"/>
          <ac:graphicFrameMkLst>
            <pc:docMk/>
            <pc:sldMk cId="733525563" sldId="543"/>
            <ac:graphicFrameMk id="10" creationId="{00000000-0000-0000-0000-000000000000}"/>
          </ac:graphicFrameMkLst>
        </pc:graphicFrame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k cId="733525563" sldId="543"/>
            <ac:picMk id="4" creationId="{00000000-0000-0000-0000-000000000000}"/>
          </ac:picMkLst>
        </pc:pic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413357181" sldId="544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13357181" sldId="544"/>
            <ac:spMk id="5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413357181" sldId="544"/>
            <ac:spMk id="8" creationId="{00000000-0000-0000-0000-000000000000}"/>
          </ac:spMkLst>
        </pc:spChg>
        <pc:graphicFrameChg chg="mod modGraphic">
          <ac:chgData name="Sergio German Muños Rios" userId="S::dgrafico@noria.mx::490b3eab-2d75-45dc-8c0b-3b055a3e558b" providerId="AD" clId="Web-{3F3BF102-302D-C0FD-C8B8-6ABFC2AC5962}" dt="2022-09-22T19:39:22.827" v="0"/>
          <ac:graphicFrameMkLst>
            <pc:docMk/>
            <pc:sldMk cId="413357181" sldId="544"/>
            <ac:graphicFrameMk id="11" creationId="{00000000-0000-0000-0000-000000000000}"/>
          </ac:graphicFrameMkLst>
        </pc:graphicFrame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k cId="413357181" sldId="544"/>
            <ac:picMk id="2" creationId="{00000000-0000-0000-0000-000000000000}"/>
          </ac:picMkLst>
        </pc:pic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1678596655" sldId="545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2" creationId="{594AC7D7-C871-D445-BBF3-98272E1D08F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35" creationId="{24ADB4E4-91E3-8490-18F7-F999C29E9219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37" creationId="{57729C36-B8CE-02B5-2679-F771A12B41BD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38" creationId="{E44F3D06-F668-41D4-A86F-F7207F420E0B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42" creationId="{521A7833-85CE-A7A5-B021-B33EC606587E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45" creationId="{7144D210-B2EB-6FCC-0108-2AA33EDBCC06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53" creationId="{45AD27C7-6722-E26C-7389-BD225CE3DB86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54" creationId="{C1E00804-6903-8320-7951-808FE6A0A96A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55" creationId="{AC055F92-E509-5EAB-222B-ED7868B763FA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56" creationId="{5C57BBC3-ABFA-85EF-83AB-E9C7157D82D3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57" creationId="{9BDB879C-D6AC-B386-3F22-5D01890E9992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58" creationId="{3E45E4E1-19B2-9DAA-C83D-A9243D86C72C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59" creationId="{11568F42-8806-4B11-4833-9E8A2E96C11A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60" creationId="{816737F5-BADD-5A85-633D-3550A7B1AF3F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61" creationId="{98379DA7-E131-9848-A003-7B9C98B13ABC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63" creationId="{9A6140F1-049A-72F4-BA60-2CCED4FE338B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66" creationId="{50AAD19A-5299-EA39-AE13-CE0EC4A8DBD2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67" creationId="{A2A9436C-5F9B-19BC-B6EC-4ADEDA650B27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68" creationId="{A9CD6025-9F82-E8F9-ECBE-A444DF4528DE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69" creationId="{9AF49C3F-711B-FA3C-B730-6C181FEE7DCC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70" creationId="{AAB9E186-5286-3EBE-D05E-5A429140C724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678596655" sldId="545"/>
            <ac:spMk id="76" creationId="{0F50DDE2-FF03-3F5C-8542-B32763AE50A2}"/>
          </ac:spMkLst>
        </pc:spChg>
        <pc:grpChg chg="mod">
          <ac:chgData name="Sergio German Muños Rios" userId="S::dgrafico@noria.mx::490b3eab-2d75-45dc-8c0b-3b055a3e558b" providerId="AD" clId="Web-{3F3BF102-302D-C0FD-C8B8-6ABFC2AC5962}" dt="2022-09-22T19:39:22.827" v="0"/>
          <ac:grpSpMkLst>
            <pc:docMk/>
            <pc:sldMk cId="1678596655" sldId="545"/>
            <ac:grpSpMk id="34" creationId="{1590E5D3-2525-8847-ABAD-5D657051FE3B}"/>
          </ac:grpSpMkLst>
        </pc:grp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1260334010" sldId="546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260334010" sldId="546"/>
            <ac:spMk id="2" creationId="{FC3A4AC8-0EB8-33C5-EA6B-6874D1A582C6}"/>
          </ac:spMkLst>
        </pc:sp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3186744442" sldId="547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3186744442" sldId="547"/>
            <ac:spMk id="2" creationId="{FDDA29B9-5DD3-AC23-4E5B-FA5F85CA80AD}"/>
          </ac:spMkLst>
        </pc:sp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1489871164" sldId="548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489871164" sldId="548"/>
            <ac:spMk id="2" creationId="{52586515-DD45-559F-3860-07C454F1FFC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489871164" sldId="548"/>
            <ac:spMk id="3" creationId="{0A405649-8DFE-E7BE-ACF1-9A6421F40253}"/>
          </ac:spMkLst>
        </pc:sp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68578995" sldId="549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68578995" sldId="549"/>
            <ac:spMk id="5" creationId="{00000000-0000-0000-0000-000000000000}"/>
          </ac:spMkLst>
        </pc:spChg>
        <pc:graphicFrameChg chg="mod modGraphic">
          <ac:chgData name="Sergio German Muños Rios" userId="S::dgrafico@noria.mx::490b3eab-2d75-45dc-8c0b-3b055a3e558b" providerId="AD" clId="Web-{3F3BF102-302D-C0FD-C8B8-6ABFC2AC5962}" dt="2022-09-22T19:39:22.827" v="0"/>
          <ac:graphicFrameMkLst>
            <pc:docMk/>
            <pc:sldMk cId="68578995" sldId="549"/>
            <ac:graphicFrameMk id="7" creationId="{00000000-0000-0000-0000-000000000000}"/>
          </ac:graphicFrameMkLst>
        </pc:graphicFrame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1023914520" sldId="550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1023914520" sldId="550"/>
            <ac:spMk id="5" creationId="{00000000-0000-0000-0000-000000000000}"/>
          </ac:spMkLst>
        </pc:spChg>
        <pc:graphicFrameChg chg="mod modGraphic">
          <ac:chgData name="Sergio German Muños Rios" userId="S::dgrafico@noria.mx::490b3eab-2d75-45dc-8c0b-3b055a3e558b" providerId="AD" clId="Web-{3F3BF102-302D-C0FD-C8B8-6ABFC2AC5962}" dt="2022-09-22T19:39:22.827" v="0"/>
          <ac:graphicFrameMkLst>
            <pc:docMk/>
            <pc:sldMk cId="1023914520" sldId="550"/>
            <ac:graphicFrameMk id="4" creationId="{00000000-0000-0000-0000-000000000000}"/>
          </ac:graphicFrameMkLst>
        </pc:graphicFrame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3476037695" sldId="552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3476037695" sldId="552"/>
            <ac:spMk id="2" creationId="{00000000-0000-0000-0000-000000000000}"/>
          </ac:spMkLst>
        </pc:spChg>
        <pc:graphicFrameChg chg="mod">
          <ac:chgData name="Sergio German Muños Rios" userId="S::dgrafico@noria.mx::490b3eab-2d75-45dc-8c0b-3b055a3e558b" providerId="AD" clId="Web-{3F3BF102-302D-C0FD-C8B8-6ABFC2AC5962}" dt="2022-09-22T19:39:22.827" v="0"/>
          <ac:graphicFrameMkLst>
            <pc:docMk/>
            <pc:sldMk cId="3476037695" sldId="552"/>
            <ac:graphicFrameMk id="8" creationId="{00000000-0000-0000-0000-000000000000}"/>
          </ac:graphicFrameMkLst>
        </pc:graphicFrameChg>
        <pc:graphicFrameChg chg="mod">
          <ac:chgData name="Sergio German Muños Rios" userId="S::dgrafico@noria.mx::490b3eab-2d75-45dc-8c0b-3b055a3e558b" providerId="AD" clId="Web-{3F3BF102-302D-C0FD-C8B8-6ABFC2AC5962}" dt="2022-09-22T19:39:22.827" v="0"/>
          <ac:graphicFrameMkLst>
            <pc:docMk/>
            <pc:sldMk cId="3476037695" sldId="552"/>
            <ac:graphicFrameMk id="11" creationId="{00000000-0000-0000-0000-000000000000}"/>
          </ac:graphicFrameMkLst>
        </pc:graphicFrameChg>
        <pc:graphicFrameChg chg="mod modGraphic">
          <ac:chgData name="Sergio German Muños Rios" userId="S::dgrafico@noria.mx::490b3eab-2d75-45dc-8c0b-3b055a3e558b" providerId="AD" clId="Web-{3F3BF102-302D-C0FD-C8B8-6ABFC2AC5962}" dt="2022-09-22T19:39:22.827" v="0"/>
          <ac:graphicFrameMkLst>
            <pc:docMk/>
            <pc:sldMk cId="3476037695" sldId="552"/>
            <ac:graphicFrameMk id="12" creationId="{00000000-0000-0000-0000-000000000000}"/>
          </ac:graphicFrameMkLst>
        </pc:graphicFrameChg>
        <pc:graphicFrameChg chg="mod modGraphic">
          <ac:chgData name="Sergio German Muños Rios" userId="S::dgrafico@noria.mx::490b3eab-2d75-45dc-8c0b-3b055a3e558b" providerId="AD" clId="Web-{3F3BF102-302D-C0FD-C8B8-6ABFC2AC5962}" dt="2022-09-22T19:39:22.827" v="0"/>
          <ac:graphicFrameMkLst>
            <pc:docMk/>
            <pc:sldMk cId="3476037695" sldId="552"/>
            <ac:graphicFrameMk id="13" creationId="{00000000-0000-0000-0000-000000000000}"/>
          </ac:graphicFrameMkLst>
        </pc:graphicFrame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3966383690" sldId="553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3966383690" sldId="553"/>
            <ac:spMk id="3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3966383690" sldId="553"/>
            <ac:spMk id="9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3966383690" sldId="553"/>
            <ac:spMk id="11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3966383690" sldId="553"/>
            <ac:spMk id="12" creationId="{00000000-0000-0000-0000-000000000000}"/>
          </ac:spMkLst>
        </pc:sp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k cId="3966383690" sldId="553"/>
            <ac:picMk id="6" creationId="{00000000-0000-0000-0000-000000000000}"/>
          </ac:picMkLst>
        </pc:pic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k cId="3966383690" sldId="553"/>
            <ac:picMk id="7" creationId="{00000000-0000-0000-0000-000000000000}"/>
          </ac:picMkLst>
        </pc:pic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k cId="3966383690" sldId="553"/>
            <ac:picMk id="10" creationId="{00000000-0000-0000-0000-000000000000}"/>
          </ac:picMkLst>
        </pc:pic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2819823053" sldId="555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819823053" sldId="555"/>
            <ac:spMk id="5" creationId="{00000000-0000-0000-0000-000000000000}"/>
          </ac:spMkLst>
        </pc:spChg>
        <pc:graphicFrameChg chg="mod">
          <ac:chgData name="Sergio German Muños Rios" userId="S::dgrafico@noria.mx::490b3eab-2d75-45dc-8c0b-3b055a3e558b" providerId="AD" clId="Web-{3F3BF102-302D-C0FD-C8B8-6ABFC2AC5962}" dt="2022-09-22T19:39:22.827" v="0"/>
          <ac:graphicFrameMkLst>
            <pc:docMk/>
            <pc:sldMk cId="2819823053" sldId="555"/>
            <ac:graphicFrameMk id="13" creationId="{00000000-0000-0000-0000-000000000000}"/>
          </ac:graphicFrameMkLst>
        </pc:graphicFrame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558478537" sldId="556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558478537" sldId="556"/>
            <ac:spMk id="5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558478537" sldId="556"/>
            <ac:spMk id="6" creationId="{00000000-0000-0000-0000-000000000000}"/>
          </ac:spMkLst>
        </pc:sp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k cId="558478537" sldId="556"/>
            <ac:picMk id="9" creationId="{00000000-0000-0000-0000-000000000000}"/>
          </ac:picMkLst>
        </pc:pic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k cId="558478537" sldId="556"/>
            <ac:picMk id="10" creationId="{00000000-0000-0000-0000-000000000000}"/>
          </ac:picMkLst>
        </pc:picChg>
      </pc:sldChg>
      <pc:sldChg chg="modSp">
        <pc:chgData name="Sergio German Muños Rios" userId="S::dgrafico@noria.mx::490b3eab-2d75-45dc-8c0b-3b055a3e558b" providerId="AD" clId="Web-{3F3BF102-302D-C0FD-C8B8-6ABFC2AC5962}" dt="2022-09-22T19:39:22.827" v="0"/>
        <pc:sldMkLst>
          <pc:docMk/>
          <pc:sldMk cId="2541293563" sldId="557"/>
        </pc:sld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41293563" sldId="557"/>
            <ac:spMk id="2" creationId="{52586515-DD45-559F-3860-07C454F1FFC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k cId="2541293563" sldId="557"/>
            <ac:spMk id="3" creationId="{0A405649-8DFE-E7BE-ACF1-9A6421F40253}"/>
          </ac:spMkLst>
        </pc:spChg>
      </pc:sldChg>
      <pc:sldMasterChg chg="modSp">
        <pc:chgData name="Sergio German Muños Rios" userId="S::dgrafico@noria.mx::490b3eab-2d75-45dc-8c0b-3b055a3e558b" providerId="AD" clId="Web-{3F3BF102-302D-C0FD-C8B8-6ABFC2AC5962}" dt="2022-09-22T19:39:22.827" v="0"/>
        <pc:sldMasterMkLst>
          <pc:docMk/>
          <pc:sldMasterMk cId="1423575879" sldId="2147483654"/>
        </pc:sldMaster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asterMk cId="1423575879" sldId="2147483654"/>
            <ac:spMk id="12" creationId="{9C74C144-40F3-5346-8E0E-B3FCA2487984}"/>
          </ac:spMkLst>
        </pc:sp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asterMk cId="1423575879" sldId="2147483654"/>
            <ac:picMk id="3" creationId="{68CFA87B-F0B0-969B-AA0B-2A94603FE4F9}"/>
          </ac:picMkLst>
        </pc:pic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asterMk cId="1423575879" sldId="2147483654"/>
            <ac:picMk id="7" creationId="{FEF6F12D-5095-2D9C-0EA1-C73CF11A1B1D}"/>
          </ac:picMkLst>
        </pc:pic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asterMk cId="1423575879" sldId="2147483654"/>
            <ac:picMk id="8" creationId="{DC5B4672-EBB4-19C9-C563-35A1617A1853}"/>
          </ac:picMkLst>
        </pc:pic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asterMk cId="1423575879" sldId="2147483654"/>
            <ac:picMk id="10" creationId="{13BAEC7B-4FB0-58E4-8E8C-D1994FBAB653}"/>
          </ac:picMkLst>
        </pc:picChg>
      </pc:sldMasterChg>
      <pc:sldMasterChg chg="modSp modSldLayout">
        <pc:chgData name="Sergio German Muños Rios" userId="S::dgrafico@noria.mx::490b3eab-2d75-45dc-8c0b-3b055a3e558b" providerId="AD" clId="Web-{3F3BF102-302D-C0FD-C8B8-6ABFC2AC5962}" dt="2022-09-22T19:39:22.827" v="0"/>
        <pc:sldMasterMkLst>
          <pc:docMk/>
          <pc:sldMasterMk cId="2328870246" sldId="2147483664"/>
        </pc:sldMaster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asterMk cId="2328870246" sldId="2147483664"/>
            <ac:spMk id="2" creationId="{82EF0B20-CA6B-B343-A7C3-35803DE14995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asterMk cId="2328870246" sldId="2147483664"/>
            <ac:spMk id="4" creationId="{246F1726-08FA-0D46-9455-FB5016143C7D}"/>
          </ac:spMkLst>
        </pc:sp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asterMk cId="2328870246" sldId="2147483664"/>
            <ac:picMk id="3" creationId="{00000000-0000-0000-0000-000000000000}"/>
          </ac:picMkLst>
        </pc:pic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asterMk cId="2328870246" sldId="2147483664"/>
            <ac:picMk id="5" creationId="{FB6E12EA-7B15-BABC-8D16-524A35507295}"/>
          </ac:picMkLst>
        </pc:pic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asterMk cId="2328870246" sldId="2147483664"/>
            <ac:picMk id="7" creationId="{17A15D31-28D5-154E-8DBA-65D2663FD5C8}"/>
          </ac:picMkLst>
        </pc:pic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asterMk cId="2328870246" sldId="2147483664"/>
            <ac:picMk id="14" creationId="{1279DE94-B4DA-38ED-9E2C-D808B94F24EA}"/>
          </ac:picMkLst>
        </pc:picChg>
        <pc:sldLayoutChg chg="modSp">
          <pc:chgData name="Sergio German Muños Rios" userId="S::dgrafico@noria.mx::490b3eab-2d75-45dc-8c0b-3b055a3e558b" providerId="AD" clId="Web-{3F3BF102-302D-C0FD-C8B8-6ABFC2AC5962}" dt="2022-09-22T19:39:22.827" v="0"/>
          <pc:sldLayoutMkLst>
            <pc:docMk/>
            <pc:sldMasterMk cId="2328870246" sldId="2147483664"/>
            <pc:sldLayoutMk cId="1885134393" sldId="2147483665"/>
          </pc:sldLayoutMkLst>
          <pc:spChg chg="mod">
            <ac:chgData name="Sergio German Muños Rios" userId="S::dgrafico@noria.mx::490b3eab-2d75-45dc-8c0b-3b055a3e558b" providerId="AD" clId="Web-{3F3BF102-302D-C0FD-C8B8-6ABFC2AC5962}" dt="2022-09-22T19:39:22.827" v="0"/>
            <ac:spMkLst>
              <pc:docMk/>
              <pc:sldMasterMk cId="2328870246" sldId="2147483664"/>
              <pc:sldLayoutMk cId="1885134393" sldId="2147483665"/>
              <ac:spMk id="3" creationId="{D09EFECD-D350-FF42-8E0B-475F1F781277}"/>
            </ac:spMkLst>
          </pc:spChg>
          <pc:spChg chg="mod">
            <ac:chgData name="Sergio German Muños Rios" userId="S::dgrafico@noria.mx::490b3eab-2d75-45dc-8c0b-3b055a3e558b" providerId="AD" clId="Web-{3F3BF102-302D-C0FD-C8B8-6ABFC2AC5962}" dt="2022-09-22T19:39:22.827" v="0"/>
            <ac:spMkLst>
              <pc:docMk/>
              <pc:sldMasterMk cId="2328870246" sldId="2147483664"/>
              <pc:sldLayoutMk cId="1885134393" sldId="2147483665"/>
              <ac:spMk id="4" creationId="{17F333C8-057C-B545-82C5-3C58AD9BA9DB}"/>
            </ac:spMkLst>
          </pc:spChg>
        </pc:sldLayoutChg>
        <pc:sldLayoutChg chg="modSp">
          <pc:chgData name="Sergio German Muños Rios" userId="S::dgrafico@noria.mx::490b3eab-2d75-45dc-8c0b-3b055a3e558b" providerId="AD" clId="Web-{3F3BF102-302D-C0FD-C8B8-6ABFC2AC5962}" dt="2022-09-22T19:39:22.827" v="0"/>
          <pc:sldLayoutMkLst>
            <pc:docMk/>
            <pc:sldMasterMk cId="2328870246" sldId="2147483664"/>
            <pc:sldLayoutMk cId="2165010878" sldId="2147483668"/>
          </pc:sldLayoutMkLst>
          <pc:spChg chg="mod">
            <ac:chgData name="Sergio German Muños Rios" userId="S::dgrafico@noria.mx::490b3eab-2d75-45dc-8c0b-3b055a3e558b" providerId="AD" clId="Web-{3F3BF102-302D-C0FD-C8B8-6ABFC2AC5962}" dt="2022-09-22T19:39:22.827" v="0"/>
            <ac:spMkLst>
              <pc:docMk/>
              <pc:sldMasterMk cId="2328870246" sldId="2147483664"/>
              <pc:sldLayoutMk cId="2165010878" sldId="2147483668"/>
              <ac:spMk id="6" creationId="{4860E7F8-4458-3B42-B1E0-C752FB120E1D}"/>
            </ac:spMkLst>
          </pc:spChg>
          <pc:spChg chg="mod">
            <ac:chgData name="Sergio German Muños Rios" userId="S::dgrafico@noria.mx::490b3eab-2d75-45dc-8c0b-3b055a3e558b" providerId="AD" clId="Web-{3F3BF102-302D-C0FD-C8B8-6ABFC2AC5962}" dt="2022-09-22T19:39:22.827" v="0"/>
            <ac:spMkLst>
              <pc:docMk/>
              <pc:sldMasterMk cId="2328870246" sldId="2147483664"/>
              <pc:sldLayoutMk cId="2165010878" sldId="2147483668"/>
              <ac:spMk id="11" creationId="{B7DAC05E-D73B-BD48-BF77-D3D88165B86A}"/>
            </ac:spMkLst>
          </pc:spChg>
        </pc:sldLayoutChg>
        <pc:sldLayoutChg chg="modSp">
          <pc:chgData name="Sergio German Muños Rios" userId="S::dgrafico@noria.mx::490b3eab-2d75-45dc-8c0b-3b055a3e558b" providerId="AD" clId="Web-{3F3BF102-302D-C0FD-C8B8-6ABFC2AC5962}" dt="2022-09-22T19:39:22.827" v="0"/>
          <pc:sldLayoutMkLst>
            <pc:docMk/>
            <pc:sldMasterMk cId="2328870246" sldId="2147483664"/>
            <pc:sldLayoutMk cId="2357215842" sldId="2147483669"/>
          </pc:sldLayoutMkLst>
          <pc:spChg chg="mod">
            <ac:chgData name="Sergio German Muños Rios" userId="S::dgrafico@noria.mx::490b3eab-2d75-45dc-8c0b-3b055a3e558b" providerId="AD" clId="Web-{3F3BF102-302D-C0FD-C8B8-6ABFC2AC5962}" dt="2022-09-22T19:39:22.827" v="0"/>
            <ac:spMkLst>
              <pc:docMk/>
              <pc:sldMasterMk cId="2328870246" sldId="2147483664"/>
              <pc:sldLayoutMk cId="2357215842" sldId="2147483669"/>
              <ac:spMk id="10" creationId="{00000000-0000-0000-0000-000000000000}"/>
            </ac:spMkLst>
          </pc:spChg>
          <pc:spChg chg="mod">
            <ac:chgData name="Sergio German Muños Rios" userId="S::dgrafico@noria.mx::490b3eab-2d75-45dc-8c0b-3b055a3e558b" providerId="AD" clId="Web-{3F3BF102-302D-C0FD-C8B8-6ABFC2AC5962}" dt="2022-09-22T19:39:22.827" v="0"/>
            <ac:spMkLst>
              <pc:docMk/>
              <pc:sldMasterMk cId="2328870246" sldId="2147483664"/>
              <pc:sldLayoutMk cId="2357215842" sldId="2147483669"/>
              <ac:spMk id="11" creationId="{00000000-0000-0000-0000-000000000000}"/>
            </ac:spMkLst>
          </pc:spChg>
          <pc:spChg chg="mod">
            <ac:chgData name="Sergio German Muños Rios" userId="S::dgrafico@noria.mx::490b3eab-2d75-45dc-8c0b-3b055a3e558b" providerId="AD" clId="Web-{3F3BF102-302D-C0FD-C8B8-6ABFC2AC5962}" dt="2022-09-22T19:39:22.827" v="0"/>
            <ac:spMkLst>
              <pc:docMk/>
              <pc:sldMasterMk cId="2328870246" sldId="2147483664"/>
              <pc:sldLayoutMk cId="2357215842" sldId="2147483669"/>
              <ac:spMk id="12" creationId="{00000000-0000-0000-0000-000000000000}"/>
            </ac:spMkLst>
          </pc:spChg>
          <pc:spChg chg="mod">
            <ac:chgData name="Sergio German Muños Rios" userId="S::dgrafico@noria.mx::490b3eab-2d75-45dc-8c0b-3b055a3e558b" providerId="AD" clId="Web-{3F3BF102-302D-C0FD-C8B8-6ABFC2AC5962}" dt="2022-09-22T19:39:22.827" v="0"/>
            <ac:spMkLst>
              <pc:docMk/>
              <pc:sldMasterMk cId="2328870246" sldId="2147483664"/>
              <pc:sldLayoutMk cId="2357215842" sldId="2147483669"/>
              <ac:spMk id="13" creationId="{00000000-0000-0000-0000-000000000000}"/>
            </ac:spMkLst>
          </pc:spChg>
        </pc:sldLayoutChg>
        <pc:sldLayoutChg chg="modSp">
          <pc:chgData name="Sergio German Muños Rios" userId="S::dgrafico@noria.mx::490b3eab-2d75-45dc-8c0b-3b055a3e558b" providerId="AD" clId="Web-{3F3BF102-302D-C0FD-C8B8-6ABFC2AC5962}" dt="2022-09-22T19:39:22.827" v="0"/>
          <pc:sldLayoutMkLst>
            <pc:docMk/>
            <pc:sldMasterMk cId="2328870246" sldId="2147483664"/>
            <pc:sldLayoutMk cId="1820942176" sldId="2147483671"/>
          </pc:sldLayoutMkLst>
          <pc:spChg chg="mod">
            <ac:chgData name="Sergio German Muños Rios" userId="S::dgrafico@noria.mx::490b3eab-2d75-45dc-8c0b-3b055a3e558b" providerId="AD" clId="Web-{3F3BF102-302D-C0FD-C8B8-6ABFC2AC5962}" dt="2022-09-22T19:39:22.827" v="0"/>
            <ac:spMkLst>
              <pc:docMk/>
              <pc:sldMasterMk cId="2328870246" sldId="2147483664"/>
              <pc:sldLayoutMk cId="1820942176" sldId="2147483671"/>
              <ac:spMk id="3" creationId="{00000000-0000-0000-0000-000000000000}"/>
            </ac:spMkLst>
          </pc:spChg>
          <pc:spChg chg="mod">
            <ac:chgData name="Sergio German Muños Rios" userId="S::dgrafico@noria.mx::490b3eab-2d75-45dc-8c0b-3b055a3e558b" providerId="AD" clId="Web-{3F3BF102-302D-C0FD-C8B8-6ABFC2AC5962}" dt="2022-09-22T19:39:22.827" v="0"/>
            <ac:spMkLst>
              <pc:docMk/>
              <pc:sldMasterMk cId="2328870246" sldId="2147483664"/>
              <pc:sldLayoutMk cId="1820942176" sldId="2147483671"/>
              <ac:spMk id="5" creationId="{00000000-0000-0000-0000-000000000000}"/>
            </ac:spMkLst>
          </pc:spChg>
          <pc:spChg chg="mod">
            <ac:chgData name="Sergio German Muños Rios" userId="S::dgrafico@noria.mx::490b3eab-2d75-45dc-8c0b-3b055a3e558b" providerId="AD" clId="Web-{3F3BF102-302D-C0FD-C8B8-6ABFC2AC5962}" dt="2022-09-22T19:39:22.827" v="0"/>
            <ac:spMkLst>
              <pc:docMk/>
              <pc:sldMasterMk cId="2328870246" sldId="2147483664"/>
              <pc:sldLayoutMk cId="1820942176" sldId="2147483671"/>
              <ac:spMk id="6" creationId="{00000000-0000-0000-0000-000000000000}"/>
            </ac:spMkLst>
          </pc:spChg>
          <pc:spChg chg="mod">
            <ac:chgData name="Sergio German Muños Rios" userId="S::dgrafico@noria.mx::490b3eab-2d75-45dc-8c0b-3b055a3e558b" providerId="AD" clId="Web-{3F3BF102-302D-C0FD-C8B8-6ABFC2AC5962}" dt="2022-09-22T19:39:22.827" v="0"/>
            <ac:spMkLst>
              <pc:docMk/>
              <pc:sldMasterMk cId="2328870246" sldId="2147483664"/>
              <pc:sldLayoutMk cId="1820942176" sldId="2147483671"/>
              <ac:spMk id="7" creationId="{00000000-0000-0000-0000-000000000000}"/>
            </ac:spMkLst>
          </pc:spChg>
        </pc:sldLayoutChg>
        <pc:sldLayoutChg chg="modSp">
          <pc:chgData name="Sergio German Muños Rios" userId="S::dgrafico@noria.mx::490b3eab-2d75-45dc-8c0b-3b055a3e558b" providerId="AD" clId="Web-{3F3BF102-302D-C0FD-C8B8-6ABFC2AC5962}" dt="2022-09-22T19:39:22.827" v="0"/>
          <pc:sldLayoutMkLst>
            <pc:docMk/>
            <pc:sldMasterMk cId="2328870246" sldId="2147483664"/>
            <pc:sldLayoutMk cId="1362423775" sldId="2147483673"/>
          </pc:sldLayoutMkLst>
          <pc:spChg chg="mod">
            <ac:chgData name="Sergio German Muños Rios" userId="S::dgrafico@noria.mx::490b3eab-2d75-45dc-8c0b-3b055a3e558b" providerId="AD" clId="Web-{3F3BF102-302D-C0FD-C8B8-6ABFC2AC5962}" dt="2022-09-22T19:39:22.827" v="0"/>
            <ac:spMkLst>
              <pc:docMk/>
              <pc:sldMasterMk cId="2328870246" sldId="2147483664"/>
              <pc:sldLayoutMk cId="1362423775" sldId="2147483673"/>
              <ac:spMk id="8" creationId="{00000000-0000-0000-0000-000000000000}"/>
            </ac:spMkLst>
          </pc:spChg>
          <pc:spChg chg="mod">
            <ac:chgData name="Sergio German Muños Rios" userId="S::dgrafico@noria.mx::490b3eab-2d75-45dc-8c0b-3b055a3e558b" providerId="AD" clId="Web-{3F3BF102-302D-C0FD-C8B8-6ABFC2AC5962}" dt="2022-09-22T19:39:22.827" v="0"/>
            <ac:spMkLst>
              <pc:docMk/>
              <pc:sldMasterMk cId="2328870246" sldId="2147483664"/>
              <pc:sldLayoutMk cId="1362423775" sldId="2147483673"/>
              <ac:spMk id="9" creationId="{00000000-0000-0000-0000-000000000000}"/>
            </ac:spMkLst>
          </pc:spChg>
          <pc:spChg chg="mod">
            <ac:chgData name="Sergio German Muños Rios" userId="S::dgrafico@noria.mx::490b3eab-2d75-45dc-8c0b-3b055a3e558b" providerId="AD" clId="Web-{3F3BF102-302D-C0FD-C8B8-6ABFC2AC5962}" dt="2022-09-22T19:39:22.827" v="0"/>
            <ac:spMkLst>
              <pc:docMk/>
              <pc:sldMasterMk cId="2328870246" sldId="2147483664"/>
              <pc:sldLayoutMk cId="1362423775" sldId="2147483673"/>
              <ac:spMk id="10" creationId="{00000000-0000-0000-0000-000000000000}"/>
            </ac:spMkLst>
          </pc:spChg>
        </pc:sldLayoutChg>
        <pc:sldLayoutChg chg="modSp">
          <pc:chgData name="Sergio German Muños Rios" userId="S::dgrafico@noria.mx::490b3eab-2d75-45dc-8c0b-3b055a3e558b" providerId="AD" clId="Web-{3F3BF102-302D-C0FD-C8B8-6ABFC2AC5962}" dt="2022-09-22T19:39:22.827" v="0"/>
          <pc:sldLayoutMkLst>
            <pc:docMk/>
            <pc:sldMasterMk cId="2328870246" sldId="2147483664"/>
            <pc:sldLayoutMk cId="1624917825" sldId="2147483674"/>
          </pc:sldLayoutMkLst>
          <pc:spChg chg="mod">
            <ac:chgData name="Sergio German Muños Rios" userId="S::dgrafico@noria.mx::490b3eab-2d75-45dc-8c0b-3b055a3e558b" providerId="AD" clId="Web-{3F3BF102-302D-C0FD-C8B8-6ABFC2AC5962}" dt="2022-09-22T19:39:22.827" v="0"/>
            <ac:spMkLst>
              <pc:docMk/>
              <pc:sldMasterMk cId="2328870246" sldId="2147483664"/>
              <pc:sldLayoutMk cId="1624917825" sldId="2147483674"/>
              <ac:spMk id="4" creationId="{FD520EB3-AF1E-B945-9553-94896C589D63}"/>
            </ac:spMkLst>
          </pc:spChg>
          <pc:spChg chg="mod">
            <ac:chgData name="Sergio German Muños Rios" userId="S::dgrafico@noria.mx::490b3eab-2d75-45dc-8c0b-3b055a3e558b" providerId="AD" clId="Web-{3F3BF102-302D-C0FD-C8B8-6ABFC2AC5962}" dt="2022-09-22T19:39:22.827" v="0"/>
            <ac:spMkLst>
              <pc:docMk/>
              <pc:sldMasterMk cId="2328870246" sldId="2147483664"/>
              <pc:sldLayoutMk cId="1624917825" sldId="2147483674"/>
              <ac:spMk id="5" creationId="{DDA3008A-2A83-764F-B6B9-A3E9D98113A8}"/>
            </ac:spMkLst>
          </pc:spChg>
        </pc:sldLayoutChg>
        <pc:sldLayoutChg chg="modSp">
          <pc:chgData name="Sergio German Muños Rios" userId="S::dgrafico@noria.mx::490b3eab-2d75-45dc-8c0b-3b055a3e558b" providerId="AD" clId="Web-{3F3BF102-302D-C0FD-C8B8-6ABFC2AC5962}" dt="2022-09-22T19:39:22.827" v="0"/>
          <pc:sldLayoutMkLst>
            <pc:docMk/>
            <pc:sldMasterMk cId="2328870246" sldId="2147483664"/>
            <pc:sldLayoutMk cId="1414725451" sldId="2147483682"/>
          </pc:sldLayoutMkLst>
          <pc:picChg chg="mod">
            <ac:chgData name="Sergio German Muños Rios" userId="S::dgrafico@noria.mx::490b3eab-2d75-45dc-8c0b-3b055a3e558b" providerId="AD" clId="Web-{3F3BF102-302D-C0FD-C8B8-6ABFC2AC5962}" dt="2022-09-22T19:39:22.827" v="0"/>
            <ac:picMkLst>
              <pc:docMk/>
              <pc:sldMasterMk cId="2328870246" sldId="2147483664"/>
              <pc:sldLayoutMk cId="1414725451" sldId="2147483682"/>
              <ac:picMk id="2" creationId="{32C6FC7F-252E-5A02-35C1-32876F9FAAA4}"/>
            </ac:picMkLst>
          </pc:picChg>
          <pc:picChg chg="mod">
            <ac:chgData name="Sergio German Muños Rios" userId="S::dgrafico@noria.mx::490b3eab-2d75-45dc-8c0b-3b055a3e558b" providerId="AD" clId="Web-{3F3BF102-302D-C0FD-C8B8-6ABFC2AC5962}" dt="2022-09-22T19:39:22.827" v="0"/>
            <ac:picMkLst>
              <pc:docMk/>
              <pc:sldMasterMk cId="2328870246" sldId="2147483664"/>
              <pc:sldLayoutMk cId="1414725451" sldId="2147483682"/>
              <ac:picMk id="6" creationId="{662E267B-92DC-F896-10AE-05C3D9E5F482}"/>
            </ac:picMkLst>
          </pc:picChg>
          <pc:picChg chg="mod">
            <ac:chgData name="Sergio German Muños Rios" userId="S::dgrafico@noria.mx::490b3eab-2d75-45dc-8c0b-3b055a3e558b" providerId="AD" clId="Web-{3F3BF102-302D-C0FD-C8B8-6ABFC2AC5962}" dt="2022-09-22T19:39:22.827" v="0"/>
            <ac:picMkLst>
              <pc:docMk/>
              <pc:sldMasterMk cId="2328870246" sldId="2147483664"/>
              <pc:sldLayoutMk cId="1414725451" sldId="2147483682"/>
              <ac:picMk id="17" creationId="{080D5C41-F902-6AE7-EF0A-08FC9C95427D}"/>
            </ac:picMkLst>
          </pc:picChg>
          <pc:picChg chg="mod">
            <ac:chgData name="Sergio German Muños Rios" userId="S::dgrafico@noria.mx::490b3eab-2d75-45dc-8c0b-3b055a3e558b" providerId="AD" clId="Web-{3F3BF102-302D-C0FD-C8B8-6ABFC2AC5962}" dt="2022-09-22T19:39:22.827" v="0"/>
            <ac:picMkLst>
              <pc:docMk/>
              <pc:sldMasterMk cId="2328870246" sldId="2147483664"/>
              <pc:sldLayoutMk cId="1414725451" sldId="2147483682"/>
              <ac:picMk id="474" creationId="{E8BDA0C5-A8E3-4B71-9895-98F296EE74D8}"/>
            </ac:picMkLst>
          </pc:picChg>
        </pc:sldLayoutChg>
        <pc:sldLayoutChg chg="modSp">
          <pc:chgData name="Sergio German Muños Rios" userId="S::dgrafico@noria.mx::490b3eab-2d75-45dc-8c0b-3b055a3e558b" providerId="AD" clId="Web-{3F3BF102-302D-C0FD-C8B8-6ABFC2AC5962}" dt="2022-09-22T19:39:22.827" v="0"/>
          <pc:sldLayoutMkLst>
            <pc:docMk/>
            <pc:sldMasterMk cId="2328870246" sldId="2147483664"/>
            <pc:sldLayoutMk cId="1048516442" sldId="2147483683"/>
          </pc:sldLayoutMkLst>
          <pc:picChg chg="mod">
            <ac:chgData name="Sergio German Muños Rios" userId="S::dgrafico@noria.mx::490b3eab-2d75-45dc-8c0b-3b055a3e558b" providerId="AD" clId="Web-{3F3BF102-302D-C0FD-C8B8-6ABFC2AC5962}" dt="2022-09-22T19:39:22.827" v="0"/>
            <ac:picMkLst>
              <pc:docMk/>
              <pc:sldMasterMk cId="2328870246" sldId="2147483664"/>
              <pc:sldLayoutMk cId="1048516442" sldId="2147483683"/>
              <ac:picMk id="7" creationId="{C7EC7B06-4B3C-F0D6-EDAA-0C145F010A1E}"/>
            </ac:picMkLst>
          </pc:picChg>
          <pc:picChg chg="mod">
            <ac:chgData name="Sergio German Muños Rios" userId="S::dgrafico@noria.mx::490b3eab-2d75-45dc-8c0b-3b055a3e558b" providerId="AD" clId="Web-{3F3BF102-302D-C0FD-C8B8-6ABFC2AC5962}" dt="2022-09-22T19:39:22.827" v="0"/>
            <ac:picMkLst>
              <pc:docMk/>
              <pc:sldMasterMk cId="2328870246" sldId="2147483664"/>
              <pc:sldLayoutMk cId="1048516442" sldId="2147483683"/>
              <ac:picMk id="8" creationId="{410D7D07-B6BD-B3F8-574E-ABD119B64A5C}"/>
            </ac:picMkLst>
          </pc:picChg>
          <pc:picChg chg="mod">
            <ac:chgData name="Sergio German Muños Rios" userId="S::dgrafico@noria.mx::490b3eab-2d75-45dc-8c0b-3b055a3e558b" providerId="AD" clId="Web-{3F3BF102-302D-C0FD-C8B8-6ABFC2AC5962}" dt="2022-09-22T19:39:22.827" v="0"/>
            <ac:picMkLst>
              <pc:docMk/>
              <pc:sldMasterMk cId="2328870246" sldId="2147483664"/>
              <pc:sldLayoutMk cId="1048516442" sldId="2147483683"/>
              <ac:picMk id="10" creationId="{3EB14B8E-54AC-3685-847A-4787EFEA290B}"/>
            </ac:picMkLst>
          </pc:picChg>
          <pc:picChg chg="mod">
            <ac:chgData name="Sergio German Muños Rios" userId="S::dgrafico@noria.mx::490b3eab-2d75-45dc-8c0b-3b055a3e558b" providerId="AD" clId="Web-{3F3BF102-302D-C0FD-C8B8-6ABFC2AC5962}" dt="2022-09-22T19:39:22.827" v="0"/>
            <ac:picMkLst>
              <pc:docMk/>
              <pc:sldMasterMk cId="2328870246" sldId="2147483664"/>
              <pc:sldLayoutMk cId="1048516442" sldId="2147483683"/>
              <ac:picMk id="460" creationId="{C95731D4-0918-4E75-B7D7-397C732A7D95}"/>
            </ac:picMkLst>
          </pc:picChg>
        </pc:sldLayoutChg>
        <pc:sldLayoutChg chg="modSp">
          <pc:chgData name="Sergio German Muños Rios" userId="S::dgrafico@noria.mx::490b3eab-2d75-45dc-8c0b-3b055a3e558b" providerId="AD" clId="Web-{3F3BF102-302D-C0FD-C8B8-6ABFC2AC5962}" dt="2022-09-22T19:39:22.827" v="0"/>
          <pc:sldLayoutMkLst>
            <pc:docMk/>
            <pc:sldMasterMk cId="2328870246" sldId="2147483664"/>
            <pc:sldLayoutMk cId="1217239249" sldId="2147483685"/>
          </pc:sldLayoutMkLst>
          <pc:picChg chg="mod">
            <ac:chgData name="Sergio German Muños Rios" userId="S::dgrafico@noria.mx::490b3eab-2d75-45dc-8c0b-3b055a3e558b" providerId="AD" clId="Web-{3F3BF102-302D-C0FD-C8B8-6ABFC2AC5962}" dt="2022-09-22T19:39:22.827" v="0"/>
            <ac:picMkLst>
              <pc:docMk/>
              <pc:sldMasterMk cId="2328870246" sldId="2147483664"/>
              <pc:sldLayoutMk cId="1217239249" sldId="2147483685"/>
              <ac:picMk id="2" creationId="{05C9E899-1023-EC1F-C140-AA66E2563A21}"/>
            </ac:picMkLst>
          </pc:picChg>
          <pc:picChg chg="mod">
            <ac:chgData name="Sergio German Muños Rios" userId="S::dgrafico@noria.mx::490b3eab-2d75-45dc-8c0b-3b055a3e558b" providerId="AD" clId="Web-{3F3BF102-302D-C0FD-C8B8-6ABFC2AC5962}" dt="2022-09-22T19:39:22.827" v="0"/>
            <ac:picMkLst>
              <pc:docMk/>
              <pc:sldMasterMk cId="2328870246" sldId="2147483664"/>
              <pc:sldLayoutMk cId="1217239249" sldId="2147483685"/>
              <ac:picMk id="8" creationId="{3907576B-EDF6-30E9-4A9D-26EB4B5AE0B8}"/>
            </ac:picMkLst>
          </pc:picChg>
          <pc:picChg chg="mod">
            <ac:chgData name="Sergio German Muños Rios" userId="S::dgrafico@noria.mx::490b3eab-2d75-45dc-8c0b-3b055a3e558b" providerId="AD" clId="Web-{3F3BF102-302D-C0FD-C8B8-6ABFC2AC5962}" dt="2022-09-22T19:39:22.827" v="0"/>
            <ac:picMkLst>
              <pc:docMk/>
              <pc:sldMasterMk cId="2328870246" sldId="2147483664"/>
              <pc:sldLayoutMk cId="1217239249" sldId="2147483685"/>
              <ac:picMk id="9" creationId="{C7EC7B06-4B3C-F0D6-EDAA-0C145F010A1E}"/>
            </ac:picMkLst>
          </pc:picChg>
          <pc:picChg chg="mod">
            <ac:chgData name="Sergio German Muños Rios" userId="S::dgrafico@noria.mx::490b3eab-2d75-45dc-8c0b-3b055a3e558b" providerId="AD" clId="Web-{3F3BF102-302D-C0FD-C8B8-6ABFC2AC5962}" dt="2022-09-22T19:39:22.827" v="0"/>
            <ac:picMkLst>
              <pc:docMk/>
              <pc:sldMasterMk cId="2328870246" sldId="2147483664"/>
              <pc:sldLayoutMk cId="1217239249" sldId="2147483685"/>
              <ac:picMk id="932" creationId="{2D18413A-53ED-448C-AB9D-6C4C8059AE1F}"/>
            </ac:picMkLst>
          </pc:picChg>
        </pc:sldLayoutChg>
        <pc:sldLayoutChg chg="modSp">
          <pc:chgData name="Sergio German Muños Rios" userId="S::dgrafico@noria.mx::490b3eab-2d75-45dc-8c0b-3b055a3e558b" providerId="AD" clId="Web-{3F3BF102-302D-C0FD-C8B8-6ABFC2AC5962}" dt="2022-09-22T19:39:22.827" v="0"/>
          <pc:sldLayoutMkLst>
            <pc:docMk/>
            <pc:sldMasterMk cId="2328870246" sldId="2147483664"/>
            <pc:sldLayoutMk cId="581422459" sldId="2147483687"/>
          </pc:sldLayoutMkLst>
          <pc:picChg chg="mod">
            <ac:chgData name="Sergio German Muños Rios" userId="S::dgrafico@noria.mx::490b3eab-2d75-45dc-8c0b-3b055a3e558b" providerId="AD" clId="Web-{3F3BF102-302D-C0FD-C8B8-6ABFC2AC5962}" dt="2022-09-22T19:39:22.827" v="0"/>
            <ac:picMkLst>
              <pc:docMk/>
              <pc:sldMasterMk cId="2328870246" sldId="2147483664"/>
              <pc:sldLayoutMk cId="581422459" sldId="2147483687"/>
              <ac:picMk id="6" creationId="{CB19962B-5D6C-B3E1-3441-C5D82E48D8D6}"/>
            </ac:picMkLst>
          </pc:picChg>
          <pc:picChg chg="mod">
            <ac:chgData name="Sergio German Muños Rios" userId="S::dgrafico@noria.mx::490b3eab-2d75-45dc-8c0b-3b055a3e558b" providerId="AD" clId="Web-{3F3BF102-302D-C0FD-C8B8-6ABFC2AC5962}" dt="2022-09-22T19:39:22.827" v="0"/>
            <ac:picMkLst>
              <pc:docMk/>
              <pc:sldMasterMk cId="2328870246" sldId="2147483664"/>
              <pc:sldLayoutMk cId="581422459" sldId="2147483687"/>
              <ac:picMk id="8" creationId="{D564470A-2498-7C05-9E00-527377DC02F4}"/>
            </ac:picMkLst>
          </pc:picChg>
          <pc:picChg chg="mod">
            <ac:chgData name="Sergio German Muños Rios" userId="S::dgrafico@noria.mx::490b3eab-2d75-45dc-8c0b-3b055a3e558b" providerId="AD" clId="Web-{3F3BF102-302D-C0FD-C8B8-6ABFC2AC5962}" dt="2022-09-22T19:39:22.827" v="0"/>
            <ac:picMkLst>
              <pc:docMk/>
              <pc:sldMasterMk cId="2328870246" sldId="2147483664"/>
              <pc:sldLayoutMk cId="581422459" sldId="2147483687"/>
              <ac:picMk id="10" creationId="{A820D578-21E5-A4A3-6B86-B2D57BA7604C}"/>
            </ac:picMkLst>
          </pc:picChg>
          <pc:picChg chg="mod">
            <ac:chgData name="Sergio German Muños Rios" userId="S::dgrafico@noria.mx::490b3eab-2d75-45dc-8c0b-3b055a3e558b" providerId="AD" clId="Web-{3F3BF102-302D-C0FD-C8B8-6ABFC2AC5962}" dt="2022-09-22T19:39:22.827" v="0"/>
            <ac:picMkLst>
              <pc:docMk/>
              <pc:sldMasterMk cId="2328870246" sldId="2147483664"/>
              <pc:sldLayoutMk cId="581422459" sldId="2147483687"/>
              <ac:picMk id="924" creationId="{8A1B2119-8259-4180-AC52-76CAFD0BE6C0}"/>
            </ac:picMkLst>
          </pc:picChg>
        </pc:sldLayoutChg>
      </pc:sldMasterChg>
      <pc:sldMasterChg chg="modSp">
        <pc:chgData name="Sergio German Muños Rios" userId="S::dgrafico@noria.mx::490b3eab-2d75-45dc-8c0b-3b055a3e558b" providerId="AD" clId="Web-{3F3BF102-302D-C0FD-C8B8-6ABFC2AC5962}" dt="2022-09-22T19:39:22.827" v="0"/>
        <pc:sldMasterMkLst>
          <pc:docMk/>
          <pc:sldMasterMk cId="1764657274" sldId="2147483678"/>
        </pc:sldMaster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asterMk cId="1764657274" sldId="2147483678"/>
            <ac:spMk id="2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asterMk cId="1764657274" sldId="2147483678"/>
            <ac:spMk id="3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asterMk cId="1764657274" sldId="2147483678"/>
            <ac:spMk id="11" creationId="{09CEA3E4-FFED-B8FF-F7C9-669AB52ACB57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asterMk cId="1764657274" sldId="2147483678"/>
            <ac:spMk id="12" creationId="{5AFD39A0-09A2-E783-CAFD-08BB1950ACF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asterMk cId="1764657274" sldId="2147483678"/>
            <ac:spMk id="17" creationId="{F1C66EBB-168D-BF0F-84C7-39A5DBFD47EE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asterMk cId="1764657274" sldId="2147483678"/>
            <ac:spMk id="18" creationId="{309D4FBA-741D-8B31-3CB4-F18CBD23B14A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asterMk cId="1764657274" sldId="2147483678"/>
            <ac:spMk id="19" creationId="{BD19D78D-2C62-CB1D-8144-36BA348CEDC9}"/>
          </ac:spMkLst>
        </pc:sp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asterMk cId="1764657274" sldId="2147483678"/>
            <ac:picMk id="7" creationId="{00000000-0000-0000-0000-000000000000}"/>
          </ac:picMkLst>
        </pc:pic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asterMk cId="1764657274" sldId="2147483678"/>
            <ac:picMk id="8" creationId="{00000000-0000-0000-0000-000000000000}"/>
          </ac:picMkLst>
        </pc:pic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asterMk cId="1764657274" sldId="2147483678"/>
            <ac:picMk id="10" creationId="{96D0B5CE-3687-4E73-3214-28D6C62F4733}"/>
          </ac:picMkLst>
        </pc:pic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asterMk cId="1764657274" sldId="2147483678"/>
            <ac:picMk id="13" creationId="{080D5C41-F902-6AE7-EF0A-08FC9C95427D}"/>
          </ac:picMkLst>
        </pc:picChg>
      </pc:sldMasterChg>
      <pc:sldMasterChg chg="modSp modSldLayout">
        <pc:chgData name="Sergio German Muños Rios" userId="S::dgrafico@noria.mx::490b3eab-2d75-45dc-8c0b-3b055a3e558b" providerId="AD" clId="Web-{3F3BF102-302D-C0FD-C8B8-6ABFC2AC5962}" dt="2022-09-22T19:39:22.827" v="0"/>
        <pc:sldMasterMkLst>
          <pc:docMk/>
          <pc:sldMasterMk cId="496375632" sldId="2147483691"/>
        </pc:sldMaster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asterMk cId="496375632" sldId="2147483691"/>
            <ac:spMk id="2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asterMk cId="496375632" sldId="2147483691"/>
            <ac:spMk id="3" creationId="{00000000-0000-0000-0000-000000000000}"/>
          </ac:spMkLst>
        </pc:sp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asterMk cId="496375632" sldId="2147483691"/>
            <ac:picMk id="4" creationId="{41C16557-E918-CEE7-8255-FF53BE6A34EB}"/>
          </ac:picMkLst>
        </pc:pic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asterMk cId="496375632" sldId="2147483691"/>
            <ac:picMk id="7" creationId="{00000000-0000-0000-0000-000000000000}"/>
          </ac:picMkLst>
        </pc:pic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asterMk cId="496375632" sldId="2147483691"/>
            <ac:picMk id="12" creationId="{692A9988-F1C1-A0AA-EF52-C54DC9FB42BF}"/>
          </ac:picMkLst>
        </pc:picChg>
        <pc:sldLayoutChg chg="modSp">
          <pc:chgData name="Sergio German Muños Rios" userId="S::dgrafico@noria.mx::490b3eab-2d75-45dc-8c0b-3b055a3e558b" providerId="AD" clId="Web-{3F3BF102-302D-C0FD-C8B8-6ABFC2AC5962}" dt="2022-09-22T19:39:22.827" v="0"/>
          <pc:sldLayoutMkLst>
            <pc:docMk/>
            <pc:sldMasterMk cId="496375632" sldId="2147483691"/>
            <pc:sldLayoutMk cId="3191674521" sldId="2147483692"/>
          </pc:sldLayoutMkLst>
          <pc:spChg chg="mod">
            <ac:chgData name="Sergio German Muños Rios" userId="S::dgrafico@noria.mx::490b3eab-2d75-45dc-8c0b-3b055a3e558b" providerId="AD" clId="Web-{3F3BF102-302D-C0FD-C8B8-6ABFC2AC5962}" dt="2022-09-22T19:39:22.827" v="0"/>
            <ac:spMkLst>
              <pc:docMk/>
              <pc:sldMasterMk cId="496375632" sldId="2147483691"/>
              <pc:sldLayoutMk cId="3191674521" sldId="2147483692"/>
              <ac:spMk id="2" creationId="{00000000-0000-0000-0000-000000000000}"/>
            </ac:spMkLst>
          </pc:spChg>
          <pc:spChg chg="mod">
            <ac:chgData name="Sergio German Muños Rios" userId="S::dgrafico@noria.mx::490b3eab-2d75-45dc-8c0b-3b055a3e558b" providerId="AD" clId="Web-{3F3BF102-302D-C0FD-C8B8-6ABFC2AC5962}" dt="2022-09-22T19:39:22.827" v="0"/>
            <ac:spMkLst>
              <pc:docMk/>
              <pc:sldMasterMk cId="496375632" sldId="2147483691"/>
              <pc:sldLayoutMk cId="3191674521" sldId="2147483692"/>
              <ac:spMk id="3" creationId="{00000000-0000-0000-0000-000000000000}"/>
            </ac:spMkLst>
          </pc:spChg>
        </pc:sldLayoutChg>
      </pc:sldMasterChg>
      <pc:sldMasterChg chg="modSp modSldLayout">
        <pc:chgData name="Sergio German Muños Rios" userId="S::dgrafico@noria.mx::490b3eab-2d75-45dc-8c0b-3b055a3e558b" providerId="AD" clId="Web-{3F3BF102-302D-C0FD-C8B8-6ABFC2AC5962}" dt="2022-09-22T19:39:22.827" v="0"/>
        <pc:sldMasterMkLst>
          <pc:docMk/>
          <pc:sldMasterMk cId="1685902668" sldId="2147483693"/>
        </pc:sldMasterMkLst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asterMk cId="1685902668" sldId="2147483693"/>
            <ac:spMk id="2" creationId="{00000000-0000-0000-0000-000000000000}"/>
          </ac:spMkLst>
        </pc:spChg>
        <pc:spChg chg="mod">
          <ac:chgData name="Sergio German Muños Rios" userId="S::dgrafico@noria.mx::490b3eab-2d75-45dc-8c0b-3b055a3e558b" providerId="AD" clId="Web-{3F3BF102-302D-C0FD-C8B8-6ABFC2AC5962}" dt="2022-09-22T19:39:22.827" v="0"/>
          <ac:spMkLst>
            <pc:docMk/>
            <pc:sldMasterMk cId="1685902668" sldId="2147483693"/>
            <ac:spMk id="3" creationId="{00000000-0000-0000-0000-000000000000}"/>
          </ac:spMkLst>
        </pc:sp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asterMk cId="1685902668" sldId="2147483693"/>
            <ac:picMk id="8" creationId="{FA3C5F58-7EF0-280E-D556-25AD972B2BB7}"/>
          </ac:picMkLst>
        </pc:pic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asterMk cId="1685902668" sldId="2147483693"/>
            <ac:picMk id="9" creationId="{CC354794-3615-0D4B-BC9F-9311FD900600}"/>
          </ac:picMkLst>
        </pc:picChg>
        <pc:picChg chg="mod">
          <ac:chgData name="Sergio German Muños Rios" userId="S::dgrafico@noria.mx::490b3eab-2d75-45dc-8c0b-3b055a3e558b" providerId="AD" clId="Web-{3F3BF102-302D-C0FD-C8B8-6ABFC2AC5962}" dt="2022-09-22T19:39:22.827" v="0"/>
          <ac:picMkLst>
            <pc:docMk/>
            <pc:sldMasterMk cId="1685902668" sldId="2147483693"/>
            <ac:picMk id="12" creationId="{692A9988-F1C1-A0AA-EF52-C54DC9FB42BF}"/>
          </ac:picMkLst>
        </pc:picChg>
        <pc:sldLayoutChg chg="modSp">
          <pc:chgData name="Sergio German Muños Rios" userId="S::dgrafico@noria.mx::490b3eab-2d75-45dc-8c0b-3b055a3e558b" providerId="AD" clId="Web-{3F3BF102-302D-C0FD-C8B8-6ABFC2AC5962}" dt="2022-09-22T19:39:22.827" v="0"/>
          <pc:sldLayoutMkLst>
            <pc:docMk/>
            <pc:sldMasterMk cId="1685902668" sldId="2147483693"/>
            <pc:sldLayoutMk cId="909306728" sldId="2147483694"/>
          </pc:sldLayoutMkLst>
          <pc:spChg chg="mod">
            <ac:chgData name="Sergio German Muños Rios" userId="S::dgrafico@noria.mx::490b3eab-2d75-45dc-8c0b-3b055a3e558b" providerId="AD" clId="Web-{3F3BF102-302D-C0FD-C8B8-6ABFC2AC5962}" dt="2022-09-22T19:39:22.827" v="0"/>
            <ac:spMkLst>
              <pc:docMk/>
              <pc:sldMasterMk cId="1685902668" sldId="2147483693"/>
              <pc:sldLayoutMk cId="909306728" sldId="2147483694"/>
              <ac:spMk id="2" creationId="{00000000-0000-0000-0000-000000000000}"/>
            </ac:spMkLst>
          </pc:spChg>
          <pc:spChg chg="mod">
            <ac:chgData name="Sergio German Muños Rios" userId="S::dgrafico@noria.mx::490b3eab-2d75-45dc-8c0b-3b055a3e558b" providerId="AD" clId="Web-{3F3BF102-302D-C0FD-C8B8-6ABFC2AC5962}" dt="2022-09-22T19:39:22.827" v="0"/>
            <ac:spMkLst>
              <pc:docMk/>
              <pc:sldMasterMk cId="1685902668" sldId="2147483693"/>
              <pc:sldLayoutMk cId="909306728" sldId="2147483694"/>
              <ac:spMk id="3" creationId="{00000000-0000-0000-0000-000000000000}"/>
            </ac:spMkLst>
          </pc:spChg>
        </pc:sldLayoutChg>
      </pc:sldMasterChg>
    </pc:docChg>
  </pc:docChgLst>
  <pc:docChgLst>
    <pc:chgData name="Mariana Jaqueline Castro Padilla" userId="S::coormkt@noria.mx::e7db9080-5215-47e6-b60f-971ff2e2f1d2" providerId="AD" clId="Web-{C89CBD9E-4F49-5AAE-AC02-BF08E8893E6F}"/>
    <pc:docChg chg="addSld delSld modSld modSection">
      <pc:chgData name="Mariana Jaqueline Castro Padilla" userId="S::coormkt@noria.mx::e7db9080-5215-47e6-b60f-971ff2e2f1d2" providerId="AD" clId="Web-{C89CBD9E-4F49-5AAE-AC02-BF08E8893E6F}" dt="2022-06-24T21:03:41.641" v="373" actId="1076"/>
      <pc:docMkLst>
        <pc:docMk/>
      </pc:docMkLst>
      <pc:sldChg chg="addSp delSp modSp">
        <pc:chgData name="Mariana Jaqueline Castro Padilla" userId="S::coormkt@noria.mx::e7db9080-5215-47e6-b60f-971ff2e2f1d2" providerId="AD" clId="Web-{C89CBD9E-4F49-5AAE-AC02-BF08E8893E6F}" dt="2022-06-24T21:03:41.641" v="373" actId="1076"/>
        <pc:sldMkLst>
          <pc:docMk/>
          <pc:sldMk cId="3869162568" sldId="264"/>
        </pc:sldMkLst>
        <pc:spChg chg="mod">
          <ac:chgData name="Mariana Jaqueline Castro Padilla" userId="S::coormkt@noria.mx::e7db9080-5215-47e6-b60f-971ff2e2f1d2" providerId="AD" clId="Web-{C89CBD9E-4F49-5AAE-AC02-BF08E8893E6F}" dt="2022-06-24T20:25:53.623" v="365" actId="20577"/>
          <ac:spMkLst>
            <pc:docMk/>
            <pc:sldMk cId="3869162568" sldId="264"/>
            <ac:spMk id="8" creationId="{8AFBBC59-AE4B-B14D-AFBB-F74054E370AB}"/>
          </ac:spMkLst>
        </pc:spChg>
        <pc:picChg chg="add del mod">
          <ac:chgData name="Mariana Jaqueline Castro Padilla" userId="S::coormkt@noria.mx::e7db9080-5215-47e6-b60f-971ff2e2f1d2" providerId="AD" clId="Web-{C89CBD9E-4F49-5AAE-AC02-BF08E8893E6F}" dt="2022-06-24T20:17:48.278" v="8"/>
          <ac:picMkLst>
            <pc:docMk/>
            <pc:sldMk cId="3869162568" sldId="264"/>
            <ac:picMk id="2" creationId="{3A4774C0-C921-43F9-64C6-B2D538A1144C}"/>
          </ac:picMkLst>
        </pc:picChg>
        <pc:picChg chg="add mod">
          <ac:chgData name="Mariana Jaqueline Castro Padilla" userId="S::coormkt@noria.mx::e7db9080-5215-47e6-b60f-971ff2e2f1d2" providerId="AD" clId="Web-{C89CBD9E-4F49-5AAE-AC02-BF08E8893E6F}" dt="2022-06-24T21:03:41.641" v="373" actId="1076"/>
          <ac:picMkLst>
            <pc:docMk/>
            <pc:sldMk cId="3869162568" sldId="264"/>
            <ac:picMk id="9" creationId="{86481696-A521-45FE-9CB8-1BE0CD00EB21}"/>
          </ac:picMkLst>
        </pc:picChg>
        <pc:picChg chg="del">
          <ac:chgData name="Mariana Jaqueline Castro Padilla" userId="S::coormkt@noria.mx::e7db9080-5215-47e6-b60f-971ff2e2f1d2" providerId="AD" clId="Web-{C89CBD9E-4F49-5AAE-AC02-BF08E8893E6F}" dt="2022-06-24T20:19:59.517" v="19"/>
          <ac:picMkLst>
            <pc:docMk/>
            <pc:sldMk cId="3869162568" sldId="264"/>
            <ac:picMk id="27" creationId="{2DA39DAF-6580-B1C1-244B-7D7DD070DBF7}"/>
          </ac:picMkLst>
        </pc:picChg>
        <pc:picChg chg="del mod ord">
          <ac:chgData name="Mariana Jaqueline Castro Padilla" userId="S::coormkt@noria.mx::e7db9080-5215-47e6-b60f-971ff2e2f1d2" providerId="AD" clId="Web-{C89CBD9E-4F49-5AAE-AC02-BF08E8893E6F}" dt="2022-06-24T20:26:08.264" v="370"/>
          <ac:picMkLst>
            <pc:docMk/>
            <pc:sldMk cId="3869162568" sldId="264"/>
            <ac:picMk id="29" creationId="{223A7350-C744-F91E-B7F5-237C12C48613}"/>
          </ac:picMkLst>
        </pc:picChg>
        <pc:cxnChg chg="mod">
          <ac:chgData name="Mariana Jaqueline Castro Padilla" userId="S::coormkt@noria.mx::e7db9080-5215-47e6-b60f-971ff2e2f1d2" providerId="AD" clId="Web-{C89CBD9E-4F49-5AAE-AC02-BF08E8893E6F}" dt="2022-06-24T20:22:41.319" v="211" actId="20577"/>
          <ac:cxnSpMkLst>
            <pc:docMk/>
            <pc:sldMk cId="3869162568" sldId="264"/>
            <ac:cxnSpMk id="4" creationId="{F01ADE08-26AB-2444-ADA6-279E2BE47622}"/>
          </ac:cxnSpMkLst>
        </pc:cxnChg>
      </pc:sldChg>
      <pc:sldChg chg="add del replId">
        <pc:chgData name="Mariana Jaqueline Castro Padilla" userId="S::coormkt@noria.mx::e7db9080-5215-47e6-b60f-971ff2e2f1d2" providerId="AD" clId="Web-{C89CBD9E-4F49-5AAE-AC02-BF08E8893E6F}" dt="2022-06-24T21:03:35.016" v="372"/>
        <pc:sldMkLst>
          <pc:docMk/>
          <pc:sldMk cId="503632379" sldId="505"/>
        </pc:sldMkLst>
      </pc:sldChg>
    </pc:docChg>
  </pc:docChgLst>
  <pc:docChgLst>
    <pc:chgData name="Sergio German Muños Rios" userId="66cbb74c-f403-455f-9431-05505c8a10b1" providerId="ADAL" clId="{B341671A-4EF5-4594-936B-16BABC43F864}"/>
    <pc:docChg chg="undo custSel delSld modSld modMainMaster modSection">
      <pc:chgData name="Sergio German Muños Rios" userId="66cbb74c-f403-455f-9431-05505c8a10b1" providerId="ADAL" clId="{B341671A-4EF5-4594-936B-16BABC43F864}" dt="2022-06-27T22:44:25.596" v="89"/>
      <pc:docMkLst>
        <pc:docMk/>
      </pc:docMkLst>
      <pc:sldChg chg="modSp mod">
        <pc:chgData name="Sergio German Muños Rios" userId="66cbb74c-f403-455f-9431-05505c8a10b1" providerId="ADAL" clId="{B341671A-4EF5-4594-936B-16BABC43F864}" dt="2022-06-27T20:26:58.008" v="11" actId="208"/>
        <pc:sldMkLst>
          <pc:docMk/>
          <pc:sldMk cId="3869162568" sldId="264"/>
        </pc:sldMkLst>
        <pc:spChg chg="mod">
          <ac:chgData name="Sergio German Muños Rios" userId="66cbb74c-f403-455f-9431-05505c8a10b1" providerId="ADAL" clId="{B341671A-4EF5-4594-936B-16BABC43F864}" dt="2022-06-27T20:26:49.241" v="9" actId="207"/>
          <ac:spMkLst>
            <pc:docMk/>
            <pc:sldMk cId="3869162568" sldId="264"/>
            <ac:spMk id="7" creationId="{5F1CC6A6-B6AD-48B4-B15E-C05F9B6F7EBD}"/>
          </ac:spMkLst>
        </pc:spChg>
        <pc:spChg chg="mod">
          <ac:chgData name="Sergio German Muños Rios" userId="66cbb74c-f403-455f-9431-05505c8a10b1" providerId="ADAL" clId="{B341671A-4EF5-4594-936B-16BABC43F864}" dt="2022-06-27T20:26:52.627" v="10" actId="207"/>
          <ac:spMkLst>
            <pc:docMk/>
            <pc:sldMk cId="3869162568" sldId="264"/>
            <ac:spMk id="8" creationId="{8AFBBC59-AE4B-B14D-AFBB-F74054E370AB}"/>
          </ac:spMkLst>
        </pc:spChg>
        <pc:cxnChg chg="mod">
          <ac:chgData name="Sergio German Muños Rios" userId="66cbb74c-f403-455f-9431-05505c8a10b1" providerId="ADAL" clId="{B341671A-4EF5-4594-936B-16BABC43F864}" dt="2022-06-27T20:26:58.008" v="11" actId="208"/>
          <ac:cxnSpMkLst>
            <pc:docMk/>
            <pc:sldMk cId="3869162568" sldId="264"/>
            <ac:cxnSpMk id="4" creationId="{F01ADE08-26AB-2444-ADA6-279E2BE47622}"/>
          </ac:cxnSpMkLst>
        </pc:cxnChg>
      </pc:sldChg>
      <pc:sldChg chg="modSp mod">
        <pc:chgData name="Sergio German Muños Rios" userId="66cbb74c-f403-455f-9431-05505c8a10b1" providerId="ADAL" clId="{B341671A-4EF5-4594-936B-16BABC43F864}" dt="2022-06-27T20:27:19.393" v="15" actId="207"/>
        <pc:sldMkLst>
          <pc:docMk/>
          <pc:sldMk cId="1554541908" sldId="273"/>
        </pc:sldMkLst>
        <pc:spChg chg="mod">
          <ac:chgData name="Sergio German Muños Rios" userId="66cbb74c-f403-455f-9431-05505c8a10b1" providerId="ADAL" clId="{B341671A-4EF5-4594-936B-16BABC43F864}" dt="2022-06-27T20:27:19.393" v="15" actId="207"/>
          <ac:spMkLst>
            <pc:docMk/>
            <pc:sldMk cId="1554541908" sldId="273"/>
            <ac:spMk id="2" creationId="{00000000-0000-0000-0000-000000000000}"/>
          </ac:spMkLst>
        </pc:spChg>
      </pc:sldChg>
      <pc:sldChg chg="addSp delSp modSp mod">
        <pc:chgData name="Sergio German Muños Rios" userId="66cbb74c-f403-455f-9431-05505c8a10b1" providerId="ADAL" clId="{B341671A-4EF5-4594-936B-16BABC43F864}" dt="2022-06-27T20:28:16.846" v="30"/>
        <pc:sldMkLst>
          <pc:docMk/>
          <pc:sldMk cId="338444006" sldId="274"/>
        </pc:sldMkLst>
        <pc:spChg chg="del">
          <ac:chgData name="Sergio German Muños Rios" userId="66cbb74c-f403-455f-9431-05505c8a10b1" providerId="ADAL" clId="{B341671A-4EF5-4594-936B-16BABC43F864}" dt="2022-06-27T20:28:16.063" v="29" actId="478"/>
          <ac:spMkLst>
            <pc:docMk/>
            <pc:sldMk cId="338444006" sldId="274"/>
            <ac:spMk id="3" creationId="{241DDFA1-A9C3-4E45-8BAB-CFFBB69AF323}"/>
          </ac:spMkLst>
        </pc:spChg>
        <pc:spChg chg="add mod">
          <ac:chgData name="Sergio German Muños Rios" userId="66cbb74c-f403-455f-9431-05505c8a10b1" providerId="ADAL" clId="{B341671A-4EF5-4594-936B-16BABC43F864}" dt="2022-06-27T20:28:16.846" v="30"/>
          <ac:spMkLst>
            <pc:docMk/>
            <pc:sldMk cId="338444006" sldId="274"/>
            <ac:spMk id="4" creationId="{0052B6E9-BF81-302E-8129-D04A5886F3E4}"/>
          </ac:spMkLst>
        </pc:spChg>
      </pc:sldChg>
      <pc:sldChg chg="addSp delSp modSp mod">
        <pc:chgData name="Sergio German Muños Rios" userId="66cbb74c-f403-455f-9431-05505c8a10b1" providerId="ADAL" clId="{B341671A-4EF5-4594-936B-16BABC43F864}" dt="2022-06-27T20:28:04.670" v="24"/>
        <pc:sldMkLst>
          <pc:docMk/>
          <pc:sldMk cId="148462388" sldId="276"/>
        </pc:sldMkLst>
        <pc:spChg chg="del">
          <ac:chgData name="Sergio German Muños Rios" userId="66cbb74c-f403-455f-9431-05505c8a10b1" providerId="ADAL" clId="{B341671A-4EF5-4594-936B-16BABC43F864}" dt="2022-06-27T20:28:04.240" v="23" actId="478"/>
          <ac:spMkLst>
            <pc:docMk/>
            <pc:sldMk cId="148462388" sldId="276"/>
            <ac:spMk id="3" creationId="{3C766447-0BA1-D447-AEFA-74E10B5617E6}"/>
          </ac:spMkLst>
        </pc:spChg>
        <pc:spChg chg="add mod">
          <ac:chgData name="Sergio German Muños Rios" userId="66cbb74c-f403-455f-9431-05505c8a10b1" providerId="ADAL" clId="{B341671A-4EF5-4594-936B-16BABC43F864}" dt="2022-06-27T20:28:04.670" v="24"/>
          <ac:spMkLst>
            <pc:docMk/>
            <pc:sldMk cId="148462388" sldId="276"/>
            <ac:spMk id="4" creationId="{D04A7591-DAD3-F45D-4744-7C6CDDB2844F}"/>
          </ac:spMkLst>
        </pc:spChg>
      </pc:sldChg>
      <pc:sldChg chg="addSp delSp modSp mod">
        <pc:chgData name="Sergio German Muños Rios" userId="66cbb74c-f403-455f-9431-05505c8a10b1" providerId="ADAL" clId="{B341671A-4EF5-4594-936B-16BABC43F864}" dt="2022-06-27T20:28:08.623" v="26"/>
        <pc:sldMkLst>
          <pc:docMk/>
          <pc:sldMk cId="653891884" sldId="277"/>
        </pc:sldMkLst>
        <pc:spChg chg="del">
          <ac:chgData name="Sergio German Muños Rios" userId="66cbb74c-f403-455f-9431-05505c8a10b1" providerId="ADAL" clId="{B341671A-4EF5-4594-936B-16BABC43F864}" dt="2022-06-27T20:28:07.848" v="25" actId="478"/>
          <ac:spMkLst>
            <pc:docMk/>
            <pc:sldMk cId="653891884" sldId="277"/>
            <ac:spMk id="3" creationId="{71EBDBF6-DCCA-904E-9798-46866F3CC5A9}"/>
          </ac:spMkLst>
        </pc:spChg>
        <pc:spChg chg="add mod">
          <ac:chgData name="Sergio German Muños Rios" userId="66cbb74c-f403-455f-9431-05505c8a10b1" providerId="ADAL" clId="{B341671A-4EF5-4594-936B-16BABC43F864}" dt="2022-06-27T20:28:08.623" v="26"/>
          <ac:spMkLst>
            <pc:docMk/>
            <pc:sldMk cId="653891884" sldId="277"/>
            <ac:spMk id="4" creationId="{1D767631-C58A-4667-2736-D74DA6454437}"/>
          </ac:spMkLst>
        </pc:spChg>
      </pc:sldChg>
      <pc:sldChg chg="addSp delSp modSp mod">
        <pc:chgData name="Sergio German Muños Rios" userId="66cbb74c-f403-455f-9431-05505c8a10b1" providerId="ADAL" clId="{B341671A-4EF5-4594-936B-16BABC43F864}" dt="2022-06-27T20:28:12.541" v="28"/>
        <pc:sldMkLst>
          <pc:docMk/>
          <pc:sldMk cId="2714631248" sldId="278"/>
        </pc:sldMkLst>
        <pc:spChg chg="del">
          <ac:chgData name="Sergio German Muños Rios" userId="66cbb74c-f403-455f-9431-05505c8a10b1" providerId="ADAL" clId="{B341671A-4EF5-4594-936B-16BABC43F864}" dt="2022-06-27T20:28:11.528" v="27" actId="478"/>
          <ac:spMkLst>
            <pc:docMk/>
            <pc:sldMk cId="2714631248" sldId="278"/>
            <ac:spMk id="3" creationId="{84510D11-372C-744A-84E2-6553502AB837}"/>
          </ac:spMkLst>
        </pc:spChg>
        <pc:spChg chg="add mod">
          <ac:chgData name="Sergio German Muños Rios" userId="66cbb74c-f403-455f-9431-05505c8a10b1" providerId="ADAL" clId="{B341671A-4EF5-4594-936B-16BABC43F864}" dt="2022-06-27T20:28:12.541" v="28"/>
          <ac:spMkLst>
            <pc:docMk/>
            <pc:sldMk cId="2714631248" sldId="278"/>
            <ac:spMk id="4" creationId="{1FFC8FBE-3B82-0657-18FA-A0CCC0783FD9}"/>
          </ac:spMkLst>
        </pc:spChg>
      </pc:sldChg>
      <pc:sldChg chg="addSp delSp modSp mod">
        <pc:chgData name="Sergio German Muños Rios" userId="66cbb74c-f403-455f-9431-05505c8a10b1" providerId="ADAL" clId="{B341671A-4EF5-4594-936B-16BABC43F864}" dt="2022-06-27T22:24:19.126" v="58"/>
        <pc:sldMkLst>
          <pc:docMk/>
          <pc:sldMk cId="1780887156" sldId="297"/>
        </pc:sldMkLst>
        <pc:spChg chg="mod">
          <ac:chgData name="Sergio German Muños Rios" userId="66cbb74c-f403-455f-9431-05505c8a10b1" providerId="ADAL" clId="{B341671A-4EF5-4594-936B-16BABC43F864}" dt="2022-06-27T20:28:38.568" v="32" actId="207"/>
          <ac:spMkLst>
            <pc:docMk/>
            <pc:sldMk cId="1780887156" sldId="297"/>
            <ac:spMk id="3" creationId="{AD78EE4E-FA4A-DB48-9B55-4A7F914B2FD4}"/>
          </ac:spMkLst>
        </pc:spChg>
        <pc:spChg chg="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48" creationId="{AC13F709-FC93-89F6-7D35-A0A6B4D69B56}"/>
          </ac:spMkLst>
        </pc:spChg>
        <pc:spChg chg="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49" creationId="{EEC5C299-2D1B-3104-48E3-9EC36D9CC5E6}"/>
          </ac:spMkLst>
        </pc:spChg>
        <pc:spChg chg="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50" creationId="{478FDDD0-BEC2-49B8-8AEE-B6AC90134CAD}"/>
          </ac:spMkLst>
        </pc:spChg>
        <pc:spChg chg="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51" creationId="{52DA4154-AA13-1154-E58F-B782B024D801}"/>
          </ac:spMkLst>
        </pc:spChg>
        <pc:spChg chg="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52" creationId="{1F592039-5CCB-6135-008E-A076A9DB4CB2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53" creationId="{EF5AA061-D41C-BA4B-3572-E880506598E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54" creationId="{EFDB2184-A92F-48CF-E43F-E53688AE9C5B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55" creationId="{D2C0B98B-D264-DF23-D934-590B3FD1C4A5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56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57" creationId="{D15F803C-DCE3-B305-8A48-B5E5BE37F9F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58" creationId="{CD84736F-D61C-AE83-30A5-84608F2FE765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59" creationId="{3D55A8D2-184E-5FEF-3634-D461078D5805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60" creationId="{FD0B51F2-0D7B-E2B5-E371-301C61C29EC1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61" creationId="{C6DA32E1-A36B-A723-39D8-9EBAEE362835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6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63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64" creationId="{362287D2-6A6C-A171-0E06-10CF3696354A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65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66" creationId="{47FFB419-9883-0345-E6FE-EB3F508ACDD8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6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6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69" creationId="{1D2D9F9A-F27A-344E-9702-23B80A8CBDA1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70" creationId="{24650B64-07E8-BC5C-CB21-DE53370A291E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71" creationId="{1DF93DD2-1155-4ABB-0CFF-0FD24E016351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72" creationId="{46587BFC-694C-D288-CCE5-C5B95F4E6D8F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73" creationId="{19F9A554-7A73-D1B8-2D5A-C6427705701C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74" creationId="{B819FD7A-B0C3-6121-7ADB-1A0BF18D2F82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75" creationId="{536E244C-72D7-1741-B2C7-EC958B5559B4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76" creationId="{B950E709-9C36-D74D-AB00-1E84BB9D04A3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77" creationId="{735775CA-FE19-BB42-8903-7298B01874CC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78" creationId="{00B92B34-ECCE-5381-7FF6-D18C89C410CB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79" creationId="{1E3461B4-D1EE-C8B7-BDBB-B8A2A0A1964C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80" creationId="{A2B8F4D7-FD72-5CC4-C861-4E80FBDA92AB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81" creationId="{66A172AA-7089-BD0D-0307-DB7A27687614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82" creationId="{80636219-BA9E-8000-6825-535D614D9BCB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83" creationId="{716778B6-E884-9877-3A7B-EE3408FF49D2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84" creationId="{F35B5B6D-1BE3-D811-C4E2-742B472F2A2F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8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8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8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8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89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90" creationId="{414D8333-FEF9-107B-0CA4-712D9A2E61A7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9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9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9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9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95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96" creationId="{9A69A4C6-9EC5-68BB-C7EE-1114A29E20C5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9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9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9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0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01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02" creationId="{022240D0-4F22-19E8-548F-D698A7EEA0E4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0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0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0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0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07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08" creationId="{6CF66956-A476-690C-92C4-84AED307EE8F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0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1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1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1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13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14" creationId="{78D8D55E-2279-CC41-88A1-9826D80CB8F3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1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1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1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1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09.652" v="57" actId="478"/>
          <ac:spMkLst>
            <pc:docMk/>
            <pc:sldMk cId="1780887156" sldId="297"/>
            <ac:spMk id="119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20" creationId="{FA8256DC-04F6-D495-8B52-5E349B314CBB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21" creationId="{04ADEE68-3601-1C54-57BB-D6F29E09AA56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22" creationId="{4476834D-215E-BE0D-F4EA-AC0B9E70446C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23" creationId="{584C456B-0555-8793-466D-6DE15F947D48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24" creationId="{C9BE2512-0DA2-5F5D-C151-843EDDC95CEB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25" creationId="{FD4FBCAB-26F0-314D-B6B1-E95B5B72E02F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26" creationId="{C9A9FAC0-71C9-A2E0-0320-AB76B673704A}"/>
          </ac:spMkLst>
        </pc:spChg>
        <pc:spChg chg="add mod">
          <ac:chgData name="Sergio German Muños Rios" userId="66cbb74c-f403-455f-9431-05505c8a10b1" providerId="ADAL" clId="{B341671A-4EF5-4594-936B-16BABC43F864}" dt="2022-06-27T22:24:19.126" v="58"/>
          <ac:spMkLst>
            <pc:docMk/>
            <pc:sldMk cId="1780887156" sldId="297"/>
            <ac:spMk id="127" creationId="{70209DBC-C36B-25D1-B328-EFDF0CA075AC}"/>
          </ac:spMkLst>
        </pc:spChg>
        <pc:grpChg chg="add mod">
          <ac:chgData name="Sergio German Muños Rios" userId="66cbb74c-f403-455f-9431-05505c8a10b1" providerId="ADAL" clId="{B341671A-4EF5-4594-936B-16BABC43F864}" dt="2022-06-27T22:24:19.126" v="58"/>
          <ac:grpSpMkLst>
            <pc:docMk/>
            <pc:sldMk cId="1780887156" sldId="297"/>
            <ac:grpSpMk id="47" creationId="{BA4791CB-8E30-D05D-5DAB-A470BB440A8D}"/>
          </ac:grpSpMkLst>
        </pc:grpChg>
        <pc:graphicFrameChg chg="del">
          <ac:chgData name="Sergio German Muños Rios" userId="66cbb74c-f403-455f-9431-05505c8a10b1" providerId="ADAL" clId="{B341671A-4EF5-4594-936B-16BABC43F864}" dt="2022-06-27T22:24:09.652" v="57" actId="478"/>
          <ac:graphicFrameMkLst>
            <pc:docMk/>
            <pc:sldMk cId="1780887156" sldId="297"/>
            <ac:graphicFrameMk id="2" creationId="{00000000-0000-0000-0000-000000000000}"/>
          </ac:graphicFrameMkLst>
        </pc:graphicFrameChg>
        <pc:graphicFrameChg chg="add mod">
          <ac:chgData name="Sergio German Muños Rios" userId="66cbb74c-f403-455f-9431-05505c8a10b1" providerId="ADAL" clId="{B341671A-4EF5-4594-936B-16BABC43F864}" dt="2022-06-27T22:24:19.126" v="58"/>
          <ac:graphicFrameMkLst>
            <pc:docMk/>
            <pc:sldMk cId="1780887156" sldId="297"/>
            <ac:graphicFrameMk id="46" creationId="{8F1E5723-6329-E448-62BD-93337F86E878}"/>
          </ac:graphicFrameMkLst>
        </pc:graphicFrameChg>
      </pc:sldChg>
      <pc:sldChg chg="addSp delSp modSp mod">
        <pc:chgData name="Sergio German Muños Rios" userId="66cbb74c-f403-455f-9431-05505c8a10b1" providerId="ADAL" clId="{B341671A-4EF5-4594-936B-16BABC43F864}" dt="2022-06-27T22:24:33.178" v="60"/>
        <pc:sldMkLst>
          <pc:docMk/>
          <pc:sldMk cId="3787678996" sldId="301"/>
        </pc:sldMkLst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3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0:29:08.303" v="38" actId="207"/>
          <ac:spMkLst>
            <pc:docMk/>
            <pc:sldMk cId="3787678996" sldId="301"/>
            <ac:spMk id="4" creationId="{5C8DF43C-78D7-8048-9287-A26C5B81C0F1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33" creationId="{97F817F4-26D3-7B6E-5139-E31FF1089E93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34" creationId="{76FECFF4-0085-4797-16DB-8F7C4B3EE8CC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35" creationId="{69183CA7-D654-CDC2-238D-F2E38BB66299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36" creationId="{95DD2350-D536-5F37-88DC-D891DF56B926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37" creationId="{10F9826E-1F8E-A15E-DAA6-D2BF741FB38A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38" creationId="{B745A85C-CD0D-6A81-719F-F10E8757DEE0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39" creationId="{101C8D74-BE5C-AF0A-F92C-5693C8BA6699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40" creationId="{E41C8A40-7CE7-8608-17B7-F9AB591A86F1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41" creationId="{15464768-F6F2-07D2-4D37-7EE93F1CAB60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42" creationId="{D017ED0C-40E1-30F7-AA9F-3FA93510297F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43" creationId="{5EBBBEC6-E4E9-D84F-2F3E-F9F1ED4FA3C6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44" creationId="{34B2BDE0-4B08-1DF7-7D37-0C827387A496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45" creationId="{2BA7682B-F72A-3292-4978-9B0BE6C574B9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46" creationId="{F4A21D1F-A102-B574-BA94-6E8CBD091AB7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47" creationId="{2E373791-957D-3D5C-75AA-F89E9E50D17B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48" creationId="{E49F67CB-2FB0-6DD7-360B-02761246C7D0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49" creationId="{FE8F778D-88BC-119E-C987-80FB81E5BE29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50" creationId="{F3FB47D5-6991-1D4C-B603-D56A2EF6F07A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51" creationId="{7135EF6A-25BD-C47B-5182-2FA2E91C2008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52" creationId="{ED991F97-73A9-96DD-F460-90B0A1B3D3D8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53" creationId="{64F765E8-4862-4EA4-6BA9-83C0BEEE2CC6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54" creationId="{137B4BBC-C7BF-980D-82F6-E0AD243AAA68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55" creationId="{F432945B-5047-3FBD-294B-B51278561E47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56" creationId="{AE626944-49B8-54B8-D22E-9DC9AA660024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57" creationId="{EB3635E7-3D90-A178-CEAA-445BA8023E7F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58" creationId="{848C15C5-0AF4-65DA-84BF-D39F87816C13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59" creationId="{FE3827B1-8F05-E044-1385-26F376F7429F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60" creationId="{A26084B3-24A7-4E9E-63D1-6883D75BEAB8}"/>
          </ac:spMkLst>
        </pc:spChg>
        <pc:spChg chg="add mod">
          <ac:chgData name="Sergio German Muños Rios" userId="66cbb74c-f403-455f-9431-05505c8a10b1" providerId="ADAL" clId="{B341671A-4EF5-4594-936B-16BABC43F864}" dt="2022-06-27T22:24:33.178" v="60"/>
          <ac:spMkLst>
            <pc:docMk/>
            <pc:sldMk cId="3787678996" sldId="301"/>
            <ac:spMk id="61" creationId="{140D8E99-A781-B020-B075-B3D382D720E2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7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7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7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8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8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8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9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9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1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1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1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1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1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1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1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2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2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3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3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3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3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4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4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4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26.592" v="59" actId="478"/>
          <ac:spMkLst>
            <pc:docMk/>
            <pc:sldMk cId="3787678996" sldId="301"/>
            <ac:spMk id="144" creationId="{00000000-0000-0000-0000-000000000000}"/>
          </ac:spMkLst>
        </pc:spChg>
      </pc:sldChg>
      <pc:sldChg chg="addSp delSp modSp mod">
        <pc:chgData name="Sergio German Muños Rios" userId="66cbb74c-f403-455f-9431-05505c8a10b1" providerId="ADAL" clId="{B341671A-4EF5-4594-936B-16BABC43F864}" dt="2022-06-27T22:24:51.249" v="63"/>
        <pc:sldMkLst>
          <pc:docMk/>
          <pc:sldMk cId="761292672" sldId="304"/>
        </pc:sldMkLst>
        <pc:spChg chg="mod">
          <ac:chgData name="Sergio German Muños Rios" userId="66cbb74c-f403-455f-9431-05505c8a10b1" providerId="ADAL" clId="{B341671A-4EF5-4594-936B-16BABC43F864}" dt="2022-06-27T20:29:14.064" v="40" actId="207"/>
          <ac:spMkLst>
            <pc:docMk/>
            <pc:sldMk cId="761292672" sldId="304"/>
            <ac:spMk id="2" creationId="{594AC7D7-C871-D445-BBF3-98272E1D08F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1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1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1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1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1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1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2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3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33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35" creationId="{24ADB4E4-91E3-8490-18F7-F999C29E9219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37" creationId="{57729C36-B8CE-02B5-2679-F771A12B41BD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38" creationId="{E44F3D06-F668-41D4-A86F-F7207F420E0B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3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4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41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42" creationId="{521A7833-85CE-A7A5-B021-B33EC606587E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4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44" creationId="{5F390C18-0B98-C84A-A4D9-537DAE263A2F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45" creationId="{7144D210-B2EB-6FCC-0108-2AA33EDBCC06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4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4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4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4:38.057" v="61" actId="478"/>
          <ac:spMkLst>
            <pc:docMk/>
            <pc:sldMk cId="761292672" sldId="304"/>
            <ac:spMk id="50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53" creationId="{45AD27C7-6722-E26C-7389-BD225CE3DB86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54" creationId="{C1E00804-6903-8320-7951-808FE6A0A96A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55" creationId="{AC055F92-E509-5EAB-222B-ED7868B763FA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56" creationId="{5C57BBC3-ABFA-85EF-83AB-E9C7157D82D3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57" creationId="{9BDB879C-D6AC-B386-3F22-5D01890E9992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58" creationId="{3E45E4E1-19B2-9DAA-C83D-A9243D86C72C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59" creationId="{11568F42-8806-4B11-4833-9E8A2E96C11A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60" creationId="{816737F5-BADD-5A85-633D-3550A7B1AF3F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61" creationId="{98379DA7-E131-9848-A003-7B9C98B13ABC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63" creationId="{9A6140F1-049A-72F4-BA60-2CCED4FE338B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66" creationId="{50AAD19A-5299-EA39-AE13-CE0EC4A8DBD2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67" creationId="{A2A9436C-5F9B-19BC-B6EC-4ADEDA650B27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68" creationId="{A9CD6025-9F82-E8F9-ECBE-A444DF4528DE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69" creationId="{9AF49C3F-711B-FA3C-B730-6C181FEE7DCC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70" creationId="{AAB9E186-5286-3EBE-D05E-5A429140C724}"/>
          </ac:spMkLst>
        </pc:spChg>
        <pc:spChg chg="mod">
          <ac:chgData name="Sergio German Muños Rios" userId="66cbb74c-f403-455f-9431-05505c8a10b1" providerId="ADAL" clId="{B341671A-4EF5-4594-936B-16BABC43F864}" dt="2022-06-27T22:24:51.249" v="63"/>
          <ac:spMkLst>
            <pc:docMk/>
            <pc:sldMk cId="761292672" sldId="304"/>
            <ac:spMk id="76" creationId="{0F50DDE2-FF03-3F5C-8542-B32763AE50A2}"/>
          </ac:spMkLst>
        </pc:spChg>
        <pc:grpChg chg="add mod">
          <ac:chgData name="Sergio German Muños Rios" userId="66cbb74c-f403-455f-9431-05505c8a10b1" providerId="ADAL" clId="{B341671A-4EF5-4594-936B-16BABC43F864}" dt="2022-06-27T22:24:51.249" v="63"/>
          <ac:grpSpMkLst>
            <pc:docMk/>
            <pc:sldMk cId="761292672" sldId="304"/>
            <ac:grpSpMk id="34" creationId="{1590E5D3-2525-8847-ABAD-5D657051FE3B}"/>
          </ac:grpSpMkLst>
        </pc:grpChg>
        <pc:picChg chg="mod">
          <ac:chgData name="Sergio German Muños Rios" userId="66cbb74c-f403-455f-9431-05505c8a10b1" providerId="ADAL" clId="{B341671A-4EF5-4594-936B-16BABC43F864}" dt="2022-06-27T22:24:41.838" v="62" actId="1076"/>
          <ac:picMkLst>
            <pc:docMk/>
            <pc:sldMk cId="761292672" sldId="304"/>
            <ac:picMk id="36" creationId="{F4C3EC8D-A955-267F-CD54-DC40BF5ABFBC}"/>
          </ac:picMkLst>
        </pc:picChg>
        <pc:cxnChg chg="del">
          <ac:chgData name="Sergio German Muños Rios" userId="66cbb74c-f403-455f-9431-05505c8a10b1" providerId="ADAL" clId="{B341671A-4EF5-4594-936B-16BABC43F864}" dt="2022-06-27T22:24:38.057" v="61" actId="478"/>
          <ac:cxnSpMkLst>
            <pc:docMk/>
            <pc:sldMk cId="761292672" sldId="304"/>
            <ac:cxnSpMk id="32" creationId="{00000000-0000-0000-0000-000000000000}"/>
          </ac:cxnSpMkLst>
        </pc:cxnChg>
        <pc:cxnChg chg="del">
          <ac:chgData name="Sergio German Muños Rios" userId="66cbb74c-f403-455f-9431-05505c8a10b1" providerId="ADAL" clId="{B341671A-4EF5-4594-936B-16BABC43F864}" dt="2022-06-27T22:24:38.057" v="61" actId="478"/>
          <ac:cxnSpMkLst>
            <pc:docMk/>
            <pc:sldMk cId="761292672" sldId="304"/>
            <ac:cxnSpMk id="49" creationId="{5CD70095-6358-174C-A3BB-4446D6B011C8}"/>
          </ac:cxnSpMkLst>
        </pc:cxnChg>
        <pc:cxnChg chg="del">
          <ac:chgData name="Sergio German Muños Rios" userId="66cbb74c-f403-455f-9431-05505c8a10b1" providerId="ADAL" clId="{B341671A-4EF5-4594-936B-16BABC43F864}" dt="2022-06-27T22:24:38.057" v="61" actId="478"/>
          <ac:cxnSpMkLst>
            <pc:docMk/>
            <pc:sldMk cId="761292672" sldId="304"/>
            <ac:cxnSpMk id="51" creationId="{E73163F0-4350-7441-A55A-00840B81036A}"/>
          </ac:cxnSpMkLst>
        </pc:cxnChg>
        <pc:cxnChg chg="del">
          <ac:chgData name="Sergio German Muños Rios" userId="66cbb74c-f403-455f-9431-05505c8a10b1" providerId="ADAL" clId="{B341671A-4EF5-4594-936B-16BABC43F864}" dt="2022-06-27T22:24:38.057" v="61" actId="478"/>
          <ac:cxnSpMkLst>
            <pc:docMk/>
            <pc:sldMk cId="761292672" sldId="304"/>
            <ac:cxnSpMk id="52" creationId="{00000000-0000-0000-0000-000000000000}"/>
          </ac:cxnSpMkLst>
        </pc:cxnChg>
        <pc:cxnChg chg="del mod">
          <ac:chgData name="Sergio German Muños Rios" userId="66cbb74c-f403-455f-9431-05505c8a10b1" providerId="ADAL" clId="{B341671A-4EF5-4594-936B-16BABC43F864}" dt="2022-06-27T22:24:38.057" v="61" actId="478"/>
          <ac:cxnSpMkLst>
            <pc:docMk/>
            <pc:sldMk cId="761292672" sldId="304"/>
            <ac:cxnSpMk id="62" creationId="{00000000-0000-0000-0000-000000000000}"/>
          </ac:cxnSpMkLst>
        </pc:cxnChg>
        <pc:cxnChg chg="del">
          <ac:chgData name="Sergio German Muños Rios" userId="66cbb74c-f403-455f-9431-05505c8a10b1" providerId="ADAL" clId="{B341671A-4EF5-4594-936B-16BABC43F864}" dt="2022-06-27T22:24:38.057" v="61" actId="478"/>
          <ac:cxnSpMkLst>
            <pc:docMk/>
            <pc:sldMk cId="761292672" sldId="304"/>
            <ac:cxnSpMk id="64" creationId="{00000000-0000-0000-0000-000000000000}"/>
          </ac:cxnSpMkLst>
        </pc:cxnChg>
        <pc:cxnChg chg="del">
          <ac:chgData name="Sergio German Muños Rios" userId="66cbb74c-f403-455f-9431-05505c8a10b1" providerId="ADAL" clId="{B341671A-4EF5-4594-936B-16BABC43F864}" dt="2022-06-27T22:24:38.057" v="61" actId="478"/>
          <ac:cxnSpMkLst>
            <pc:docMk/>
            <pc:sldMk cId="761292672" sldId="304"/>
            <ac:cxnSpMk id="65" creationId="{00000000-0000-0000-0000-000000000000}"/>
          </ac:cxnSpMkLst>
        </pc:cxnChg>
        <pc:cxnChg chg="mod">
          <ac:chgData name="Sergio German Muños Rios" userId="66cbb74c-f403-455f-9431-05505c8a10b1" providerId="ADAL" clId="{B341671A-4EF5-4594-936B-16BABC43F864}" dt="2022-06-27T22:24:51.249" v="63"/>
          <ac:cxnSpMkLst>
            <pc:docMk/>
            <pc:sldMk cId="761292672" sldId="304"/>
            <ac:cxnSpMk id="71" creationId="{143E6B09-8DCF-42D1-0749-0A4CE5DBF530}"/>
          </ac:cxnSpMkLst>
        </pc:cxnChg>
        <pc:cxnChg chg="mod">
          <ac:chgData name="Sergio German Muños Rios" userId="66cbb74c-f403-455f-9431-05505c8a10b1" providerId="ADAL" clId="{B341671A-4EF5-4594-936B-16BABC43F864}" dt="2022-06-27T22:24:51.249" v="63"/>
          <ac:cxnSpMkLst>
            <pc:docMk/>
            <pc:sldMk cId="761292672" sldId="304"/>
            <ac:cxnSpMk id="72" creationId="{71651173-07DD-3BC5-906D-109D2DCBD7F2}"/>
          </ac:cxnSpMkLst>
        </pc:cxnChg>
        <pc:cxnChg chg="mod">
          <ac:chgData name="Sergio German Muños Rios" userId="66cbb74c-f403-455f-9431-05505c8a10b1" providerId="ADAL" clId="{B341671A-4EF5-4594-936B-16BABC43F864}" dt="2022-06-27T22:24:51.249" v="63"/>
          <ac:cxnSpMkLst>
            <pc:docMk/>
            <pc:sldMk cId="761292672" sldId="304"/>
            <ac:cxnSpMk id="73" creationId="{F30F0701-7EA7-15A1-57F2-300F55B750C0}"/>
          </ac:cxnSpMkLst>
        </pc:cxnChg>
        <pc:cxnChg chg="mod">
          <ac:chgData name="Sergio German Muños Rios" userId="66cbb74c-f403-455f-9431-05505c8a10b1" providerId="ADAL" clId="{B341671A-4EF5-4594-936B-16BABC43F864}" dt="2022-06-27T22:24:51.249" v="63"/>
          <ac:cxnSpMkLst>
            <pc:docMk/>
            <pc:sldMk cId="761292672" sldId="304"/>
            <ac:cxnSpMk id="74" creationId="{631290E3-3802-E253-E602-C03849B8237F}"/>
          </ac:cxnSpMkLst>
        </pc:cxnChg>
        <pc:cxnChg chg="mod">
          <ac:chgData name="Sergio German Muños Rios" userId="66cbb74c-f403-455f-9431-05505c8a10b1" providerId="ADAL" clId="{B341671A-4EF5-4594-936B-16BABC43F864}" dt="2022-06-27T22:24:51.249" v="63"/>
          <ac:cxnSpMkLst>
            <pc:docMk/>
            <pc:sldMk cId="761292672" sldId="304"/>
            <ac:cxnSpMk id="75" creationId="{C89A8FDD-A61A-E49A-88F7-BDBC153ED91D}"/>
          </ac:cxnSpMkLst>
        </pc:cxnChg>
        <pc:cxnChg chg="mod">
          <ac:chgData name="Sergio German Muños Rios" userId="66cbb74c-f403-455f-9431-05505c8a10b1" providerId="ADAL" clId="{B341671A-4EF5-4594-936B-16BABC43F864}" dt="2022-06-27T22:24:51.249" v="63"/>
          <ac:cxnSpMkLst>
            <pc:docMk/>
            <pc:sldMk cId="761292672" sldId="304"/>
            <ac:cxnSpMk id="77" creationId="{F06771C4-6BA4-B5CB-4D48-61A05F205CA1}"/>
          </ac:cxnSpMkLst>
        </pc:cxnChg>
        <pc:cxnChg chg="mod">
          <ac:chgData name="Sergio German Muños Rios" userId="66cbb74c-f403-455f-9431-05505c8a10b1" providerId="ADAL" clId="{B341671A-4EF5-4594-936B-16BABC43F864}" dt="2022-06-27T22:24:51.249" v="63"/>
          <ac:cxnSpMkLst>
            <pc:docMk/>
            <pc:sldMk cId="761292672" sldId="304"/>
            <ac:cxnSpMk id="78" creationId="{8AD9FDF3-B4A7-6F72-7578-6F8B42634F40}"/>
          </ac:cxnSpMkLst>
        </pc:cxnChg>
      </pc:sldChg>
      <pc:sldChg chg="addSp delSp modSp mod">
        <pc:chgData name="Sergio German Muños Rios" userId="66cbb74c-f403-455f-9431-05505c8a10b1" providerId="ADAL" clId="{B341671A-4EF5-4594-936B-16BABC43F864}" dt="2022-06-27T22:25:16.651" v="67"/>
        <pc:sldMkLst>
          <pc:docMk/>
          <pc:sldMk cId="2005962176" sldId="308"/>
        </pc:sldMkLst>
        <pc:spChg chg="mod">
          <ac:chgData name="Sergio German Muños Rios" userId="66cbb74c-f403-455f-9431-05505c8a10b1" providerId="ADAL" clId="{B341671A-4EF5-4594-936B-16BABC43F864}" dt="2022-06-27T20:29:22.895" v="43" actId="207"/>
          <ac:spMkLst>
            <pc:docMk/>
            <pc:sldMk cId="2005962176" sldId="308"/>
            <ac:spMk id="2" creationId="{6D7DC468-428F-FF4D-8132-D68308B9E797}"/>
          </ac:spMkLst>
        </pc:spChg>
        <pc:spChg chg="del">
          <ac:chgData name="Sergio German Muños Rios" userId="66cbb74c-f403-455f-9431-05505c8a10b1" providerId="ADAL" clId="{B341671A-4EF5-4594-936B-16BABC43F864}" dt="2022-06-27T22:25:09.507" v="66" actId="478"/>
          <ac:spMkLst>
            <pc:docMk/>
            <pc:sldMk cId="2005962176" sldId="308"/>
            <ac:spMk id="1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9.507" v="66" actId="478"/>
          <ac:spMkLst>
            <pc:docMk/>
            <pc:sldMk cId="2005962176" sldId="308"/>
            <ac:spMk id="2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9.507" v="66" actId="478"/>
          <ac:spMkLst>
            <pc:docMk/>
            <pc:sldMk cId="2005962176" sldId="308"/>
            <ac:spMk id="2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9.507" v="66" actId="478"/>
          <ac:spMkLst>
            <pc:docMk/>
            <pc:sldMk cId="2005962176" sldId="308"/>
            <ac:spMk id="4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9.507" v="66" actId="478"/>
          <ac:spMkLst>
            <pc:docMk/>
            <pc:sldMk cId="2005962176" sldId="308"/>
            <ac:spMk id="4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9.507" v="66" actId="478"/>
          <ac:spMkLst>
            <pc:docMk/>
            <pc:sldMk cId="2005962176" sldId="308"/>
            <ac:spMk id="4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9.507" v="66" actId="478"/>
          <ac:spMkLst>
            <pc:docMk/>
            <pc:sldMk cId="2005962176" sldId="308"/>
            <ac:spMk id="45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52" creationId="{B8676156-6960-3AF2-BA32-7179E3749971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57" creationId="{CDFBED45-3ADF-0753-4D63-8B66FFB21486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58" creationId="{28FDBD34-A116-B5BA-D1AB-209F9A006486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80" creationId="{09CF90BC-029E-AF27-E9AB-76CB1CC43D02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83" creationId="{F9A65DDF-0CF6-7EEF-944F-B59F7218693D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84" creationId="{F52CE4F8-2CC0-1029-E0FF-FF35DD92CA93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85" creationId="{E40D6420-FD43-8EE8-8F88-7EC709B03CD5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86" creationId="{0C642057-67BA-896F-E539-822F1A1098AB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87" creationId="{47C64937-76E1-8A72-CD85-A2A84EAC3E3C}"/>
          </ac:spMkLst>
        </pc:spChg>
        <pc:spChg chg="add 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88" creationId="{18985FA4-70D2-6810-E650-C2A3FFF7F719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90" creationId="{22CE10A1-C8AA-A6C8-C37C-3CC93E2362E7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91" creationId="{7C8F668C-40F3-7BA0-E780-98B1FFAF751A}"/>
          </ac:spMkLst>
        </pc:spChg>
        <pc:spChg chg="add 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92" creationId="{379E67C0-1649-FDC6-A6BD-DFCB7A4A6393}"/>
          </ac:spMkLst>
        </pc:spChg>
        <pc:spChg chg="add 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93" creationId="{26077040-B287-B2CF-494F-57E354CD4F4A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95" creationId="{F518407B-437F-F842-ABF8-BE1CEE0A4492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96" creationId="{39799036-6850-D00F-B31F-90D5014AF063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97" creationId="{09A10C3E-2C0C-B723-6CF0-D2C65B1BB430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98" creationId="{1E423F5D-C4C6-EFAB-1CEF-78A3C8FCFBCC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99" creationId="{3EF98B86-1523-F98B-9D3D-EA7FF1027633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01" creationId="{3DDA7358-0A96-2687-8318-9FD0DAA7678F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02" creationId="{C26F900B-C058-9CC3-4BC4-CA9581C9C9AB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03" creationId="{6A778EFF-ADAA-5213-D8E0-1F65E954E70F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04" creationId="{B036761F-D591-6AA9-A857-1F01976C0562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05" creationId="{59E7CB92-1F5B-580E-270F-C04892B8EB9A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07" creationId="{ED33A541-BE44-3E11-737A-D5AF68321DAC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08" creationId="{B2F1B106-0973-D2B7-9C1A-C4D310F31C08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09" creationId="{4AB1CB98-8DC1-7B5B-CF64-C3B635E79DBC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10" creationId="{D935140E-3760-6305-0EFA-5CA7B0509021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11" creationId="{31CA90EF-DFC3-CEA9-819C-C63E756EFBA7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13" creationId="{FF63A910-7534-6087-EBFA-3365B658BA0D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14" creationId="{34117A40-EF8C-789F-6BF1-989D5B273BFE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16" creationId="{EE038F75-C8FC-6B42-5075-065BFAE0F171}"/>
          </ac:spMkLst>
        </pc:spChg>
        <pc:spChg chg="mod">
          <ac:chgData name="Sergio German Muños Rios" userId="66cbb74c-f403-455f-9431-05505c8a10b1" providerId="ADAL" clId="{B341671A-4EF5-4594-936B-16BABC43F864}" dt="2022-06-27T22:25:16.651" v="67"/>
          <ac:spMkLst>
            <pc:docMk/>
            <pc:sldMk cId="2005962176" sldId="308"/>
            <ac:spMk id="117" creationId="{8EDDD5F6-2DBD-23BA-2B41-457541B4CCCA}"/>
          </ac:spMkLst>
        </pc:spChg>
        <pc:grpChg chg="del">
          <ac:chgData name="Sergio German Muños Rios" userId="66cbb74c-f403-455f-9431-05505c8a10b1" providerId="ADAL" clId="{B341671A-4EF5-4594-936B-16BABC43F864}" dt="2022-06-27T22:25:09.507" v="66" actId="478"/>
          <ac:grpSpMkLst>
            <pc:docMk/>
            <pc:sldMk cId="2005962176" sldId="308"/>
            <ac:grpSpMk id="3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9.507" v="66" actId="478"/>
          <ac:grpSpMkLst>
            <pc:docMk/>
            <pc:sldMk cId="2005962176" sldId="308"/>
            <ac:grpSpMk id="4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9.507" v="66" actId="478"/>
          <ac:grpSpMkLst>
            <pc:docMk/>
            <pc:sldMk cId="2005962176" sldId="308"/>
            <ac:grpSpMk id="6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9.507" v="66" actId="478"/>
          <ac:grpSpMkLst>
            <pc:docMk/>
            <pc:sldMk cId="2005962176" sldId="308"/>
            <ac:grpSpMk id="7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9.507" v="66" actId="478"/>
          <ac:grpSpMkLst>
            <pc:docMk/>
            <pc:sldMk cId="2005962176" sldId="308"/>
            <ac:grpSpMk id="8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9.507" v="66" actId="478"/>
          <ac:grpSpMkLst>
            <pc:docMk/>
            <pc:sldMk cId="2005962176" sldId="308"/>
            <ac:grpSpMk id="9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9.507" v="66" actId="478"/>
          <ac:grpSpMkLst>
            <pc:docMk/>
            <pc:sldMk cId="2005962176" sldId="308"/>
            <ac:grpSpMk id="29" creationId="{00000000-0000-0000-0000-000000000000}"/>
          </ac:grpSpMkLst>
        </pc:grpChg>
        <pc:grpChg chg="add 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51" creationId="{2B35441C-DA0B-0A0C-BC0C-6B88CC5EF451}"/>
          </ac:grpSpMkLst>
        </pc:grpChg>
        <pc:grpChg chg="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53" creationId="{6320F718-213C-1D5C-D335-00169F859A1A}"/>
          </ac:grpSpMkLst>
        </pc:grpChg>
        <pc:grpChg chg="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54" creationId="{12FB3B91-F39B-471B-0666-12195E546969}"/>
          </ac:grpSpMkLst>
        </pc:grpChg>
        <pc:grpChg chg="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55" creationId="{5D8B127A-0882-DC5A-8E82-18739F82059B}"/>
          </ac:grpSpMkLst>
        </pc:grpChg>
        <pc:grpChg chg="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56" creationId="{972A1CC3-1A48-E049-E155-EB9CE6905233}"/>
          </ac:grpSpMkLst>
        </pc:grpChg>
        <pc:grpChg chg="del">
          <ac:chgData name="Sergio German Muños Rios" userId="66cbb74c-f403-455f-9431-05505c8a10b1" providerId="ADAL" clId="{B341671A-4EF5-4594-936B-16BABC43F864}" dt="2022-06-27T22:25:09.507" v="66" actId="478"/>
          <ac:grpSpMkLst>
            <pc:docMk/>
            <pc:sldMk cId="2005962176" sldId="308"/>
            <ac:grpSpMk id="59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9.507" v="66" actId="478"/>
          <ac:grpSpMkLst>
            <pc:docMk/>
            <pc:sldMk cId="2005962176" sldId="308"/>
            <ac:grpSpMk id="65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9.507" v="66" actId="478"/>
          <ac:grpSpMkLst>
            <pc:docMk/>
            <pc:sldMk cId="2005962176" sldId="308"/>
            <ac:grpSpMk id="71" creationId="{00000000-0000-0000-0000-000000000000}"/>
          </ac:grpSpMkLst>
        </pc:grpChg>
        <pc:grpChg chg="add 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89" creationId="{27413CBA-E8E2-6156-695B-287BEFAE8367}"/>
          </ac:grpSpMkLst>
        </pc:grpChg>
        <pc:grpChg chg="add 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94" creationId="{1B12E0DF-5251-C6F0-3EA1-626D9EF1802A}"/>
          </ac:grpSpMkLst>
        </pc:grpChg>
        <pc:grpChg chg="add 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100" creationId="{056F3CE0-84C8-566B-E4C2-9EC04922E438}"/>
          </ac:grpSpMkLst>
        </pc:grpChg>
        <pc:grpChg chg="add 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106" creationId="{A5FD080A-5A8A-E149-CE8A-A3B802B42847}"/>
          </ac:grpSpMkLst>
        </pc:grpChg>
        <pc:grpChg chg="add 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112" creationId="{740D4DF9-12B5-763E-00DC-E8B70E3334EF}"/>
          </ac:grpSpMkLst>
        </pc:grpChg>
        <pc:grpChg chg="add mod">
          <ac:chgData name="Sergio German Muños Rios" userId="66cbb74c-f403-455f-9431-05505c8a10b1" providerId="ADAL" clId="{B341671A-4EF5-4594-936B-16BABC43F864}" dt="2022-06-27T22:25:16.651" v="67"/>
          <ac:grpSpMkLst>
            <pc:docMk/>
            <pc:sldMk cId="2005962176" sldId="308"/>
            <ac:grpSpMk id="115" creationId="{D3CEF0A9-A42B-B7A8-82E5-5B61E75C0CD1}"/>
          </ac:grpSpMkLst>
        </pc:grpChg>
      </pc:sldChg>
      <pc:sldChg chg="addSp delSp modSp mod">
        <pc:chgData name="Sergio German Muños Rios" userId="66cbb74c-f403-455f-9431-05505c8a10b1" providerId="ADAL" clId="{B341671A-4EF5-4594-936B-16BABC43F864}" dt="2022-06-27T22:23:47.809" v="54"/>
        <pc:sldMkLst>
          <pc:docMk/>
          <pc:sldMk cId="185486488" sldId="316"/>
        </pc:sldMkLst>
        <pc:spChg chg="del mod">
          <ac:chgData name="Sergio German Muños Rios" userId="66cbb74c-f403-455f-9431-05505c8a10b1" providerId="ADAL" clId="{B341671A-4EF5-4594-936B-16BABC43F864}" dt="2022-06-27T20:28:51.618" v="36" actId="478"/>
          <ac:spMkLst>
            <pc:docMk/>
            <pc:sldMk cId="185486488" sldId="316"/>
            <ac:spMk id="2" creationId="{DCB397A7-1C40-734B-981E-EEB42C4D2C23}"/>
          </ac:spMkLst>
        </pc:spChg>
        <pc:spChg chg="add mod">
          <ac:chgData name="Sergio German Muños Rios" userId="66cbb74c-f403-455f-9431-05505c8a10b1" providerId="ADAL" clId="{B341671A-4EF5-4594-936B-16BABC43F864}" dt="2022-06-27T20:29:00.072" v="37" actId="207"/>
          <ac:spMkLst>
            <pc:docMk/>
            <pc:sldMk cId="185486488" sldId="316"/>
            <ac:spMk id="4" creationId="{0659950F-5E1E-20BC-E999-7F9E32B1DD73}"/>
          </ac:spMkLst>
        </pc:spChg>
        <pc:spChg chg="add 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40" creationId="{B52DE693-D673-C861-296F-7A9E8475CD53}"/>
          </ac:spMkLst>
        </pc:spChg>
        <pc:spChg chg="add 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41" creationId="{DC5CCCA8-0FB8-9271-2938-4C967E54CBAF}"/>
          </ac:spMkLst>
        </pc:spChg>
        <pc:spChg chg="add 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42" creationId="{E128D298-C795-F622-ACAF-38CFAB7BFC88}"/>
          </ac:spMkLst>
        </pc:spChg>
        <pc:spChg chg="add 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43" creationId="{FBA66A20-E35E-A4B5-F85F-8473F13CF041}"/>
          </ac:spMkLst>
        </pc:spChg>
        <pc:spChg chg="add 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44" creationId="{B1257C8E-6E43-5654-F772-E85B9A8A5A62}"/>
          </ac:spMkLst>
        </pc:spChg>
        <pc:spChg chg="add 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45" creationId="{8F1EE544-3DF1-91E9-DC7A-F44895305D37}"/>
          </ac:spMkLst>
        </pc:spChg>
        <pc:spChg chg="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47" creationId="{F28E4A04-E4F0-4E82-3811-57CD1EE9AA93}"/>
          </ac:spMkLst>
        </pc:spChg>
        <pc:spChg chg="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49" creationId="{BF07DAFC-19BC-CCB1-D254-88B75B172136}"/>
          </ac:spMkLst>
        </pc:spChg>
        <pc:spChg chg="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51" creationId="{A6F7DBB8-E99C-2479-7A88-6F0F4C2D23F5}"/>
          </ac:spMkLst>
        </pc:spChg>
        <pc:spChg chg="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53" creationId="{BB341F4D-0F08-9BD9-81FD-9ABBB32303F6}"/>
          </ac:spMkLst>
        </pc:spChg>
        <pc:spChg chg="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58" creationId="{0A04A356-B623-7AE6-EB58-DD28F48D2C17}"/>
          </ac:spMkLst>
        </pc:spChg>
        <pc:spChg chg="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60" creationId="{575A0068-B643-C283-53D8-C1B604D44FBB}"/>
          </ac:spMkLst>
        </pc:spChg>
        <pc:spChg chg="del">
          <ac:chgData name="Sergio German Muños Rios" userId="66cbb74c-f403-455f-9431-05505c8a10b1" providerId="ADAL" clId="{B341671A-4EF5-4594-936B-16BABC43F864}" dt="2022-06-27T22:23:46.971" v="53" actId="478"/>
          <ac:spMkLst>
            <pc:docMk/>
            <pc:sldMk cId="185486488" sldId="316"/>
            <ac:spMk id="6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46.971" v="53" actId="478"/>
          <ac:spMkLst>
            <pc:docMk/>
            <pc:sldMk cId="185486488" sldId="316"/>
            <ac:spMk id="63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64" creationId="{6E8F07BE-5825-79F7-C747-E7CA2B323948}"/>
          </ac:spMkLst>
        </pc:spChg>
        <pc:spChg chg="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66" creationId="{8E13DA85-ED71-E477-CDA9-DED0484A6459}"/>
          </ac:spMkLst>
        </pc:spChg>
        <pc:spChg chg="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68" creationId="{F1C9A3D8-9278-3CDB-BB10-C1D280D6946D}"/>
          </ac:spMkLst>
        </pc:spChg>
        <pc:spChg chg="del">
          <ac:chgData name="Sergio German Muños Rios" userId="66cbb74c-f403-455f-9431-05505c8a10b1" providerId="ADAL" clId="{B341671A-4EF5-4594-936B-16BABC43F864}" dt="2022-06-27T22:23:46.971" v="53" actId="478"/>
          <ac:spMkLst>
            <pc:docMk/>
            <pc:sldMk cId="185486488" sldId="316"/>
            <ac:spMk id="6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46.971" v="53" actId="478"/>
          <ac:spMkLst>
            <pc:docMk/>
            <pc:sldMk cId="185486488" sldId="316"/>
            <ac:spMk id="7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46.971" v="53" actId="478"/>
          <ac:spMkLst>
            <pc:docMk/>
            <pc:sldMk cId="185486488" sldId="316"/>
            <ac:spMk id="7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46.971" v="53" actId="478"/>
          <ac:spMkLst>
            <pc:docMk/>
            <pc:sldMk cId="185486488" sldId="316"/>
            <ac:spMk id="72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74" creationId="{59D35A32-0FAB-7B58-1717-3741E980717C}"/>
          </ac:spMkLst>
        </pc:spChg>
        <pc:spChg chg="add 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75" creationId="{FA71C7E5-FF92-71CB-FB78-26952DF1C63F}"/>
          </ac:spMkLst>
        </pc:spChg>
        <pc:spChg chg="add 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76" creationId="{08D12D3A-C646-5675-4777-73FCD7895F82}"/>
          </ac:spMkLst>
        </pc:spChg>
        <pc:spChg chg="del">
          <ac:chgData name="Sergio German Muños Rios" userId="66cbb74c-f403-455f-9431-05505c8a10b1" providerId="ADAL" clId="{B341671A-4EF5-4594-936B-16BABC43F864}" dt="2022-06-27T22:23:46.971" v="53" actId="478"/>
          <ac:spMkLst>
            <pc:docMk/>
            <pc:sldMk cId="185486488" sldId="316"/>
            <ac:spMk id="7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46.971" v="53" actId="478"/>
          <ac:spMkLst>
            <pc:docMk/>
            <pc:sldMk cId="185486488" sldId="316"/>
            <ac:spMk id="8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46.971" v="53" actId="478"/>
          <ac:spMkLst>
            <pc:docMk/>
            <pc:sldMk cId="185486488" sldId="316"/>
            <ac:spMk id="8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46.971" v="53" actId="478"/>
          <ac:spMkLst>
            <pc:docMk/>
            <pc:sldMk cId="185486488" sldId="316"/>
            <ac:spMk id="82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83" creationId="{D4AB3CDB-BFFD-06B5-E5A7-34515DF433CC}"/>
          </ac:spMkLst>
        </pc:spChg>
        <pc:spChg chg="add mod">
          <ac:chgData name="Sergio German Muños Rios" userId="66cbb74c-f403-455f-9431-05505c8a10b1" providerId="ADAL" clId="{B341671A-4EF5-4594-936B-16BABC43F864}" dt="2022-06-27T22:23:47.809" v="54"/>
          <ac:spMkLst>
            <pc:docMk/>
            <pc:sldMk cId="185486488" sldId="316"/>
            <ac:spMk id="84" creationId="{E81BD919-B3C7-519E-9D8A-9CAD3991988C}"/>
          </ac:spMkLst>
        </pc:spChg>
        <pc:grpChg chg="del">
          <ac:chgData name="Sergio German Muños Rios" userId="66cbb74c-f403-455f-9431-05505c8a10b1" providerId="ADAL" clId="{B341671A-4EF5-4594-936B-16BABC43F864}" dt="2022-06-27T22:23:46.971" v="53" actId="478"/>
          <ac:grpSpMkLst>
            <pc:docMk/>
            <pc:sldMk cId="185486488" sldId="316"/>
            <ac:grpSpMk id="6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3:46.971" v="53" actId="478"/>
          <ac:grpSpMkLst>
            <pc:docMk/>
            <pc:sldMk cId="185486488" sldId="316"/>
            <ac:grpSpMk id="7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3:46.971" v="53" actId="478"/>
          <ac:grpSpMkLst>
            <pc:docMk/>
            <pc:sldMk cId="185486488" sldId="316"/>
            <ac:grpSpMk id="8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3:46.971" v="53" actId="478"/>
          <ac:grpSpMkLst>
            <pc:docMk/>
            <pc:sldMk cId="185486488" sldId="316"/>
            <ac:grpSpMk id="9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3:46.971" v="53" actId="478"/>
          <ac:grpSpMkLst>
            <pc:docMk/>
            <pc:sldMk cId="185486488" sldId="316"/>
            <ac:grpSpMk id="10" creationId="{00000000-0000-0000-0000-000000000000}"/>
          </ac:grpSpMkLst>
        </pc:grpChg>
        <pc:grpChg chg="add mod">
          <ac:chgData name="Sergio German Muños Rios" userId="66cbb74c-f403-455f-9431-05505c8a10b1" providerId="ADAL" clId="{B341671A-4EF5-4594-936B-16BABC43F864}" dt="2022-06-27T22:23:47.809" v="54"/>
          <ac:grpSpMkLst>
            <pc:docMk/>
            <pc:sldMk cId="185486488" sldId="316"/>
            <ac:grpSpMk id="46" creationId="{D1F561EA-11B0-EA43-52AF-30596125B1F0}"/>
          </ac:grpSpMkLst>
        </pc:grpChg>
        <pc:grpChg chg="add mod">
          <ac:chgData name="Sergio German Muños Rios" userId="66cbb74c-f403-455f-9431-05505c8a10b1" providerId="ADAL" clId="{B341671A-4EF5-4594-936B-16BABC43F864}" dt="2022-06-27T22:23:47.809" v="54"/>
          <ac:grpSpMkLst>
            <pc:docMk/>
            <pc:sldMk cId="185486488" sldId="316"/>
            <ac:grpSpMk id="50" creationId="{24FD522C-C928-89E0-E026-48C6DF3A2CB9}"/>
          </ac:grpSpMkLst>
        </pc:grpChg>
        <pc:grpChg chg="add mod">
          <ac:chgData name="Sergio German Muños Rios" userId="66cbb74c-f403-455f-9431-05505c8a10b1" providerId="ADAL" clId="{B341671A-4EF5-4594-936B-16BABC43F864}" dt="2022-06-27T22:23:47.809" v="54"/>
          <ac:grpSpMkLst>
            <pc:docMk/>
            <pc:sldMk cId="185486488" sldId="316"/>
            <ac:grpSpMk id="57" creationId="{A7591AFE-F516-FE65-A0A7-85BDC737F318}"/>
          </ac:grpSpMkLst>
        </pc:grpChg>
        <pc:grpChg chg="add mod">
          <ac:chgData name="Sergio German Muños Rios" userId="66cbb74c-f403-455f-9431-05505c8a10b1" providerId="ADAL" clId="{B341671A-4EF5-4594-936B-16BABC43F864}" dt="2022-06-27T22:23:47.809" v="54"/>
          <ac:grpSpMkLst>
            <pc:docMk/>
            <pc:sldMk cId="185486488" sldId="316"/>
            <ac:grpSpMk id="61" creationId="{0F3E870B-E1FB-B3DB-E8BB-A84571B50BFF}"/>
          </ac:grpSpMkLst>
        </pc:grpChg>
        <pc:grpChg chg="add mod">
          <ac:chgData name="Sergio German Muños Rios" userId="66cbb74c-f403-455f-9431-05505c8a10b1" providerId="ADAL" clId="{B341671A-4EF5-4594-936B-16BABC43F864}" dt="2022-06-27T22:23:47.809" v="54"/>
          <ac:grpSpMkLst>
            <pc:docMk/>
            <pc:sldMk cId="185486488" sldId="316"/>
            <ac:grpSpMk id="67" creationId="{714042C6-5A6A-A09D-84B7-945844638D3C}"/>
          </ac:grpSpMkLst>
        </pc:grpChg>
        <pc:cxnChg chg="mod">
          <ac:chgData name="Sergio German Muños Rios" userId="66cbb74c-f403-455f-9431-05505c8a10b1" providerId="ADAL" clId="{B341671A-4EF5-4594-936B-16BABC43F864}" dt="2022-06-27T22:23:47.809" v="54"/>
          <ac:cxnSpMkLst>
            <pc:docMk/>
            <pc:sldMk cId="185486488" sldId="316"/>
            <ac:cxnSpMk id="48" creationId="{625BF6E8-EB94-C1AF-5798-EFFE904ED78F}"/>
          </ac:cxnSpMkLst>
        </pc:cxnChg>
        <pc:cxnChg chg="mod">
          <ac:chgData name="Sergio German Muños Rios" userId="66cbb74c-f403-455f-9431-05505c8a10b1" providerId="ADAL" clId="{B341671A-4EF5-4594-936B-16BABC43F864}" dt="2022-06-27T22:23:47.809" v="54"/>
          <ac:cxnSpMkLst>
            <pc:docMk/>
            <pc:sldMk cId="185486488" sldId="316"/>
            <ac:cxnSpMk id="52" creationId="{59DC648A-E470-0A43-7284-17C565330D00}"/>
          </ac:cxnSpMkLst>
        </pc:cxnChg>
        <pc:cxnChg chg="mod">
          <ac:chgData name="Sergio German Muños Rios" userId="66cbb74c-f403-455f-9431-05505c8a10b1" providerId="ADAL" clId="{B341671A-4EF5-4594-936B-16BABC43F864}" dt="2022-06-27T22:23:46.971" v="53" actId="478"/>
          <ac:cxnSpMkLst>
            <pc:docMk/>
            <pc:sldMk cId="185486488" sldId="316"/>
            <ac:cxnSpMk id="54" creationId="{00000000-0000-0000-0000-000000000000}"/>
          </ac:cxnSpMkLst>
        </pc:cxnChg>
        <pc:cxnChg chg="mod">
          <ac:chgData name="Sergio German Muños Rios" userId="66cbb74c-f403-455f-9431-05505c8a10b1" providerId="ADAL" clId="{B341671A-4EF5-4594-936B-16BABC43F864}" dt="2022-06-27T22:23:46.971" v="53" actId="478"/>
          <ac:cxnSpMkLst>
            <pc:docMk/>
            <pc:sldMk cId="185486488" sldId="316"/>
            <ac:cxnSpMk id="55" creationId="{00000000-0000-0000-0000-000000000000}"/>
          </ac:cxnSpMkLst>
        </pc:cxnChg>
        <pc:cxnChg chg="mod">
          <ac:chgData name="Sergio German Muños Rios" userId="66cbb74c-f403-455f-9431-05505c8a10b1" providerId="ADAL" clId="{B341671A-4EF5-4594-936B-16BABC43F864}" dt="2022-06-27T22:23:46.971" v="53" actId="478"/>
          <ac:cxnSpMkLst>
            <pc:docMk/>
            <pc:sldMk cId="185486488" sldId="316"/>
            <ac:cxnSpMk id="56" creationId="{00000000-0000-0000-0000-000000000000}"/>
          </ac:cxnSpMkLst>
        </pc:cxnChg>
        <pc:cxnChg chg="mod">
          <ac:chgData name="Sergio German Muños Rios" userId="66cbb74c-f403-455f-9431-05505c8a10b1" providerId="ADAL" clId="{B341671A-4EF5-4594-936B-16BABC43F864}" dt="2022-06-27T22:23:47.809" v="54"/>
          <ac:cxnSpMkLst>
            <pc:docMk/>
            <pc:sldMk cId="185486488" sldId="316"/>
            <ac:cxnSpMk id="59" creationId="{7301E213-ECFB-5575-41A2-82BABE7C9FAC}"/>
          </ac:cxnSpMkLst>
        </pc:cxnChg>
        <pc:cxnChg chg="mod">
          <ac:chgData name="Sergio German Muños Rios" userId="66cbb74c-f403-455f-9431-05505c8a10b1" providerId="ADAL" clId="{B341671A-4EF5-4594-936B-16BABC43F864}" dt="2022-06-27T22:23:47.809" v="54"/>
          <ac:cxnSpMkLst>
            <pc:docMk/>
            <pc:sldMk cId="185486488" sldId="316"/>
            <ac:cxnSpMk id="65" creationId="{A6378CFB-56CB-B8B2-5DD2-544F44F81000}"/>
          </ac:cxnSpMkLst>
        </pc:cxnChg>
        <pc:cxnChg chg="mod">
          <ac:chgData name="Sergio German Muños Rios" userId="66cbb74c-f403-455f-9431-05505c8a10b1" providerId="ADAL" clId="{B341671A-4EF5-4594-936B-16BABC43F864}" dt="2022-06-27T22:23:47.809" v="54"/>
          <ac:cxnSpMkLst>
            <pc:docMk/>
            <pc:sldMk cId="185486488" sldId="316"/>
            <ac:cxnSpMk id="73" creationId="{F2816E26-0DB3-22F7-0F13-D09162AC51CC}"/>
          </ac:cxnSpMkLst>
        </pc:cxnChg>
      </pc:sldChg>
      <pc:sldChg chg="addSp delSp modSp mod">
        <pc:chgData name="Sergio German Muños Rios" userId="66cbb74c-f403-455f-9431-05505c8a10b1" providerId="ADAL" clId="{B341671A-4EF5-4594-936B-16BABC43F864}" dt="2022-06-27T22:25:04.445" v="65"/>
        <pc:sldMkLst>
          <pc:docMk/>
          <pc:sldMk cId="1192637756" sldId="343"/>
        </pc:sldMkLst>
        <pc:spChg chg="mod">
          <ac:chgData name="Sergio German Muños Rios" userId="66cbb74c-f403-455f-9431-05505c8a10b1" providerId="ADAL" clId="{B341671A-4EF5-4594-936B-16BABC43F864}" dt="2022-06-27T20:29:17.576" v="41" actId="207"/>
          <ac:spMkLst>
            <pc:docMk/>
            <pc:sldMk cId="1192637756" sldId="343"/>
            <ac:spMk id="2" creationId="{6D6589FA-A769-AA48-BB7A-B1006C3703B7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6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6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66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70" creationId="{FB8574C0-308D-6B09-D26B-76CD4214426E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73" creationId="{0D7940CC-AA35-4BCB-10F3-4664EF72F974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74" creationId="{FBD01F2F-72DE-A58B-E294-BCF1E76EE18A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75" creationId="{7F21BF66-5E51-152A-5B7D-AE3471D8C046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76" creationId="{B9014D6A-C3B0-6D12-BFAB-5D1336C7D2A1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7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7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79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80" creationId="{6ECDCFBE-4D78-358C-C821-D42389384089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8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8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83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84" creationId="{49C619BE-122F-BE5E-11F3-932AF7E7A0D2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8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8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03.667" v="64" actId="478"/>
          <ac:spMkLst>
            <pc:docMk/>
            <pc:sldMk cId="1192637756" sldId="343"/>
            <ac:spMk id="87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88" creationId="{42895E24-2716-C164-DFE4-76E5BA02BE95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89" creationId="{820499A1-4A7B-B5A2-B674-C9CF63CAD691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90" creationId="{D6B12910-3779-B312-40B6-D6BA8D494939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93" creationId="{5E1F064A-25D4-C12D-A9EC-36EBD2A8434B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96" creationId="{93AD1EC0-9D6A-A1DD-6DE4-82D447612F03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97" creationId="{F36A4D75-96C3-27C7-99EB-757C86AA6E40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98" creationId="{D08AD752-4642-2D3E-7968-E60E6519A4CC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99" creationId="{6908F067-9D99-3C1F-61C6-D34D96ECC4A9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00" creationId="{1F9420A3-3F47-ECC1-F488-837377F04E61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01" creationId="{355883EF-4D1F-E2F7-8F62-F75F9E7221FB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02" creationId="{EBBEDE39-040D-93EE-87B4-E8F23EC01B8A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03" creationId="{EE9F6AF2-F1DF-3891-E2A1-1295C76201C7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04" creationId="{7F2A67BD-4248-BED8-435B-3E6157ABA563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05" creationId="{B19EFBAF-26E5-9AE9-82E4-BD3F90F37B1D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08" creationId="{750190C2-40D8-237B-BA52-DBA5D9B4557E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11" creationId="{776EF1BB-F683-8F79-74BC-DE11C6A87799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12" creationId="{8BFC8C06-AF39-9EA8-63F9-C874785645EF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13" creationId="{45C125B0-3D72-6A24-2B31-AB90B1C44C52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14" creationId="{FACF1CB2-65C3-AEC6-B2AC-EF5CA945D5AD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15" creationId="{B5783525-52AD-F810-A13D-F189D2034532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16" creationId="{D5A15C76-EA0F-EE91-9632-4F7227BF3B6F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19" creationId="{A53765F7-6E83-7188-0C9D-47FB985D49CD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22" creationId="{41A2FD6F-B502-5A8D-2F45-672E4F7234F6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23" creationId="{C1E48982-DA3C-B2C3-D4F3-E8CF0717AEED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24" creationId="{6B750696-CF40-8693-758E-6AFD93EF3D0F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25" creationId="{DD947BD9-07F3-F6D3-8552-899FBD80FD01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26" creationId="{B40889E5-F1BB-0463-E4C0-731D05B646FA}"/>
          </ac:spMkLst>
        </pc:spChg>
        <pc:spChg chg="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27" creationId="{26B88639-62A3-C94A-7ED0-2A34E0F63C44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28" creationId="{B2A6F1D2-FE75-0611-E24C-7350DFAD4C79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29" creationId="{6BF649C5-8FE0-8143-8725-52BC0F6C59F3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30" creationId="{4BE55733-BD12-800F-8E59-29EBF0CF646C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31" creationId="{65DE69E0-7A1A-39A9-C5E8-49812A9F9F52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32" creationId="{5DE209A8-F6AB-02C3-9ECD-70652B718836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33" creationId="{B9AF115C-6E8B-15CF-A350-145C0C97917F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34" creationId="{FA0454AA-9EE2-175B-CE24-9D8A5F95CA27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35" creationId="{5A0DA1A6-A46F-4AD4-E4BC-51CD29770DF1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36" creationId="{BC71B7A1-3F31-287F-9341-5CBF4AA414E3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37" creationId="{688D01D6-6197-2178-1518-5412E5EBA71F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38" creationId="{8D4B45D8-658E-EE5D-EA85-C873D6C4F5B6}"/>
          </ac:spMkLst>
        </pc:spChg>
        <pc:spChg chg="add mod">
          <ac:chgData name="Sergio German Muños Rios" userId="66cbb74c-f403-455f-9431-05505c8a10b1" providerId="ADAL" clId="{B341671A-4EF5-4594-936B-16BABC43F864}" dt="2022-06-27T22:25:04.445" v="65"/>
          <ac:spMkLst>
            <pc:docMk/>
            <pc:sldMk cId="1192637756" sldId="343"/>
            <ac:spMk id="139" creationId="{0A9941F5-C7DD-7D53-A2CC-C76196BA411F}"/>
          </ac:spMkLst>
        </pc:spChg>
        <pc:grpChg chg="del">
          <ac:chgData name="Sergio German Muños Rios" userId="66cbb74c-f403-455f-9431-05505c8a10b1" providerId="ADAL" clId="{B341671A-4EF5-4594-936B-16BABC43F864}" dt="2022-06-27T22:25:03.667" v="64" actId="478"/>
          <ac:grpSpMkLst>
            <pc:docMk/>
            <pc:sldMk cId="1192637756" sldId="343"/>
            <ac:grpSpMk id="58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3.667" v="64" actId="478"/>
          <ac:grpSpMkLst>
            <pc:docMk/>
            <pc:sldMk cId="1192637756" sldId="343"/>
            <ac:grpSpMk id="59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3.667" v="64" actId="478"/>
          <ac:grpSpMkLst>
            <pc:docMk/>
            <pc:sldMk cId="1192637756" sldId="343"/>
            <ac:grpSpMk id="60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03.667" v="64" actId="478"/>
          <ac:grpSpMkLst>
            <pc:docMk/>
            <pc:sldMk cId="1192637756" sldId="343"/>
            <ac:grpSpMk id="61" creationId="{00000000-0000-0000-0000-000000000000}"/>
          </ac:grpSpMkLst>
        </pc:grpChg>
        <pc:grpChg chg="add 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68" creationId="{F1D9368E-EAF3-4C31-B8B0-65498276C7A8}"/>
          </ac:grpSpMkLst>
        </pc:grpChg>
        <pc:grpChg chg="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71" creationId="{67D15B3F-8CC1-23DE-4C31-72184D77F508}"/>
          </ac:grpSpMkLst>
        </pc:grpChg>
        <pc:grpChg chg="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72" creationId="{C5EE1375-6746-47A8-231A-31493810D464}"/>
          </ac:grpSpMkLst>
        </pc:grpChg>
        <pc:grpChg chg="add 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91" creationId="{582AD46D-17AF-2A6C-E36C-EC10DB17F1D3}"/>
          </ac:grpSpMkLst>
        </pc:grpChg>
        <pc:grpChg chg="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94" creationId="{55449639-21CF-DDD2-BED3-890AECEB356C}"/>
          </ac:grpSpMkLst>
        </pc:grpChg>
        <pc:grpChg chg="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95" creationId="{0C1268BA-211F-641A-3BA0-ACAAD43446FC}"/>
          </ac:grpSpMkLst>
        </pc:grpChg>
        <pc:grpChg chg="add 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106" creationId="{4AC9E8DF-D168-4B0E-EBAC-EE2C5BDC781F}"/>
          </ac:grpSpMkLst>
        </pc:grpChg>
        <pc:grpChg chg="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109" creationId="{AB08B394-67A6-DFE8-22CF-FB388E9A7F85}"/>
          </ac:grpSpMkLst>
        </pc:grpChg>
        <pc:grpChg chg="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110" creationId="{E4A18C39-48A0-4FA3-C323-6211A0C7F5C2}"/>
          </ac:grpSpMkLst>
        </pc:grpChg>
        <pc:grpChg chg="add 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117" creationId="{72B82B44-9CB2-E03D-DB22-5341890EC4D0}"/>
          </ac:grpSpMkLst>
        </pc:grpChg>
        <pc:grpChg chg="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120" creationId="{FDD79028-8584-F63E-97C8-DA3BF83178B8}"/>
          </ac:grpSpMkLst>
        </pc:grpChg>
        <pc:grpChg chg="mod">
          <ac:chgData name="Sergio German Muños Rios" userId="66cbb74c-f403-455f-9431-05505c8a10b1" providerId="ADAL" clId="{B341671A-4EF5-4594-936B-16BABC43F864}" dt="2022-06-27T22:25:04.445" v="65"/>
          <ac:grpSpMkLst>
            <pc:docMk/>
            <pc:sldMk cId="1192637756" sldId="343"/>
            <ac:grpSpMk id="121" creationId="{F8D1F080-CE9C-CA40-EE63-18D4464C11E6}"/>
          </ac:grpSpMkLst>
        </pc:grpChg>
        <pc:graphicFrameChg chg="mod">
          <ac:chgData name="Sergio German Muños Rios" userId="66cbb74c-f403-455f-9431-05505c8a10b1" providerId="ADAL" clId="{B341671A-4EF5-4594-936B-16BABC43F864}" dt="2022-06-27T22:25:04.445" v="65"/>
          <ac:graphicFrameMkLst>
            <pc:docMk/>
            <pc:sldMk cId="1192637756" sldId="343"/>
            <ac:graphicFrameMk id="69" creationId="{E154BD19-4495-9228-07E2-A235CE7FD0A3}"/>
          </ac:graphicFrameMkLst>
        </pc:graphicFrameChg>
        <pc:graphicFrameChg chg="mod">
          <ac:chgData name="Sergio German Muños Rios" userId="66cbb74c-f403-455f-9431-05505c8a10b1" providerId="ADAL" clId="{B341671A-4EF5-4594-936B-16BABC43F864}" dt="2022-06-27T22:25:04.445" v="65"/>
          <ac:graphicFrameMkLst>
            <pc:docMk/>
            <pc:sldMk cId="1192637756" sldId="343"/>
            <ac:graphicFrameMk id="92" creationId="{6C90A04E-BE42-BD1A-FFD8-9C5180EC88C4}"/>
          </ac:graphicFrameMkLst>
        </pc:graphicFrameChg>
        <pc:graphicFrameChg chg="mod">
          <ac:chgData name="Sergio German Muños Rios" userId="66cbb74c-f403-455f-9431-05505c8a10b1" providerId="ADAL" clId="{B341671A-4EF5-4594-936B-16BABC43F864}" dt="2022-06-27T22:25:04.445" v="65"/>
          <ac:graphicFrameMkLst>
            <pc:docMk/>
            <pc:sldMk cId="1192637756" sldId="343"/>
            <ac:graphicFrameMk id="107" creationId="{1A4CC7D8-1D9D-C7A5-E3D3-6A0122214137}"/>
          </ac:graphicFrameMkLst>
        </pc:graphicFrameChg>
        <pc:graphicFrameChg chg="mod">
          <ac:chgData name="Sergio German Muños Rios" userId="66cbb74c-f403-455f-9431-05505c8a10b1" providerId="ADAL" clId="{B341671A-4EF5-4594-936B-16BABC43F864}" dt="2022-06-27T22:25:04.445" v="65"/>
          <ac:graphicFrameMkLst>
            <pc:docMk/>
            <pc:sldMk cId="1192637756" sldId="343"/>
            <ac:graphicFrameMk id="118" creationId="{BC84F6CA-EF99-4628-CB8A-3DD3E34A6704}"/>
          </ac:graphicFrameMkLst>
        </pc:graphicFrameChg>
      </pc:sldChg>
      <pc:sldChg chg="addSp delSp modSp mod">
        <pc:chgData name="Sergio German Muños Rios" userId="66cbb74c-f403-455f-9431-05505c8a10b1" providerId="ADAL" clId="{B341671A-4EF5-4594-936B-16BABC43F864}" dt="2022-06-27T22:44:25.596" v="89"/>
        <pc:sldMkLst>
          <pc:docMk/>
          <pc:sldMk cId="2917425544" sldId="344"/>
        </pc:sldMkLst>
        <pc:spChg chg="mod">
          <ac:chgData name="Sergio German Muños Rios" userId="66cbb74c-f403-455f-9431-05505c8a10b1" providerId="ADAL" clId="{B341671A-4EF5-4594-936B-16BABC43F864}" dt="2022-06-27T20:28:43.440" v="34" actId="207"/>
          <ac:spMkLst>
            <pc:docMk/>
            <pc:sldMk cId="2917425544" sldId="344"/>
            <ac:spMk id="2" creationId="{341DF35F-626F-3344-9D0C-79B862775BB7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36" creationId="{EF65A6C8-F19F-7A99-719C-295D2614F754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37" creationId="{4A7BFC18-6354-5ED1-B297-9A3C0DBAEBD9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38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39" creationId="{ED215A47-8E82-6D6E-9C0D-4E0D2905D4B6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40" creationId="{AFAC0A1A-6B9B-C98F-7156-B3EA52CBF049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41" creationId="{BF78E24A-AD59-AA72-79DE-4982BEF59596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42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43" creationId="{682BA8C2-AE22-D117-AF27-E53CC3540ECB}"/>
          </ac:spMkLst>
        </pc:spChg>
        <pc:spChg chg="add 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44" creationId="{71C87358-A5F1-4157-907B-9752FE1D5921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46" creationId="{B3B7FDB7-BDEB-3BB5-B5B3-D2B5CD344692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47" creationId="{1EAE1F92-A24B-68A5-7BBB-EBE01FB382B0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48" creationId="{CB67FE93-D19F-C63C-C4B6-EBB99BFF8E45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49" creationId="{C55DED27-13C9-288E-FE70-9B299308BBF1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50" creationId="{17B5843E-33F4-0BBB-EE8F-6F20484C23F5}"/>
          </ac:spMkLst>
        </pc:spChg>
        <pc:spChg chg="add 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51" creationId="{9A66A5FF-4FB8-93B8-45E1-27CA38F8B7D7}"/>
          </ac:spMkLst>
        </pc:spChg>
        <pc:spChg chg="add 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52" creationId="{39EEED3C-06D4-37D8-498A-8B2A7AC90D52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54" creationId="{A279B9C5-ADCD-E531-F74F-F82635B5B0FE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55" creationId="{6A944D6B-274D-12C6-35EB-84E75F32FF67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56" creationId="{1247743F-4430-7CA4-93C2-DF5FE85F96FF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57" creationId="{617DA960-3D07-B6DA-660C-82EF4E20CDC4}"/>
          </ac:spMkLst>
        </pc:spChg>
        <pc:spChg chg="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58" creationId="{6866FCA6-978D-6CC3-AE98-A95E32DB409C}"/>
          </ac:spMkLst>
        </pc:spChg>
        <pc:spChg chg="add 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59" creationId="{9C074C29-1878-084C-8C5E-F123ED1A85B5}"/>
          </ac:spMkLst>
        </pc:spChg>
        <pc:spChg chg="add mod">
          <ac:chgData name="Sergio German Muños Rios" userId="66cbb74c-f403-455f-9431-05505c8a10b1" providerId="ADAL" clId="{B341671A-4EF5-4594-936B-16BABC43F864}" dt="2022-06-27T22:24:04.374" v="56"/>
          <ac:spMkLst>
            <pc:docMk/>
            <pc:sldMk cId="2917425544" sldId="344"/>
            <ac:spMk id="60" creationId="{6C6891F5-A04A-1E28-B854-CAC4632259FB}"/>
          </ac:spMkLst>
        </pc:spChg>
        <pc:spChg chg="add mod">
          <ac:chgData name="Sergio German Muños Rios" userId="66cbb74c-f403-455f-9431-05505c8a10b1" providerId="ADAL" clId="{B341671A-4EF5-4594-936B-16BABC43F864}" dt="2022-06-27T22:44:25.596" v="89"/>
          <ac:spMkLst>
            <pc:docMk/>
            <pc:sldMk cId="2917425544" sldId="344"/>
            <ac:spMk id="64" creationId="{7EBBB692-ACED-DD2C-270B-12CB13299BCB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9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9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9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9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9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9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0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0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0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0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1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1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2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2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2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3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3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3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3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3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3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3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4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4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3:52.091" v="55" actId="478"/>
          <ac:spMkLst>
            <pc:docMk/>
            <pc:sldMk cId="2917425544" sldId="344"/>
            <ac:spMk id="142" creationId="{00000000-0000-0000-0000-000000000000}"/>
          </ac:spMkLst>
        </pc:spChg>
        <pc:grpChg chg="add mod">
          <ac:chgData name="Sergio German Muños Rios" userId="66cbb74c-f403-455f-9431-05505c8a10b1" providerId="ADAL" clId="{B341671A-4EF5-4594-936B-16BABC43F864}" dt="2022-06-27T22:24:04.374" v="56"/>
          <ac:grpSpMkLst>
            <pc:docMk/>
            <pc:sldMk cId="2917425544" sldId="344"/>
            <ac:grpSpMk id="35" creationId="{501DC574-BCBB-87F5-33B6-F38B2D5419FD}"/>
          </ac:grpSpMkLst>
        </pc:grpChg>
        <pc:grpChg chg="add mod">
          <ac:chgData name="Sergio German Muños Rios" userId="66cbb74c-f403-455f-9431-05505c8a10b1" providerId="ADAL" clId="{B341671A-4EF5-4594-936B-16BABC43F864}" dt="2022-06-27T22:24:04.374" v="56"/>
          <ac:grpSpMkLst>
            <pc:docMk/>
            <pc:sldMk cId="2917425544" sldId="344"/>
            <ac:grpSpMk id="45" creationId="{F1ECFA68-E503-959E-E782-0465F9BD4340}"/>
          </ac:grpSpMkLst>
        </pc:grpChg>
        <pc:grpChg chg="add mod">
          <ac:chgData name="Sergio German Muños Rios" userId="66cbb74c-f403-455f-9431-05505c8a10b1" providerId="ADAL" clId="{B341671A-4EF5-4594-936B-16BABC43F864}" dt="2022-06-27T22:24:04.374" v="56"/>
          <ac:grpSpMkLst>
            <pc:docMk/>
            <pc:sldMk cId="2917425544" sldId="344"/>
            <ac:grpSpMk id="53" creationId="{B23BA9D1-9CAC-BFBB-65DC-75C6E65FEA0C}"/>
          </ac:grpSpMkLst>
        </pc:grpChg>
        <pc:graphicFrameChg chg="add mod">
          <ac:chgData name="Sergio German Muños Rios" userId="66cbb74c-f403-455f-9431-05505c8a10b1" providerId="ADAL" clId="{B341671A-4EF5-4594-936B-16BABC43F864}" dt="2022-06-27T22:24:04.374" v="56"/>
          <ac:graphicFrameMkLst>
            <pc:docMk/>
            <pc:sldMk cId="2917425544" sldId="344"/>
            <ac:graphicFrameMk id="61" creationId="{3C7C2C2C-D2F1-7E45-9A67-5CA09912DB5F}"/>
          </ac:graphicFrameMkLst>
        </pc:graphicFrameChg>
        <pc:graphicFrameChg chg="add mod">
          <ac:chgData name="Sergio German Muños Rios" userId="66cbb74c-f403-455f-9431-05505c8a10b1" providerId="ADAL" clId="{B341671A-4EF5-4594-936B-16BABC43F864}" dt="2022-06-27T22:24:04.374" v="56"/>
          <ac:graphicFrameMkLst>
            <pc:docMk/>
            <pc:sldMk cId="2917425544" sldId="344"/>
            <ac:graphicFrameMk id="62" creationId="{571F4698-D208-F264-0591-C643C311DC3D}"/>
          </ac:graphicFrameMkLst>
        </pc:graphicFrameChg>
        <pc:graphicFrameChg chg="add mod">
          <ac:chgData name="Sergio German Muños Rios" userId="66cbb74c-f403-455f-9431-05505c8a10b1" providerId="ADAL" clId="{B341671A-4EF5-4594-936B-16BABC43F864}" dt="2022-06-27T22:24:04.374" v="56"/>
          <ac:graphicFrameMkLst>
            <pc:docMk/>
            <pc:sldMk cId="2917425544" sldId="344"/>
            <ac:graphicFrameMk id="63" creationId="{49385BC2-B4F2-27C9-7609-64358A527965}"/>
          </ac:graphicFrameMkLst>
        </pc:graphicFrameChg>
        <pc:graphicFrameChg chg="del">
          <ac:chgData name="Sergio German Muños Rios" userId="66cbb74c-f403-455f-9431-05505c8a10b1" providerId="ADAL" clId="{B341671A-4EF5-4594-936B-16BABC43F864}" dt="2022-06-27T22:23:52.091" v="55" actId="478"/>
          <ac:graphicFrameMkLst>
            <pc:docMk/>
            <pc:sldMk cId="2917425544" sldId="344"/>
            <ac:graphicFrameMk id="83" creationId="{00000000-0000-0000-0000-000000000000}"/>
          </ac:graphicFrameMkLst>
        </pc:graphicFrameChg>
        <pc:graphicFrameChg chg="del">
          <ac:chgData name="Sergio German Muños Rios" userId="66cbb74c-f403-455f-9431-05505c8a10b1" providerId="ADAL" clId="{B341671A-4EF5-4594-936B-16BABC43F864}" dt="2022-06-27T22:23:52.091" v="55" actId="478"/>
          <ac:graphicFrameMkLst>
            <pc:docMk/>
            <pc:sldMk cId="2917425544" sldId="344"/>
            <ac:graphicFrameMk id="101" creationId="{00000000-0000-0000-0000-000000000000}"/>
          </ac:graphicFrameMkLst>
        </pc:graphicFrameChg>
        <pc:graphicFrameChg chg="del">
          <ac:chgData name="Sergio German Muños Rios" userId="66cbb74c-f403-455f-9431-05505c8a10b1" providerId="ADAL" clId="{B341671A-4EF5-4594-936B-16BABC43F864}" dt="2022-06-27T22:23:52.091" v="55" actId="478"/>
          <ac:graphicFrameMkLst>
            <pc:docMk/>
            <pc:sldMk cId="2917425544" sldId="344"/>
            <ac:graphicFrameMk id="125" creationId="{00000000-0000-0000-0000-000000000000}"/>
          </ac:graphicFrameMkLst>
        </pc:graphicFrameChg>
      </pc:sldChg>
      <pc:sldChg chg="delSp modSp del mod">
        <pc:chgData name="Sergio German Muños Rios" userId="66cbb74c-f403-455f-9431-05505c8a10b1" providerId="ADAL" clId="{B341671A-4EF5-4594-936B-16BABC43F864}" dt="2022-06-27T22:25:29.372" v="69" actId="2696"/>
        <pc:sldMkLst>
          <pc:docMk/>
          <pc:sldMk cId="221944036" sldId="345"/>
        </pc:sldMkLst>
        <pc:spChg chg="mod">
          <ac:chgData name="Sergio German Muños Rios" userId="66cbb74c-f403-455f-9431-05505c8a10b1" providerId="ADAL" clId="{B341671A-4EF5-4594-936B-16BABC43F864}" dt="2022-06-27T20:29:27.240" v="44" actId="207"/>
          <ac:spMkLst>
            <pc:docMk/>
            <pc:sldMk cId="221944036" sldId="345"/>
            <ac:spMk id="2" creationId="{24A2B9F6-5A1B-EF47-AFD7-7D751AF21911}"/>
          </ac:spMkLst>
        </pc:spChg>
        <pc:spChg chg="del">
          <ac:chgData name="Sergio German Muños Rios" userId="66cbb74c-f403-455f-9431-05505c8a10b1" providerId="ADAL" clId="{B341671A-4EF5-4594-936B-16BABC43F864}" dt="2022-06-27T22:25:23.172" v="68" actId="478"/>
          <ac:spMkLst>
            <pc:docMk/>
            <pc:sldMk cId="221944036" sldId="345"/>
            <ac:spMk id="6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23.172" v="68" actId="478"/>
          <ac:spMkLst>
            <pc:docMk/>
            <pc:sldMk cId="221944036" sldId="345"/>
            <ac:spMk id="6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23.172" v="68" actId="478"/>
          <ac:spMkLst>
            <pc:docMk/>
            <pc:sldMk cId="221944036" sldId="345"/>
            <ac:spMk id="6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23.172" v="68" actId="478"/>
          <ac:spMkLst>
            <pc:docMk/>
            <pc:sldMk cId="221944036" sldId="345"/>
            <ac:spMk id="7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23.172" v="68" actId="478"/>
          <ac:spMkLst>
            <pc:docMk/>
            <pc:sldMk cId="221944036" sldId="345"/>
            <ac:spMk id="7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23.172" v="68" actId="478"/>
          <ac:spMkLst>
            <pc:docMk/>
            <pc:sldMk cId="221944036" sldId="345"/>
            <ac:spMk id="7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23.172" v="68" actId="478"/>
          <ac:spMkLst>
            <pc:docMk/>
            <pc:sldMk cId="221944036" sldId="345"/>
            <ac:spMk id="7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23.172" v="68" actId="478"/>
          <ac:spMkLst>
            <pc:docMk/>
            <pc:sldMk cId="221944036" sldId="345"/>
            <ac:spMk id="8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23.172" v="68" actId="478"/>
          <ac:spMkLst>
            <pc:docMk/>
            <pc:sldMk cId="221944036" sldId="345"/>
            <ac:spMk id="8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23.172" v="68" actId="478"/>
          <ac:spMkLst>
            <pc:docMk/>
            <pc:sldMk cId="221944036" sldId="345"/>
            <ac:spMk id="82" creationId="{00000000-0000-0000-0000-000000000000}"/>
          </ac:spMkLst>
        </pc:spChg>
        <pc:grpChg chg="del">
          <ac:chgData name="Sergio German Muños Rios" userId="66cbb74c-f403-455f-9431-05505c8a10b1" providerId="ADAL" clId="{B341671A-4EF5-4594-936B-16BABC43F864}" dt="2022-06-27T22:25:23.172" v="68" actId="478"/>
          <ac:grpSpMkLst>
            <pc:docMk/>
            <pc:sldMk cId="221944036" sldId="345"/>
            <ac:grpSpMk id="6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23.172" v="68" actId="478"/>
          <ac:grpSpMkLst>
            <pc:docMk/>
            <pc:sldMk cId="221944036" sldId="345"/>
            <ac:grpSpMk id="7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23.172" v="68" actId="478"/>
          <ac:grpSpMkLst>
            <pc:docMk/>
            <pc:sldMk cId="221944036" sldId="345"/>
            <ac:grpSpMk id="8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23.172" v="68" actId="478"/>
          <ac:grpSpMkLst>
            <pc:docMk/>
            <pc:sldMk cId="221944036" sldId="345"/>
            <ac:grpSpMk id="9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5:23.172" v="68" actId="478"/>
          <ac:grpSpMkLst>
            <pc:docMk/>
            <pc:sldMk cId="221944036" sldId="345"/>
            <ac:grpSpMk id="10" creationId="{00000000-0000-0000-0000-000000000000}"/>
          </ac:grpSpMkLst>
        </pc:grpChg>
        <pc:cxnChg chg="mod">
          <ac:chgData name="Sergio German Muños Rios" userId="66cbb74c-f403-455f-9431-05505c8a10b1" providerId="ADAL" clId="{B341671A-4EF5-4594-936B-16BABC43F864}" dt="2022-06-27T22:25:23.172" v="68" actId="478"/>
          <ac:cxnSpMkLst>
            <pc:docMk/>
            <pc:sldMk cId="221944036" sldId="345"/>
            <ac:cxnSpMk id="54" creationId="{00000000-0000-0000-0000-000000000000}"/>
          </ac:cxnSpMkLst>
        </pc:cxnChg>
        <pc:cxnChg chg="mod">
          <ac:chgData name="Sergio German Muños Rios" userId="66cbb74c-f403-455f-9431-05505c8a10b1" providerId="ADAL" clId="{B341671A-4EF5-4594-936B-16BABC43F864}" dt="2022-06-27T22:25:23.172" v="68" actId="478"/>
          <ac:cxnSpMkLst>
            <pc:docMk/>
            <pc:sldMk cId="221944036" sldId="345"/>
            <ac:cxnSpMk id="55" creationId="{00000000-0000-0000-0000-000000000000}"/>
          </ac:cxnSpMkLst>
        </pc:cxnChg>
        <pc:cxnChg chg="mod">
          <ac:chgData name="Sergio German Muños Rios" userId="66cbb74c-f403-455f-9431-05505c8a10b1" providerId="ADAL" clId="{B341671A-4EF5-4594-936B-16BABC43F864}" dt="2022-06-27T22:25:23.172" v="68" actId="478"/>
          <ac:cxnSpMkLst>
            <pc:docMk/>
            <pc:sldMk cId="221944036" sldId="345"/>
            <ac:cxnSpMk id="56" creationId="{00000000-0000-0000-0000-000000000000}"/>
          </ac:cxnSpMkLst>
        </pc:cxnChg>
      </pc:sldChg>
      <pc:sldChg chg="addSp delSp modSp mod">
        <pc:chgData name="Sergio German Muños Rios" userId="66cbb74c-f403-455f-9431-05505c8a10b1" providerId="ADAL" clId="{B341671A-4EF5-4594-936B-16BABC43F864}" dt="2022-06-27T22:25:38.259" v="71"/>
        <pc:sldMkLst>
          <pc:docMk/>
          <pc:sldMk cId="3741936871" sldId="362"/>
        </pc:sldMkLst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1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17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36" creationId="{1D5DB1B1-C678-0FAB-35B2-FE2CEEDE1F83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37" creationId="{88E11431-1E31-2128-871A-214DD0952764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38" creationId="{AAE14196-935A-EDBD-03D8-AC80BCDCFD34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39" creationId="{682D3C6C-98B0-A88C-F630-582CA8147C81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40" creationId="{4235B39C-A388-3B36-B598-EAB2CB306297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41" creationId="{73AFF759-691D-869C-F333-863040133B86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42" creationId="{D5C63C53-1D3E-AE57-F4CA-055FED9336B6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43" creationId="{B8930170-14A8-873A-7B3F-7DC3063DB12A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4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4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4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47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48" creationId="{28F46110-055B-F914-A3C7-5C424E52D994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49" creationId="{D4B425F7-FC08-AED1-2CDF-6C7D93F30058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50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51" creationId="{ABF56B18-67D8-C7A0-2C00-6AF96C1CF739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52" creationId="{EC8D483B-3580-265C-FA9D-BA58B713E42F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53" creationId="{9A6CFE2B-0261-BACD-EEAF-1C202F3635D7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5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5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6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6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6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63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64" creationId="{FECF2AFE-07BD-E9BA-B782-F4740DE67EB5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65" creationId="{DCBE4C88-177C-B2A9-2F50-E2BE563E4B81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66" creationId="{2A259F2B-246B-DE6B-6FD0-C5CFB7A2B915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6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6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6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7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7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72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73" creationId="{1B7DBB09-0A0F-974A-1761-6EA26DF798B7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74" creationId="{F22244C6-977B-7FF0-A684-A4AB7CC7CFFC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75" creationId="{36D2E365-8D07-56E3-4430-AF8668ADBA83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76" creationId="{2DED0C98-2848-E313-1FFE-7FC10391B669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79" creationId="{EBFB12DD-E5D8-1540-E34C-026DB1A0D068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8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8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8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8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8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37.564" v="70" actId="478"/>
          <ac:spMkLst>
            <pc:docMk/>
            <pc:sldMk cId="3741936871" sldId="362"/>
            <ac:spMk id="86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87" creationId="{95B24BDA-0477-7C66-5979-2EF49867D149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88" creationId="{48243DAD-5428-62ED-6FF1-0EF13FC7A1FA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89" creationId="{0E5735A1-9D1B-8404-7248-F9382007AAAA}"/>
          </ac:spMkLst>
        </pc:spChg>
        <pc:spChg chg="add mod">
          <ac:chgData name="Sergio German Muños Rios" userId="66cbb74c-f403-455f-9431-05505c8a10b1" providerId="ADAL" clId="{B341671A-4EF5-4594-936B-16BABC43F864}" dt="2022-06-27T22:25:38.259" v="71"/>
          <ac:spMkLst>
            <pc:docMk/>
            <pc:sldMk cId="3741936871" sldId="362"/>
            <ac:spMk id="90" creationId="{E403E246-A853-35E0-3C37-7E275811A590}"/>
          </ac:spMkLst>
        </pc:spChg>
        <pc:cxnChg chg="del mod">
          <ac:chgData name="Sergio German Muños Rios" userId="66cbb74c-f403-455f-9431-05505c8a10b1" providerId="ADAL" clId="{B341671A-4EF5-4594-936B-16BABC43F864}" dt="2022-06-27T22:25:37.564" v="70" actId="478"/>
          <ac:cxnSpMkLst>
            <pc:docMk/>
            <pc:sldMk cId="3741936871" sldId="362"/>
            <ac:cxnSpMk id="16" creationId="{00000000-0000-0000-0000-000000000000}"/>
          </ac:cxnSpMkLst>
        </pc:cxnChg>
        <pc:cxnChg chg="del">
          <ac:chgData name="Sergio German Muños Rios" userId="66cbb74c-f403-455f-9431-05505c8a10b1" providerId="ADAL" clId="{B341671A-4EF5-4594-936B-16BABC43F864}" dt="2022-06-27T22:25:37.564" v="70" actId="478"/>
          <ac:cxnSpMkLst>
            <pc:docMk/>
            <pc:sldMk cId="3741936871" sldId="362"/>
            <ac:cxnSpMk id="20" creationId="{00000000-0000-0000-0000-000000000000}"/>
          </ac:cxnSpMkLst>
        </pc:cxnChg>
        <pc:cxnChg chg="add mod">
          <ac:chgData name="Sergio German Muños Rios" userId="66cbb74c-f403-455f-9431-05505c8a10b1" providerId="ADAL" clId="{B341671A-4EF5-4594-936B-16BABC43F864}" dt="2022-06-27T22:25:38.259" v="71"/>
          <ac:cxnSpMkLst>
            <pc:docMk/>
            <pc:sldMk cId="3741936871" sldId="362"/>
            <ac:cxnSpMk id="35" creationId="{EB0C4FED-DA13-E51D-DAE7-39F8B3FDC4D0}"/>
          </ac:cxnSpMkLst>
        </pc:cxnChg>
        <pc:cxnChg chg="add mod">
          <ac:chgData name="Sergio German Muños Rios" userId="66cbb74c-f403-455f-9431-05505c8a10b1" providerId="ADAL" clId="{B341671A-4EF5-4594-936B-16BABC43F864}" dt="2022-06-27T22:25:38.259" v="71"/>
          <ac:cxnSpMkLst>
            <pc:docMk/>
            <pc:sldMk cId="3741936871" sldId="362"/>
            <ac:cxnSpMk id="54" creationId="{33751E83-8258-C3D7-E613-A2ED27357746}"/>
          </ac:cxnSpMkLst>
        </pc:cxnChg>
        <pc:cxnChg chg="add mod">
          <ac:chgData name="Sergio German Muños Rios" userId="66cbb74c-f403-455f-9431-05505c8a10b1" providerId="ADAL" clId="{B341671A-4EF5-4594-936B-16BABC43F864}" dt="2022-06-27T22:25:38.259" v="71"/>
          <ac:cxnSpMkLst>
            <pc:docMk/>
            <pc:sldMk cId="3741936871" sldId="362"/>
            <ac:cxnSpMk id="55" creationId="{214E8364-E3B6-4A03-C2E5-0B522BE034B6}"/>
          </ac:cxnSpMkLst>
        </pc:cxnChg>
        <pc:cxnChg chg="add mod">
          <ac:chgData name="Sergio German Muños Rios" userId="66cbb74c-f403-455f-9431-05505c8a10b1" providerId="ADAL" clId="{B341671A-4EF5-4594-936B-16BABC43F864}" dt="2022-06-27T22:25:38.259" v="71"/>
          <ac:cxnSpMkLst>
            <pc:docMk/>
            <pc:sldMk cId="3741936871" sldId="362"/>
            <ac:cxnSpMk id="57" creationId="{B49891FE-7DCA-2795-6E34-DF31938A24C8}"/>
          </ac:cxnSpMkLst>
        </pc:cxnChg>
        <pc:cxnChg chg="add mod">
          <ac:chgData name="Sergio German Muños Rios" userId="66cbb74c-f403-455f-9431-05505c8a10b1" providerId="ADAL" clId="{B341671A-4EF5-4594-936B-16BABC43F864}" dt="2022-06-27T22:25:38.259" v="71"/>
          <ac:cxnSpMkLst>
            <pc:docMk/>
            <pc:sldMk cId="3741936871" sldId="362"/>
            <ac:cxnSpMk id="58" creationId="{CDD592B1-1E83-D604-B36E-563A5BC00906}"/>
          </ac:cxnSpMkLst>
        </pc:cxnChg>
        <pc:cxnChg chg="del">
          <ac:chgData name="Sergio German Muños Rios" userId="66cbb74c-f403-455f-9431-05505c8a10b1" providerId="ADAL" clId="{B341671A-4EF5-4594-936B-16BABC43F864}" dt="2022-06-27T22:25:37.564" v="70" actId="478"/>
          <ac:cxnSpMkLst>
            <pc:docMk/>
            <pc:sldMk cId="3741936871" sldId="362"/>
            <ac:cxnSpMk id="77" creationId="{00000000-0000-0000-0000-000000000000}"/>
          </ac:cxnSpMkLst>
        </pc:cxnChg>
        <pc:cxnChg chg="del">
          <ac:chgData name="Sergio German Muños Rios" userId="66cbb74c-f403-455f-9431-05505c8a10b1" providerId="ADAL" clId="{B341671A-4EF5-4594-936B-16BABC43F864}" dt="2022-06-27T22:25:37.564" v="70" actId="478"/>
          <ac:cxnSpMkLst>
            <pc:docMk/>
            <pc:sldMk cId="3741936871" sldId="362"/>
            <ac:cxnSpMk id="78" creationId="{00000000-0000-0000-0000-000000000000}"/>
          </ac:cxnSpMkLst>
        </pc:cxnChg>
        <pc:cxnChg chg="del">
          <ac:chgData name="Sergio German Muños Rios" userId="66cbb74c-f403-455f-9431-05505c8a10b1" providerId="ADAL" clId="{B341671A-4EF5-4594-936B-16BABC43F864}" dt="2022-06-27T22:25:37.564" v="70" actId="478"/>
          <ac:cxnSpMkLst>
            <pc:docMk/>
            <pc:sldMk cId="3741936871" sldId="362"/>
            <ac:cxnSpMk id="80" creationId="{00000000-0000-0000-0000-000000000000}"/>
          </ac:cxnSpMkLst>
        </pc:cxnChg>
      </pc:sldChg>
      <pc:sldChg chg="addSp delSp modSp mod">
        <pc:chgData name="Sergio German Muños Rios" userId="66cbb74c-f403-455f-9431-05505c8a10b1" providerId="ADAL" clId="{B341671A-4EF5-4594-936B-16BABC43F864}" dt="2022-06-27T22:25:57.314" v="75" actId="478"/>
        <pc:sldMkLst>
          <pc:docMk/>
          <pc:sldMk cId="902897980" sldId="363"/>
        </pc:sldMkLst>
        <pc:spChg chg="mod">
          <ac:chgData name="Sergio German Muños Rios" userId="66cbb74c-f403-455f-9431-05505c8a10b1" providerId="ADAL" clId="{B341671A-4EF5-4594-936B-16BABC43F864}" dt="2022-06-27T20:29:31.336" v="45" actId="207"/>
          <ac:spMkLst>
            <pc:docMk/>
            <pc:sldMk cId="902897980" sldId="363"/>
            <ac:spMk id="2" creationId="{812C10CC-845A-2B43-9444-75E1263FCEC5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43" creationId="{5B806E59-6626-2649-F3BD-4EC40EE27A35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44" creationId="{AD0F89C3-19F3-769B-264A-D1C321F9CFB8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45" creationId="{F13B6C85-FF57-8B0B-B6C7-F8C5B2B1A9D5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46" creationId="{2C3BD747-A65F-DAE5-AD6D-2AA3BEC46040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47" creationId="{16228207-64D9-6F81-D738-82009BB31C2A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48" creationId="{9C65B567-5DEE-2E84-6BE7-500CFED7D8AB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49" creationId="{574FE42A-602B-F133-B44E-1FA6711BA51A}"/>
          </ac:spMkLst>
        </pc:spChg>
        <pc:spChg chg="add del mod">
          <ac:chgData name="Sergio German Muños Rios" userId="66cbb74c-f403-455f-9431-05505c8a10b1" providerId="ADAL" clId="{B341671A-4EF5-4594-936B-16BABC43F864}" dt="2022-06-27T22:25:57.314" v="75" actId="478"/>
          <ac:spMkLst>
            <pc:docMk/>
            <pc:sldMk cId="902897980" sldId="363"/>
            <ac:spMk id="50" creationId="{71F16D70-9F81-D022-F89A-92C612AACA0D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51" creationId="{C72373DF-539E-7DD4-21C5-AA64D648D3E2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52" creationId="{B20EF1DF-7901-7A65-B79F-3ECBD2386216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53" creationId="{A513F32F-A044-68B6-0846-058D8986FBA0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54" creationId="{36F91D95-1CAE-4F2D-8D0A-7C36D2BAA8DF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55" creationId="{10967C7A-9360-0ED2-07EA-2FCEA829203C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56" creationId="{5B883759-1A17-4ED2-0228-C72FAA05344A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57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58" creationId="{7980BB11-9F80-6158-3673-30917EF123BF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59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60" creationId="{C3D006D5-1EC8-4619-FA6F-A4EF4FCF5584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61" creationId="{CDFB108C-FF43-236D-FB11-715F1CDE0037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62" creationId="{5B2AF473-75FC-ED21-F36B-12D2DB43B111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63" creationId="{17073F20-8DBC-7836-2A7A-C668E292C8B2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6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6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66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67" creationId="{CAA5FB05-09EE-70CC-891D-54CCBA701F98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68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69" creationId="{95E40268-B4ED-E3BC-868C-50F34E6D026E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70" creationId="{AD81DC2C-D2AB-8180-D123-058EA13FE477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71" creationId="{074351E5-262B-2D40-1D85-5025E0885E88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72" creationId="{8195639E-1604-75E3-B429-DA962E092AD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7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7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75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76" creationId="{99AAD119-7E89-DA1E-55A9-E6E34F985143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77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78" creationId="{999CA224-FE0F-D3BC-4778-31A314C87E82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79" creationId="{F432FAE2-460E-B180-ADBD-12E032927E4C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80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81" creationId="{FEFD7DA0-1331-49E9-9361-6F6E251A72C1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8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83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84" creationId="{C2C08F50-B60B-2286-3CBE-6367206E4513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85" creationId="{EFB8C0B9-76F3-3BAE-E8DC-E771EB0F7605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86" creationId="{DE686F2A-8ED4-96D6-125F-634283AD9BE7}"/>
          </ac:spMkLst>
        </pc:spChg>
        <pc:spChg chg="add mod">
          <ac:chgData name="Sergio German Muños Rios" userId="66cbb74c-f403-455f-9431-05505c8a10b1" providerId="ADAL" clId="{B341671A-4EF5-4594-936B-16BABC43F864}" dt="2022-06-27T22:25:50.463" v="73"/>
          <ac:spMkLst>
            <pc:docMk/>
            <pc:sldMk cId="902897980" sldId="363"/>
            <ac:spMk id="87" creationId="{F1D72EC9-478F-BF95-B2BC-E3ACD45BFB3B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0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0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0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1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1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3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3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3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4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4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4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4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4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5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5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9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19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20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20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5:44.558" v="72" actId="478"/>
          <ac:spMkLst>
            <pc:docMk/>
            <pc:sldMk cId="902897980" sldId="363"/>
            <ac:spMk id="205" creationId="{00000000-0000-0000-0000-000000000000}"/>
          </ac:spMkLst>
        </pc:spChg>
        <pc:cxnChg chg="del">
          <ac:chgData name="Sergio German Muños Rios" userId="66cbb74c-f403-455f-9431-05505c8a10b1" providerId="ADAL" clId="{B341671A-4EF5-4594-936B-16BABC43F864}" dt="2022-06-27T22:25:44.558" v="72" actId="478"/>
          <ac:cxnSpMkLst>
            <pc:docMk/>
            <pc:sldMk cId="902897980" sldId="363"/>
            <ac:cxnSpMk id="15" creationId="{00000000-0000-0000-0000-000000000000}"/>
          </ac:cxnSpMkLst>
        </pc:cxnChg>
        <pc:cxnChg chg="add mod">
          <ac:chgData name="Sergio German Muños Rios" userId="66cbb74c-f403-455f-9431-05505c8a10b1" providerId="ADAL" clId="{B341671A-4EF5-4594-936B-16BABC43F864}" dt="2022-06-27T22:25:50.463" v="73"/>
          <ac:cxnSpMkLst>
            <pc:docMk/>
            <pc:sldMk cId="902897980" sldId="363"/>
            <ac:cxnSpMk id="88" creationId="{3CB1936A-EE05-0145-E41E-F5A34821BC2B}"/>
          </ac:cxnSpMkLst>
        </pc:cxnChg>
        <pc:cxnChg chg="add mod">
          <ac:chgData name="Sergio German Muños Rios" userId="66cbb74c-f403-455f-9431-05505c8a10b1" providerId="ADAL" clId="{B341671A-4EF5-4594-936B-16BABC43F864}" dt="2022-06-27T22:25:50.463" v="73"/>
          <ac:cxnSpMkLst>
            <pc:docMk/>
            <pc:sldMk cId="902897980" sldId="363"/>
            <ac:cxnSpMk id="89" creationId="{4B9FBFA8-4BB9-EFA5-AFFF-A1B9FD02ED78}"/>
          </ac:cxnSpMkLst>
        </pc:cxnChg>
        <pc:cxnChg chg="add mod">
          <ac:chgData name="Sergio German Muños Rios" userId="66cbb74c-f403-455f-9431-05505c8a10b1" providerId="ADAL" clId="{B341671A-4EF5-4594-936B-16BABC43F864}" dt="2022-06-27T22:25:50.463" v="73"/>
          <ac:cxnSpMkLst>
            <pc:docMk/>
            <pc:sldMk cId="902897980" sldId="363"/>
            <ac:cxnSpMk id="90" creationId="{CAA8387B-CAC0-BA49-0A44-56B166A577EC}"/>
          </ac:cxnSpMkLst>
        </pc:cxnChg>
        <pc:cxnChg chg="add mod">
          <ac:chgData name="Sergio German Muños Rios" userId="66cbb74c-f403-455f-9431-05505c8a10b1" providerId="ADAL" clId="{B341671A-4EF5-4594-936B-16BABC43F864}" dt="2022-06-27T22:25:50.463" v="73"/>
          <ac:cxnSpMkLst>
            <pc:docMk/>
            <pc:sldMk cId="902897980" sldId="363"/>
            <ac:cxnSpMk id="91" creationId="{C0A7A5C5-9357-CA6C-8855-1719A1D17D7E}"/>
          </ac:cxnSpMkLst>
        </pc:cxnChg>
        <pc:cxnChg chg="add mod">
          <ac:chgData name="Sergio German Muños Rios" userId="66cbb74c-f403-455f-9431-05505c8a10b1" providerId="ADAL" clId="{B341671A-4EF5-4594-936B-16BABC43F864}" dt="2022-06-27T22:25:50.463" v="73"/>
          <ac:cxnSpMkLst>
            <pc:docMk/>
            <pc:sldMk cId="902897980" sldId="363"/>
            <ac:cxnSpMk id="92" creationId="{0D9ED32C-1AE4-B692-645A-C69F40368B87}"/>
          </ac:cxnSpMkLst>
        </pc:cxnChg>
        <pc:cxnChg chg="del">
          <ac:chgData name="Sergio German Muños Rios" userId="66cbb74c-f403-455f-9431-05505c8a10b1" providerId="ADAL" clId="{B341671A-4EF5-4594-936B-16BABC43F864}" dt="2022-06-27T22:25:44.558" v="72" actId="478"/>
          <ac:cxnSpMkLst>
            <pc:docMk/>
            <pc:sldMk cId="902897980" sldId="363"/>
            <ac:cxnSpMk id="153" creationId="{00000000-0000-0000-0000-000000000000}"/>
          </ac:cxnSpMkLst>
        </pc:cxnChg>
        <pc:cxnChg chg="del">
          <ac:chgData name="Sergio German Muños Rios" userId="66cbb74c-f403-455f-9431-05505c8a10b1" providerId="ADAL" clId="{B341671A-4EF5-4594-936B-16BABC43F864}" dt="2022-06-27T22:25:44.558" v="72" actId="478"/>
          <ac:cxnSpMkLst>
            <pc:docMk/>
            <pc:sldMk cId="902897980" sldId="363"/>
            <ac:cxnSpMk id="154" creationId="{00000000-0000-0000-0000-000000000000}"/>
          </ac:cxnSpMkLst>
        </pc:cxnChg>
        <pc:cxnChg chg="del">
          <ac:chgData name="Sergio German Muños Rios" userId="66cbb74c-f403-455f-9431-05505c8a10b1" providerId="ADAL" clId="{B341671A-4EF5-4594-936B-16BABC43F864}" dt="2022-06-27T22:25:44.558" v="72" actId="478"/>
          <ac:cxnSpMkLst>
            <pc:docMk/>
            <pc:sldMk cId="902897980" sldId="363"/>
            <ac:cxnSpMk id="155" creationId="{00000000-0000-0000-0000-000000000000}"/>
          </ac:cxnSpMkLst>
        </pc:cxnChg>
        <pc:cxnChg chg="del">
          <ac:chgData name="Sergio German Muños Rios" userId="66cbb74c-f403-455f-9431-05505c8a10b1" providerId="ADAL" clId="{B341671A-4EF5-4594-936B-16BABC43F864}" dt="2022-06-27T22:25:44.558" v="72" actId="478"/>
          <ac:cxnSpMkLst>
            <pc:docMk/>
            <pc:sldMk cId="902897980" sldId="363"/>
            <ac:cxnSpMk id="156" creationId="{00000000-0000-0000-0000-000000000000}"/>
          </ac:cxnSpMkLst>
        </pc:cxnChg>
      </pc:sldChg>
      <pc:sldChg chg="addSp delSp modSp mod">
        <pc:chgData name="Sergio German Muños Rios" userId="66cbb74c-f403-455f-9431-05505c8a10b1" providerId="ADAL" clId="{B341671A-4EF5-4594-936B-16BABC43F864}" dt="2022-06-27T22:26:12.733" v="78"/>
        <pc:sldMkLst>
          <pc:docMk/>
          <pc:sldMk cId="3464892325" sldId="372"/>
        </pc:sldMkLst>
        <pc:spChg chg="mod">
          <ac:chgData name="Sergio German Muños Rios" userId="66cbb74c-f403-455f-9431-05505c8a10b1" providerId="ADAL" clId="{B341671A-4EF5-4594-936B-16BABC43F864}" dt="2022-06-27T20:29:35.343" v="46" actId="207"/>
          <ac:spMkLst>
            <pc:docMk/>
            <pc:sldMk cId="3464892325" sldId="372"/>
            <ac:spMk id="2" creationId="{F4FE1739-15EF-7647-9AF8-F26B77874EFC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25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39" creationId="{7870908A-36E0-0595-F2C7-D7AE386A796C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41" creationId="{64B152FD-2835-9B7B-53D7-470CFAEE58D0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42" creationId="{FCFB9B30-A0EB-9474-ABBC-A4792664B34D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43" creationId="{84095680-65F6-AE95-895D-D9CF814F578B}"/>
          </ac:spMkLst>
        </pc:spChg>
        <pc:spChg chg="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45" creationId="{8FD72EE1-312A-F753-3B7F-47C6006CA2A2}"/>
          </ac:spMkLst>
        </pc:spChg>
        <pc:spChg chg="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46" creationId="{3CE7A454-773A-EA65-FF8D-72BF16148A3A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47" creationId="{D4DA250F-CF67-BC76-86E0-39D861649FB1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49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50" creationId="{BA76EA8E-11DC-F2C9-27FE-82C8486EBC1E}"/>
          </ac:spMkLst>
        </pc:spChg>
        <pc:spChg chg="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51" creationId="{10E1DBA7-1DFB-CA7C-F505-F4A05511BFC3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52" creationId="{0FBBD13D-98FD-57F3-A843-3B389E30BA2B}"/>
          </ac:spMkLst>
        </pc:spChg>
        <pc:spChg chg="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54" creationId="{D4C58F22-AE78-155E-2774-434813788C77}"/>
          </ac:spMkLst>
        </pc:spChg>
        <pc:spChg chg="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55" creationId="{CFE01A18-13F0-A28D-CF3B-82A84E8F0E8E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58" creationId="{59B1B612-9D8F-B6B6-BB99-A3CC02BF2092}"/>
          </ac:spMkLst>
        </pc:spChg>
        <pc:spChg chg="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60" creationId="{E35FC88D-6382-B686-BACC-5F23472769AC}"/>
          </ac:spMkLst>
        </pc:spChg>
        <pc:spChg chg="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61" creationId="{6DBE400C-BD86-D199-256B-5CC908FDF2DC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62" creationId="{5CB073AD-CFC9-C670-66E0-734E66116590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63" creationId="{C3FCE58B-26F7-2946-B5A7-0BE82598F261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64" creationId="{5B7EEA97-166B-0A35-4C20-A701EAA5A1C4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65" creationId="{DC34E336-5E6F-FBA2-A862-BAE2D5C495AD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66" creationId="{DC616E9F-EDDE-5DD8-90D2-2010BB10D0B2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67" creationId="{AD5E29D8-79F6-0C42-0EC4-E026EAE23CBB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68" creationId="{1A3716D4-2A76-9093-15F8-86977F63A5FE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69" creationId="{1BFCCDBD-09A4-1CEA-056F-71F66E3A8F19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70" creationId="{D6235FBC-EB51-4203-D68B-15B3B329EEAD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71" creationId="{65256526-3126-4BC2-3659-84D0A91C41EF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72" creationId="{A9B46C96-C49A-C498-37D0-7AD46152DBAD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73" creationId="{EB251BEA-DF97-FBDA-7511-5EE56D373FC4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74" creationId="{BEF8116E-A8EC-A0FD-D4A8-695B4C227694}"/>
          </ac:spMkLst>
        </pc:spChg>
        <pc:spChg chg="add mod">
          <ac:chgData name="Sergio German Muños Rios" userId="66cbb74c-f403-455f-9431-05505c8a10b1" providerId="ADAL" clId="{B341671A-4EF5-4594-936B-16BABC43F864}" dt="2022-06-27T22:26:12.733" v="78"/>
          <ac:spMkLst>
            <pc:docMk/>
            <pc:sldMk cId="3464892325" sldId="372"/>
            <ac:spMk id="77" creationId="{091CA5CB-C55B-23C0-8164-61C53A8CFD1D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4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4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4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5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5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5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5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6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6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6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6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7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7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7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7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7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7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7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6:01.733" v="76" actId="478"/>
          <ac:spMkLst>
            <pc:docMk/>
            <pc:sldMk cId="3464892325" sldId="372"/>
            <ac:spMk id="179" creationId="{00000000-0000-0000-0000-000000000000}"/>
          </ac:spMkLst>
        </pc:spChg>
        <pc:grpChg chg="add mod">
          <ac:chgData name="Sergio German Muños Rios" userId="66cbb74c-f403-455f-9431-05505c8a10b1" providerId="ADAL" clId="{B341671A-4EF5-4594-936B-16BABC43F864}" dt="2022-06-27T22:26:12.733" v="78"/>
          <ac:grpSpMkLst>
            <pc:docMk/>
            <pc:sldMk cId="3464892325" sldId="372"/>
            <ac:grpSpMk id="44" creationId="{1A5D45D6-6932-A69B-7119-35C5BBF94CCB}"/>
          </ac:grpSpMkLst>
        </pc:grpChg>
        <pc:grpChg chg="add mod">
          <ac:chgData name="Sergio German Muños Rios" userId="66cbb74c-f403-455f-9431-05505c8a10b1" providerId="ADAL" clId="{B341671A-4EF5-4594-936B-16BABC43F864}" dt="2022-06-27T22:26:12.733" v="78"/>
          <ac:grpSpMkLst>
            <pc:docMk/>
            <pc:sldMk cId="3464892325" sldId="372"/>
            <ac:grpSpMk id="48" creationId="{43203292-0AB1-4AF2-9A52-70BCCA334A9B}"/>
          </ac:grpSpMkLst>
        </pc:grpChg>
        <pc:grpChg chg="add mod">
          <ac:chgData name="Sergio German Muños Rios" userId="66cbb74c-f403-455f-9431-05505c8a10b1" providerId="ADAL" clId="{B341671A-4EF5-4594-936B-16BABC43F864}" dt="2022-06-27T22:26:12.733" v="78"/>
          <ac:grpSpMkLst>
            <pc:docMk/>
            <pc:sldMk cId="3464892325" sldId="372"/>
            <ac:grpSpMk id="53" creationId="{90BE922C-6015-DF0B-5673-AF534D4D0ABD}"/>
          </ac:grpSpMkLst>
        </pc:grpChg>
        <pc:grpChg chg="del">
          <ac:chgData name="Sergio German Muños Rios" userId="66cbb74c-f403-455f-9431-05505c8a10b1" providerId="ADAL" clId="{B341671A-4EF5-4594-936B-16BABC43F864}" dt="2022-06-27T22:26:01.733" v="76" actId="478"/>
          <ac:grpSpMkLst>
            <pc:docMk/>
            <pc:sldMk cId="3464892325" sldId="372"/>
            <ac:grpSpMk id="56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6:01.733" v="76" actId="478"/>
          <ac:grpSpMkLst>
            <pc:docMk/>
            <pc:sldMk cId="3464892325" sldId="372"/>
            <ac:grpSpMk id="57" creationId="{00000000-0000-0000-0000-000000000000}"/>
          </ac:grpSpMkLst>
        </pc:grpChg>
        <pc:grpChg chg="add mod">
          <ac:chgData name="Sergio German Muños Rios" userId="66cbb74c-f403-455f-9431-05505c8a10b1" providerId="ADAL" clId="{B341671A-4EF5-4594-936B-16BABC43F864}" dt="2022-06-27T22:26:12.733" v="78"/>
          <ac:grpSpMkLst>
            <pc:docMk/>
            <pc:sldMk cId="3464892325" sldId="372"/>
            <ac:grpSpMk id="59" creationId="{75AC304B-0557-C35C-B666-FBAAE83B111F}"/>
          </ac:grpSpMkLst>
        </pc:grpChg>
        <pc:grpChg chg="del">
          <ac:chgData name="Sergio German Muños Rios" userId="66cbb74c-f403-455f-9431-05505c8a10b1" providerId="ADAL" clId="{B341671A-4EF5-4594-936B-16BABC43F864}" dt="2022-06-27T22:26:01.733" v="76" actId="478"/>
          <ac:grpSpMkLst>
            <pc:docMk/>
            <pc:sldMk cId="3464892325" sldId="372"/>
            <ac:grpSpMk id="89" creationId="{00000000-0000-0000-0000-000000000000}"/>
          </ac:grpSpMkLst>
        </pc:grpChg>
        <pc:grpChg chg="del">
          <ac:chgData name="Sergio German Muños Rios" userId="66cbb74c-f403-455f-9431-05505c8a10b1" providerId="ADAL" clId="{B341671A-4EF5-4594-936B-16BABC43F864}" dt="2022-06-27T22:26:01.733" v="76" actId="478"/>
          <ac:grpSpMkLst>
            <pc:docMk/>
            <pc:sldMk cId="3464892325" sldId="372"/>
            <ac:grpSpMk id="90" creationId="{00000000-0000-0000-0000-000000000000}"/>
          </ac:grpSpMkLst>
        </pc:grpChg>
        <pc:picChg chg="mod">
          <ac:chgData name="Sergio German Muños Rios" userId="66cbb74c-f403-455f-9431-05505c8a10b1" providerId="ADAL" clId="{B341671A-4EF5-4594-936B-16BABC43F864}" dt="2022-06-27T22:26:05.620" v="77" actId="1076"/>
          <ac:picMkLst>
            <pc:docMk/>
            <pc:sldMk cId="3464892325" sldId="372"/>
            <ac:picMk id="40" creationId="{81502D2B-4177-D1FC-1275-7B2BF4D7DCCC}"/>
          </ac:picMkLst>
        </pc:picChg>
        <pc:cxnChg chg="del">
          <ac:chgData name="Sergio German Muños Rios" userId="66cbb74c-f403-455f-9431-05505c8a10b1" providerId="ADAL" clId="{B341671A-4EF5-4594-936B-16BABC43F864}" dt="2022-06-27T22:26:01.733" v="76" actId="478"/>
          <ac:cxnSpMkLst>
            <pc:docMk/>
            <pc:sldMk cId="3464892325" sldId="372"/>
            <ac:cxnSpMk id="27" creationId="{00000000-0000-0000-0000-000000000000}"/>
          </ac:cxnSpMkLst>
        </pc:cxnChg>
        <pc:cxnChg chg="add mod">
          <ac:chgData name="Sergio German Muños Rios" userId="66cbb74c-f403-455f-9431-05505c8a10b1" providerId="ADAL" clId="{B341671A-4EF5-4594-936B-16BABC43F864}" dt="2022-06-27T22:26:12.733" v="78"/>
          <ac:cxnSpMkLst>
            <pc:docMk/>
            <pc:sldMk cId="3464892325" sldId="372"/>
            <ac:cxnSpMk id="75" creationId="{648523FC-CEC8-CAC0-BD2D-9C36EB940B62}"/>
          </ac:cxnSpMkLst>
        </pc:cxnChg>
        <pc:cxnChg chg="add mod">
          <ac:chgData name="Sergio German Muños Rios" userId="66cbb74c-f403-455f-9431-05505c8a10b1" providerId="ADAL" clId="{B341671A-4EF5-4594-936B-16BABC43F864}" dt="2022-06-27T22:26:12.733" v="78"/>
          <ac:cxnSpMkLst>
            <pc:docMk/>
            <pc:sldMk cId="3464892325" sldId="372"/>
            <ac:cxnSpMk id="76" creationId="{8EAA8317-AF5F-32BD-4171-F8725E81A15A}"/>
          </ac:cxnSpMkLst>
        </pc:cxnChg>
        <pc:cxnChg chg="del">
          <ac:chgData name="Sergio German Muños Rios" userId="66cbb74c-f403-455f-9431-05505c8a10b1" providerId="ADAL" clId="{B341671A-4EF5-4594-936B-16BABC43F864}" dt="2022-06-27T22:26:01.733" v="76" actId="478"/>
          <ac:cxnSpMkLst>
            <pc:docMk/>
            <pc:sldMk cId="3464892325" sldId="372"/>
            <ac:cxnSpMk id="150" creationId="{00000000-0000-0000-0000-000000000000}"/>
          </ac:cxnSpMkLst>
        </pc:cxnChg>
      </pc:sldChg>
      <pc:sldChg chg="addSp delSp modSp mod">
        <pc:chgData name="Sergio German Muños Rios" userId="66cbb74c-f403-455f-9431-05505c8a10b1" providerId="ADAL" clId="{B341671A-4EF5-4594-936B-16BABC43F864}" dt="2022-06-27T22:44:11.289" v="88"/>
        <pc:sldMkLst>
          <pc:docMk/>
          <pc:sldMk cId="1062931243" sldId="374"/>
        </pc:sldMkLst>
        <pc:spChg chg="mod">
          <ac:chgData name="Sergio German Muños Rios" userId="66cbb74c-f403-455f-9431-05505c8a10b1" providerId="ADAL" clId="{B341671A-4EF5-4594-936B-16BABC43F864}" dt="2022-06-27T20:29:39.624" v="47" actId="207"/>
          <ac:spMkLst>
            <pc:docMk/>
            <pc:sldMk cId="1062931243" sldId="374"/>
            <ac:spMk id="2" creationId="{A096AE94-61BB-624C-B474-1E62230B61C4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17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23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26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27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29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31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32" creationId="{EBA57895-6481-DE75-7417-E94E765E95CB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33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34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35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36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37" creationId="{9F60F657-BDD4-8C32-03B4-CC0F78210FE5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38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39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40" creationId="{769F48EA-888A-5152-1271-4D3E6C855368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41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42" creationId="{8C41B32F-2E44-AEE5-2F95-082DF84C2BA4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43" creationId="{AAD68E2D-5A64-E5E7-A5F5-AF1A8570453B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44" creationId="{E5034E3E-3D0A-DF9F-E519-FC27D31C99C6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45" creationId="{240EA9AA-87CA-5C81-E514-55323FF485DF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46" creationId="{8BF467A7-7AA4-36F7-5D9D-4E23B8074C31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47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48" creationId="{707812AA-C63E-16CE-127E-5342BBEEA55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50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51" creationId="{5643A279-3F2A-CCBD-936C-A6318138D42E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53" creationId="{6F2B8497-419D-AC8B-F64B-ED34C47D07BA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54" creationId="{C2EE0738-D6FD-0BB6-2F3D-B03F06C65D55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55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56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57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58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59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60" creationId="{00000000-0000-0000-0000-000000000000}"/>
          </ac:spMkLst>
        </pc:spChg>
        <pc:spChg chg="add del">
          <ac:chgData name="Sergio German Muños Rios" userId="66cbb74c-f403-455f-9431-05505c8a10b1" providerId="ADAL" clId="{B341671A-4EF5-4594-936B-16BABC43F864}" dt="2022-06-27T22:27:22.238" v="85" actId="478"/>
          <ac:spMkLst>
            <pc:docMk/>
            <pc:sldMk cId="1062931243" sldId="374"/>
            <ac:spMk id="61" creationId="{00000000-0000-0000-0000-000000000000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62" creationId="{1114665F-C629-0C4E-5826-FB20A579FC97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63" creationId="{45B6BB38-AA9A-D999-BF5D-5A3C7691DED4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64" creationId="{26499F5A-1803-B928-22C8-8A0DCCE51FCE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65" creationId="{CE32DEFE-EE0C-3B88-F163-39E79CCB6F11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66" creationId="{52FED5EE-651F-C868-37E6-726C8F96D119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67" creationId="{D390CA44-3B59-3B0A-10EC-AD101141E048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68" creationId="{9C10E915-B446-291B-1A40-FC199CDB3391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69" creationId="{D2164C02-40B6-6D0D-6E22-CA01BF9F0AD8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70" creationId="{84C2C33C-C86C-A8F5-54AD-E75011C0AEA6}"/>
          </ac:spMkLst>
        </pc:spChg>
        <pc:spChg chg="mod">
          <ac:chgData name="Sergio German Muños Rios" userId="66cbb74c-f403-455f-9431-05505c8a10b1" providerId="ADAL" clId="{B341671A-4EF5-4594-936B-16BABC43F864}" dt="2022-06-27T22:26:27.166" v="80"/>
          <ac:spMkLst>
            <pc:docMk/>
            <pc:sldMk cId="1062931243" sldId="374"/>
            <ac:spMk id="71" creationId="{54B1880B-AE50-5D41-7B61-A4D0E974E055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73" creationId="{E6F52408-1A15-07E8-8C76-AFDADFCA580B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74" creationId="{E6B250A4-F3B7-186D-F2A4-4F28A0216B3D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75" creationId="{450AAC71-21F0-D642-0463-2AAC41D9D843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76" creationId="{634FF879-C956-54CB-B076-D0BE0AD3870E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77" creationId="{FB2E4245-453E-D8FF-8E48-F39D2A225235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78" creationId="{951CCD98-8788-6246-2F0D-6FCCE2ED1DAD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79" creationId="{04CC92BA-DA42-FBF3-79EE-7AEEFCDEFA5D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80" creationId="{A5839FAD-EF0B-4F91-18A8-2E18B47AC845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81" creationId="{02F72F2E-9ABC-E3BF-759B-9C5EDCC67062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82" creationId="{1589E747-9D0F-4A85-AA91-AB506B6F1426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84" creationId="{392B4130-90B5-E40B-061D-627DFE1D9CF3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85" creationId="{3332C796-DFB7-A175-BE97-949B7BCF0567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86" creationId="{72047FD7-4FE5-9CD0-44B0-FA71F4ED170A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87" creationId="{B6BBAF35-AD17-81CA-682A-4A38C2AF7391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88" creationId="{B4EEB198-85C5-0445-0368-6972F8E3AE3E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89" creationId="{10E10D0E-94EC-4070-84BF-F8390F2552EE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90" creationId="{DADDE4AB-76FE-CF12-09DB-DE84D54AA386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91" creationId="{F02DF563-9848-85F4-BD77-C5F396B12F13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92" creationId="{ACB8F9BF-83E4-29D0-57AE-97699C5DD6A9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93" creationId="{3534C4DB-5FB0-53F5-5A87-2E5380A01024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94" creationId="{2E7F3E48-AAE7-4CE1-FE52-02604E4BE204}"/>
          </ac:spMkLst>
        </pc:spChg>
        <pc:spChg chg="mod">
          <ac:chgData name="Sergio German Muños Rios" userId="66cbb74c-f403-455f-9431-05505c8a10b1" providerId="ADAL" clId="{B341671A-4EF5-4594-936B-16BABC43F864}" dt="2022-06-27T22:27:22.977" v="86"/>
          <ac:spMkLst>
            <pc:docMk/>
            <pc:sldMk cId="1062931243" sldId="374"/>
            <ac:spMk id="95" creationId="{9ABCA0CA-AB4F-0B31-6276-043885AFB7CB}"/>
          </ac:spMkLst>
        </pc:spChg>
        <pc:spChg chg="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97" creationId="{D9FA61E2-EEDB-CF30-D32A-8858BE4E6119}"/>
          </ac:spMkLst>
        </pc:spChg>
        <pc:spChg chg="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98" creationId="{F1DE88BB-34D5-0AEB-0D04-7056C378E134}"/>
          </ac:spMkLst>
        </pc:spChg>
        <pc:spChg chg="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99" creationId="{5C9D9DBD-6F24-EE3E-7ED0-3FCE65666378}"/>
          </ac:spMkLst>
        </pc:spChg>
        <pc:spChg chg="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00" creationId="{2E0065A9-6B30-2B8D-7293-958056EBF667}"/>
          </ac:spMkLst>
        </pc:spChg>
        <pc:spChg chg="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01" creationId="{D1F62585-894E-BD29-4F9D-5D4546EDDB4D}"/>
          </ac:spMkLst>
        </pc:spChg>
        <pc:spChg chg="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02" creationId="{1B4EAAAF-DCAB-F48A-A79C-CCDD2D44EC5C}"/>
          </ac:spMkLst>
        </pc:spChg>
        <pc:spChg chg="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03" creationId="{63903A0F-CBA4-5856-068F-0878F87E025D}"/>
          </ac:spMkLst>
        </pc:spChg>
        <pc:spChg chg="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04" creationId="{3F180592-66E0-ADF3-1DC2-7C0029B88127}"/>
          </ac:spMkLst>
        </pc:spChg>
        <pc:spChg chg="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05" creationId="{D17C3338-7878-72C4-3EFA-1AE55196E1CA}"/>
          </ac:spMkLst>
        </pc:spChg>
        <pc:spChg chg="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06" creationId="{1A25F8D7-5628-F98C-8F79-741C33A9208C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07" creationId="{983DD01F-1D52-D169-2EB9-A57792A11C59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08" creationId="{F55A97FA-71C1-4099-793D-33E16800446D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09" creationId="{209C77DB-723E-836F-C184-C112CD69D74B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10" creationId="{6D668CA5-7C29-F629-63A9-C126E1234C1F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11" creationId="{3BED4572-C433-4FAF-F186-1EB459F7D8DE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12" creationId="{0B2CE07C-AF36-0085-F5A1-514EA230D876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13" creationId="{4D260AE0-3D73-7ADA-FEFF-D8FC2D912F19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14" creationId="{F1142D1E-3A9C-C9E4-165A-2F1ED6C10038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15" creationId="{56AFCE20-B6DA-6AA1-78D1-7D2F6B7F32E1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16" creationId="{4D0E0554-5D8D-2AF8-2A87-1BBA4F80FA39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17" creationId="{E3DF24AE-4D0B-A78C-85F4-F7FC140FA2BE}"/>
          </ac:spMkLst>
        </pc:spChg>
        <pc:spChg chg="add mod">
          <ac:chgData name="Sergio German Muños Rios" userId="66cbb74c-f403-455f-9431-05505c8a10b1" providerId="ADAL" clId="{B341671A-4EF5-4594-936B-16BABC43F864}" dt="2022-06-27T22:44:11.289" v="88"/>
          <ac:spMkLst>
            <pc:docMk/>
            <pc:sldMk cId="1062931243" sldId="374"/>
            <ac:spMk id="118" creationId="{2B721295-9239-E126-C9B7-6157942010A7}"/>
          </ac:spMkLst>
        </pc:spChg>
        <pc:grpChg chg="add del mod">
          <ac:chgData name="Sergio German Muños Rios" userId="66cbb74c-f403-455f-9431-05505c8a10b1" providerId="ADAL" clId="{B341671A-4EF5-4594-936B-16BABC43F864}" dt="2022-06-27T22:26:51.032" v="81"/>
          <ac:grpSpMkLst>
            <pc:docMk/>
            <pc:sldMk cId="1062931243" sldId="374"/>
            <ac:grpSpMk id="30" creationId="{A8CBD574-CECB-B593-1A28-A23D25786CB8}"/>
          </ac:grpSpMkLst>
        </pc:grpChg>
        <pc:grpChg chg="add del mod">
          <ac:chgData name="Sergio German Muños Rios" userId="66cbb74c-f403-455f-9431-05505c8a10b1" providerId="ADAL" clId="{B341671A-4EF5-4594-936B-16BABC43F864}" dt="2022-06-27T22:26:51.032" v="81"/>
          <ac:grpSpMkLst>
            <pc:docMk/>
            <pc:sldMk cId="1062931243" sldId="374"/>
            <ac:grpSpMk id="52" creationId="{AB1C62D5-6BD2-E3E6-C825-9B377C637969}"/>
          </ac:grpSpMkLst>
        </pc:grpChg>
        <pc:grpChg chg="add del mod">
          <ac:chgData name="Sergio German Muños Rios" userId="66cbb74c-f403-455f-9431-05505c8a10b1" providerId="ADAL" clId="{B341671A-4EF5-4594-936B-16BABC43F864}" dt="2022-06-27T22:44:10.503" v="87" actId="478"/>
          <ac:grpSpMkLst>
            <pc:docMk/>
            <pc:sldMk cId="1062931243" sldId="374"/>
            <ac:grpSpMk id="72" creationId="{777954D2-B815-9185-30B6-676EED6CE193}"/>
          </ac:grpSpMkLst>
        </pc:grpChg>
        <pc:grpChg chg="add del mod">
          <ac:chgData name="Sergio German Muños Rios" userId="66cbb74c-f403-455f-9431-05505c8a10b1" providerId="ADAL" clId="{B341671A-4EF5-4594-936B-16BABC43F864}" dt="2022-06-27T22:44:10.503" v="87" actId="478"/>
          <ac:grpSpMkLst>
            <pc:docMk/>
            <pc:sldMk cId="1062931243" sldId="374"/>
            <ac:grpSpMk id="83" creationId="{C2FC94AE-0506-F0FD-35A6-69E34957500D}"/>
          </ac:grpSpMkLst>
        </pc:grpChg>
        <pc:grpChg chg="add mod">
          <ac:chgData name="Sergio German Muños Rios" userId="66cbb74c-f403-455f-9431-05505c8a10b1" providerId="ADAL" clId="{B341671A-4EF5-4594-936B-16BABC43F864}" dt="2022-06-27T22:44:11.289" v="88"/>
          <ac:grpSpMkLst>
            <pc:docMk/>
            <pc:sldMk cId="1062931243" sldId="374"/>
            <ac:grpSpMk id="96" creationId="{8490C8AE-2168-192E-080F-18C457C667EA}"/>
          </ac:grpSpMkLst>
        </pc:grpChg>
        <pc:cxnChg chg="add del">
          <ac:chgData name="Sergio German Muños Rios" userId="66cbb74c-f403-455f-9431-05505c8a10b1" providerId="ADAL" clId="{B341671A-4EF5-4594-936B-16BABC43F864}" dt="2022-06-27T22:27:22.238" v="85" actId="478"/>
          <ac:cxnSpMkLst>
            <pc:docMk/>
            <pc:sldMk cId="1062931243" sldId="374"/>
            <ac:cxnSpMk id="49" creationId="{00000000-0000-0000-0000-000000000000}"/>
          </ac:cxnSpMkLst>
        </pc:cxnChg>
      </pc:sldChg>
      <pc:sldChg chg="addSp delSp modSp mod">
        <pc:chgData name="Sergio German Muños Rios" userId="66cbb74c-f403-455f-9431-05505c8a10b1" providerId="ADAL" clId="{B341671A-4EF5-4594-936B-16BABC43F864}" dt="2022-06-27T22:27:09.166" v="84"/>
        <pc:sldMkLst>
          <pc:docMk/>
          <pc:sldMk cId="1214831392" sldId="378"/>
        </pc:sldMkLst>
        <pc:spChg chg="mod">
          <ac:chgData name="Sergio German Muños Rios" userId="66cbb74c-f403-455f-9431-05505c8a10b1" providerId="ADAL" clId="{B341671A-4EF5-4594-936B-16BABC43F864}" dt="2022-06-27T20:29:49.752" v="49" actId="207"/>
          <ac:spMkLst>
            <pc:docMk/>
            <pc:sldMk cId="1214831392" sldId="378"/>
            <ac:spMk id="2" creationId="{ACF84A8F-956E-5647-B0D6-D1D35B678F7B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1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1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1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15" creationId="{00000000-0000-0000-0000-000000000000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26" creationId="{0A916715-FD09-5D3E-CF29-03F046625E9B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27" creationId="{4FA92E1C-8E80-B6FA-C6B3-FB1E99C5B4DD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28" creationId="{22C5129B-8F4F-E214-CE8B-E39B99DFEE55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29" creationId="{5F191FFB-C1D6-CF4F-F1B8-455C41C6527B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30" creationId="{CDFCDE48-1EDB-086E-3A97-6C759202E58E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31" creationId="{A9ED29D7-AE2D-AF64-619C-E40E9B034B98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32" creationId="{85739F2D-2FAC-6E60-41B2-FE18B8373AA9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33" creationId="{2975D49D-BFF1-BB1C-24A0-481D8606410A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34" creationId="{36BF5043-A416-1C1C-64CD-5AC174EBB84C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35" creationId="{48B9313B-8A38-7F48-9E23-68F55AD09888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36" creationId="{0C66180C-172C-DB7E-AE8D-1DB76D12C7E1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37" creationId="{2C36DF32-C425-8924-5AF6-E4C7B6DFB7BC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39" creationId="{9CFC7F76-5808-0076-FE04-05298E8A2240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40" creationId="{474332C3-808D-72A5-A696-091E0E51DF84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41" creationId="{A5F4B2FB-9BFF-30E6-6DA2-D88F39E7D4C8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42" creationId="{3EBBF40F-3EA7-DD60-C6D0-5DCBE58FC7BB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43" creationId="{A16CEFBD-AE43-8C6E-D25D-DAB59389427E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44" creationId="{8410BABE-2031-050B-488D-45D3BA3CE0C2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45" creationId="{2359D4FF-FF93-16CD-20E7-7540FE0C2364}"/>
          </ac:spMkLst>
        </pc:spChg>
        <pc:spChg chg="add mod">
          <ac:chgData name="Sergio German Muños Rios" userId="66cbb74c-f403-455f-9431-05505c8a10b1" providerId="ADAL" clId="{B341671A-4EF5-4594-936B-16BABC43F864}" dt="2022-06-27T22:27:09.166" v="84"/>
          <ac:spMkLst>
            <pc:docMk/>
            <pc:sldMk cId="1214831392" sldId="378"/>
            <ac:spMk id="46" creationId="{CC04D912-8B02-E7B0-A577-1295514ADEFC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4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5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52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5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55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5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5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59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60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61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63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64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66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67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68" creationId="{00000000-0000-0000-0000-000000000000}"/>
          </ac:spMkLst>
        </pc:spChg>
        <pc:spChg chg="del">
          <ac:chgData name="Sergio German Muños Rios" userId="66cbb74c-f403-455f-9431-05505c8a10b1" providerId="ADAL" clId="{B341671A-4EF5-4594-936B-16BABC43F864}" dt="2022-06-27T22:27:08.418" v="83" actId="478"/>
          <ac:spMkLst>
            <pc:docMk/>
            <pc:sldMk cId="1214831392" sldId="378"/>
            <ac:spMk id="69" creationId="{00000000-0000-0000-0000-000000000000}"/>
          </ac:spMkLst>
        </pc:spChg>
        <pc:cxnChg chg="add mod">
          <ac:chgData name="Sergio German Muños Rios" userId="66cbb74c-f403-455f-9431-05505c8a10b1" providerId="ADAL" clId="{B341671A-4EF5-4594-936B-16BABC43F864}" dt="2022-06-27T22:27:09.166" v="84"/>
          <ac:cxnSpMkLst>
            <pc:docMk/>
            <pc:sldMk cId="1214831392" sldId="378"/>
            <ac:cxnSpMk id="38" creationId="{02BCBB3F-5A37-37B9-4D11-CE71D7248949}"/>
          </ac:cxnSpMkLst>
        </pc:cxnChg>
        <pc:cxnChg chg="del">
          <ac:chgData name="Sergio German Muños Rios" userId="66cbb74c-f403-455f-9431-05505c8a10b1" providerId="ADAL" clId="{B341671A-4EF5-4594-936B-16BABC43F864}" dt="2022-06-27T22:27:08.418" v="83" actId="478"/>
          <ac:cxnSpMkLst>
            <pc:docMk/>
            <pc:sldMk cId="1214831392" sldId="378"/>
            <ac:cxnSpMk id="65" creationId="{00000000-0000-0000-0000-000000000000}"/>
          </ac:cxnSpMkLst>
        </pc:cxnChg>
      </pc:sldChg>
      <pc:sldChg chg="modSp mod">
        <pc:chgData name="Sergio German Muños Rios" userId="66cbb74c-f403-455f-9431-05505c8a10b1" providerId="ADAL" clId="{B341671A-4EF5-4594-936B-16BABC43F864}" dt="2022-06-27T20:29:45.137" v="48" actId="207"/>
        <pc:sldMkLst>
          <pc:docMk/>
          <pc:sldMk cId="3353039490" sldId="491"/>
        </pc:sldMkLst>
        <pc:spChg chg="mod">
          <ac:chgData name="Sergio German Muños Rios" userId="66cbb74c-f403-455f-9431-05505c8a10b1" providerId="ADAL" clId="{B341671A-4EF5-4594-936B-16BABC43F864}" dt="2022-06-27T20:29:45.137" v="48" actId="207"/>
          <ac:spMkLst>
            <pc:docMk/>
            <pc:sldMk cId="3353039490" sldId="491"/>
            <ac:spMk id="2" creationId="{E9C1FBD2-E744-8042-A47F-40EAF276FE28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7:30.647" v="18" actId="207"/>
        <pc:sldMkLst>
          <pc:docMk/>
          <pc:sldMk cId="378822971" sldId="493"/>
        </pc:sldMkLst>
        <pc:spChg chg="mod">
          <ac:chgData name="Sergio German Muños Rios" userId="66cbb74c-f403-455f-9431-05505c8a10b1" providerId="ADAL" clId="{B341671A-4EF5-4594-936B-16BABC43F864}" dt="2022-06-27T20:27:30.647" v="18" actId="207"/>
          <ac:spMkLst>
            <pc:docMk/>
            <pc:sldMk cId="378822971" sldId="493"/>
            <ac:spMk id="4" creationId="{4F7D6D05-2B25-8D4E-826F-736D942787D1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7:34.080" v="19" actId="207"/>
        <pc:sldMkLst>
          <pc:docMk/>
          <pc:sldMk cId="78869457" sldId="494"/>
        </pc:sldMkLst>
        <pc:spChg chg="mod">
          <ac:chgData name="Sergio German Muños Rios" userId="66cbb74c-f403-455f-9431-05505c8a10b1" providerId="ADAL" clId="{B341671A-4EF5-4594-936B-16BABC43F864}" dt="2022-06-27T20:27:34.080" v="19" actId="207"/>
          <ac:spMkLst>
            <pc:docMk/>
            <pc:sldMk cId="78869457" sldId="494"/>
            <ac:spMk id="4" creationId="{13EF3650-1337-DB4E-8BDA-064DACBD874C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7:37.335" v="20" actId="207"/>
        <pc:sldMkLst>
          <pc:docMk/>
          <pc:sldMk cId="1819358047" sldId="495"/>
        </pc:sldMkLst>
        <pc:spChg chg="mod">
          <ac:chgData name="Sergio German Muños Rios" userId="66cbb74c-f403-455f-9431-05505c8a10b1" providerId="ADAL" clId="{B341671A-4EF5-4594-936B-16BABC43F864}" dt="2022-06-27T20:27:37.335" v="20" actId="207"/>
          <ac:spMkLst>
            <pc:docMk/>
            <pc:sldMk cId="1819358047" sldId="495"/>
            <ac:spMk id="5" creationId="{ADFBC4A5-BAED-6A48-9F37-EE68C0033358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7:40.825" v="21" actId="207"/>
        <pc:sldMkLst>
          <pc:docMk/>
          <pc:sldMk cId="1558173928" sldId="496"/>
        </pc:sldMkLst>
        <pc:spChg chg="mod">
          <ac:chgData name="Sergio German Muños Rios" userId="66cbb74c-f403-455f-9431-05505c8a10b1" providerId="ADAL" clId="{B341671A-4EF5-4594-936B-16BABC43F864}" dt="2022-06-27T20:27:40.825" v="21" actId="207"/>
          <ac:spMkLst>
            <pc:docMk/>
            <pc:sldMk cId="1558173928" sldId="496"/>
            <ac:spMk id="7" creationId="{BFCD17AB-F7AF-B94C-9ABE-590D642FFA51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7:14.760" v="14" actId="207"/>
        <pc:sldMkLst>
          <pc:docMk/>
          <pc:sldMk cId="3959244721" sldId="497"/>
        </pc:sldMkLst>
        <pc:spChg chg="mod">
          <ac:chgData name="Sergio German Muños Rios" userId="66cbb74c-f403-455f-9431-05505c8a10b1" providerId="ADAL" clId="{B341671A-4EF5-4594-936B-16BABC43F864}" dt="2022-06-27T20:27:14.760" v="14" actId="207"/>
          <ac:spMkLst>
            <pc:docMk/>
            <pc:sldMk cId="3959244721" sldId="497"/>
            <ac:spMk id="4" creationId="{4E6E6AA5-4389-F044-ACA5-D4804DB2BA2D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8:23.175" v="31" actId="207"/>
        <pc:sldMkLst>
          <pc:docMk/>
          <pc:sldMk cId="2534542049" sldId="498"/>
        </pc:sldMkLst>
        <pc:spChg chg="mod">
          <ac:chgData name="Sergio German Muños Rios" userId="66cbb74c-f403-455f-9431-05505c8a10b1" providerId="ADAL" clId="{B341671A-4EF5-4594-936B-16BABC43F864}" dt="2022-06-27T20:28:23.175" v="31" actId="207"/>
          <ac:spMkLst>
            <pc:docMk/>
            <pc:sldMk cId="2534542049" sldId="498"/>
            <ac:spMk id="2" creationId="{97CBB231-21FF-5F47-B488-AD3B5D37C6D3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7:45.104" v="22" actId="207"/>
        <pc:sldMkLst>
          <pc:docMk/>
          <pc:sldMk cId="3827639589" sldId="499"/>
        </pc:sldMkLst>
        <pc:spChg chg="mod">
          <ac:chgData name="Sergio German Muños Rios" userId="66cbb74c-f403-455f-9431-05505c8a10b1" providerId="ADAL" clId="{B341671A-4EF5-4594-936B-16BABC43F864}" dt="2022-06-27T20:27:45.104" v="22" actId="207"/>
          <ac:spMkLst>
            <pc:docMk/>
            <pc:sldMk cId="3827639589" sldId="499"/>
            <ac:spMk id="2" creationId="{97CBB231-21FF-5F47-B488-AD3B5D37C6D3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7:07.679" v="13" actId="1076"/>
        <pc:sldMkLst>
          <pc:docMk/>
          <pc:sldMk cId="1388398626" sldId="500"/>
        </pc:sldMkLst>
        <pc:spChg chg="mod">
          <ac:chgData name="Sergio German Muños Rios" userId="66cbb74c-f403-455f-9431-05505c8a10b1" providerId="ADAL" clId="{B341671A-4EF5-4594-936B-16BABC43F864}" dt="2022-06-27T20:27:07.679" v="13" actId="1076"/>
          <ac:spMkLst>
            <pc:docMk/>
            <pc:sldMk cId="1388398626" sldId="500"/>
            <ac:spMk id="2" creationId="{97CBB231-21FF-5F47-B488-AD3B5D37C6D3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7:24.792" v="16" actId="207"/>
        <pc:sldMkLst>
          <pc:docMk/>
          <pc:sldMk cId="142860148" sldId="501"/>
        </pc:sldMkLst>
        <pc:spChg chg="mod">
          <ac:chgData name="Sergio German Muños Rios" userId="66cbb74c-f403-455f-9431-05505c8a10b1" providerId="ADAL" clId="{B341671A-4EF5-4594-936B-16BABC43F864}" dt="2022-06-27T20:27:24.792" v="16" actId="207"/>
          <ac:spMkLst>
            <pc:docMk/>
            <pc:sldMk cId="142860148" sldId="501"/>
            <ac:spMk id="2" creationId="{97CBB231-21FF-5F47-B488-AD3B5D37C6D3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9:57.239" v="51" actId="1076"/>
        <pc:sldMkLst>
          <pc:docMk/>
          <pc:sldMk cId="85003943" sldId="502"/>
        </pc:sldMkLst>
        <pc:spChg chg="mod">
          <ac:chgData name="Sergio German Muños Rios" userId="66cbb74c-f403-455f-9431-05505c8a10b1" providerId="ADAL" clId="{B341671A-4EF5-4594-936B-16BABC43F864}" dt="2022-06-27T20:29:57.239" v="51" actId="1076"/>
          <ac:spMkLst>
            <pc:docMk/>
            <pc:sldMk cId="85003943" sldId="502"/>
            <ac:spMk id="2" creationId="{97CBB231-21FF-5F47-B488-AD3B5D37C6D3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30:02.095" v="52" actId="1076"/>
        <pc:sldMkLst>
          <pc:docMk/>
          <pc:sldMk cId="2467286792" sldId="503"/>
        </pc:sldMkLst>
        <pc:spChg chg="mod">
          <ac:chgData name="Sergio German Muños Rios" userId="66cbb74c-f403-455f-9431-05505c8a10b1" providerId="ADAL" clId="{B341671A-4EF5-4594-936B-16BABC43F864}" dt="2022-06-27T20:30:02.095" v="52" actId="1076"/>
          <ac:spMkLst>
            <pc:docMk/>
            <pc:sldMk cId="2467286792" sldId="503"/>
            <ac:spMk id="17" creationId="{0DA1282D-6CB5-DF4E-A5CE-CB65D8B959D7}"/>
          </ac:spMkLst>
        </pc:spChg>
      </pc:sldChg>
      <pc:sldChg chg="modSp mod">
        <pc:chgData name="Sergio German Muños Rios" userId="66cbb74c-f403-455f-9431-05505c8a10b1" providerId="ADAL" clId="{B341671A-4EF5-4594-936B-16BABC43F864}" dt="2022-06-27T20:27:27.720" v="17" actId="207"/>
        <pc:sldMkLst>
          <pc:docMk/>
          <pc:sldMk cId="2158094475" sldId="504"/>
        </pc:sldMkLst>
        <pc:spChg chg="mod">
          <ac:chgData name="Sergio German Muños Rios" userId="66cbb74c-f403-455f-9431-05505c8a10b1" providerId="ADAL" clId="{B341671A-4EF5-4594-936B-16BABC43F864}" dt="2022-06-27T20:27:27.720" v="17" actId="207"/>
          <ac:spMkLst>
            <pc:docMk/>
            <pc:sldMk cId="2158094475" sldId="504"/>
            <ac:spMk id="2" creationId="{97CBB231-21FF-5F47-B488-AD3B5D37C6D3}"/>
          </ac:spMkLst>
        </pc:spChg>
      </pc:sldChg>
      <pc:sldMasterChg chg="modSp mod">
        <pc:chgData name="Sergio German Muños Rios" userId="66cbb74c-f403-455f-9431-05505c8a10b1" providerId="ADAL" clId="{B341671A-4EF5-4594-936B-16BABC43F864}" dt="2022-06-27T20:25:30.490" v="2" actId="207"/>
        <pc:sldMasterMkLst>
          <pc:docMk/>
          <pc:sldMasterMk cId="1423575879" sldId="2147483654"/>
        </pc:sldMasterMkLst>
        <pc:spChg chg="mod">
          <ac:chgData name="Sergio German Muños Rios" userId="66cbb74c-f403-455f-9431-05505c8a10b1" providerId="ADAL" clId="{B341671A-4EF5-4594-936B-16BABC43F864}" dt="2022-06-27T20:25:26.058" v="1" actId="207"/>
          <ac:spMkLst>
            <pc:docMk/>
            <pc:sldMasterMk cId="1423575879" sldId="2147483654"/>
            <ac:spMk id="12" creationId="{9C74C144-40F3-5346-8E0E-B3FCA2487984}"/>
          </ac:spMkLst>
        </pc:spChg>
        <pc:picChg chg="mod">
          <ac:chgData name="Sergio German Muños Rios" userId="66cbb74c-f403-455f-9431-05505c8a10b1" providerId="ADAL" clId="{B341671A-4EF5-4594-936B-16BABC43F864}" dt="2022-06-27T20:25:30.490" v="2" actId="207"/>
          <ac:picMkLst>
            <pc:docMk/>
            <pc:sldMasterMk cId="1423575879" sldId="2147483654"/>
            <ac:picMk id="8" creationId="{DC5B4672-EBB4-19C9-C563-35A1617A1853}"/>
          </ac:picMkLst>
        </pc:picChg>
      </pc:sldMasterChg>
      <pc:sldMasterChg chg="modSp">
        <pc:chgData name="Sergio German Muños Rios" userId="66cbb74c-f403-455f-9431-05505c8a10b1" providerId="ADAL" clId="{B341671A-4EF5-4594-936B-16BABC43F864}" dt="2022-06-27T20:26:00.129" v="7" actId="113"/>
        <pc:sldMasterMkLst>
          <pc:docMk/>
          <pc:sldMasterMk cId="2328870246" sldId="2147483664"/>
        </pc:sldMasterMkLst>
        <pc:spChg chg="mod">
          <ac:chgData name="Sergio German Muños Rios" userId="66cbb74c-f403-455f-9431-05505c8a10b1" providerId="ADAL" clId="{B341671A-4EF5-4594-936B-16BABC43F864}" dt="2022-06-27T20:26:00.129" v="7" actId="113"/>
          <ac:spMkLst>
            <pc:docMk/>
            <pc:sldMasterMk cId="2328870246" sldId="2147483664"/>
            <ac:spMk id="2" creationId="{82EF0B20-CA6B-B343-A7C3-35803DE14995}"/>
          </ac:spMkLst>
        </pc:spChg>
      </pc:sldMasterChg>
      <pc:sldMasterChg chg="modSldLayout">
        <pc:chgData name="Sergio German Muños Rios" userId="66cbb74c-f403-455f-9431-05505c8a10b1" providerId="ADAL" clId="{B341671A-4EF5-4594-936B-16BABC43F864}" dt="2022-06-27T20:25:46.186" v="4" actId="113"/>
        <pc:sldMasterMkLst>
          <pc:docMk/>
          <pc:sldMasterMk cId="496375632" sldId="2147483691"/>
        </pc:sldMasterMkLst>
        <pc:sldLayoutChg chg="modSp">
          <pc:chgData name="Sergio German Muños Rios" userId="66cbb74c-f403-455f-9431-05505c8a10b1" providerId="ADAL" clId="{B341671A-4EF5-4594-936B-16BABC43F864}" dt="2022-06-27T20:25:46.186" v="4" actId="113"/>
          <pc:sldLayoutMkLst>
            <pc:docMk/>
            <pc:sldMasterMk cId="496375632" sldId="2147483691"/>
            <pc:sldLayoutMk cId="3191674521" sldId="2147483692"/>
          </pc:sldLayoutMkLst>
          <pc:spChg chg="mod">
            <ac:chgData name="Sergio German Muños Rios" userId="66cbb74c-f403-455f-9431-05505c8a10b1" providerId="ADAL" clId="{B341671A-4EF5-4594-936B-16BABC43F864}" dt="2022-06-27T20:25:46.186" v="4" actId="113"/>
            <ac:spMkLst>
              <pc:docMk/>
              <pc:sldMasterMk cId="496375632" sldId="2147483691"/>
              <pc:sldLayoutMk cId="3191674521" sldId="2147483692"/>
              <ac:spMk id="2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C%20Arcata\2017\SISTEMAS%20REPARABLES%20CURSO\Investigaciones\Programa%20para%20montecarl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C%20Arcata\2017\SISTEMAS%20REPARABLES%20CURSO\Investigaciones\Programa%20para%20montecarl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C%20Arcata\2017\SISTEMAS%20REPARABLES%20CURSO\Investigaciones\An&#225;lisis%20de%20flota%20en%20Sistemas%20contra%20incendi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C%20Arcata\2017\Empresa\2.%20CIGAM\1.%20Cursos%20Sincr&#243;nicos\2022\Ing.%20de%20confiabilidad%20en%20sistemas%20reparables\1.%20Ingenier&#237;a%20de%20Confiabilidad%20en%20Sistemas%20Reparables\Formato%20de%20c&#225;lculo%20para%20sistemas%20reparables%204.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C%20Arcata\2017\Empresa\2.%20CIGAM\1.%20Cursos%20Sincr&#243;nicos\2022\Ing.%20de%20confiabilidad%20en%20sistemas%20reparables\1.%20Ingenier&#237;a%20de%20Confiabilidad%20en%20Sistemas%20Reparables\Formato%20de%20c&#225;lculo%20para%20sistemas%20reparables%204.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C%20Arcata\2017\SISTEMAS%20REPARABLES%20CURSO\Investigaciones\An&#225;lisis%20de%20flota%20en%20Sistemas%20contra%20incendi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C%20Arcata\2017\Empresa\2.%20CIGAM\1.%20Cursos%20Sincr&#243;nicos\2022\Ing.%20de%20confiabilidad%20en%20sistemas%20reparables\1.%20Ingenier&#237;a%20de%20Confiabilidad%20en%20Sistemas%20Reparables\Formato%20de%20c&#225;lculo%20para%20sistemas%20reparables%204.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C%20Arcata\2017\SISTEMAS%20REPARABLES%20CURSO\Investigaciones\An&#225;lisis%20de%20flota%20en%20Sistemas%20contra%20incendio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PC%20Arcata\2017\Empresa\2.%20CIGAM\1.%20Cursos%20Sincr&#243;nicos\2022\Ing.%20de%20confiabilidad%20en%20sistemas%20reparables\1.%20Ingenier&#237;a%20de%20Confiabilidad%20en%20Sistemas%20Reparables\Formato%20de%20c&#225;lculo%20para%20sistemas%20reparables%204%20be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N(t) Número</a:t>
            </a:r>
            <a:r>
              <a:rPr lang="es-MX" baseline="0"/>
              <a:t> de fallas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0.11727668802105026"/>
          <c:y val="0.13626326963906585"/>
          <c:w val="0.80601466378415543"/>
          <c:h val="0.7439988631994248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'Parámetros - Overh - Disp'!$BZ$4</c:f>
              <c:strCache>
                <c:ptCount val="1"/>
                <c:pt idx="0">
                  <c:v>N(t)</c:v>
                </c:pt>
              </c:strCache>
            </c:strRef>
          </c:tx>
          <c:spPr>
            <a:ln w="19050" cap="rnd">
              <a:solidFill>
                <a:srgbClr val="8E308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3086"/>
              </a:solidFill>
              <a:ln w="9525">
                <a:solidFill>
                  <a:srgbClr val="8E3086"/>
                </a:solidFill>
              </a:ln>
              <a:effectLst/>
            </c:spPr>
          </c:marker>
          <c:xVal>
            <c:numRef>
              <c:f>'Parámetros - Overh - Disp'!$BX$5:$BX$43</c:f>
              <c:numCache>
                <c:formatCode>General</c:formatCode>
                <c:ptCount val="39"/>
                <c:pt idx="0">
                  <c:v>500</c:v>
                </c:pt>
                <c:pt idx="1">
                  <c:v>1500</c:v>
                </c:pt>
                <c:pt idx="2">
                  <c:v>2500</c:v>
                </c:pt>
                <c:pt idx="3">
                  <c:v>3500</c:v>
                </c:pt>
                <c:pt idx="4">
                  <c:v>4500</c:v>
                </c:pt>
                <c:pt idx="5">
                  <c:v>5500</c:v>
                </c:pt>
                <c:pt idx="6">
                  <c:v>6500</c:v>
                </c:pt>
                <c:pt idx="7">
                  <c:v>7500</c:v>
                </c:pt>
                <c:pt idx="8">
                  <c:v>8395</c:v>
                </c:pt>
                <c:pt idx="9">
                  <c:v>9395</c:v>
                </c:pt>
                <c:pt idx="10">
                  <c:v>10395</c:v>
                </c:pt>
                <c:pt idx="11">
                  <c:v>11395</c:v>
                </c:pt>
                <c:pt idx="12">
                  <c:v>12395</c:v>
                </c:pt>
                <c:pt idx="13">
                  <c:v>13395</c:v>
                </c:pt>
                <c:pt idx="14">
                  <c:v>14395</c:v>
                </c:pt>
                <c:pt idx="15">
                  <c:v>15395</c:v>
                </c:pt>
                <c:pt idx="16">
                  <c:v>16395</c:v>
                </c:pt>
                <c:pt idx="17">
                  <c:v>17395</c:v>
                </c:pt>
                <c:pt idx="18">
                  <c:v>18395</c:v>
                </c:pt>
                <c:pt idx="19">
                  <c:v>19395</c:v>
                </c:pt>
                <c:pt idx="20">
                  <c:v>20395</c:v>
                </c:pt>
                <c:pt idx="21">
                  <c:v>21395</c:v>
                </c:pt>
                <c:pt idx="22">
                  <c:v>22395</c:v>
                </c:pt>
                <c:pt idx="23">
                  <c:v>23395</c:v>
                </c:pt>
                <c:pt idx="24">
                  <c:v>24395</c:v>
                </c:pt>
                <c:pt idx="25">
                  <c:v>25395</c:v>
                </c:pt>
                <c:pt idx="26">
                  <c:v>26395</c:v>
                </c:pt>
                <c:pt idx="27">
                  <c:v>27395</c:v>
                </c:pt>
                <c:pt idx="28">
                  <c:v>28395</c:v>
                </c:pt>
                <c:pt idx="29">
                  <c:v>29395</c:v>
                </c:pt>
                <c:pt idx="30">
                  <c:v>30395</c:v>
                </c:pt>
                <c:pt idx="31">
                  <c:v>31395</c:v>
                </c:pt>
                <c:pt idx="32">
                  <c:v>32395</c:v>
                </c:pt>
                <c:pt idx="33">
                  <c:v>33395</c:v>
                </c:pt>
                <c:pt idx="34">
                  <c:v>34395</c:v>
                </c:pt>
                <c:pt idx="35">
                  <c:v>35395</c:v>
                </c:pt>
                <c:pt idx="36">
                  <c:v>36395</c:v>
                </c:pt>
                <c:pt idx="37">
                  <c:v>37395</c:v>
                </c:pt>
                <c:pt idx="38">
                  <c:v>38395</c:v>
                </c:pt>
              </c:numCache>
            </c:numRef>
          </c:xVal>
          <c:yVal>
            <c:numRef>
              <c:f>'Parámetros - Overh - Disp'!$BZ$5:$BZ$43</c:f>
              <c:numCache>
                <c:formatCode>0.0</c:formatCode>
                <c:ptCount val="39"/>
                <c:pt idx="0">
                  <c:v>0.14865382912056707</c:v>
                </c:pt>
                <c:pt idx="1">
                  <c:v>0.5602866638916999</c:v>
                </c:pt>
                <c:pt idx="2">
                  <c:v>1.0383503725995902</c:v>
                </c:pt>
                <c:pt idx="3">
                  <c:v>1.5589324546832695</c:v>
                </c:pt>
                <c:pt idx="4">
                  <c:v>2.1117595664507358</c:v>
                </c:pt>
                <c:pt idx="5">
                  <c:v>2.6909055171974474</c:v>
                </c:pt>
                <c:pt idx="6">
                  <c:v>3.2924572693288869</c:v>
                </c:pt>
                <c:pt idx="7">
                  <c:v>3.9136150723885788</c:v>
                </c:pt>
                <c:pt idx="8">
                  <c:v>4.4844371683383759</c:v>
                </c:pt>
                <c:pt idx="9">
                  <c:v>5.1373258244742521</c:v>
                </c:pt>
                <c:pt idx="10">
                  <c:v>5.8048362360197876</c:v>
                </c:pt>
                <c:pt idx="11">
                  <c:v>6.4858390621490729</c:v>
                </c:pt>
                <c:pt idx="12">
                  <c:v>7.1793850202415355</c:v>
                </c:pt>
                <c:pt idx="13">
                  <c:v>7.88466376361957</c:v>
                </c:pt>
                <c:pt idx="14">
                  <c:v>8.600974562360566</c:v>
                </c:pt>
                <c:pt idx="15">
                  <c:v>9.3277048036991612</c:v>
                </c:pt>
                <c:pt idx="16">
                  <c:v>10.064313847772306</c:v>
                </c:pt>
                <c:pt idx="17">
                  <c:v>10.810320655781901</c:v>
                </c:pt>
                <c:pt idx="18">
                  <c:v>11.565294140636524</c:v>
                </c:pt>
                <c:pt idx="19">
                  <c:v>12.328845524127141</c:v>
                </c:pt>
                <c:pt idx="20">
                  <c:v>13.100622200523869</c:v>
                </c:pt>
                <c:pt idx="21">
                  <c:v>13.880302749756446</c:v>
                </c:pt>
                <c:pt idx="22">
                  <c:v>14.667592840734013</c:v>
                </c:pt>
                <c:pt idx="23">
                  <c:v>15.46222183297194</c:v>
                </c:pt>
                <c:pt idx="24">
                  <c:v>16.26393993252854</c:v>
                </c:pt>
                <c:pt idx="25">
                  <c:v>17.072515792673634</c:v>
                </c:pt>
                <c:pt idx="26">
                  <c:v>17.887734474862825</c:v>
                </c:pt>
                <c:pt idx="27">
                  <c:v>18.709395704230069</c:v>
                </c:pt>
                <c:pt idx="28">
                  <c:v>19.537312367800162</c:v>
                </c:pt>
                <c:pt idx="29">
                  <c:v>20.371309214245755</c:v>
                </c:pt>
                <c:pt idx="30">
                  <c:v>21.211221722170929</c:v>
                </c:pt>
                <c:pt idx="31">
                  <c:v>22.056895110223792</c:v>
                </c:pt>
                <c:pt idx="32">
                  <c:v>22.908183467292638</c:v>
                </c:pt>
                <c:pt idx="33">
                  <c:v>23.764948984943484</c:v>
                </c:pt>
                <c:pt idx="34">
                  <c:v>24.627061277366774</c:v>
                </c:pt>
                <c:pt idx="35">
                  <c:v>25.494396776590843</c:v>
                </c:pt>
                <c:pt idx="36">
                  <c:v>26.366838192732772</c:v>
                </c:pt>
                <c:pt idx="37">
                  <c:v>27.244274030690828</c:v>
                </c:pt>
                <c:pt idx="38">
                  <c:v>28.12659815601841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1AB-4CA0-8C35-938010C2A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3662256"/>
        <c:axId val="433658320"/>
      </c:scatterChart>
      <c:valAx>
        <c:axId val="433662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Horas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33658320"/>
        <c:crosses val="autoZero"/>
        <c:crossBetween val="midCat"/>
      </c:valAx>
      <c:valAx>
        <c:axId val="43365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33662256"/>
        <c:crosses val="autoZero"/>
        <c:crossBetween val="midCat"/>
      </c:valAx>
      <c:spPr>
        <a:solidFill>
          <a:schemeClr val="bg1">
            <a:lumMod val="65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Costo</a:t>
            </a:r>
            <a:r>
              <a:rPr lang="es-MX" b="1" baseline="0"/>
              <a:t> por fallas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0.11727668802105026"/>
          <c:y val="0.13626326963906585"/>
          <c:w val="0.80601466378415543"/>
          <c:h val="0.7439988631994248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'Parámetros - Overh - Disp'!$CE$4</c:f>
              <c:strCache>
                <c:ptCount val="1"/>
                <c:pt idx="0">
                  <c:v>Costo</c:v>
                </c:pt>
              </c:strCache>
            </c:strRef>
          </c:tx>
          <c:spPr>
            <a:ln w="19050" cap="rnd">
              <a:solidFill>
                <a:srgbClr val="292F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92C59"/>
              </a:solidFill>
              <a:ln w="9525">
                <a:solidFill>
                  <a:srgbClr val="292F60"/>
                </a:solidFill>
              </a:ln>
              <a:effectLst/>
            </c:spPr>
          </c:marker>
          <c:xVal>
            <c:numRef>
              <c:f>'Parámetros - Overh - Disp'!$BX$5:$BX$43</c:f>
              <c:numCache>
                <c:formatCode>General</c:formatCode>
                <c:ptCount val="39"/>
                <c:pt idx="0">
                  <c:v>500</c:v>
                </c:pt>
                <c:pt idx="1">
                  <c:v>1500</c:v>
                </c:pt>
                <c:pt idx="2">
                  <c:v>2500</c:v>
                </c:pt>
                <c:pt idx="3">
                  <c:v>3500</c:v>
                </c:pt>
                <c:pt idx="4">
                  <c:v>4500</c:v>
                </c:pt>
                <c:pt idx="5">
                  <c:v>5500</c:v>
                </c:pt>
                <c:pt idx="6">
                  <c:v>6500</c:v>
                </c:pt>
                <c:pt idx="7">
                  <c:v>7500</c:v>
                </c:pt>
                <c:pt idx="8">
                  <c:v>8395</c:v>
                </c:pt>
                <c:pt idx="9">
                  <c:v>9395</c:v>
                </c:pt>
                <c:pt idx="10">
                  <c:v>10395</c:v>
                </c:pt>
                <c:pt idx="11">
                  <c:v>11395</c:v>
                </c:pt>
                <c:pt idx="12">
                  <c:v>12395</c:v>
                </c:pt>
                <c:pt idx="13">
                  <c:v>13395</c:v>
                </c:pt>
                <c:pt idx="14">
                  <c:v>14395</c:v>
                </c:pt>
                <c:pt idx="15">
                  <c:v>15395</c:v>
                </c:pt>
                <c:pt idx="16">
                  <c:v>16395</c:v>
                </c:pt>
                <c:pt idx="17">
                  <c:v>17395</c:v>
                </c:pt>
                <c:pt idx="18">
                  <c:v>18395</c:v>
                </c:pt>
                <c:pt idx="19">
                  <c:v>19395</c:v>
                </c:pt>
                <c:pt idx="20">
                  <c:v>20395</c:v>
                </c:pt>
                <c:pt idx="21">
                  <c:v>21395</c:v>
                </c:pt>
                <c:pt idx="22">
                  <c:v>22395</c:v>
                </c:pt>
                <c:pt idx="23">
                  <c:v>23395</c:v>
                </c:pt>
                <c:pt idx="24">
                  <c:v>24395</c:v>
                </c:pt>
                <c:pt idx="25">
                  <c:v>25395</c:v>
                </c:pt>
                <c:pt idx="26">
                  <c:v>26395</c:v>
                </c:pt>
                <c:pt idx="27">
                  <c:v>27395</c:v>
                </c:pt>
                <c:pt idx="28">
                  <c:v>28395</c:v>
                </c:pt>
                <c:pt idx="29">
                  <c:v>29395</c:v>
                </c:pt>
                <c:pt idx="30">
                  <c:v>30395</c:v>
                </c:pt>
                <c:pt idx="31">
                  <c:v>31395</c:v>
                </c:pt>
                <c:pt idx="32">
                  <c:v>32395</c:v>
                </c:pt>
                <c:pt idx="33">
                  <c:v>33395</c:v>
                </c:pt>
                <c:pt idx="34">
                  <c:v>34395</c:v>
                </c:pt>
                <c:pt idx="35">
                  <c:v>35395</c:v>
                </c:pt>
                <c:pt idx="36">
                  <c:v>36395</c:v>
                </c:pt>
                <c:pt idx="37">
                  <c:v>37395</c:v>
                </c:pt>
                <c:pt idx="38">
                  <c:v>38395</c:v>
                </c:pt>
              </c:numCache>
            </c:numRef>
          </c:xVal>
          <c:yVal>
            <c:numRef>
              <c:f>'Parámetros - Overh - Disp'!$CE$5:$CE$43</c:f>
              <c:numCache>
                <c:formatCode>0.0</c:formatCode>
                <c:ptCount val="39"/>
                <c:pt idx="0">
                  <c:v>3661.9748332995441</c:v>
                </c:pt>
                <c:pt idx="1">
                  <c:v>13802.238897867002</c:v>
                </c:pt>
                <c:pt idx="2">
                  <c:v>25578.977380548477</c:v>
                </c:pt>
                <c:pt idx="3">
                  <c:v>38403.12388612514</c:v>
                </c:pt>
                <c:pt idx="4">
                  <c:v>52021.602350048168</c:v>
                </c:pt>
                <c:pt idx="5">
                  <c:v>66288.425539121119</c:v>
                </c:pt>
                <c:pt idx="6">
                  <c:v>81107.198726900373</c:v>
                </c:pt>
                <c:pt idx="7">
                  <c:v>96408.952174955441</c:v>
                </c:pt>
                <c:pt idx="8">
                  <c:v>110470.72348636961</c:v>
                </c:pt>
                <c:pt idx="9">
                  <c:v>126554.14254029258</c:v>
                </c:pt>
                <c:pt idx="10">
                  <c:v>142997.75749798474</c:v>
                </c:pt>
                <c:pt idx="11">
                  <c:v>159773.7479009543</c:v>
                </c:pt>
                <c:pt idx="12">
                  <c:v>176858.72888863765</c:v>
                </c:pt>
                <c:pt idx="13">
                  <c:v>194232.73818251703</c:v>
                </c:pt>
                <c:pt idx="14">
                  <c:v>211878.5138300634</c:v>
                </c:pt>
                <c:pt idx="15">
                  <c:v>229780.96457838011</c:v>
                </c:pt>
                <c:pt idx="16">
                  <c:v>247926.77217267291</c:v>
                </c:pt>
                <c:pt idx="17">
                  <c:v>266304.08658537845</c:v>
                </c:pt>
                <c:pt idx="18">
                  <c:v>284902.28831150924</c:v>
                </c:pt>
                <c:pt idx="19">
                  <c:v>303711.80009344849</c:v>
                </c:pt>
                <c:pt idx="20">
                  <c:v>322723.93575528968</c:v>
                </c:pt>
                <c:pt idx="21">
                  <c:v>341930.77735630324</c:v>
                </c:pt>
                <c:pt idx="22">
                  <c:v>361325.07427231234</c:v>
                </c:pt>
                <c:pt idx="23">
                  <c:v>380900.15947933623</c:v>
                </c:pt>
                <c:pt idx="24">
                  <c:v>400649.8794922384</c:v>
                </c:pt>
                <c:pt idx="25">
                  <c:v>420568.5352590087</c:v>
                </c:pt>
                <c:pt idx="26">
                  <c:v>440650.83193090383</c:v>
                </c:pt>
                <c:pt idx="27">
                  <c:v>460891.83588782453</c:v>
                </c:pt>
                <c:pt idx="28">
                  <c:v>481286.93774291384</c:v>
                </c:pt>
                <c:pt idx="29">
                  <c:v>501831.82031205314</c:v>
                </c:pt>
                <c:pt idx="30">
                  <c:v>522522.43073488242</c:v>
                </c:pt>
                <c:pt idx="31">
                  <c:v>543354.95608967182</c:v>
                </c:pt>
                <c:pt idx="32">
                  <c:v>564325.80196636054</c:v>
                </c:pt>
                <c:pt idx="33">
                  <c:v>585431.57355823519</c:v>
                </c:pt>
                <c:pt idx="34">
                  <c:v>606669.05890933052</c:v>
                </c:pt>
                <c:pt idx="35">
                  <c:v>628035.21401596942</c:v>
                </c:pt>
                <c:pt idx="36">
                  <c:v>649527.1495304507</c:v>
                </c:pt>
                <c:pt idx="37">
                  <c:v>671142.11885513226</c:v>
                </c:pt>
                <c:pt idx="38">
                  <c:v>692877.50744806288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6A7-4B37-B1A6-23A6E46DB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3662256"/>
        <c:axId val="433658320"/>
      </c:scatterChart>
      <c:valAx>
        <c:axId val="433662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Horas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33658320"/>
        <c:crosses val="autoZero"/>
        <c:crossBetween val="midCat"/>
      </c:valAx>
      <c:valAx>
        <c:axId val="43365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33662256"/>
        <c:crosses val="autoZero"/>
        <c:crossBetween val="midCat"/>
      </c:valAx>
      <c:spPr>
        <a:solidFill>
          <a:schemeClr val="bg1">
            <a:lumMod val="65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Fallas acumuladas por sistemas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S1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Hoja1!$B$1:$B$19</c:f>
              <c:numCache>
                <c:formatCode>0</c:formatCode>
                <c:ptCount val="19"/>
                <c:pt idx="0" formatCode="General">
                  <c:v>0</c:v>
                </c:pt>
                <c:pt idx="1">
                  <c:v>2598.9785879629635</c:v>
                </c:pt>
                <c:pt idx="2">
                  <c:v>2828.4785879629635</c:v>
                </c:pt>
                <c:pt idx="3">
                  <c:v>2851.0954282407401</c:v>
                </c:pt>
                <c:pt idx="4">
                  <c:v>5150.5750925925895</c:v>
                </c:pt>
                <c:pt idx="5">
                  <c:v>5150.3631828703728</c:v>
                </c:pt>
                <c:pt idx="6">
                  <c:v>5173.3416087962978</c:v>
                </c:pt>
                <c:pt idx="7">
                  <c:v>5380.3404629629658</c:v>
                </c:pt>
                <c:pt idx="8">
                  <c:v>5380.2560300925907</c:v>
                </c:pt>
                <c:pt idx="9">
                  <c:v>5656.2065162037034</c:v>
                </c:pt>
                <c:pt idx="10">
                  <c:v>6231.1708912037066</c:v>
                </c:pt>
                <c:pt idx="11">
                  <c:v>6300.1611805555585</c:v>
                </c:pt>
                <c:pt idx="12">
                  <c:v>6391.8983217592613</c:v>
                </c:pt>
                <c:pt idx="13">
                  <c:v>10853.809837962959</c:v>
                </c:pt>
                <c:pt idx="14">
                  <c:v>13015.684537037036</c:v>
                </c:pt>
                <c:pt idx="15">
                  <c:v>13383.620740740749</c:v>
                </c:pt>
                <c:pt idx="16">
                  <c:v>13383.60465277778</c:v>
                </c:pt>
                <c:pt idx="17">
                  <c:v>17937.47859953704</c:v>
                </c:pt>
                <c:pt idx="18">
                  <c:v>19915.450370370399</c:v>
                </c:pt>
              </c:numCache>
            </c:numRef>
          </c:xVal>
          <c:yVal>
            <c:numRef>
              <c:f>Hoja1!$C$1:$C$19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E5C-463F-9FFD-83C6266F4D5D}"/>
            </c:ext>
          </c:extLst>
        </c:ser>
        <c:ser>
          <c:idx val="1"/>
          <c:order val="1"/>
          <c:tx>
            <c:v>S2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Hoja1!$D$1:$D$19</c:f>
              <c:numCache>
                <c:formatCode>0</c:formatCode>
                <c:ptCount val="19"/>
                <c:pt idx="0" formatCode="General">
                  <c:v>0</c:v>
                </c:pt>
                <c:pt idx="1">
                  <c:v>1172.9862615740749</c:v>
                </c:pt>
                <c:pt idx="2">
                  <c:v>4254.6592129629644</c:v>
                </c:pt>
                <c:pt idx="3">
                  <c:v>5266.4874074074069</c:v>
                </c:pt>
                <c:pt idx="4">
                  <c:v>6807.4562500000029</c:v>
                </c:pt>
                <c:pt idx="5">
                  <c:v>8210.3519791666695</c:v>
                </c:pt>
                <c:pt idx="6">
                  <c:v>8601.308310185188</c:v>
                </c:pt>
                <c:pt idx="7">
                  <c:v>9245.2029050925994</c:v>
                </c:pt>
                <c:pt idx="8">
                  <c:v>13730.05164351852</c:v>
                </c:pt>
                <c:pt idx="9">
                  <c:v>16719.924571759264</c:v>
                </c:pt>
                <c:pt idx="10">
                  <c:v>24286.872314814813</c:v>
                </c:pt>
                <c:pt idx="11">
                  <c:v>24700.224942129629</c:v>
                </c:pt>
                <c:pt idx="12">
                  <c:v>24952.903136574081</c:v>
                </c:pt>
                <c:pt idx="13">
                  <c:v>24998.892129629625</c:v>
                </c:pt>
                <c:pt idx="14">
                  <c:v>25044.805451388886</c:v>
                </c:pt>
                <c:pt idx="15">
                  <c:v>26010.734722222223</c:v>
                </c:pt>
                <c:pt idx="16">
                  <c:v>26010.727708333332</c:v>
                </c:pt>
                <c:pt idx="17">
                  <c:v>26010.5308912037</c:v>
                </c:pt>
                <c:pt idx="18">
                  <c:v>26930.475011574075</c:v>
                </c:pt>
              </c:numCache>
            </c:numRef>
          </c:xVal>
          <c:yVal>
            <c:numRef>
              <c:f>Hoja1!$E$1:$E$19</c:f>
              <c:numCache>
                <c:formatCode>0</c:formatCode>
                <c:ptCount val="19"/>
                <c:pt idx="0" formatCode="General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E5C-463F-9FFD-83C6266F4D5D}"/>
            </c:ext>
          </c:extLst>
        </c:ser>
        <c:ser>
          <c:idx val="2"/>
          <c:order val="2"/>
          <c:tx>
            <c:v>S3</c:v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xVal>
            <c:numRef>
              <c:f>Hoja1!$F$1:$F$19</c:f>
              <c:numCache>
                <c:formatCode>0</c:formatCode>
                <c:ptCount val="19"/>
                <c:pt idx="0" formatCode="General">
                  <c:v>0</c:v>
                </c:pt>
                <c:pt idx="1">
                  <c:v>137.9862037037019</c:v>
                </c:pt>
                <c:pt idx="2">
                  <c:v>7520.9598263888874</c:v>
                </c:pt>
                <c:pt idx="3">
                  <c:v>7520.9526736111111</c:v>
                </c:pt>
                <c:pt idx="4">
                  <c:v>14236.945613425927</c:v>
                </c:pt>
                <c:pt idx="5">
                  <c:v>17479.941435185188</c:v>
                </c:pt>
                <c:pt idx="6">
                  <c:v>17479.885902777787</c:v>
                </c:pt>
                <c:pt idx="7">
                  <c:v>17640.838194444448</c:v>
                </c:pt>
                <c:pt idx="8">
                  <c:v>20607.698171296302</c:v>
                </c:pt>
                <c:pt idx="9">
                  <c:v>20606.886666666673</c:v>
                </c:pt>
                <c:pt idx="10">
                  <c:v>23343.224884259267</c:v>
                </c:pt>
                <c:pt idx="11">
                  <c:v>23366.151400462972</c:v>
                </c:pt>
                <c:pt idx="12">
                  <c:v>23504.143969907411</c:v>
                </c:pt>
                <c:pt idx="13">
                  <c:v>24608.038634259276</c:v>
                </c:pt>
                <c:pt idx="14">
                  <c:v>27045.480763888911</c:v>
                </c:pt>
                <c:pt idx="15">
                  <c:v>27067.849097222235</c:v>
                </c:pt>
                <c:pt idx="16">
                  <c:v>27090.475972222237</c:v>
                </c:pt>
                <c:pt idx="17">
                  <c:v>27688.411400462966</c:v>
                </c:pt>
                <c:pt idx="18">
                  <c:v>27711.301180555551</c:v>
                </c:pt>
              </c:numCache>
            </c:numRef>
          </c:xVal>
          <c:yVal>
            <c:numRef>
              <c:f>Hoja1!$G$1:$G$19</c:f>
              <c:numCache>
                <c:formatCode>0</c:formatCode>
                <c:ptCount val="19"/>
                <c:pt idx="0" formatCode="General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E5C-463F-9FFD-83C6266F4D5D}"/>
            </c:ext>
          </c:extLst>
        </c:ser>
        <c:ser>
          <c:idx val="3"/>
          <c:order val="3"/>
          <c:tx>
            <c:v>S4</c:v>
          </c:tx>
          <c:spPr>
            <a:ln w="190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xVal>
            <c:numRef>
              <c:f>Hoja1!$H$1:$H$16</c:f>
              <c:numCache>
                <c:formatCode>0</c:formatCode>
                <c:ptCount val="16"/>
                <c:pt idx="0" formatCode="General">
                  <c:v>0</c:v>
                </c:pt>
                <c:pt idx="1">
                  <c:v>2943.8829861111099</c:v>
                </c:pt>
                <c:pt idx="2">
                  <c:v>5427.8699537037028</c:v>
                </c:pt>
                <c:pt idx="3">
                  <c:v>5703.6977893518506</c:v>
                </c:pt>
                <c:pt idx="4">
                  <c:v>6646.6264583333323</c:v>
                </c:pt>
                <c:pt idx="5">
                  <c:v>7796.5835532407382</c:v>
                </c:pt>
                <c:pt idx="6">
                  <c:v>7911.5210185185188</c:v>
                </c:pt>
                <c:pt idx="7">
                  <c:v>15731.412824074072</c:v>
                </c:pt>
                <c:pt idx="8">
                  <c:v>18376.361956018522</c:v>
                </c:pt>
                <c:pt idx="9">
                  <c:v>18376.33084490741</c:v>
                </c:pt>
                <c:pt idx="10">
                  <c:v>18675.318298611117</c:v>
                </c:pt>
                <c:pt idx="11">
                  <c:v>22194.263379629632</c:v>
                </c:pt>
                <c:pt idx="12">
                  <c:v>22493.258437500001</c:v>
                </c:pt>
                <c:pt idx="13">
                  <c:v>22723.185856481487</c:v>
                </c:pt>
                <c:pt idx="14">
                  <c:v>26334.182696759268</c:v>
                </c:pt>
                <c:pt idx="15">
                  <c:v>27714.163101851867</c:v>
                </c:pt>
              </c:numCache>
            </c:numRef>
          </c:xVal>
          <c:yVal>
            <c:numRef>
              <c:f>Hoja1!$I$1:$I$16</c:f>
              <c:numCache>
                <c:formatCode>0</c:formatCode>
                <c:ptCount val="16"/>
                <c:pt idx="0" formatCode="General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E5C-463F-9FFD-83C6266F4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155800"/>
        <c:axId val="378159736"/>
      </c:scatterChart>
      <c:valAx>
        <c:axId val="378155800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Horas acumuladas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78159736"/>
        <c:crosses val="autoZero"/>
        <c:crossBetween val="midCat"/>
      </c:valAx>
      <c:valAx>
        <c:axId val="378159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Sistemas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78155800"/>
        <c:crosses val="autoZero"/>
        <c:crossBetween val="midCat"/>
        <c:majorUnit val="1"/>
      </c:valAx>
      <c:spPr>
        <a:solidFill>
          <a:schemeClr val="bg1">
            <a:lumMod val="65000"/>
          </a:schemeClr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solidFill>
        <a:srgbClr val="178C86"/>
      </a:solidFill>
    </a:ln>
    <a:effectLst/>
  </c:spPr>
  <c:txPr>
    <a:bodyPr/>
    <a:lstStyle/>
    <a:p>
      <a:pPr>
        <a:defRPr sz="1200">
          <a:solidFill>
            <a:schemeClr val="tx1">
              <a:lumMod val="85000"/>
              <a:lumOff val="15000"/>
            </a:schemeClr>
          </a:solidFill>
        </a:defRPr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'Resultados (2)'!$E$10</c:f>
              <c:strCache>
                <c:ptCount val="1"/>
                <c:pt idx="0">
                  <c:v>C falla/hr</c:v>
                </c:pt>
              </c:strCache>
            </c:strRef>
          </c:tx>
          <c:spPr>
            <a:ln w="28575" cap="rnd">
              <a:solidFill>
                <a:srgbClr val="00008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0080"/>
              </a:solidFill>
              <a:ln w="9525">
                <a:solidFill>
                  <a:srgbClr val="000080"/>
                </a:solidFill>
              </a:ln>
              <a:effectLst/>
            </c:spPr>
          </c:marker>
          <c:cat>
            <c:numRef>
              <c:f>'Resultados (2)'!$B$11:$B$40</c:f>
              <c:numCache>
                <c:formatCode>General</c:formatCode>
                <c:ptCount val="30"/>
                <c:pt idx="0">
                  <c:v>1000</c:v>
                </c:pt>
                <c:pt idx="1">
                  <c:v>1500</c:v>
                </c:pt>
                <c:pt idx="2">
                  <c:v>2000</c:v>
                </c:pt>
                <c:pt idx="3">
                  <c:v>2500</c:v>
                </c:pt>
                <c:pt idx="4">
                  <c:v>3000</c:v>
                </c:pt>
                <c:pt idx="5">
                  <c:v>3500</c:v>
                </c:pt>
                <c:pt idx="6">
                  <c:v>4000</c:v>
                </c:pt>
                <c:pt idx="7">
                  <c:v>4500</c:v>
                </c:pt>
                <c:pt idx="8">
                  <c:v>5000</c:v>
                </c:pt>
                <c:pt idx="9">
                  <c:v>5500</c:v>
                </c:pt>
                <c:pt idx="10">
                  <c:v>6000</c:v>
                </c:pt>
                <c:pt idx="11">
                  <c:v>6500</c:v>
                </c:pt>
                <c:pt idx="12">
                  <c:v>7000</c:v>
                </c:pt>
                <c:pt idx="13">
                  <c:v>7500</c:v>
                </c:pt>
                <c:pt idx="14">
                  <c:v>8000</c:v>
                </c:pt>
                <c:pt idx="15">
                  <c:v>8500</c:v>
                </c:pt>
                <c:pt idx="16">
                  <c:v>9000</c:v>
                </c:pt>
                <c:pt idx="17">
                  <c:v>9500</c:v>
                </c:pt>
                <c:pt idx="18">
                  <c:v>10000</c:v>
                </c:pt>
                <c:pt idx="19">
                  <c:v>10500</c:v>
                </c:pt>
                <c:pt idx="20">
                  <c:v>11000</c:v>
                </c:pt>
                <c:pt idx="21">
                  <c:v>11500</c:v>
                </c:pt>
                <c:pt idx="22">
                  <c:v>12000</c:v>
                </c:pt>
                <c:pt idx="23">
                  <c:v>12500</c:v>
                </c:pt>
                <c:pt idx="24">
                  <c:v>13000</c:v>
                </c:pt>
                <c:pt idx="25">
                  <c:v>13500</c:v>
                </c:pt>
                <c:pt idx="26">
                  <c:v>14000</c:v>
                </c:pt>
                <c:pt idx="27">
                  <c:v>14500</c:v>
                </c:pt>
                <c:pt idx="28">
                  <c:v>15000</c:v>
                </c:pt>
                <c:pt idx="29">
                  <c:v>15500</c:v>
                </c:pt>
              </c:numCache>
            </c:numRef>
          </c:cat>
          <c:val>
            <c:numRef>
              <c:f>'Resultados (2)'!$E$11:$E$40</c:f>
              <c:numCache>
                <c:formatCode>0.0</c:formatCode>
                <c:ptCount val="30"/>
                <c:pt idx="0">
                  <c:v>15.795211759708758</c:v>
                </c:pt>
                <c:pt idx="1">
                  <c:v>17.183241197428821</c:v>
                </c:pt>
                <c:pt idx="2">
                  <c:v>18.241424468708704</c:v>
                </c:pt>
                <c:pt idx="3">
                  <c:v>19.106888722878086</c:v>
                </c:pt>
                <c:pt idx="4">
                  <c:v>19.844418751640784</c:v>
                </c:pt>
                <c:pt idx="5">
                  <c:v>20.490158320991398</c:v>
                </c:pt>
                <c:pt idx="6">
                  <c:v>21.066483419766485</c:v>
                </c:pt>
                <c:pt idx="7">
                  <c:v>21.588278715075006</c:v>
                </c:pt>
                <c:pt idx="8">
                  <c:v>22.065982575774587</c:v>
                </c:pt>
                <c:pt idx="9">
                  <c:v>22.507218108832546</c:v>
                </c:pt>
                <c:pt idx="10">
                  <c:v>22.917734265954326</c:v>
                </c:pt>
                <c:pt idx="11">
                  <c:v>23.301981359440628</c:v>
                </c:pt>
                <c:pt idx="12">
                  <c:v>23.663479860249758</c:v>
                </c:pt>
                <c:pt idx="13">
                  <c:v>24.005066005192141</c:v>
                </c:pt>
                <c:pt idx="14">
                  <c:v>24.329060728595145</c:v>
                </c:pt>
                <c:pt idx="15">
                  <c:v>24.637389091178999</c:v>
                </c:pt>
                <c:pt idx="16">
                  <c:v>24.931666734282157</c:v>
                </c:pt>
                <c:pt idx="17">
                  <c:v>25.213263767262163</c:v>
                </c:pt>
                <c:pt idx="18">
                  <c:v>25.483352841814405</c:v>
                </c:pt>
                <c:pt idx="19">
                  <c:v>25.742945912658509</c:v>
                </c:pt>
                <c:pt idx="20">
                  <c:v>25.992922752723668</c:v>
                </c:pt>
                <c:pt idx="21">
                  <c:v>26.234053358722839</c:v>
                </c:pt>
                <c:pt idx="22">
                  <c:v>26.467015761873657</c:v>
                </c:pt>
                <c:pt idx="23">
                  <c:v>26.692410336135001</c:v>
                </c:pt>
                <c:pt idx="24">
                  <c:v>26.91077140375943</c:v>
                </c:pt>
                <c:pt idx="25">
                  <c:v>27.122576731885573</c:v>
                </c:pt>
                <c:pt idx="26">
                  <c:v>27.328255366518412</c:v>
                </c:pt>
                <c:pt idx="27">
                  <c:v>27.528194143360487</c:v>
                </c:pt>
                <c:pt idx="28">
                  <c:v>27.72274313643986</c:v>
                </c:pt>
                <c:pt idx="29">
                  <c:v>27.91222024711422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E1-49A0-9B8D-BB30E1F62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7736248"/>
        <c:axId val="637732640"/>
      </c:lineChart>
      <c:catAx>
        <c:axId val="63773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37732640"/>
        <c:crosses val="autoZero"/>
        <c:auto val="1"/>
        <c:lblAlgn val="ctr"/>
        <c:lblOffset val="100"/>
        <c:noMultiLvlLbl val="0"/>
      </c:catAx>
      <c:valAx>
        <c:axId val="63773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37736248"/>
        <c:crosses val="autoZero"/>
        <c:crossBetween val="between"/>
      </c:valAx>
      <c:spPr>
        <a:solidFill>
          <a:srgbClr val="E6E6E6"/>
        </a:solidFill>
        <a:ln>
          <a:solidFill>
            <a:sysClr val="windowText" lastClr="000000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'Resultados (2)'!$D$10</c:f>
              <c:strCache>
                <c:ptCount val="1"/>
                <c:pt idx="0">
                  <c:v>C over/hr</c:v>
                </c:pt>
              </c:strCache>
            </c:strRef>
          </c:tx>
          <c:spPr>
            <a:ln w="19050" cap="rnd">
              <a:solidFill>
                <a:srgbClr val="7D2223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7D2223"/>
              </a:solidFill>
              <a:ln w="9525">
                <a:solidFill>
                  <a:srgbClr val="7D2223"/>
                </a:solidFill>
              </a:ln>
              <a:effectLst/>
            </c:spPr>
          </c:marker>
          <c:cat>
            <c:numRef>
              <c:f>'Resultados (2)'!$B$11:$B$40</c:f>
              <c:numCache>
                <c:formatCode>General</c:formatCode>
                <c:ptCount val="30"/>
                <c:pt idx="0">
                  <c:v>1000</c:v>
                </c:pt>
                <c:pt idx="1">
                  <c:v>1500</c:v>
                </c:pt>
                <c:pt idx="2">
                  <c:v>2000</c:v>
                </c:pt>
                <c:pt idx="3">
                  <c:v>2500</c:v>
                </c:pt>
                <c:pt idx="4">
                  <c:v>3000</c:v>
                </c:pt>
                <c:pt idx="5">
                  <c:v>3500</c:v>
                </c:pt>
                <c:pt idx="6">
                  <c:v>4000</c:v>
                </c:pt>
                <c:pt idx="7">
                  <c:v>4500</c:v>
                </c:pt>
                <c:pt idx="8">
                  <c:v>5000</c:v>
                </c:pt>
                <c:pt idx="9">
                  <c:v>5500</c:v>
                </c:pt>
                <c:pt idx="10">
                  <c:v>6000</c:v>
                </c:pt>
                <c:pt idx="11">
                  <c:v>6500</c:v>
                </c:pt>
                <c:pt idx="12">
                  <c:v>7000</c:v>
                </c:pt>
                <c:pt idx="13">
                  <c:v>7500</c:v>
                </c:pt>
                <c:pt idx="14">
                  <c:v>8000</c:v>
                </c:pt>
                <c:pt idx="15">
                  <c:v>8500</c:v>
                </c:pt>
                <c:pt idx="16">
                  <c:v>9000</c:v>
                </c:pt>
                <c:pt idx="17">
                  <c:v>9500</c:v>
                </c:pt>
                <c:pt idx="18">
                  <c:v>10000</c:v>
                </c:pt>
                <c:pt idx="19">
                  <c:v>10500</c:v>
                </c:pt>
                <c:pt idx="20">
                  <c:v>11000</c:v>
                </c:pt>
                <c:pt idx="21">
                  <c:v>11500</c:v>
                </c:pt>
                <c:pt idx="22">
                  <c:v>12000</c:v>
                </c:pt>
                <c:pt idx="23">
                  <c:v>12500</c:v>
                </c:pt>
                <c:pt idx="24">
                  <c:v>13000</c:v>
                </c:pt>
                <c:pt idx="25">
                  <c:v>13500</c:v>
                </c:pt>
                <c:pt idx="26">
                  <c:v>14000</c:v>
                </c:pt>
                <c:pt idx="27">
                  <c:v>14500</c:v>
                </c:pt>
                <c:pt idx="28">
                  <c:v>15000</c:v>
                </c:pt>
                <c:pt idx="29">
                  <c:v>15500</c:v>
                </c:pt>
              </c:numCache>
            </c:numRef>
          </c:cat>
          <c:val>
            <c:numRef>
              <c:f>'Resultados (2)'!$D$11:$D$40</c:f>
              <c:numCache>
                <c:formatCode>0.0</c:formatCode>
                <c:ptCount val="30"/>
                <c:pt idx="0">
                  <c:v>29</c:v>
                </c:pt>
                <c:pt idx="1">
                  <c:v>19.333333333333332</c:v>
                </c:pt>
                <c:pt idx="2">
                  <c:v>14.5</c:v>
                </c:pt>
                <c:pt idx="3">
                  <c:v>11.6</c:v>
                </c:pt>
                <c:pt idx="4">
                  <c:v>9.6666666666666661</c:v>
                </c:pt>
                <c:pt idx="5">
                  <c:v>8.2857142857142865</c:v>
                </c:pt>
                <c:pt idx="6">
                  <c:v>7.25</c:v>
                </c:pt>
                <c:pt idx="7">
                  <c:v>6.4444444444444446</c:v>
                </c:pt>
                <c:pt idx="8">
                  <c:v>5.8</c:v>
                </c:pt>
                <c:pt idx="9">
                  <c:v>5.2727272727272725</c:v>
                </c:pt>
                <c:pt idx="10">
                  <c:v>4.833333333333333</c:v>
                </c:pt>
                <c:pt idx="11">
                  <c:v>4.4615384615384617</c:v>
                </c:pt>
                <c:pt idx="12">
                  <c:v>4.1428571428571432</c:v>
                </c:pt>
                <c:pt idx="13">
                  <c:v>3.8666666666666667</c:v>
                </c:pt>
                <c:pt idx="14">
                  <c:v>3.625</c:v>
                </c:pt>
                <c:pt idx="15">
                  <c:v>3.4117647058823528</c:v>
                </c:pt>
                <c:pt idx="16">
                  <c:v>3.2222222222222223</c:v>
                </c:pt>
                <c:pt idx="17">
                  <c:v>3.0526315789473686</c:v>
                </c:pt>
                <c:pt idx="18">
                  <c:v>2.9</c:v>
                </c:pt>
                <c:pt idx="19">
                  <c:v>2.7619047619047619</c:v>
                </c:pt>
                <c:pt idx="20">
                  <c:v>2.6363636363636362</c:v>
                </c:pt>
                <c:pt idx="21">
                  <c:v>2.5217391304347827</c:v>
                </c:pt>
                <c:pt idx="22">
                  <c:v>2.4166666666666665</c:v>
                </c:pt>
                <c:pt idx="23">
                  <c:v>2.3199999999999998</c:v>
                </c:pt>
                <c:pt idx="24">
                  <c:v>2.2307692307692308</c:v>
                </c:pt>
                <c:pt idx="25">
                  <c:v>2.1481481481481484</c:v>
                </c:pt>
                <c:pt idx="26">
                  <c:v>2.0714285714285716</c:v>
                </c:pt>
                <c:pt idx="27">
                  <c:v>2</c:v>
                </c:pt>
                <c:pt idx="28">
                  <c:v>1.9333333333333333</c:v>
                </c:pt>
                <c:pt idx="29">
                  <c:v>1.8709677419354838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8A-4563-8B25-E0C1B24D9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7736248"/>
        <c:axId val="637732640"/>
      </c:lineChart>
      <c:catAx>
        <c:axId val="63773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37732640"/>
        <c:crosses val="autoZero"/>
        <c:auto val="1"/>
        <c:lblAlgn val="ctr"/>
        <c:lblOffset val="100"/>
        <c:noMultiLvlLbl val="0"/>
      </c:catAx>
      <c:valAx>
        <c:axId val="63773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37736248"/>
        <c:crosses val="autoZero"/>
        <c:crossBetween val="between"/>
      </c:valAx>
      <c:spPr>
        <a:solidFill>
          <a:srgbClr val="E6E6E6"/>
        </a:solidFill>
        <a:ln>
          <a:solidFill>
            <a:sysClr val="windowText" lastClr="000000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Tiempo optimo de overhaul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0.11727668802105026"/>
          <c:y val="0.13626326963906585"/>
          <c:w val="0.80601466378415543"/>
          <c:h val="0.7439988631994248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'Parámetros - Overh - Disp'!$CB$4</c:f>
              <c:strCache>
                <c:ptCount val="1"/>
                <c:pt idx="0">
                  <c:v>Copt</c:v>
                </c:pt>
              </c:strCache>
            </c:strRef>
          </c:tx>
          <c:spPr>
            <a:ln w="28575" cap="rnd">
              <a:solidFill>
                <a:srgbClr val="7D222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178C86"/>
              </a:solidFill>
              <a:ln w="28575">
                <a:solidFill>
                  <a:srgbClr val="7D2223"/>
                </a:solidFill>
              </a:ln>
              <a:effectLst/>
            </c:spPr>
          </c:marker>
          <c:xVal>
            <c:numRef>
              <c:f>'Parámetros - Overh - Disp'!$BX$5:$BX$43</c:f>
              <c:numCache>
                <c:formatCode>General</c:formatCode>
                <c:ptCount val="39"/>
                <c:pt idx="0">
                  <c:v>500</c:v>
                </c:pt>
                <c:pt idx="1">
                  <c:v>1500</c:v>
                </c:pt>
                <c:pt idx="2">
                  <c:v>2500</c:v>
                </c:pt>
                <c:pt idx="3">
                  <c:v>3500</c:v>
                </c:pt>
                <c:pt idx="4">
                  <c:v>4500</c:v>
                </c:pt>
                <c:pt idx="5">
                  <c:v>5500</c:v>
                </c:pt>
                <c:pt idx="6">
                  <c:v>6500</c:v>
                </c:pt>
                <c:pt idx="7">
                  <c:v>7500</c:v>
                </c:pt>
                <c:pt idx="8">
                  <c:v>8395</c:v>
                </c:pt>
                <c:pt idx="9">
                  <c:v>9395</c:v>
                </c:pt>
                <c:pt idx="10">
                  <c:v>10395</c:v>
                </c:pt>
                <c:pt idx="11">
                  <c:v>11395</c:v>
                </c:pt>
                <c:pt idx="12">
                  <c:v>12395</c:v>
                </c:pt>
                <c:pt idx="13">
                  <c:v>13395</c:v>
                </c:pt>
                <c:pt idx="14">
                  <c:v>14395</c:v>
                </c:pt>
                <c:pt idx="15">
                  <c:v>15395</c:v>
                </c:pt>
                <c:pt idx="16">
                  <c:v>16395</c:v>
                </c:pt>
                <c:pt idx="17">
                  <c:v>17395</c:v>
                </c:pt>
                <c:pt idx="18">
                  <c:v>18395</c:v>
                </c:pt>
                <c:pt idx="19">
                  <c:v>19395</c:v>
                </c:pt>
                <c:pt idx="20">
                  <c:v>20395</c:v>
                </c:pt>
                <c:pt idx="21">
                  <c:v>21395</c:v>
                </c:pt>
                <c:pt idx="22">
                  <c:v>22395</c:v>
                </c:pt>
                <c:pt idx="23">
                  <c:v>23395</c:v>
                </c:pt>
                <c:pt idx="24">
                  <c:v>24395</c:v>
                </c:pt>
                <c:pt idx="25">
                  <c:v>25395</c:v>
                </c:pt>
                <c:pt idx="26">
                  <c:v>26395</c:v>
                </c:pt>
                <c:pt idx="27">
                  <c:v>27395</c:v>
                </c:pt>
                <c:pt idx="28">
                  <c:v>28395</c:v>
                </c:pt>
                <c:pt idx="29">
                  <c:v>29395</c:v>
                </c:pt>
                <c:pt idx="30">
                  <c:v>30395</c:v>
                </c:pt>
                <c:pt idx="31">
                  <c:v>31395</c:v>
                </c:pt>
                <c:pt idx="32">
                  <c:v>32395</c:v>
                </c:pt>
                <c:pt idx="33">
                  <c:v>33395</c:v>
                </c:pt>
                <c:pt idx="34">
                  <c:v>34395</c:v>
                </c:pt>
                <c:pt idx="35">
                  <c:v>35395</c:v>
                </c:pt>
                <c:pt idx="36">
                  <c:v>36395</c:v>
                </c:pt>
                <c:pt idx="37">
                  <c:v>37395</c:v>
                </c:pt>
                <c:pt idx="38">
                  <c:v>38395</c:v>
                </c:pt>
              </c:numCache>
            </c:numRef>
          </c:xVal>
          <c:yVal>
            <c:numRef>
              <c:f>'Parámetros - Overh - Disp'!$CB$5:$CB$43</c:f>
              <c:numCache>
                <c:formatCode>0.0</c:formatCode>
                <c:ptCount val="39"/>
                <c:pt idx="0">
                  <c:v>71.677041228990305</c:v>
                </c:pt>
                <c:pt idx="1">
                  <c:v>36.516574530762156</c:v>
                </c:pt>
                <c:pt idx="2">
                  <c:v>30.706888722878091</c:v>
                </c:pt>
                <c:pt idx="3">
                  <c:v>28.775872606705683</c:v>
                </c:pt>
                <c:pt idx="4">
                  <c:v>28.032723159519453</c:v>
                </c:pt>
                <c:pt idx="5">
                  <c:v>27.779945381559816</c:v>
                </c:pt>
                <c:pt idx="6">
                  <c:v>27.763519820979088</c:v>
                </c:pt>
                <c:pt idx="7">
                  <c:v>27.871732671858808</c:v>
                </c:pt>
                <c:pt idx="8">
                  <c:v>28.02829281842747</c:v>
                </c:pt>
                <c:pt idx="9">
                  <c:v>28.24186785843861</c:v>
                </c:pt>
                <c:pt idx="10">
                  <c:v>28.479059482179505</c:v>
                </c:pt>
                <c:pt idx="11">
                  <c:v>28.729090786981413</c:v>
                </c:pt>
                <c:pt idx="12">
                  <c:v>28.985330963478912</c:v>
                </c:pt>
                <c:pt idx="13">
                  <c:v>29.243606440548966</c:v>
                </c:pt>
                <c:pt idx="14">
                  <c:v>29.501253684093605</c:v>
                </c:pt>
                <c:pt idx="15">
                  <c:v>29.75656452143712</c:v>
                </c:pt>
                <c:pt idx="16">
                  <c:v>30.00844948435077</c:v>
                </c:pt>
                <c:pt idx="17">
                  <c:v>30.256227250631113</c:v>
                </c:pt>
                <c:pt idx="18">
                  <c:v>30.499489573186224</c:v>
                </c:pt>
                <c:pt idx="19">
                  <c:v>30.738012753697632</c:v>
                </c:pt>
                <c:pt idx="20">
                  <c:v>30.971698557709118</c:v>
                </c:pt>
                <c:pt idx="21">
                  <c:v>31.200534171255818</c:v>
                </c:pt>
                <c:pt idx="22">
                  <c:v>31.424564714282578</c:v>
                </c:pt>
                <c:pt idx="23">
                  <c:v>31.643874176533011</c:v>
                </c:pt>
                <c:pt idx="24">
                  <c:v>31.858572087588076</c:v>
                </c:pt>
                <c:pt idx="25">
                  <c:v>32.068784141965239</c:v>
                </c:pt>
                <c:pt idx="26">
                  <c:v>32.274645583245679</c:v>
                </c:pt>
                <c:pt idx="27">
                  <c:v>32.476296531766337</c:v>
                </c:pt>
                <c:pt idx="28">
                  <c:v>32.673878692825753</c:v>
                </c:pt>
                <c:pt idx="29">
                  <c:v>32.867533052214846</c:v>
                </c:pt>
                <c:pt idx="30">
                  <c:v>33.057398281717781</c:v>
                </c:pt>
                <c:pt idx="31">
                  <c:v>33.24360965716432</c:v>
                </c:pt>
                <c:pt idx="32">
                  <c:v>33.42629834740017</c:v>
                </c:pt>
                <c:pt idx="33">
                  <c:v>33.605590971848038</c:v>
                </c:pt>
                <c:pt idx="34">
                  <c:v>33.781609352292222</c:v>
                </c:pt>
                <c:pt idx="35">
                  <c:v>33.954470404563942</c:v>
                </c:pt>
                <c:pt idx="36">
                  <c:v>34.124286130289974</c:v>
                </c:pt>
                <c:pt idx="37">
                  <c:v>34.291163679399112</c:v>
                </c:pt>
                <c:pt idx="38">
                  <c:v>34.455205461787557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939-477E-99E8-8B571B19E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3662256"/>
        <c:axId val="433658320"/>
      </c:scatterChart>
      <c:valAx>
        <c:axId val="433662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Horas acumuladas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33658320"/>
        <c:crosses val="autoZero"/>
        <c:crossBetween val="midCat"/>
        <c:majorUnit val="5000"/>
      </c:valAx>
      <c:valAx>
        <c:axId val="433658320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USD/HR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33662256"/>
        <c:crosses val="autoZero"/>
        <c:crossBetween val="midCat"/>
      </c:valAx>
      <c:spPr>
        <a:solidFill>
          <a:srgbClr val="E6E6E6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'Resultados (2)'!$C$10</c:f>
              <c:strCache>
                <c:ptCount val="1"/>
                <c:pt idx="0">
                  <c:v>Copt/hr</c:v>
                </c:pt>
              </c:strCache>
            </c:strRef>
          </c:tx>
          <c:spPr>
            <a:ln w="34925" cap="rnd">
              <a:solidFill>
                <a:srgbClr val="004F58"/>
              </a:solidFill>
              <a:round/>
            </a:ln>
            <a:effectLst/>
          </c:spPr>
          <c:marker>
            <c:symbol val="none"/>
          </c:marker>
          <c:cat>
            <c:numRef>
              <c:f>'Resultados (2)'!$B$11:$B$40</c:f>
              <c:numCache>
                <c:formatCode>General</c:formatCode>
                <c:ptCount val="30"/>
                <c:pt idx="0">
                  <c:v>1000</c:v>
                </c:pt>
                <c:pt idx="1">
                  <c:v>1500</c:v>
                </c:pt>
                <c:pt idx="2">
                  <c:v>2000</c:v>
                </c:pt>
                <c:pt idx="3">
                  <c:v>2500</c:v>
                </c:pt>
                <c:pt idx="4">
                  <c:v>3000</c:v>
                </c:pt>
                <c:pt idx="5">
                  <c:v>3500</c:v>
                </c:pt>
                <c:pt idx="6">
                  <c:v>4000</c:v>
                </c:pt>
                <c:pt idx="7">
                  <c:v>4500</c:v>
                </c:pt>
                <c:pt idx="8">
                  <c:v>5000</c:v>
                </c:pt>
                <c:pt idx="9">
                  <c:v>5500</c:v>
                </c:pt>
                <c:pt idx="10">
                  <c:v>6000</c:v>
                </c:pt>
                <c:pt idx="11">
                  <c:v>6500</c:v>
                </c:pt>
                <c:pt idx="12">
                  <c:v>7000</c:v>
                </c:pt>
                <c:pt idx="13">
                  <c:v>7500</c:v>
                </c:pt>
                <c:pt idx="14">
                  <c:v>8000</c:v>
                </c:pt>
                <c:pt idx="15">
                  <c:v>8500</c:v>
                </c:pt>
                <c:pt idx="16">
                  <c:v>9000</c:v>
                </c:pt>
                <c:pt idx="17">
                  <c:v>9500</c:v>
                </c:pt>
                <c:pt idx="18">
                  <c:v>10000</c:v>
                </c:pt>
                <c:pt idx="19">
                  <c:v>10500</c:v>
                </c:pt>
                <c:pt idx="20">
                  <c:v>11000</c:v>
                </c:pt>
                <c:pt idx="21">
                  <c:v>11500</c:v>
                </c:pt>
                <c:pt idx="22">
                  <c:v>12000</c:v>
                </c:pt>
                <c:pt idx="23">
                  <c:v>12500</c:v>
                </c:pt>
                <c:pt idx="24">
                  <c:v>13000</c:v>
                </c:pt>
                <c:pt idx="25">
                  <c:v>13500</c:v>
                </c:pt>
                <c:pt idx="26">
                  <c:v>14000</c:v>
                </c:pt>
                <c:pt idx="27">
                  <c:v>14500</c:v>
                </c:pt>
                <c:pt idx="28">
                  <c:v>15000</c:v>
                </c:pt>
                <c:pt idx="29">
                  <c:v>15500</c:v>
                </c:pt>
              </c:numCache>
            </c:numRef>
          </c:cat>
          <c:val>
            <c:numRef>
              <c:f>'Resultados (2)'!$C$11:$C$40</c:f>
              <c:numCache>
                <c:formatCode>0.0</c:formatCode>
                <c:ptCount val="30"/>
                <c:pt idx="0">
                  <c:v>44.795211759708756</c:v>
                </c:pt>
                <c:pt idx="1">
                  <c:v>36.516574530762156</c:v>
                </c:pt>
                <c:pt idx="2">
                  <c:v>32.741424468708708</c:v>
                </c:pt>
                <c:pt idx="3">
                  <c:v>30.706888722878091</c:v>
                </c:pt>
                <c:pt idx="4">
                  <c:v>29.511085418307449</c:v>
                </c:pt>
                <c:pt idx="5">
                  <c:v>28.775872606705683</c:v>
                </c:pt>
                <c:pt idx="6">
                  <c:v>28.316483419766485</c:v>
                </c:pt>
                <c:pt idx="7">
                  <c:v>28.032723159519453</c:v>
                </c:pt>
                <c:pt idx="8">
                  <c:v>27.865982575774588</c:v>
                </c:pt>
                <c:pt idx="9">
                  <c:v>27.779945381559816</c:v>
                </c:pt>
                <c:pt idx="10">
                  <c:v>27.751067599287659</c:v>
                </c:pt>
                <c:pt idx="11">
                  <c:v>27.763519820979088</c:v>
                </c:pt>
                <c:pt idx="12">
                  <c:v>27.806337003106901</c:v>
                </c:pt>
                <c:pt idx="13">
                  <c:v>27.871732671858808</c:v>
                </c:pt>
                <c:pt idx="14">
                  <c:v>27.954060728595145</c:v>
                </c:pt>
                <c:pt idx="15">
                  <c:v>28.049153797061354</c:v>
                </c:pt>
                <c:pt idx="16">
                  <c:v>28.153888956504378</c:v>
                </c:pt>
                <c:pt idx="17">
                  <c:v>28.265895346209529</c:v>
                </c:pt>
                <c:pt idx="18">
                  <c:v>28.383352841814403</c:v>
                </c:pt>
                <c:pt idx="19">
                  <c:v>28.504850674563272</c:v>
                </c:pt>
                <c:pt idx="20">
                  <c:v>28.629286389087305</c:v>
                </c:pt>
                <c:pt idx="21">
                  <c:v>28.755792489157621</c:v>
                </c:pt>
                <c:pt idx="22">
                  <c:v>28.883682428540322</c:v>
                </c:pt>
                <c:pt idx="23">
                  <c:v>29.012410336135002</c:v>
                </c:pt>
                <c:pt idx="24">
                  <c:v>29.141540634528663</c:v>
                </c:pt>
                <c:pt idx="25">
                  <c:v>29.270724880033722</c:v>
                </c:pt>
                <c:pt idx="26">
                  <c:v>29.399683937946982</c:v>
                </c:pt>
                <c:pt idx="27">
                  <c:v>29.528194143360487</c:v>
                </c:pt>
                <c:pt idx="28">
                  <c:v>29.656076469773193</c:v>
                </c:pt>
                <c:pt idx="29">
                  <c:v>29.783187989049704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03-4235-8BF5-3D84871697C8}"/>
            </c:ext>
          </c:extLst>
        </c:ser>
        <c:ser>
          <c:idx val="1"/>
          <c:order val="1"/>
          <c:tx>
            <c:strRef>
              <c:f>'Resultados (2)'!$D$10</c:f>
              <c:strCache>
                <c:ptCount val="1"/>
                <c:pt idx="0">
                  <c:v>C over/hr</c:v>
                </c:pt>
              </c:strCache>
            </c:strRef>
          </c:tx>
          <c:spPr>
            <a:ln w="31750" cap="rnd">
              <a:solidFill>
                <a:srgbClr val="7D2223"/>
              </a:solidFill>
              <a:round/>
            </a:ln>
            <a:effectLst/>
          </c:spPr>
          <c:marker>
            <c:symbol val="none"/>
          </c:marker>
          <c:cat>
            <c:numRef>
              <c:f>'Resultados (2)'!$B$11:$B$40</c:f>
              <c:numCache>
                <c:formatCode>General</c:formatCode>
                <c:ptCount val="30"/>
                <c:pt idx="0">
                  <c:v>1000</c:v>
                </c:pt>
                <c:pt idx="1">
                  <c:v>1500</c:v>
                </c:pt>
                <c:pt idx="2">
                  <c:v>2000</c:v>
                </c:pt>
                <c:pt idx="3">
                  <c:v>2500</c:v>
                </c:pt>
                <c:pt idx="4">
                  <c:v>3000</c:v>
                </c:pt>
                <c:pt idx="5">
                  <c:v>3500</c:v>
                </c:pt>
                <c:pt idx="6">
                  <c:v>4000</c:v>
                </c:pt>
                <c:pt idx="7">
                  <c:v>4500</c:v>
                </c:pt>
                <c:pt idx="8">
                  <c:v>5000</c:v>
                </c:pt>
                <c:pt idx="9">
                  <c:v>5500</c:v>
                </c:pt>
                <c:pt idx="10">
                  <c:v>6000</c:v>
                </c:pt>
                <c:pt idx="11">
                  <c:v>6500</c:v>
                </c:pt>
                <c:pt idx="12">
                  <c:v>7000</c:v>
                </c:pt>
                <c:pt idx="13">
                  <c:v>7500</c:v>
                </c:pt>
                <c:pt idx="14">
                  <c:v>8000</c:v>
                </c:pt>
                <c:pt idx="15">
                  <c:v>8500</c:v>
                </c:pt>
                <c:pt idx="16">
                  <c:v>9000</c:v>
                </c:pt>
                <c:pt idx="17">
                  <c:v>9500</c:v>
                </c:pt>
                <c:pt idx="18">
                  <c:v>10000</c:v>
                </c:pt>
                <c:pt idx="19">
                  <c:v>10500</c:v>
                </c:pt>
                <c:pt idx="20">
                  <c:v>11000</c:v>
                </c:pt>
                <c:pt idx="21">
                  <c:v>11500</c:v>
                </c:pt>
                <c:pt idx="22">
                  <c:v>12000</c:v>
                </c:pt>
                <c:pt idx="23">
                  <c:v>12500</c:v>
                </c:pt>
                <c:pt idx="24">
                  <c:v>13000</c:v>
                </c:pt>
                <c:pt idx="25">
                  <c:v>13500</c:v>
                </c:pt>
                <c:pt idx="26">
                  <c:v>14000</c:v>
                </c:pt>
                <c:pt idx="27">
                  <c:v>14500</c:v>
                </c:pt>
                <c:pt idx="28">
                  <c:v>15000</c:v>
                </c:pt>
                <c:pt idx="29">
                  <c:v>15500</c:v>
                </c:pt>
              </c:numCache>
            </c:numRef>
          </c:cat>
          <c:val>
            <c:numRef>
              <c:f>'Resultados (2)'!$D$11:$D$40</c:f>
              <c:numCache>
                <c:formatCode>0.0</c:formatCode>
                <c:ptCount val="30"/>
                <c:pt idx="0">
                  <c:v>29</c:v>
                </c:pt>
                <c:pt idx="1">
                  <c:v>19.333333333333332</c:v>
                </c:pt>
                <c:pt idx="2">
                  <c:v>14.5</c:v>
                </c:pt>
                <c:pt idx="3">
                  <c:v>11.6</c:v>
                </c:pt>
                <c:pt idx="4">
                  <c:v>9.6666666666666661</c:v>
                </c:pt>
                <c:pt idx="5">
                  <c:v>8.2857142857142865</c:v>
                </c:pt>
                <c:pt idx="6">
                  <c:v>7.25</c:v>
                </c:pt>
                <c:pt idx="7">
                  <c:v>6.4444444444444446</c:v>
                </c:pt>
                <c:pt idx="8">
                  <c:v>5.8</c:v>
                </c:pt>
                <c:pt idx="9">
                  <c:v>5.2727272727272725</c:v>
                </c:pt>
                <c:pt idx="10">
                  <c:v>4.833333333333333</c:v>
                </c:pt>
                <c:pt idx="11">
                  <c:v>4.4615384615384617</c:v>
                </c:pt>
                <c:pt idx="12">
                  <c:v>4.1428571428571432</c:v>
                </c:pt>
                <c:pt idx="13">
                  <c:v>3.8666666666666667</c:v>
                </c:pt>
                <c:pt idx="14">
                  <c:v>3.625</c:v>
                </c:pt>
                <c:pt idx="15">
                  <c:v>3.4117647058823528</c:v>
                </c:pt>
                <c:pt idx="16">
                  <c:v>3.2222222222222223</c:v>
                </c:pt>
                <c:pt idx="17">
                  <c:v>3.0526315789473686</c:v>
                </c:pt>
                <c:pt idx="18">
                  <c:v>2.9</c:v>
                </c:pt>
                <c:pt idx="19">
                  <c:v>2.7619047619047619</c:v>
                </c:pt>
                <c:pt idx="20">
                  <c:v>2.6363636363636362</c:v>
                </c:pt>
                <c:pt idx="21">
                  <c:v>2.5217391304347827</c:v>
                </c:pt>
                <c:pt idx="22">
                  <c:v>2.4166666666666665</c:v>
                </c:pt>
                <c:pt idx="23">
                  <c:v>2.3199999999999998</c:v>
                </c:pt>
                <c:pt idx="24">
                  <c:v>2.2307692307692308</c:v>
                </c:pt>
                <c:pt idx="25">
                  <c:v>2.1481481481481484</c:v>
                </c:pt>
                <c:pt idx="26">
                  <c:v>2.0714285714285716</c:v>
                </c:pt>
                <c:pt idx="27">
                  <c:v>2</c:v>
                </c:pt>
                <c:pt idx="28">
                  <c:v>1.9333333333333333</c:v>
                </c:pt>
                <c:pt idx="29">
                  <c:v>1.8709677419354838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03-4235-8BF5-3D84871697C8}"/>
            </c:ext>
          </c:extLst>
        </c:ser>
        <c:ser>
          <c:idx val="2"/>
          <c:order val="2"/>
          <c:tx>
            <c:strRef>
              <c:f>'Resultados (2)'!$E$10</c:f>
              <c:strCache>
                <c:ptCount val="1"/>
                <c:pt idx="0">
                  <c:v>C falla/hr</c:v>
                </c:pt>
              </c:strCache>
            </c:strRef>
          </c:tx>
          <c:spPr>
            <a:ln w="31750" cap="rnd">
              <a:solidFill>
                <a:srgbClr val="000080"/>
              </a:solidFill>
              <a:round/>
            </a:ln>
            <a:effectLst/>
          </c:spPr>
          <c:marker>
            <c:symbol val="none"/>
          </c:marker>
          <c:cat>
            <c:numRef>
              <c:f>'Resultados (2)'!$B$11:$B$40</c:f>
              <c:numCache>
                <c:formatCode>General</c:formatCode>
                <c:ptCount val="30"/>
                <c:pt idx="0">
                  <c:v>1000</c:v>
                </c:pt>
                <c:pt idx="1">
                  <c:v>1500</c:v>
                </c:pt>
                <c:pt idx="2">
                  <c:v>2000</c:v>
                </c:pt>
                <c:pt idx="3">
                  <c:v>2500</c:v>
                </c:pt>
                <c:pt idx="4">
                  <c:v>3000</c:v>
                </c:pt>
                <c:pt idx="5">
                  <c:v>3500</c:v>
                </c:pt>
                <c:pt idx="6">
                  <c:v>4000</c:v>
                </c:pt>
                <c:pt idx="7">
                  <c:v>4500</c:v>
                </c:pt>
                <c:pt idx="8">
                  <c:v>5000</c:v>
                </c:pt>
                <c:pt idx="9">
                  <c:v>5500</c:v>
                </c:pt>
                <c:pt idx="10">
                  <c:v>6000</c:v>
                </c:pt>
                <c:pt idx="11">
                  <c:v>6500</c:v>
                </c:pt>
                <c:pt idx="12">
                  <c:v>7000</c:v>
                </c:pt>
                <c:pt idx="13">
                  <c:v>7500</c:v>
                </c:pt>
                <c:pt idx="14">
                  <c:v>8000</c:v>
                </c:pt>
                <c:pt idx="15">
                  <c:v>8500</c:v>
                </c:pt>
                <c:pt idx="16">
                  <c:v>9000</c:v>
                </c:pt>
                <c:pt idx="17">
                  <c:v>9500</c:v>
                </c:pt>
                <c:pt idx="18">
                  <c:v>10000</c:v>
                </c:pt>
                <c:pt idx="19">
                  <c:v>10500</c:v>
                </c:pt>
                <c:pt idx="20">
                  <c:v>11000</c:v>
                </c:pt>
                <c:pt idx="21">
                  <c:v>11500</c:v>
                </c:pt>
                <c:pt idx="22">
                  <c:v>12000</c:v>
                </c:pt>
                <c:pt idx="23">
                  <c:v>12500</c:v>
                </c:pt>
                <c:pt idx="24">
                  <c:v>13000</c:v>
                </c:pt>
                <c:pt idx="25">
                  <c:v>13500</c:v>
                </c:pt>
                <c:pt idx="26">
                  <c:v>14000</c:v>
                </c:pt>
                <c:pt idx="27">
                  <c:v>14500</c:v>
                </c:pt>
                <c:pt idx="28">
                  <c:v>15000</c:v>
                </c:pt>
                <c:pt idx="29">
                  <c:v>15500</c:v>
                </c:pt>
              </c:numCache>
            </c:numRef>
          </c:cat>
          <c:val>
            <c:numRef>
              <c:f>'Resultados (2)'!$E$11:$E$40</c:f>
              <c:numCache>
                <c:formatCode>0.0</c:formatCode>
                <c:ptCount val="30"/>
                <c:pt idx="0">
                  <c:v>15.795211759708758</c:v>
                </c:pt>
                <c:pt idx="1">
                  <c:v>17.183241197428821</c:v>
                </c:pt>
                <c:pt idx="2">
                  <c:v>18.241424468708704</c:v>
                </c:pt>
                <c:pt idx="3">
                  <c:v>19.106888722878086</c:v>
                </c:pt>
                <c:pt idx="4">
                  <c:v>19.844418751640784</c:v>
                </c:pt>
                <c:pt idx="5">
                  <c:v>20.490158320991398</c:v>
                </c:pt>
                <c:pt idx="6">
                  <c:v>21.066483419766485</c:v>
                </c:pt>
                <c:pt idx="7">
                  <c:v>21.588278715075006</c:v>
                </c:pt>
                <c:pt idx="8">
                  <c:v>22.065982575774587</c:v>
                </c:pt>
                <c:pt idx="9">
                  <c:v>22.507218108832546</c:v>
                </c:pt>
                <c:pt idx="10">
                  <c:v>22.917734265954326</c:v>
                </c:pt>
                <c:pt idx="11">
                  <c:v>23.301981359440628</c:v>
                </c:pt>
                <c:pt idx="12">
                  <c:v>23.663479860249758</c:v>
                </c:pt>
                <c:pt idx="13">
                  <c:v>24.005066005192141</c:v>
                </c:pt>
                <c:pt idx="14">
                  <c:v>24.329060728595145</c:v>
                </c:pt>
                <c:pt idx="15">
                  <c:v>24.637389091178999</c:v>
                </c:pt>
                <c:pt idx="16">
                  <c:v>24.931666734282157</c:v>
                </c:pt>
                <c:pt idx="17">
                  <c:v>25.213263767262163</c:v>
                </c:pt>
                <c:pt idx="18">
                  <c:v>25.483352841814405</c:v>
                </c:pt>
                <c:pt idx="19">
                  <c:v>25.742945912658509</c:v>
                </c:pt>
                <c:pt idx="20">
                  <c:v>25.992922752723668</c:v>
                </c:pt>
                <c:pt idx="21">
                  <c:v>26.234053358722839</c:v>
                </c:pt>
                <c:pt idx="22">
                  <c:v>26.467015761873657</c:v>
                </c:pt>
                <c:pt idx="23">
                  <c:v>26.692410336135001</c:v>
                </c:pt>
                <c:pt idx="24">
                  <c:v>26.91077140375943</c:v>
                </c:pt>
                <c:pt idx="25">
                  <c:v>27.122576731885573</c:v>
                </c:pt>
                <c:pt idx="26">
                  <c:v>27.328255366518412</c:v>
                </c:pt>
                <c:pt idx="27">
                  <c:v>27.528194143360487</c:v>
                </c:pt>
                <c:pt idx="28">
                  <c:v>27.72274313643986</c:v>
                </c:pt>
                <c:pt idx="29">
                  <c:v>27.91222024711422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03-4235-8BF5-3D8487169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7736248"/>
        <c:axId val="637732640"/>
      </c:lineChart>
      <c:catAx>
        <c:axId val="63773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37732640"/>
        <c:crosses val="autoZero"/>
        <c:auto val="1"/>
        <c:lblAlgn val="ctr"/>
        <c:lblOffset val="100"/>
        <c:noMultiLvlLbl val="0"/>
      </c:catAx>
      <c:valAx>
        <c:axId val="63773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37736248"/>
        <c:crosses val="autoZero"/>
        <c:crossBetween val="between"/>
      </c:valAx>
      <c:spPr>
        <a:solidFill>
          <a:srgbClr val="E6E6E6"/>
        </a:solidFill>
        <a:ln>
          <a:solidFill>
            <a:sysClr val="windowText" lastClr="000000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Tiempo optimo de overhaul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0.11727668802105026"/>
          <c:y val="0.13626326963906585"/>
          <c:w val="0.80601466378415543"/>
          <c:h val="0.7439988631994248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'Parámetros - Overh - Disp'!$CB$4</c:f>
              <c:strCache>
                <c:ptCount val="1"/>
                <c:pt idx="0">
                  <c:v>Copt</c:v>
                </c:pt>
              </c:strCache>
            </c:strRef>
          </c:tx>
          <c:spPr>
            <a:ln w="28575" cap="rnd">
              <a:solidFill>
                <a:srgbClr val="7D222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178C86"/>
              </a:solidFill>
              <a:ln w="28575">
                <a:solidFill>
                  <a:srgbClr val="7D2223"/>
                </a:solidFill>
              </a:ln>
              <a:effectLst/>
            </c:spPr>
          </c:marker>
          <c:xVal>
            <c:numRef>
              <c:f>'Parámetros - Overh - Disp'!$BX$5:$BX$43</c:f>
              <c:numCache>
                <c:formatCode>General</c:formatCode>
                <c:ptCount val="39"/>
                <c:pt idx="0">
                  <c:v>500</c:v>
                </c:pt>
                <c:pt idx="1">
                  <c:v>1500</c:v>
                </c:pt>
                <c:pt idx="2">
                  <c:v>2500</c:v>
                </c:pt>
                <c:pt idx="3">
                  <c:v>3500</c:v>
                </c:pt>
                <c:pt idx="4">
                  <c:v>4500</c:v>
                </c:pt>
                <c:pt idx="5">
                  <c:v>5500</c:v>
                </c:pt>
                <c:pt idx="6">
                  <c:v>6500</c:v>
                </c:pt>
                <c:pt idx="7">
                  <c:v>7500</c:v>
                </c:pt>
                <c:pt idx="8">
                  <c:v>8395</c:v>
                </c:pt>
                <c:pt idx="9">
                  <c:v>9395</c:v>
                </c:pt>
                <c:pt idx="10">
                  <c:v>10395</c:v>
                </c:pt>
                <c:pt idx="11">
                  <c:v>11395</c:v>
                </c:pt>
                <c:pt idx="12">
                  <c:v>12395</c:v>
                </c:pt>
                <c:pt idx="13">
                  <c:v>13395</c:v>
                </c:pt>
                <c:pt idx="14">
                  <c:v>14395</c:v>
                </c:pt>
                <c:pt idx="15">
                  <c:v>15395</c:v>
                </c:pt>
                <c:pt idx="16">
                  <c:v>16395</c:v>
                </c:pt>
                <c:pt idx="17">
                  <c:v>17395</c:v>
                </c:pt>
                <c:pt idx="18">
                  <c:v>18395</c:v>
                </c:pt>
                <c:pt idx="19">
                  <c:v>19395</c:v>
                </c:pt>
                <c:pt idx="20">
                  <c:v>20395</c:v>
                </c:pt>
                <c:pt idx="21">
                  <c:v>21395</c:v>
                </c:pt>
                <c:pt idx="22">
                  <c:v>22395</c:v>
                </c:pt>
                <c:pt idx="23">
                  <c:v>23395</c:v>
                </c:pt>
                <c:pt idx="24">
                  <c:v>24395</c:v>
                </c:pt>
                <c:pt idx="25">
                  <c:v>25395</c:v>
                </c:pt>
                <c:pt idx="26">
                  <c:v>26395</c:v>
                </c:pt>
                <c:pt idx="27">
                  <c:v>27395</c:v>
                </c:pt>
                <c:pt idx="28">
                  <c:v>28395</c:v>
                </c:pt>
                <c:pt idx="29">
                  <c:v>29395</c:v>
                </c:pt>
                <c:pt idx="30">
                  <c:v>30395</c:v>
                </c:pt>
                <c:pt idx="31">
                  <c:v>31395</c:v>
                </c:pt>
                <c:pt idx="32">
                  <c:v>32395</c:v>
                </c:pt>
                <c:pt idx="33">
                  <c:v>33395</c:v>
                </c:pt>
                <c:pt idx="34">
                  <c:v>34395</c:v>
                </c:pt>
                <c:pt idx="35">
                  <c:v>35395</c:v>
                </c:pt>
                <c:pt idx="36">
                  <c:v>36395</c:v>
                </c:pt>
                <c:pt idx="37">
                  <c:v>37395</c:v>
                </c:pt>
                <c:pt idx="38">
                  <c:v>38395</c:v>
                </c:pt>
              </c:numCache>
            </c:numRef>
          </c:xVal>
          <c:yVal>
            <c:numRef>
              <c:f>'Parámetros - Overh - Disp'!$CB$5:$CB$43</c:f>
              <c:numCache>
                <c:formatCode>0.0</c:formatCode>
                <c:ptCount val="39"/>
                <c:pt idx="0">
                  <c:v>71.677041228990305</c:v>
                </c:pt>
                <c:pt idx="1">
                  <c:v>36.516574530762156</c:v>
                </c:pt>
                <c:pt idx="2">
                  <c:v>30.706888722878091</c:v>
                </c:pt>
                <c:pt idx="3">
                  <c:v>28.775872606705683</c:v>
                </c:pt>
                <c:pt idx="4">
                  <c:v>28.032723159519453</c:v>
                </c:pt>
                <c:pt idx="5">
                  <c:v>27.779945381559816</c:v>
                </c:pt>
                <c:pt idx="6">
                  <c:v>27.763519820979088</c:v>
                </c:pt>
                <c:pt idx="7">
                  <c:v>27.871732671858808</c:v>
                </c:pt>
                <c:pt idx="8">
                  <c:v>28.02829281842747</c:v>
                </c:pt>
                <c:pt idx="9">
                  <c:v>28.24186785843861</c:v>
                </c:pt>
                <c:pt idx="10">
                  <c:v>28.479059482179505</c:v>
                </c:pt>
                <c:pt idx="11">
                  <c:v>28.729090786981413</c:v>
                </c:pt>
                <c:pt idx="12">
                  <c:v>28.985330963478912</c:v>
                </c:pt>
                <c:pt idx="13">
                  <c:v>29.243606440548966</c:v>
                </c:pt>
                <c:pt idx="14">
                  <c:v>29.501253684093605</c:v>
                </c:pt>
                <c:pt idx="15">
                  <c:v>29.75656452143712</c:v>
                </c:pt>
                <c:pt idx="16">
                  <c:v>30.00844948435077</c:v>
                </c:pt>
                <c:pt idx="17">
                  <c:v>30.256227250631113</c:v>
                </c:pt>
                <c:pt idx="18">
                  <c:v>30.499489573186224</c:v>
                </c:pt>
                <c:pt idx="19">
                  <c:v>30.738012753697632</c:v>
                </c:pt>
                <c:pt idx="20">
                  <c:v>30.971698557709118</c:v>
                </c:pt>
                <c:pt idx="21">
                  <c:v>31.200534171255818</c:v>
                </c:pt>
                <c:pt idx="22">
                  <c:v>31.424564714282578</c:v>
                </c:pt>
                <c:pt idx="23">
                  <c:v>31.643874176533011</c:v>
                </c:pt>
                <c:pt idx="24">
                  <c:v>31.858572087588076</c:v>
                </c:pt>
                <c:pt idx="25">
                  <c:v>32.068784141965239</c:v>
                </c:pt>
                <c:pt idx="26">
                  <c:v>32.274645583245679</c:v>
                </c:pt>
                <c:pt idx="27">
                  <c:v>32.476296531766337</c:v>
                </c:pt>
                <c:pt idx="28">
                  <c:v>32.673878692825753</c:v>
                </c:pt>
                <c:pt idx="29">
                  <c:v>32.867533052214846</c:v>
                </c:pt>
                <c:pt idx="30">
                  <c:v>33.057398281717781</c:v>
                </c:pt>
                <c:pt idx="31">
                  <c:v>33.24360965716432</c:v>
                </c:pt>
                <c:pt idx="32">
                  <c:v>33.42629834740017</c:v>
                </c:pt>
                <c:pt idx="33">
                  <c:v>33.605590971848038</c:v>
                </c:pt>
                <c:pt idx="34">
                  <c:v>33.781609352292222</c:v>
                </c:pt>
                <c:pt idx="35">
                  <c:v>33.954470404563942</c:v>
                </c:pt>
                <c:pt idx="36">
                  <c:v>34.124286130289974</c:v>
                </c:pt>
                <c:pt idx="37">
                  <c:v>34.291163679399112</c:v>
                </c:pt>
                <c:pt idx="38">
                  <c:v>34.455205461787557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939-477E-99E8-8B571B19E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3662256"/>
        <c:axId val="433658320"/>
      </c:scatterChart>
      <c:valAx>
        <c:axId val="433662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Horas acumuladas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33658320"/>
        <c:crosses val="autoZero"/>
        <c:crossBetween val="midCat"/>
        <c:majorUnit val="5000"/>
      </c:valAx>
      <c:valAx>
        <c:axId val="433658320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USD/HR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33662256"/>
        <c:crosses val="autoZero"/>
        <c:crossBetween val="midCat"/>
      </c:valAx>
      <c:spPr>
        <a:solidFill>
          <a:srgbClr val="E6E6E6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80"/>
      <c:depthPercent val="100"/>
      <c:rAngAx val="0"/>
      <c:perspective val="0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backWall>
    <c:plotArea>
      <c:layout/>
      <c:surface3DChart>
        <c:wireframe val="1"/>
        <c:ser>
          <c:idx val="0"/>
          <c:order val="0"/>
          <c:tx>
            <c:strRef>
              <c:f>'3D - 1 (2)'!$H$4</c:f>
              <c:strCache>
                <c:ptCount val="1"/>
                <c:pt idx="0">
                  <c:v>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(2)'!$I$4:$DD$4</c:f>
              <c:numCache>
                <c:formatCode>0.00</c:formatCode>
                <c:ptCount val="100"/>
                <c:pt idx="0">
                  <c:v>74.703997689074058</c:v>
                </c:pt>
                <c:pt idx="1">
                  <c:v>74.536957712183309</c:v>
                </c:pt>
                <c:pt idx="2">
                  <c:v>74.369917735292574</c:v>
                </c:pt>
                <c:pt idx="3">
                  <c:v>74.202877758401826</c:v>
                </c:pt>
                <c:pt idx="4">
                  <c:v>74.035837781511091</c:v>
                </c:pt>
                <c:pt idx="5">
                  <c:v>73.868797804620357</c:v>
                </c:pt>
                <c:pt idx="6">
                  <c:v>73.701757827729608</c:v>
                </c:pt>
                <c:pt idx="7">
                  <c:v>73.534717850838874</c:v>
                </c:pt>
                <c:pt idx="8">
                  <c:v>73.367677873948125</c:v>
                </c:pt>
                <c:pt idx="9">
                  <c:v>73.200637897057391</c:v>
                </c:pt>
                <c:pt idx="10">
                  <c:v>73.033597920166642</c:v>
                </c:pt>
                <c:pt idx="11">
                  <c:v>72.866557943275907</c:v>
                </c:pt>
                <c:pt idx="12">
                  <c:v>72.699517966385173</c:v>
                </c:pt>
                <c:pt idx="13">
                  <c:v>72.532477989494424</c:v>
                </c:pt>
                <c:pt idx="14">
                  <c:v>72.36543801260369</c:v>
                </c:pt>
                <c:pt idx="15">
                  <c:v>72.198398035712941</c:v>
                </c:pt>
                <c:pt idx="16">
                  <c:v>72.031358058822207</c:v>
                </c:pt>
                <c:pt idx="17">
                  <c:v>71.864318081931472</c:v>
                </c:pt>
                <c:pt idx="18">
                  <c:v>71.697278105040724</c:v>
                </c:pt>
                <c:pt idx="19">
                  <c:v>71.530238128149989</c:v>
                </c:pt>
                <c:pt idx="20">
                  <c:v>71.36319815125924</c:v>
                </c:pt>
                <c:pt idx="21">
                  <c:v>71.196158174368506</c:v>
                </c:pt>
                <c:pt idx="22">
                  <c:v>71.029118197477771</c:v>
                </c:pt>
                <c:pt idx="23">
                  <c:v>70.862078220587023</c:v>
                </c:pt>
                <c:pt idx="24">
                  <c:v>70.695038243696288</c:v>
                </c:pt>
                <c:pt idx="25">
                  <c:v>70.52799826680554</c:v>
                </c:pt>
                <c:pt idx="26">
                  <c:v>70.360958289914805</c:v>
                </c:pt>
                <c:pt idx="27">
                  <c:v>70.193918313024071</c:v>
                </c:pt>
                <c:pt idx="28">
                  <c:v>70.026878336133322</c:v>
                </c:pt>
                <c:pt idx="29">
                  <c:v>69.859838359242588</c:v>
                </c:pt>
                <c:pt idx="30">
                  <c:v>69.692798382351839</c:v>
                </c:pt>
                <c:pt idx="31">
                  <c:v>69.525758405461104</c:v>
                </c:pt>
                <c:pt idx="32">
                  <c:v>69.35871842857037</c:v>
                </c:pt>
                <c:pt idx="33">
                  <c:v>69.191678451679621</c:v>
                </c:pt>
                <c:pt idx="34">
                  <c:v>69.024638474788887</c:v>
                </c:pt>
                <c:pt idx="35">
                  <c:v>68.857598497898138</c:v>
                </c:pt>
                <c:pt idx="36">
                  <c:v>68.690558521007404</c:v>
                </c:pt>
                <c:pt idx="37">
                  <c:v>68.523518544116669</c:v>
                </c:pt>
                <c:pt idx="38">
                  <c:v>68.356478567225921</c:v>
                </c:pt>
                <c:pt idx="39">
                  <c:v>68.189438590335186</c:v>
                </c:pt>
                <c:pt idx="40">
                  <c:v>68.022398613444437</c:v>
                </c:pt>
                <c:pt idx="41">
                  <c:v>67.855358636553703</c:v>
                </c:pt>
                <c:pt idx="42">
                  <c:v>67.688318659662968</c:v>
                </c:pt>
                <c:pt idx="43">
                  <c:v>67.521278682772234</c:v>
                </c:pt>
                <c:pt idx="44">
                  <c:v>67.354238705881485</c:v>
                </c:pt>
                <c:pt idx="45">
                  <c:v>67.187198728990737</c:v>
                </c:pt>
                <c:pt idx="46">
                  <c:v>67.020158752100002</c:v>
                </c:pt>
                <c:pt idx="47">
                  <c:v>66.853118775209268</c:v>
                </c:pt>
                <c:pt idx="48">
                  <c:v>66.686078798318533</c:v>
                </c:pt>
                <c:pt idx="49">
                  <c:v>66.51903882142777</c:v>
                </c:pt>
                <c:pt idx="50">
                  <c:v>66.351998844537036</c:v>
                </c:pt>
                <c:pt idx="51">
                  <c:v>66.184958867646301</c:v>
                </c:pt>
                <c:pt idx="52">
                  <c:v>66.017918890755567</c:v>
                </c:pt>
                <c:pt idx="53">
                  <c:v>65.850878913864818</c:v>
                </c:pt>
                <c:pt idx="54">
                  <c:v>65.68383893697407</c:v>
                </c:pt>
                <c:pt idx="55">
                  <c:v>65.516798960083335</c:v>
                </c:pt>
                <c:pt idx="56">
                  <c:v>65.349758983192601</c:v>
                </c:pt>
                <c:pt idx="57">
                  <c:v>65.182719006301852</c:v>
                </c:pt>
                <c:pt idx="58">
                  <c:v>65.015679029411118</c:v>
                </c:pt>
                <c:pt idx="59">
                  <c:v>64.848639052520369</c:v>
                </c:pt>
                <c:pt idx="60">
                  <c:v>64.681599075629634</c:v>
                </c:pt>
                <c:pt idx="61">
                  <c:v>64.514559098738886</c:v>
                </c:pt>
                <c:pt idx="62">
                  <c:v>64.347519121848151</c:v>
                </c:pt>
                <c:pt idx="63">
                  <c:v>64.180479144957417</c:v>
                </c:pt>
                <c:pt idx="64">
                  <c:v>64.013439168066668</c:v>
                </c:pt>
                <c:pt idx="65">
                  <c:v>63.846399191175919</c:v>
                </c:pt>
                <c:pt idx="66">
                  <c:v>63.679359214285185</c:v>
                </c:pt>
                <c:pt idx="67">
                  <c:v>63.512319237394451</c:v>
                </c:pt>
                <c:pt idx="68">
                  <c:v>63.345279260503702</c:v>
                </c:pt>
                <c:pt idx="69">
                  <c:v>63.17823928361296</c:v>
                </c:pt>
                <c:pt idx="70">
                  <c:v>63.011199306722219</c:v>
                </c:pt>
                <c:pt idx="71">
                  <c:v>62.844159329831477</c:v>
                </c:pt>
                <c:pt idx="72">
                  <c:v>62.677119352940743</c:v>
                </c:pt>
                <c:pt idx="73">
                  <c:v>62.510079376049994</c:v>
                </c:pt>
                <c:pt idx="74">
                  <c:v>62.34303939915926</c:v>
                </c:pt>
                <c:pt idx="75">
                  <c:v>62.175999422268511</c:v>
                </c:pt>
                <c:pt idx="76">
                  <c:v>62.008959445377776</c:v>
                </c:pt>
                <c:pt idx="77">
                  <c:v>61.841919468487028</c:v>
                </c:pt>
                <c:pt idx="78">
                  <c:v>61.674879491596293</c:v>
                </c:pt>
                <c:pt idx="79">
                  <c:v>61.507839514705559</c:v>
                </c:pt>
                <c:pt idx="80">
                  <c:v>61.34079953781481</c:v>
                </c:pt>
                <c:pt idx="81">
                  <c:v>61.173759560924076</c:v>
                </c:pt>
                <c:pt idx="82">
                  <c:v>61.006719584033327</c:v>
                </c:pt>
                <c:pt idx="83">
                  <c:v>60.839679607142592</c:v>
                </c:pt>
                <c:pt idx="84">
                  <c:v>60.672639630251851</c:v>
                </c:pt>
                <c:pt idx="85">
                  <c:v>60.505599653361109</c:v>
                </c:pt>
                <c:pt idx="86">
                  <c:v>60.338559676470368</c:v>
                </c:pt>
                <c:pt idx="87">
                  <c:v>60.171519699579626</c:v>
                </c:pt>
                <c:pt idx="88">
                  <c:v>60.004479722688885</c:v>
                </c:pt>
                <c:pt idx="89">
                  <c:v>59.83743974579815</c:v>
                </c:pt>
                <c:pt idx="90">
                  <c:v>59.670399768907409</c:v>
                </c:pt>
                <c:pt idx="91">
                  <c:v>59.503359792016667</c:v>
                </c:pt>
                <c:pt idx="92">
                  <c:v>59.336319815125925</c:v>
                </c:pt>
                <c:pt idx="93">
                  <c:v>59.169279838235184</c:v>
                </c:pt>
                <c:pt idx="94">
                  <c:v>59.002239861344442</c:v>
                </c:pt>
                <c:pt idx="95">
                  <c:v>58.835199884453701</c:v>
                </c:pt>
                <c:pt idx="96">
                  <c:v>58.668159907562966</c:v>
                </c:pt>
                <c:pt idx="97">
                  <c:v>58.501119930672218</c:v>
                </c:pt>
                <c:pt idx="98">
                  <c:v>58.334079953781483</c:v>
                </c:pt>
                <c:pt idx="99">
                  <c:v>58.167039976890734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C2-4486-8042-C842F3C01778}"/>
            </c:ext>
          </c:extLst>
        </c:ser>
        <c:ser>
          <c:idx val="1"/>
          <c:order val="1"/>
          <c:tx>
            <c:strRef>
              <c:f>'3D - 1 (2)'!$H$5</c:f>
              <c:strCache>
                <c:ptCount val="1"/>
                <c:pt idx="0">
                  <c:v>1000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(2)'!$I$5:$DD$5</c:f>
              <c:numCache>
                <c:formatCode>0.00</c:formatCode>
                <c:ptCount val="100"/>
                <c:pt idx="0">
                  <c:v>48.290954550415442</c:v>
                </c:pt>
                <c:pt idx="1">
                  <c:v>48.098045004911299</c:v>
                </c:pt>
                <c:pt idx="2">
                  <c:v>47.905135459407141</c:v>
                </c:pt>
                <c:pt idx="3">
                  <c:v>47.712225913902984</c:v>
                </c:pt>
                <c:pt idx="4">
                  <c:v>47.519316368398833</c:v>
                </c:pt>
                <c:pt idx="5">
                  <c:v>47.326406822894675</c:v>
                </c:pt>
                <c:pt idx="6">
                  <c:v>47.133497277390525</c:v>
                </c:pt>
                <c:pt idx="7">
                  <c:v>46.940587731886367</c:v>
                </c:pt>
                <c:pt idx="8">
                  <c:v>46.74767818638221</c:v>
                </c:pt>
                <c:pt idx="9">
                  <c:v>46.554768640878059</c:v>
                </c:pt>
                <c:pt idx="10">
                  <c:v>46.361859095373902</c:v>
                </c:pt>
                <c:pt idx="11">
                  <c:v>46.168949549869751</c:v>
                </c:pt>
                <c:pt idx="12">
                  <c:v>45.976040004365601</c:v>
                </c:pt>
                <c:pt idx="13">
                  <c:v>45.783130458861443</c:v>
                </c:pt>
                <c:pt idx="14">
                  <c:v>45.590220913357292</c:v>
                </c:pt>
                <c:pt idx="15">
                  <c:v>45.397311367853135</c:v>
                </c:pt>
                <c:pt idx="16">
                  <c:v>45.204401822348984</c:v>
                </c:pt>
                <c:pt idx="17">
                  <c:v>45.011492276844834</c:v>
                </c:pt>
                <c:pt idx="18">
                  <c:v>44.818582731340676</c:v>
                </c:pt>
                <c:pt idx="19">
                  <c:v>44.625673185836526</c:v>
                </c:pt>
                <c:pt idx="20">
                  <c:v>44.432763640332368</c:v>
                </c:pt>
                <c:pt idx="21">
                  <c:v>44.239854094828218</c:v>
                </c:pt>
                <c:pt idx="22">
                  <c:v>44.04694454932406</c:v>
                </c:pt>
                <c:pt idx="23">
                  <c:v>43.854035003819902</c:v>
                </c:pt>
                <c:pt idx="24">
                  <c:v>43.661125458315752</c:v>
                </c:pt>
                <c:pt idx="25">
                  <c:v>43.468215912811594</c:v>
                </c:pt>
                <c:pt idx="26">
                  <c:v>43.275306367307444</c:v>
                </c:pt>
                <c:pt idx="27">
                  <c:v>43.082396821803293</c:v>
                </c:pt>
                <c:pt idx="28">
                  <c:v>42.889487276299135</c:v>
                </c:pt>
                <c:pt idx="29">
                  <c:v>42.696577730794985</c:v>
                </c:pt>
                <c:pt idx="30">
                  <c:v>42.50366818529082</c:v>
                </c:pt>
                <c:pt idx="31">
                  <c:v>42.31075863978667</c:v>
                </c:pt>
                <c:pt idx="32">
                  <c:v>42.117849094282512</c:v>
                </c:pt>
                <c:pt idx="33">
                  <c:v>41.924939548778362</c:v>
                </c:pt>
                <c:pt idx="34">
                  <c:v>41.732030003274211</c:v>
                </c:pt>
                <c:pt idx="35">
                  <c:v>41.539120457770053</c:v>
                </c:pt>
                <c:pt idx="36">
                  <c:v>41.346210912265903</c:v>
                </c:pt>
                <c:pt idx="37">
                  <c:v>41.153301366761745</c:v>
                </c:pt>
                <c:pt idx="38">
                  <c:v>40.960391821257595</c:v>
                </c:pt>
                <c:pt idx="39">
                  <c:v>40.767482275753444</c:v>
                </c:pt>
                <c:pt idx="40">
                  <c:v>40.574572730249287</c:v>
                </c:pt>
                <c:pt idx="41">
                  <c:v>40.381663184745136</c:v>
                </c:pt>
                <c:pt idx="42">
                  <c:v>40.188753639240979</c:v>
                </c:pt>
                <c:pt idx="43">
                  <c:v>39.995844093736828</c:v>
                </c:pt>
                <c:pt idx="44">
                  <c:v>39.80293454823267</c:v>
                </c:pt>
                <c:pt idx="45">
                  <c:v>39.610025002728513</c:v>
                </c:pt>
                <c:pt idx="46">
                  <c:v>39.417115457224362</c:v>
                </c:pt>
                <c:pt idx="47">
                  <c:v>39.224205911720205</c:v>
                </c:pt>
                <c:pt idx="48">
                  <c:v>39.031296366216054</c:v>
                </c:pt>
                <c:pt idx="49">
                  <c:v>38.838386820711904</c:v>
                </c:pt>
                <c:pt idx="50">
                  <c:v>38.645477275207739</c:v>
                </c:pt>
                <c:pt idx="51">
                  <c:v>38.452567729703588</c:v>
                </c:pt>
                <c:pt idx="52">
                  <c:v>38.259658184199431</c:v>
                </c:pt>
                <c:pt idx="53">
                  <c:v>38.06674863869528</c:v>
                </c:pt>
                <c:pt idx="54">
                  <c:v>37.87383909319113</c:v>
                </c:pt>
                <c:pt idx="55">
                  <c:v>37.680929547686965</c:v>
                </c:pt>
                <c:pt idx="56">
                  <c:v>37.488020002182814</c:v>
                </c:pt>
                <c:pt idx="57">
                  <c:v>37.295110456678657</c:v>
                </c:pt>
                <c:pt idx="58">
                  <c:v>37.102200911174499</c:v>
                </c:pt>
                <c:pt idx="59">
                  <c:v>36.909291365670349</c:v>
                </c:pt>
                <c:pt idx="60">
                  <c:v>36.716381820166191</c:v>
                </c:pt>
                <c:pt idx="61">
                  <c:v>36.523472274662041</c:v>
                </c:pt>
                <c:pt idx="62">
                  <c:v>36.330562729157883</c:v>
                </c:pt>
                <c:pt idx="63">
                  <c:v>36.137653183653725</c:v>
                </c:pt>
                <c:pt idx="64">
                  <c:v>35.944743638149575</c:v>
                </c:pt>
                <c:pt idx="65">
                  <c:v>35.751834092645417</c:v>
                </c:pt>
                <c:pt idx="66">
                  <c:v>35.55892454714126</c:v>
                </c:pt>
                <c:pt idx="67">
                  <c:v>35.366015001637102</c:v>
                </c:pt>
                <c:pt idx="68">
                  <c:v>35.173105456132951</c:v>
                </c:pt>
                <c:pt idx="69">
                  <c:v>34.980195910628801</c:v>
                </c:pt>
                <c:pt idx="70">
                  <c:v>34.787286365124643</c:v>
                </c:pt>
                <c:pt idx="71">
                  <c:v>34.594376819620486</c:v>
                </c:pt>
                <c:pt idx="72">
                  <c:v>34.401467274116328</c:v>
                </c:pt>
                <c:pt idx="73">
                  <c:v>34.208557728612178</c:v>
                </c:pt>
                <c:pt idx="74">
                  <c:v>34.015648183108027</c:v>
                </c:pt>
                <c:pt idx="75">
                  <c:v>33.822738637603862</c:v>
                </c:pt>
                <c:pt idx="76">
                  <c:v>33.629829092099712</c:v>
                </c:pt>
                <c:pt idx="77">
                  <c:v>33.436919546595554</c:v>
                </c:pt>
                <c:pt idx="78">
                  <c:v>33.244010001091404</c:v>
                </c:pt>
                <c:pt idx="79">
                  <c:v>33.051100455587246</c:v>
                </c:pt>
                <c:pt idx="80">
                  <c:v>32.858190910083088</c:v>
                </c:pt>
                <c:pt idx="81">
                  <c:v>32.665281364578938</c:v>
                </c:pt>
                <c:pt idx="82">
                  <c:v>32.47237181907478</c:v>
                </c:pt>
                <c:pt idx="83">
                  <c:v>32.27946227357063</c:v>
                </c:pt>
                <c:pt idx="84">
                  <c:v>32.086552728066472</c:v>
                </c:pt>
                <c:pt idx="85">
                  <c:v>31.893643182562318</c:v>
                </c:pt>
                <c:pt idx="86">
                  <c:v>31.700733637058164</c:v>
                </c:pt>
                <c:pt idx="87">
                  <c:v>31.507824091554014</c:v>
                </c:pt>
                <c:pt idx="88">
                  <c:v>31.314914546049856</c:v>
                </c:pt>
                <c:pt idx="89">
                  <c:v>31.122005000545702</c:v>
                </c:pt>
                <c:pt idx="90">
                  <c:v>30.929095455041544</c:v>
                </c:pt>
                <c:pt idx="91">
                  <c:v>30.73618590953739</c:v>
                </c:pt>
                <c:pt idx="92">
                  <c:v>30.543276364033236</c:v>
                </c:pt>
                <c:pt idx="93">
                  <c:v>30.350366818529082</c:v>
                </c:pt>
                <c:pt idx="94">
                  <c:v>30.157457273024928</c:v>
                </c:pt>
                <c:pt idx="95">
                  <c:v>29.964547727520774</c:v>
                </c:pt>
                <c:pt idx="96">
                  <c:v>29.771638182016616</c:v>
                </c:pt>
                <c:pt idx="97">
                  <c:v>29.578728636512462</c:v>
                </c:pt>
                <c:pt idx="98">
                  <c:v>29.385819091008312</c:v>
                </c:pt>
                <c:pt idx="99">
                  <c:v>29.192909545504154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C2-4486-8042-C842F3C01778}"/>
            </c:ext>
          </c:extLst>
        </c:ser>
        <c:ser>
          <c:idx val="2"/>
          <c:order val="2"/>
          <c:tx>
            <c:strRef>
              <c:f>'3D - 1 (2)'!$H$6</c:f>
              <c:strCache>
                <c:ptCount val="1"/>
                <c:pt idx="0">
                  <c:v>1500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(2)'!$I$6:$DD$6</c:f>
              <c:numCache>
                <c:formatCode>0.00</c:formatCode>
                <c:ptCount val="100"/>
                <c:pt idx="0">
                  <c:v>40.319511297340426</c:v>
                </c:pt>
                <c:pt idx="1">
                  <c:v>40.109649517700355</c:v>
                </c:pt>
                <c:pt idx="2">
                  <c:v>39.89978773806029</c:v>
                </c:pt>
                <c:pt idx="3">
                  <c:v>39.689925958420218</c:v>
                </c:pt>
                <c:pt idx="4">
                  <c:v>39.480064178780147</c:v>
                </c:pt>
                <c:pt idx="5">
                  <c:v>39.270202399140075</c:v>
                </c:pt>
                <c:pt idx="6">
                  <c:v>39.06034061950001</c:v>
                </c:pt>
                <c:pt idx="7">
                  <c:v>38.850478839859939</c:v>
                </c:pt>
                <c:pt idx="8">
                  <c:v>38.640617060219867</c:v>
                </c:pt>
                <c:pt idx="9">
                  <c:v>38.430755280579803</c:v>
                </c:pt>
                <c:pt idx="10">
                  <c:v>38.220893500939724</c:v>
                </c:pt>
                <c:pt idx="11">
                  <c:v>38.011031721299652</c:v>
                </c:pt>
                <c:pt idx="12">
                  <c:v>37.801169941659587</c:v>
                </c:pt>
                <c:pt idx="13">
                  <c:v>37.591308162019516</c:v>
                </c:pt>
                <c:pt idx="14">
                  <c:v>37.381446382379444</c:v>
                </c:pt>
                <c:pt idx="15">
                  <c:v>37.171584602739372</c:v>
                </c:pt>
                <c:pt idx="16">
                  <c:v>36.961722823099301</c:v>
                </c:pt>
                <c:pt idx="17">
                  <c:v>36.751861043459229</c:v>
                </c:pt>
                <c:pt idx="18">
                  <c:v>36.541999263819164</c:v>
                </c:pt>
                <c:pt idx="19">
                  <c:v>36.332137484179093</c:v>
                </c:pt>
                <c:pt idx="20">
                  <c:v>36.122275704539021</c:v>
                </c:pt>
                <c:pt idx="21">
                  <c:v>35.912413924898949</c:v>
                </c:pt>
                <c:pt idx="22">
                  <c:v>35.702552145258885</c:v>
                </c:pt>
                <c:pt idx="23">
                  <c:v>35.492690365618806</c:v>
                </c:pt>
                <c:pt idx="24">
                  <c:v>35.282828585978741</c:v>
                </c:pt>
                <c:pt idx="25">
                  <c:v>35.07296680633867</c:v>
                </c:pt>
                <c:pt idx="26">
                  <c:v>34.863105026698598</c:v>
                </c:pt>
                <c:pt idx="27">
                  <c:v>34.653243247058526</c:v>
                </c:pt>
                <c:pt idx="28">
                  <c:v>34.443381467418462</c:v>
                </c:pt>
                <c:pt idx="29">
                  <c:v>34.233519687778383</c:v>
                </c:pt>
                <c:pt idx="30">
                  <c:v>34.023657908138311</c:v>
                </c:pt>
                <c:pt idx="31">
                  <c:v>33.813796128498247</c:v>
                </c:pt>
                <c:pt idx="32">
                  <c:v>33.603934348858175</c:v>
                </c:pt>
                <c:pt idx="33">
                  <c:v>33.394072569218103</c:v>
                </c:pt>
                <c:pt idx="34">
                  <c:v>33.184210789578039</c:v>
                </c:pt>
                <c:pt idx="35">
                  <c:v>32.974349009937967</c:v>
                </c:pt>
                <c:pt idx="36">
                  <c:v>32.764487230297895</c:v>
                </c:pt>
                <c:pt idx="37">
                  <c:v>32.554625450657824</c:v>
                </c:pt>
                <c:pt idx="38">
                  <c:v>32.344763671017752</c:v>
                </c:pt>
                <c:pt idx="39">
                  <c:v>32.13490189137768</c:v>
                </c:pt>
                <c:pt idx="40">
                  <c:v>31.925040111737612</c:v>
                </c:pt>
                <c:pt idx="41">
                  <c:v>31.715178332097537</c:v>
                </c:pt>
                <c:pt idx="42">
                  <c:v>31.505316552457469</c:v>
                </c:pt>
                <c:pt idx="43">
                  <c:v>31.295454772817397</c:v>
                </c:pt>
                <c:pt idx="44">
                  <c:v>31.085592993177329</c:v>
                </c:pt>
                <c:pt idx="45">
                  <c:v>30.875731213537257</c:v>
                </c:pt>
                <c:pt idx="46">
                  <c:v>30.665869433897189</c:v>
                </c:pt>
                <c:pt idx="47">
                  <c:v>30.456007654257117</c:v>
                </c:pt>
                <c:pt idx="48">
                  <c:v>30.246145874617049</c:v>
                </c:pt>
                <c:pt idx="49">
                  <c:v>30.036284094976974</c:v>
                </c:pt>
                <c:pt idx="50">
                  <c:v>29.826422315336906</c:v>
                </c:pt>
                <c:pt idx="51">
                  <c:v>29.616560535696831</c:v>
                </c:pt>
                <c:pt idx="52">
                  <c:v>29.406698756056759</c:v>
                </c:pt>
                <c:pt idx="53">
                  <c:v>29.196836976416691</c:v>
                </c:pt>
                <c:pt idx="54">
                  <c:v>28.986975196776616</c:v>
                </c:pt>
                <c:pt idx="55">
                  <c:v>28.777113417136547</c:v>
                </c:pt>
                <c:pt idx="56">
                  <c:v>28.567251637496472</c:v>
                </c:pt>
                <c:pt idx="57">
                  <c:v>28.357389857856401</c:v>
                </c:pt>
                <c:pt idx="58">
                  <c:v>28.147528078216332</c:v>
                </c:pt>
                <c:pt idx="59">
                  <c:v>27.937666298576257</c:v>
                </c:pt>
                <c:pt idx="60">
                  <c:v>27.727804518936189</c:v>
                </c:pt>
                <c:pt idx="61">
                  <c:v>27.517942739296114</c:v>
                </c:pt>
                <c:pt idx="62">
                  <c:v>27.308080959656042</c:v>
                </c:pt>
                <c:pt idx="63">
                  <c:v>27.098219180015974</c:v>
                </c:pt>
                <c:pt idx="64">
                  <c:v>26.888357400375899</c:v>
                </c:pt>
                <c:pt idx="65">
                  <c:v>26.678495620735827</c:v>
                </c:pt>
                <c:pt idx="66">
                  <c:v>26.468633841095755</c:v>
                </c:pt>
                <c:pt idx="67">
                  <c:v>26.258772061455684</c:v>
                </c:pt>
                <c:pt idx="68">
                  <c:v>26.048910281815616</c:v>
                </c:pt>
                <c:pt idx="69">
                  <c:v>25.83904850217554</c:v>
                </c:pt>
                <c:pt idx="70">
                  <c:v>25.629186722535469</c:v>
                </c:pt>
                <c:pt idx="71">
                  <c:v>25.419324942895397</c:v>
                </c:pt>
                <c:pt idx="72">
                  <c:v>25.209463163255325</c:v>
                </c:pt>
                <c:pt idx="73">
                  <c:v>24.999601383615257</c:v>
                </c:pt>
                <c:pt idx="74">
                  <c:v>24.789739603975182</c:v>
                </c:pt>
                <c:pt idx="75">
                  <c:v>24.57987782433511</c:v>
                </c:pt>
                <c:pt idx="76">
                  <c:v>24.370016044695042</c:v>
                </c:pt>
                <c:pt idx="77">
                  <c:v>24.160154265054967</c:v>
                </c:pt>
                <c:pt idx="78">
                  <c:v>23.950292485414899</c:v>
                </c:pt>
                <c:pt idx="79">
                  <c:v>23.740430705774827</c:v>
                </c:pt>
                <c:pt idx="80">
                  <c:v>23.530568926134759</c:v>
                </c:pt>
                <c:pt idx="81">
                  <c:v>23.320707146494684</c:v>
                </c:pt>
                <c:pt idx="82">
                  <c:v>23.110845366854612</c:v>
                </c:pt>
                <c:pt idx="83">
                  <c:v>22.900983587214544</c:v>
                </c:pt>
                <c:pt idx="84">
                  <c:v>22.691121807574469</c:v>
                </c:pt>
                <c:pt idx="85">
                  <c:v>22.4812600279344</c:v>
                </c:pt>
                <c:pt idx="86">
                  <c:v>22.271398248294329</c:v>
                </c:pt>
                <c:pt idx="87">
                  <c:v>22.061536468654261</c:v>
                </c:pt>
                <c:pt idx="88">
                  <c:v>21.851674689014185</c:v>
                </c:pt>
                <c:pt idx="89">
                  <c:v>21.641812909374117</c:v>
                </c:pt>
                <c:pt idx="90">
                  <c:v>21.431951129734045</c:v>
                </c:pt>
                <c:pt idx="91">
                  <c:v>21.222089350093974</c:v>
                </c:pt>
                <c:pt idx="92">
                  <c:v>21.012227570453902</c:v>
                </c:pt>
                <c:pt idx="93">
                  <c:v>20.80236579081383</c:v>
                </c:pt>
                <c:pt idx="94">
                  <c:v>20.592504011173759</c:v>
                </c:pt>
                <c:pt idx="95">
                  <c:v>20.382642231533691</c:v>
                </c:pt>
                <c:pt idx="96">
                  <c:v>20.172780451893619</c:v>
                </c:pt>
                <c:pt idx="97">
                  <c:v>19.962918672253547</c:v>
                </c:pt>
                <c:pt idx="98">
                  <c:v>19.753056892613476</c:v>
                </c:pt>
                <c:pt idx="99">
                  <c:v>19.543195112973404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C2-4486-8042-C842F3C01778}"/>
            </c:ext>
          </c:extLst>
        </c:ser>
        <c:ser>
          <c:idx val="3"/>
          <c:order val="3"/>
          <c:tx>
            <c:strRef>
              <c:f>'3D - 1 (2)'!$H$7</c:f>
              <c:strCache>
                <c:ptCount val="1"/>
                <c:pt idx="0">
                  <c:v>2000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(2)'!$I$7:$DD$7</c:f>
              <c:numCache>
                <c:formatCode>0.00</c:formatCode>
                <c:ptCount val="100"/>
                <c:pt idx="0">
                  <c:v>36.778554774322593</c:v>
                </c:pt>
                <c:pt idx="1">
                  <c:v>36.555769226579365</c:v>
                </c:pt>
                <c:pt idx="2">
                  <c:v>36.332983678836143</c:v>
                </c:pt>
                <c:pt idx="3">
                  <c:v>36.110198131092915</c:v>
                </c:pt>
                <c:pt idx="4">
                  <c:v>35.887412583349686</c:v>
                </c:pt>
                <c:pt idx="5">
                  <c:v>35.664627035606465</c:v>
                </c:pt>
                <c:pt idx="6">
                  <c:v>35.441841487863229</c:v>
                </c:pt>
                <c:pt idx="7">
                  <c:v>35.219055940120015</c:v>
                </c:pt>
                <c:pt idx="8">
                  <c:v>34.996270392376786</c:v>
                </c:pt>
                <c:pt idx="9">
                  <c:v>34.773484844633565</c:v>
                </c:pt>
                <c:pt idx="10">
                  <c:v>34.550699296890336</c:v>
                </c:pt>
                <c:pt idx="11">
                  <c:v>34.327913749147108</c:v>
                </c:pt>
                <c:pt idx="12">
                  <c:v>34.105128201403886</c:v>
                </c:pt>
                <c:pt idx="13">
                  <c:v>33.882342653660658</c:v>
                </c:pt>
                <c:pt idx="14">
                  <c:v>33.659557105917436</c:v>
                </c:pt>
                <c:pt idx="15">
                  <c:v>33.436771558174208</c:v>
                </c:pt>
                <c:pt idx="16">
                  <c:v>33.213986010430986</c:v>
                </c:pt>
                <c:pt idx="17">
                  <c:v>32.991200462687758</c:v>
                </c:pt>
                <c:pt idx="18">
                  <c:v>32.768414914944529</c:v>
                </c:pt>
                <c:pt idx="19">
                  <c:v>32.545629367201308</c:v>
                </c:pt>
                <c:pt idx="20">
                  <c:v>32.322843819458086</c:v>
                </c:pt>
                <c:pt idx="21">
                  <c:v>32.100058271714857</c:v>
                </c:pt>
                <c:pt idx="22">
                  <c:v>31.877272723971629</c:v>
                </c:pt>
                <c:pt idx="23">
                  <c:v>31.654487176228404</c:v>
                </c:pt>
                <c:pt idx="24">
                  <c:v>31.431701628485182</c:v>
                </c:pt>
                <c:pt idx="25">
                  <c:v>31.208916080741954</c:v>
                </c:pt>
                <c:pt idx="26">
                  <c:v>30.986130532998729</c:v>
                </c:pt>
                <c:pt idx="27">
                  <c:v>30.763344985255507</c:v>
                </c:pt>
                <c:pt idx="28">
                  <c:v>30.540559437512282</c:v>
                </c:pt>
                <c:pt idx="29">
                  <c:v>30.317773889769054</c:v>
                </c:pt>
                <c:pt idx="30">
                  <c:v>30.094988342025825</c:v>
                </c:pt>
                <c:pt idx="31">
                  <c:v>29.872202794282604</c:v>
                </c:pt>
                <c:pt idx="32">
                  <c:v>29.649417246539379</c:v>
                </c:pt>
                <c:pt idx="33">
                  <c:v>29.426631698796154</c:v>
                </c:pt>
                <c:pt idx="34">
                  <c:v>29.203846151052925</c:v>
                </c:pt>
                <c:pt idx="35">
                  <c:v>28.9810606033097</c:v>
                </c:pt>
                <c:pt idx="36">
                  <c:v>28.758275055566475</c:v>
                </c:pt>
                <c:pt idx="37">
                  <c:v>28.53548950782325</c:v>
                </c:pt>
                <c:pt idx="38">
                  <c:v>28.312703960080029</c:v>
                </c:pt>
                <c:pt idx="39">
                  <c:v>28.0899184123368</c:v>
                </c:pt>
                <c:pt idx="40">
                  <c:v>27.867132864593575</c:v>
                </c:pt>
                <c:pt idx="41">
                  <c:v>27.644347316850347</c:v>
                </c:pt>
                <c:pt idx="42">
                  <c:v>27.421561769107125</c:v>
                </c:pt>
                <c:pt idx="43">
                  <c:v>27.1987762213639</c:v>
                </c:pt>
                <c:pt idx="44">
                  <c:v>26.975990673620672</c:v>
                </c:pt>
                <c:pt idx="45">
                  <c:v>26.753205125877447</c:v>
                </c:pt>
                <c:pt idx="46">
                  <c:v>26.530419578134222</c:v>
                </c:pt>
                <c:pt idx="47">
                  <c:v>26.307634030390997</c:v>
                </c:pt>
                <c:pt idx="48">
                  <c:v>26.084848482647772</c:v>
                </c:pt>
                <c:pt idx="49">
                  <c:v>25.862062934904547</c:v>
                </c:pt>
                <c:pt idx="50">
                  <c:v>25.639277387161318</c:v>
                </c:pt>
                <c:pt idx="51">
                  <c:v>25.416491839418093</c:v>
                </c:pt>
                <c:pt idx="52">
                  <c:v>25.193706291674864</c:v>
                </c:pt>
                <c:pt idx="53">
                  <c:v>24.970920743931639</c:v>
                </c:pt>
                <c:pt idx="54">
                  <c:v>24.748135196188414</c:v>
                </c:pt>
                <c:pt idx="55">
                  <c:v>24.525349648445182</c:v>
                </c:pt>
                <c:pt idx="56">
                  <c:v>24.302564100701957</c:v>
                </c:pt>
                <c:pt idx="57">
                  <c:v>24.079778552958732</c:v>
                </c:pt>
                <c:pt idx="58">
                  <c:v>23.856993005215504</c:v>
                </c:pt>
                <c:pt idx="59">
                  <c:v>23.634207457472279</c:v>
                </c:pt>
                <c:pt idx="60">
                  <c:v>23.41142190972905</c:v>
                </c:pt>
                <c:pt idx="61">
                  <c:v>23.188636361985825</c:v>
                </c:pt>
                <c:pt idx="62">
                  <c:v>22.9658508142426</c:v>
                </c:pt>
                <c:pt idx="63">
                  <c:v>22.743065266499368</c:v>
                </c:pt>
                <c:pt idx="64">
                  <c:v>22.520279718756143</c:v>
                </c:pt>
                <c:pt idx="65">
                  <c:v>22.297494171012922</c:v>
                </c:pt>
                <c:pt idx="66">
                  <c:v>22.074708623269689</c:v>
                </c:pt>
                <c:pt idx="67">
                  <c:v>21.851923075526464</c:v>
                </c:pt>
                <c:pt idx="68">
                  <c:v>21.629137527783236</c:v>
                </c:pt>
                <c:pt idx="69">
                  <c:v>21.406351980040011</c:v>
                </c:pt>
                <c:pt idx="70">
                  <c:v>21.183566432296786</c:v>
                </c:pt>
                <c:pt idx="71">
                  <c:v>20.960780884553557</c:v>
                </c:pt>
                <c:pt idx="72">
                  <c:v>20.737995336810332</c:v>
                </c:pt>
                <c:pt idx="73">
                  <c:v>20.515209789067107</c:v>
                </c:pt>
                <c:pt idx="74">
                  <c:v>20.292424241323879</c:v>
                </c:pt>
                <c:pt idx="75">
                  <c:v>20.06963869358065</c:v>
                </c:pt>
                <c:pt idx="76">
                  <c:v>19.846853145837429</c:v>
                </c:pt>
                <c:pt idx="77">
                  <c:v>19.6240675980942</c:v>
                </c:pt>
                <c:pt idx="78">
                  <c:v>19.401282050350972</c:v>
                </c:pt>
                <c:pt idx="79">
                  <c:v>19.178496502607747</c:v>
                </c:pt>
                <c:pt idx="80">
                  <c:v>18.955710954864522</c:v>
                </c:pt>
                <c:pt idx="81">
                  <c:v>18.732925407121297</c:v>
                </c:pt>
                <c:pt idx="82">
                  <c:v>18.510139859378068</c:v>
                </c:pt>
                <c:pt idx="83">
                  <c:v>18.287354311634843</c:v>
                </c:pt>
                <c:pt idx="84">
                  <c:v>18.064568763891618</c:v>
                </c:pt>
                <c:pt idx="85">
                  <c:v>17.841783216148389</c:v>
                </c:pt>
                <c:pt idx="86">
                  <c:v>17.618997668405164</c:v>
                </c:pt>
                <c:pt idx="87">
                  <c:v>17.396212120661939</c:v>
                </c:pt>
                <c:pt idx="88">
                  <c:v>17.173426572918714</c:v>
                </c:pt>
                <c:pt idx="89">
                  <c:v>16.950641025175486</c:v>
                </c:pt>
                <c:pt idx="90">
                  <c:v>16.727855477432261</c:v>
                </c:pt>
                <c:pt idx="91">
                  <c:v>16.505069929689036</c:v>
                </c:pt>
                <c:pt idx="92">
                  <c:v>16.282284381945807</c:v>
                </c:pt>
                <c:pt idx="93">
                  <c:v>16.059498834202582</c:v>
                </c:pt>
                <c:pt idx="94">
                  <c:v>15.836713286459357</c:v>
                </c:pt>
                <c:pt idx="95">
                  <c:v>15.61392773871613</c:v>
                </c:pt>
                <c:pt idx="96">
                  <c:v>15.391142190972904</c:v>
                </c:pt>
                <c:pt idx="97">
                  <c:v>15.168356643229677</c:v>
                </c:pt>
                <c:pt idx="98">
                  <c:v>14.945571095486452</c:v>
                </c:pt>
                <c:pt idx="99">
                  <c:v>14.722785547743225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C2-4486-8042-C842F3C01778}"/>
            </c:ext>
          </c:extLst>
        </c:ser>
        <c:ser>
          <c:idx val="4"/>
          <c:order val="4"/>
          <c:tx>
            <c:strRef>
              <c:f>'3D - 1 (2)'!$H$8</c:f>
              <c:strCache>
                <c:ptCount val="1"/>
                <c:pt idx="0">
                  <c:v>2500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(2)'!$I$8:$DD$8</c:f>
              <c:numCache>
                <c:formatCode>0.00</c:formatCode>
                <c:ptCount val="100"/>
                <c:pt idx="0">
                  <c:v>34.935560647126323</c:v>
                </c:pt>
                <c:pt idx="1">
                  <c:v>34.702205040655066</c:v>
                </c:pt>
                <c:pt idx="2">
                  <c:v>34.468849434183802</c:v>
                </c:pt>
                <c:pt idx="3">
                  <c:v>34.235493827712538</c:v>
                </c:pt>
                <c:pt idx="4">
                  <c:v>34.002138221241275</c:v>
                </c:pt>
                <c:pt idx="5">
                  <c:v>33.768782614770011</c:v>
                </c:pt>
                <c:pt idx="6">
                  <c:v>33.535427008298747</c:v>
                </c:pt>
                <c:pt idx="7">
                  <c:v>33.302071401827483</c:v>
                </c:pt>
                <c:pt idx="8">
                  <c:v>33.068715795356219</c:v>
                </c:pt>
                <c:pt idx="9">
                  <c:v>32.835360188884962</c:v>
                </c:pt>
                <c:pt idx="10">
                  <c:v>32.602004582413699</c:v>
                </c:pt>
                <c:pt idx="11">
                  <c:v>32.368648975942435</c:v>
                </c:pt>
                <c:pt idx="12">
                  <c:v>32.135293369471178</c:v>
                </c:pt>
                <c:pt idx="13">
                  <c:v>31.901937762999907</c:v>
                </c:pt>
                <c:pt idx="14">
                  <c:v>31.66858215652865</c:v>
                </c:pt>
                <c:pt idx="15">
                  <c:v>31.435226550057386</c:v>
                </c:pt>
                <c:pt idx="16">
                  <c:v>31.201870943586123</c:v>
                </c:pt>
                <c:pt idx="17">
                  <c:v>30.968515337114862</c:v>
                </c:pt>
                <c:pt idx="18">
                  <c:v>30.735159730643591</c:v>
                </c:pt>
                <c:pt idx="19">
                  <c:v>30.501804124172335</c:v>
                </c:pt>
                <c:pt idx="20">
                  <c:v>30.268448517701078</c:v>
                </c:pt>
                <c:pt idx="21">
                  <c:v>30.035092911229807</c:v>
                </c:pt>
                <c:pt idx="22">
                  <c:v>29.801737304758547</c:v>
                </c:pt>
                <c:pt idx="23">
                  <c:v>29.568381698287279</c:v>
                </c:pt>
                <c:pt idx="24">
                  <c:v>29.335026091816019</c:v>
                </c:pt>
                <c:pt idx="25">
                  <c:v>29.101670485344762</c:v>
                </c:pt>
                <c:pt idx="26">
                  <c:v>28.868314878873491</c:v>
                </c:pt>
                <c:pt idx="27">
                  <c:v>28.634959272402234</c:v>
                </c:pt>
                <c:pt idx="28">
                  <c:v>28.401603665930971</c:v>
                </c:pt>
                <c:pt idx="29">
                  <c:v>28.168248059459707</c:v>
                </c:pt>
                <c:pt idx="30">
                  <c:v>27.934892452988446</c:v>
                </c:pt>
                <c:pt idx="31">
                  <c:v>27.701536846517179</c:v>
                </c:pt>
                <c:pt idx="32">
                  <c:v>27.468181240045919</c:v>
                </c:pt>
                <c:pt idx="33">
                  <c:v>27.234825633574655</c:v>
                </c:pt>
                <c:pt idx="34">
                  <c:v>27.001470027103391</c:v>
                </c:pt>
                <c:pt idx="35">
                  <c:v>26.768114420632134</c:v>
                </c:pt>
                <c:pt idx="36">
                  <c:v>26.53475881416087</c:v>
                </c:pt>
                <c:pt idx="37">
                  <c:v>26.301403207689606</c:v>
                </c:pt>
                <c:pt idx="38">
                  <c:v>26.068047601218343</c:v>
                </c:pt>
                <c:pt idx="39">
                  <c:v>25.834691994747079</c:v>
                </c:pt>
                <c:pt idx="40">
                  <c:v>25.601336388275818</c:v>
                </c:pt>
                <c:pt idx="41">
                  <c:v>25.367980781804555</c:v>
                </c:pt>
                <c:pt idx="42">
                  <c:v>25.134625175333291</c:v>
                </c:pt>
                <c:pt idx="43">
                  <c:v>24.90126956886203</c:v>
                </c:pt>
                <c:pt idx="44">
                  <c:v>24.667913962390767</c:v>
                </c:pt>
                <c:pt idx="45">
                  <c:v>24.434558355919506</c:v>
                </c:pt>
                <c:pt idx="46">
                  <c:v>24.201202749448239</c:v>
                </c:pt>
                <c:pt idx="47">
                  <c:v>23.967847142976975</c:v>
                </c:pt>
                <c:pt idx="48">
                  <c:v>23.734491536505715</c:v>
                </c:pt>
                <c:pt idx="49">
                  <c:v>23.501135930034451</c:v>
                </c:pt>
                <c:pt idx="50">
                  <c:v>23.267780323563183</c:v>
                </c:pt>
                <c:pt idx="51">
                  <c:v>23.034424717091923</c:v>
                </c:pt>
                <c:pt idx="52">
                  <c:v>22.801069110620659</c:v>
                </c:pt>
                <c:pt idx="53">
                  <c:v>22.567713504149392</c:v>
                </c:pt>
                <c:pt idx="54">
                  <c:v>22.334357897678132</c:v>
                </c:pt>
                <c:pt idx="55">
                  <c:v>22.101002291206864</c:v>
                </c:pt>
                <c:pt idx="56">
                  <c:v>21.867646684735604</c:v>
                </c:pt>
                <c:pt idx="57">
                  <c:v>21.63429107826434</c:v>
                </c:pt>
                <c:pt idx="58">
                  <c:v>21.400935471793073</c:v>
                </c:pt>
                <c:pt idx="59">
                  <c:v>21.167579865321812</c:v>
                </c:pt>
                <c:pt idx="60">
                  <c:v>20.934224258850548</c:v>
                </c:pt>
                <c:pt idx="61">
                  <c:v>20.700868652379281</c:v>
                </c:pt>
                <c:pt idx="62">
                  <c:v>20.467513045908017</c:v>
                </c:pt>
                <c:pt idx="63">
                  <c:v>20.234157439436753</c:v>
                </c:pt>
                <c:pt idx="64">
                  <c:v>20.00080183296549</c:v>
                </c:pt>
                <c:pt idx="65">
                  <c:v>19.767446226494226</c:v>
                </c:pt>
                <c:pt idx="66">
                  <c:v>19.534090620022958</c:v>
                </c:pt>
                <c:pt idx="67">
                  <c:v>19.300735013551698</c:v>
                </c:pt>
                <c:pt idx="68">
                  <c:v>19.067379407080434</c:v>
                </c:pt>
                <c:pt idx="69">
                  <c:v>18.834023800609167</c:v>
                </c:pt>
                <c:pt idx="70">
                  <c:v>18.600668194137906</c:v>
                </c:pt>
                <c:pt idx="71">
                  <c:v>18.367312587666643</c:v>
                </c:pt>
                <c:pt idx="72">
                  <c:v>18.133956981195379</c:v>
                </c:pt>
                <c:pt idx="73">
                  <c:v>17.900601374724115</c:v>
                </c:pt>
                <c:pt idx="74">
                  <c:v>17.667245768252851</c:v>
                </c:pt>
                <c:pt idx="75">
                  <c:v>17.433890161781587</c:v>
                </c:pt>
                <c:pt idx="76">
                  <c:v>17.200534555310323</c:v>
                </c:pt>
                <c:pt idx="77">
                  <c:v>16.967178948839059</c:v>
                </c:pt>
                <c:pt idx="78">
                  <c:v>16.733823342367796</c:v>
                </c:pt>
                <c:pt idx="79">
                  <c:v>16.500467735896532</c:v>
                </c:pt>
                <c:pt idx="80">
                  <c:v>16.267112129425268</c:v>
                </c:pt>
                <c:pt idx="81">
                  <c:v>16.033756522954004</c:v>
                </c:pt>
                <c:pt idx="82">
                  <c:v>15.80040091648274</c:v>
                </c:pt>
                <c:pt idx="83">
                  <c:v>15.567045310011476</c:v>
                </c:pt>
                <c:pt idx="84">
                  <c:v>15.333689703540216</c:v>
                </c:pt>
                <c:pt idx="85">
                  <c:v>15.100334097068952</c:v>
                </c:pt>
                <c:pt idx="86">
                  <c:v>14.866978490597688</c:v>
                </c:pt>
                <c:pt idx="87">
                  <c:v>14.633622884126424</c:v>
                </c:pt>
                <c:pt idx="88">
                  <c:v>14.400267277655162</c:v>
                </c:pt>
                <c:pt idx="89">
                  <c:v>14.166911671183898</c:v>
                </c:pt>
                <c:pt idx="90">
                  <c:v>13.933556064712635</c:v>
                </c:pt>
                <c:pt idx="91">
                  <c:v>13.700200458241371</c:v>
                </c:pt>
                <c:pt idx="92">
                  <c:v>13.466844851770107</c:v>
                </c:pt>
                <c:pt idx="93">
                  <c:v>13.233489245298845</c:v>
                </c:pt>
                <c:pt idx="94">
                  <c:v>13.000133638827581</c:v>
                </c:pt>
                <c:pt idx="95">
                  <c:v>12.766778032356317</c:v>
                </c:pt>
                <c:pt idx="96">
                  <c:v>12.533422425885053</c:v>
                </c:pt>
                <c:pt idx="97">
                  <c:v>12.300066819413791</c:v>
                </c:pt>
                <c:pt idx="98">
                  <c:v>12.066711212942527</c:v>
                </c:pt>
                <c:pt idx="99">
                  <c:v>11.833355606471263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C2-4486-8042-C842F3C01778}"/>
            </c:ext>
          </c:extLst>
        </c:ser>
        <c:ser>
          <c:idx val="5"/>
          <c:order val="5"/>
          <c:tx>
            <c:strRef>
              <c:f>'3D - 1 (2)'!$H$9</c:f>
              <c:strCache>
                <c:ptCount val="1"/>
                <c:pt idx="0">
                  <c:v>3000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(2)'!$I$9:$DD$9</c:f>
              <c:numCache>
                <c:formatCode>0.00</c:formatCode>
                <c:ptCount val="100"/>
                <c:pt idx="0">
                  <c:v>33.902984991554575</c:v>
                </c:pt>
                <c:pt idx="1">
                  <c:v>33.660621808305706</c:v>
                </c:pt>
                <c:pt idx="2">
                  <c:v>33.418258625056822</c:v>
                </c:pt>
                <c:pt idx="3">
                  <c:v>33.175895441807945</c:v>
                </c:pt>
                <c:pt idx="4">
                  <c:v>32.933532258559062</c:v>
                </c:pt>
                <c:pt idx="5">
                  <c:v>32.691169075310185</c:v>
                </c:pt>
                <c:pt idx="6">
                  <c:v>32.448805892061308</c:v>
                </c:pt>
                <c:pt idx="7">
                  <c:v>32.206442708812432</c:v>
                </c:pt>
                <c:pt idx="8">
                  <c:v>31.964079525563552</c:v>
                </c:pt>
                <c:pt idx="9">
                  <c:v>31.721716342314675</c:v>
                </c:pt>
                <c:pt idx="10">
                  <c:v>31.479353159065795</c:v>
                </c:pt>
                <c:pt idx="11">
                  <c:v>31.236989975816915</c:v>
                </c:pt>
                <c:pt idx="12">
                  <c:v>30.994626792568038</c:v>
                </c:pt>
                <c:pt idx="13">
                  <c:v>30.752263609319158</c:v>
                </c:pt>
                <c:pt idx="14">
                  <c:v>30.509900426070285</c:v>
                </c:pt>
                <c:pt idx="15">
                  <c:v>30.267537242821398</c:v>
                </c:pt>
                <c:pt idx="16">
                  <c:v>30.025174059572524</c:v>
                </c:pt>
                <c:pt idx="17">
                  <c:v>29.782810876323648</c:v>
                </c:pt>
                <c:pt idx="18">
                  <c:v>29.540447693074761</c:v>
                </c:pt>
                <c:pt idx="19">
                  <c:v>29.298084509825888</c:v>
                </c:pt>
                <c:pt idx="20">
                  <c:v>29.055721326577011</c:v>
                </c:pt>
                <c:pt idx="21">
                  <c:v>28.813358143328131</c:v>
                </c:pt>
                <c:pt idx="22">
                  <c:v>28.570994960079251</c:v>
                </c:pt>
                <c:pt idx="23">
                  <c:v>28.328631776830374</c:v>
                </c:pt>
                <c:pt idx="24">
                  <c:v>28.086268593581494</c:v>
                </c:pt>
                <c:pt idx="25">
                  <c:v>27.843905410332614</c:v>
                </c:pt>
                <c:pt idx="26">
                  <c:v>27.60154222708374</c:v>
                </c:pt>
                <c:pt idx="27">
                  <c:v>27.359179043834853</c:v>
                </c:pt>
                <c:pt idx="28">
                  <c:v>27.11681586058598</c:v>
                </c:pt>
                <c:pt idx="29">
                  <c:v>26.874452677337104</c:v>
                </c:pt>
                <c:pt idx="30">
                  <c:v>26.632089494088223</c:v>
                </c:pt>
                <c:pt idx="31">
                  <c:v>26.389726310839343</c:v>
                </c:pt>
                <c:pt idx="32">
                  <c:v>26.147363127590467</c:v>
                </c:pt>
                <c:pt idx="33">
                  <c:v>25.904999944341586</c:v>
                </c:pt>
                <c:pt idx="34">
                  <c:v>25.662636761092706</c:v>
                </c:pt>
                <c:pt idx="35">
                  <c:v>25.420273577843833</c:v>
                </c:pt>
                <c:pt idx="36">
                  <c:v>25.177910394594957</c:v>
                </c:pt>
                <c:pt idx="37">
                  <c:v>24.935547211346069</c:v>
                </c:pt>
                <c:pt idx="38">
                  <c:v>24.693184028097196</c:v>
                </c:pt>
                <c:pt idx="39">
                  <c:v>24.450820844848316</c:v>
                </c:pt>
                <c:pt idx="40">
                  <c:v>24.208457661599436</c:v>
                </c:pt>
                <c:pt idx="41">
                  <c:v>23.966094478350559</c:v>
                </c:pt>
                <c:pt idx="42">
                  <c:v>23.723731295101679</c:v>
                </c:pt>
                <c:pt idx="43">
                  <c:v>23.481368111852799</c:v>
                </c:pt>
                <c:pt idx="44">
                  <c:v>23.239004928603922</c:v>
                </c:pt>
                <c:pt idx="45">
                  <c:v>22.996641745355049</c:v>
                </c:pt>
                <c:pt idx="46">
                  <c:v>22.754278562106162</c:v>
                </c:pt>
                <c:pt idx="47">
                  <c:v>22.511915378857289</c:v>
                </c:pt>
                <c:pt idx="48">
                  <c:v>22.269552195608409</c:v>
                </c:pt>
                <c:pt idx="49">
                  <c:v>22.027189012359528</c:v>
                </c:pt>
                <c:pt idx="50">
                  <c:v>21.784825829110648</c:v>
                </c:pt>
                <c:pt idx="51">
                  <c:v>21.542462645861768</c:v>
                </c:pt>
                <c:pt idx="52">
                  <c:v>21.300099462612888</c:v>
                </c:pt>
                <c:pt idx="53">
                  <c:v>21.057736279364008</c:v>
                </c:pt>
                <c:pt idx="54">
                  <c:v>20.815373096115128</c:v>
                </c:pt>
                <c:pt idx="55">
                  <c:v>20.573009912866247</c:v>
                </c:pt>
                <c:pt idx="56">
                  <c:v>20.330646729617371</c:v>
                </c:pt>
                <c:pt idx="57">
                  <c:v>20.088283546368491</c:v>
                </c:pt>
                <c:pt idx="58">
                  <c:v>19.84592036311961</c:v>
                </c:pt>
                <c:pt idx="59">
                  <c:v>19.60355717987073</c:v>
                </c:pt>
                <c:pt idx="60">
                  <c:v>19.36119399662185</c:v>
                </c:pt>
                <c:pt idx="61">
                  <c:v>19.11883081337297</c:v>
                </c:pt>
                <c:pt idx="62">
                  <c:v>18.87646763012409</c:v>
                </c:pt>
                <c:pt idx="63">
                  <c:v>18.63410444687521</c:v>
                </c:pt>
                <c:pt idx="64">
                  <c:v>18.391741263626329</c:v>
                </c:pt>
                <c:pt idx="65">
                  <c:v>18.149378080377449</c:v>
                </c:pt>
                <c:pt idx="66">
                  <c:v>17.907014897128565</c:v>
                </c:pt>
                <c:pt idx="67">
                  <c:v>17.664651713879689</c:v>
                </c:pt>
                <c:pt idx="68">
                  <c:v>17.422288530630812</c:v>
                </c:pt>
                <c:pt idx="69">
                  <c:v>17.179925347381928</c:v>
                </c:pt>
                <c:pt idx="70">
                  <c:v>16.937562164133052</c:v>
                </c:pt>
                <c:pt idx="71">
                  <c:v>16.695198980884172</c:v>
                </c:pt>
                <c:pt idx="72">
                  <c:v>16.452835797635291</c:v>
                </c:pt>
                <c:pt idx="73">
                  <c:v>16.210472614386411</c:v>
                </c:pt>
                <c:pt idx="74">
                  <c:v>15.968109431137529</c:v>
                </c:pt>
                <c:pt idx="75">
                  <c:v>15.725746247888649</c:v>
                </c:pt>
                <c:pt idx="76">
                  <c:v>15.483383064639769</c:v>
                </c:pt>
                <c:pt idx="77">
                  <c:v>15.241019881390889</c:v>
                </c:pt>
                <c:pt idx="78">
                  <c:v>14.99865669814201</c:v>
                </c:pt>
                <c:pt idx="79">
                  <c:v>14.756293514893134</c:v>
                </c:pt>
                <c:pt idx="80">
                  <c:v>14.513930331644254</c:v>
                </c:pt>
                <c:pt idx="81">
                  <c:v>14.271567148395373</c:v>
                </c:pt>
                <c:pt idx="82">
                  <c:v>14.029203965146495</c:v>
                </c:pt>
                <c:pt idx="83">
                  <c:v>13.786840781897615</c:v>
                </c:pt>
                <c:pt idx="84">
                  <c:v>13.544477598648736</c:v>
                </c:pt>
                <c:pt idx="85">
                  <c:v>13.302114415399856</c:v>
                </c:pt>
                <c:pt idx="86">
                  <c:v>13.059751232150976</c:v>
                </c:pt>
                <c:pt idx="87">
                  <c:v>12.817388048902098</c:v>
                </c:pt>
                <c:pt idx="88">
                  <c:v>12.575024865653218</c:v>
                </c:pt>
                <c:pt idx="89">
                  <c:v>12.332661682404341</c:v>
                </c:pt>
                <c:pt idx="90">
                  <c:v>12.090298499155459</c:v>
                </c:pt>
                <c:pt idx="91">
                  <c:v>11.847935315906579</c:v>
                </c:pt>
                <c:pt idx="92">
                  <c:v>11.605572132657702</c:v>
                </c:pt>
                <c:pt idx="93">
                  <c:v>11.363208949408822</c:v>
                </c:pt>
                <c:pt idx="94">
                  <c:v>11.120845766159944</c:v>
                </c:pt>
                <c:pt idx="95">
                  <c:v>10.878482582911063</c:v>
                </c:pt>
                <c:pt idx="96">
                  <c:v>10.636119399662185</c:v>
                </c:pt>
                <c:pt idx="97">
                  <c:v>10.393756216413305</c:v>
                </c:pt>
                <c:pt idx="98">
                  <c:v>10.151393033164425</c:v>
                </c:pt>
                <c:pt idx="99">
                  <c:v>9.9090298499155463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C2-4486-8042-C842F3C01778}"/>
            </c:ext>
          </c:extLst>
        </c:ser>
        <c:ser>
          <c:idx val="6"/>
          <c:order val="6"/>
          <c:tx>
            <c:strRef>
              <c:f>'3D - 1 (2)'!$H$10</c:f>
              <c:strCache>
                <c:ptCount val="1"/>
                <c:pt idx="0">
                  <c:v>3500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(2)'!$I$10:$DD$10</c:f>
              <c:numCache>
                <c:formatCode>0.00</c:formatCode>
                <c:ptCount val="100"/>
                <c:pt idx="0">
                  <c:v>33.31068507523856</c:v>
                </c:pt>
                <c:pt idx="1">
                  <c:v>33.060435367343317</c:v>
                </c:pt>
                <c:pt idx="2">
                  <c:v>32.810185659448074</c:v>
                </c:pt>
                <c:pt idx="3">
                  <c:v>32.559935951552831</c:v>
                </c:pt>
                <c:pt idx="4">
                  <c:v>32.309686243657588</c:v>
                </c:pt>
                <c:pt idx="5">
                  <c:v>32.059436535762352</c:v>
                </c:pt>
                <c:pt idx="6">
                  <c:v>31.809186827867109</c:v>
                </c:pt>
                <c:pt idx="7">
                  <c:v>31.558937119971866</c:v>
                </c:pt>
                <c:pt idx="8">
                  <c:v>31.308687412076623</c:v>
                </c:pt>
                <c:pt idx="9">
                  <c:v>31.058437704181383</c:v>
                </c:pt>
                <c:pt idx="10">
                  <c:v>30.808187996286136</c:v>
                </c:pt>
                <c:pt idx="11">
                  <c:v>30.557938288390893</c:v>
                </c:pt>
                <c:pt idx="12">
                  <c:v>30.307688580495654</c:v>
                </c:pt>
                <c:pt idx="13">
                  <c:v>30.057438872600411</c:v>
                </c:pt>
                <c:pt idx="14">
                  <c:v>29.807189164705171</c:v>
                </c:pt>
                <c:pt idx="15">
                  <c:v>29.556939456809928</c:v>
                </c:pt>
                <c:pt idx="16">
                  <c:v>29.306689748914689</c:v>
                </c:pt>
                <c:pt idx="17">
                  <c:v>29.056440041019442</c:v>
                </c:pt>
                <c:pt idx="18">
                  <c:v>28.806190333124199</c:v>
                </c:pt>
                <c:pt idx="19">
                  <c:v>28.555940625228956</c:v>
                </c:pt>
                <c:pt idx="20">
                  <c:v>28.305690917333717</c:v>
                </c:pt>
                <c:pt idx="21">
                  <c:v>28.055441209438477</c:v>
                </c:pt>
                <c:pt idx="22">
                  <c:v>27.805191501543234</c:v>
                </c:pt>
                <c:pt idx="23">
                  <c:v>27.554941793647991</c:v>
                </c:pt>
                <c:pt idx="24">
                  <c:v>27.304692085752752</c:v>
                </c:pt>
                <c:pt idx="25">
                  <c:v>27.054442377857505</c:v>
                </c:pt>
                <c:pt idx="26">
                  <c:v>26.804192669962266</c:v>
                </c:pt>
                <c:pt idx="27">
                  <c:v>26.553942962067019</c:v>
                </c:pt>
                <c:pt idx="28">
                  <c:v>26.30369325417178</c:v>
                </c:pt>
                <c:pt idx="29">
                  <c:v>26.05344354627654</c:v>
                </c:pt>
                <c:pt idx="30">
                  <c:v>25.803193838381297</c:v>
                </c:pt>
                <c:pt idx="31">
                  <c:v>25.552944130486051</c:v>
                </c:pt>
                <c:pt idx="32">
                  <c:v>25.302694422590811</c:v>
                </c:pt>
                <c:pt idx="33">
                  <c:v>25.052444714695568</c:v>
                </c:pt>
                <c:pt idx="34">
                  <c:v>24.802195006800325</c:v>
                </c:pt>
                <c:pt idx="35">
                  <c:v>24.551945298905085</c:v>
                </c:pt>
                <c:pt idx="36">
                  <c:v>24.301695591009846</c:v>
                </c:pt>
                <c:pt idx="37">
                  <c:v>24.051445883114599</c:v>
                </c:pt>
                <c:pt idx="38">
                  <c:v>23.801196175219356</c:v>
                </c:pt>
                <c:pt idx="39">
                  <c:v>23.550946467324113</c:v>
                </c:pt>
                <c:pt idx="40">
                  <c:v>23.300696759428874</c:v>
                </c:pt>
                <c:pt idx="41">
                  <c:v>23.050447051533631</c:v>
                </c:pt>
                <c:pt idx="42">
                  <c:v>22.800197343638391</c:v>
                </c:pt>
                <c:pt idx="43">
                  <c:v>22.549947635743148</c:v>
                </c:pt>
                <c:pt idx="44">
                  <c:v>22.299697927847905</c:v>
                </c:pt>
                <c:pt idx="45">
                  <c:v>22.049448219952666</c:v>
                </c:pt>
                <c:pt idx="46">
                  <c:v>21.799198512057419</c:v>
                </c:pt>
                <c:pt idx="47">
                  <c:v>21.548948804162176</c:v>
                </c:pt>
                <c:pt idx="48">
                  <c:v>21.298699096266937</c:v>
                </c:pt>
                <c:pt idx="49">
                  <c:v>21.048449388371694</c:v>
                </c:pt>
                <c:pt idx="50">
                  <c:v>20.798199680476451</c:v>
                </c:pt>
                <c:pt idx="51">
                  <c:v>20.547949972581204</c:v>
                </c:pt>
                <c:pt idx="52">
                  <c:v>20.297700264685961</c:v>
                </c:pt>
                <c:pt idx="53">
                  <c:v>20.047450556790718</c:v>
                </c:pt>
                <c:pt idx="54">
                  <c:v>19.797200848895475</c:v>
                </c:pt>
                <c:pt idx="55">
                  <c:v>19.546951141000232</c:v>
                </c:pt>
                <c:pt idx="56">
                  <c:v>19.296701433104985</c:v>
                </c:pt>
                <c:pt idx="57">
                  <c:v>19.046451725209742</c:v>
                </c:pt>
                <c:pt idx="58">
                  <c:v>18.796202017314499</c:v>
                </c:pt>
                <c:pt idx="59">
                  <c:v>18.545952309419256</c:v>
                </c:pt>
                <c:pt idx="60">
                  <c:v>18.295702601524013</c:v>
                </c:pt>
                <c:pt idx="61">
                  <c:v>18.045452893628767</c:v>
                </c:pt>
                <c:pt idx="62">
                  <c:v>17.795203185733527</c:v>
                </c:pt>
                <c:pt idx="63">
                  <c:v>17.544953477838281</c:v>
                </c:pt>
                <c:pt idx="64">
                  <c:v>17.294703769943037</c:v>
                </c:pt>
                <c:pt idx="65">
                  <c:v>17.044454062047794</c:v>
                </c:pt>
                <c:pt idx="66">
                  <c:v>16.794204354152548</c:v>
                </c:pt>
                <c:pt idx="67">
                  <c:v>16.543954646257308</c:v>
                </c:pt>
                <c:pt idx="68">
                  <c:v>16.293704938362065</c:v>
                </c:pt>
                <c:pt idx="69">
                  <c:v>16.043455230466819</c:v>
                </c:pt>
                <c:pt idx="70">
                  <c:v>15.793205522571578</c:v>
                </c:pt>
                <c:pt idx="71">
                  <c:v>15.542955814676334</c:v>
                </c:pt>
                <c:pt idx="72">
                  <c:v>15.292706106781091</c:v>
                </c:pt>
                <c:pt idx="73">
                  <c:v>15.042456398885847</c:v>
                </c:pt>
                <c:pt idx="74">
                  <c:v>14.792206690990604</c:v>
                </c:pt>
                <c:pt idx="75">
                  <c:v>14.541956983095359</c:v>
                </c:pt>
                <c:pt idx="76">
                  <c:v>14.291707275200116</c:v>
                </c:pt>
                <c:pt idx="77">
                  <c:v>14.041457567304871</c:v>
                </c:pt>
                <c:pt idx="78">
                  <c:v>13.79120785940963</c:v>
                </c:pt>
                <c:pt idx="79">
                  <c:v>13.540958151514388</c:v>
                </c:pt>
                <c:pt idx="80">
                  <c:v>13.290708443619145</c:v>
                </c:pt>
                <c:pt idx="81">
                  <c:v>13.040458735723901</c:v>
                </c:pt>
                <c:pt idx="82">
                  <c:v>12.790209027828659</c:v>
                </c:pt>
                <c:pt idx="83">
                  <c:v>12.539959319933415</c:v>
                </c:pt>
                <c:pt idx="84">
                  <c:v>12.289709612038173</c:v>
                </c:pt>
                <c:pt idx="85">
                  <c:v>12.03945990414293</c:v>
                </c:pt>
                <c:pt idx="86">
                  <c:v>11.789210196247685</c:v>
                </c:pt>
                <c:pt idx="87">
                  <c:v>11.538960488352444</c:v>
                </c:pt>
                <c:pt idx="88">
                  <c:v>11.288710780457201</c:v>
                </c:pt>
                <c:pt idx="89">
                  <c:v>11.038461072561958</c:v>
                </c:pt>
                <c:pt idx="90">
                  <c:v>10.788211364666715</c:v>
                </c:pt>
                <c:pt idx="91">
                  <c:v>10.537961656771472</c:v>
                </c:pt>
                <c:pt idx="92">
                  <c:v>10.287711948876229</c:v>
                </c:pt>
                <c:pt idx="93">
                  <c:v>10.037462240980986</c:v>
                </c:pt>
                <c:pt idx="94">
                  <c:v>9.7872125330857447</c:v>
                </c:pt>
                <c:pt idx="95">
                  <c:v>9.5369628251904999</c:v>
                </c:pt>
                <c:pt idx="96">
                  <c:v>9.2867131172952568</c:v>
                </c:pt>
                <c:pt idx="97">
                  <c:v>9.0364634094000156</c:v>
                </c:pt>
                <c:pt idx="98">
                  <c:v>8.7862137015047708</c:v>
                </c:pt>
                <c:pt idx="99">
                  <c:v>8.5359639936095277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C2-4486-8042-C842F3C01778}"/>
            </c:ext>
          </c:extLst>
        </c:ser>
        <c:ser>
          <c:idx val="7"/>
          <c:order val="7"/>
          <c:tx>
            <c:strRef>
              <c:f>'3D - 1 (2)'!$H$11</c:f>
              <c:strCache>
                <c:ptCount val="1"/>
                <c:pt idx="0">
                  <c:v>4000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(2)'!$I$11:$DD$11</c:f>
              <c:numCache>
                <c:formatCode>0.00</c:formatCode>
                <c:ptCount val="100"/>
                <c:pt idx="0">
                  <c:v>32.978846207965574</c:v>
                </c:pt>
                <c:pt idx="1">
                  <c:v>32.721557745885917</c:v>
                </c:pt>
                <c:pt idx="2">
                  <c:v>32.46426928380626</c:v>
                </c:pt>
                <c:pt idx="3">
                  <c:v>32.20698082172661</c:v>
                </c:pt>
                <c:pt idx="4">
                  <c:v>31.949692359646949</c:v>
                </c:pt>
                <c:pt idx="5">
                  <c:v>31.692403897567299</c:v>
                </c:pt>
                <c:pt idx="6">
                  <c:v>31.435115435487642</c:v>
                </c:pt>
                <c:pt idx="7">
                  <c:v>31.177826973407985</c:v>
                </c:pt>
                <c:pt idx="8">
                  <c:v>30.920538511328331</c:v>
                </c:pt>
                <c:pt idx="9">
                  <c:v>30.663250049248678</c:v>
                </c:pt>
                <c:pt idx="10">
                  <c:v>30.405961587169021</c:v>
                </c:pt>
                <c:pt idx="11">
                  <c:v>30.148673125089363</c:v>
                </c:pt>
                <c:pt idx="12">
                  <c:v>29.891384663009713</c:v>
                </c:pt>
                <c:pt idx="13">
                  <c:v>29.634096200930056</c:v>
                </c:pt>
                <c:pt idx="14">
                  <c:v>29.376807738850399</c:v>
                </c:pt>
                <c:pt idx="15">
                  <c:v>29.119519276770745</c:v>
                </c:pt>
                <c:pt idx="16">
                  <c:v>28.862230814691092</c:v>
                </c:pt>
                <c:pt idx="17">
                  <c:v>28.604942352611438</c:v>
                </c:pt>
                <c:pt idx="18">
                  <c:v>28.347653890531781</c:v>
                </c:pt>
                <c:pt idx="19">
                  <c:v>28.090365428452124</c:v>
                </c:pt>
                <c:pt idx="20">
                  <c:v>27.83307696637247</c:v>
                </c:pt>
                <c:pt idx="21">
                  <c:v>27.575788504292813</c:v>
                </c:pt>
                <c:pt idx="22">
                  <c:v>27.318500042213159</c:v>
                </c:pt>
                <c:pt idx="23">
                  <c:v>27.061211580133502</c:v>
                </c:pt>
                <c:pt idx="24">
                  <c:v>26.803923118053852</c:v>
                </c:pt>
                <c:pt idx="25">
                  <c:v>26.546634655974195</c:v>
                </c:pt>
                <c:pt idx="26">
                  <c:v>26.289346193894541</c:v>
                </c:pt>
                <c:pt idx="27">
                  <c:v>26.032057731814884</c:v>
                </c:pt>
                <c:pt idx="28">
                  <c:v>25.774769269735227</c:v>
                </c:pt>
                <c:pt idx="29">
                  <c:v>25.517480807655573</c:v>
                </c:pt>
                <c:pt idx="30">
                  <c:v>25.260192345575916</c:v>
                </c:pt>
                <c:pt idx="31">
                  <c:v>25.002903883496263</c:v>
                </c:pt>
                <c:pt idx="32">
                  <c:v>24.745615421416609</c:v>
                </c:pt>
                <c:pt idx="33">
                  <c:v>24.488326959336955</c:v>
                </c:pt>
                <c:pt idx="34">
                  <c:v>24.231038497257298</c:v>
                </c:pt>
                <c:pt idx="35">
                  <c:v>23.973750035177645</c:v>
                </c:pt>
                <c:pt idx="36">
                  <c:v>23.716461573097991</c:v>
                </c:pt>
                <c:pt idx="37">
                  <c:v>23.45917311101833</c:v>
                </c:pt>
                <c:pt idx="38">
                  <c:v>23.201884648938677</c:v>
                </c:pt>
                <c:pt idx="39">
                  <c:v>22.944596186859023</c:v>
                </c:pt>
                <c:pt idx="40">
                  <c:v>22.68730772477937</c:v>
                </c:pt>
                <c:pt idx="41">
                  <c:v>22.430019262699712</c:v>
                </c:pt>
                <c:pt idx="42">
                  <c:v>22.172730800620055</c:v>
                </c:pt>
                <c:pt idx="43">
                  <c:v>21.915442338540402</c:v>
                </c:pt>
                <c:pt idx="44">
                  <c:v>21.658153876460748</c:v>
                </c:pt>
                <c:pt idx="45">
                  <c:v>21.400865414381094</c:v>
                </c:pt>
                <c:pt idx="46">
                  <c:v>21.143576952301437</c:v>
                </c:pt>
                <c:pt idx="47">
                  <c:v>20.88628849022178</c:v>
                </c:pt>
                <c:pt idx="48">
                  <c:v>20.629000028142123</c:v>
                </c:pt>
                <c:pt idx="49">
                  <c:v>20.371711566062469</c:v>
                </c:pt>
                <c:pt idx="50">
                  <c:v>20.114423103982812</c:v>
                </c:pt>
                <c:pt idx="51">
                  <c:v>19.857134641903155</c:v>
                </c:pt>
                <c:pt idx="52">
                  <c:v>19.599846179823501</c:v>
                </c:pt>
                <c:pt idx="53">
                  <c:v>19.342557717743844</c:v>
                </c:pt>
                <c:pt idx="54">
                  <c:v>19.085269255664183</c:v>
                </c:pt>
                <c:pt idx="55">
                  <c:v>18.82798079358453</c:v>
                </c:pt>
                <c:pt idx="56">
                  <c:v>18.570692331504873</c:v>
                </c:pt>
                <c:pt idx="57">
                  <c:v>18.313403869425215</c:v>
                </c:pt>
                <c:pt idx="58">
                  <c:v>18.056115407345562</c:v>
                </c:pt>
                <c:pt idx="59">
                  <c:v>17.798826945265905</c:v>
                </c:pt>
                <c:pt idx="60">
                  <c:v>17.541538483186248</c:v>
                </c:pt>
                <c:pt idx="61">
                  <c:v>17.28425002110659</c:v>
                </c:pt>
                <c:pt idx="62">
                  <c:v>17.02696155902693</c:v>
                </c:pt>
                <c:pt idx="63">
                  <c:v>16.769673096947276</c:v>
                </c:pt>
                <c:pt idx="64">
                  <c:v>16.512384634867619</c:v>
                </c:pt>
                <c:pt idx="65">
                  <c:v>16.255096172787965</c:v>
                </c:pt>
                <c:pt idx="66">
                  <c:v>15.997807710708306</c:v>
                </c:pt>
                <c:pt idx="67">
                  <c:v>15.740519248628651</c:v>
                </c:pt>
                <c:pt idx="68">
                  <c:v>15.483230786548996</c:v>
                </c:pt>
                <c:pt idx="69">
                  <c:v>15.225942324469337</c:v>
                </c:pt>
                <c:pt idx="70">
                  <c:v>14.968653862389681</c:v>
                </c:pt>
                <c:pt idx="71">
                  <c:v>14.711365400310024</c:v>
                </c:pt>
                <c:pt idx="72">
                  <c:v>14.454076938230367</c:v>
                </c:pt>
                <c:pt idx="73">
                  <c:v>14.19678847615071</c:v>
                </c:pt>
                <c:pt idx="74">
                  <c:v>13.939500014071054</c:v>
                </c:pt>
                <c:pt idx="75">
                  <c:v>13.682211551991397</c:v>
                </c:pt>
                <c:pt idx="76">
                  <c:v>13.424923089911744</c:v>
                </c:pt>
                <c:pt idx="77">
                  <c:v>13.167634627832085</c:v>
                </c:pt>
                <c:pt idx="78">
                  <c:v>12.910346165752429</c:v>
                </c:pt>
                <c:pt idx="79">
                  <c:v>12.653057703672774</c:v>
                </c:pt>
                <c:pt idx="80">
                  <c:v>12.395769241593118</c:v>
                </c:pt>
                <c:pt idx="81">
                  <c:v>12.138480779513461</c:v>
                </c:pt>
                <c:pt idx="82">
                  <c:v>11.881192317433808</c:v>
                </c:pt>
                <c:pt idx="83">
                  <c:v>11.62390385535415</c:v>
                </c:pt>
                <c:pt idx="84">
                  <c:v>11.366615393274495</c:v>
                </c:pt>
                <c:pt idx="85">
                  <c:v>11.10932693119484</c:v>
                </c:pt>
                <c:pt idx="86">
                  <c:v>10.852038469115183</c:v>
                </c:pt>
                <c:pt idx="87">
                  <c:v>10.594750007035527</c:v>
                </c:pt>
                <c:pt idx="88">
                  <c:v>10.337461544955872</c:v>
                </c:pt>
                <c:pt idx="89">
                  <c:v>10.080173082876216</c:v>
                </c:pt>
                <c:pt idx="90">
                  <c:v>9.8228846207965574</c:v>
                </c:pt>
                <c:pt idx="91">
                  <c:v>9.5655961587169038</c:v>
                </c:pt>
                <c:pt idx="92">
                  <c:v>9.3083076966372467</c:v>
                </c:pt>
                <c:pt idx="93">
                  <c:v>9.0510192345575931</c:v>
                </c:pt>
                <c:pt idx="94">
                  <c:v>8.7937307724779341</c:v>
                </c:pt>
                <c:pt idx="95">
                  <c:v>8.5364423103982787</c:v>
                </c:pt>
                <c:pt idx="96">
                  <c:v>8.2791538483186233</c:v>
                </c:pt>
                <c:pt idx="97">
                  <c:v>8.0218653862389679</c:v>
                </c:pt>
                <c:pt idx="98">
                  <c:v>7.7645769241593117</c:v>
                </c:pt>
                <c:pt idx="99">
                  <c:v>7.5072884620796554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C2-4486-8042-C842F3C01778}"/>
            </c:ext>
          </c:extLst>
        </c:ser>
        <c:ser>
          <c:idx val="8"/>
          <c:order val="8"/>
          <c:tx>
            <c:strRef>
              <c:f>'3D - 1 (2)'!$H$12</c:f>
              <c:strCache>
                <c:ptCount val="1"/>
                <c:pt idx="0">
                  <c:v>4500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(2)'!$I$12:$DD$12</c:f>
              <c:numCache>
                <c:formatCode>0.00</c:formatCode>
                <c:ptCount val="100"/>
                <c:pt idx="0">
                  <c:v>32.810567915896534</c:v>
                </c:pt>
                <c:pt idx="1">
                  <c:v>32.546906681182016</c:v>
                </c:pt>
                <c:pt idx="2">
                  <c:v>32.283245446467497</c:v>
                </c:pt>
                <c:pt idx="3">
                  <c:v>32.019584211752971</c:v>
                </c:pt>
                <c:pt idx="4">
                  <c:v>31.755922977038452</c:v>
                </c:pt>
                <c:pt idx="5">
                  <c:v>31.492261742323933</c:v>
                </c:pt>
                <c:pt idx="6">
                  <c:v>31.228600507609418</c:v>
                </c:pt>
                <c:pt idx="7">
                  <c:v>30.964939272894892</c:v>
                </c:pt>
                <c:pt idx="8">
                  <c:v>30.701278038180369</c:v>
                </c:pt>
                <c:pt idx="9">
                  <c:v>30.437616803465851</c:v>
                </c:pt>
                <c:pt idx="10">
                  <c:v>30.173955568751332</c:v>
                </c:pt>
                <c:pt idx="11">
                  <c:v>29.910294334036816</c:v>
                </c:pt>
                <c:pt idx="12">
                  <c:v>29.646633099322298</c:v>
                </c:pt>
                <c:pt idx="13">
                  <c:v>29.382971864607775</c:v>
                </c:pt>
                <c:pt idx="14">
                  <c:v>29.119310629893253</c:v>
                </c:pt>
                <c:pt idx="15">
                  <c:v>28.85564939517873</c:v>
                </c:pt>
                <c:pt idx="16">
                  <c:v>28.591988160464211</c:v>
                </c:pt>
                <c:pt idx="17">
                  <c:v>28.328326925749689</c:v>
                </c:pt>
                <c:pt idx="18">
                  <c:v>28.06466569103517</c:v>
                </c:pt>
                <c:pt idx="19">
                  <c:v>27.801004456320648</c:v>
                </c:pt>
                <c:pt idx="20">
                  <c:v>27.537343221606129</c:v>
                </c:pt>
                <c:pt idx="21">
                  <c:v>27.27368198689161</c:v>
                </c:pt>
                <c:pt idx="22">
                  <c:v>27.010020752177088</c:v>
                </c:pt>
                <c:pt idx="23">
                  <c:v>26.746359517462569</c:v>
                </c:pt>
                <c:pt idx="24">
                  <c:v>26.48269828274805</c:v>
                </c:pt>
                <c:pt idx="25">
                  <c:v>26.219037048033528</c:v>
                </c:pt>
                <c:pt idx="26">
                  <c:v>25.955375813319009</c:v>
                </c:pt>
                <c:pt idx="27">
                  <c:v>25.691714578604486</c:v>
                </c:pt>
                <c:pt idx="28">
                  <c:v>25.428053343889971</c:v>
                </c:pt>
                <c:pt idx="29">
                  <c:v>25.164392109175449</c:v>
                </c:pt>
                <c:pt idx="30">
                  <c:v>24.900730874460926</c:v>
                </c:pt>
                <c:pt idx="31">
                  <c:v>24.637069639746404</c:v>
                </c:pt>
                <c:pt idx="32">
                  <c:v>24.373408405031885</c:v>
                </c:pt>
                <c:pt idx="33">
                  <c:v>24.109747170317366</c:v>
                </c:pt>
                <c:pt idx="34">
                  <c:v>23.846085935602844</c:v>
                </c:pt>
                <c:pt idx="35">
                  <c:v>23.582424700888325</c:v>
                </c:pt>
                <c:pt idx="36">
                  <c:v>23.318763466173806</c:v>
                </c:pt>
                <c:pt idx="37">
                  <c:v>23.055102231459284</c:v>
                </c:pt>
                <c:pt idx="38">
                  <c:v>22.791440996744765</c:v>
                </c:pt>
                <c:pt idx="39">
                  <c:v>22.527779762030242</c:v>
                </c:pt>
                <c:pt idx="40">
                  <c:v>22.264118527315723</c:v>
                </c:pt>
                <c:pt idx="41">
                  <c:v>22.000457292601205</c:v>
                </c:pt>
                <c:pt idx="42">
                  <c:v>21.736796057886682</c:v>
                </c:pt>
                <c:pt idx="43">
                  <c:v>21.473134823172163</c:v>
                </c:pt>
                <c:pt idx="44">
                  <c:v>21.209473588457641</c:v>
                </c:pt>
                <c:pt idx="45">
                  <c:v>20.945812353743126</c:v>
                </c:pt>
                <c:pt idx="46">
                  <c:v>20.6821511190286</c:v>
                </c:pt>
                <c:pt idx="47">
                  <c:v>20.418489884314081</c:v>
                </c:pt>
                <c:pt idx="48">
                  <c:v>20.154828649599562</c:v>
                </c:pt>
                <c:pt idx="49">
                  <c:v>19.891167414885039</c:v>
                </c:pt>
                <c:pt idx="50">
                  <c:v>19.627506180170517</c:v>
                </c:pt>
                <c:pt idx="51">
                  <c:v>19.363844945455995</c:v>
                </c:pt>
                <c:pt idx="52">
                  <c:v>19.100183710741476</c:v>
                </c:pt>
                <c:pt idx="53">
                  <c:v>18.83652247602695</c:v>
                </c:pt>
                <c:pt idx="54">
                  <c:v>18.572861241312431</c:v>
                </c:pt>
                <c:pt idx="55">
                  <c:v>18.309200006597909</c:v>
                </c:pt>
                <c:pt idx="56">
                  <c:v>18.045538771883383</c:v>
                </c:pt>
                <c:pt idx="57">
                  <c:v>17.781877537168867</c:v>
                </c:pt>
                <c:pt idx="58">
                  <c:v>17.518216302454341</c:v>
                </c:pt>
                <c:pt idx="59">
                  <c:v>17.254555067739823</c:v>
                </c:pt>
                <c:pt idx="60">
                  <c:v>16.9908938330253</c:v>
                </c:pt>
                <c:pt idx="61">
                  <c:v>16.727232598310778</c:v>
                </c:pt>
                <c:pt idx="62">
                  <c:v>16.463571363596255</c:v>
                </c:pt>
                <c:pt idx="63">
                  <c:v>16.199910128881733</c:v>
                </c:pt>
                <c:pt idx="64">
                  <c:v>15.93624889416721</c:v>
                </c:pt>
                <c:pt idx="65">
                  <c:v>15.672587659452693</c:v>
                </c:pt>
                <c:pt idx="66">
                  <c:v>15.408926424738169</c:v>
                </c:pt>
                <c:pt idx="67">
                  <c:v>15.145265190023645</c:v>
                </c:pt>
                <c:pt idx="68">
                  <c:v>14.881603955309126</c:v>
                </c:pt>
                <c:pt idx="69">
                  <c:v>14.617942720594602</c:v>
                </c:pt>
                <c:pt idx="70">
                  <c:v>14.354281485880081</c:v>
                </c:pt>
                <c:pt idx="71">
                  <c:v>14.090620251165559</c:v>
                </c:pt>
                <c:pt idx="72">
                  <c:v>13.826959016451037</c:v>
                </c:pt>
                <c:pt idx="73">
                  <c:v>13.563297781736516</c:v>
                </c:pt>
                <c:pt idx="74">
                  <c:v>13.299636547021995</c:v>
                </c:pt>
                <c:pt idx="75">
                  <c:v>13.035975312307473</c:v>
                </c:pt>
                <c:pt idx="76">
                  <c:v>12.77231407759295</c:v>
                </c:pt>
                <c:pt idx="77">
                  <c:v>12.508652842878428</c:v>
                </c:pt>
                <c:pt idx="78">
                  <c:v>12.244991608163907</c:v>
                </c:pt>
                <c:pt idx="79">
                  <c:v>11.981330373449387</c:v>
                </c:pt>
                <c:pt idx="80">
                  <c:v>11.717669138734866</c:v>
                </c:pt>
                <c:pt idx="81">
                  <c:v>11.454007904020346</c:v>
                </c:pt>
                <c:pt idx="82">
                  <c:v>11.190346669305825</c:v>
                </c:pt>
                <c:pt idx="83">
                  <c:v>10.926685434591302</c:v>
                </c:pt>
                <c:pt idx="84">
                  <c:v>10.663024199876782</c:v>
                </c:pt>
                <c:pt idx="85">
                  <c:v>10.399362965162261</c:v>
                </c:pt>
                <c:pt idx="86">
                  <c:v>10.135701730447741</c:v>
                </c:pt>
                <c:pt idx="87">
                  <c:v>9.87204049573322</c:v>
                </c:pt>
                <c:pt idx="88">
                  <c:v>9.6083792610186975</c:v>
                </c:pt>
                <c:pt idx="89">
                  <c:v>9.3447180263041769</c:v>
                </c:pt>
                <c:pt idx="90">
                  <c:v>9.0810567915896545</c:v>
                </c:pt>
                <c:pt idx="91">
                  <c:v>8.8173955568751339</c:v>
                </c:pt>
                <c:pt idx="92">
                  <c:v>8.5537343221606132</c:v>
                </c:pt>
                <c:pt idx="93">
                  <c:v>8.2900730874460926</c:v>
                </c:pt>
                <c:pt idx="94">
                  <c:v>8.026411852731572</c:v>
                </c:pt>
                <c:pt idx="95">
                  <c:v>7.7627506180170487</c:v>
                </c:pt>
                <c:pt idx="96">
                  <c:v>7.4990893833025281</c:v>
                </c:pt>
                <c:pt idx="97">
                  <c:v>7.2354281485880083</c:v>
                </c:pt>
                <c:pt idx="98">
                  <c:v>6.9717669138734859</c:v>
                </c:pt>
                <c:pt idx="99">
                  <c:v>6.7081056791589653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C2-4486-8042-C842F3C01778}"/>
            </c:ext>
          </c:extLst>
        </c:ser>
        <c:ser>
          <c:idx val="9"/>
          <c:order val="9"/>
          <c:tx>
            <c:strRef>
              <c:f>'3D - 1 (2)'!$H$13</c:f>
              <c:strCache>
                <c:ptCount val="1"/>
                <c:pt idx="0">
                  <c:v>5000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(2)'!$I$13:$DD$13</c:f>
              <c:numCache>
                <c:formatCode>0.00</c:formatCode>
                <c:ptCount val="100"/>
                <c:pt idx="0">
                  <c:v>32.749551133297096</c:v>
                </c:pt>
                <c:pt idx="1">
                  <c:v>32.480055621964127</c:v>
                </c:pt>
                <c:pt idx="2">
                  <c:v>32.210560110631157</c:v>
                </c:pt>
                <c:pt idx="3">
                  <c:v>31.941064599298187</c:v>
                </c:pt>
                <c:pt idx="4">
                  <c:v>31.671569087965217</c:v>
                </c:pt>
                <c:pt idx="5">
                  <c:v>31.402073576632247</c:v>
                </c:pt>
                <c:pt idx="6">
                  <c:v>31.132578065299278</c:v>
                </c:pt>
                <c:pt idx="7">
                  <c:v>30.863082553966308</c:v>
                </c:pt>
                <c:pt idx="8">
                  <c:v>30.593587042633335</c:v>
                </c:pt>
                <c:pt idx="9">
                  <c:v>30.324091531300372</c:v>
                </c:pt>
                <c:pt idx="10">
                  <c:v>30.054596019967395</c:v>
                </c:pt>
                <c:pt idx="11">
                  <c:v>29.785100508634422</c:v>
                </c:pt>
                <c:pt idx="12">
                  <c:v>29.515604997301455</c:v>
                </c:pt>
                <c:pt idx="13">
                  <c:v>29.246109485968482</c:v>
                </c:pt>
                <c:pt idx="14">
                  <c:v>28.976613974635512</c:v>
                </c:pt>
                <c:pt idx="15">
                  <c:v>28.707118463302542</c:v>
                </c:pt>
                <c:pt idx="16">
                  <c:v>28.437622951969573</c:v>
                </c:pt>
                <c:pt idx="17">
                  <c:v>28.168127440636606</c:v>
                </c:pt>
                <c:pt idx="18">
                  <c:v>27.898631929303637</c:v>
                </c:pt>
                <c:pt idx="19">
                  <c:v>27.62913641797066</c:v>
                </c:pt>
                <c:pt idx="20">
                  <c:v>27.35964090663769</c:v>
                </c:pt>
                <c:pt idx="21">
                  <c:v>27.090145395304724</c:v>
                </c:pt>
                <c:pt idx="22">
                  <c:v>26.820649883971747</c:v>
                </c:pt>
                <c:pt idx="23">
                  <c:v>26.551154372638777</c:v>
                </c:pt>
                <c:pt idx="24">
                  <c:v>26.281658861305811</c:v>
                </c:pt>
                <c:pt idx="25">
                  <c:v>26.012163349972841</c:v>
                </c:pt>
                <c:pt idx="26">
                  <c:v>25.742667838639868</c:v>
                </c:pt>
                <c:pt idx="27">
                  <c:v>25.473172327306898</c:v>
                </c:pt>
                <c:pt idx="28">
                  <c:v>25.203676815973928</c:v>
                </c:pt>
                <c:pt idx="29">
                  <c:v>24.934181304640958</c:v>
                </c:pt>
                <c:pt idx="30">
                  <c:v>24.664685793307989</c:v>
                </c:pt>
                <c:pt idx="31">
                  <c:v>24.395190281975015</c:v>
                </c:pt>
                <c:pt idx="32">
                  <c:v>24.125694770642045</c:v>
                </c:pt>
                <c:pt idx="33">
                  <c:v>23.856199259309079</c:v>
                </c:pt>
                <c:pt idx="34">
                  <c:v>23.586703747976106</c:v>
                </c:pt>
                <c:pt idx="35">
                  <c:v>23.317208236643133</c:v>
                </c:pt>
                <c:pt idx="36">
                  <c:v>23.047712725310166</c:v>
                </c:pt>
                <c:pt idx="37">
                  <c:v>22.778217213977197</c:v>
                </c:pt>
                <c:pt idx="38">
                  <c:v>22.508721702644223</c:v>
                </c:pt>
                <c:pt idx="39">
                  <c:v>22.239226191311253</c:v>
                </c:pt>
                <c:pt idx="40">
                  <c:v>21.969730679978284</c:v>
                </c:pt>
                <c:pt idx="41">
                  <c:v>21.700235168645314</c:v>
                </c:pt>
                <c:pt idx="42">
                  <c:v>21.430739657312344</c:v>
                </c:pt>
                <c:pt idx="43">
                  <c:v>21.161244145979374</c:v>
                </c:pt>
                <c:pt idx="44">
                  <c:v>20.891748634646401</c:v>
                </c:pt>
                <c:pt idx="45">
                  <c:v>20.622253123313435</c:v>
                </c:pt>
                <c:pt idx="46">
                  <c:v>20.352757611980461</c:v>
                </c:pt>
                <c:pt idx="47">
                  <c:v>20.083262100647492</c:v>
                </c:pt>
                <c:pt idx="48">
                  <c:v>19.813766589314518</c:v>
                </c:pt>
                <c:pt idx="49">
                  <c:v>19.544271077981552</c:v>
                </c:pt>
                <c:pt idx="50">
                  <c:v>19.274775566648575</c:v>
                </c:pt>
                <c:pt idx="51">
                  <c:v>19.005280055315605</c:v>
                </c:pt>
                <c:pt idx="52">
                  <c:v>18.735784543982636</c:v>
                </c:pt>
                <c:pt idx="53">
                  <c:v>18.466289032649662</c:v>
                </c:pt>
                <c:pt idx="54">
                  <c:v>18.196793521316689</c:v>
                </c:pt>
                <c:pt idx="55">
                  <c:v>17.927298009983719</c:v>
                </c:pt>
                <c:pt idx="56">
                  <c:v>17.657802498650746</c:v>
                </c:pt>
                <c:pt idx="57">
                  <c:v>17.388306987317772</c:v>
                </c:pt>
                <c:pt idx="58">
                  <c:v>17.118811475984803</c:v>
                </c:pt>
                <c:pt idx="59">
                  <c:v>16.849315964651829</c:v>
                </c:pt>
                <c:pt idx="60">
                  <c:v>16.57982045331886</c:v>
                </c:pt>
                <c:pt idx="61">
                  <c:v>16.310324941985886</c:v>
                </c:pt>
                <c:pt idx="62">
                  <c:v>16.040829430652916</c:v>
                </c:pt>
                <c:pt idx="63">
                  <c:v>15.771333919319941</c:v>
                </c:pt>
                <c:pt idx="64">
                  <c:v>15.501838407986972</c:v>
                </c:pt>
                <c:pt idx="65">
                  <c:v>15.232342896653996</c:v>
                </c:pt>
                <c:pt idx="66">
                  <c:v>14.962847385321028</c:v>
                </c:pt>
                <c:pt idx="67">
                  <c:v>14.693351873988053</c:v>
                </c:pt>
                <c:pt idx="68">
                  <c:v>14.423856362655084</c:v>
                </c:pt>
                <c:pt idx="69">
                  <c:v>14.154360851322108</c:v>
                </c:pt>
                <c:pt idx="70">
                  <c:v>13.884865339989139</c:v>
                </c:pt>
                <c:pt idx="71">
                  <c:v>13.615369828656167</c:v>
                </c:pt>
                <c:pt idx="72">
                  <c:v>13.345874317323196</c:v>
                </c:pt>
                <c:pt idx="73">
                  <c:v>13.076378805990224</c:v>
                </c:pt>
                <c:pt idx="74">
                  <c:v>12.806883294657251</c:v>
                </c:pt>
                <c:pt idx="75">
                  <c:v>12.537387783324279</c:v>
                </c:pt>
                <c:pt idx="76">
                  <c:v>12.267892271991307</c:v>
                </c:pt>
                <c:pt idx="77">
                  <c:v>11.998396760658338</c:v>
                </c:pt>
                <c:pt idx="78">
                  <c:v>11.728901249325366</c:v>
                </c:pt>
                <c:pt idx="79">
                  <c:v>11.459405737992393</c:v>
                </c:pt>
                <c:pt idx="80">
                  <c:v>11.189910226659423</c:v>
                </c:pt>
                <c:pt idx="81">
                  <c:v>10.920414715326451</c:v>
                </c:pt>
                <c:pt idx="82">
                  <c:v>10.650919203993482</c:v>
                </c:pt>
                <c:pt idx="83">
                  <c:v>10.38142369266051</c:v>
                </c:pt>
                <c:pt idx="84">
                  <c:v>10.111928181327539</c:v>
                </c:pt>
                <c:pt idx="85">
                  <c:v>9.842432669994567</c:v>
                </c:pt>
                <c:pt idx="86">
                  <c:v>9.5729371586615972</c:v>
                </c:pt>
                <c:pt idx="87">
                  <c:v>9.3034416473286257</c:v>
                </c:pt>
                <c:pt idx="88">
                  <c:v>9.0339461359956541</c:v>
                </c:pt>
                <c:pt idx="89">
                  <c:v>8.7644506246626825</c:v>
                </c:pt>
                <c:pt idx="90">
                  <c:v>8.4949551133297128</c:v>
                </c:pt>
                <c:pt idx="91">
                  <c:v>8.2254596019967394</c:v>
                </c:pt>
                <c:pt idx="92">
                  <c:v>7.9559640906637696</c:v>
                </c:pt>
                <c:pt idx="93">
                  <c:v>7.686468579330799</c:v>
                </c:pt>
                <c:pt idx="94">
                  <c:v>7.4169730679978265</c:v>
                </c:pt>
                <c:pt idx="95">
                  <c:v>7.1474775566648558</c:v>
                </c:pt>
                <c:pt idx="96">
                  <c:v>6.8779820453318852</c:v>
                </c:pt>
                <c:pt idx="97">
                  <c:v>6.6084865339989136</c:v>
                </c:pt>
                <c:pt idx="98">
                  <c:v>6.3389910226659429</c:v>
                </c:pt>
                <c:pt idx="99">
                  <c:v>6.0694955113329714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0C2-4486-8042-C842F3C01778}"/>
            </c:ext>
          </c:extLst>
        </c:ser>
        <c:ser>
          <c:idx val="10"/>
          <c:order val="10"/>
          <c:tx>
            <c:strRef>
              <c:f>'3D - 1 (2)'!$H$14</c:f>
              <c:strCache>
                <c:ptCount val="1"/>
                <c:pt idx="0">
                  <c:v>5500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(2)'!$I$14:$DD$14</c:f>
              <c:numCache>
                <c:formatCode>0.00</c:formatCode>
                <c:ptCount val="100"/>
                <c:pt idx="0">
                  <c:v>32.761166693420542</c:v>
                </c:pt>
                <c:pt idx="1">
                  <c:v>32.486282299213613</c:v>
                </c:pt>
                <c:pt idx="2">
                  <c:v>32.211397905006685</c:v>
                </c:pt>
                <c:pt idx="3">
                  <c:v>31.936513510799745</c:v>
                </c:pt>
                <c:pt idx="4">
                  <c:v>31.661629116592813</c:v>
                </c:pt>
                <c:pt idx="5">
                  <c:v>31.386744722385885</c:v>
                </c:pt>
                <c:pt idx="6">
                  <c:v>31.111860328178953</c:v>
                </c:pt>
                <c:pt idx="7">
                  <c:v>30.83697593397202</c:v>
                </c:pt>
                <c:pt idx="8">
                  <c:v>30.562091539765085</c:v>
                </c:pt>
                <c:pt idx="9">
                  <c:v>30.287207145558156</c:v>
                </c:pt>
                <c:pt idx="10">
                  <c:v>30.012322751351224</c:v>
                </c:pt>
                <c:pt idx="11">
                  <c:v>29.737438357144292</c:v>
                </c:pt>
                <c:pt idx="12">
                  <c:v>29.46255396293736</c:v>
                </c:pt>
                <c:pt idx="13">
                  <c:v>29.187669568730428</c:v>
                </c:pt>
                <c:pt idx="14">
                  <c:v>28.912785174523496</c:v>
                </c:pt>
                <c:pt idx="15">
                  <c:v>28.63790078031656</c:v>
                </c:pt>
                <c:pt idx="16">
                  <c:v>28.363016386109631</c:v>
                </c:pt>
                <c:pt idx="17">
                  <c:v>28.088131991902699</c:v>
                </c:pt>
                <c:pt idx="18">
                  <c:v>27.813247597695767</c:v>
                </c:pt>
                <c:pt idx="19">
                  <c:v>27.538363203488831</c:v>
                </c:pt>
                <c:pt idx="20">
                  <c:v>27.263478809281903</c:v>
                </c:pt>
                <c:pt idx="21">
                  <c:v>26.988594415074971</c:v>
                </c:pt>
                <c:pt idx="22">
                  <c:v>26.713710020868039</c:v>
                </c:pt>
                <c:pt idx="23">
                  <c:v>26.438825626661103</c:v>
                </c:pt>
                <c:pt idx="24">
                  <c:v>26.163941232454174</c:v>
                </c:pt>
                <c:pt idx="25">
                  <c:v>25.889056838247242</c:v>
                </c:pt>
                <c:pt idx="26">
                  <c:v>25.61417244404031</c:v>
                </c:pt>
                <c:pt idx="27">
                  <c:v>25.339288049833378</c:v>
                </c:pt>
                <c:pt idx="28">
                  <c:v>25.06440365562645</c:v>
                </c:pt>
                <c:pt idx="29">
                  <c:v>24.789519261419514</c:v>
                </c:pt>
                <c:pt idx="30">
                  <c:v>24.514634867212582</c:v>
                </c:pt>
                <c:pt idx="31">
                  <c:v>24.23975047300565</c:v>
                </c:pt>
                <c:pt idx="32">
                  <c:v>23.964866078798721</c:v>
                </c:pt>
                <c:pt idx="33">
                  <c:v>23.689981684591785</c:v>
                </c:pt>
                <c:pt idx="34">
                  <c:v>23.415097290384853</c:v>
                </c:pt>
                <c:pt idx="35">
                  <c:v>23.140212896177921</c:v>
                </c:pt>
                <c:pt idx="36">
                  <c:v>22.865328501970993</c:v>
                </c:pt>
                <c:pt idx="37">
                  <c:v>22.590444107764057</c:v>
                </c:pt>
                <c:pt idx="38">
                  <c:v>22.315559713557125</c:v>
                </c:pt>
                <c:pt idx="39">
                  <c:v>22.040675319350193</c:v>
                </c:pt>
                <c:pt idx="40">
                  <c:v>21.765790925143264</c:v>
                </c:pt>
                <c:pt idx="41">
                  <c:v>21.490906530936332</c:v>
                </c:pt>
                <c:pt idx="42">
                  <c:v>21.216022136729396</c:v>
                </c:pt>
                <c:pt idx="43">
                  <c:v>20.941137742522468</c:v>
                </c:pt>
                <c:pt idx="44">
                  <c:v>20.666253348315532</c:v>
                </c:pt>
                <c:pt idx="45">
                  <c:v>20.391368954108604</c:v>
                </c:pt>
                <c:pt idx="46">
                  <c:v>20.116484559901668</c:v>
                </c:pt>
                <c:pt idx="47">
                  <c:v>19.841600165694739</c:v>
                </c:pt>
                <c:pt idx="48">
                  <c:v>19.566715771487804</c:v>
                </c:pt>
                <c:pt idx="49">
                  <c:v>19.291831377280872</c:v>
                </c:pt>
                <c:pt idx="50">
                  <c:v>19.016946983073936</c:v>
                </c:pt>
                <c:pt idx="51">
                  <c:v>18.742062588867004</c:v>
                </c:pt>
                <c:pt idx="52">
                  <c:v>18.467178194660068</c:v>
                </c:pt>
                <c:pt idx="53">
                  <c:v>18.192293800453132</c:v>
                </c:pt>
                <c:pt idx="54">
                  <c:v>17.9174094062462</c:v>
                </c:pt>
                <c:pt idx="55">
                  <c:v>17.642525012039268</c:v>
                </c:pt>
                <c:pt idx="56">
                  <c:v>17.367640617832336</c:v>
                </c:pt>
                <c:pt idx="57">
                  <c:v>17.092756223625404</c:v>
                </c:pt>
                <c:pt idx="58">
                  <c:v>16.817871829418465</c:v>
                </c:pt>
                <c:pt idx="59">
                  <c:v>16.542987435211533</c:v>
                </c:pt>
                <c:pt idx="60">
                  <c:v>16.268103041004601</c:v>
                </c:pt>
                <c:pt idx="61">
                  <c:v>15.993218646797667</c:v>
                </c:pt>
                <c:pt idx="62">
                  <c:v>15.718334252590731</c:v>
                </c:pt>
                <c:pt idx="63">
                  <c:v>15.443449858383799</c:v>
                </c:pt>
                <c:pt idx="64">
                  <c:v>15.168565464176867</c:v>
                </c:pt>
                <c:pt idx="65">
                  <c:v>14.893681069969933</c:v>
                </c:pt>
                <c:pt idx="66">
                  <c:v>14.618796675762997</c:v>
                </c:pt>
                <c:pt idx="67">
                  <c:v>14.343912281556065</c:v>
                </c:pt>
                <c:pt idx="68">
                  <c:v>14.069027887349133</c:v>
                </c:pt>
                <c:pt idx="69">
                  <c:v>13.794143493142196</c:v>
                </c:pt>
                <c:pt idx="70">
                  <c:v>13.519259098935263</c:v>
                </c:pt>
                <c:pt idx="71">
                  <c:v>13.244374704728331</c:v>
                </c:pt>
                <c:pt idx="72">
                  <c:v>12.969490310521397</c:v>
                </c:pt>
                <c:pt idx="73">
                  <c:v>12.694605916314462</c:v>
                </c:pt>
                <c:pt idx="74">
                  <c:v>12.41972152210753</c:v>
                </c:pt>
                <c:pt idx="75">
                  <c:v>12.144837127900596</c:v>
                </c:pt>
                <c:pt idx="76">
                  <c:v>11.869952733693664</c:v>
                </c:pt>
                <c:pt idx="77">
                  <c:v>11.59506833948673</c:v>
                </c:pt>
                <c:pt idx="78">
                  <c:v>11.320183945279796</c:v>
                </c:pt>
                <c:pt idx="79">
                  <c:v>11.045299551072864</c:v>
                </c:pt>
                <c:pt idx="80">
                  <c:v>10.77041515686593</c:v>
                </c:pt>
                <c:pt idx="81">
                  <c:v>10.495530762658998</c:v>
                </c:pt>
                <c:pt idx="82">
                  <c:v>10.220646368452064</c:v>
                </c:pt>
                <c:pt idx="83">
                  <c:v>9.9457619742451318</c:v>
                </c:pt>
                <c:pt idx="84">
                  <c:v>9.6708775800381996</c:v>
                </c:pt>
                <c:pt idx="85">
                  <c:v>9.3959931858312657</c:v>
                </c:pt>
                <c:pt idx="86">
                  <c:v>9.1211087916243336</c:v>
                </c:pt>
                <c:pt idx="87">
                  <c:v>8.8462243974174015</c:v>
                </c:pt>
                <c:pt idx="88">
                  <c:v>8.5713400032104676</c:v>
                </c:pt>
                <c:pt idx="89">
                  <c:v>8.2964556090035337</c:v>
                </c:pt>
                <c:pt idx="90">
                  <c:v>8.0215712147966016</c:v>
                </c:pt>
                <c:pt idx="91">
                  <c:v>7.7466868205896686</c:v>
                </c:pt>
                <c:pt idx="92">
                  <c:v>7.4718024263827365</c:v>
                </c:pt>
                <c:pt idx="93">
                  <c:v>7.1969180321758035</c:v>
                </c:pt>
                <c:pt idx="94">
                  <c:v>6.9220336379688705</c:v>
                </c:pt>
                <c:pt idx="95">
                  <c:v>6.6471492437619375</c:v>
                </c:pt>
                <c:pt idx="96">
                  <c:v>6.3722648495550036</c:v>
                </c:pt>
                <c:pt idx="97">
                  <c:v>6.0973804553480715</c:v>
                </c:pt>
                <c:pt idx="98">
                  <c:v>5.8224960611411385</c:v>
                </c:pt>
                <c:pt idx="99">
                  <c:v>5.5476116669342055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C2-4486-8042-C842F3C01778}"/>
            </c:ext>
          </c:extLst>
        </c:ser>
        <c:ser>
          <c:idx val="11"/>
          <c:order val="11"/>
          <c:tx>
            <c:strRef>
              <c:f>'3D - 1 (2)'!$H$15</c:f>
              <c:strCache>
                <c:ptCount val="1"/>
                <c:pt idx="0">
                  <c:v>6000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(2)'!$I$15:$DD$15</c:f>
              <c:numCache>
                <c:formatCode>0.00</c:formatCode>
                <c:ptCount val="100"/>
                <c:pt idx="0">
                  <c:v>32.82314295720731</c:v>
                </c:pt>
                <c:pt idx="1">
                  <c:v>32.543244860968571</c:v>
                </c:pt>
                <c:pt idx="2">
                  <c:v>32.263346764729832</c:v>
                </c:pt>
                <c:pt idx="3">
                  <c:v>31.983448668491089</c:v>
                </c:pt>
                <c:pt idx="4">
                  <c:v>31.703550572252354</c:v>
                </c:pt>
                <c:pt idx="5">
                  <c:v>31.423652476013615</c:v>
                </c:pt>
                <c:pt idx="6">
                  <c:v>31.143754379774876</c:v>
                </c:pt>
                <c:pt idx="7">
                  <c:v>30.863856283536137</c:v>
                </c:pt>
                <c:pt idx="8">
                  <c:v>30.583958187297394</c:v>
                </c:pt>
                <c:pt idx="9">
                  <c:v>30.304060091058659</c:v>
                </c:pt>
                <c:pt idx="10">
                  <c:v>30.024161994819917</c:v>
                </c:pt>
                <c:pt idx="11">
                  <c:v>29.744263898581178</c:v>
                </c:pt>
                <c:pt idx="12">
                  <c:v>29.464365802342442</c:v>
                </c:pt>
                <c:pt idx="13">
                  <c:v>29.184467706103703</c:v>
                </c:pt>
                <c:pt idx="14">
                  <c:v>28.904569609864964</c:v>
                </c:pt>
                <c:pt idx="15">
                  <c:v>28.624671513626222</c:v>
                </c:pt>
                <c:pt idx="16">
                  <c:v>28.344773417387486</c:v>
                </c:pt>
                <c:pt idx="17">
                  <c:v>28.064875321148744</c:v>
                </c:pt>
                <c:pt idx="18">
                  <c:v>27.784977224910005</c:v>
                </c:pt>
                <c:pt idx="19">
                  <c:v>27.505079128671269</c:v>
                </c:pt>
                <c:pt idx="20">
                  <c:v>27.225181032432531</c:v>
                </c:pt>
                <c:pt idx="21">
                  <c:v>26.945282936193792</c:v>
                </c:pt>
                <c:pt idx="22">
                  <c:v>26.665384839955049</c:v>
                </c:pt>
                <c:pt idx="23">
                  <c:v>26.38548674371631</c:v>
                </c:pt>
                <c:pt idx="24">
                  <c:v>26.105588647477571</c:v>
                </c:pt>
                <c:pt idx="25">
                  <c:v>25.825690551238832</c:v>
                </c:pt>
                <c:pt idx="26">
                  <c:v>25.545792455000093</c:v>
                </c:pt>
                <c:pt idx="27">
                  <c:v>25.265894358761351</c:v>
                </c:pt>
                <c:pt idx="28">
                  <c:v>24.985996262522619</c:v>
                </c:pt>
                <c:pt idx="29">
                  <c:v>24.70609816628388</c:v>
                </c:pt>
                <c:pt idx="30">
                  <c:v>24.426200070045137</c:v>
                </c:pt>
                <c:pt idx="31">
                  <c:v>24.146301973806395</c:v>
                </c:pt>
                <c:pt idx="32">
                  <c:v>23.866403877567659</c:v>
                </c:pt>
                <c:pt idx="33">
                  <c:v>23.586505781328917</c:v>
                </c:pt>
                <c:pt idx="34">
                  <c:v>23.306607685090178</c:v>
                </c:pt>
                <c:pt idx="35">
                  <c:v>23.026709588851439</c:v>
                </c:pt>
                <c:pt idx="36">
                  <c:v>22.7468114926127</c:v>
                </c:pt>
                <c:pt idx="37">
                  <c:v>22.466913396373965</c:v>
                </c:pt>
                <c:pt idx="38">
                  <c:v>22.187015300135226</c:v>
                </c:pt>
                <c:pt idx="39">
                  <c:v>21.907117203896483</c:v>
                </c:pt>
                <c:pt idx="40">
                  <c:v>21.627219107657748</c:v>
                </c:pt>
                <c:pt idx="41">
                  <c:v>21.347321011419005</c:v>
                </c:pt>
                <c:pt idx="42">
                  <c:v>21.067422915180266</c:v>
                </c:pt>
                <c:pt idx="43">
                  <c:v>20.787524818941527</c:v>
                </c:pt>
                <c:pt idx="44">
                  <c:v>20.507626722702788</c:v>
                </c:pt>
                <c:pt idx="45">
                  <c:v>20.227728626464049</c:v>
                </c:pt>
                <c:pt idx="46">
                  <c:v>19.94783053022531</c:v>
                </c:pt>
                <c:pt idx="47">
                  <c:v>19.667932433986572</c:v>
                </c:pt>
                <c:pt idx="48">
                  <c:v>19.388034337747833</c:v>
                </c:pt>
                <c:pt idx="49">
                  <c:v>19.10813624150909</c:v>
                </c:pt>
                <c:pt idx="50">
                  <c:v>18.828238145270351</c:v>
                </c:pt>
                <c:pt idx="51">
                  <c:v>18.548340049031609</c:v>
                </c:pt>
                <c:pt idx="52">
                  <c:v>18.26844195279287</c:v>
                </c:pt>
                <c:pt idx="53">
                  <c:v>17.988543856554127</c:v>
                </c:pt>
                <c:pt idx="54">
                  <c:v>17.708645760315388</c:v>
                </c:pt>
                <c:pt idx="55">
                  <c:v>17.428747664076646</c:v>
                </c:pt>
                <c:pt idx="56">
                  <c:v>17.148849567837907</c:v>
                </c:pt>
                <c:pt idx="57">
                  <c:v>16.868951471599164</c:v>
                </c:pt>
                <c:pt idx="58">
                  <c:v>16.589053375360425</c:v>
                </c:pt>
                <c:pt idx="59">
                  <c:v>16.309155279121683</c:v>
                </c:pt>
                <c:pt idx="60">
                  <c:v>16.029257182882944</c:v>
                </c:pt>
                <c:pt idx="61">
                  <c:v>15.749359086644203</c:v>
                </c:pt>
                <c:pt idx="62">
                  <c:v>15.469460990405462</c:v>
                </c:pt>
                <c:pt idx="63">
                  <c:v>15.189562894166718</c:v>
                </c:pt>
                <c:pt idx="64">
                  <c:v>14.909664797927981</c:v>
                </c:pt>
                <c:pt idx="65">
                  <c:v>14.62976670168924</c:v>
                </c:pt>
                <c:pt idx="66">
                  <c:v>14.349868605450499</c:v>
                </c:pt>
                <c:pt idx="67">
                  <c:v>14.069970509211759</c:v>
                </c:pt>
                <c:pt idx="68">
                  <c:v>13.790072412973018</c:v>
                </c:pt>
                <c:pt idx="69">
                  <c:v>13.510174316734277</c:v>
                </c:pt>
                <c:pt idx="70">
                  <c:v>13.230276220495536</c:v>
                </c:pt>
                <c:pt idx="71">
                  <c:v>12.950378124256796</c:v>
                </c:pt>
                <c:pt idx="72">
                  <c:v>12.670480028018055</c:v>
                </c:pt>
                <c:pt idx="73">
                  <c:v>12.390581931779314</c:v>
                </c:pt>
                <c:pt idx="74">
                  <c:v>12.110683835540573</c:v>
                </c:pt>
                <c:pt idx="75">
                  <c:v>11.830785739301833</c:v>
                </c:pt>
                <c:pt idx="76">
                  <c:v>11.550887643063092</c:v>
                </c:pt>
                <c:pt idx="77">
                  <c:v>11.270989546824353</c:v>
                </c:pt>
                <c:pt idx="78">
                  <c:v>10.991091450585612</c:v>
                </c:pt>
                <c:pt idx="79">
                  <c:v>10.711193354346872</c:v>
                </c:pt>
                <c:pt idx="80">
                  <c:v>10.431295258108133</c:v>
                </c:pt>
                <c:pt idx="81">
                  <c:v>10.151397161869394</c:v>
                </c:pt>
                <c:pt idx="82">
                  <c:v>9.8714990656306529</c:v>
                </c:pt>
                <c:pt idx="83">
                  <c:v>9.591600969391914</c:v>
                </c:pt>
                <c:pt idx="84">
                  <c:v>9.3117028731531732</c:v>
                </c:pt>
                <c:pt idx="85">
                  <c:v>9.0318047769144325</c:v>
                </c:pt>
                <c:pt idx="86">
                  <c:v>8.7519066806756936</c:v>
                </c:pt>
                <c:pt idx="87">
                  <c:v>8.4720085844369528</c:v>
                </c:pt>
                <c:pt idx="88">
                  <c:v>8.1921104881982121</c:v>
                </c:pt>
                <c:pt idx="89">
                  <c:v>7.9122123919594731</c:v>
                </c:pt>
                <c:pt idx="90">
                  <c:v>7.6323142957207333</c:v>
                </c:pt>
                <c:pt idx="91">
                  <c:v>7.3524161994819925</c:v>
                </c:pt>
                <c:pt idx="92">
                  <c:v>7.0725181032432536</c:v>
                </c:pt>
                <c:pt idx="93">
                  <c:v>6.7926200070045137</c:v>
                </c:pt>
                <c:pt idx="94">
                  <c:v>6.512721910765773</c:v>
                </c:pt>
                <c:pt idx="95">
                  <c:v>6.2328238145270332</c:v>
                </c:pt>
                <c:pt idx="96">
                  <c:v>5.9529257182882942</c:v>
                </c:pt>
                <c:pt idx="97">
                  <c:v>5.6730276220495535</c:v>
                </c:pt>
                <c:pt idx="98">
                  <c:v>5.3931295258108136</c:v>
                </c:pt>
                <c:pt idx="99">
                  <c:v>5.1132314295720738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0C2-4486-8042-C842F3C01778}"/>
            </c:ext>
          </c:extLst>
        </c:ser>
        <c:ser>
          <c:idx val="12"/>
          <c:order val="12"/>
          <c:tx>
            <c:strRef>
              <c:f>'3D - 1 (2)'!$H$16</c:f>
              <c:strCache>
                <c:ptCount val="1"/>
                <c:pt idx="0">
                  <c:v>6500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(2)'!$I$16:$DD$16</c:f>
              <c:numCache>
                <c:formatCode>0.00</c:formatCode>
                <c:ptCount val="100"/>
                <c:pt idx="0">
                  <c:v>32.920635444729882</c:v>
                </c:pt>
                <c:pt idx="1">
                  <c:v>32.636044474897972</c:v>
                </c:pt>
                <c:pt idx="2">
                  <c:v>32.351453505066054</c:v>
                </c:pt>
                <c:pt idx="3">
                  <c:v>32.066862535234137</c:v>
                </c:pt>
                <c:pt idx="4">
                  <c:v>31.782271565402226</c:v>
                </c:pt>
                <c:pt idx="5">
                  <c:v>31.497680595570316</c:v>
                </c:pt>
                <c:pt idx="6">
                  <c:v>31.213089625738402</c:v>
                </c:pt>
                <c:pt idx="7">
                  <c:v>30.928498655906484</c:v>
                </c:pt>
                <c:pt idx="8">
                  <c:v>30.64390768607457</c:v>
                </c:pt>
                <c:pt idx="9">
                  <c:v>30.359316716242663</c:v>
                </c:pt>
                <c:pt idx="10">
                  <c:v>30.074725746410746</c:v>
                </c:pt>
                <c:pt idx="11">
                  <c:v>29.790134776578832</c:v>
                </c:pt>
                <c:pt idx="12">
                  <c:v>29.505543806746921</c:v>
                </c:pt>
                <c:pt idx="13">
                  <c:v>29.220952836915004</c:v>
                </c:pt>
                <c:pt idx="14">
                  <c:v>28.936361867083093</c:v>
                </c:pt>
                <c:pt idx="15">
                  <c:v>28.651770897251179</c:v>
                </c:pt>
                <c:pt idx="16">
                  <c:v>28.367179927419265</c:v>
                </c:pt>
                <c:pt idx="17">
                  <c:v>28.082588957587351</c:v>
                </c:pt>
                <c:pt idx="18">
                  <c:v>27.797997987755437</c:v>
                </c:pt>
                <c:pt idx="19">
                  <c:v>27.513407017923523</c:v>
                </c:pt>
                <c:pt idx="20">
                  <c:v>27.228816048091613</c:v>
                </c:pt>
                <c:pt idx="21">
                  <c:v>26.944225078259699</c:v>
                </c:pt>
                <c:pt idx="22">
                  <c:v>26.659634108427781</c:v>
                </c:pt>
                <c:pt idx="23">
                  <c:v>26.375043138595867</c:v>
                </c:pt>
                <c:pt idx="24">
                  <c:v>26.09045216876396</c:v>
                </c:pt>
                <c:pt idx="25">
                  <c:v>25.805861198932046</c:v>
                </c:pt>
                <c:pt idx="26">
                  <c:v>25.521270229100129</c:v>
                </c:pt>
                <c:pt idx="27">
                  <c:v>25.236679259268215</c:v>
                </c:pt>
                <c:pt idx="28">
                  <c:v>24.952088289436301</c:v>
                </c:pt>
                <c:pt idx="29">
                  <c:v>24.66749731960439</c:v>
                </c:pt>
                <c:pt idx="30">
                  <c:v>24.382906349772476</c:v>
                </c:pt>
                <c:pt idx="31">
                  <c:v>24.098315379940559</c:v>
                </c:pt>
                <c:pt idx="32">
                  <c:v>23.813724410108648</c:v>
                </c:pt>
                <c:pt idx="33">
                  <c:v>23.529133440276734</c:v>
                </c:pt>
                <c:pt idx="34">
                  <c:v>23.244542470444816</c:v>
                </c:pt>
                <c:pt idx="35">
                  <c:v>22.959951500612906</c:v>
                </c:pt>
                <c:pt idx="36">
                  <c:v>22.675360530780996</c:v>
                </c:pt>
                <c:pt idx="37">
                  <c:v>22.390769560949082</c:v>
                </c:pt>
                <c:pt idx="38">
                  <c:v>22.106178591117164</c:v>
                </c:pt>
                <c:pt idx="39">
                  <c:v>21.82158762128525</c:v>
                </c:pt>
                <c:pt idx="40">
                  <c:v>21.536996651453343</c:v>
                </c:pt>
                <c:pt idx="41">
                  <c:v>21.252405681621426</c:v>
                </c:pt>
                <c:pt idx="42">
                  <c:v>20.967814711789512</c:v>
                </c:pt>
                <c:pt idx="43">
                  <c:v>20.683223741957601</c:v>
                </c:pt>
                <c:pt idx="44">
                  <c:v>20.398632772125683</c:v>
                </c:pt>
                <c:pt idx="45">
                  <c:v>20.114041802293773</c:v>
                </c:pt>
                <c:pt idx="46">
                  <c:v>19.829450832461859</c:v>
                </c:pt>
                <c:pt idx="47">
                  <c:v>19.544859862629945</c:v>
                </c:pt>
                <c:pt idx="48">
                  <c:v>19.260268892798031</c:v>
                </c:pt>
                <c:pt idx="49">
                  <c:v>18.975677922966117</c:v>
                </c:pt>
                <c:pt idx="50">
                  <c:v>18.691086953134199</c:v>
                </c:pt>
                <c:pt idx="51">
                  <c:v>18.406495983302285</c:v>
                </c:pt>
                <c:pt idx="52">
                  <c:v>18.121905013470371</c:v>
                </c:pt>
                <c:pt idx="53">
                  <c:v>17.837314043638454</c:v>
                </c:pt>
                <c:pt idx="54">
                  <c:v>17.55272307380654</c:v>
                </c:pt>
                <c:pt idx="55">
                  <c:v>17.268132103974626</c:v>
                </c:pt>
                <c:pt idx="56">
                  <c:v>16.983541134142708</c:v>
                </c:pt>
                <c:pt idx="57">
                  <c:v>16.698950164310794</c:v>
                </c:pt>
                <c:pt idx="58">
                  <c:v>16.41435919447888</c:v>
                </c:pt>
                <c:pt idx="59">
                  <c:v>16.129768224646963</c:v>
                </c:pt>
                <c:pt idx="60">
                  <c:v>15.845177254815049</c:v>
                </c:pt>
                <c:pt idx="61">
                  <c:v>15.560586284983133</c:v>
                </c:pt>
                <c:pt idx="62">
                  <c:v>15.275995315151219</c:v>
                </c:pt>
                <c:pt idx="63">
                  <c:v>14.991404345319301</c:v>
                </c:pt>
                <c:pt idx="64">
                  <c:v>14.706813375487389</c:v>
                </c:pt>
                <c:pt idx="65">
                  <c:v>14.422222405655475</c:v>
                </c:pt>
                <c:pt idx="66">
                  <c:v>14.137631435823558</c:v>
                </c:pt>
                <c:pt idx="67">
                  <c:v>13.853040465991644</c:v>
                </c:pt>
                <c:pt idx="68">
                  <c:v>13.568449496159728</c:v>
                </c:pt>
                <c:pt idx="69">
                  <c:v>13.283858526327814</c:v>
                </c:pt>
                <c:pt idx="70">
                  <c:v>12.999267556495898</c:v>
                </c:pt>
                <c:pt idx="71">
                  <c:v>12.714676586663982</c:v>
                </c:pt>
                <c:pt idx="72">
                  <c:v>12.430085616832066</c:v>
                </c:pt>
                <c:pt idx="73">
                  <c:v>12.145494647000151</c:v>
                </c:pt>
                <c:pt idx="74">
                  <c:v>11.860903677168237</c:v>
                </c:pt>
                <c:pt idx="75">
                  <c:v>11.576312707336323</c:v>
                </c:pt>
                <c:pt idx="76">
                  <c:v>11.291721737504409</c:v>
                </c:pt>
                <c:pt idx="77">
                  <c:v>11.007130767672493</c:v>
                </c:pt>
                <c:pt idx="78">
                  <c:v>10.722539797840577</c:v>
                </c:pt>
                <c:pt idx="79">
                  <c:v>10.437948828008665</c:v>
                </c:pt>
                <c:pt idx="80">
                  <c:v>10.153357858176751</c:v>
                </c:pt>
                <c:pt idx="81">
                  <c:v>9.8687668883448367</c:v>
                </c:pt>
                <c:pt idx="82">
                  <c:v>9.5841759185129209</c:v>
                </c:pt>
                <c:pt idx="83">
                  <c:v>9.2995849486810069</c:v>
                </c:pt>
                <c:pt idx="84">
                  <c:v>9.0149939788490929</c:v>
                </c:pt>
                <c:pt idx="85">
                  <c:v>8.7304030090171771</c:v>
                </c:pt>
                <c:pt idx="86">
                  <c:v>8.4458120391852631</c:v>
                </c:pt>
                <c:pt idx="87">
                  <c:v>8.1612210693533491</c:v>
                </c:pt>
                <c:pt idx="88">
                  <c:v>7.8766300995214351</c:v>
                </c:pt>
                <c:pt idx="89">
                  <c:v>7.5920391296895193</c:v>
                </c:pt>
                <c:pt idx="90">
                  <c:v>7.3074481598576062</c:v>
                </c:pt>
                <c:pt idx="91">
                  <c:v>7.0228571900256913</c:v>
                </c:pt>
                <c:pt idx="92">
                  <c:v>6.7382662201937773</c:v>
                </c:pt>
                <c:pt idx="93">
                  <c:v>6.4536752503618624</c:v>
                </c:pt>
                <c:pt idx="94">
                  <c:v>6.1690842805299484</c:v>
                </c:pt>
                <c:pt idx="95">
                  <c:v>5.8844933106980335</c:v>
                </c:pt>
                <c:pt idx="96">
                  <c:v>5.5999023408661195</c:v>
                </c:pt>
                <c:pt idx="97">
                  <c:v>5.3153113710342046</c:v>
                </c:pt>
                <c:pt idx="98">
                  <c:v>5.0307204012022906</c:v>
                </c:pt>
                <c:pt idx="99">
                  <c:v>4.7461294313703757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0C2-4486-8042-C842F3C01778}"/>
            </c:ext>
          </c:extLst>
        </c:ser>
        <c:ser>
          <c:idx val="13"/>
          <c:order val="13"/>
          <c:tx>
            <c:strRef>
              <c:f>'3D - 1 (2)'!$H$17</c:f>
              <c:strCache>
                <c:ptCount val="1"/>
                <c:pt idx="0">
                  <c:v>7000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(2)'!$I$17:$DD$17</c:f>
              <c:numCache>
                <c:formatCode>0.00</c:formatCode>
                <c:ptCount val="100"/>
                <c:pt idx="0">
                  <c:v>33.043458251174691</c:v>
                </c:pt>
                <c:pt idx="1">
                  <c:v>32.754452240091524</c:v>
                </c:pt>
                <c:pt idx="2">
                  <c:v>32.46544622900835</c:v>
                </c:pt>
                <c:pt idx="3">
                  <c:v>32.176440217925169</c:v>
                </c:pt>
                <c:pt idx="4">
                  <c:v>31.887434206841995</c:v>
                </c:pt>
                <c:pt idx="5">
                  <c:v>31.598428195758821</c:v>
                </c:pt>
                <c:pt idx="6">
                  <c:v>31.309422184675643</c:v>
                </c:pt>
                <c:pt idx="7">
                  <c:v>31.020416173592473</c:v>
                </c:pt>
                <c:pt idx="8">
                  <c:v>30.731410162509295</c:v>
                </c:pt>
                <c:pt idx="9">
                  <c:v>30.442404151426121</c:v>
                </c:pt>
                <c:pt idx="10">
                  <c:v>30.153398140342947</c:v>
                </c:pt>
                <c:pt idx="11">
                  <c:v>29.86439212925977</c:v>
                </c:pt>
                <c:pt idx="12">
                  <c:v>29.575386118176603</c:v>
                </c:pt>
                <c:pt idx="13">
                  <c:v>29.286380107093425</c:v>
                </c:pt>
                <c:pt idx="14">
                  <c:v>28.997374096010248</c:v>
                </c:pt>
                <c:pt idx="15">
                  <c:v>28.708368084927073</c:v>
                </c:pt>
                <c:pt idx="16">
                  <c:v>28.419362073843899</c:v>
                </c:pt>
                <c:pt idx="17">
                  <c:v>28.130356062760722</c:v>
                </c:pt>
                <c:pt idx="18">
                  <c:v>27.841350051677548</c:v>
                </c:pt>
                <c:pt idx="19">
                  <c:v>27.55234404059437</c:v>
                </c:pt>
                <c:pt idx="20">
                  <c:v>27.263338029511203</c:v>
                </c:pt>
                <c:pt idx="21">
                  <c:v>26.974332018428026</c:v>
                </c:pt>
                <c:pt idx="22">
                  <c:v>26.685326007344848</c:v>
                </c:pt>
                <c:pt idx="23">
                  <c:v>26.396319996261674</c:v>
                </c:pt>
                <c:pt idx="24">
                  <c:v>26.1073139851785</c:v>
                </c:pt>
                <c:pt idx="25">
                  <c:v>25.818307974095323</c:v>
                </c:pt>
                <c:pt idx="26">
                  <c:v>25.529301963012148</c:v>
                </c:pt>
                <c:pt idx="27">
                  <c:v>25.240295951928971</c:v>
                </c:pt>
                <c:pt idx="28">
                  <c:v>24.951289940845804</c:v>
                </c:pt>
                <c:pt idx="29">
                  <c:v>24.662283929762626</c:v>
                </c:pt>
                <c:pt idx="30">
                  <c:v>24.373277918679449</c:v>
                </c:pt>
                <c:pt idx="31">
                  <c:v>24.084271907596275</c:v>
                </c:pt>
                <c:pt idx="32">
                  <c:v>23.795265896513101</c:v>
                </c:pt>
                <c:pt idx="33">
                  <c:v>23.506259885429923</c:v>
                </c:pt>
                <c:pt idx="34">
                  <c:v>23.217253874346753</c:v>
                </c:pt>
                <c:pt idx="35">
                  <c:v>22.928247863263575</c:v>
                </c:pt>
                <c:pt idx="36">
                  <c:v>22.639241852180401</c:v>
                </c:pt>
                <c:pt idx="37">
                  <c:v>22.350235841097227</c:v>
                </c:pt>
                <c:pt idx="38">
                  <c:v>22.061229830014053</c:v>
                </c:pt>
                <c:pt idx="39">
                  <c:v>21.772223818930872</c:v>
                </c:pt>
                <c:pt idx="40">
                  <c:v>21.483217807847701</c:v>
                </c:pt>
                <c:pt idx="41">
                  <c:v>21.194211796764524</c:v>
                </c:pt>
                <c:pt idx="42">
                  <c:v>20.905205785681353</c:v>
                </c:pt>
                <c:pt idx="43">
                  <c:v>20.616199774598179</c:v>
                </c:pt>
                <c:pt idx="44">
                  <c:v>20.327193763515002</c:v>
                </c:pt>
                <c:pt idx="45">
                  <c:v>20.038187752431828</c:v>
                </c:pt>
                <c:pt idx="46">
                  <c:v>19.74918174134865</c:v>
                </c:pt>
                <c:pt idx="47">
                  <c:v>19.460175730265476</c:v>
                </c:pt>
                <c:pt idx="48">
                  <c:v>19.171169719182306</c:v>
                </c:pt>
                <c:pt idx="49">
                  <c:v>18.882163708099128</c:v>
                </c:pt>
                <c:pt idx="50">
                  <c:v>18.59315769701595</c:v>
                </c:pt>
                <c:pt idx="51">
                  <c:v>18.304151685932773</c:v>
                </c:pt>
                <c:pt idx="52">
                  <c:v>18.015145674849595</c:v>
                </c:pt>
                <c:pt idx="53">
                  <c:v>17.726139663766418</c:v>
                </c:pt>
                <c:pt idx="54">
                  <c:v>17.437133652683244</c:v>
                </c:pt>
                <c:pt idx="55">
                  <c:v>17.148127641600066</c:v>
                </c:pt>
                <c:pt idx="56">
                  <c:v>16.859121630516892</c:v>
                </c:pt>
                <c:pt idx="57">
                  <c:v>16.570115619433714</c:v>
                </c:pt>
                <c:pt idx="58">
                  <c:v>16.281109608350537</c:v>
                </c:pt>
                <c:pt idx="59">
                  <c:v>15.992103597267361</c:v>
                </c:pt>
                <c:pt idx="60">
                  <c:v>15.703097586184185</c:v>
                </c:pt>
                <c:pt idx="61">
                  <c:v>15.414091575101008</c:v>
                </c:pt>
                <c:pt idx="62">
                  <c:v>15.125085564017832</c:v>
                </c:pt>
                <c:pt idx="63">
                  <c:v>14.836079552934653</c:v>
                </c:pt>
                <c:pt idx="64">
                  <c:v>14.547073541851477</c:v>
                </c:pt>
                <c:pt idx="65">
                  <c:v>14.258067530768303</c:v>
                </c:pt>
                <c:pt idx="66">
                  <c:v>13.969061519685125</c:v>
                </c:pt>
                <c:pt idx="67">
                  <c:v>13.680055508601949</c:v>
                </c:pt>
                <c:pt idx="68">
                  <c:v>13.391049497518772</c:v>
                </c:pt>
                <c:pt idx="69">
                  <c:v>13.102043486435594</c:v>
                </c:pt>
                <c:pt idx="70">
                  <c:v>12.813037475352418</c:v>
                </c:pt>
                <c:pt idx="71">
                  <c:v>12.524031464269243</c:v>
                </c:pt>
                <c:pt idx="72">
                  <c:v>12.235025453186067</c:v>
                </c:pt>
                <c:pt idx="73">
                  <c:v>11.946019442102889</c:v>
                </c:pt>
                <c:pt idx="74">
                  <c:v>11.657013431019713</c:v>
                </c:pt>
                <c:pt idx="75">
                  <c:v>11.368007419936538</c:v>
                </c:pt>
                <c:pt idx="76">
                  <c:v>11.07900140885336</c:v>
                </c:pt>
                <c:pt idx="77">
                  <c:v>10.789995397770184</c:v>
                </c:pt>
                <c:pt idx="78">
                  <c:v>10.50098938668701</c:v>
                </c:pt>
                <c:pt idx="79">
                  <c:v>10.211983375603833</c:v>
                </c:pt>
                <c:pt idx="80">
                  <c:v>9.9229773645206585</c:v>
                </c:pt>
                <c:pt idx="81">
                  <c:v>9.6339713534374809</c:v>
                </c:pt>
                <c:pt idx="82">
                  <c:v>9.3449653423543069</c:v>
                </c:pt>
                <c:pt idx="83">
                  <c:v>9.0559593312711311</c:v>
                </c:pt>
                <c:pt idx="84">
                  <c:v>8.7669533201879553</c:v>
                </c:pt>
                <c:pt idx="85">
                  <c:v>8.4779473091047794</c:v>
                </c:pt>
                <c:pt idx="86">
                  <c:v>8.1889412980216036</c:v>
                </c:pt>
                <c:pt idx="87">
                  <c:v>7.8999352869384278</c:v>
                </c:pt>
                <c:pt idx="88">
                  <c:v>7.6109292758552511</c:v>
                </c:pt>
                <c:pt idx="89">
                  <c:v>7.3219232647720762</c:v>
                </c:pt>
                <c:pt idx="90">
                  <c:v>7.0329172536889004</c:v>
                </c:pt>
                <c:pt idx="91">
                  <c:v>6.7439112426057255</c:v>
                </c:pt>
                <c:pt idx="92">
                  <c:v>6.4549052315225488</c:v>
                </c:pt>
                <c:pt idx="93">
                  <c:v>6.165899220439373</c:v>
                </c:pt>
                <c:pt idx="94">
                  <c:v>5.8768932093561972</c:v>
                </c:pt>
                <c:pt idx="95">
                  <c:v>5.5878871982730223</c:v>
                </c:pt>
                <c:pt idx="96">
                  <c:v>5.2988811871898465</c:v>
                </c:pt>
                <c:pt idx="97">
                  <c:v>5.0098751761066698</c:v>
                </c:pt>
                <c:pt idx="98">
                  <c:v>4.7208691650234949</c:v>
                </c:pt>
                <c:pt idx="99">
                  <c:v>4.431863153940319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0C2-4486-8042-C842F3C01778}"/>
            </c:ext>
          </c:extLst>
        </c:ser>
        <c:ser>
          <c:idx val="14"/>
          <c:order val="14"/>
          <c:tx>
            <c:strRef>
              <c:f>'3D - 1 (2)'!$H$18</c:f>
              <c:strCache>
                <c:ptCount val="1"/>
                <c:pt idx="0">
                  <c:v>7500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(2)'!$I$18:$DD$18</c:f>
              <c:numCache>
                <c:formatCode>0.00</c:formatCode>
                <c:ptCount val="100"/>
                <c:pt idx="0">
                  <c:v>33.184452609058049</c:v>
                </c:pt>
                <c:pt idx="1">
                  <c:v>32.891274749634142</c:v>
                </c:pt>
                <c:pt idx="2">
                  <c:v>32.598096890210222</c:v>
                </c:pt>
                <c:pt idx="3">
                  <c:v>32.304919030786309</c:v>
                </c:pt>
                <c:pt idx="4">
                  <c:v>32.011741171362395</c:v>
                </c:pt>
                <c:pt idx="5">
                  <c:v>31.718563311938489</c:v>
                </c:pt>
                <c:pt idx="6">
                  <c:v>31.425385452514572</c:v>
                </c:pt>
                <c:pt idx="7">
                  <c:v>31.132207593090659</c:v>
                </c:pt>
                <c:pt idx="8">
                  <c:v>30.839029733666742</c:v>
                </c:pt>
                <c:pt idx="9">
                  <c:v>30.545851874242835</c:v>
                </c:pt>
                <c:pt idx="10">
                  <c:v>30.252674014818922</c:v>
                </c:pt>
                <c:pt idx="11">
                  <c:v>29.959496155395005</c:v>
                </c:pt>
                <c:pt idx="12">
                  <c:v>29.666318295971095</c:v>
                </c:pt>
                <c:pt idx="13">
                  <c:v>29.373140436547178</c:v>
                </c:pt>
                <c:pt idx="14">
                  <c:v>29.079962577123268</c:v>
                </c:pt>
                <c:pt idx="15">
                  <c:v>28.786784717699355</c:v>
                </c:pt>
                <c:pt idx="16">
                  <c:v>28.493606858275442</c:v>
                </c:pt>
                <c:pt idx="17">
                  <c:v>28.200428998851528</c:v>
                </c:pt>
                <c:pt idx="18">
                  <c:v>27.907251139427611</c:v>
                </c:pt>
                <c:pt idx="19">
                  <c:v>27.614073280003701</c:v>
                </c:pt>
                <c:pt idx="20">
                  <c:v>27.320895420579792</c:v>
                </c:pt>
                <c:pt idx="21">
                  <c:v>27.027717561155875</c:v>
                </c:pt>
                <c:pt idx="22">
                  <c:v>26.734539701731961</c:v>
                </c:pt>
                <c:pt idx="23">
                  <c:v>26.441361842308044</c:v>
                </c:pt>
                <c:pt idx="24">
                  <c:v>26.148183982884138</c:v>
                </c:pt>
                <c:pt idx="25">
                  <c:v>25.855006123460225</c:v>
                </c:pt>
                <c:pt idx="26">
                  <c:v>25.561828264036308</c:v>
                </c:pt>
                <c:pt idx="27">
                  <c:v>25.268650404612394</c:v>
                </c:pt>
                <c:pt idx="28">
                  <c:v>24.975472545188484</c:v>
                </c:pt>
                <c:pt idx="29">
                  <c:v>24.682294685764571</c:v>
                </c:pt>
                <c:pt idx="30">
                  <c:v>24.389116826340658</c:v>
                </c:pt>
                <c:pt idx="31">
                  <c:v>24.095938966916741</c:v>
                </c:pt>
                <c:pt idx="32">
                  <c:v>23.802761107492831</c:v>
                </c:pt>
                <c:pt idx="33">
                  <c:v>23.509583248068918</c:v>
                </c:pt>
                <c:pt idx="34">
                  <c:v>23.216405388645004</c:v>
                </c:pt>
                <c:pt idx="35">
                  <c:v>22.923227529221091</c:v>
                </c:pt>
                <c:pt idx="36">
                  <c:v>22.630049669797177</c:v>
                </c:pt>
                <c:pt idx="37">
                  <c:v>22.336871810373264</c:v>
                </c:pt>
                <c:pt idx="38">
                  <c:v>22.043693950949351</c:v>
                </c:pt>
                <c:pt idx="39">
                  <c:v>21.750516091525437</c:v>
                </c:pt>
                <c:pt idx="40">
                  <c:v>21.457338232101527</c:v>
                </c:pt>
                <c:pt idx="41">
                  <c:v>21.164160372677614</c:v>
                </c:pt>
                <c:pt idx="42">
                  <c:v>20.870982513253697</c:v>
                </c:pt>
                <c:pt idx="43">
                  <c:v>20.577804653829787</c:v>
                </c:pt>
                <c:pt idx="44">
                  <c:v>20.28462679440587</c:v>
                </c:pt>
                <c:pt idx="45">
                  <c:v>19.99144893498196</c:v>
                </c:pt>
                <c:pt idx="46">
                  <c:v>19.698271075558047</c:v>
                </c:pt>
                <c:pt idx="47">
                  <c:v>19.405093216134134</c:v>
                </c:pt>
                <c:pt idx="48">
                  <c:v>19.11191535671022</c:v>
                </c:pt>
                <c:pt idx="49">
                  <c:v>18.818737497286303</c:v>
                </c:pt>
                <c:pt idx="50">
                  <c:v>18.52555963786239</c:v>
                </c:pt>
                <c:pt idx="51">
                  <c:v>18.232381778438473</c:v>
                </c:pt>
                <c:pt idx="52">
                  <c:v>17.93920391901456</c:v>
                </c:pt>
                <c:pt idx="53">
                  <c:v>17.646026059590646</c:v>
                </c:pt>
                <c:pt idx="54">
                  <c:v>17.352848200166729</c:v>
                </c:pt>
                <c:pt idx="55">
                  <c:v>17.059670340742816</c:v>
                </c:pt>
                <c:pt idx="56">
                  <c:v>16.766492481318899</c:v>
                </c:pt>
                <c:pt idx="57">
                  <c:v>16.473314621894986</c:v>
                </c:pt>
                <c:pt idx="58">
                  <c:v>16.180136762471069</c:v>
                </c:pt>
                <c:pt idx="59">
                  <c:v>15.886958903047155</c:v>
                </c:pt>
                <c:pt idx="60">
                  <c:v>15.593781043623242</c:v>
                </c:pt>
                <c:pt idx="61">
                  <c:v>15.300603184199325</c:v>
                </c:pt>
                <c:pt idx="62">
                  <c:v>15.00742532477541</c:v>
                </c:pt>
                <c:pt idx="63">
                  <c:v>14.714247465351496</c:v>
                </c:pt>
                <c:pt idx="64">
                  <c:v>14.421069605927581</c:v>
                </c:pt>
                <c:pt idx="65">
                  <c:v>14.127891746503668</c:v>
                </c:pt>
                <c:pt idx="66">
                  <c:v>13.834713887079751</c:v>
                </c:pt>
                <c:pt idx="67">
                  <c:v>13.541536027655837</c:v>
                </c:pt>
                <c:pt idx="68">
                  <c:v>13.248358168231922</c:v>
                </c:pt>
                <c:pt idx="69">
                  <c:v>12.955180308808005</c:v>
                </c:pt>
                <c:pt idx="70">
                  <c:v>12.662002449384094</c:v>
                </c:pt>
                <c:pt idx="71">
                  <c:v>12.368824589960177</c:v>
                </c:pt>
                <c:pt idx="72">
                  <c:v>12.075646730536262</c:v>
                </c:pt>
                <c:pt idx="73">
                  <c:v>11.782468871112346</c:v>
                </c:pt>
                <c:pt idx="74">
                  <c:v>11.489291011688433</c:v>
                </c:pt>
                <c:pt idx="75">
                  <c:v>11.196113152264518</c:v>
                </c:pt>
                <c:pt idx="76">
                  <c:v>10.902935292840606</c:v>
                </c:pt>
                <c:pt idx="77">
                  <c:v>10.609757433416691</c:v>
                </c:pt>
                <c:pt idx="78">
                  <c:v>10.316579573992776</c:v>
                </c:pt>
                <c:pt idx="79">
                  <c:v>10.023401714568861</c:v>
                </c:pt>
                <c:pt idx="80">
                  <c:v>9.7302238551449474</c:v>
                </c:pt>
                <c:pt idx="81">
                  <c:v>9.437045995721034</c:v>
                </c:pt>
                <c:pt idx="82">
                  <c:v>9.1438681362971206</c:v>
                </c:pt>
                <c:pt idx="83">
                  <c:v>8.8506902768732054</c:v>
                </c:pt>
                <c:pt idx="84">
                  <c:v>8.557512417449292</c:v>
                </c:pt>
                <c:pt idx="85">
                  <c:v>8.2643345580253786</c:v>
                </c:pt>
                <c:pt idx="86">
                  <c:v>7.9711566986014644</c:v>
                </c:pt>
                <c:pt idx="87">
                  <c:v>7.6779788391775501</c:v>
                </c:pt>
                <c:pt idx="88">
                  <c:v>7.3848009797536358</c:v>
                </c:pt>
                <c:pt idx="89">
                  <c:v>7.0916231203297215</c:v>
                </c:pt>
                <c:pt idx="90">
                  <c:v>6.7984452609058073</c:v>
                </c:pt>
                <c:pt idx="91">
                  <c:v>6.505267401481893</c:v>
                </c:pt>
                <c:pt idx="92">
                  <c:v>6.2120895420579796</c:v>
                </c:pt>
                <c:pt idx="93">
                  <c:v>5.9189116826340653</c:v>
                </c:pt>
                <c:pt idx="94">
                  <c:v>5.625733823210151</c:v>
                </c:pt>
                <c:pt idx="95">
                  <c:v>5.3325559637862376</c:v>
                </c:pt>
                <c:pt idx="96">
                  <c:v>5.0393781043623225</c:v>
                </c:pt>
                <c:pt idx="97">
                  <c:v>4.7462002449384091</c:v>
                </c:pt>
                <c:pt idx="98">
                  <c:v>4.4530223855144948</c:v>
                </c:pt>
                <c:pt idx="99">
                  <c:v>4.1598445260905805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0C2-4486-8042-C842F3C01778}"/>
            </c:ext>
          </c:extLst>
        </c:ser>
        <c:ser>
          <c:idx val="15"/>
          <c:order val="15"/>
          <c:tx>
            <c:strRef>
              <c:f>'3D - 1 (2)'!$H$19</c:f>
              <c:strCache>
                <c:ptCount val="1"/>
                <c:pt idx="0">
                  <c:v>8000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(2)'!$I$19:$DD$19</c:f>
              <c:numCache>
                <c:formatCode>0.00</c:formatCode>
                <c:ptCount val="100"/>
                <c:pt idx="0">
                  <c:v>33.338486081067899</c:v>
                </c:pt>
                <c:pt idx="1">
                  <c:v>33.041351220257233</c:v>
                </c:pt>
                <c:pt idx="2">
                  <c:v>32.744216359446547</c:v>
                </c:pt>
                <c:pt idx="3">
                  <c:v>32.447081498635868</c:v>
                </c:pt>
                <c:pt idx="4">
                  <c:v>32.149946637825188</c:v>
                </c:pt>
                <c:pt idx="5">
                  <c:v>31.852811777014516</c:v>
                </c:pt>
                <c:pt idx="6">
                  <c:v>31.555676916203833</c:v>
                </c:pt>
                <c:pt idx="7">
                  <c:v>31.258542055393153</c:v>
                </c:pt>
                <c:pt idx="8">
                  <c:v>30.961407194582478</c:v>
                </c:pt>
                <c:pt idx="9">
                  <c:v>30.664272333771802</c:v>
                </c:pt>
                <c:pt idx="10">
                  <c:v>30.367137472961119</c:v>
                </c:pt>
                <c:pt idx="11">
                  <c:v>30.070002612150443</c:v>
                </c:pt>
                <c:pt idx="12">
                  <c:v>29.772867751339767</c:v>
                </c:pt>
                <c:pt idx="13">
                  <c:v>29.475732890529084</c:v>
                </c:pt>
                <c:pt idx="14">
                  <c:v>29.178598029718408</c:v>
                </c:pt>
                <c:pt idx="15">
                  <c:v>28.881463168907729</c:v>
                </c:pt>
                <c:pt idx="16">
                  <c:v>28.584328308097053</c:v>
                </c:pt>
                <c:pt idx="17">
                  <c:v>28.287193447286374</c:v>
                </c:pt>
                <c:pt idx="18">
                  <c:v>27.990058586475694</c:v>
                </c:pt>
                <c:pt idx="19">
                  <c:v>27.692923725665015</c:v>
                </c:pt>
                <c:pt idx="20">
                  <c:v>27.395788864854339</c:v>
                </c:pt>
                <c:pt idx="21">
                  <c:v>27.098654004043659</c:v>
                </c:pt>
                <c:pt idx="22">
                  <c:v>26.80151914323298</c:v>
                </c:pt>
                <c:pt idx="23">
                  <c:v>26.504384282422301</c:v>
                </c:pt>
                <c:pt idx="24">
                  <c:v>26.207249421611625</c:v>
                </c:pt>
                <c:pt idx="25">
                  <c:v>25.910114560800945</c:v>
                </c:pt>
                <c:pt idx="26">
                  <c:v>25.612979699990269</c:v>
                </c:pt>
                <c:pt idx="27">
                  <c:v>25.315844839179587</c:v>
                </c:pt>
                <c:pt idx="28">
                  <c:v>25.018709978368911</c:v>
                </c:pt>
                <c:pt idx="29">
                  <c:v>24.721575117558235</c:v>
                </c:pt>
                <c:pt idx="30">
                  <c:v>24.424440256747552</c:v>
                </c:pt>
                <c:pt idx="31">
                  <c:v>24.127305395936872</c:v>
                </c:pt>
                <c:pt idx="32">
                  <c:v>23.8301705351262</c:v>
                </c:pt>
                <c:pt idx="33">
                  <c:v>23.533035674315521</c:v>
                </c:pt>
                <c:pt idx="34">
                  <c:v>23.235900813504838</c:v>
                </c:pt>
                <c:pt idx="35">
                  <c:v>22.938765952694162</c:v>
                </c:pt>
                <c:pt idx="36">
                  <c:v>22.641631091883486</c:v>
                </c:pt>
                <c:pt idx="37">
                  <c:v>22.344496231072803</c:v>
                </c:pt>
                <c:pt idx="38">
                  <c:v>22.047361370262127</c:v>
                </c:pt>
                <c:pt idx="39">
                  <c:v>21.750226509451448</c:v>
                </c:pt>
                <c:pt idx="40">
                  <c:v>21.453091648640772</c:v>
                </c:pt>
                <c:pt idx="41">
                  <c:v>21.155956787830092</c:v>
                </c:pt>
                <c:pt idx="42">
                  <c:v>20.858821927019413</c:v>
                </c:pt>
                <c:pt idx="43">
                  <c:v>20.561687066208734</c:v>
                </c:pt>
                <c:pt idx="44">
                  <c:v>20.264552205398058</c:v>
                </c:pt>
                <c:pt idx="45">
                  <c:v>19.967417344587378</c:v>
                </c:pt>
                <c:pt idx="46">
                  <c:v>19.670282483776699</c:v>
                </c:pt>
                <c:pt idx="47">
                  <c:v>19.373147622966023</c:v>
                </c:pt>
                <c:pt idx="48">
                  <c:v>19.07601276215534</c:v>
                </c:pt>
                <c:pt idx="49">
                  <c:v>18.778877901344661</c:v>
                </c:pt>
                <c:pt idx="50">
                  <c:v>18.481743040533985</c:v>
                </c:pt>
                <c:pt idx="51">
                  <c:v>18.184608179723302</c:v>
                </c:pt>
                <c:pt idx="52">
                  <c:v>17.887473318912622</c:v>
                </c:pt>
                <c:pt idx="53">
                  <c:v>17.590338458101943</c:v>
                </c:pt>
                <c:pt idx="54">
                  <c:v>17.293203597291264</c:v>
                </c:pt>
                <c:pt idx="55">
                  <c:v>16.996068736480581</c:v>
                </c:pt>
                <c:pt idx="56">
                  <c:v>16.698933875669901</c:v>
                </c:pt>
                <c:pt idx="57">
                  <c:v>16.401799014859222</c:v>
                </c:pt>
                <c:pt idx="58">
                  <c:v>16.104664154048542</c:v>
                </c:pt>
                <c:pt idx="59">
                  <c:v>15.807529293237861</c:v>
                </c:pt>
                <c:pt idx="60">
                  <c:v>15.510394432427184</c:v>
                </c:pt>
                <c:pt idx="61">
                  <c:v>15.213259571616501</c:v>
                </c:pt>
                <c:pt idx="62">
                  <c:v>14.916124710805823</c:v>
                </c:pt>
                <c:pt idx="63">
                  <c:v>14.618989849995142</c:v>
                </c:pt>
                <c:pt idx="64">
                  <c:v>14.321854989184461</c:v>
                </c:pt>
                <c:pt idx="65">
                  <c:v>14.024720128373783</c:v>
                </c:pt>
                <c:pt idx="66">
                  <c:v>13.727585267563102</c:v>
                </c:pt>
                <c:pt idx="67">
                  <c:v>13.430450406752421</c:v>
                </c:pt>
                <c:pt idx="68">
                  <c:v>13.133315545941743</c:v>
                </c:pt>
                <c:pt idx="69">
                  <c:v>12.836180685131062</c:v>
                </c:pt>
                <c:pt idx="70">
                  <c:v>12.539045824320381</c:v>
                </c:pt>
                <c:pt idx="71">
                  <c:v>12.241910963509701</c:v>
                </c:pt>
                <c:pt idx="72">
                  <c:v>11.944776102699022</c:v>
                </c:pt>
                <c:pt idx="73">
                  <c:v>11.647641241888341</c:v>
                </c:pt>
                <c:pt idx="74">
                  <c:v>11.350506381077663</c:v>
                </c:pt>
                <c:pt idx="75">
                  <c:v>11.053371520266982</c:v>
                </c:pt>
                <c:pt idx="76">
                  <c:v>10.756236659456302</c:v>
                </c:pt>
                <c:pt idx="77">
                  <c:v>10.459101798645623</c:v>
                </c:pt>
                <c:pt idx="78">
                  <c:v>10.161966937834944</c:v>
                </c:pt>
                <c:pt idx="79">
                  <c:v>9.8648320770242641</c:v>
                </c:pt>
                <c:pt idx="80">
                  <c:v>9.5676972162135847</c:v>
                </c:pt>
                <c:pt idx="81">
                  <c:v>9.2705623554029053</c:v>
                </c:pt>
                <c:pt idx="82">
                  <c:v>8.9734274945922259</c:v>
                </c:pt>
                <c:pt idx="83">
                  <c:v>8.6762926337815482</c:v>
                </c:pt>
                <c:pt idx="84">
                  <c:v>8.3791577729708688</c:v>
                </c:pt>
                <c:pt idx="85">
                  <c:v>8.0820229121601894</c:v>
                </c:pt>
                <c:pt idx="86">
                  <c:v>7.78488805134951</c:v>
                </c:pt>
                <c:pt idx="87">
                  <c:v>7.4877531905388315</c:v>
                </c:pt>
                <c:pt idx="88">
                  <c:v>7.1906183297281512</c:v>
                </c:pt>
                <c:pt idx="89">
                  <c:v>6.8934834689174718</c:v>
                </c:pt>
                <c:pt idx="90">
                  <c:v>6.5963486081067924</c:v>
                </c:pt>
                <c:pt idx="91">
                  <c:v>6.2992137472961129</c:v>
                </c:pt>
                <c:pt idx="92">
                  <c:v>6.0020788864854344</c:v>
                </c:pt>
                <c:pt idx="93">
                  <c:v>5.704944025674755</c:v>
                </c:pt>
                <c:pt idx="94">
                  <c:v>5.4078091648640756</c:v>
                </c:pt>
                <c:pt idx="95">
                  <c:v>5.1106743040533962</c:v>
                </c:pt>
                <c:pt idx="96">
                  <c:v>4.8135394432427177</c:v>
                </c:pt>
                <c:pt idx="97">
                  <c:v>4.5164045824320382</c:v>
                </c:pt>
                <c:pt idx="98">
                  <c:v>4.2192697216213579</c:v>
                </c:pt>
                <c:pt idx="99">
                  <c:v>3.922134860810679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0C2-4486-8042-C842F3C01778}"/>
            </c:ext>
          </c:extLst>
        </c:ser>
        <c:ser>
          <c:idx val="16"/>
          <c:order val="16"/>
          <c:tx>
            <c:strRef>
              <c:f>'3D - 1 (2)'!$H$20</c:f>
              <c:strCache>
                <c:ptCount val="1"/>
                <c:pt idx="0">
                  <c:v>8500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(2)'!$I$20:$DD$20</c:f>
              <c:numCache>
                <c:formatCode>0.00</c:formatCode>
                <c:ptCount val="100"/>
                <c:pt idx="0">
                  <c:v>33.50181733887085</c:v>
                </c:pt>
                <c:pt idx="1">
                  <c:v>33.200916812540967</c:v>
                </c:pt>
                <c:pt idx="2">
                  <c:v>32.900016286211091</c:v>
                </c:pt>
                <c:pt idx="3">
                  <c:v>32.599115759881201</c:v>
                </c:pt>
                <c:pt idx="4">
                  <c:v>32.298215233551311</c:v>
                </c:pt>
                <c:pt idx="5">
                  <c:v>31.997314707221435</c:v>
                </c:pt>
                <c:pt idx="6">
                  <c:v>31.696414180891548</c:v>
                </c:pt>
                <c:pt idx="7">
                  <c:v>31.395513654561658</c:v>
                </c:pt>
                <c:pt idx="8">
                  <c:v>31.094613128231778</c:v>
                </c:pt>
                <c:pt idx="9">
                  <c:v>30.793712601901895</c:v>
                </c:pt>
                <c:pt idx="10">
                  <c:v>30.492812075572008</c:v>
                </c:pt>
                <c:pt idx="11">
                  <c:v>30.191911549242125</c:v>
                </c:pt>
                <c:pt idx="12">
                  <c:v>29.891011022912242</c:v>
                </c:pt>
                <c:pt idx="13">
                  <c:v>29.590110496582358</c:v>
                </c:pt>
                <c:pt idx="14">
                  <c:v>29.289209970252472</c:v>
                </c:pt>
                <c:pt idx="15">
                  <c:v>28.988309443922585</c:v>
                </c:pt>
                <c:pt idx="16">
                  <c:v>28.687408917592709</c:v>
                </c:pt>
                <c:pt idx="17">
                  <c:v>28.386508391262822</c:v>
                </c:pt>
                <c:pt idx="18">
                  <c:v>28.085607864932939</c:v>
                </c:pt>
                <c:pt idx="19">
                  <c:v>27.784707338603049</c:v>
                </c:pt>
                <c:pt idx="20">
                  <c:v>27.483806812273169</c:v>
                </c:pt>
                <c:pt idx="21">
                  <c:v>27.182906285943286</c:v>
                </c:pt>
                <c:pt idx="22">
                  <c:v>26.882005759613399</c:v>
                </c:pt>
                <c:pt idx="23">
                  <c:v>26.581105233283516</c:v>
                </c:pt>
                <c:pt idx="24">
                  <c:v>26.280204706953633</c:v>
                </c:pt>
                <c:pt idx="25">
                  <c:v>25.979304180623746</c:v>
                </c:pt>
                <c:pt idx="26">
                  <c:v>25.678403654293863</c:v>
                </c:pt>
                <c:pt idx="27">
                  <c:v>25.377503127963976</c:v>
                </c:pt>
                <c:pt idx="28">
                  <c:v>25.076602601634097</c:v>
                </c:pt>
                <c:pt idx="29">
                  <c:v>24.77570207530421</c:v>
                </c:pt>
                <c:pt idx="30">
                  <c:v>24.474801548974323</c:v>
                </c:pt>
                <c:pt idx="31">
                  <c:v>24.17390102264444</c:v>
                </c:pt>
                <c:pt idx="32">
                  <c:v>23.873000496314557</c:v>
                </c:pt>
                <c:pt idx="33">
                  <c:v>23.572099969984674</c:v>
                </c:pt>
                <c:pt idx="34">
                  <c:v>23.271199443654787</c:v>
                </c:pt>
                <c:pt idx="35">
                  <c:v>22.970298917324904</c:v>
                </c:pt>
                <c:pt idx="36">
                  <c:v>22.669398390995021</c:v>
                </c:pt>
                <c:pt idx="37">
                  <c:v>22.368497864665134</c:v>
                </c:pt>
                <c:pt idx="38">
                  <c:v>22.067597338335251</c:v>
                </c:pt>
                <c:pt idx="39">
                  <c:v>21.766696812005364</c:v>
                </c:pt>
                <c:pt idx="40">
                  <c:v>21.465796285675484</c:v>
                </c:pt>
                <c:pt idx="41">
                  <c:v>21.164895759345598</c:v>
                </c:pt>
                <c:pt idx="42">
                  <c:v>20.863995233015711</c:v>
                </c:pt>
                <c:pt idx="43">
                  <c:v>20.563094706685831</c:v>
                </c:pt>
                <c:pt idx="44">
                  <c:v>20.262194180355944</c:v>
                </c:pt>
                <c:pt idx="45">
                  <c:v>19.961293654026061</c:v>
                </c:pt>
                <c:pt idx="46">
                  <c:v>19.660393127696175</c:v>
                </c:pt>
                <c:pt idx="47">
                  <c:v>19.359492601366291</c:v>
                </c:pt>
                <c:pt idx="48">
                  <c:v>19.058592075036408</c:v>
                </c:pt>
                <c:pt idx="49">
                  <c:v>18.757691548706518</c:v>
                </c:pt>
                <c:pt idx="50">
                  <c:v>18.456791022376635</c:v>
                </c:pt>
                <c:pt idx="51">
                  <c:v>18.155890496046748</c:v>
                </c:pt>
                <c:pt idx="52">
                  <c:v>17.854989969716861</c:v>
                </c:pt>
                <c:pt idx="53">
                  <c:v>17.554089443386978</c:v>
                </c:pt>
                <c:pt idx="54">
                  <c:v>17.253188917057088</c:v>
                </c:pt>
                <c:pt idx="55">
                  <c:v>16.952288390727205</c:v>
                </c:pt>
                <c:pt idx="56">
                  <c:v>16.651387864397318</c:v>
                </c:pt>
                <c:pt idx="57">
                  <c:v>16.350487338067435</c:v>
                </c:pt>
                <c:pt idx="58">
                  <c:v>16.049586811737548</c:v>
                </c:pt>
                <c:pt idx="59">
                  <c:v>15.748686285407659</c:v>
                </c:pt>
                <c:pt idx="60">
                  <c:v>15.447785759077778</c:v>
                </c:pt>
                <c:pt idx="61">
                  <c:v>15.146885232747886</c:v>
                </c:pt>
                <c:pt idx="62">
                  <c:v>14.845984706418001</c:v>
                </c:pt>
                <c:pt idx="63">
                  <c:v>14.545084180088114</c:v>
                </c:pt>
                <c:pt idx="64">
                  <c:v>14.244183653758229</c:v>
                </c:pt>
                <c:pt idx="65">
                  <c:v>13.943283127428344</c:v>
                </c:pt>
                <c:pt idx="66">
                  <c:v>13.642382601098458</c:v>
                </c:pt>
                <c:pt idx="67">
                  <c:v>13.341482074768571</c:v>
                </c:pt>
                <c:pt idx="68">
                  <c:v>13.040581548438686</c:v>
                </c:pt>
                <c:pt idx="69">
                  <c:v>12.739681022108799</c:v>
                </c:pt>
                <c:pt idx="70">
                  <c:v>12.438780495778914</c:v>
                </c:pt>
                <c:pt idx="71">
                  <c:v>12.137879969449028</c:v>
                </c:pt>
                <c:pt idx="72">
                  <c:v>11.836979443119143</c:v>
                </c:pt>
                <c:pt idx="73">
                  <c:v>11.536078916789256</c:v>
                </c:pt>
                <c:pt idx="74">
                  <c:v>11.235178390459369</c:v>
                </c:pt>
                <c:pt idx="75">
                  <c:v>10.934277864129484</c:v>
                </c:pt>
                <c:pt idx="76">
                  <c:v>10.633377337799599</c:v>
                </c:pt>
                <c:pt idx="77">
                  <c:v>10.332476811469714</c:v>
                </c:pt>
                <c:pt idx="78">
                  <c:v>10.031576285139829</c:v>
                </c:pt>
                <c:pt idx="79">
                  <c:v>9.7306757588099426</c:v>
                </c:pt>
                <c:pt idx="80">
                  <c:v>9.4297752324800577</c:v>
                </c:pt>
                <c:pt idx="81">
                  <c:v>9.1288747061501727</c:v>
                </c:pt>
                <c:pt idx="82">
                  <c:v>8.8279741798202878</c:v>
                </c:pt>
                <c:pt idx="83">
                  <c:v>8.5270736534904028</c:v>
                </c:pt>
                <c:pt idx="84">
                  <c:v>8.2261731271605179</c:v>
                </c:pt>
                <c:pt idx="85">
                  <c:v>7.925272600830632</c:v>
                </c:pt>
                <c:pt idx="86">
                  <c:v>7.6243720745007462</c:v>
                </c:pt>
                <c:pt idx="87">
                  <c:v>7.3234715481708612</c:v>
                </c:pt>
                <c:pt idx="88">
                  <c:v>7.0225710218409763</c:v>
                </c:pt>
                <c:pt idx="89">
                  <c:v>6.7216704955110904</c:v>
                </c:pt>
                <c:pt idx="90">
                  <c:v>6.4207699691812055</c:v>
                </c:pt>
                <c:pt idx="91">
                  <c:v>6.1198694428513205</c:v>
                </c:pt>
                <c:pt idx="92">
                  <c:v>5.8189689165214347</c:v>
                </c:pt>
                <c:pt idx="93">
                  <c:v>5.5180683901915497</c:v>
                </c:pt>
                <c:pt idx="94">
                  <c:v>5.2171678638616648</c:v>
                </c:pt>
                <c:pt idx="95">
                  <c:v>4.9162673375317789</c:v>
                </c:pt>
                <c:pt idx="96">
                  <c:v>4.615366811201894</c:v>
                </c:pt>
                <c:pt idx="97">
                  <c:v>4.314466284872009</c:v>
                </c:pt>
                <c:pt idx="98">
                  <c:v>4.0135657585421232</c:v>
                </c:pt>
                <c:pt idx="99">
                  <c:v>3.7126652322122382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0C2-4486-8042-C842F3C01778}"/>
            </c:ext>
          </c:extLst>
        </c:ser>
        <c:ser>
          <c:idx val="17"/>
          <c:order val="17"/>
          <c:tx>
            <c:strRef>
              <c:f>'3D - 1 (2)'!$H$21</c:f>
              <c:strCache>
                <c:ptCount val="1"/>
                <c:pt idx="0">
                  <c:v>9000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(2)'!$I$21:$DD$21</c:f>
              <c:numCache>
                <c:formatCode>0.00</c:formatCode>
                <c:ptCount val="100"/>
                <c:pt idx="0">
                  <c:v>33.671681029984988</c:v>
                </c:pt>
                <c:pt idx="1">
                  <c:v>33.367186441907364</c:v>
                </c:pt>
                <c:pt idx="2">
                  <c:v>33.062691853829733</c:v>
                </c:pt>
                <c:pt idx="3">
                  <c:v>32.758197265752109</c:v>
                </c:pt>
                <c:pt idx="4">
                  <c:v>32.453702677674478</c:v>
                </c:pt>
                <c:pt idx="5">
                  <c:v>32.149208089596847</c:v>
                </c:pt>
                <c:pt idx="6">
                  <c:v>31.844713501519227</c:v>
                </c:pt>
                <c:pt idx="7">
                  <c:v>31.540218913441596</c:v>
                </c:pt>
                <c:pt idx="8">
                  <c:v>31.235724325363964</c:v>
                </c:pt>
                <c:pt idx="9">
                  <c:v>30.931229737286341</c:v>
                </c:pt>
                <c:pt idx="10">
                  <c:v>30.626735149208717</c:v>
                </c:pt>
                <c:pt idx="11">
                  <c:v>30.322240561131089</c:v>
                </c:pt>
                <c:pt idx="12">
                  <c:v>30.017745973053465</c:v>
                </c:pt>
                <c:pt idx="13">
                  <c:v>29.713251384975834</c:v>
                </c:pt>
                <c:pt idx="14">
                  <c:v>29.408756796898203</c:v>
                </c:pt>
                <c:pt idx="15">
                  <c:v>29.104262208820579</c:v>
                </c:pt>
                <c:pt idx="16">
                  <c:v>28.799767620742955</c:v>
                </c:pt>
                <c:pt idx="17">
                  <c:v>28.495273032665327</c:v>
                </c:pt>
                <c:pt idx="18">
                  <c:v>28.1907784445877</c:v>
                </c:pt>
                <c:pt idx="19">
                  <c:v>27.886283856510072</c:v>
                </c:pt>
                <c:pt idx="20">
                  <c:v>27.581789268432448</c:v>
                </c:pt>
                <c:pt idx="21">
                  <c:v>27.277294680354821</c:v>
                </c:pt>
                <c:pt idx="22">
                  <c:v>26.97280009227719</c:v>
                </c:pt>
                <c:pt idx="23">
                  <c:v>26.668305504199562</c:v>
                </c:pt>
                <c:pt idx="24">
                  <c:v>26.363810916121938</c:v>
                </c:pt>
                <c:pt idx="25">
                  <c:v>26.059316328044311</c:v>
                </c:pt>
                <c:pt idx="26">
                  <c:v>25.754821739966683</c:v>
                </c:pt>
                <c:pt idx="27">
                  <c:v>25.450327151889056</c:v>
                </c:pt>
                <c:pt idx="28">
                  <c:v>25.145832563811432</c:v>
                </c:pt>
                <c:pt idx="29">
                  <c:v>24.841337975733804</c:v>
                </c:pt>
                <c:pt idx="30">
                  <c:v>24.536843387656177</c:v>
                </c:pt>
                <c:pt idx="31">
                  <c:v>24.232348799578549</c:v>
                </c:pt>
                <c:pt idx="32">
                  <c:v>23.927854211500925</c:v>
                </c:pt>
                <c:pt idx="33">
                  <c:v>23.623359623423294</c:v>
                </c:pt>
                <c:pt idx="34">
                  <c:v>23.318865035345667</c:v>
                </c:pt>
                <c:pt idx="35">
                  <c:v>23.014370447268039</c:v>
                </c:pt>
                <c:pt idx="36">
                  <c:v>22.709875859190419</c:v>
                </c:pt>
                <c:pt idx="37">
                  <c:v>22.405381271112788</c:v>
                </c:pt>
                <c:pt idx="38">
                  <c:v>22.10088668303516</c:v>
                </c:pt>
                <c:pt idx="39">
                  <c:v>21.796392094957532</c:v>
                </c:pt>
                <c:pt idx="40">
                  <c:v>21.491897506879912</c:v>
                </c:pt>
                <c:pt idx="41">
                  <c:v>21.187402918802285</c:v>
                </c:pt>
                <c:pt idx="42">
                  <c:v>20.882908330724653</c:v>
                </c:pt>
                <c:pt idx="43">
                  <c:v>20.578413742647026</c:v>
                </c:pt>
                <c:pt idx="44">
                  <c:v>20.273919154569398</c:v>
                </c:pt>
                <c:pt idx="45">
                  <c:v>19.969424566491774</c:v>
                </c:pt>
                <c:pt idx="46">
                  <c:v>19.664929978414147</c:v>
                </c:pt>
                <c:pt idx="47">
                  <c:v>19.360435390336519</c:v>
                </c:pt>
                <c:pt idx="48">
                  <c:v>19.055940802258892</c:v>
                </c:pt>
                <c:pt idx="49">
                  <c:v>18.751446214181264</c:v>
                </c:pt>
                <c:pt idx="50">
                  <c:v>18.446951626103633</c:v>
                </c:pt>
                <c:pt idx="51">
                  <c:v>18.142457038026006</c:v>
                </c:pt>
                <c:pt idx="52">
                  <c:v>17.837962449948378</c:v>
                </c:pt>
                <c:pt idx="53">
                  <c:v>17.533467861870751</c:v>
                </c:pt>
                <c:pt idx="54">
                  <c:v>17.22897327379312</c:v>
                </c:pt>
                <c:pt idx="55">
                  <c:v>16.924478685715492</c:v>
                </c:pt>
                <c:pt idx="56">
                  <c:v>16.619984097637865</c:v>
                </c:pt>
                <c:pt idx="57">
                  <c:v>16.315489509560233</c:v>
                </c:pt>
                <c:pt idx="58">
                  <c:v>16.010994921482606</c:v>
                </c:pt>
                <c:pt idx="59">
                  <c:v>15.706500333404977</c:v>
                </c:pt>
                <c:pt idx="60">
                  <c:v>15.402005745327349</c:v>
                </c:pt>
                <c:pt idx="61">
                  <c:v>15.097511157249722</c:v>
                </c:pt>
                <c:pt idx="62">
                  <c:v>14.793016569172091</c:v>
                </c:pt>
                <c:pt idx="63">
                  <c:v>14.488521981094461</c:v>
                </c:pt>
                <c:pt idx="64">
                  <c:v>14.184027393016834</c:v>
                </c:pt>
                <c:pt idx="65">
                  <c:v>13.879532804939206</c:v>
                </c:pt>
                <c:pt idx="66">
                  <c:v>13.575038216861577</c:v>
                </c:pt>
                <c:pt idx="67">
                  <c:v>13.270543628783948</c:v>
                </c:pt>
                <c:pt idx="68">
                  <c:v>12.96604904070632</c:v>
                </c:pt>
                <c:pt idx="69">
                  <c:v>12.661554452628689</c:v>
                </c:pt>
                <c:pt idx="70">
                  <c:v>12.357059864551061</c:v>
                </c:pt>
                <c:pt idx="71">
                  <c:v>12.052565276473432</c:v>
                </c:pt>
                <c:pt idx="72">
                  <c:v>11.748070688395805</c:v>
                </c:pt>
                <c:pt idx="73">
                  <c:v>11.443576100318175</c:v>
                </c:pt>
                <c:pt idx="74">
                  <c:v>11.139081512240548</c:v>
                </c:pt>
                <c:pt idx="75">
                  <c:v>10.834586924162918</c:v>
                </c:pt>
                <c:pt idx="76">
                  <c:v>10.530092336085291</c:v>
                </c:pt>
                <c:pt idx="77">
                  <c:v>10.225597748007663</c:v>
                </c:pt>
                <c:pt idx="78">
                  <c:v>9.9211031599300341</c:v>
                </c:pt>
                <c:pt idx="79">
                  <c:v>9.6166085718524066</c:v>
                </c:pt>
                <c:pt idx="80">
                  <c:v>9.3121139837747773</c:v>
                </c:pt>
                <c:pt idx="81">
                  <c:v>9.0076193956971515</c:v>
                </c:pt>
                <c:pt idx="82">
                  <c:v>8.703124807619524</c:v>
                </c:pt>
                <c:pt idx="83">
                  <c:v>8.3986302195418965</c:v>
                </c:pt>
                <c:pt idx="84">
                  <c:v>8.094135631464269</c:v>
                </c:pt>
                <c:pt idx="85">
                  <c:v>7.7896410433866405</c:v>
                </c:pt>
                <c:pt idx="86">
                  <c:v>7.485146455309013</c:v>
                </c:pt>
                <c:pt idx="87">
                  <c:v>7.1806518672313846</c:v>
                </c:pt>
                <c:pt idx="88">
                  <c:v>6.8761572791537562</c:v>
                </c:pt>
                <c:pt idx="89">
                  <c:v>6.5716626910761287</c:v>
                </c:pt>
                <c:pt idx="90">
                  <c:v>6.2671681029985002</c:v>
                </c:pt>
                <c:pt idx="91">
                  <c:v>5.9626735149208727</c:v>
                </c:pt>
                <c:pt idx="92">
                  <c:v>5.6581789268432452</c:v>
                </c:pt>
                <c:pt idx="93">
                  <c:v>5.3536843387656177</c:v>
                </c:pt>
                <c:pt idx="94">
                  <c:v>5.0491897506879893</c:v>
                </c:pt>
                <c:pt idx="95">
                  <c:v>4.7446951626103608</c:v>
                </c:pt>
                <c:pt idx="96">
                  <c:v>4.4402005745327333</c:v>
                </c:pt>
                <c:pt idx="97">
                  <c:v>4.1357059864551058</c:v>
                </c:pt>
                <c:pt idx="98">
                  <c:v>3.8312113983774778</c:v>
                </c:pt>
                <c:pt idx="99">
                  <c:v>3.5267168102998498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0C2-4486-8042-C842F3C01778}"/>
            </c:ext>
          </c:extLst>
        </c:ser>
        <c:ser>
          <c:idx val="18"/>
          <c:order val="18"/>
          <c:tx>
            <c:strRef>
              <c:f>'3D - 1 (2)'!$H$22</c:f>
              <c:strCache>
                <c:ptCount val="1"/>
                <c:pt idx="0">
                  <c:v>9500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(2)'!$I$22:$DD$22</c:f>
              <c:numCache>
                <c:formatCode>0.00</c:formatCode>
                <c:ptCount val="100"/>
                <c:pt idx="0">
                  <c:v>33.846009521660008</c:v>
                </c:pt>
                <c:pt idx="1">
                  <c:v>33.538075742232891</c:v>
                </c:pt>
                <c:pt idx="2">
                  <c:v>33.23014196280576</c:v>
                </c:pt>
                <c:pt idx="3">
                  <c:v>32.922208183378629</c:v>
                </c:pt>
                <c:pt idx="4">
                  <c:v>32.614274403951505</c:v>
                </c:pt>
                <c:pt idx="5">
                  <c:v>32.306340624524381</c:v>
                </c:pt>
                <c:pt idx="6">
                  <c:v>31.998406845097257</c:v>
                </c:pt>
                <c:pt idx="7">
                  <c:v>31.690473065670133</c:v>
                </c:pt>
                <c:pt idx="8">
                  <c:v>31.382539286243006</c:v>
                </c:pt>
                <c:pt idx="9">
                  <c:v>31.074605506815882</c:v>
                </c:pt>
                <c:pt idx="10">
                  <c:v>30.766671727388754</c:v>
                </c:pt>
                <c:pt idx="11">
                  <c:v>30.458737947961627</c:v>
                </c:pt>
                <c:pt idx="12">
                  <c:v>30.150804168534503</c:v>
                </c:pt>
                <c:pt idx="13">
                  <c:v>29.842870389107382</c:v>
                </c:pt>
                <c:pt idx="14">
                  <c:v>29.534936609680251</c:v>
                </c:pt>
                <c:pt idx="15">
                  <c:v>29.227002830253124</c:v>
                </c:pt>
                <c:pt idx="16">
                  <c:v>28.919069050825996</c:v>
                </c:pt>
                <c:pt idx="17">
                  <c:v>28.611135271398876</c:v>
                </c:pt>
                <c:pt idx="18">
                  <c:v>28.303201491971745</c:v>
                </c:pt>
                <c:pt idx="19">
                  <c:v>27.995267712544624</c:v>
                </c:pt>
                <c:pt idx="20">
                  <c:v>27.6873339331175</c:v>
                </c:pt>
                <c:pt idx="21">
                  <c:v>27.379400153690373</c:v>
                </c:pt>
                <c:pt idx="22">
                  <c:v>27.071466374263245</c:v>
                </c:pt>
                <c:pt idx="23">
                  <c:v>26.763532594836118</c:v>
                </c:pt>
                <c:pt idx="24">
                  <c:v>26.455598815408994</c:v>
                </c:pt>
                <c:pt idx="25">
                  <c:v>26.14766503598187</c:v>
                </c:pt>
                <c:pt idx="26">
                  <c:v>25.839731256554742</c:v>
                </c:pt>
                <c:pt idx="27">
                  <c:v>25.531797477127615</c:v>
                </c:pt>
                <c:pt idx="28">
                  <c:v>25.223863697700494</c:v>
                </c:pt>
                <c:pt idx="29">
                  <c:v>24.915929918273367</c:v>
                </c:pt>
                <c:pt idx="30">
                  <c:v>24.607996138846239</c:v>
                </c:pt>
                <c:pt idx="31">
                  <c:v>24.300062359419112</c:v>
                </c:pt>
                <c:pt idx="32">
                  <c:v>23.992128579991988</c:v>
                </c:pt>
                <c:pt idx="33">
                  <c:v>23.684194800564864</c:v>
                </c:pt>
                <c:pt idx="34">
                  <c:v>23.376261021137736</c:v>
                </c:pt>
                <c:pt idx="35">
                  <c:v>23.068327241710612</c:v>
                </c:pt>
                <c:pt idx="36">
                  <c:v>22.760393462283488</c:v>
                </c:pt>
                <c:pt idx="37">
                  <c:v>22.452459682856361</c:v>
                </c:pt>
                <c:pt idx="38">
                  <c:v>22.144525903429233</c:v>
                </c:pt>
                <c:pt idx="39">
                  <c:v>21.836592124002106</c:v>
                </c:pt>
                <c:pt idx="40">
                  <c:v>21.528658344574982</c:v>
                </c:pt>
                <c:pt idx="41">
                  <c:v>21.220724565147858</c:v>
                </c:pt>
                <c:pt idx="42">
                  <c:v>20.91279078572073</c:v>
                </c:pt>
                <c:pt idx="43">
                  <c:v>20.604857006293607</c:v>
                </c:pt>
                <c:pt idx="44">
                  <c:v>20.296923226866479</c:v>
                </c:pt>
                <c:pt idx="45">
                  <c:v>19.988989447439351</c:v>
                </c:pt>
                <c:pt idx="46">
                  <c:v>19.681055668012227</c:v>
                </c:pt>
                <c:pt idx="47">
                  <c:v>19.373121888585104</c:v>
                </c:pt>
                <c:pt idx="48">
                  <c:v>19.065188109157976</c:v>
                </c:pt>
                <c:pt idx="49">
                  <c:v>18.757254329730848</c:v>
                </c:pt>
                <c:pt idx="50">
                  <c:v>18.449320550303721</c:v>
                </c:pt>
                <c:pt idx="51">
                  <c:v>18.141386770876593</c:v>
                </c:pt>
                <c:pt idx="52">
                  <c:v>17.833452991449466</c:v>
                </c:pt>
                <c:pt idx="53">
                  <c:v>17.525519212022338</c:v>
                </c:pt>
                <c:pt idx="54">
                  <c:v>17.217585432595211</c:v>
                </c:pt>
                <c:pt idx="55">
                  <c:v>16.909651653168083</c:v>
                </c:pt>
                <c:pt idx="56">
                  <c:v>16.601717873740956</c:v>
                </c:pt>
                <c:pt idx="57">
                  <c:v>16.293784094313828</c:v>
                </c:pt>
                <c:pt idx="58">
                  <c:v>15.985850314886701</c:v>
                </c:pt>
                <c:pt idx="59">
                  <c:v>15.677916535459575</c:v>
                </c:pt>
                <c:pt idx="60">
                  <c:v>15.369982756032449</c:v>
                </c:pt>
                <c:pt idx="61">
                  <c:v>15.062048976605316</c:v>
                </c:pt>
                <c:pt idx="62">
                  <c:v>14.754115197178191</c:v>
                </c:pt>
                <c:pt idx="63">
                  <c:v>14.446181417751065</c:v>
                </c:pt>
                <c:pt idx="64">
                  <c:v>14.138247638323939</c:v>
                </c:pt>
                <c:pt idx="65">
                  <c:v>13.83031385889681</c:v>
                </c:pt>
                <c:pt idx="66">
                  <c:v>13.522380079469682</c:v>
                </c:pt>
                <c:pt idx="67">
                  <c:v>13.214446300042555</c:v>
                </c:pt>
                <c:pt idx="68">
                  <c:v>12.906512520615427</c:v>
                </c:pt>
                <c:pt idx="69">
                  <c:v>12.598578741188298</c:v>
                </c:pt>
                <c:pt idx="70">
                  <c:v>12.290644961761172</c:v>
                </c:pt>
                <c:pt idx="71">
                  <c:v>11.982711182334045</c:v>
                </c:pt>
                <c:pt idx="72">
                  <c:v>11.674777402906916</c:v>
                </c:pt>
                <c:pt idx="73">
                  <c:v>11.366843623479788</c:v>
                </c:pt>
                <c:pt idx="74">
                  <c:v>11.058909844052662</c:v>
                </c:pt>
                <c:pt idx="75">
                  <c:v>10.750976064625535</c:v>
                </c:pt>
                <c:pt idx="76">
                  <c:v>10.443042285198409</c:v>
                </c:pt>
                <c:pt idx="77">
                  <c:v>10.135108505771282</c:v>
                </c:pt>
                <c:pt idx="78">
                  <c:v>9.827174726344154</c:v>
                </c:pt>
                <c:pt idx="79">
                  <c:v>9.5192409469170283</c:v>
                </c:pt>
                <c:pt idx="80">
                  <c:v>9.2113071674899007</c:v>
                </c:pt>
                <c:pt idx="81">
                  <c:v>8.903373388062775</c:v>
                </c:pt>
                <c:pt idx="82">
                  <c:v>8.5954396086356475</c:v>
                </c:pt>
                <c:pt idx="83">
                  <c:v>8.2875058292085217</c:v>
                </c:pt>
                <c:pt idx="84">
                  <c:v>7.9795720497813951</c:v>
                </c:pt>
                <c:pt idx="85">
                  <c:v>7.6716382703542694</c:v>
                </c:pt>
                <c:pt idx="86">
                  <c:v>7.3637044909271419</c:v>
                </c:pt>
                <c:pt idx="87">
                  <c:v>7.0557707115000152</c:v>
                </c:pt>
                <c:pt idx="88">
                  <c:v>6.7478369320728886</c:v>
                </c:pt>
                <c:pt idx="89">
                  <c:v>6.439903152645762</c:v>
                </c:pt>
                <c:pt idx="90">
                  <c:v>6.1319693732186344</c:v>
                </c:pt>
                <c:pt idx="91">
                  <c:v>5.8240355937915078</c:v>
                </c:pt>
                <c:pt idx="92">
                  <c:v>5.5161018143643821</c:v>
                </c:pt>
                <c:pt idx="93">
                  <c:v>5.2081680349372546</c:v>
                </c:pt>
                <c:pt idx="94">
                  <c:v>4.9002342555101279</c:v>
                </c:pt>
                <c:pt idx="95">
                  <c:v>4.5923004760830022</c:v>
                </c:pt>
                <c:pt idx="96">
                  <c:v>4.2843666966558756</c:v>
                </c:pt>
                <c:pt idx="97">
                  <c:v>3.976432917228748</c:v>
                </c:pt>
                <c:pt idx="98">
                  <c:v>3.6684991378016223</c:v>
                </c:pt>
                <c:pt idx="99">
                  <c:v>3.3605653583744952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0C2-4486-8042-C842F3C01778}"/>
            </c:ext>
          </c:extLst>
        </c:ser>
        <c:ser>
          <c:idx val="19"/>
          <c:order val="19"/>
          <c:tx>
            <c:strRef>
              <c:f>'3D - 1 (2)'!$H$23</c:f>
              <c:strCache>
                <c:ptCount val="1"/>
                <c:pt idx="0">
                  <c:v>10000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(2)'!$I$23:$DD$23</c:f>
              <c:numCache>
                <c:formatCode>0.00</c:formatCode>
                <c:ptCount val="100"/>
                <c:pt idx="0">
                  <c:v>34.023242216836636</c:v>
                </c:pt>
                <c:pt idx="1">
                  <c:v>33.712009794668262</c:v>
                </c:pt>
                <c:pt idx="2">
                  <c:v>33.400777372499896</c:v>
                </c:pt>
                <c:pt idx="3">
                  <c:v>33.089544950331529</c:v>
                </c:pt>
                <c:pt idx="4">
                  <c:v>32.778312528163163</c:v>
                </c:pt>
                <c:pt idx="5">
                  <c:v>32.467080105994803</c:v>
                </c:pt>
                <c:pt idx="6">
                  <c:v>32.155847683826437</c:v>
                </c:pt>
                <c:pt idx="7">
                  <c:v>31.84461526165807</c:v>
                </c:pt>
                <c:pt idx="8">
                  <c:v>31.533382839489704</c:v>
                </c:pt>
                <c:pt idx="9">
                  <c:v>31.222150417321345</c:v>
                </c:pt>
                <c:pt idx="10">
                  <c:v>30.910917995152978</c:v>
                </c:pt>
                <c:pt idx="11">
                  <c:v>30.599685572984612</c:v>
                </c:pt>
                <c:pt idx="12">
                  <c:v>30.288453150816245</c:v>
                </c:pt>
                <c:pt idx="13">
                  <c:v>29.977220728647879</c:v>
                </c:pt>
                <c:pt idx="14">
                  <c:v>29.665988306479512</c:v>
                </c:pt>
                <c:pt idx="15">
                  <c:v>29.354755884311146</c:v>
                </c:pt>
                <c:pt idx="16">
                  <c:v>29.043523462142783</c:v>
                </c:pt>
                <c:pt idx="17">
                  <c:v>28.732291039974417</c:v>
                </c:pt>
                <c:pt idx="18">
                  <c:v>28.42105861780605</c:v>
                </c:pt>
                <c:pt idx="19">
                  <c:v>28.109826195637684</c:v>
                </c:pt>
                <c:pt idx="20">
                  <c:v>27.798593773469324</c:v>
                </c:pt>
                <c:pt idx="21">
                  <c:v>27.487361351300958</c:v>
                </c:pt>
                <c:pt idx="22">
                  <c:v>27.176128929132592</c:v>
                </c:pt>
                <c:pt idx="23">
                  <c:v>26.864896506964222</c:v>
                </c:pt>
                <c:pt idx="24">
                  <c:v>26.553664084795862</c:v>
                </c:pt>
                <c:pt idx="25">
                  <c:v>26.242431662627496</c:v>
                </c:pt>
                <c:pt idx="26">
                  <c:v>25.931199240459126</c:v>
                </c:pt>
                <c:pt idx="27">
                  <c:v>25.619966818290759</c:v>
                </c:pt>
                <c:pt idx="28">
                  <c:v>25.308734396122397</c:v>
                </c:pt>
                <c:pt idx="29">
                  <c:v>24.99750197395403</c:v>
                </c:pt>
                <c:pt idx="30">
                  <c:v>24.686269551785664</c:v>
                </c:pt>
                <c:pt idx="31">
                  <c:v>24.375037129617297</c:v>
                </c:pt>
                <c:pt idx="32">
                  <c:v>24.063804707448934</c:v>
                </c:pt>
                <c:pt idx="33">
                  <c:v>23.752572285280568</c:v>
                </c:pt>
                <c:pt idx="34">
                  <c:v>23.441339863112201</c:v>
                </c:pt>
                <c:pt idx="35">
                  <c:v>23.130107440943835</c:v>
                </c:pt>
                <c:pt idx="36">
                  <c:v>22.818875018775472</c:v>
                </c:pt>
                <c:pt idx="37">
                  <c:v>22.507642596607106</c:v>
                </c:pt>
                <c:pt idx="38">
                  <c:v>22.196410174438739</c:v>
                </c:pt>
                <c:pt idx="39">
                  <c:v>21.885177752270373</c:v>
                </c:pt>
                <c:pt idx="40">
                  <c:v>21.57394533010201</c:v>
                </c:pt>
                <c:pt idx="41">
                  <c:v>21.262712907933643</c:v>
                </c:pt>
                <c:pt idx="42">
                  <c:v>20.951480485765273</c:v>
                </c:pt>
                <c:pt idx="43">
                  <c:v>20.640248063596911</c:v>
                </c:pt>
                <c:pt idx="44">
                  <c:v>20.329015641428544</c:v>
                </c:pt>
                <c:pt idx="45">
                  <c:v>20.017783219260181</c:v>
                </c:pt>
                <c:pt idx="46">
                  <c:v>19.706550797091815</c:v>
                </c:pt>
                <c:pt idx="47">
                  <c:v>19.395318374923448</c:v>
                </c:pt>
                <c:pt idx="48">
                  <c:v>19.084085952755082</c:v>
                </c:pt>
                <c:pt idx="49">
                  <c:v>18.772853530586715</c:v>
                </c:pt>
                <c:pt idx="50">
                  <c:v>18.461621108418349</c:v>
                </c:pt>
                <c:pt idx="51">
                  <c:v>18.150388686249983</c:v>
                </c:pt>
                <c:pt idx="52">
                  <c:v>17.839156264081616</c:v>
                </c:pt>
                <c:pt idx="53">
                  <c:v>17.527923841913246</c:v>
                </c:pt>
                <c:pt idx="54">
                  <c:v>17.21669141974488</c:v>
                </c:pt>
                <c:pt idx="55">
                  <c:v>16.90545899757651</c:v>
                </c:pt>
                <c:pt idx="56">
                  <c:v>16.594226575408143</c:v>
                </c:pt>
                <c:pt idx="57">
                  <c:v>16.282994153239777</c:v>
                </c:pt>
                <c:pt idx="58">
                  <c:v>15.971761731071409</c:v>
                </c:pt>
                <c:pt idx="59">
                  <c:v>15.660529308903042</c:v>
                </c:pt>
                <c:pt idx="60">
                  <c:v>15.349296886734676</c:v>
                </c:pt>
                <c:pt idx="61">
                  <c:v>15.038064464566306</c:v>
                </c:pt>
                <c:pt idx="62">
                  <c:v>14.726832042397939</c:v>
                </c:pt>
                <c:pt idx="63">
                  <c:v>14.415599620229571</c:v>
                </c:pt>
                <c:pt idx="64">
                  <c:v>14.104367198061205</c:v>
                </c:pt>
                <c:pt idx="65">
                  <c:v>13.793134775892836</c:v>
                </c:pt>
                <c:pt idx="66">
                  <c:v>13.48190235372447</c:v>
                </c:pt>
                <c:pt idx="67">
                  <c:v>13.170669931556104</c:v>
                </c:pt>
                <c:pt idx="68">
                  <c:v>12.859437509387735</c:v>
                </c:pt>
                <c:pt idx="69">
                  <c:v>12.548205087219367</c:v>
                </c:pt>
                <c:pt idx="70">
                  <c:v>12.236972665051001</c:v>
                </c:pt>
                <c:pt idx="71">
                  <c:v>11.925740242882632</c:v>
                </c:pt>
                <c:pt idx="72">
                  <c:v>11.614507820714264</c:v>
                </c:pt>
                <c:pt idx="73">
                  <c:v>11.303275398545898</c:v>
                </c:pt>
                <c:pt idx="74">
                  <c:v>10.992042976377531</c:v>
                </c:pt>
                <c:pt idx="75">
                  <c:v>10.680810554209163</c:v>
                </c:pt>
                <c:pt idx="76">
                  <c:v>10.369578132040797</c:v>
                </c:pt>
                <c:pt idx="77">
                  <c:v>10.05834570987243</c:v>
                </c:pt>
                <c:pt idx="78">
                  <c:v>9.7471132877040638</c:v>
                </c:pt>
                <c:pt idx="79">
                  <c:v>9.4358808655356974</c:v>
                </c:pt>
                <c:pt idx="80">
                  <c:v>9.1246484433673309</c:v>
                </c:pt>
                <c:pt idx="81">
                  <c:v>8.8134160211989663</c:v>
                </c:pt>
                <c:pt idx="82">
                  <c:v>8.5021835990305998</c:v>
                </c:pt>
                <c:pt idx="83">
                  <c:v>8.1909511768622316</c:v>
                </c:pt>
                <c:pt idx="84">
                  <c:v>7.8797187546938661</c:v>
                </c:pt>
                <c:pt idx="85">
                  <c:v>7.5684863325254987</c:v>
                </c:pt>
                <c:pt idx="86">
                  <c:v>7.2572539103571323</c:v>
                </c:pt>
                <c:pt idx="87">
                  <c:v>6.9460214881887659</c:v>
                </c:pt>
                <c:pt idx="88">
                  <c:v>6.6347890660203994</c:v>
                </c:pt>
                <c:pt idx="89">
                  <c:v>6.3235566438520321</c:v>
                </c:pt>
                <c:pt idx="90">
                  <c:v>6.0123242216836656</c:v>
                </c:pt>
                <c:pt idx="91">
                  <c:v>5.7010917995152992</c:v>
                </c:pt>
                <c:pt idx="92">
                  <c:v>5.3898593773469328</c:v>
                </c:pt>
                <c:pt idx="93">
                  <c:v>5.0786269551785663</c:v>
                </c:pt>
                <c:pt idx="94">
                  <c:v>4.7673945330101999</c:v>
                </c:pt>
                <c:pt idx="95">
                  <c:v>4.4561621108418334</c:v>
                </c:pt>
                <c:pt idx="96">
                  <c:v>4.1449296886734661</c:v>
                </c:pt>
                <c:pt idx="97">
                  <c:v>3.8336972665050997</c:v>
                </c:pt>
                <c:pt idx="98">
                  <c:v>3.5224648443367332</c:v>
                </c:pt>
                <c:pt idx="99">
                  <c:v>3.2112324221683668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0C2-4486-8042-C842F3C01778}"/>
            </c:ext>
          </c:extLst>
        </c:ser>
        <c:ser>
          <c:idx val="20"/>
          <c:order val="20"/>
          <c:tx>
            <c:strRef>
              <c:f>'3D - 1 (2)'!$H$24</c:f>
              <c:strCache>
                <c:ptCount val="1"/>
                <c:pt idx="0">
                  <c:v>10500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(2)'!$I$24:$DD$24</c:f>
              <c:numCache>
                <c:formatCode>0.00</c:formatCode>
                <c:ptCount val="100"/>
                <c:pt idx="0">
                  <c:v>34.20219230915162</c:v>
                </c:pt>
                <c:pt idx="1">
                  <c:v>33.887789433679153</c:v>
                </c:pt>
                <c:pt idx="2">
                  <c:v>33.573386558206685</c:v>
                </c:pt>
                <c:pt idx="3">
                  <c:v>33.258983682734218</c:v>
                </c:pt>
                <c:pt idx="4">
                  <c:v>32.944580807261744</c:v>
                </c:pt>
                <c:pt idx="5">
                  <c:v>32.630177931789284</c:v>
                </c:pt>
                <c:pt idx="6">
                  <c:v>32.315775056316816</c:v>
                </c:pt>
                <c:pt idx="7">
                  <c:v>32.001372180844349</c:v>
                </c:pt>
                <c:pt idx="8">
                  <c:v>31.686969305371878</c:v>
                </c:pt>
                <c:pt idx="9">
                  <c:v>31.372566429899411</c:v>
                </c:pt>
                <c:pt idx="10">
                  <c:v>31.058163554426944</c:v>
                </c:pt>
                <c:pt idx="11">
                  <c:v>30.743760678954473</c:v>
                </c:pt>
                <c:pt idx="12">
                  <c:v>30.429357803482009</c:v>
                </c:pt>
                <c:pt idx="13">
                  <c:v>30.114954928009539</c:v>
                </c:pt>
                <c:pt idx="14">
                  <c:v>29.800552052537075</c:v>
                </c:pt>
                <c:pt idx="15">
                  <c:v>29.486149177064604</c:v>
                </c:pt>
                <c:pt idx="16">
                  <c:v>29.17174630159214</c:v>
                </c:pt>
                <c:pt idx="17">
                  <c:v>28.85734342611967</c:v>
                </c:pt>
                <c:pt idx="18">
                  <c:v>28.542940550647199</c:v>
                </c:pt>
                <c:pt idx="19">
                  <c:v>28.228537675174728</c:v>
                </c:pt>
                <c:pt idx="20">
                  <c:v>27.914134799702264</c:v>
                </c:pt>
                <c:pt idx="21">
                  <c:v>27.5997319242298</c:v>
                </c:pt>
                <c:pt idx="22">
                  <c:v>27.28532904875733</c:v>
                </c:pt>
                <c:pt idx="23">
                  <c:v>26.970926173284859</c:v>
                </c:pt>
                <c:pt idx="24">
                  <c:v>26.656523297812392</c:v>
                </c:pt>
                <c:pt idx="25">
                  <c:v>26.342120422339924</c:v>
                </c:pt>
                <c:pt idx="26">
                  <c:v>26.027717546867457</c:v>
                </c:pt>
                <c:pt idx="27">
                  <c:v>25.713314671394993</c:v>
                </c:pt>
                <c:pt idx="28">
                  <c:v>25.398911795922523</c:v>
                </c:pt>
                <c:pt idx="29">
                  <c:v>25.084508920450052</c:v>
                </c:pt>
                <c:pt idx="30">
                  <c:v>24.770106044977585</c:v>
                </c:pt>
                <c:pt idx="31">
                  <c:v>24.455703169505117</c:v>
                </c:pt>
                <c:pt idx="32">
                  <c:v>24.14130029403265</c:v>
                </c:pt>
                <c:pt idx="33">
                  <c:v>23.826897418560183</c:v>
                </c:pt>
                <c:pt idx="34">
                  <c:v>23.512494543087712</c:v>
                </c:pt>
                <c:pt idx="35">
                  <c:v>23.198091667615245</c:v>
                </c:pt>
                <c:pt idx="36">
                  <c:v>22.883688792142777</c:v>
                </c:pt>
                <c:pt idx="37">
                  <c:v>22.56928591667031</c:v>
                </c:pt>
                <c:pt idx="38">
                  <c:v>22.254883041197843</c:v>
                </c:pt>
                <c:pt idx="39">
                  <c:v>21.940480165725376</c:v>
                </c:pt>
                <c:pt idx="40">
                  <c:v>21.626077290252908</c:v>
                </c:pt>
                <c:pt idx="41">
                  <c:v>21.311674414780441</c:v>
                </c:pt>
                <c:pt idx="42">
                  <c:v>20.99727153930797</c:v>
                </c:pt>
                <c:pt idx="43">
                  <c:v>20.682868663835503</c:v>
                </c:pt>
                <c:pt idx="44">
                  <c:v>20.368465788363036</c:v>
                </c:pt>
                <c:pt idx="45">
                  <c:v>20.054062912890569</c:v>
                </c:pt>
                <c:pt idx="46">
                  <c:v>19.739660037418098</c:v>
                </c:pt>
                <c:pt idx="47">
                  <c:v>19.42525716194563</c:v>
                </c:pt>
                <c:pt idx="48">
                  <c:v>19.110854286473163</c:v>
                </c:pt>
                <c:pt idx="49">
                  <c:v>18.796451411000692</c:v>
                </c:pt>
                <c:pt idx="50">
                  <c:v>18.482048535528225</c:v>
                </c:pt>
                <c:pt idx="51">
                  <c:v>18.167645660055754</c:v>
                </c:pt>
                <c:pt idx="52">
                  <c:v>17.853242784583284</c:v>
                </c:pt>
                <c:pt idx="53">
                  <c:v>17.538839909110813</c:v>
                </c:pt>
                <c:pt idx="54">
                  <c:v>17.224437033638345</c:v>
                </c:pt>
                <c:pt idx="55">
                  <c:v>16.910034158165875</c:v>
                </c:pt>
                <c:pt idx="56">
                  <c:v>16.595631282693407</c:v>
                </c:pt>
                <c:pt idx="57">
                  <c:v>16.281228407220937</c:v>
                </c:pt>
                <c:pt idx="58">
                  <c:v>15.966825531748468</c:v>
                </c:pt>
                <c:pt idx="59">
                  <c:v>15.652422656275997</c:v>
                </c:pt>
                <c:pt idx="60">
                  <c:v>15.338019780803528</c:v>
                </c:pt>
                <c:pt idx="61">
                  <c:v>15.023616905331057</c:v>
                </c:pt>
                <c:pt idx="62">
                  <c:v>14.709214029858588</c:v>
                </c:pt>
                <c:pt idx="63">
                  <c:v>14.394811154386117</c:v>
                </c:pt>
                <c:pt idx="64">
                  <c:v>14.080408278913648</c:v>
                </c:pt>
                <c:pt idx="65">
                  <c:v>13.766005403441181</c:v>
                </c:pt>
                <c:pt idx="66">
                  <c:v>13.451602527968708</c:v>
                </c:pt>
                <c:pt idx="67">
                  <c:v>13.137199652496241</c:v>
                </c:pt>
                <c:pt idx="68">
                  <c:v>12.82279677702377</c:v>
                </c:pt>
                <c:pt idx="69">
                  <c:v>12.508393901551301</c:v>
                </c:pt>
                <c:pt idx="70">
                  <c:v>12.19399102607883</c:v>
                </c:pt>
                <c:pt idx="71">
                  <c:v>11.879588150606361</c:v>
                </c:pt>
                <c:pt idx="72">
                  <c:v>11.565185275133892</c:v>
                </c:pt>
                <c:pt idx="73">
                  <c:v>11.250782399661421</c:v>
                </c:pt>
                <c:pt idx="74">
                  <c:v>10.936379524188952</c:v>
                </c:pt>
                <c:pt idx="75">
                  <c:v>10.621976648716482</c:v>
                </c:pt>
                <c:pt idx="76">
                  <c:v>10.307573773244012</c:v>
                </c:pt>
                <c:pt idx="77">
                  <c:v>9.9931708977715452</c:v>
                </c:pt>
                <c:pt idx="78">
                  <c:v>9.6787680222990762</c:v>
                </c:pt>
                <c:pt idx="79">
                  <c:v>9.3643651468266054</c:v>
                </c:pt>
                <c:pt idx="80">
                  <c:v>9.0499622713541381</c:v>
                </c:pt>
                <c:pt idx="81">
                  <c:v>8.7355593958816691</c:v>
                </c:pt>
                <c:pt idx="82">
                  <c:v>8.4211565204092018</c:v>
                </c:pt>
                <c:pt idx="83">
                  <c:v>8.1067536449367328</c:v>
                </c:pt>
                <c:pt idx="84">
                  <c:v>7.7923507694642637</c:v>
                </c:pt>
                <c:pt idx="85">
                  <c:v>7.4779478939917947</c:v>
                </c:pt>
                <c:pt idx="86">
                  <c:v>7.1635450185193248</c:v>
                </c:pt>
                <c:pt idx="87">
                  <c:v>6.8491421430468575</c:v>
                </c:pt>
                <c:pt idx="88">
                  <c:v>6.5347392675743876</c:v>
                </c:pt>
                <c:pt idx="89">
                  <c:v>6.2203363921019195</c:v>
                </c:pt>
                <c:pt idx="90">
                  <c:v>5.9059335166294495</c:v>
                </c:pt>
                <c:pt idx="91">
                  <c:v>5.5915306411569823</c:v>
                </c:pt>
                <c:pt idx="92">
                  <c:v>5.2771277656845124</c:v>
                </c:pt>
                <c:pt idx="93">
                  <c:v>4.9627248902120433</c:v>
                </c:pt>
                <c:pt idx="94">
                  <c:v>4.6483220147395752</c:v>
                </c:pt>
                <c:pt idx="95">
                  <c:v>4.3339191392671061</c:v>
                </c:pt>
                <c:pt idx="96">
                  <c:v>4.019516263794638</c:v>
                </c:pt>
                <c:pt idx="97">
                  <c:v>3.7051133883221685</c:v>
                </c:pt>
                <c:pt idx="98">
                  <c:v>3.3907105128496999</c:v>
                </c:pt>
                <c:pt idx="99">
                  <c:v>3.0763076373772309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0C2-4486-8042-C842F3C01778}"/>
            </c:ext>
          </c:extLst>
        </c:ser>
        <c:ser>
          <c:idx val="21"/>
          <c:order val="21"/>
          <c:tx>
            <c:strRef>
              <c:f>'3D - 1 (2)'!$H$25</c:f>
              <c:strCache>
                <c:ptCount val="1"/>
                <c:pt idx="0">
                  <c:v>11000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(2)'!$I$25:$DD$25</c:f>
              <c:numCache>
                <c:formatCode>0.00</c:formatCode>
                <c:ptCount val="100"/>
                <c:pt idx="0">
                  <c:v>34.381952051602305</c:v>
                </c:pt>
                <c:pt idx="1">
                  <c:v>34.064496167449924</c:v>
                </c:pt>
                <c:pt idx="2">
                  <c:v>33.74704028329753</c:v>
                </c:pt>
                <c:pt idx="3">
                  <c:v>33.429584399145142</c:v>
                </c:pt>
                <c:pt idx="4">
                  <c:v>33.112128514992762</c:v>
                </c:pt>
                <c:pt idx="5">
                  <c:v>32.794672630840381</c:v>
                </c:pt>
                <c:pt idx="6">
                  <c:v>32.477216746687986</c:v>
                </c:pt>
                <c:pt idx="7">
                  <c:v>32.159760862535599</c:v>
                </c:pt>
                <c:pt idx="8">
                  <c:v>31.842304978383218</c:v>
                </c:pt>
                <c:pt idx="9">
                  <c:v>31.524849094230834</c:v>
                </c:pt>
                <c:pt idx="10">
                  <c:v>31.207393210078447</c:v>
                </c:pt>
                <c:pt idx="11">
                  <c:v>30.889937325926059</c:v>
                </c:pt>
                <c:pt idx="12">
                  <c:v>30.572481441773675</c:v>
                </c:pt>
                <c:pt idx="13">
                  <c:v>30.255025557621288</c:v>
                </c:pt>
                <c:pt idx="14">
                  <c:v>29.937569673468904</c:v>
                </c:pt>
                <c:pt idx="15">
                  <c:v>29.620113789316516</c:v>
                </c:pt>
                <c:pt idx="16">
                  <c:v>29.302657905164132</c:v>
                </c:pt>
                <c:pt idx="17">
                  <c:v>28.985202021011744</c:v>
                </c:pt>
                <c:pt idx="18">
                  <c:v>28.667746136859357</c:v>
                </c:pt>
                <c:pt idx="19">
                  <c:v>28.350290252706973</c:v>
                </c:pt>
                <c:pt idx="20">
                  <c:v>28.032834368554589</c:v>
                </c:pt>
                <c:pt idx="21">
                  <c:v>27.715378484402201</c:v>
                </c:pt>
                <c:pt idx="22">
                  <c:v>27.397922600249814</c:v>
                </c:pt>
                <c:pt idx="23">
                  <c:v>27.080466716097426</c:v>
                </c:pt>
                <c:pt idx="24">
                  <c:v>26.763010831945046</c:v>
                </c:pt>
                <c:pt idx="25">
                  <c:v>26.445554947792658</c:v>
                </c:pt>
                <c:pt idx="26">
                  <c:v>26.128099063640271</c:v>
                </c:pt>
                <c:pt idx="27">
                  <c:v>25.810643179487883</c:v>
                </c:pt>
                <c:pt idx="28">
                  <c:v>25.493187295335503</c:v>
                </c:pt>
                <c:pt idx="29">
                  <c:v>25.175731411183115</c:v>
                </c:pt>
                <c:pt idx="30">
                  <c:v>24.858275527030727</c:v>
                </c:pt>
                <c:pt idx="31">
                  <c:v>24.54081964287834</c:v>
                </c:pt>
                <c:pt idx="32">
                  <c:v>24.223363758725956</c:v>
                </c:pt>
                <c:pt idx="33">
                  <c:v>23.905907874573572</c:v>
                </c:pt>
                <c:pt idx="34">
                  <c:v>23.588451990421181</c:v>
                </c:pt>
                <c:pt idx="35">
                  <c:v>23.270996106268797</c:v>
                </c:pt>
                <c:pt idx="36">
                  <c:v>22.953540222116413</c:v>
                </c:pt>
                <c:pt idx="37">
                  <c:v>22.636084337964025</c:v>
                </c:pt>
                <c:pt idx="38">
                  <c:v>22.318628453811638</c:v>
                </c:pt>
                <c:pt idx="39">
                  <c:v>22.001172569659253</c:v>
                </c:pt>
                <c:pt idx="40">
                  <c:v>21.683716685506869</c:v>
                </c:pt>
                <c:pt idx="41">
                  <c:v>21.366260801354482</c:v>
                </c:pt>
                <c:pt idx="42">
                  <c:v>21.048804917202094</c:v>
                </c:pt>
                <c:pt idx="43">
                  <c:v>20.73134903304971</c:v>
                </c:pt>
                <c:pt idx="44">
                  <c:v>20.413893148897323</c:v>
                </c:pt>
                <c:pt idx="45">
                  <c:v>20.096437264744939</c:v>
                </c:pt>
                <c:pt idx="46">
                  <c:v>19.778981380592551</c:v>
                </c:pt>
                <c:pt idx="47">
                  <c:v>19.461525496440167</c:v>
                </c:pt>
                <c:pt idx="48">
                  <c:v>19.14406961228778</c:v>
                </c:pt>
                <c:pt idx="49">
                  <c:v>18.826613728135392</c:v>
                </c:pt>
                <c:pt idx="50">
                  <c:v>18.509157843983001</c:v>
                </c:pt>
                <c:pt idx="51">
                  <c:v>18.191701959830617</c:v>
                </c:pt>
                <c:pt idx="52">
                  <c:v>17.874246075678229</c:v>
                </c:pt>
                <c:pt idx="53">
                  <c:v>17.556790191525838</c:v>
                </c:pt>
                <c:pt idx="54">
                  <c:v>17.239334307373454</c:v>
                </c:pt>
                <c:pt idx="55">
                  <c:v>16.921878423221063</c:v>
                </c:pt>
                <c:pt idx="56">
                  <c:v>16.604422539068675</c:v>
                </c:pt>
                <c:pt idx="57">
                  <c:v>16.286966654916288</c:v>
                </c:pt>
                <c:pt idx="58">
                  <c:v>15.9695107707639</c:v>
                </c:pt>
                <c:pt idx="59">
                  <c:v>15.652054886611515</c:v>
                </c:pt>
                <c:pt idx="60">
                  <c:v>15.334599002459127</c:v>
                </c:pt>
                <c:pt idx="61">
                  <c:v>15.017143118306738</c:v>
                </c:pt>
                <c:pt idx="62">
                  <c:v>14.69968723415435</c:v>
                </c:pt>
                <c:pt idx="63">
                  <c:v>14.382231350001961</c:v>
                </c:pt>
                <c:pt idx="64">
                  <c:v>14.064775465849575</c:v>
                </c:pt>
                <c:pt idx="65">
                  <c:v>13.747319581697187</c:v>
                </c:pt>
                <c:pt idx="66">
                  <c:v>13.429863697544798</c:v>
                </c:pt>
                <c:pt idx="67">
                  <c:v>13.11240781339241</c:v>
                </c:pt>
                <c:pt idx="68">
                  <c:v>12.794951929240025</c:v>
                </c:pt>
                <c:pt idx="69">
                  <c:v>12.477496045087634</c:v>
                </c:pt>
                <c:pt idx="70">
                  <c:v>12.160040160935248</c:v>
                </c:pt>
                <c:pt idx="71">
                  <c:v>11.84258427678286</c:v>
                </c:pt>
                <c:pt idx="72">
                  <c:v>11.525128392630473</c:v>
                </c:pt>
                <c:pt idx="73">
                  <c:v>11.207672508478083</c:v>
                </c:pt>
                <c:pt idx="74">
                  <c:v>10.890216624325697</c:v>
                </c:pt>
                <c:pt idx="75">
                  <c:v>10.57276074017331</c:v>
                </c:pt>
                <c:pt idx="76">
                  <c:v>10.255304856020922</c:v>
                </c:pt>
                <c:pt idx="77">
                  <c:v>9.9378489718685366</c:v>
                </c:pt>
                <c:pt idx="78">
                  <c:v>9.620393087716149</c:v>
                </c:pt>
                <c:pt idx="79">
                  <c:v>9.3029372035637614</c:v>
                </c:pt>
                <c:pt idx="80">
                  <c:v>8.9854813194113738</c:v>
                </c:pt>
                <c:pt idx="81">
                  <c:v>8.6680254352589881</c:v>
                </c:pt>
                <c:pt idx="82">
                  <c:v>8.3505695511066005</c:v>
                </c:pt>
                <c:pt idx="83">
                  <c:v>8.0331136669542147</c:v>
                </c:pt>
                <c:pt idx="84">
                  <c:v>7.7156577828018262</c:v>
                </c:pt>
                <c:pt idx="85">
                  <c:v>7.3982018986494404</c:v>
                </c:pt>
                <c:pt idx="86">
                  <c:v>7.080746014497052</c:v>
                </c:pt>
                <c:pt idx="87">
                  <c:v>6.7632901303446671</c:v>
                </c:pt>
                <c:pt idx="88">
                  <c:v>6.4458342461922795</c:v>
                </c:pt>
                <c:pt idx="89">
                  <c:v>6.1283783620398928</c:v>
                </c:pt>
                <c:pt idx="90">
                  <c:v>5.8109224778875053</c:v>
                </c:pt>
                <c:pt idx="91">
                  <c:v>5.4934665937351186</c:v>
                </c:pt>
                <c:pt idx="92">
                  <c:v>5.176010709582731</c:v>
                </c:pt>
                <c:pt idx="93">
                  <c:v>4.8585548254303443</c:v>
                </c:pt>
                <c:pt idx="94">
                  <c:v>4.5410989412779577</c:v>
                </c:pt>
                <c:pt idx="95">
                  <c:v>4.223643057125571</c:v>
                </c:pt>
                <c:pt idx="96">
                  <c:v>3.9061871729731839</c:v>
                </c:pt>
                <c:pt idx="97">
                  <c:v>3.5887312888207976</c:v>
                </c:pt>
                <c:pt idx="98">
                  <c:v>3.2712754046684105</c:v>
                </c:pt>
                <c:pt idx="99">
                  <c:v>2.9538195205160234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0C2-4486-8042-C842F3C01778}"/>
            </c:ext>
          </c:extLst>
        </c:ser>
        <c:ser>
          <c:idx val="22"/>
          <c:order val="22"/>
          <c:tx>
            <c:strRef>
              <c:f>'3D - 1 (2)'!$H$26</c:f>
              <c:strCache>
                <c:ptCount val="1"/>
                <c:pt idx="0">
                  <c:v>11500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(2)'!$I$26:$DD$26</c:f>
              <c:numCache>
                <c:formatCode>0.00</c:formatCode>
                <c:ptCount val="100"/>
                <c:pt idx="0">
                  <c:v>34.561824361025408</c:v>
                </c:pt>
                <c:pt idx="1">
                  <c:v>34.241423508719514</c:v>
                </c:pt>
                <c:pt idx="2">
                  <c:v>33.921022656413598</c:v>
                </c:pt>
                <c:pt idx="3">
                  <c:v>33.600621804107696</c:v>
                </c:pt>
                <c:pt idx="4">
                  <c:v>33.280220951801788</c:v>
                </c:pt>
                <c:pt idx="5">
                  <c:v>32.959820099495886</c:v>
                </c:pt>
                <c:pt idx="6">
                  <c:v>32.639419247189977</c:v>
                </c:pt>
                <c:pt idx="7">
                  <c:v>32.319018394884068</c:v>
                </c:pt>
                <c:pt idx="8">
                  <c:v>31.998617542578167</c:v>
                </c:pt>
                <c:pt idx="9">
                  <c:v>31.678216690272265</c:v>
                </c:pt>
                <c:pt idx="10">
                  <c:v>31.35781583796636</c:v>
                </c:pt>
                <c:pt idx="11">
                  <c:v>31.037414985660448</c:v>
                </c:pt>
                <c:pt idx="12">
                  <c:v>30.717014133354549</c:v>
                </c:pt>
                <c:pt idx="13">
                  <c:v>30.396613281048641</c:v>
                </c:pt>
                <c:pt idx="14">
                  <c:v>30.076212428742735</c:v>
                </c:pt>
                <c:pt idx="15">
                  <c:v>29.75581157643683</c:v>
                </c:pt>
                <c:pt idx="16">
                  <c:v>29.435410724130925</c:v>
                </c:pt>
                <c:pt idx="17">
                  <c:v>29.11500987182502</c:v>
                </c:pt>
                <c:pt idx="18">
                  <c:v>28.794609019519115</c:v>
                </c:pt>
                <c:pt idx="19">
                  <c:v>28.474208167213206</c:v>
                </c:pt>
                <c:pt idx="20">
                  <c:v>28.153807314907301</c:v>
                </c:pt>
                <c:pt idx="21">
                  <c:v>27.833406462601396</c:v>
                </c:pt>
                <c:pt idx="22">
                  <c:v>27.51300561029549</c:v>
                </c:pt>
                <c:pt idx="23">
                  <c:v>27.192604757989585</c:v>
                </c:pt>
                <c:pt idx="24">
                  <c:v>26.87220390568368</c:v>
                </c:pt>
                <c:pt idx="25">
                  <c:v>26.551803053377775</c:v>
                </c:pt>
                <c:pt idx="26">
                  <c:v>26.231402201071866</c:v>
                </c:pt>
                <c:pt idx="27">
                  <c:v>25.911001348765961</c:v>
                </c:pt>
                <c:pt idx="28">
                  <c:v>25.590600496460063</c:v>
                </c:pt>
                <c:pt idx="29">
                  <c:v>25.27019964415415</c:v>
                </c:pt>
                <c:pt idx="30">
                  <c:v>24.949798791848245</c:v>
                </c:pt>
                <c:pt idx="31">
                  <c:v>24.62939793954234</c:v>
                </c:pt>
                <c:pt idx="32">
                  <c:v>24.308997087236435</c:v>
                </c:pt>
                <c:pt idx="33">
                  <c:v>23.988596234930526</c:v>
                </c:pt>
                <c:pt idx="34">
                  <c:v>23.668195382624621</c:v>
                </c:pt>
                <c:pt idx="35">
                  <c:v>23.347794530318716</c:v>
                </c:pt>
                <c:pt idx="36">
                  <c:v>23.027393678012814</c:v>
                </c:pt>
                <c:pt idx="37">
                  <c:v>22.706992825706909</c:v>
                </c:pt>
                <c:pt idx="38">
                  <c:v>22.386591973401</c:v>
                </c:pt>
                <c:pt idx="39">
                  <c:v>22.066191121095095</c:v>
                </c:pt>
                <c:pt idx="40">
                  <c:v>21.745790268789193</c:v>
                </c:pt>
                <c:pt idx="41">
                  <c:v>21.425389416483288</c:v>
                </c:pt>
                <c:pt idx="42">
                  <c:v>21.104988564177379</c:v>
                </c:pt>
                <c:pt idx="43">
                  <c:v>20.784587711871474</c:v>
                </c:pt>
                <c:pt idx="44">
                  <c:v>20.464186859565565</c:v>
                </c:pt>
                <c:pt idx="45">
                  <c:v>20.143786007259664</c:v>
                </c:pt>
                <c:pt idx="46">
                  <c:v>19.823385154953755</c:v>
                </c:pt>
                <c:pt idx="47">
                  <c:v>19.502984302647853</c:v>
                </c:pt>
                <c:pt idx="48">
                  <c:v>19.182583450341948</c:v>
                </c:pt>
                <c:pt idx="49">
                  <c:v>18.862182598036039</c:v>
                </c:pt>
                <c:pt idx="50">
                  <c:v>18.54178174573013</c:v>
                </c:pt>
                <c:pt idx="51">
                  <c:v>18.221380893424225</c:v>
                </c:pt>
                <c:pt idx="52">
                  <c:v>17.900980041118316</c:v>
                </c:pt>
                <c:pt idx="53">
                  <c:v>17.580579188812408</c:v>
                </c:pt>
                <c:pt idx="54">
                  <c:v>17.260178336506502</c:v>
                </c:pt>
                <c:pt idx="55">
                  <c:v>16.939777484200594</c:v>
                </c:pt>
                <c:pt idx="56">
                  <c:v>16.619376631894685</c:v>
                </c:pt>
                <c:pt idx="57">
                  <c:v>16.29897577958878</c:v>
                </c:pt>
                <c:pt idx="58">
                  <c:v>15.978574927282871</c:v>
                </c:pt>
                <c:pt idx="59">
                  <c:v>15.658174074976964</c:v>
                </c:pt>
                <c:pt idx="60">
                  <c:v>15.337773222671057</c:v>
                </c:pt>
                <c:pt idx="61">
                  <c:v>15.01737237036515</c:v>
                </c:pt>
                <c:pt idx="62">
                  <c:v>14.696971518059243</c:v>
                </c:pt>
                <c:pt idx="63">
                  <c:v>14.376570665753333</c:v>
                </c:pt>
                <c:pt idx="64">
                  <c:v>14.056169813447427</c:v>
                </c:pt>
                <c:pt idx="65">
                  <c:v>13.735768961141519</c:v>
                </c:pt>
                <c:pt idx="66">
                  <c:v>13.415368108835613</c:v>
                </c:pt>
                <c:pt idx="67">
                  <c:v>13.094967256529705</c:v>
                </c:pt>
                <c:pt idx="68">
                  <c:v>12.774566404223799</c:v>
                </c:pt>
                <c:pt idx="69">
                  <c:v>12.454165551917891</c:v>
                </c:pt>
                <c:pt idx="70">
                  <c:v>12.133764699611985</c:v>
                </c:pt>
                <c:pt idx="71">
                  <c:v>11.813363847306075</c:v>
                </c:pt>
                <c:pt idx="72">
                  <c:v>11.492962995000168</c:v>
                </c:pt>
                <c:pt idx="73">
                  <c:v>11.172562142694261</c:v>
                </c:pt>
                <c:pt idx="74">
                  <c:v>10.852161290388354</c:v>
                </c:pt>
                <c:pt idx="75">
                  <c:v>10.531760438082447</c:v>
                </c:pt>
                <c:pt idx="76">
                  <c:v>10.21135958577654</c:v>
                </c:pt>
                <c:pt idx="77">
                  <c:v>9.890958733470633</c:v>
                </c:pt>
                <c:pt idx="78">
                  <c:v>9.5705578811647261</c:v>
                </c:pt>
                <c:pt idx="79">
                  <c:v>9.2501570288588191</c:v>
                </c:pt>
                <c:pt idx="80">
                  <c:v>8.9297561765529121</c:v>
                </c:pt>
                <c:pt idx="81">
                  <c:v>8.6093553242470069</c:v>
                </c:pt>
                <c:pt idx="82">
                  <c:v>8.2889544719411017</c:v>
                </c:pt>
                <c:pt idx="83">
                  <c:v>7.9685536196351938</c:v>
                </c:pt>
                <c:pt idx="84">
                  <c:v>7.6481527673292868</c:v>
                </c:pt>
                <c:pt idx="85">
                  <c:v>7.3277519150233816</c:v>
                </c:pt>
                <c:pt idx="86">
                  <c:v>7.0073510627174747</c:v>
                </c:pt>
                <c:pt idx="87">
                  <c:v>6.6869502104115677</c:v>
                </c:pt>
                <c:pt idx="88">
                  <c:v>6.3665493581056616</c:v>
                </c:pt>
                <c:pt idx="89">
                  <c:v>6.0461485057997546</c:v>
                </c:pt>
                <c:pt idx="90">
                  <c:v>5.7257476534938476</c:v>
                </c:pt>
                <c:pt idx="91">
                  <c:v>5.4053468011879415</c:v>
                </c:pt>
                <c:pt idx="92">
                  <c:v>5.0849459488820345</c:v>
                </c:pt>
                <c:pt idx="93">
                  <c:v>4.7645450965761285</c:v>
                </c:pt>
                <c:pt idx="94">
                  <c:v>4.4441442442702224</c:v>
                </c:pt>
                <c:pt idx="95">
                  <c:v>4.1237433919643154</c:v>
                </c:pt>
                <c:pt idx="96">
                  <c:v>3.8033425396584088</c:v>
                </c:pt>
                <c:pt idx="97">
                  <c:v>3.4829416873525023</c:v>
                </c:pt>
                <c:pt idx="98">
                  <c:v>3.1625408350465958</c:v>
                </c:pt>
                <c:pt idx="99">
                  <c:v>2.8421399827406892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0C2-4486-8042-C842F3C01778}"/>
            </c:ext>
          </c:extLst>
        </c:ser>
        <c:ser>
          <c:idx val="23"/>
          <c:order val="23"/>
          <c:tx>
            <c:strRef>
              <c:f>'3D - 1 (2)'!$H$27</c:f>
              <c:strCache>
                <c:ptCount val="1"/>
                <c:pt idx="0">
                  <c:v>12000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(2)'!$I$27:$DD$27</c:f>
              <c:numCache>
                <c:formatCode>0.00</c:formatCode>
                <c:ptCount val="100"/>
                <c:pt idx="0">
                  <c:v>34.741272750760615</c:v>
                </c:pt>
                <c:pt idx="1">
                  <c:v>34.418026689919678</c:v>
                </c:pt>
                <c:pt idx="2">
                  <c:v>34.094780629078734</c:v>
                </c:pt>
                <c:pt idx="3">
                  <c:v>33.771534568237797</c:v>
                </c:pt>
                <c:pt idx="4">
                  <c:v>33.448288507396853</c:v>
                </c:pt>
                <c:pt idx="5">
                  <c:v>33.125042446555916</c:v>
                </c:pt>
                <c:pt idx="6">
                  <c:v>32.801796385714987</c:v>
                </c:pt>
                <c:pt idx="7">
                  <c:v>32.478550324874043</c:v>
                </c:pt>
                <c:pt idx="8">
                  <c:v>32.155304264033099</c:v>
                </c:pt>
                <c:pt idx="9">
                  <c:v>31.832058203192165</c:v>
                </c:pt>
                <c:pt idx="10">
                  <c:v>31.508812142351225</c:v>
                </c:pt>
                <c:pt idx="11">
                  <c:v>31.185566081510284</c:v>
                </c:pt>
                <c:pt idx="12">
                  <c:v>30.862320020669348</c:v>
                </c:pt>
                <c:pt idx="13">
                  <c:v>30.539073959828414</c:v>
                </c:pt>
                <c:pt idx="14">
                  <c:v>30.21582789898747</c:v>
                </c:pt>
                <c:pt idx="15">
                  <c:v>29.89258183814653</c:v>
                </c:pt>
                <c:pt idx="16">
                  <c:v>29.569335777305596</c:v>
                </c:pt>
                <c:pt idx="17">
                  <c:v>29.246089716464656</c:v>
                </c:pt>
                <c:pt idx="18">
                  <c:v>28.922843655623719</c:v>
                </c:pt>
                <c:pt idx="19">
                  <c:v>28.599597594782779</c:v>
                </c:pt>
                <c:pt idx="20">
                  <c:v>28.276351533941842</c:v>
                </c:pt>
                <c:pt idx="21">
                  <c:v>27.953105473100901</c:v>
                </c:pt>
                <c:pt idx="22">
                  <c:v>27.629859412259961</c:v>
                </c:pt>
                <c:pt idx="23">
                  <c:v>27.306613351419021</c:v>
                </c:pt>
                <c:pt idx="24">
                  <c:v>26.983367290578084</c:v>
                </c:pt>
                <c:pt idx="25">
                  <c:v>26.660121229737147</c:v>
                </c:pt>
                <c:pt idx="26">
                  <c:v>26.336875168896206</c:v>
                </c:pt>
                <c:pt idx="27">
                  <c:v>26.013629108055266</c:v>
                </c:pt>
                <c:pt idx="28">
                  <c:v>25.690383047214333</c:v>
                </c:pt>
                <c:pt idx="29">
                  <c:v>25.367136986373389</c:v>
                </c:pt>
                <c:pt idx="30">
                  <c:v>25.043890925532448</c:v>
                </c:pt>
                <c:pt idx="31">
                  <c:v>24.720644864691515</c:v>
                </c:pt>
                <c:pt idx="32">
                  <c:v>24.397398803850578</c:v>
                </c:pt>
                <c:pt idx="33">
                  <c:v>24.074152743009638</c:v>
                </c:pt>
                <c:pt idx="34">
                  <c:v>23.750906682168697</c:v>
                </c:pt>
                <c:pt idx="35">
                  <c:v>23.427660621327757</c:v>
                </c:pt>
                <c:pt idx="36">
                  <c:v>23.104414560486823</c:v>
                </c:pt>
                <c:pt idx="37">
                  <c:v>22.781168499645883</c:v>
                </c:pt>
                <c:pt idx="38">
                  <c:v>22.457922438804943</c:v>
                </c:pt>
                <c:pt idx="39">
                  <c:v>22.134676377964002</c:v>
                </c:pt>
                <c:pt idx="40">
                  <c:v>21.811430317123065</c:v>
                </c:pt>
                <c:pt idx="41">
                  <c:v>21.488184256282125</c:v>
                </c:pt>
                <c:pt idx="42">
                  <c:v>21.164938195441188</c:v>
                </c:pt>
                <c:pt idx="43">
                  <c:v>20.841692134600247</c:v>
                </c:pt>
                <c:pt idx="44">
                  <c:v>20.518446073759307</c:v>
                </c:pt>
                <c:pt idx="45">
                  <c:v>20.195200012918374</c:v>
                </c:pt>
                <c:pt idx="46">
                  <c:v>19.871953952077433</c:v>
                </c:pt>
                <c:pt idx="47">
                  <c:v>19.548707891236493</c:v>
                </c:pt>
                <c:pt idx="48">
                  <c:v>19.225461830395556</c:v>
                </c:pt>
                <c:pt idx="49">
                  <c:v>18.902215769554616</c:v>
                </c:pt>
                <c:pt idx="50">
                  <c:v>18.578969708713675</c:v>
                </c:pt>
                <c:pt idx="51">
                  <c:v>18.255723647872735</c:v>
                </c:pt>
                <c:pt idx="52">
                  <c:v>17.932477587031791</c:v>
                </c:pt>
                <c:pt idx="53">
                  <c:v>17.60923152619085</c:v>
                </c:pt>
                <c:pt idx="54">
                  <c:v>17.28598546534991</c:v>
                </c:pt>
                <c:pt idx="55">
                  <c:v>16.962739404508969</c:v>
                </c:pt>
                <c:pt idx="56">
                  <c:v>16.639493343668029</c:v>
                </c:pt>
                <c:pt idx="57">
                  <c:v>16.316247282827089</c:v>
                </c:pt>
                <c:pt idx="58">
                  <c:v>15.993001221986148</c:v>
                </c:pt>
                <c:pt idx="59">
                  <c:v>15.669755161145208</c:v>
                </c:pt>
                <c:pt idx="60">
                  <c:v>15.346509100304269</c:v>
                </c:pt>
                <c:pt idx="61">
                  <c:v>15.023263039463325</c:v>
                </c:pt>
                <c:pt idx="62">
                  <c:v>14.700016978622388</c:v>
                </c:pt>
                <c:pt idx="63">
                  <c:v>14.376770917781444</c:v>
                </c:pt>
                <c:pt idx="64">
                  <c:v>14.053524856940506</c:v>
                </c:pt>
                <c:pt idx="65">
                  <c:v>13.730278796099565</c:v>
                </c:pt>
                <c:pt idx="66">
                  <c:v>13.407032735258625</c:v>
                </c:pt>
                <c:pt idx="67">
                  <c:v>13.083786674417684</c:v>
                </c:pt>
                <c:pt idx="68">
                  <c:v>12.760540613576746</c:v>
                </c:pt>
                <c:pt idx="69">
                  <c:v>12.437294552735802</c:v>
                </c:pt>
                <c:pt idx="70">
                  <c:v>12.114048491894861</c:v>
                </c:pt>
                <c:pt idx="71">
                  <c:v>11.790802431053921</c:v>
                </c:pt>
                <c:pt idx="72">
                  <c:v>11.46755637021298</c:v>
                </c:pt>
                <c:pt idx="73">
                  <c:v>11.14431030937204</c:v>
                </c:pt>
                <c:pt idx="74">
                  <c:v>10.821064248531099</c:v>
                </c:pt>
                <c:pt idx="75">
                  <c:v>10.497818187690159</c:v>
                </c:pt>
                <c:pt idx="76">
                  <c:v>10.17457212684922</c:v>
                </c:pt>
                <c:pt idx="77">
                  <c:v>9.8513260660082782</c:v>
                </c:pt>
                <c:pt idx="78">
                  <c:v>9.5280800051673396</c:v>
                </c:pt>
                <c:pt idx="79">
                  <c:v>9.2048339443264009</c:v>
                </c:pt>
                <c:pt idx="80">
                  <c:v>8.8815878834854605</c:v>
                </c:pt>
                <c:pt idx="81">
                  <c:v>8.5583418226445218</c:v>
                </c:pt>
                <c:pt idx="82">
                  <c:v>8.2350957618035814</c:v>
                </c:pt>
                <c:pt idx="83">
                  <c:v>7.9118497009626418</c:v>
                </c:pt>
                <c:pt idx="84">
                  <c:v>7.5886036401217014</c:v>
                </c:pt>
                <c:pt idx="85">
                  <c:v>7.2653575792807628</c:v>
                </c:pt>
                <c:pt idx="86">
                  <c:v>6.9421115184398223</c:v>
                </c:pt>
                <c:pt idx="87">
                  <c:v>6.6188654575988837</c:v>
                </c:pt>
                <c:pt idx="88">
                  <c:v>6.2956193967579432</c:v>
                </c:pt>
                <c:pt idx="89">
                  <c:v>5.9723733359170028</c:v>
                </c:pt>
                <c:pt idx="90">
                  <c:v>5.6491272750760642</c:v>
                </c:pt>
                <c:pt idx="91">
                  <c:v>5.3258812142351237</c:v>
                </c:pt>
                <c:pt idx="92">
                  <c:v>5.0026351533941842</c:v>
                </c:pt>
                <c:pt idx="93">
                  <c:v>4.6793890925532446</c:v>
                </c:pt>
                <c:pt idx="94">
                  <c:v>4.3561430317123051</c:v>
                </c:pt>
                <c:pt idx="95">
                  <c:v>4.0328969708713656</c:v>
                </c:pt>
                <c:pt idx="96">
                  <c:v>3.7096509100304251</c:v>
                </c:pt>
                <c:pt idx="97">
                  <c:v>3.3864048491894856</c:v>
                </c:pt>
                <c:pt idx="98">
                  <c:v>3.0631587883485465</c:v>
                </c:pt>
                <c:pt idx="99">
                  <c:v>2.7399127275076061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0C2-4486-8042-C842F3C01778}"/>
            </c:ext>
          </c:extLst>
        </c:ser>
        <c:ser>
          <c:idx val="24"/>
          <c:order val="24"/>
          <c:tx>
            <c:strRef>
              <c:f>'3D - 1 (2)'!$H$28</c:f>
              <c:strCache>
                <c:ptCount val="1"/>
                <c:pt idx="0">
                  <c:v>12500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(2)'!$I$28:$DD$28</c:f>
              <c:numCache>
                <c:formatCode>0.00</c:formatCode>
                <c:ptCount val="100"/>
                <c:pt idx="0">
                  <c:v>34.919884222439464</c:v>
                </c:pt>
                <c:pt idx="1">
                  <c:v>34.59388538021507</c:v>
                </c:pt>
                <c:pt idx="2">
                  <c:v>34.267886537990677</c:v>
                </c:pt>
                <c:pt idx="3">
                  <c:v>33.941887695766283</c:v>
                </c:pt>
                <c:pt idx="4">
                  <c:v>33.61588885354189</c:v>
                </c:pt>
                <c:pt idx="5">
                  <c:v>33.289890011317496</c:v>
                </c:pt>
                <c:pt idx="6">
                  <c:v>32.963891169093102</c:v>
                </c:pt>
                <c:pt idx="7">
                  <c:v>32.637892326868709</c:v>
                </c:pt>
                <c:pt idx="8">
                  <c:v>32.311893484644315</c:v>
                </c:pt>
                <c:pt idx="9">
                  <c:v>31.985894642419922</c:v>
                </c:pt>
                <c:pt idx="10">
                  <c:v>31.659895800195528</c:v>
                </c:pt>
                <c:pt idx="11">
                  <c:v>31.333896957971131</c:v>
                </c:pt>
                <c:pt idx="12">
                  <c:v>31.007898115746741</c:v>
                </c:pt>
                <c:pt idx="13">
                  <c:v>30.681899273522347</c:v>
                </c:pt>
                <c:pt idx="14">
                  <c:v>30.355900431297954</c:v>
                </c:pt>
                <c:pt idx="15">
                  <c:v>30.029901589073557</c:v>
                </c:pt>
                <c:pt idx="16">
                  <c:v>29.703902746849163</c:v>
                </c:pt>
                <c:pt idx="17">
                  <c:v>29.377903904624766</c:v>
                </c:pt>
                <c:pt idx="18">
                  <c:v>29.051905062400373</c:v>
                </c:pt>
                <c:pt idx="19">
                  <c:v>28.725906220175979</c:v>
                </c:pt>
                <c:pt idx="20">
                  <c:v>28.399907377951589</c:v>
                </c:pt>
                <c:pt idx="21">
                  <c:v>28.073908535727192</c:v>
                </c:pt>
                <c:pt idx="22">
                  <c:v>27.747909693502798</c:v>
                </c:pt>
                <c:pt idx="23">
                  <c:v>27.421910851278401</c:v>
                </c:pt>
                <c:pt idx="24">
                  <c:v>27.095912009054011</c:v>
                </c:pt>
                <c:pt idx="25">
                  <c:v>26.769913166829618</c:v>
                </c:pt>
                <c:pt idx="26">
                  <c:v>26.443914324605224</c:v>
                </c:pt>
                <c:pt idx="27">
                  <c:v>26.117915482380827</c:v>
                </c:pt>
                <c:pt idx="28">
                  <c:v>25.791916640156437</c:v>
                </c:pt>
                <c:pt idx="29">
                  <c:v>25.465917797932043</c:v>
                </c:pt>
                <c:pt idx="30">
                  <c:v>25.139918955707646</c:v>
                </c:pt>
                <c:pt idx="31">
                  <c:v>24.813920113483253</c:v>
                </c:pt>
                <c:pt idx="32">
                  <c:v>24.487921271258863</c:v>
                </c:pt>
                <c:pt idx="33">
                  <c:v>24.161922429034469</c:v>
                </c:pt>
                <c:pt idx="34">
                  <c:v>23.835923586810072</c:v>
                </c:pt>
                <c:pt idx="35">
                  <c:v>23.509924744585678</c:v>
                </c:pt>
                <c:pt idx="36">
                  <c:v>23.183925902361285</c:v>
                </c:pt>
                <c:pt idx="37">
                  <c:v>22.857927060136888</c:v>
                </c:pt>
                <c:pt idx="38">
                  <c:v>22.531928217912494</c:v>
                </c:pt>
                <c:pt idx="39">
                  <c:v>22.205929375688097</c:v>
                </c:pt>
                <c:pt idx="40">
                  <c:v>21.879930533463714</c:v>
                </c:pt>
                <c:pt idx="41">
                  <c:v>21.553931691239317</c:v>
                </c:pt>
                <c:pt idx="42">
                  <c:v>21.227932849014923</c:v>
                </c:pt>
                <c:pt idx="43">
                  <c:v>20.90193400679053</c:v>
                </c:pt>
                <c:pt idx="44">
                  <c:v>20.575935164566133</c:v>
                </c:pt>
                <c:pt idx="45">
                  <c:v>20.249936322341739</c:v>
                </c:pt>
                <c:pt idx="46">
                  <c:v>19.923937480117345</c:v>
                </c:pt>
                <c:pt idx="47">
                  <c:v>19.597938637892952</c:v>
                </c:pt>
                <c:pt idx="48">
                  <c:v>19.271939795668558</c:v>
                </c:pt>
                <c:pt idx="49">
                  <c:v>18.945940953444165</c:v>
                </c:pt>
                <c:pt idx="50">
                  <c:v>18.619942111219768</c:v>
                </c:pt>
                <c:pt idx="51">
                  <c:v>18.29394326899537</c:v>
                </c:pt>
                <c:pt idx="52">
                  <c:v>17.967944426770977</c:v>
                </c:pt>
                <c:pt idx="53">
                  <c:v>17.64194558454658</c:v>
                </c:pt>
                <c:pt idx="54">
                  <c:v>17.315946742322183</c:v>
                </c:pt>
                <c:pt idx="55">
                  <c:v>16.989947900097786</c:v>
                </c:pt>
                <c:pt idx="56">
                  <c:v>16.663949057873392</c:v>
                </c:pt>
                <c:pt idx="57">
                  <c:v>16.337950215648998</c:v>
                </c:pt>
                <c:pt idx="58">
                  <c:v>16.011951373424601</c:v>
                </c:pt>
                <c:pt idx="59">
                  <c:v>15.685952531200204</c:v>
                </c:pt>
                <c:pt idx="60">
                  <c:v>15.359953688975811</c:v>
                </c:pt>
                <c:pt idx="61">
                  <c:v>15.033954846751413</c:v>
                </c:pt>
                <c:pt idx="62">
                  <c:v>14.707956004527018</c:v>
                </c:pt>
                <c:pt idx="63">
                  <c:v>14.381957162302621</c:v>
                </c:pt>
                <c:pt idx="64">
                  <c:v>14.055958320078226</c:v>
                </c:pt>
                <c:pt idx="65">
                  <c:v>13.72995947785383</c:v>
                </c:pt>
                <c:pt idx="66">
                  <c:v>13.403960635629433</c:v>
                </c:pt>
                <c:pt idx="67">
                  <c:v>13.07796179340504</c:v>
                </c:pt>
                <c:pt idx="68">
                  <c:v>12.751962951180641</c:v>
                </c:pt>
                <c:pt idx="69">
                  <c:v>12.425964108956247</c:v>
                </c:pt>
                <c:pt idx="70">
                  <c:v>12.099965266731852</c:v>
                </c:pt>
                <c:pt idx="71">
                  <c:v>11.773966424507455</c:v>
                </c:pt>
                <c:pt idx="72">
                  <c:v>11.447967582283059</c:v>
                </c:pt>
                <c:pt idx="73">
                  <c:v>11.121968740058662</c:v>
                </c:pt>
                <c:pt idx="74">
                  <c:v>10.795969897834267</c:v>
                </c:pt>
                <c:pt idx="75">
                  <c:v>10.469971055609873</c:v>
                </c:pt>
                <c:pt idx="76">
                  <c:v>10.143972213385476</c:v>
                </c:pt>
                <c:pt idx="77">
                  <c:v>9.8179733711610808</c:v>
                </c:pt>
                <c:pt idx="78">
                  <c:v>9.4919745289366872</c:v>
                </c:pt>
                <c:pt idx="79">
                  <c:v>9.1659756867122919</c:v>
                </c:pt>
                <c:pt idx="80">
                  <c:v>8.8399768444878966</c:v>
                </c:pt>
                <c:pt idx="81">
                  <c:v>8.513978002263503</c:v>
                </c:pt>
                <c:pt idx="82">
                  <c:v>8.1879791600391076</c:v>
                </c:pt>
                <c:pt idx="83">
                  <c:v>7.8619803178147132</c:v>
                </c:pt>
                <c:pt idx="84">
                  <c:v>7.5359814755903187</c:v>
                </c:pt>
                <c:pt idx="85">
                  <c:v>7.2099826333659234</c:v>
                </c:pt>
                <c:pt idx="86">
                  <c:v>6.8839837911415289</c:v>
                </c:pt>
                <c:pt idx="87">
                  <c:v>6.5579849489171336</c:v>
                </c:pt>
                <c:pt idx="88">
                  <c:v>6.2319861066927391</c:v>
                </c:pt>
                <c:pt idx="89">
                  <c:v>5.9059872644683438</c:v>
                </c:pt>
                <c:pt idx="90">
                  <c:v>5.5799884222439493</c:v>
                </c:pt>
                <c:pt idx="91">
                  <c:v>5.253989580019554</c:v>
                </c:pt>
                <c:pt idx="92">
                  <c:v>4.9279907377951595</c:v>
                </c:pt>
                <c:pt idx="93">
                  <c:v>4.6019918955707642</c:v>
                </c:pt>
                <c:pt idx="94">
                  <c:v>4.2759930533463697</c:v>
                </c:pt>
                <c:pt idx="95">
                  <c:v>3.9499942111219744</c:v>
                </c:pt>
                <c:pt idx="96">
                  <c:v>3.6239953688975794</c:v>
                </c:pt>
                <c:pt idx="97">
                  <c:v>3.2979965266731845</c:v>
                </c:pt>
                <c:pt idx="98">
                  <c:v>2.9719976844487896</c:v>
                </c:pt>
                <c:pt idx="99">
                  <c:v>2.6459988422243947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0C2-4486-8042-C842F3C01778}"/>
            </c:ext>
          </c:extLst>
        </c:ser>
        <c:ser>
          <c:idx val="25"/>
          <c:order val="25"/>
          <c:tx>
            <c:strRef>
              <c:f>'3D - 1 (2)'!$H$29</c:f>
              <c:strCache>
                <c:ptCount val="1"/>
                <c:pt idx="0">
                  <c:v>13000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(2)'!$I$29:$DD$29</c:f>
              <c:numCache>
                <c:formatCode>0.00</c:formatCode>
                <c:ptCount val="100"/>
                <c:pt idx="0">
                  <c:v>35.097341453040912</c:v>
                </c:pt>
                <c:pt idx="1">
                  <c:v>34.768675730818195</c:v>
                </c:pt>
                <c:pt idx="2">
                  <c:v>34.440010008595479</c:v>
                </c:pt>
                <c:pt idx="3">
                  <c:v>34.111344286372763</c:v>
                </c:pt>
                <c:pt idx="4">
                  <c:v>33.782678564150046</c:v>
                </c:pt>
                <c:pt idx="5">
                  <c:v>33.454012841927337</c:v>
                </c:pt>
                <c:pt idx="6">
                  <c:v>33.125347119704621</c:v>
                </c:pt>
                <c:pt idx="7">
                  <c:v>32.796681397481905</c:v>
                </c:pt>
                <c:pt idx="8">
                  <c:v>32.468015675259188</c:v>
                </c:pt>
                <c:pt idx="9">
                  <c:v>32.139349953036472</c:v>
                </c:pt>
                <c:pt idx="10">
                  <c:v>31.810684230813752</c:v>
                </c:pt>
                <c:pt idx="11">
                  <c:v>31.482018508591036</c:v>
                </c:pt>
                <c:pt idx="12">
                  <c:v>31.153352786368323</c:v>
                </c:pt>
                <c:pt idx="13">
                  <c:v>30.824687064145607</c:v>
                </c:pt>
                <c:pt idx="14">
                  <c:v>30.496021341922891</c:v>
                </c:pt>
                <c:pt idx="15">
                  <c:v>30.167355619700174</c:v>
                </c:pt>
                <c:pt idx="16">
                  <c:v>29.838689897477462</c:v>
                </c:pt>
                <c:pt idx="17">
                  <c:v>29.510024175254738</c:v>
                </c:pt>
                <c:pt idx="18">
                  <c:v>29.181358453032022</c:v>
                </c:pt>
                <c:pt idx="19">
                  <c:v>28.852692730809306</c:v>
                </c:pt>
                <c:pt idx="20">
                  <c:v>28.524027008586593</c:v>
                </c:pt>
                <c:pt idx="21">
                  <c:v>28.195361286363877</c:v>
                </c:pt>
                <c:pt idx="22">
                  <c:v>27.86669556414116</c:v>
                </c:pt>
                <c:pt idx="23">
                  <c:v>27.538029841918444</c:v>
                </c:pt>
                <c:pt idx="24">
                  <c:v>27.209364119695731</c:v>
                </c:pt>
                <c:pt idx="25">
                  <c:v>26.880698397473012</c:v>
                </c:pt>
                <c:pt idx="26">
                  <c:v>26.552032675250295</c:v>
                </c:pt>
                <c:pt idx="27">
                  <c:v>26.223366953027579</c:v>
                </c:pt>
                <c:pt idx="28">
                  <c:v>25.894701230804866</c:v>
                </c:pt>
                <c:pt idx="29">
                  <c:v>25.56603550858215</c:v>
                </c:pt>
                <c:pt idx="30">
                  <c:v>25.237369786359434</c:v>
                </c:pt>
                <c:pt idx="31">
                  <c:v>24.908704064136717</c:v>
                </c:pt>
                <c:pt idx="32">
                  <c:v>24.580038341914005</c:v>
                </c:pt>
                <c:pt idx="33">
                  <c:v>24.251372619691281</c:v>
                </c:pt>
                <c:pt idx="34">
                  <c:v>23.922706897468565</c:v>
                </c:pt>
                <c:pt idx="35">
                  <c:v>23.594041175245849</c:v>
                </c:pt>
                <c:pt idx="36">
                  <c:v>23.265375453023136</c:v>
                </c:pt>
                <c:pt idx="37">
                  <c:v>22.93670973080042</c:v>
                </c:pt>
                <c:pt idx="38">
                  <c:v>22.608044008577703</c:v>
                </c:pt>
                <c:pt idx="39">
                  <c:v>22.279378286354987</c:v>
                </c:pt>
                <c:pt idx="40">
                  <c:v>21.950712564132274</c:v>
                </c:pt>
                <c:pt idx="41">
                  <c:v>21.622046841909555</c:v>
                </c:pt>
                <c:pt idx="42">
                  <c:v>21.293381119686842</c:v>
                </c:pt>
                <c:pt idx="43">
                  <c:v>20.964715397464122</c:v>
                </c:pt>
                <c:pt idx="44">
                  <c:v>20.636049675241409</c:v>
                </c:pt>
                <c:pt idx="45">
                  <c:v>20.307383953018693</c:v>
                </c:pt>
                <c:pt idx="46">
                  <c:v>19.978718230795973</c:v>
                </c:pt>
                <c:pt idx="47">
                  <c:v>19.650052508573257</c:v>
                </c:pt>
                <c:pt idx="48">
                  <c:v>19.321386786350541</c:v>
                </c:pt>
                <c:pt idx="49">
                  <c:v>18.992721064127824</c:v>
                </c:pt>
                <c:pt idx="50">
                  <c:v>18.664055341905105</c:v>
                </c:pt>
                <c:pt idx="51">
                  <c:v>18.335389619682388</c:v>
                </c:pt>
                <c:pt idx="52">
                  <c:v>18.006723897459672</c:v>
                </c:pt>
                <c:pt idx="53">
                  <c:v>17.678058175236952</c:v>
                </c:pt>
                <c:pt idx="54">
                  <c:v>17.349392453014236</c:v>
                </c:pt>
                <c:pt idx="55">
                  <c:v>17.020726730791516</c:v>
                </c:pt>
                <c:pt idx="56">
                  <c:v>16.6920610085688</c:v>
                </c:pt>
                <c:pt idx="57">
                  <c:v>16.36339528634608</c:v>
                </c:pt>
                <c:pt idx="58">
                  <c:v>16.03472956412336</c:v>
                </c:pt>
                <c:pt idx="59">
                  <c:v>15.706063841900646</c:v>
                </c:pt>
                <c:pt idx="60">
                  <c:v>15.377398119677927</c:v>
                </c:pt>
                <c:pt idx="61">
                  <c:v>15.048732397455209</c:v>
                </c:pt>
                <c:pt idx="62">
                  <c:v>14.720066675232491</c:v>
                </c:pt>
                <c:pt idx="63">
                  <c:v>14.391400953009772</c:v>
                </c:pt>
                <c:pt idx="64">
                  <c:v>14.062735230787055</c:v>
                </c:pt>
                <c:pt idx="65">
                  <c:v>13.734069508564339</c:v>
                </c:pt>
                <c:pt idx="66">
                  <c:v>13.405403786341617</c:v>
                </c:pt>
                <c:pt idx="67">
                  <c:v>13.076738064118901</c:v>
                </c:pt>
                <c:pt idx="68">
                  <c:v>12.748072341896183</c:v>
                </c:pt>
                <c:pt idx="69">
                  <c:v>12.419406619673465</c:v>
                </c:pt>
                <c:pt idx="70">
                  <c:v>12.090740897450749</c:v>
                </c:pt>
                <c:pt idx="71">
                  <c:v>11.762075175228029</c:v>
                </c:pt>
                <c:pt idx="72">
                  <c:v>11.433409453005311</c:v>
                </c:pt>
                <c:pt idx="73">
                  <c:v>11.104743730782594</c:v>
                </c:pt>
                <c:pt idx="74">
                  <c:v>10.776078008559876</c:v>
                </c:pt>
                <c:pt idx="75">
                  <c:v>10.447412286337157</c:v>
                </c:pt>
                <c:pt idx="76">
                  <c:v>10.11874656411444</c:v>
                </c:pt>
                <c:pt idx="77">
                  <c:v>9.7900808418917222</c:v>
                </c:pt>
                <c:pt idx="78">
                  <c:v>9.4614151196690059</c:v>
                </c:pt>
                <c:pt idx="79">
                  <c:v>9.1327493974462879</c:v>
                </c:pt>
                <c:pt idx="80">
                  <c:v>8.8040836752235716</c:v>
                </c:pt>
                <c:pt idx="81">
                  <c:v>8.4754179530008553</c:v>
                </c:pt>
                <c:pt idx="82">
                  <c:v>8.146752230778139</c:v>
                </c:pt>
                <c:pt idx="83">
                  <c:v>7.8180865085554219</c:v>
                </c:pt>
                <c:pt idx="84">
                  <c:v>7.4894207863327038</c:v>
                </c:pt>
                <c:pt idx="85">
                  <c:v>7.1607550641099875</c:v>
                </c:pt>
                <c:pt idx="86">
                  <c:v>6.8320893418872704</c:v>
                </c:pt>
                <c:pt idx="87">
                  <c:v>6.5034236196645541</c:v>
                </c:pt>
                <c:pt idx="88">
                  <c:v>6.1747578974418351</c:v>
                </c:pt>
                <c:pt idx="89">
                  <c:v>5.8460921752191188</c:v>
                </c:pt>
                <c:pt idx="90">
                  <c:v>5.5174264529964017</c:v>
                </c:pt>
                <c:pt idx="91">
                  <c:v>5.1887607307736854</c:v>
                </c:pt>
                <c:pt idx="92">
                  <c:v>4.8600950085509673</c:v>
                </c:pt>
                <c:pt idx="93">
                  <c:v>4.531429286328251</c:v>
                </c:pt>
                <c:pt idx="94">
                  <c:v>4.202763564105533</c:v>
                </c:pt>
                <c:pt idx="95">
                  <c:v>3.8740978418828163</c:v>
                </c:pt>
                <c:pt idx="96">
                  <c:v>3.5454321196600991</c:v>
                </c:pt>
                <c:pt idx="97">
                  <c:v>3.2167663974373819</c:v>
                </c:pt>
                <c:pt idx="98">
                  <c:v>2.8881006752146652</c:v>
                </c:pt>
                <c:pt idx="99">
                  <c:v>2.559434952991948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70C2-4486-8042-C842F3C01778}"/>
            </c:ext>
          </c:extLst>
        </c:ser>
        <c:ser>
          <c:idx val="26"/>
          <c:order val="26"/>
          <c:tx>
            <c:strRef>
              <c:f>'3D - 1 (2)'!$H$30</c:f>
              <c:strCache>
                <c:ptCount val="1"/>
                <c:pt idx="0">
                  <c:v>13500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(2)'!$I$30:$DD$30</c:f>
              <c:numCache>
                <c:formatCode>0.00</c:formatCode>
                <c:ptCount val="100"/>
                <c:pt idx="0">
                  <c:v>35.273401736682978</c:v>
                </c:pt>
                <c:pt idx="1">
                  <c:v>34.942149200797637</c:v>
                </c:pt>
                <c:pt idx="2">
                  <c:v>34.610896664912289</c:v>
                </c:pt>
                <c:pt idx="3">
                  <c:v>34.279644129026941</c:v>
                </c:pt>
                <c:pt idx="4">
                  <c:v>33.948391593141586</c:v>
                </c:pt>
                <c:pt idx="5">
                  <c:v>33.617139057256246</c:v>
                </c:pt>
                <c:pt idx="6">
                  <c:v>33.285886521370898</c:v>
                </c:pt>
                <c:pt idx="7">
                  <c:v>32.95463398548555</c:v>
                </c:pt>
                <c:pt idx="8">
                  <c:v>32.623381449600195</c:v>
                </c:pt>
                <c:pt idx="9">
                  <c:v>32.292128913714855</c:v>
                </c:pt>
                <c:pt idx="10">
                  <c:v>31.960876377829507</c:v>
                </c:pt>
                <c:pt idx="11">
                  <c:v>31.629623841944159</c:v>
                </c:pt>
                <c:pt idx="12">
                  <c:v>31.298371306058812</c:v>
                </c:pt>
                <c:pt idx="13">
                  <c:v>30.967118770173467</c:v>
                </c:pt>
                <c:pt idx="14">
                  <c:v>30.635866234288116</c:v>
                </c:pt>
                <c:pt idx="15">
                  <c:v>30.304613698402768</c:v>
                </c:pt>
                <c:pt idx="16">
                  <c:v>29.973361162517424</c:v>
                </c:pt>
                <c:pt idx="17">
                  <c:v>29.642108626632076</c:v>
                </c:pt>
                <c:pt idx="18">
                  <c:v>29.310856090746725</c:v>
                </c:pt>
                <c:pt idx="19">
                  <c:v>28.979603554861377</c:v>
                </c:pt>
                <c:pt idx="20">
                  <c:v>28.648351018976033</c:v>
                </c:pt>
                <c:pt idx="21">
                  <c:v>28.317098483090685</c:v>
                </c:pt>
                <c:pt idx="22">
                  <c:v>27.985845947205334</c:v>
                </c:pt>
                <c:pt idx="23">
                  <c:v>27.65459341131999</c:v>
                </c:pt>
                <c:pt idx="24">
                  <c:v>27.323340875434642</c:v>
                </c:pt>
                <c:pt idx="25">
                  <c:v>26.992088339549294</c:v>
                </c:pt>
                <c:pt idx="26">
                  <c:v>26.660835803663943</c:v>
                </c:pt>
                <c:pt idx="27">
                  <c:v>26.329583267778599</c:v>
                </c:pt>
                <c:pt idx="28">
                  <c:v>25.998330731893251</c:v>
                </c:pt>
                <c:pt idx="29">
                  <c:v>25.667078196007903</c:v>
                </c:pt>
                <c:pt idx="30">
                  <c:v>25.335825660122556</c:v>
                </c:pt>
                <c:pt idx="31">
                  <c:v>25.004573124237208</c:v>
                </c:pt>
                <c:pt idx="32">
                  <c:v>24.67332058835186</c:v>
                </c:pt>
                <c:pt idx="33">
                  <c:v>24.342068052466516</c:v>
                </c:pt>
                <c:pt idx="34">
                  <c:v>24.010815516581165</c:v>
                </c:pt>
                <c:pt idx="35">
                  <c:v>23.679562980695817</c:v>
                </c:pt>
                <c:pt idx="36">
                  <c:v>23.348310444810473</c:v>
                </c:pt>
                <c:pt idx="37">
                  <c:v>23.017057908925125</c:v>
                </c:pt>
                <c:pt idx="38">
                  <c:v>22.685805373039774</c:v>
                </c:pt>
                <c:pt idx="39">
                  <c:v>22.354552837154426</c:v>
                </c:pt>
                <c:pt idx="40">
                  <c:v>22.023300301269082</c:v>
                </c:pt>
                <c:pt idx="41">
                  <c:v>21.692047765383734</c:v>
                </c:pt>
                <c:pt idx="42">
                  <c:v>21.360795229498382</c:v>
                </c:pt>
                <c:pt idx="43">
                  <c:v>21.029542693613038</c:v>
                </c:pt>
                <c:pt idx="44">
                  <c:v>20.698290157727691</c:v>
                </c:pt>
                <c:pt idx="45">
                  <c:v>20.367037621842343</c:v>
                </c:pt>
                <c:pt idx="46">
                  <c:v>20.035785085956991</c:v>
                </c:pt>
                <c:pt idx="47">
                  <c:v>19.704532550071647</c:v>
                </c:pt>
                <c:pt idx="48">
                  <c:v>19.373280014186296</c:v>
                </c:pt>
                <c:pt idx="49">
                  <c:v>19.042027478300948</c:v>
                </c:pt>
                <c:pt idx="50">
                  <c:v>18.710774942415597</c:v>
                </c:pt>
                <c:pt idx="51">
                  <c:v>18.379522406530249</c:v>
                </c:pt>
                <c:pt idx="52">
                  <c:v>18.048269870644901</c:v>
                </c:pt>
                <c:pt idx="53">
                  <c:v>17.71701733475955</c:v>
                </c:pt>
                <c:pt idx="54">
                  <c:v>17.385764798874202</c:v>
                </c:pt>
                <c:pt idx="55">
                  <c:v>17.054512262988851</c:v>
                </c:pt>
                <c:pt idx="56">
                  <c:v>16.723259727103503</c:v>
                </c:pt>
                <c:pt idx="57">
                  <c:v>16.392007191218152</c:v>
                </c:pt>
                <c:pt idx="58">
                  <c:v>16.060754655332804</c:v>
                </c:pt>
                <c:pt idx="59">
                  <c:v>15.729502119447455</c:v>
                </c:pt>
                <c:pt idx="60">
                  <c:v>15.398249583562105</c:v>
                </c:pt>
                <c:pt idx="61">
                  <c:v>15.066997047676754</c:v>
                </c:pt>
                <c:pt idx="62">
                  <c:v>14.735744511791406</c:v>
                </c:pt>
                <c:pt idx="63">
                  <c:v>14.404491975906055</c:v>
                </c:pt>
                <c:pt idx="64">
                  <c:v>14.073239440020707</c:v>
                </c:pt>
                <c:pt idx="65">
                  <c:v>13.741986904135358</c:v>
                </c:pt>
                <c:pt idx="66">
                  <c:v>13.410734368250006</c:v>
                </c:pt>
                <c:pt idx="67">
                  <c:v>13.079481832364658</c:v>
                </c:pt>
                <c:pt idx="68">
                  <c:v>12.748229296479309</c:v>
                </c:pt>
                <c:pt idx="69">
                  <c:v>12.416976760593959</c:v>
                </c:pt>
                <c:pt idx="70">
                  <c:v>12.08572422470861</c:v>
                </c:pt>
                <c:pt idx="71">
                  <c:v>11.754471688823262</c:v>
                </c:pt>
                <c:pt idx="72">
                  <c:v>11.423219152937911</c:v>
                </c:pt>
                <c:pt idx="73">
                  <c:v>11.091966617052559</c:v>
                </c:pt>
                <c:pt idx="74">
                  <c:v>10.760714081167214</c:v>
                </c:pt>
                <c:pt idx="75">
                  <c:v>10.429461545281862</c:v>
                </c:pt>
                <c:pt idx="76">
                  <c:v>10.098209009396514</c:v>
                </c:pt>
                <c:pt idx="77">
                  <c:v>9.7669564735111649</c:v>
                </c:pt>
                <c:pt idx="78">
                  <c:v>9.4357039376258172</c:v>
                </c:pt>
                <c:pt idx="79">
                  <c:v>9.1044514017404676</c:v>
                </c:pt>
                <c:pt idx="80">
                  <c:v>8.7731988658551199</c:v>
                </c:pt>
                <c:pt idx="81">
                  <c:v>8.4419463299697721</c:v>
                </c:pt>
                <c:pt idx="82">
                  <c:v>8.1106937940844226</c:v>
                </c:pt>
                <c:pt idx="83">
                  <c:v>7.7794412581990739</c:v>
                </c:pt>
                <c:pt idx="84">
                  <c:v>7.4481887223137253</c:v>
                </c:pt>
                <c:pt idx="85">
                  <c:v>7.1169361864283767</c:v>
                </c:pt>
                <c:pt idx="86">
                  <c:v>6.785683650543028</c:v>
                </c:pt>
                <c:pt idx="87">
                  <c:v>6.4544311146576803</c:v>
                </c:pt>
                <c:pt idx="88">
                  <c:v>6.1231785787723307</c:v>
                </c:pt>
                <c:pt idx="89">
                  <c:v>5.7919260428869821</c:v>
                </c:pt>
                <c:pt idx="90">
                  <c:v>5.4606735070016335</c:v>
                </c:pt>
                <c:pt idx="91">
                  <c:v>5.1294209711162857</c:v>
                </c:pt>
                <c:pt idx="92">
                  <c:v>4.7981684352309371</c:v>
                </c:pt>
                <c:pt idx="93">
                  <c:v>4.4669158993455884</c:v>
                </c:pt>
                <c:pt idx="94">
                  <c:v>4.1356633634602398</c:v>
                </c:pt>
                <c:pt idx="95">
                  <c:v>3.8044108275748907</c:v>
                </c:pt>
                <c:pt idx="96">
                  <c:v>3.4731582916895429</c:v>
                </c:pt>
                <c:pt idx="97">
                  <c:v>3.1419057558041943</c:v>
                </c:pt>
                <c:pt idx="98">
                  <c:v>2.8106532199188456</c:v>
                </c:pt>
                <c:pt idx="99">
                  <c:v>2.479400684033497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70C2-4486-8042-C842F3C01778}"/>
            </c:ext>
          </c:extLst>
        </c:ser>
        <c:ser>
          <c:idx val="27"/>
          <c:order val="27"/>
          <c:tx>
            <c:strRef>
              <c:f>'3D - 1 (2)'!$H$31</c:f>
              <c:strCache>
                <c:ptCount val="1"/>
                <c:pt idx="0">
                  <c:v>14000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(2)'!$I$31:$DD$31</c:f>
              <c:numCache>
                <c:formatCode>0.00</c:formatCode>
                <c:ptCount val="100"/>
                <c:pt idx="0">
                  <c:v>35.447880893671723</c:v>
                </c:pt>
                <c:pt idx="1">
                  <c:v>35.114116370449295</c:v>
                </c:pt>
                <c:pt idx="2">
                  <c:v>34.780351847226868</c:v>
                </c:pt>
                <c:pt idx="3">
                  <c:v>34.446587324004433</c:v>
                </c:pt>
                <c:pt idx="4">
                  <c:v>34.112822800781998</c:v>
                </c:pt>
                <c:pt idx="5">
                  <c:v>33.779058277559578</c:v>
                </c:pt>
                <c:pt idx="6">
                  <c:v>33.445293754337143</c:v>
                </c:pt>
                <c:pt idx="7">
                  <c:v>33.111529231114709</c:v>
                </c:pt>
                <c:pt idx="8">
                  <c:v>32.777764707892274</c:v>
                </c:pt>
                <c:pt idx="9">
                  <c:v>32.444000184669846</c:v>
                </c:pt>
                <c:pt idx="10">
                  <c:v>32.110235661447419</c:v>
                </c:pt>
                <c:pt idx="11">
                  <c:v>31.776471138224988</c:v>
                </c:pt>
                <c:pt idx="12">
                  <c:v>31.44270661500256</c:v>
                </c:pt>
                <c:pt idx="13">
                  <c:v>31.108942091780129</c:v>
                </c:pt>
                <c:pt idx="14">
                  <c:v>30.775177568557698</c:v>
                </c:pt>
                <c:pt idx="15">
                  <c:v>30.441413045335263</c:v>
                </c:pt>
                <c:pt idx="16">
                  <c:v>30.107648522112836</c:v>
                </c:pt>
                <c:pt idx="17">
                  <c:v>29.773883998890405</c:v>
                </c:pt>
                <c:pt idx="18">
                  <c:v>29.440119475667974</c:v>
                </c:pt>
                <c:pt idx="19">
                  <c:v>29.106354952445539</c:v>
                </c:pt>
                <c:pt idx="20">
                  <c:v>28.772590429223115</c:v>
                </c:pt>
                <c:pt idx="21">
                  <c:v>28.438825906000684</c:v>
                </c:pt>
                <c:pt idx="22">
                  <c:v>28.105061382778249</c:v>
                </c:pt>
                <c:pt idx="23">
                  <c:v>27.771296859555815</c:v>
                </c:pt>
                <c:pt idx="24">
                  <c:v>27.437532336333387</c:v>
                </c:pt>
                <c:pt idx="25">
                  <c:v>27.103767813110956</c:v>
                </c:pt>
                <c:pt idx="26">
                  <c:v>26.770003289888525</c:v>
                </c:pt>
                <c:pt idx="27">
                  <c:v>26.436238766666094</c:v>
                </c:pt>
                <c:pt idx="28">
                  <c:v>26.102474243443666</c:v>
                </c:pt>
                <c:pt idx="29">
                  <c:v>25.768709720221235</c:v>
                </c:pt>
                <c:pt idx="30">
                  <c:v>25.434945196998804</c:v>
                </c:pt>
                <c:pt idx="31">
                  <c:v>25.101180673776369</c:v>
                </c:pt>
                <c:pt idx="32">
                  <c:v>24.767416150553942</c:v>
                </c:pt>
                <c:pt idx="33">
                  <c:v>24.433651627331511</c:v>
                </c:pt>
                <c:pt idx="34">
                  <c:v>24.099887104109079</c:v>
                </c:pt>
                <c:pt idx="35">
                  <c:v>23.766122580886648</c:v>
                </c:pt>
                <c:pt idx="36">
                  <c:v>23.432358057664221</c:v>
                </c:pt>
                <c:pt idx="37">
                  <c:v>23.09859353444179</c:v>
                </c:pt>
                <c:pt idx="38">
                  <c:v>22.764829011219359</c:v>
                </c:pt>
                <c:pt idx="39">
                  <c:v>22.431064487996924</c:v>
                </c:pt>
                <c:pt idx="40">
                  <c:v>22.097299964774496</c:v>
                </c:pt>
                <c:pt idx="41">
                  <c:v>21.763535441552065</c:v>
                </c:pt>
                <c:pt idx="42">
                  <c:v>21.429770918329634</c:v>
                </c:pt>
                <c:pt idx="43">
                  <c:v>21.096006395107203</c:v>
                </c:pt>
                <c:pt idx="44">
                  <c:v>20.762241871884775</c:v>
                </c:pt>
                <c:pt idx="45">
                  <c:v>20.428477348662341</c:v>
                </c:pt>
                <c:pt idx="46">
                  <c:v>20.094712825439913</c:v>
                </c:pt>
                <c:pt idx="47">
                  <c:v>19.760948302217482</c:v>
                </c:pt>
                <c:pt idx="48">
                  <c:v>19.427183778995051</c:v>
                </c:pt>
                <c:pt idx="49">
                  <c:v>19.093419255772613</c:v>
                </c:pt>
                <c:pt idx="50">
                  <c:v>18.759654732550182</c:v>
                </c:pt>
                <c:pt idx="51">
                  <c:v>18.425890209327751</c:v>
                </c:pt>
                <c:pt idx="52">
                  <c:v>18.092125686105319</c:v>
                </c:pt>
                <c:pt idx="53">
                  <c:v>17.758361162882885</c:v>
                </c:pt>
                <c:pt idx="54">
                  <c:v>17.424596639660454</c:v>
                </c:pt>
                <c:pt idx="55">
                  <c:v>17.090832116438019</c:v>
                </c:pt>
                <c:pt idx="56">
                  <c:v>16.757067593215588</c:v>
                </c:pt>
                <c:pt idx="57">
                  <c:v>16.423303069993157</c:v>
                </c:pt>
                <c:pt idx="58">
                  <c:v>16.089538546770722</c:v>
                </c:pt>
                <c:pt idx="59">
                  <c:v>15.755774023548287</c:v>
                </c:pt>
                <c:pt idx="60">
                  <c:v>15.422009500325856</c:v>
                </c:pt>
                <c:pt idx="61">
                  <c:v>15.088244977103423</c:v>
                </c:pt>
                <c:pt idx="62">
                  <c:v>14.754480453880992</c:v>
                </c:pt>
                <c:pt idx="63">
                  <c:v>14.420715930658558</c:v>
                </c:pt>
                <c:pt idx="64">
                  <c:v>14.086951407436125</c:v>
                </c:pt>
                <c:pt idx="65">
                  <c:v>13.753186884213694</c:v>
                </c:pt>
                <c:pt idx="66">
                  <c:v>13.419422360991259</c:v>
                </c:pt>
                <c:pt idx="67">
                  <c:v>13.085657837768828</c:v>
                </c:pt>
                <c:pt idx="68">
                  <c:v>12.751893314546397</c:v>
                </c:pt>
                <c:pt idx="69">
                  <c:v>12.41812879132396</c:v>
                </c:pt>
                <c:pt idx="70">
                  <c:v>12.084364268101529</c:v>
                </c:pt>
                <c:pt idx="71">
                  <c:v>11.750599744879096</c:v>
                </c:pt>
                <c:pt idx="72">
                  <c:v>11.416835221656665</c:v>
                </c:pt>
                <c:pt idx="73">
                  <c:v>11.083070698434231</c:v>
                </c:pt>
                <c:pt idx="74">
                  <c:v>10.749306175211798</c:v>
                </c:pt>
                <c:pt idx="75">
                  <c:v>10.415541651989367</c:v>
                </c:pt>
                <c:pt idx="76">
                  <c:v>10.081777128766936</c:v>
                </c:pt>
                <c:pt idx="77">
                  <c:v>9.7480126055445027</c:v>
                </c:pt>
                <c:pt idx="78">
                  <c:v>9.4142480823220698</c:v>
                </c:pt>
                <c:pt idx="79">
                  <c:v>9.0804835590996387</c:v>
                </c:pt>
                <c:pt idx="80">
                  <c:v>8.7467190358772076</c:v>
                </c:pt>
                <c:pt idx="81">
                  <c:v>8.4129545126547765</c:v>
                </c:pt>
                <c:pt idx="82">
                  <c:v>8.0791899894323436</c:v>
                </c:pt>
                <c:pt idx="83">
                  <c:v>7.7454254662099116</c:v>
                </c:pt>
                <c:pt idx="84">
                  <c:v>7.4116609429874805</c:v>
                </c:pt>
                <c:pt idx="85">
                  <c:v>7.0778964197650485</c:v>
                </c:pt>
                <c:pt idx="86">
                  <c:v>6.7441318965426156</c:v>
                </c:pt>
                <c:pt idx="87">
                  <c:v>6.4103673733201845</c:v>
                </c:pt>
                <c:pt idx="88">
                  <c:v>6.0766028500977534</c:v>
                </c:pt>
                <c:pt idx="89">
                  <c:v>5.7428383268753214</c:v>
                </c:pt>
                <c:pt idx="90">
                  <c:v>5.4090738036528885</c:v>
                </c:pt>
                <c:pt idx="91">
                  <c:v>5.0753092804304574</c:v>
                </c:pt>
                <c:pt idx="92">
                  <c:v>4.7415447572080263</c:v>
                </c:pt>
                <c:pt idx="93">
                  <c:v>4.4077802339855934</c:v>
                </c:pt>
                <c:pt idx="94">
                  <c:v>4.0740157107631623</c:v>
                </c:pt>
                <c:pt idx="95">
                  <c:v>3.7402511875407298</c:v>
                </c:pt>
                <c:pt idx="96">
                  <c:v>3.4064866643182987</c:v>
                </c:pt>
                <c:pt idx="97">
                  <c:v>3.0727221410958667</c:v>
                </c:pt>
                <c:pt idx="98">
                  <c:v>2.7389576178734352</c:v>
                </c:pt>
                <c:pt idx="99">
                  <c:v>2.4051930946510032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70C2-4486-8042-C842F3C01778}"/>
            </c:ext>
          </c:extLst>
        </c:ser>
        <c:ser>
          <c:idx val="28"/>
          <c:order val="28"/>
          <c:tx>
            <c:strRef>
              <c:f>'3D - 1 (2)'!$H$32</c:f>
              <c:strCache>
                <c:ptCount val="1"/>
                <c:pt idx="0">
                  <c:v>14500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(2)'!$I$32:$DD$32</c:f>
              <c:numCache>
                <c:formatCode>0.00</c:formatCode>
                <c:ptCount val="100"/>
                <c:pt idx="0">
                  <c:v>35.620640872267202</c:v>
                </c:pt>
                <c:pt idx="1">
                  <c:v>35.284434463544535</c:v>
                </c:pt>
                <c:pt idx="2">
                  <c:v>34.948228054821861</c:v>
                </c:pt>
                <c:pt idx="3">
                  <c:v>34.612021646099194</c:v>
                </c:pt>
                <c:pt idx="4">
                  <c:v>34.27581523737652</c:v>
                </c:pt>
                <c:pt idx="5">
                  <c:v>33.939608828653853</c:v>
                </c:pt>
                <c:pt idx="6">
                  <c:v>33.603402419931179</c:v>
                </c:pt>
                <c:pt idx="7">
                  <c:v>33.267196011208505</c:v>
                </c:pt>
                <c:pt idx="8">
                  <c:v>32.930989602485838</c:v>
                </c:pt>
                <c:pt idx="9">
                  <c:v>32.594783193763163</c:v>
                </c:pt>
                <c:pt idx="10">
                  <c:v>32.258576785040496</c:v>
                </c:pt>
                <c:pt idx="11">
                  <c:v>31.922370376317822</c:v>
                </c:pt>
                <c:pt idx="12">
                  <c:v>31.586163967595155</c:v>
                </c:pt>
                <c:pt idx="13">
                  <c:v>31.249957558872484</c:v>
                </c:pt>
                <c:pt idx="14">
                  <c:v>30.913751150149807</c:v>
                </c:pt>
                <c:pt idx="15">
                  <c:v>30.577544741427136</c:v>
                </c:pt>
                <c:pt idx="16">
                  <c:v>30.241338332704469</c:v>
                </c:pt>
                <c:pt idx="17">
                  <c:v>29.905131923981799</c:v>
                </c:pt>
                <c:pt idx="18">
                  <c:v>29.568925515259121</c:v>
                </c:pt>
                <c:pt idx="19">
                  <c:v>29.23271910653645</c:v>
                </c:pt>
                <c:pt idx="20">
                  <c:v>28.896512697813783</c:v>
                </c:pt>
                <c:pt idx="21">
                  <c:v>28.560306289091113</c:v>
                </c:pt>
                <c:pt idx="22">
                  <c:v>28.224099880368438</c:v>
                </c:pt>
                <c:pt idx="23">
                  <c:v>27.887893471645764</c:v>
                </c:pt>
                <c:pt idx="24">
                  <c:v>27.551687062923097</c:v>
                </c:pt>
                <c:pt idx="25">
                  <c:v>27.215480654200427</c:v>
                </c:pt>
                <c:pt idx="26">
                  <c:v>26.879274245477756</c:v>
                </c:pt>
                <c:pt idx="27">
                  <c:v>26.543067836755078</c:v>
                </c:pt>
                <c:pt idx="28">
                  <c:v>26.206861428032411</c:v>
                </c:pt>
                <c:pt idx="29">
                  <c:v>25.870655019309741</c:v>
                </c:pt>
                <c:pt idx="30">
                  <c:v>25.53444861058707</c:v>
                </c:pt>
                <c:pt idx="31">
                  <c:v>25.198242201864396</c:v>
                </c:pt>
                <c:pt idx="32">
                  <c:v>24.862035793141725</c:v>
                </c:pt>
                <c:pt idx="33">
                  <c:v>24.525829384419055</c:v>
                </c:pt>
                <c:pt idx="34">
                  <c:v>24.189622975696384</c:v>
                </c:pt>
                <c:pt idx="35">
                  <c:v>23.85341656697371</c:v>
                </c:pt>
                <c:pt idx="36">
                  <c:v>23.517210158251043</c:v>
                </c:pt>
                <c:pt idx="37">
                  <c:v>23.181003749528369</c:v>
                </c:pt>
                <c:pt idx="38">
                  <c:v>22.844797340805698</c:v>
                </c:pt>
                <c:pt idx="39">
                  <c:v>22.508590932083028</c:v>
                </c:pt>
                <c:pt idx="40">
                  <c:v>22.172384523360357</c:v>
                </c:pt>
                <c:pt idx="41">
                  <c:v>21.836178114637683</c:v>
                </c:pt>
                <c:pt idx="42">
                  <c:v>21.499971705915012</c:v>
                </c:pt>
                <c:pt idx="43">
                  <c:v>21.163765297192342</c:v>
                </c:pt>
                <c:pt idx="44">
                  <c:v>20.827558888469671</c:v>
                </c:pt>
                <c:pt idx="45">
                  <c:v>20.491352479747</c:v>
                </c:pt>
                <c:pt idx="46">
                  <c:v>20.155146071024326</c:v>
                </c:pt>
                <c:pt idx="47">
                  <c:v>19.818939662301656</c:v>
                </c:pt>
                <c:pt idx="48">
                  <c:v>19.482733253578985</c:v>
                </c:pt>
                <c:pt idx="49">
                  <c:v>19.146526844856314</c:v>
                </c:pt>
                <c:pt idx="50">
                  <c:v>18.810320436133637</c:v>
                </c:pt>
                <c:pt idx="51">
                  <c:v>18.474114027410963</c:v>
                </c:pt>
                <c:pt idx="52">
                  <c:v>18.137907618688292</c:v>
                </c:pt>
                <c:pt idx="53">
                  <c:v>17.801701209965618</c:v>
                </c:pt>
                <c:pt idx="54">
                  <c:v>17.465494801242947</c:v>
                </c:pt>
                <c:pt idx="55">
                  <c:v>17.129288392520269</c:v>
                </c:pt>
                <c:pt idx="56">
                  <c:v>16.793081983797599</c:v>
                </c:pt>
                <c:pt idx="57">
                  <c:v>16.456875575074925</c:v>
                </c:pt>
                <c:pt idx="58">
                  <c:v>16.120669166352254</c:v>
                </c:pt>
                <c:pt idx="59">
                  <c:v>15.78446275762958</c:v>
                </c:pt>
                <c:pt idx="60">
                  <c:v>15.448256348906908</c:v>
                </c:pt>
                <c:pt idx="61">
                  <c:v>15.112049940184232</c:v>
                </c:pt>
                <c:pt idx="62">
                  <c:v>14.775843531461559</c:v>
                </c:pt>
                <c:pt idx="63">
                  <c:v>14.439637122738885</c:v>
                </c:pt>
                <c:pt idx="64">
                  <c:v>14.103430714016213</c:v>
                </c:pt>
                <c:pt idx="65">
                  <c:v>13.76722430529354</c:v>
                </c:pt>
                <c:pt idx="66">
                  <c:v>13.431017896570866</c:v>
                </c:pt>
                <c:pt idx="67">
                  <c:v>13.094811487848194</c:v>
                </c:pt>
                <c:pt idx="68">
                  <c:v>12.758605079125521</c:v>
                </c:pt>
                <c:pt idx="69">
                  <c:v>12.422398670402847</c:v>
                </c:pt>
                <c:pt idx="70">
                  <c:v>12.086192261680173</c:v>
                </c:pt>
                <c:pt idx="71">
                  <c:v>11.749985852957501</c:v>
                </c:pt>
                <c:pt idx="72">
                  <c:v>11.413779444234827</c:v>
                </c:pt>
                <c:pt idx="73">
                  <c:v>11.077573035512154</c:v>
                </c:pt>
                <c:pt idx="74">
                  <c:v>10.74136662678948</c:v>
                </c:pt>
                <c:pt idx="75">
                  <c:v>10.405160218066809</c:v>
                </c:pt>
                <c:pt idx="76">
                  <c:v>10.068953809344135</c:v>
                </c:pt>
                <c:pt idx="77">
                  <c:v>9.7327474006214629</c:v>
                </c:pt>
                <c:pt idx="78">
                  <c:v>9.3965409918987906</c:v>
                </c:pt>
                <c:pt idx="79">
                  <c:v>9.0603345831761199</c:v>
                </c:pt>
                <c:pt idx="80">
                  <c:v>8.7241281744534458</c:v>
                </c:pt>
                <c:pt idx="81">
                  <c:v>8.3879217657307752</c:v>
                </c:pt>
                <c:pt idx="82">
                  <c:v>8.0517153570081028</c:v>
                </c:pt>
                <c:pt idx="83">
                  <c:v>7.7155089482854295</c:v>
                </c:pt>
                <c:pt idx="84">
                  <c:v>7.3793025395627572</c:v>
                </c:pt>
                <c:pt idx="85">
                  <c:v>7.0430961308400848</c:v>
                </c:pt>
                <c:pt idx="86">
                  <c:v>6.7068897221174124</c:v>
                </c:pt>
                <c:pt idx="87">
                  <c:v>6.37068331339474</c:v>
                </c:pt>
                <c:pt idx="88">
                  <c:v>6.0344769046720677</c:v>
                </c:pt>
                <c:pt idx="89">
                  <c:v>5.6982704959493953</c:v>
                </c:pt>
                <c:pt idx="90">
                  <c:v>5.3620640872267229</c:v>
                </c:pt>
                <c:pt idx="91">
                  <c:v>5.0258576785040505</c:v>
                </c:pt>
                <c:pt idx="92">
                  <c:v>4.689651269781379</c:v>
                </c:pt>
                <c:pt idx="93">
                  <c:v>4.3534448610587066</c:v>
                </c:pt>
                <c:pt idx="94">
                  <c:v>4.0172384523360343</c:v>
                </c:pt>
                <c:pt idx="95">
                  <c:v>3.6810320436133614</c:v>
                </c:pt>
                <c:pt idx="96">
                  <c:v>3.3448256348906895</c:v>
                </c:pt>
                <c:pt idx="97">
                  <c:v>3.0086192261680171</c:v>
                </c:pt>
                <c:pt idx="98">
                  <c:v>2.6724128174453448</c:v>
                </c:pt>
                <c:pt idx="99">
                  <c:v>2.3362064087226724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0C2-4486-8042-C842F3C01778}"/>
            </c:ext>
          </c:extLst>
        </c:ser>
        <c:ser>
          <c:idx val="29"/>
          <c:order val="29"/>
          <c:tx>
            <c:strRef>
              <c:f>'3D - 1 (2)'!$H$33</c:f>
              <c:strCache>
                <c:ptCount val="1"/>
                <c:pt idx="0">
                  <c:v>15000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(2)'!$I$33:$DD$33</c:f>
              <c:numCache>
                <c:formatCode>0.00</c:formatCode>
                <c:ptCount val="100"/>
                <c:pt idx="0">
                  <c:v>35.791580123167066</c:v>
                </c:pt>
                <c:pt idx="1">
                  <c:v>35.452997655268746</c:v>
                </c:pt>
                <c:pt idx="2">
                  <c:v>35.114415187370405</c:v>
                </c:pt>
                <c:pt idx="3">
                  <c:v>34.775832719472064</c:v>
                </c:pt>
                <c:pt idx="4">
                  <c:v>34.437250251573722</c:v>
                </c:pt>
                <c:pt idx="5">
                  <c:v>34.098667783675396</c:v>
                </c:pt>
                <c:pt idx="6">
                  <c:v>33.760085315777054</c:v>
                </c:pt>
                <c:pt idx="7">
                  <c:v>33.421502847878713</c:v>
                </c:pt>
                <c:pt idx="8">
                  <c:v>33.082920379980379</c:v>
                </c:pt>
                <c:pt idx="9">
                  <c:v>32.744337912082045</c:v>
                </c:pt>
                <c:pt idx="10">
                  <c:v>32.405755444183711</c:v>
                </c:pt>
                <c:pt idx="11">
                  <c:v>32.06717297628537</c:v>
                </c:pt>
                <c:pt idx="12">
                  <c:v>31.728590508387036</c:v>
                </c:pt>
                <c:pt idx="13">
                  <c:v>31.390008040488699</c:v>
                </c:pt>
                <c:pt idx="14">
                  <c:v>31.051425572590357</c:v>
                </c:pt>
                <c:pt idx="15">
                  <c:v>30.712843104692023</c:v>
                </c:pt>
                <c:pt idx="16">
                  <c:v>30.374260636793689</c:v>
                </c:pt>
                <c:pt idx="17">
                  <c:v>30.035678168895352</c:v>
                </c:pt>
                <c:pt idx="18">
                  <c:v>29.697095700997014</c:v>
                </c:pt>
                <c:pt idx="19">
                  <c:v>29.358513233098673</c:v>
                </c:pt>
                <c:pt idx="20">
                  <c:v>29.019930765200343</c:v>
                </c:pt>
                <c:pt idx="21">
                  <c:v>28.681348297302005</c:v>
                </c:pt>
                <c:pt idx="22">
                  <c:v>28.342765829403668</c:v>
                </c:pt>
                <c:pt idx="23">
                  <c:v>28.00418336150533</c:v>
                </c:pt>
                <c:pt idx="24">
                  <c:v>27.665600893606999</c:v>
                </c:pt>
                <c:pt idx="25">
                  <c:v>27.327018425708658</c:v>
                </c:pt>
                <c:pt idx="26">
                  <c:v>26.988435957810321</c:v>
                </c:pt>
                <c:pt idx="27">
                  <c:v>26.649853489911983</c:v>
                </c:pt>
                <c:pt idx="28">
                  <c:v>26.311271022013649</c:v>
                </c:pt>
                <c:pt idx="29">
                  <c:v>25.972688554115315</c:v>
                </c:pt>
                <c:pt idx="30">
                  <c:v>25.634106086216974</c:v>
                </c:pt>
                <c:pt idx="31">
                  <c:v>25.295523618318636</c:v>
                </c:pt>
                <c:pt idx="32">
                  <c:v>24.956941150420302</c:v>
                </c:pt>
                <c:pt idx="33">
                  <c:v>24.618358682521965</c:v>
                </c:pt>
                <c:pt idx="34">
                  <c:v>24.279776214623631</c:v>
                </c:pt>
                <c:pt idx="35">
                  <c:v>23.94119374672529</c:v>
                </c:pt>
                <c:pt idx="36">
                  <c:v>23.602611278826956</c:v>
                </c:pt>
                <c:pt idx="37">
                  <c:v>23.264028810928618</c:v>
                </c:pt>
                <c:pt idx="38">
                  <c:v>22.925446343030281</c:v>
                </c:pt>
                <c:pt idx="39">
                  <c:v>22.586863875131947</c:v>
                </c:pt>
                <c:pt idx="40">
                  <c:v>22.248281407233613</c:v>
                </c:pt>
                <c:pt idx="41">
                  <c:v>21.909698939335271</c:v>
                </c:pt>
                <c:pt idx="42">
                  <c:v>21.571116471436934</c:v>
                </c:pt>
                <c:pt idx="43">
                  <c:v>21.2325340035386</c:v>
                </c:pt>
                <c:pt idx="44">
                  <c:v>20.893951535640262</c:v>
                </c:pt>
                <c:pt idx="45">
                  <c:v>20.555369067741928</c:v>
                </c:pt>
                <c:pt idx="46">
                  <c:v>20.216786599843587</c:v>
                </c:pt>
                <c:pt idx="47">
                  <c:v>19.878204131945253</c:v>
                </c:pt>
                <c:pt idx="48">
                  <c:v>19.539621664046916</c:v>
                </c:pt>
                <c:pt idx="49">
                  <c:v>19.201039196148578</c:v>
                </c:pt>
                <c:pt idx="50">
                  <c:v>18.862456728250237</c:v>
                </c:pt>
                <c:pt idx="51">
                  <c:v>18.523874260351899</c:v>
                </c:pt>
                <c:pt idx="52">
                  <c:v>18.185291792453562</c:v>
                </c:pt>
                <c:pt idx="53">
                  <c:v>17.846709324555224</c:v>
                </c:pt>
                <c:pt idx="54">
                  <c:v>17.508126856656883</c:v>
                </c:pt>
                <c:pt idx="55">
                  <c:v>17.169544388758545</c:v>
                </c:pt>
                <c:pt idx="56">
                  <c:v>16.830961920860204</c:v>
                </c:pt>
                <c:pt idx="57">
                  <c:v>16.49237945296187</c:v>
                </c:pt>
                <c:pt idx="58">
                  <c:v>16.153796985063529</c:v>
                </c:pt>
                <c:pt idx="59">
                  <c:v>15.81521451716519</c:v>
                </c:pt>
                <c:pt idx="60">
                  <c:v>15.476632049266854</c:v>
                </c:pt>
                <c:pt idx="61">
                  <c:v>15.138049581368515</c:v>
                </c:pt>
                <c:pt idx="62">
                  <c:v>14.799467113470175</c:v>
                </c:pt>
                <c:pt idx="63">
                  <c:v>14.460884645571836</c:v>
                </c:pt>
                <c:pt idx="64">
                  <c:v>14.122302177673498</c:v>
                </c:pt>
                <c:pt idx="65">
                  <c:v>13.783719709775161</c:v>
                </c:pt>
                <c:pt idx="66">
                  <c:v>13.44513724187682</c:v>
                </c:pt>
                <c:pt idx="67">
                  <c:v>13.106554773978484</c:v>
                </c:pt>
                <c:pt idx="68">
                  <c:v>12.767972306080145</c:v>
                </c:pt>
                <c:pt idx="69">
                  <c:v>12.429389838181805</c:v>
                </c:pt>
                <c:pt idx="70">
                  <c:v>12.090807370283468</c:v>
                </c:pt>
                <c:pt idx="71">
                  <c:v>11.752224902385128</c:v>
                </c:pt>
                <c:pt idx="72">
                  <c:v>11.413642434486789</c:v>
                </c:pt>
                <c:pt idx="73">
                  <c:v>11.075059966588451</c:v>
                </c:pt>
                <c:pt idx="74">
                  <c:v>10.736477498690112</c:v>
                </c:pt>
                <c:pt idx="75">
                  <c:v>10.397895030791775</c:v>
                </c:pt>
                <c:pt idx="76">
                  <c:v>10.059312562893435</c:v>
                </c:pt>
                <c:pt idx="77">
                  <c:v>9.7207300949950994</c:v>
                </c:pt>
                <c:pt idx="78">
                  <c:v>9.3821476270967601</c:v>
                </c:pt>
                <c:pt idx="79">
                  <c:v>9.0435651591984243</c:v>
                </c:pt>
                <c:pt idx="80">
                  <c:v>8.7049826913000867</c:v>
                </c:pt>
                <c:pt idx="81">
                  <c:v>8.3664002234017492</c:v>
                </c:pt>
                <c:pt idx="82">
                  <c:v>8.0278177555034116</c:v>
                </c:pt>
                <c:pt idx="83">
                  <c:v>7.689235287605074</c:v>
                </c:pt>
                <c:pt idx="84">
                  <c:v>7.3506528197067365</c:v>
                </c:pt>
                <c:pt idx="85">
                  <c:v>7.012070351808398</c:v>
                </c:pt>
                <c:pt idx="86">
                  <c:v>6.6734878839100604</c:v>
                </c:pt>
                <c:pt idx="87">
                  <c:v>6.3349054160117229</c:v>
                </c:pt>
                <c:pt idx="88">
                  <c:v>5.9963229481133844</c:v>
                </c:pt>
                <c:pt idx="89">
                  <c:v>5.6577404802150468</c:v>
                </c:pt>
                <c:pt idx="90">
                  <c:v>5.3191580123167093</c:v>
                </c:pt>
                <c:pt idx="91">
                  <c:v>4.9805755444183726</c:v>
                </c:pt>
                <c:pt idx="92">
                  <c:v>4.641993076520035</c:v>
                </c:pt>
                <c:pt idx="93">
                  <c:v>4.3034106086216966</c:v>
                </c:pt>
                <c:pt idx="94">
                  <c:v>3.964828140723359</c:v>
                </c:pt>
                <c:pt idx="95">
                  <c:v>3.6262456728250214</c:v>
                </c:pt>
                <c:pt idx="96">
                  <c:v>3.2876632049266843</c:v>
                </c:pt>
                <c:pt idx="97">
                  <c:v>2.9490807370283467</c:v>
                </c:pt>
                <c:pt idx="98">
                  <c:v>2.6104982691300087</c:v>
                </c:pt>
                <c:pt idx="99">
                  <c:v>2.2719158012316707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70C2-4486-8042-C842F3C01778}"/>
            </c:ext>
          </c:extLst>
        </c:ser>
        <c:ser>
          <c:idx val="30"/>
          <c:order val="30"/>
          <c:tx>
            <c:strRef>
              <c:f>'3D - 1 (2)'!$H$34</c:f>
              <c:strCache>
                <c:ptCount val="1"/>
                <c:pt idx="0">
                  <c:v>15500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(2)'!$I$34:$DD$34</c:f>
              <c:numCache>
                <c:formatCode>0.00</c:formatCode>
                <c:ptCount val="100"/>
                <c:pt idx="0">
                  <c:v>35.960626075088122</c:v>
                </c:pt>
                <c:pt idx="1">
                  <c:v>35.619729491756601</c:v>
                </c:pt>
                <c:pt idx="2">
                  <c:v>35.278832908425073</c:v>
                </c:pt>
                <c:pt idx="3">
                  <c:v>34.937936325093553</c:v>
                </c:pt>
                <c:pt idx="4">
                  <c:v>34.597039741762018</c:v>
                </c:pt>
                <c:pt idx="5">
                  <c:v>34.256143158430497</c:v>
                </c:pt>
                <c:pt idx="6">
                  <c:v>33.915246575098962</c:v>
                </c:pt>
                <c:pt idx="7">
                  <c:v>33.574349991767448</c:v>
                </c:pt>
                <c:pt idx="8">
                  <c:v>33.233453408435921</c:v>
                </c:pt>
                <c:pt idx="9">
                  <c:v>32.892556825104393</c:v>
                </c:pt>
                <c:pt idx="10">
                  <c:v>32.551660241772865</c:v>
                </c:pt>
                <c:pt idx="11">
                  <c:v>32.210763658441337</c:v>
                </c:pt>
                <c:pt idx="12">
                  <c:v>31.86986707510982</c:v>
                </c:pt>
                <c:pt idx="13">
                  <c:v>31.528970491778292</c:v>
                </c:pt>
                <c:pt idx="14">
                  <c:v>31.188073908446768</c:v>
                </c:pt>
                <c:pt idx="15">
                  <c:v>30.84717732511524</c:v>
                </c:pt>
                <c:pt idx="16">
                  <c:v>30.506280741783716</c:v>
                </c:pt>
                <c:pt idx="17">
                  <c:v>30.165384158452191</c:v>
                </c:pt>
                <c:pt idx="18">
                  <c:v>29.824487575120664</c:v>
                </c:pt>
                <c:pt idx="19">
                  <c:v>29.483590991789136</c:v>
                </c:pt>
                <c:pt idx="20">
                  <c:v>29.142694408457615</c:v>
                </c:pt>
                <c:pt idx="21">
                  <c:v>28.801797825126087</c:v>
                </c:pt>
                <c:pt idx="22">
                  <c:v>28.460901241794559</c:v>
                </c:pt>
                <c:pt idx="23">
                  <c:v>28.120004658463035</c:v>
                </c:pt>
                <c:pt idx="24">
                  <c:v>27.779108075131511</c:v>
                </c:pt>
                <c:pt idx="25">
                  <c:v>27.438211491799986</c:v>
                </c:pt>
                <c:pt idx="26">
                  <c:v>27.097314908468459</c:v>
                </c:pt>
                <c:pt idx="27">
                  <c:v>26.756418325136931</c:v>
                </c:pt>
                <c:pt idx="28">
                  <c:v>26.41552174180541</c:v>
                </c:pt>
                <c:pt idx="29">
                  <c:v>26.074625158473882</c:v>
                </c:pt>
                <c:pt idx="30">
                  <c:v>25.733728575142354</c:v>
                </c:pt>
                <c:pt idx="31">
                  <c:v>25.39283199181083</c:v>
                </c:pt>
                <c:pt idx="32">
                  <c:v>25.051935408479306</c:v>
                </c:pt>
                <c:pt idx="33">
                  <c:v>24.711038825147781</c:v>
                </c:pt>
                <c:pt idx="34">
                  <c:v>24.370142241816254</c:v>
                </c:pt>
                <c:pt idx="35">
                  <c:v>24.029245658484726</c:v>
                </c:pt>
                <c:pt idx="36">
                  <c:v>23.688349075153205</c:v>
                </c:pt>
                <c:pt idx="37">
                  <c:v>23.347452491821677</c:v>
                </c:pt>
                <c:pt idx="38">
                  <c:v>23.006555908490149</c:v>
                </c:pt>
                <c:pt idx="39">
                  <c:v>22.665659325158625</c:v>
                </c:pt>
                <c:pt idx="40">
                  <c:v>22.324762741827101</c:v>
                </c:pt>
                <c:pt idx="41">
                  <c:v>21.983866158495573</c:v>
                </c:pt>
                <c:pt idx="42">
                  <c:v>21.642969575164049</c:v>
                </c:pt>
                <c:pt idx="43">
                  <c:v>21.302072991832524</c:v>
                </c:pt>
                <c:pt idx="44">
                  <c:v>20.961176408500997</c:v>
                </c:pt>
                <c:pt idx="45">
                  <c:v>20.620279825169472</c:v>
                </c:pt>
                <c:pt idx="46">
                  <c:v>20.279383241837944</c:v>
                </c:pt>
                <c:pt idx="47">
                  <c:v>19.938486658506424</c:v>
                </c:pt>
                <c:pt idx="48">
                  <c:v>19.597590075174896</c:v>
                </c:pt>
                <c:pt idx="49">
                  <c:v>19.256693491843368</c:v>
                </c:pt>
                <c:pt idx="50">
                  <c:v>18.91579690851184</c:v>
                </c:pt>
                <c:pt idx="51">
                  <c:v>18.574900325180309</c:v>
                </c:pt>
                <c:pt idx="52">
                  <c:v>18.234003741848785</c:v>
                </c:pt>
                <c:pt idx="53">
                  <c:v>17.893107158517253</c:v>
                </c:pt>
                <c:pt idx="54">
                  <c:v>17.552210575185732</c:v>
                </c:pt>
                <c:pt idx="55">
                  <c:v>17.211313991854201</c:v>
                </c:pt>
                <c:pt idx="56">
                  <c:v>16.870417408522673</c:v>
                </c:pt>
                <c:pt idx="57">
                  <c:v>16.529520825191149</c:v>
                </c:pt>
                <c:pt idx="58">
                  <c:v>16.188624241859618</c:v>
                </c:pt>
                <c:pt idx="59">
                  <c:v>15.847727658528092</c:v>
                </c:pt>
                <c:pt idx="60">
                  <c:v>15.506831075196564</c:v>
                </c:pt>
                <c:pt idx="61">
                  <c:v>15.165934491865034</c:v>
                </c:pt>
                <c:pt idx="62">
                  <c:v>14.82503790853351</c:v>
                </c:pt>
                <c:pt idx="63">
                  <c:v>14.48414132520198</c:v>
                </c:pt>
                <c:pt idx="64">
                  <c:v>14.143244741870452</c:v>
                </c:pt>
                <c:pt idx="65">
                  <c:v>13.802348158538926</c:v>
                </c:pt>
                <c:pt idx="66">
                  <c:v>13.461451575207398</c:v>
                </c:pt>
                <c:pt idx="67">
                  <c:v>13.120554991875871</c:v>
                </c:pt>
                <c:pt idx="68">
                  <c:v>12.779658408544343</c:v>
                </c:pt>
                <c:pt idx="69">
                  <c:v>12.438761825212815</c:v>
                </c:pt>
                <c:pt idx="70">
                  <c:v>12.097865241881289</c:v>
                </c:pt>
                <c:pt idx="71">
                  <c:v>11.756968658549759</c:v>
                </c:pt>
                <c:pt idx="72">
                  <c:v>11.416072075218233</c:v>
                </c:pt>
                <c:pt idx="73">
                  <c:v>11.075175491886705</c:v>
                </c:pt>
                <c:pt idx="74">
                  <c:v>10.734278908555178</c:v>
                </c:pt>
                <c:pt idx="75">
                  <c:v>10.393382325223651</c:v>
                </c:pt>
                <c:pt idx="76">
                  <c:v>10.052485741892124</c:v>
                </c:pt>
                <c:pt idx="77">
                  <c:v>9.7115891585605958</c:v>
                </c:pt>
                <c:pt idx="78">
                  <c:v>9.3706925752290697</c:v>
                </c:pt>
                <c:pt idx="79">
                  <c:v>9.0297959918975437</c:v>
                </c:pt>
                <c:pt idx="80">
                  <c:v>8.6888994085660158</c:v>
                </c:pt>
                <c:pt idx="81">
                  <c:v>8.3480028252344916</c:v>
                </c:pt>
                <c:pt idx="82">
                  <c:v>8.0071062419029637</c:v>
                </c:pt>
                <c:pt idx="83">
                  <c:v>7.6662096585714377</c:v>
                </c:pt>
                <c:pt idx="84">
                  <c:v>7.3253130752399107</c:v>
                </c:pt>
                <c:pt idx="85">
                  <c:v>6.9844164919083838</c:v>
                </c:pt>
                <c:pt idx="86">
                  <c:v>6.6435199085768577</c:v>
                </c:pt>
                <c:pt idx="87">
                  <c:v>6.3026233252453308</c:v>
                </c:pt>
                <c:pt idx="88">
                  <c:v>5.9617267419138038</c:v>
                </c:pt>
                <c:pt idx="89">
                  <c:v>5.6208301585822769</c:v>
                </c:pt>
                <c:pt idx="90">
                  <c:v>5.2799335752507499</c:v>
                </c:pt>
                <c:pt idx="91">
                  <c:v>4.9390369919192239</c:v>
                </c:pt>
                <c:pt idx="92">
                  <c:v>4.5981404085876978</c:v>
                </c:pt>
                <c:pt idx="93">
                  <c:v>4.2572438252561708</c:v>
                </c:pt>
                <c:pt idx="94">
                  <c:v>3.9163472419246439</c:v>
                </c:pt>
                <c:pt idx="95">
                  <c:v>3.5754506585931169</c:v>
                </c:pt>
                <c:pt idx="96">
                  <c:v>3.2345540752615904</c:v>
                </c:pt>
                <c:pt idx="97">
                  <c:v>2.8936574919300639</c:v>
                </c:pt>
                <c:pt idx="98">
                  <c:v>2.5527609085985374</c:v>
                </c:pt>
                <c:pt idx="99">
                  <c:v>2.2118643252670105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70C2-4486-8042-C842F3C01778}"/>
            </c:ext>
          </c:extLst>
        </c:ser>
        <c:ser>
          <c:idx val="31"/>
          <c:order val="31"/>
          <c:tx>
            <c:strRef>
              <c:f>'3D - 1 (2)'!$H$35</c:f>
              <c:strCache>
                <c:ptCount val="1"/>
                <c:pt idx="0">
                  <c:v>16000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(2)'!$I$35:$DD$35</c:f>
              <c:numCache>
                <c:formatCode>0.00</c:formatCode>
                <c:ptCount val="100"/>
                <c:pt idx="0">
                  <c:v>36.127729216010366</c:v>
                </c:pt>
                <c:pt idx="1">
                  <c:v>35.784576923850267</c:v>
                </c:pt>
                <c:pt idx="2">
                  <c:v>35.441424631690168</c:v>
                </c:pt>
                <c:pt idx="3">
                  <c:v>35.098272339530062</c:v>
                </c:pt>
                <c:pt idx="4">
                  <c:v>34.755120047369957</c:v>
                </c:pt>
                <c:pt idx="5">
                  <c:v>34.411967755209858</c:v>
                </c:pt>
                <c:pt idx="6">
                  <c:v>34.068815463049759</c:v>
                </c:pt>
                <c:pt idx="7">
                  <c:v>33.725663170889646</c:v>
                </c:pt>
                <c:pt idx="8">
                  <c:v>33.382510878729548</c:v>
                </c:pt>
                <c:pt idx="9">
                  <c:v>33.039358586569449</c:v>
                </c:pt>
                <c:pt idx="10">
                  <c:v>32.696206294409343</c:v>
                </c:pt>
                <c:pt idx="11">
                  <c:v>32.353054002249237</c:v>
                </c:pt>
                <c:pt idx="12">
                  <c:v>32.009901710089139</c:v>
                </c:pt>
                <c:pt idx="13">
                  <c:v>31.666749417929037</c:v>
                </c:pt>
                <c:pt idx="14">
                  <c:v>31.323597125768931</c:v>
                </c:pt>
                <c:pt idx="15">
                  <c:v>30.980444833608829</c:v>
                </c:pt>
                <c:pt idx="16">
                  <c:v>30.63729254144873</c:v>
                </c:pt>
                <c:pt idx="17">
                  <c:v>30.294140249288624</c:v>
                </c:pt>
                <c:pt idx="18">
                  <c:v>29.950987957128522</c:v>
                </c:pt>
                <c:pt idx="19">
                  <c:v>29.607835664968416</c:v>
                </c:pt>
                <c:pt idx="20">
                  <c:v>29.264683372808314</c:v>
                </c:pt>
                <c:pt idx="21">
                  <c:v>28.921531080648212</c:v>
                </c:pt>
                <c:pt idx="22">
                  <c:v>28.578378788488109</c:v>
                </c:pt>
                <c:pt idx="23">
                  <c:v>28.235226496328004</c:v>
                </c:pt>
                <c:pt idx="24">
                  <c:v>27.892074204167905</c:v>
                </c:pt>
                <c:pt idx="25">
                  <c:v>27.548921912007803</c:v>
                </c:pt>
                <c:pt idx="26">
                  <c:v>27.205769619847697</c:v>
                </c:pt>
                <c:pt idx="27">
                  <c:v>26.862617327687591</c:v>
                </c:pt>
                <c:pt idx="28">
                  <c:v>26.519465035527492</c:v>
                </c:pt>
                <c:pt idx="29">
                  <c:v>26.176312743367387</c:v>
                </c:pt>
                <c:pt idx="30">
                  <c:v>25.833160451207284</c:v>
                </c:pt>
                <c:pt idx="31">
                  <c:v>25.490008159047182</c:v>
                </c:pt>
                <c:pt idx="32">
                  <c:v>25.14685586688708</c:v>
                </c:pt>
                <c:pt idx="33">
                  <c:v>24.803703574726978</c:v>
                </c:pt>
                <c:pt idx="34">
                  <c:v>24.460551282566875</c:v>
                </c:pt>
                <c:pt idx="35">
                  <c:v>24.117398990406766</c:v>
                </c:pt>
                <c:pt idx="36">
                  <c:v>23.774246698246667</c:v>
                </c:pt>
                <c:pt idx="37">
                  <c:v>23.431094406086565</c:v>
                </c:pt>
                <c:pt idx="38">
                  <c:v>23.087942113926459</c:v>
                </c:pt>
                <c:pt idx="39">
                  <c:v>22.744789821766357</c:v>
                </c:pt>
                <c:pt idx="40">
                  <c:v>22.401637529606258</c:v>
                </c:pt>
                <c:pt idx="41">
                  <c:v>22.058485237446153</c:v>
                </c:pt>
                <c:pt idx="42">
                  <c:v>21.71533294528605</c:v>
                </c:pt>
                <c:pt idx="43">
                  <c:v>21.372180653125945</c:v>
                </c:pt>
                <c:pt idx="44">
                  <c:v>21.029028360965842</c:v>
                </c:pt>
                <c:pt idx="45">
                  <c:v>20.68587606880574</c:v>
                </c:pt>
                <c:pt idx="46">
                  <c:v>20.342723776645638</c:v>
                </c:pt>
                <c:pt idx="47">
                  <c:v>19.999571484485536</c:v>
                </c:pt>
                <c:pt idx="48">
                  <c:v>19.656419192325433</c:v>
                </c:pt>
                <c:pt idx="49">
                  <c:v>19.313266900165328</c:v>
                </c:pt>
                <c:pt idx="50">
                  <c:v>18.970114608005222</c:v>
                </c:pt>
                <c:pt idx="51">
                  <c:v>18.626962315845116</c:v>
                </c:pt>
                <c:pt idx="52">
                  <c:v>18.28381002368501</c:v>
                </c:pt>
                <c:pt idx="53">
                  <c:v>17.940657731524908</c:v>
                </c:pt>
                <c:pt idx="54">
                  <c:v>17.597505439364802</c:v>
                </c:pt>
                <c:pt idx="55">
                  <c:v>17.254353147204696</c:v>
                </c:pt>
                <c:pt idx="56">
                  <c:v>16.911200855044591</c:v>
                </c:pt>
                <c:pt idx="57">
                  <c:v>16.568048562884488</c:v>
                </c:pt>
                <c:pt idx="58">
                  <c:v>16.224896270724379</c:v>
                </c:pt>
                <c:pt idx="59">
                  <c:v>15.881743978564279</c:v>
                </c:pt>
                <c:pt idx="60">
                  <c:v>15.538591686404173</c:v>
                </c:pt>
                <c:pt idx="61">
                  <c:v>15.195439394244067</c:v>
                </c:pt>
                <c:pt idx="62">
                  <c:v>14.852287102083963</c:v>
                </c:pt>
                <c:pt idx="63">
                  <c:v>14.509134809923857</c:v>
                </c:pt>
                <c:pt idx="64">
                  <c:v>14.165982517763752</c:v>
                </c:pt>
                <c:pt idx="65">
                  <c:v>13.822830225603649</c:v>
                </c:pt>
                <c:pt idx="66">
                  <c:v>13.479677933443543</c:v>
                </c:pt>
                <c:pt idx="67">
                  <c:v>13.136525641283439</c:v>
                </c:pt>
                <c:pt idx="68">
                  <c:v>12.793373349123334</c:v>
                </c:pt>
                <c:pt idx="69">
                  <c:v>12.450221056963228</c:v>
                </c:pt>
                <c:pt idx="70">
                  <c:v>12.107068764803124</c:v>
                </c:pt>
                <c:pt idx="71">
                  <c:v>11.76391647264302</c:v>
                </c:pt>
                <c:pt idx="72">
                  <c:v>11.420764180482914</c:v>
                </c:pt>
                <c:pt idx="73">
                  <c:v>11.077611888322808</c:v>
                </c:pt>
                <c:pt idx="74">
                  <c:v>10.734459596162704</c:v>
                </c:pt>
                <c:pt idx="75">
                  <c:v>10.391307304002598</c:v>
                </c:pt>
                <c:pt idx="76">
                  <c:v>10.048155011842494</c:v>
                </c:pt>
                <c:pt idx="77">
                  <c:v>9.7050027196823905</c:v>
                </c:pt>
                <c:pt idx="78">
                  <c:v>9.3618504275222882</c:v>
                </c:pt>
                <c:pt idx="79">
                  <c:v>9.0186981353621825</c:v>
                </c:pt>
                <c:pt idx="80">
                  <c:v>8.6755458432020784</c:v>
                </c:pt>
                <c:pt idx="81">
                  <c:v>8.3323935510419762</c:v>
                </c:pt>
                <c:pt idx="82">
                  <c:v>7.9892412588818713</c:v>
                </c:pt>
                <c:pt idx="83">
                  <c:v>7.6460889667217682</c:v>
                </c:pt>
                <c:pt idx="84">
                  <c:v>7.3029366745616633</c:v>
                </c:pt>
                <c:pt idx="85">
                  <c:v>6.9597843824015602</c:v>
                </c:pt>
                <c:pt idx="86">
                  <c:v>6.6166320902414553</c:v>
                </c:pt>
                <c:pt idx="87">
                  <c:v>6.2734797980813521</c:v>
                </c:pt>
                <c:pt idx="88">
                  <c:v>5.9303275059212472</c:v>
                </c:pt>
                <c:pt idx="89">
                  <c:v>5.5871752137611441</c:v>
                </c:pt>
                <c:pt idx="90">
                  <c:v>5.2440229216010392</c:v>
                </c:pt>
                <c:pt idx="91">
                  <c:v>4.9008706294409361</c:v>
                </c:pt>
                <c:pt idx="92">
                  <c:v>4.5577183372808321</c:v>
                </c:pt>
                <c:pt idx="93">
                  <c:v>4.2145660451207281</c:v>
                </c:pt>
                <c:pt idx="94">
                  <c:v>3.8714137529606236</c:v>
                </c:pt>
                <c:pt idx="95">
                  <c:v>3.5282614608005196</c:v>
                </c:pt>
                <c:pt idx="96">
                  <c:v>3.185109168640416</c:v>
                </c:pt>
                <c:pt idx="97">
                  <c:v>2.841956876480312</c:v>
                </c:pt>
                <c:pt idx="98">
                  <c:v>2.498804584320208</c:v>
                </c:pt>
                <c:pt idx="99">
                  <c:v>2.155652292160104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70C2-4486-8042-C842F3C01778}"/>
            </c:ext>
          </c:extLst>
        </c:ser>
        <c:ser>
          <c:idx val="32"/>
          <c:order val="32"/>
          <c:tx>
            <c:strRef>
              <c:f>'3D - 1 (2)'!$H$36</c:f>
              <c:strCache>
                <c:ptCount val="1"/>
                <c:pt idx="0">
                  <c:v>16500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(2)'!$I$36:$DD$36</c:f>
              <c:numCache>
                <c:formatCode>0.00</c:formatCode>
                <c:ptCount val="100"/>
                <c:pt idx="0">
                  <c:v>36.292858411070583</c:v>
                </c:pt>
                <c:pt idx="1">
                  <c:v>35.947505584535634</c:v>
                </c:pt>
                <c:pt idx="2">
                  <c:v>35.602152758000685</c:v>
                </c:pt>
                <c:pt idx="3">
                  <c:v>35.256799931465743</c:v>
                </c:pt>
                <c:pt idx="4">
                  <c:v>34.911447104930787</c:v>
                </c:pt>
                <c:pt idx="5">
                  <c:v>34.566094278395845</c:v>
                </c:pt>
                <c:pt idx="6">
                  <c:v>34.220741451860903</c:v>
                </c:pt>
                <c:pt idx="7">
                  <c:v>33.875388625325947</c:v>
                </c:pt>
                <c:pt idx="8">
                  <c:v>33.530035798790998</c:v>
                </c:pt>
                <c:pt idx="9">
                  <c:v>33.184682972256049</c:v>
                </c:pt>
                <c:pt idx="10">
                  <c:v>32.839330145721107</c:v>
                </c:pt>
                <c:pt idx="11">
                  <c:v>32.493977319186158</c:v>
                </c:pt>
                <c:pt idx="12">
                  <c:v>32.148624492651216</c:v>
                </c:pt>
                <c:pt idx="13">
                  <c:v>31.803271666116263</c:v>
                </c:pt>
                <c:pt idx="14">
                  <c:v>31.457918839581318</c:v>
                </c:pt>
                <c:pt idx="15">
                  <c:v>31.112566013046369</c:v>
                </c:pt>
                <c:pt idx="16">
                  <c:v>30.767213186511423</c:v>
                </c:pt>
                <c:pt idx="17">
                  <c:v>30.421860359976474</c:v>
                </c:pt>
                <c:pt idx="18">
                  <c:v>30.076507533441529</c:v>
                </c:pt>
                <c:pt idx="19">
                  <c:v>29.731154706906576</c:v>
                </c:pt>
                <c:pt idx="20">
                  <c:v>29.385801880371634</c:v>
                </c:pt>
                <c:pt idx="21">
                  <c:v>29.040449053836685</c:v>
                </c:pt>
                <c:pt idx="22">
                  <c:v>28.695096227301736</c:v>
                </c:pt>
                <c:pt idx="23">
                  <c:v>28.349743400766791</c:v>
                </c:pt>
                <c:pt idx="24">
                  <c:v>28.004390574231842</c:v>
                </c:pt>
                <c:pt idx="25">
                  <c:v>27.659037747696896</c:v>
                </c:pt>
                <c:pt idx="26">
                  <c:v>27.313684921161947</c:v>
                </c:pt>
                <c:pt idx="27">
                  <c:v>26.968332094626998</c:v>
                </c:pt>
                <c:pt idx="28">
                  <c:v>26.622979268092056</c:v>
                </c:pt>
                <c:pt idx="29">
                  <c:v>26.277626441557103</c:v>
                </c:pt>
                <c:pt idx="30">
                  <c:v>25.932273615022158</c:v>
                </c:pt>
                <c:pt idx="31">
                  <c:v>25.586920788487209</c:v>
                </c:pt>
                <c:pt idx="32">
                  <c:v>25.241567961952263</c:v>
                </c:pt>
                <c:pt idx="33">
                  <c:v>24.896215135417318</c:v>
                </c:pt>
                <c:pt idx="34">
                  <c:v>24.550862308882369</c:v>
                </c:pt>
                <c:pt idx="35">
                  <c:v>24.20550948234742</c:v>
                </c:pt>
                <c:pt idx="36">
                  <c:v>23.860156655812474</c:v>
                </c:pt>
                <c:pt idx="37">
                  <c:v>23.514803829277525</c:v>
                </c:pt>
                <c:pt idx="38">
                  <c:v>23.169451002742576</c:v>
                </c:pt>
                <c:pt idx="39">
                  <c:v>22.824098176207631</c:v>
                </c:pt>
                <c:pt idx="40">
                  <c:v>22.478745349672685</c:v>
                </c:pt>
                <c:pt idx="41">
                  <c:v>22.133392523137736</c:v>
                </c:pt>
                <c:pt idx="42">
                  <c:v>21.788039696602791</c:v>
                </c:pt>
                <c:pt idx="43">
                  <c:v>21.442686870067842</c:v>
                </c:pt>
                <c:pt idx="44">
                  <c:v>21.097334043532893</c:v>
                </c:pt>
                <c:pt idx="45">
                  <c:v>20.751981216997944</c:v>
                </c:pt>
                <c:pt idx="46">
                  <c:v>20.406628390462998</c:v>
                </c:pt>
                <c:pt idx="47">
                  <c:v>20.061275563928053</c:v>
                </c:pt>
                <c:pt idx="48">
                  <c:v>19.715922737393104</c:v>
                </c:pt>
                <c:pt idx="49">
                  <c:v>19.370569910858155</c:v>
                </c:pt>
                <c:pt idx="50">
                  <c:v>19.025217084323206</c:v>
                </c:pt>
                <c:pt idx="51">
                  <c:v>18.679864257788253</c:v>
                </c:pt>
                <c:pt idx="52">
                  <c:v>18.334511431253308</c:v>
                </c:pt>
                <c:pt idx="53">
                  <c:v>17.989158604718355</c:v>
                </c:pt>
                <c:pt idx="54">
                  <c:v>17.64380577818341</c:v>
                </c:pt>
                <c:pt idx="55">
                  <c:v>17.298452951648457</c:v>
                </c:pt>
                <c:pt idx="56">
                  <c:v>16.953100125113508</c:v>
                </c:pt>
                <c:pt idx="57">
                  <c:v>16.607747298578559</c:v>
                </c:pt>
                <c:pt idx="58">
                  <c:v>16.26239447204361</c:v>
                </c:pt>
                <c:pt idx="59">
                  <c:v>15.917041645508661</c:v>
                </c:pt>
                <c:pt idx="60">
                  <c:v>15.571688818973712</c:v>
                </c:pt>
                <c:pt idx="61">
                  <c:v>15.226335992438761</c:v>
                </c:pt>
                <c:pt idx="62">
                  <c:v>14.880983165903812</c:v>
                </c:pt>
                <c:pt idx="63">
                  <c:v>14.535630339368861</c:v>
                </c:pt>
                <c:pt idx="64">
                  <c:v>14.190277512833914</c:v>
                </c:pt>
                <c:pt idx="65">
                  <c:v>13.844924686298965</c:v>
                </c:pt>
                <c:pt idx="66">
                  <c:v>13.499571859764012</c:v>
                </c:pt>
                <c:pt idx="67">
                  <c:v>13.154219033229063</c:v>
                </c:pt>
                <c:pt idx="68">
                  <c:v>12.808866206694116</c:v>
                </c:pt>
                <c:pt idx="69">
                  <c:v>12.463513380159165</c:v>
                </c:pt>
                <c:pt idx="70">
                  <c:v>12.118160553624216</c:v>
                </c:pt>
                <c:pt idx="71">
                  <c:v>11.772807727089267</c:v>
                </c:pt>
                <c:pt idx="72">
                  <c:v>11.427454900554318</c:v>
                </c:pt>
                <c:pt idx="73">
                  <c:v>11.082102074019367</c:v>
                </c:pt>
                <c:pt idx="74">
                  <c:v>10.736749247484418</c:v>
                </c:pt>
                <c:pt idx="75">
                  <c:v>10.391396420949471</c:v>
                </c:pt>
                <c:pt idx="76">
                  <c:v>10.046043594414522</c:v>
                </c:pt>
                <c:pt idx="77">
                  <c:v>9.7006907678795731</c:v>
                </c:pt>
                <c:pt idx="78">
                  <c:v>9.3553379413446223</c:v>
                </c:pt>
                <c:pt idx="79">
                  <c:v>9.0099851148096768</c:v>
                </c:pt>
                <c:pt idx="80">
                  <c:v>8.664632288274726</c:v>
                </c:pt>
                <c:pt idx="81">
                  <c:v>8.3192794617397787</c:v>
                </c:pt>
                <c:pt idx="82">
                  <c:v>7.9739266352048306</c:v>
                </c:pt>
                <c:pt idx="83">
                  <c:v>7.6285738086698816</c:v>
                </c:pt>
                <c:pt idx="84">
                  <c:v>7.2832209821349343</c:v>
                </c:pt>
                <c:pt idx="85">
                  <c:v>6.9378681555999853</c:v>
                </c:pt>
                <c:pt idx="86">
                  <c:v>6.5925153290650371</c:v>
                </c:pt>
                <c:pt idx="87">
                  <c:v>6.2471625025300881</c:v>
                </c:pt>
                <c:pt idx="88">
                  <c:v>5.9018096759951399</c:v>
                </c:pt>
                <c:pt idx="89">
                  <c:v>5.55645684946019</c:v>
                </c:pt>
                <c:pt idx="90">
                  <c:v>5.2111040229252419</c:v>
                </c:pt>
                <c:pt idx="91">
                  <c:v>4.8657511963902937</c:v>
                </c:pt>
                <c:pt idx="92">
                  <c:v>4.5203983698553465</c:v>
                </c:pt>
                <c:pt idx="93">
                  <c:v>4.1750455433203975</c:v>
                </c:pt>
                <c:pt idx="94">
                  <c:v>3.8296927167854484</c:v>
                </c:pt>
                <c:pt idx="95">
                  <c:v>3.4843398902504994</c:v>
                </c:pt>
                <c:pt idx="96">
                  <c:v>3.1389870637155517</c:v>
                </c:pt>
                <c:pt idx="97">
                  <c:v>2.7936342371806031</c:v>
                </c:pt>
                <c:pt idx="98">
                  <c:v>2.4482814106456545</c:v>
                </c:pt>
                <c:pt idx="99">
                  <c:v>2.1029285841107059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0C2-4486-8042-C842F3C01778}"/>
            </c:ext>
          </c:extLst>
        </c:ser>
        <c:ser>
          <c:idx val="33"/>
          <c:order val="33"/>
          <c:tx>
            <c:strRef>
              <c:f>'3D - 1 (2)'!$H$37</c:f>
              <c:strCache>
                <c:ptCount val="1"/>
                <c:pt idx="0">
                  <c:v>17000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(2)'!$I$37:$DD$37</c:f>
              <c:numCache>
                <c:formatCode>0.00</c:formatCode>
                <c:ptCount val="100"/>
                <c:pt idx="0">
                  <c:v>36.455997179780944</c:v>
                </c:pt>
                <c:pt idx="1">
                  <c:v>36.108496031512544</c:v>
                </c:pt>
                <c:pt idx="2">
                  <c:v>35.760994883244152</c:v>
                </c:pt>
                <c:pt idx="3">
                  <c:v>35.413493734975759</c:v>
                </c:pt>
                <c:pt idx="4">
                  <c:v>35.065992586707353</c:v>
                </c:pt>
                <c:pt idx="5">
                  <c:v>34.71849143843896</c:v>
                </c:pt>
                <c:pt idx="6">
                  <c:v>34.37099029017056</c:v>
                </c:pt>
                <c:pt idx="7">
                  <c:v>34.023489141902168</c:v>
                </c:pt>
                <c:pt idx="8">
                  <c:v>33.675987993633768</c:v>
                </c:pt>
                <c:pt idx="9">
                  <c:v>33.328486845365376</c:v>
                </c:pt>
                <c:pt idx="10">
                  <c:v>32.980985697096976</c:v>
                </c:pt>
                <c:pt idx="11">
                  <c:v>32.633484548828577</c:v>
                </c:pt>
                <c:pt idx="12">
                  <c:v>32.285983400560184</c:v>
                </c:pt>
                <c:pt idx="13">
                  <c:v>31.938482252291788</c:v>
                </c:pt>
                <c:pt idx="14">
                  <c:v>31.590981104023385</c:v>
                </c:pt>
                <c:pt idx="15">
                  <c:v>31.243479955754989</c:v>
                </c:pt>
                <c:pt idx="16">
                  <c:v>30.895978807486593</c:v>
                </c:pt>
                <c:pt idx="17">
                  <c:v>30.548477659218197</c:v>
                </c:pt>
                <c:pt idx="18">
                  <c:v>30.200976510949801</c:v>
                </c:pt>
                <c:pt idx="19">
                  <c:v>29.853475362681404</c:v>
                </c:pt>
                <c:pt idx="20">
                  <c:v>29.505974214413008</c:v>
                </c:pt>
                <c:pt idx="21">
                  <c:v>29.158473066144612</c:v>
                </c:pt>
                <c:pt idx="22">
                  <c:v>28.810971917876213</c:v>
                </c:pt>
                <c:pt idx="23">
                  <c:v>28.463470769607813</c:v>
                </c:pt>
                <c:pt idx="24">
                  <c:v>28.115969621339424</c:v>
                </c:pt>
                <c:pt idx="25">
                  <c:v>27.768468473071025</c:v>
                </c:pt>
                <c:pt idx="26">
                  <c:v>27.420967324802625</c:v>
                </c:pt>
                <c:pt idx="27">
                  <c:v>27.073466176534229</c:v>
                </c:pt>
                <c:pt idx="28">
                  <c:v>26.725965028265833</c:v>
                </c:pt>
                <c:pt idx="29">
                  <c:v>26.378463879997433</c:v>
                </c:pt>
                <c:pt idx="30">
                  <c:v>26.030962731729041</c:v>
                </c:pt>
                <c:pt idx="31">
                  <c:v>25.683461583460641</c:v>
                </c:pt>
                <c:pt idx="32">
                  <c:v>25.335960435192248</c:v>
                </c:pt>
                <c:pt idx="33">
                  <c:v>24.988459286923849</c:v>
                </c:pt>
                <c:pt idx="34">
                  <c:v>24.640958138655449</c:v>
                </c:pt>
                <c:pt idx="35">
                  <c:v>24.29345699038705</c:v>
                </c:pt>
                <c:pt idx="36">
                  <c:v>23.945955842118661</c:v>
                </c:pt>
                <c:pt idx="37">
                  <c:v>23.598454693850261</c:v>
                </c:pt>
                <c:pt idx="38">
                  <c:v>23.250953545581865</c:v>
                </c:pt>
                <c:pt idx="39">
                  <c:v>22.903452397313465</c:v>
                </c:pt>
                <c:pt idx="40">
                  <c:v>22.555951249045069</c:v>
                </c:pt>
                <c:pt idx="41">
                  <c:v>22.208450100776673</c:v>
                </c:pt>
                <c:pt idx="42">
                  <c:v>21.860948952508274</c:v>
                </c:pt>
                <c:pt idx="43">
                  <c:v>21.513447804239881</c:v>
                </c:pt>
                <c:pt idx="44">
                  <c:v>21.165946655971482</c:v>
                </c:pt>
                <c:pt idx="45">
                  <c:v>20.818445507703085</c:v>
                </c:pt>
                <c:pt idx="46">
                  <c:v>20.470944359434686</c:v>
                </c:pt>
                <c:pt idx="47">
                  <c:v>20.12344321116629</c:v>
                </c:pt>
                <c:pt idx="48">
                  <c:v>19.775942062897894</c:v>
                </c:pt>
                <c:pt idx="49">
                  <c:v>19.428440914629498</c:v>
                </c:pt>
                <c:pt idx="50">
                  <c:v>19.080939766361094</c:v>
                </c:pt>
                <c:pt idx="51">
                  <c:v>18.733438618092698</c:v>
                </c:pt>
                <c:pt idx="52">
                  <c:v>18.385937469824299</c:v>
                </c:pt>
                <c:pt idx="53">
                  <c:v>18.038436321555899</c:v>
                </c:pt>
                <c:pt idx="54">
                  <c:v>17.690935173287503</c:v>
                </c:pt>
                <c:pt idx="55">
                  <c:v>17.343434025019103</c:v>
                </c:pt>
                <c:pt idx="56">
                  <c:v>16.995932876750704</c:v>
                </c:pt>
                <c:pt idx="57">
                  <c:v>16.648431728482304</c:v>
                </c:pt>
                <c:pt idx="58">
                  <c:v>16.300930580213905</c:v>
                </c:pt>
                <c:pt idx="59">
                  <c:v>15.953429431945507</c:v>
                </c:pt>
                <c:pt idx="60">
                  <c:v>15.605928283677107</c:v>
                </c:pt>
                <c:pt idx="61">
                  <c:v>15.258427135408709</c:v>
                </c:pt>
                <c:pt idx="62">
                  <c:v>14.91092598714031</c:v>
                </c:pt>
                <c:pt idx="63">
                  <c:v>14.56342483887191</c:v>
                </c:pt>
                <c:pt idx="64">
                  <c:v>14.215923690603512</c:v>
                </c:pt>
                <c:pt idx="65">
                  <c:v>13.868422542335114</c:v>
                </c:pt>
                <c:pt idx="66">
                  <c:v>13.520921394066715</c:v>
                </c:pt>
                <c:pt idx="67">
                  <c:v>13.173420245798315</c:v>
                </c:pt>
                <c:pt idx="68">
                  <c:v>12.825919097529917</c:v>
                </c:pt>
                <c:pt idx="69">
                  <c:v>12.478417949261518</c:v>
                </c:pt>
                <c:pt idx="70">
                  <c:v>12.13091680099312</c:v>
                </c:pt>
                <c:pt idx="71">
                  <c:v>11.78341565272472</c:v>
                </c:pt>
                <c:pt idx="72">
                  <c:v>11.435914504456322</c:v>
                </c:pt>
                <c:pt idx="73">
                  <c:v>11.088413356187921</c:v>
                </c:pt>
                <c:pt idx="74">
                  <c:v>10.740912207919523</c:v>
                </c:pt>
                <c:pt idx="75">
                  <c:v>10.393411059651125</c:v>
                </c:pt>
                <c:pt idx="76">
                  <c:v>10.045909911382726</c:v>
                </c:pt>
                <c:pt idx="77">
                  <c:v>9.6984087631143279</c:v>
                </c:pt>
                <c:pt idx="78">
                  <c:v>9.35090761484593</c:v>
                </c:pt>
                <c:pt idx="79">
                  <c:v>9.0034064665775322</c:v>
                </c:pt>
                <c:pt idx="80">
                  <c:v>8.6559053183091361</c:v>
                </c:pt>
                <c:pt idx="81">
                  <c:v>8.3084041700407383</c:v>
                </c:pt>
                <c:pt idx="82">
                  <c:v>7.9609030217723404</c:v>
                </c:pt>
                <c:pt idx="83">
                  <c:v>7.6134018735039417</c:v>
                </c:pt>
                <c:pt idx="84">
                  <c:v>7.2659007252355439</c:v>
                </c:pt>
                <c:pt idx="85">
                  <c:v>6.9183995769671451</c:v>
                </c:pt>
                <c:pt idx="86">
                  <c:v>6.5708984286987473</c:v>
                </c:pt>
                <c:pt idx="87">
                  <c:v>6.2233972804303503</c:v>
                </c:pt>
                <c:pt idx="88">
                  <c:v>5.8758961321619516</c:v>
                </c:pt>
                <c:pt idx="89">
                  <c:v>5.5283949838935529</c:v>
                </c:pt>
                <c:pt idx="90">
                  <c:v>5.1808938356251559</c:v>
                </c:pt>
                <c:pt idx="91">
                  <c:v>4.833392687356759</c:v>
                </c:pt>
                <c:pt idx="92">
                  <c:v>4.4858915390883594</c:v>
                </c:pt>
                <c:pt idx="93">
                  <c:v>4.1383903908199624</c:v>
                </c:pt>
                <c:pt idx="94">
                  <c:v>3.7908892425515637</c:v>
                </c:pt>
                <c:pt idx="95">
                  <c:v>3.4433880942831663</c:v>
                </c:pt>
                <c:pt idx="96">
                  <c:v>3.095886946014768</c:v>
                </c:pt>
                <c:pt idx="97">
                  <c:v>2.7483857977463702</c:v>
                </c:pt>
                <c:pt idx="98">
                  <c:v>2.4008846494779723</c:v>
                </c:pt>
                <c:pt idx="99">
                  <c:v>2.0533835012095745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70C2-4486-8042-C842F3C01778}"/>
            </c:ext>
          </c:extLst>
        </c:ser>
        <c:ser>
          <c:idx val="34"/>
          <c:order val="34"/>
          <c:tx>
            <c:strRef>
              <c:f>'3D - 1 (2)'!$H$38</c:f>
              <c:strCache>
                <c:ptCount val="1"/>
                <c:pt idx="0">
                  <c:v>17500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(2)'!$I$38:$DD$38</c:f>
              <c:numCache>
                <c:formatCode>0.00</c:formatCode>
                <c:ptCount val="100"/>
                <c:pt idx="0">
                  <c:v>36.617140722413168</c:v>
                </c:pt>
                <c:pt idx="1">
                  <c:v>36.26754074376047</c:v>
                </c:pt>
                <c:pt idx="2">
                  <c:v>35.917940765107772</c:v>
                </c:pt>
                <c:pt idx="3">
                  <c:v>35.568340786455067</c:v>
                </c:pt>
                <c:pt idx="4">
                  <c:v>35.218740807802362</c:v>
                </c:pt>
                <c:pt idx="5">
                  <c:v>34.869140829149657</c:v>
                </c:pt>
                <c:pt idx="6">
                  <c:v>34.519540850496959</c:v>
                </c:pt>
                <c:pt idx="7">
                  <c:v>34.169940871844254</c:v>
                </c:pt>
                <c:pt idx="8">
                  <c:v>33.820340893191549</c:v>
                </c:pt>
                <c:pt idx="9">
                  <c:v>33.470740914538858</c:v>
                </c:pt>
                <c:pt idx="10">
                  <c:v>33.121140935886153</c:v>
                </c:pt>
                <c:pt idx="11">
                  <c:v>32.771540957233448</c:v>
                </c:pt>
                <c:pt idx="12">
                  <c:v>32.42194097858075</c:v>
                </c:pt>
                <c:pt idx="13">
                  <c:v>32.072340999928045</c:v>
                </c:pt>
                <c:pt idx="14">
                  <c:v>31.72274102127534</c:v>
                </c:pt>
                <c:pt idx="15">
                  <c:v>31.373141042622638</c:v>
                </c:pt>
                <c:pt idx="16">
                  <c:v>31.02354106396994</c:v>
                </c:pt>
                <c:pt idx="17">
                  <c:v>30.673941085317239</c:v>
                </c:pt>
                <c:pt idx="18">
                  <c:v>30.324341106664537</c:v>
                </c:pt>
                <c:pt idx="19">
                  <c:v>29.974741128011825</c:v>
                </c:pt>
                <c:pt idx="20">
                  <c:v>29.625141149359131</c:v>
                </c:pt>
                <c:pt idx="21">
                  <c:v>29.275541170706422</c:v>
                </c:pt>
                <c:pt idx="22">
                  <c:v>28.92594119205372</c:v>
                </c:pt>
                <c:pt idx="23">
                  <c:v>28.576341213401019</c:v>
                </c:pt>
                <c:pt idx="24">
                  <c:v>28.226741234748317</c:v>
                </c:pt>
                <c:pt idx="25">
                  <c:v>27.877141256095616</c:v>
                </c:pt>
                <c:pt idx="26">
                  <c:v>27.527541277442911</c:v>
                </c:pt>
                <c:pt idx="27">
                  <c:v>27.177941298790209</c:v>
                </c:pt>
                <c:pt idx="28">
                  <c:v>26.828341320137511</c:v>
                </c:pt>
                <c:pt idx="29">
                  <c:v>26.478741341484806</c:v>
                </c:pt>
                <c:pt idx="30">
                  <c:v>26.129141362832101</c:v>
                </c:pt>
                <c:pt idx="31">
                  <c:v>25.779541384179399</c:v>
                </c:pt>
                <c:pt idx="32">
                  <c:v>25.429941405526698</c:v>
                </c:pt>
                <c:pt idx="33">
                  <c:v>25.080341426873996</c:v>
                </c:pt>
                <c:pt idx="34">
                  <c:v>24.730741448221291</c:v>
                </c:pt>
                <c:pt idx="35">
                  <c:v>24.38114146956859</c:v>
                </c:pt>
                <c:pt idx="36">
                  <c:v>24.031541490915892</c:v>
                </c:pt>
                <c:pt idx="37">
                  <c:v>23.681941512263187</c:v>
                </c:pt>
                <c:pt idx="38">
                  <c:v>23.332341533610485</c:v>
                </c:pt>
                <c:pt idx="39">
                  <c:v>22.98274155495778</c:v>
                </c:pt>
                <c:pt idx="40">
                  <c:v>22.633141576305082</c:v>
                </c:pt>
                <c:pt idx="41">
                  <c:v>22.283541597652381</c:v>
                </c:pt>
                <c:pt idx="42">
                  <c:v>21.933941618999672</c:v>
                </c:pt>
                <c:pt idx="43">
                  <c:v>21.584341640346974</c:v>
                </c:pt>
                <c:pt idx="44">
                  <c:v>21.234741661694269</c:v>
                </c:pt>
                <c:pt idx="45">
                  <c:v>20.885141683041567</c:v>
                </c:pt>
                <c:pt idx="46">
                  <c:v>20.535541704388866</c:v>
                </c:pt>
                <c:pt idx="47">
                  <c:v>20.185941725736164</c:v>
                </c:pt>
                <c:pt idx="48">
                  <c:v>19.836341747083459</c:v>
                </c:pt>
                <c:pt idx="49">
                  <c:v>19.486741768430754</c:v>
                </c:pt>
                <c:pt idx="50">
                  <c:v>19.137141789778049</c:v>
                </c:pt>
                <c:pt idx="51">
                  <c:v>18.787541811125347</c:v>
                </c:pt>
                <c:pt idx="52">
                  <c:v>18.437941832472642</c:v>
                </c:pt>
                <c:pt idx="53">
                  <c:v>18.088341853819937</c:v>
                </c:pt>
                <c:pt idx="54">
                  <c:v>17.738741875167236</c:v>
                </c:pt>
                <c:pt idx="55">
                  <c:v>17.389141896514527</c:v>
                </c:pt>
                <c:pt idx="56">
                  <c:v>17.039541917861825</c:v>
                </c:pt>
                <c:pt idx="57">
                  <c:v>16.689941939209124</c:v>
                </c:pt>
                <c:pt idx="58">
                  <c:v>16.340341960556415</c:v>
                </c:pt>
                <c:pt idx="59">
                  <c:v>15.99074198190371</c:v>
                </c:pt>
                <c:pt idx="60">
                  <c:v>15.641142003251007</c:v>
                </c:pt>
                <c:pt idx="61">
                  <c:v>15.291542024598304</c:v>
                </c:pt>
                <c:pt idx="62">
                  <c:v>14.941942045945598</c:v>
                </c:pt>
                <c:pt idx="63">
                  <c:v>14.592342067292893</c:v>
                </c:pt>
                <c:pt idx="64">
                  <c:v>14.24274208864019</c:v>
                </c:pt>
                <c:pt idx="65">
                  <c:v>13.893142109987487</c:v>
                </c:pt>
                <c:pt idx="66">
                  <c:v>13.543542131334782</c:v>
                </c:pt>
                <c:pt idx="67">
                  <c:v>13.193942152682077</c:v>
                </c:pt>
                <c:pt idx="68">
                  <c:v>12.844342174029373</c:v>
                </c:pt>
                <c:pt idx="69">
                  <c:v>12.494742195376668</c:v>
                </c:pt>
                <c:pt idx="70">
                  <c:v>12.145142216723965</c:v>
                </c:pt>
                <c:pt idx="71">
                  <c:v>11.79554223807126</c:v>
                </c:pt>
                <c:pt idx="72">
                  <c:v>11.445942259418555</c:v>
                </c:pt>
                <c:pt idx="73">
                  <c:v>11.096342280765851</c:v>
                </c:pt>
                <c:pt idx="74">
                  <c:v>10.746742302113148</c:v>
                </c:pt>
                <c:pt idx="75">
                  <c:v>10.397142323460443</c:v>
                </c:pt>
                <c:pt idx="76">
                  <c:v>10.047542344807738</c:v>
                </c:pt>
                <c:pt idx="77">
                  <c:v>9.6979423661550364</c:v>
                </c:pt>
                <c:pt idx="78">
                  <c:v>9.3483423875023313</c:v>
                </c:pt>
                <c:pt idx="79">
                  <c:v>8.9987424088496279</c:v>
                </c:pt>
                <c:pt idx="80">
                  <c:v>8.6491424301969246</c:v>
                </c:pt>
                <c:pt idx="81">
                  <c:v>8.2995424515442231</c:v>
                </c:pt>
                <c:pt idx="82">
                  <c:v>7.9499424728915198</c:v>
                </c:pt>
                <c:pt idx="83">
                  <c:v>7.6003424942388165</c:v>
                </c:pt>
                <c:pt idx="84">
                  <c:v>7.2507425155861123</c:v>
                </c:pt>
                <c:pt idx="85">
                  <c:v>6.9011425369334081</c:v>
                </c:pt>
                <c:pt idx="86">
                  <c:v>6.5515425582807056</c:v>
                </c:pt>
                <c:pt idx="87">
                  <c:v>6.2019425796280023</c:v>
                </c:pt>
                <c:pt idx="88">
                  <c:v>5.8523426009752981</c:v>
                </c:pt>
                <c:pt idx="89">
                  <c:v>5.5027426223225939</c:v>
                </c:pt>
                <c:pt idx="90">
                  <c:v>5.1531426436698915</c:v>
                </c:pt>
                <c:pt idx="91">
                  <c:v>4.8035426650171882</c:v>
                </c:pt>
                <c:pt idx="92">
                  <c:v>4.4539426863644849</c:v>
                </c:pt>
                <c:pt idx="93">
                  <c:v>4.1043427077117807</c:v>
                </c:pt>
                <c:pt idx="94">
                  <c:v>3.7547427290590778</c:v>
                </c:pt>
                <c:pt idx="95">
                  <c:v>3.405142750406374</c:v>
                </c:pt>
                <c:pt idx="96">
                  <c:v>3.0555427717536707</c:v>
                </c:pt>
                <c:pt idx="97">
                  <c:v>2.7059427931009674</c:v>
                </c:pt>
                <c:pt idx="98">
                  <c:v>2.3563428144482637</c:v>
                </c:pt>
                <c:pt idx="99">
                  <c:v>2.0067428357955603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70C2-4486-8042-C842F3C01778}"/>
            </c:ext>
          </c:extLst>
        </c:ser>
        <c:ser>
          <c:idx val="35"/>
          <c:order val="35"/>
          <c:tx>
            <c:strRef>
              <c:f>'3D - 1 (2)'!$H$39</c:f>
              <c:strCache>
                <c:ptCount val="1"/>
                <c:pt idx="0">
                  <c:v>18000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(2)'!$I$39:$DD$39</c:f>
              <c:numCache>
                <c:formatCode>0.00</c:formatCode>
                <c:ptCount val="100"/>
                <c:pt idx="0">
                  <c:v>36.776293535047351</c:v>
                </c:pt>
                <c:pt idx="1">
                  <c:v>36.424641710807997</c:v>
                </c:pt>
                <c:pt idx="2">
                  <c:v>36.072989886568635</c:v>
                </c:pt>
                <c:pt idx="3">
                  <c:v>35.721338062329266</c:v>
                </c:pt>
                <c:pt idx="4">
                  <c:v>35.369686238089905</c:v>
                </c:pt>
                <c:pt idx="5">
                  <c:v>35.01803441385055</c:v>
                </c:pt>
                <c:pt idx="6">
                  <c:v>34.666382589611189</c:v>
                </c:pt>
                <c:pt idx="7">
                  <c:v>34.31473076537182</c:v>
                </c:pt>
                <c:pt idx="8">
                  <c:v>33.963078941132459</c:v>
                </c:pt>
                <c:pt idx="9">
                  <c:v>33.611427116893104</c:v>
                </c:pt>
                <c:pt idx="10">
                  <c:v>33.259775292653742</c:v>
                </c:pt>
                <c:pt idx="11">
                  <c:v>32.908123468414374</c:v>
                </c:pt>
                <c:pt idx="12">
                  <c:v>32.556471644175019</c:v>
                </c:pt>
                <c:pt idx="13">
                  <c:v>32.204819819935658</c:v>
                </c:pt>
                <c:pt idx="14">
                  <c:v>31.853167995696293</c:v>
                </c:pt>
                <c:pt idx="15">
                  <c:v>31.501516171456927</c:v>
                </c:pt>
                <c:pt idx="16">
                  <c:v>31.149864347217573</c:v>
                </c:pt>
                <c:pt idx="17">
                  <c:v>30.798212522978208</c:v>
                </c:pt>
                <c:pt idx="18">
                  <c:v>30.446560698738846</c:v>
                </c:pt>
                <c:pt idx="19">
                  <c:v>30.094908874499481</c:v>
                </c:pt>
                <c:pt idx="20">
                  <c:v>29.743257050260127</c:v>
                </c:pt>
                <c:pt idx="21">
                  <c:v>29.391605226020761</c:v>
                </c:pt>
                <c:pt idx="22">
                  <c:v>29.0399534017814</c:v>
                </c:pt>
                <c:pt idx="23">
                  <c:v>28.688301577542035</c:v>
                </c:pt>
                <c:pt idx="24">
                  <c:v>28.336649753302677</c:v>
                </c:pt>
                <c:pt idx="25">
                  <c:v>27.984997929063315</c:v>
                </c:pt>
                <c:pt idx="26">
                  <c:v>27.633346104823953</c:v>
                </c:pt>
                <c:pt idx="27">
                  <c:v>27.281694280584588</c:v>
                </c:pt>
                <c:pt idx="28">
                  <c:v>26.93004245634523</c:v>
                </c:pt>
                <c:pt idx="29">
                  <c:v>26.578390632105869</c:v>
                </c:pt>
                <c:pt idx="30">
                  <c:v>26.226738807866504</c:v>
                </c:pt>
                <c:pt idx="31">
                  <c:v>25.875086983627142</c:v>
                </c:pt>
                <c:pt idx="32">
                  <c:v>25.523435159387784</c:v>
                </c:pt>
                <c:pt idx="33">
                  <c:v>25.171783335148422</c:v>
                </c:pt>
                <c:pt idx="34">
                  <c:v>24.820131510909057</c:v>
                </c:pt>
                <c:pt idx="35">
                  <c:v>24.468479686669696</c:v>
                </c:pt>
                <c:pt idx="36">
                  <c:v>24.116827862430338</c:v>
                </c:pt>
                <c:pt idx="37">
                  <c:v>23.765176038190976</c:v>
                </c:pt>
                <c:pt idx="38">
                  <c:v>23.413524213951611</c:v>
                </c:pt>
                <c:pt idx="39">
                  <c:v>23.061872389712249</c:v>
                </c:pt>
                <c:pt idx="40">
                  <c:v>22.710220565472891</c:v>
                </c:pt>
                <c:pt idx="41">
                  <c:v>22.358568741233526</c:v>
                </c:pt>
                <c:pt idx="42">
                  <c:v>22.006916916994165</c:v>
                </c:pt>
                <c:pt idx="43">
                  <c:v>21.655265092754803</c:v>
                </c:pt>
                <c:pt idx="44">
                  <c:v>21.303613268515441</c:v>
                </c:pt>
                <c:pt idx="45">
                  <c:v>20.95196144427608</c:v>
                </c:pt>
                <c:pt idx="46">
                  <c:v>20.600309620036718</c:v>
                </c:pt>
                <c:pt idx="47">
                  <c:v>20.248657795797357</c:v>
                </c:pt>
                <c:pt idx="48">
                  <c:v>19.897005971557995</c:v>
                </c:pt>
                <c:pt idx="49">
                  <c:v>19.545354147318633</c:v>
                </c:pt>
                <c:pt idx="50">
                  <c:v>19.193702323079268</c:v>
                </c:pt>
                <c:pt idx="51">
                  <c:v>18.842050498839903</c:v>
                </c:pt>
                <c:pt idx="52">
                  <c:v>18.490398674600542</c:v>
                </c:pt>
                <c:pt idx="53">
                  <c:v>18.138746850361176</c:v>
                </c:pt>
                <c:pt idx="54">
                  <c:v>17.787095026121815</c:v>
                </c:pt>
                <c:pt idx="55">
                  <c:v>17.435443201882446</c:v>
                </c:pt>
                <c:pt idx="56">
                  <c:v>17.083791377643088</c:v>
                </c:pt>
                <c:pt idx="57">
                  <c:v>16.732139553403723</c:v>
                </c:pt>
                <c:pt idx="58">
                  <c:v>16.380487729164358</c:v>
                </c:pt>
                <c:pt idx="59">
                  <c:v>16.028835904924996</c:v>
                </c:pt>
                <c:pt idx="60">
                  <c:v>15.677184080685631</c:v>
                </c:pt>
                <c:pt idx="61">
                  <c:v>15.325532256446268</c:v>
                </c:pt>
                <c:pt idx="62">
                  <c:v>14.973880432206904</c:v>
                </c:pt>
                <c:pt idx="63">
                  <c:v>14.622228607967541</c:v>
                </c:pt>
                <c:pt idx="64">
                  <c:v>14.270576783728178</c:v>
                </c:pt>
                <c:pt idx="65">
                  <c:v>13.918924959488814</c:v>
                </c:pt>
                <c:pt idx="66">
                  <c:v>13.567273135249449</c:v>
                </c:pt>
                <c:pt idx="67">
                  <c:v>13.215621311010086</c:v>
                </c:pt>
                <c:pt idx="68">
                  <c:v>12.863969486770724</c:v>
                </c:pt>
                <c:pt idx="69">
                  <c:v>12.512317662531359</c:v>
                </c:pt>
                <c:pt idx="70">
                  <c:v>12.160665838291996</c:v>
                </c:pt>
                <c:pt idx="71">
                  <c:v>11.809014014052632</c:v>
                </c:pt>
                <c:pt idx="72">
                  <c:v>11.457362189813267</c:v>
                </c:pt>
                <c:pt idx="73">
                  <c:v>11.105710365573906</c:v>
                </c:pt>
                <c:pt idx="74">
                  <c:v>10.754058541334542</c:v>
                </c:pt>
                <c:pt idx="75">
                  <c:v>10.402406717095179</c:v>
                </c:pt>
                <c:pt idx="76">
                  <c:v>10.050754892855815</c:v>
                </c:pt>
                <c:pt idx="77">
                  <c:v>9.6991030686164539</c:v>
                </c:pt>
                <c:pt idx="78">
                  <c:v>9.3474512443770905</c:v>
                </c:pt>
                <c:pt idx="79">
                  <c:v>8.9957994201377272</c:v>
                </c:pt>
                <c:pt idx="80">
                  <c:v>8.6441475958983638</c:v>
                </c:pt>
                <c:pt idx="81">
                  <c:v>8.2924957716590022</c:v>
                </c:pt>
                <c:pt idx="82">
                  <c:v>7.9408439474196397</c:v>
                </c:pt>
                <c:pt idx="83">
                  <c:v>7.5891921231802781</c:v>
                </c:pt>
                <c:pt idx="84">
                  <c:v>7.2375402989409148</c:v>
                </c:pt>
                <c:pt idx="85">
                  <c:v>6.8858884747015514</c:v>
                </c:pt>
                <c:pt idx="86">
                  <c:v>6.5342366504621889</c:v>
                </c:pt>
                <c:pt idx="87">
                  <c:v>6.1825848262228265</c:v>
                </c:pt>
                <c:pt idx="88">
                  <c:v>5.8309330019834631</c:v>
                </c:pt>
                <c:pt idx="89">
                  <c:v>5.4792811777441006</c:v>
                </c:pt>
                <c:pt idx="90">
                  <c:v>5.1276293535047381</c:v>
                </c:pt>
                <c:pt idx="91">
                  <c:v>4.7759775292653757</c:v>
                </c:pt>
                <c:pt idx="92">
                  <c:v>4.4243257050260132</c:v>
                </c:pt>
                <c:pt idx="93">
                  <c:v>4.0726738807866498</c:v>
                </c:pt>
                <c:pt idx="94">
                  <c:v>3.7210220565472869</c:v>
                </c:pt>
                <c:pt idx="95">
                  <c:v>3.3693702323079244</c:v>
                </c:pt>
                <c:pt idx="96">
                  <c:v>3.017718408068562</c:v>
                </c:pt>
                <c:pt idx="97">
                  <c:v>2.6660665838291995</c:v>
                </c:pt>
                <c:pt idx="98">
                  <c:v>2.3144147595898366</c:v>
                </c:pt>
                <c:pt idx="99">
                  <c:v>1.9627629353504736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70C2-4486-8042-C842F3C01778}"/>
            </c:ext>
          </c:extLst>
        </c:ser>
        <c:ser>
          <c:idx val="36"/>
          <c:order val="36"/>
          <c:tx>
            <c:strRef>
              <c:f>'3D - 1 (2)'!$H$40</c:f>
              <c:strCache>
                <c:ptCount val="1"/>
                <c:pt idx="0">
                  <c:v>18500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(2)'!$I$40:$DD$40</c:f>
              <c:numCache>
                <c:formatCode>0.00</c:formatCode>
                <c:ptCount val="100"/>
                <c:pt idx="0">
                  <c:v>36.933467489816152</c:v>
                </c:pt>
                <c:pt idx="1">
                  <c:v>36.57980849059367</c:v>
                </c:pt>
                <c:pt idx="2">
                  <c:v>36.226149491371181</c:v>
                </c:pt>
                <c:pt idx="3">
                  <c:v>35.8724904921487</c:v>
                </c:pt>
                <c:pt idx="4">
                  <c:v>35.518831492926218</c:v>
                </c:pt>
                <c:pt idx="5">
                  <c:v>35.165172493703736</c:v>
                </c:pt>
                <c:pt idx="6">
                  <c:v>34.811513494481247</c:v>
                </c:pt>
                <c:pt idx="7">
                  <c:v>34.457854495258758</c:v>
                </c:pt>
                <c:pt idx="8">
                  <c:v>34.104195496036276</c:v>
                </c:pt>
                <c:pt idx="9">
                  <c:v>33.750536496813794</c:v>
                </c:pt>
                <c:pt idx="10">
                  <c:v>33.396877497591305</c:v>
                </c:pt>
                <c:pt idx="11">
                  <c:v>33.043218498368816</c:v>
                </c:pt>
                <c:pt idx="12">
                  <c:v>32.689559499146334</c:v>
                </c:pt>
                <c:pt idx="13">
                  <c:v>32.335900499923852</c:v>
                </c:pt>
                <c:pt idx="14">
                  <c:v>31.982241500701367</c:v>
                </c:pt>
                <c:pt idx="15">
                  <c:v>31.628582501478878</c:v>
                </c:pt>
                <c:pt idx="16">
                  <c:v>31.274923502256396</c:v>
                </c:pt>
                <c:pt idx="17">
                  <c:v>30.921264503033907</c:v>
                </c:pt>
                <c:pt idx="18">
                  <c:v>30.567605503811425</c:v>
                </c:pt>
                <c:pt idx="19">
                  <c:v>30.213946504588936</c:v>
                </c:pt>
                <c:pt idx="20">
                  <c:v>29.860287505366454</c:v>
                </c:pt>
                <c:pt idx="21">
                  <c:v>29.506628506143969</c:v>
                </c:pt>
                <c:pt idx="22">
                  <c:v>29.152969506921487</c:v>
                </c:pt>
                <c:pt idx="23">
                  <c:v>28.799310507698998</c:v>
                </c:pt>
                <c:pt idx="24">
                  <c:v>28.445651508476516</c:v>
                </c:pt>
                <c:pt idx="25">
                  <c:v>28.09199250925403</c:v>
                </c:pt>
                <c:pt idx="26">
                  <c:v>27.738333510031541</c:v>
                </c:pt>
                <c:pt idx="27">
                  <c:v>27.384674510809059</c:v>
                </c:pt>
                <c:pt idx="28">
                  <c:v>27.031015511586578</c:v>
                </c:pt>
                <c:pt idx="29">
                  <c:v>26.677356512364089</c:v>
                </c:pt>
                <c:pt idx="30">
                  <c:v>26.323697513141603</c:v>
                </c:pt>
                <c:pt idx="31">
                  <c:v>25.970038513919118</c:v>
                </c:pt>
                <c:pt idx="32">
                  <c:v>25.616379514696636</c:v>
                </c:pt>
                <c:pt idx="33">
                  <c:v>25.262720515474147</c:v>
                </c:pt>
                <c:pt idx="34">
                  <c:v>24.909061516251665</c:v>
                </c:pt>
                <c:pt idx="35">
                  <c:v>24.555402517029176</c:v>
                </c:pt>
                <c:pt idx="36">
                  <c:v>24.201743517806694</c:v>
                </c:pt>
                <c:pt idx="37">
                  <c:v>23.848084518584209</c:v>
                </c:pt>
                <c:pt idx="38">
                  <c:v>23.494425519361723</c:v>
                </c:pt>
                <c:pt idx="39">
                  <c:v>23.140766520139234</c:v>
                </c:pt>
                <c:pt idx="40">
                  <c:v>22.787107520916756</c:v>
                </c:pt>
                <c:pt idx="41">
                  <c:v>22.43344852169427</c:v>
                </c:pt>
                <c:pt idx="42">
                  <c:v>22.079789522471781</c:v>
                </c:pt>
                <c:pt idx="43">
                  <c:v>21.726130523249299</c:v>
                </c:pt>
                <c:pt idx="44">
                  <c:v>21.37247152402681</c:v>
                </c:pt>
                <c:pt idx="45">
                  <c:v>21.018812524804328</c:v>
                </c:pt>
                <c:pt idx="46">
                  <c:v>20.665153525581843</c:v>
                </c:pt>
                <c:pt idx="47">
                  <c:v>20.311494526359358</c:v>
                </c:pt>
                <c:pt idx="48">
                  <c:v>19.957835527136872</c:v>
                </c:pt>
                <c:pt idx="49">
                  <c:v>19.604176527914387</c:v>
                </c:pt>
                <c:pt idx="50">
                  <c:v>19.250517528691898</c:v>
                </c:pt>
                <c:pt idx="51">
                  <c:v>18.896858529469412</c:v>
                </c:pt>
                <c:pt idx="52">
                  <c:v>18.543199530246927</c:v>
                </c:pt>
                <c:pt idx="53">
                  <c:v>18.189540531024438</c:v>
                </c:pt>
                <c:pt idx="54">
                  <c:v>17.835881531801949</c:v>
                </c:pt>
                <c:pt idx="55">
                  <c:v>17.48222253257946</c:v>
                </c:pt>
                <c:pt idx="56">
                  <c:v>17.128563533356978</c:v>
                </c:pt>
                <c:pt idx="57">
                  <c:v>16.774904534134489</c:v>
                </c:pt>
                <c:pt idx="58">
                  <c:v>16.421245534912</c:v>
                </c:pt>
                <c:pt idx="59">
                  <c:v>16.067586535689514</c:v>
                </c:pt>
                <c:pt idx="60">
                  <c:v>15.713927536467027</c:v>
                </c:pt>
                <c:pt idx="61">
                  <c:v>15.36026853724454</c:v>
                </c:pt>
                <c:pt idx="62">
                  <c:v>15.006609538022051</c:v>
                </c:pt>
                <c:pt idx="63">
                  <c:v>14.652950538799564</c:v>
                </c:pt>
                <c:pt idx="64">
                  <c:v>14.299291539577078</c:v>
                </c:pt>
                <c:pt idx="65">
                  <c:v>13.945632540354591</c:v>
                </c:pt>
                <c:pt idx="66">
                  <c:v>13.591973541132104</c:v>
                </c:pt>
                <c:pt idx="67">
                  <c:v>13.238314541909617</c:v>
                </c:pt>
                <c:pt idx="68">
                  <c:v>12.884655542687131</c:v>
                </c:pt>
                <c:pt idx="69">
                  <c:v>12.530996543464642</c:v>
                </c:pt>
                <c:pt idx="70">
                  <c:v>12.177337544242157</c:v>
                </c:pt>
                <c:pt idx="71">
                  <c:v>11.82367854501967</c:v>
                </c:pt>
                <c:pt idx="72">
                  <c:v>11.470019545797182</c:v>
                </c:pt>
                <c:pt idx="73">
                  <c:v>11.116360546574695</c:v>
                </c:pt>
                <c:pt idx="74">
                  <c:v>10.762701547352208</c:v>
                </c:pt>
                <c:pt idx="75">
                  <c:v>10.409042548129721</c:v>
                </c:pt>
                <c:pt idx="76">
                  <c:v>10.055383548907233</c:v>
                </c:pt>
                <c:pt idx="77">
                  <c:v>9.7017245496847497</c:v>
                </c:pt>
                <c:pt idx="78">
                  <c:v>9.3480655504622625</c:v>
                </c:pt>
                <c:pt idx="79">
                  <c:v>8.9944065512397753</c:v>
                </c:pt>
                <c:pt idx="80">
                  <c:v>8.6407475520172898</c:v>
                </c:pt>
                <c:pt idx="81">
                  <c:v>8.2870885527948044</c:v>
                </c:pt>
                <c:pt idx="82">
                  <c:v>7.933429553572318</c:v>
                </c:pt>
                <c:pt idx="83">
                  <c:v>7.5797705543498335</c:v>
                </c:pt>
                <c:pt idx="84">
                  <c:v>7.2261115551273454</c:v>
                </c:pt>
                <c:pt idx="85">
                  <c:v>6.872452555904859</c:v>
                </c:pt>
                <c:pt idx="86">
                  <c:v>6.5187935566823736</c:v>
                </c:pt>
                <c:pt idx="87">
                  <c:v>6.1651345574598881</c:v>
                </c:pt>
                <c:pt idx="88">
                  <c:v>5.8114755582374009</c:v>
                </c:pt>
                <c:pt idx="89">
                  <c:v>5.4578165590149155</c:v>
                </c:pt>
                <c:pt idx="90">
                  <c:v>5.1041575597924282</c:v>
                </c:pt>
                <c:pt idx="91">
                  <c:v>4.7504985605699428</c:v>
                </c:pt>
                <c:pt idx="92">
                  <c:v>4.3968395613474565</c:v>
                </c:pt>
                <c:pt idx="93">
                  <c:v>4.043180562124971</c:v>
                </c:pt>
                <c:pt idx="94">
                  <c:v>3.6895215629024842</c:v>
                </c:pt>
                <c:pt idx="95">
                  <c:v>3.3358625636799979</c:v>
                </c:pt>
                <c:pt idx="96">
                  <c:v>2.982203564457512</c:v>
                </c:pt>
                <c:pt idx="97">
                  <c:v>2.6285445652350261</c:v>
                </c:pt>
                <c:pt idx="98">
                  <c:v>2.2748855660125398</c:v>
                </c:pt>
                <c:pt idx="99">
                  <c:v>1.9212265667900537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70C2-4486-8042-C842F3C01778}"/>
            </c:ext>
          </c:extLst>
        </c:ser>
        <c:ser>
          <c:idx val="37"/>
          <c:order val="37"/>
          <c:tx>
            <c:strRef>
              <c:f>'3D - 1 (2)'!$H$41</c:f>
              <c:strCache>
                <c:ptCount val="1"/>
                <c:pt idx="0">
                  <c:v>19000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(2)'!$I$41:$DD$41</c:f>
              <c:numCache>
                <c:formatCode>0.00</c:formatCode>
                <c:ptCount val="100"/>
                <c:pt idx="0">
                  <c:v>37.088680284721924</c:v>
                </c:pt>
                <c:pt idx="1">
                  <c:v>36.733056639769444</c:v>
                </c:pt>
                <c:pt idx="2">
                  <c:v>36.377432994816964</c:v>
                </c:pt>
                <c:pt idx="3">
                  <c:v>36.021809349864483</c:v>
                </c:pt>
                <c:pt idx="4">
                  <c:v>35.666185704911996</c:v>
                </c:pt>
                <c:pt idx="5">
                  <c:v>35.310562059959523</c:v>
                </c:pt>
                <c:pt idx="6">
                  <c:v>34.954938415007042</c:v>
                </c:pt>
                <c:pt idx="7">
                  <c:v>34.599314770054555</c:v>
                </c:pt>
                <c:pt idx="8">
                  <c:v>34.243691125102075</c:v>
                </c:pt>
                <c:pt idx="9">
                  <c:v>33.888067480149594</c:v>
                </c:pt>
                <c:pt idx="10">
                  <c:v>33.532443835197114</c:v>
                </c:pt>
                <c:pt idx="11">
                  <c:v>33.176820190244634</c:v>
                </c:pt>
                <c:pt idx="12">
                  <c:v>32.821196545292153</c:v>
                </c:pt>
                <c:pt idx="13">
                  <c:v>32.465572900339666</c:v>
                </c:pt>
                <c:pt idx="14">
                  <c:v>32.109949255387185</c:v>
                </c:pt>
                <c:pt idx="15">
                  <c:v>31.754325610434705</c:v>
                </c:pt>
                <c:pt idx="16">
                  <c:v>31.398701965482225</c:v>
                </c:pt>
                <c:pt idx="17">
                  <c:v>31.043078320529741</c:v>
                </c:pt>
                <c:pt idx="18">
                  <c:v>30.687454675577257</c:v>
                </c:pt>
                <c:pt idx="19">
                  <c:v>30.331831030624777</c:v>
                </c:pt>
                <c:pt idx="20">
                  <c:v>29.9762073856723</c:v>
                </c:pt>
                <c:pt idx="21">
                  <c:v>29.620583740719816</c:v>
                </c:pt>
                <c:pt idx="22">
                  <c:v>29.264960095767329</c:v>
                </c:pt>
                <c:pt idx="23">
                  <c:v>28.909336450814845</c:v>
                </c:pt>
                <c:pt idx="24">
                  <c:v>28.553712805862368</c:v>
                </c:pt>
                <c:pt idx="25">
                  <c:v>28.198089160909888</c:v>
                </c:pt>
                <c:pt idx="26">
                  <c:v>27.842465515957411</c:v>
                </c:pt>
                <c:pt idx="27">
                  <c:v>27.486841871004923</c:v>
                </c:pt>
                <c:pt idx="28">
                  <c:v>27.131218226052443</c:v>
                </c:pt>
                <c:pt idx="29">
                  <c:v>26.775594581099963</c:v>
                </c:pt>
                <c:pt idx="30">
                  <c:v>26.419970936147479</c:v>
                </c:pt>
                <c:pt idx="31">
                  <c:v>26.064347291194995</c:v>
                </c:pt>
                <c:pt idx="32">
                  <c:v>25.708723646242518</c:v>
                </c:pt>
                <c:pt idx="33">
                  <c:v>25.353100001290038</c:v>
                </c:pt>
                <c:pt idx="34">
                  <c:v>24.99747635633755</c:v>
                </c:pt>
                <c:pt idx="35">
                  <c:v>24.64185271138507</c:v>
                </c:pt>
                <c:pt idx="36">
                  <c:v>24.286229066432593</c:v>
                </c:pt>
                <c:pt idx="37">
                  <c:v>23.930605421480109</c:v>
                </c:pt>
                <c:pt idx="38">
                  <c:v>23.574981776527625</c:v>
                </c:pt>
                <c:pt idx="39">
                  <c:v>23.219358131575145</c:v>
                </c:pt>
                <c:pt idx="40">
                  <c:v>22.863734486622665</c:v>
                </c:pt>
                <c:pt idx="41">
                  <c:v>22.508110841670181</c:v>
                </c:pt>
                <c:pt idx="42">
                  <c:v>22.152487196717701</c:v>
                </c:pt>
                <c:pt idx="43">
                  <c:v>21.796863551765217</c:v>
                </c:pt>
                <c:pt idx="44">
                  <c:v>21.441239906812736</c:v>
                </c:pt>
                <c:pt idx="45">
                  <c:v>21.085616261860256</c:v>
                </c:pt>
                <c:pt idx="46">
                  <c:v>20.729992616907772</c:v>
                </c:pt>
                <c:pt idx="47">
                  <c:v>20.374368971955292</c:v>
                </c:pt>
                <c:pt idx="48">
                  <c:v>20.018745327002812</c:v>
                </c:pt>
                <c:pt idx="49">
                  <c:v>19.663121682050324</c:v>
                </c:pt>
                <c:pt idx="50">
                  <c:v>19.30749803709784</c:v>
                </c:pt>
                <c:pt idx="51">
                  <c:v>18.95187439214536</c:v>
                </c:pt>
                <c:pt idx="52">
                  <c:v>18.596250747192876</c:v>
                </c:pt>
                <c:pt idx="53">
                  <c:v>18.240627102240389</c:v>
                </c:pt>
                <c:pt idx="54">
                  <c:v>17.885003457287908</c:v>
                </c:pt>
                <c:pt idx="55">
                  <c:v>17.529379812335424</c:v>
                </c:pt>
                <c:pt idx="56">
                  <c:v>17.17375616738294</c:v>
                </c:pt>
                <c:pt idx="57">
                  <c:v>16.818132522430457</c:v>
                </c:pt>
                <c:pt idx="58">
                  <c:v>16.462508877477973</c:v>
                </c:pt>
                <c:pt idx="59">
                  <c:v>16.106885232525489</c:v>
                </c:pt>
                <c:pt idx="60">
                  <c:v>15.751261587573007</c:v>
                </c:pt>
                <c:pt idx="61">
                  <c:v>15.395637942620523</c:v>
                </c:pt>
                <c:pt idx="62">
                  <c:v>15.040014297668037</c:v>
                </c:pt>
                <c:pt idx="63">
                  <c:v>14.684390652715553</c:v>
                </c:pt>
                <c:pt idx="64">
                  <c:v>14.328767007763071</c:v>
                </c:pt>
                <c:pt idx="65">
                  <c:v>13.973143362810591</c:v>
                </c:pt>
                <c:pt idx="66">
                  <c:v>13.617519717858103</c:v>
                </c:pt>
                <c:pt idx="67">
                  <c:v>13.261896072905621</c:v>
                </c:pt>
                <c:pt idx="68">
                  <c:v>12.906272427953137</c:v>
                </c:pt>
                <c:pt idx="69">
                  <c:v>12.550648783000653</c:v>
                </c:pt>
                <c:pt idx="70">
                  <c:v>12.19502513804817</c:v>
                </c:pt>
                <c:pt idx="71">
                  <c:v>11.839401493095686</c:v>
                </c:pt>
                <c:pt idx="72">
                  <c:v>11.483777848143202</c:v>
                </c:pt>
                <c:pt idx="73">
                  <c:v>11.128154203190718</c:v>
                </c:pt>
                <c:pt idx="74">
                  <c:v>10.772530558238234</c:v>
                </c:pt>
                <c:pt idx="75">
                  <c:v>10.416906913285752</c:v>
                </c:pt>
                <c:pt idx="76">
                  <c:v>10.061283268333268</c:v>
                </c:pt>
                <c:pt idx="77">
                  <c:v>9.7056596233807859</c:v>
                </c:pt>
                <c:pt idx="78">
                  <c:v>9.350035978428302</c:v>
                </c:pt>
                <c:pt idx="79">
                  <c:v>8.9944123334758217</c:v>
                </c:pt>
                <c:pt idx="80">
                  <c:v>8.6387886885233378</c:v>
                </c:pt>
                <c:pt idx="81">
                  <c:v>8.2831650435708557</c:v>
                </c:pt>
                <c:pt idx="82">
                  <c:v>7.9275413986183736</c:v>
                </c:pt>
                <c:pt idx="83">
                  <c:v>7.5719177536658906</c:v>
                </c:pt>
                <c:pt idx="84">
                  <c:v>7.2162941087134076</c:v>
                </c:pt>
                <c:pt idx="85">
                  <c:v>6.8606704637609246</c:v>
                </c:pt>
                <c:pt idx="86">
                  <c:v>6.5050468188084416</c:v>
                </c:pt>
                <c:pt idx="87">
                  <c:v>6.1494231738559595</c:v>
                </c:pt>
                <c:pt idx="88">
                  <c:v>5.7937995289034765</c:v>
                </c:pt>
                <c:pt idx="89">
                  <c:v>5.4381758839509935</c:v>
                </c:pt>
                <c:pt idx="90">
                  <c:v>5.0825522389985114</c:v>
                </c:pt>
                <c:pt idx="91">
                  <c:v>4.7269285940460284</c:v>
                </c:pt>
                <c:pt idx="92">
                  <c:v>4.3713049490935454</c:v>
                </c:pt>
                <c:pt idx="93">
                  <c:v>4.0156813041410624</c:v>
                </c:pt>
                <c:pt idx="94">
                  <c:v>3.6600576591885803</c:v>
                </c:pt>
                <c:pt idx="95">
                  <c:v>3.3044340142360977</c:v>
                </c:pt>
                <c:pt idx="96">
                  <c:v>2.9488103692836152</c:v>
                </c:pt>
                <c:pt idx="97">
                  <c:v>2.5931867243311326</c:v>
                </c:pt>
                <c:pt idx="98">
                  <c:v>2.2375630793786496</c:v>
                </c:pt>
                <c:pt idx="99">
                  <c:v>1.8819394344261668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70C2-4486-8042-C842F3C01778}"/>
            </c:ext>
          </c:extLst>
        </c:ser>
        <c:ser>
          <c:idx val="38"/>
          <c:order val="38"/>
          <c:tx>
            <c:strRef>
              <c:f>'3D - 1 (2)'!$H$42</c:f>
              <c:strCache>
                <c:ptCount val="1"/>
                <c:pt idx="0">
                  <c:v>19500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(2)'!$I$42:$DD$42</c:f>
              <c:numCache>
                <c:formatCode>0.00</c:formatCode>
                <c:ptCount val="100"/>
                <c:pt idx="0">
                  <c:v>37.241954188498326</c:v>
                </c:pt>
                <c:pt idx="1">
                  <c:v>36.88440644148514</c:v>
                </c:pt>
                <c:pt idx="2">
                  <c:v>36.526858694471947</c:v>
                </c:pt>
                <c:pt idx="3">
                  <c:v>36.169310947458762</c:v>
                </c:pt>
                <c:pt idx="4">
                  <c:v>35.811763200445576</c:v>
                </c:pt>
                <c:pt idx="5">
                  <c:v>35.45421545343239</c:v>
                </c:pt>
                <c:pt idx="6">
                  <c:v>35.096667706419197</c:v>
                </c:pt>
                <c:pt idx="7">
                  <c:v>34.739119959406011</c:v>
                </c:pt>
                <c:pt idx="8">
                  <c:v>34.381572212392825</c:v>
                </c:pt>
                <c:pt idx="9">
                  <c:v>34.02402446537964</c:v>
                </c:pt>
                <c:pt idx="10">
                  <c:v>33.666476718366454</c:v>
                </c:pt>
                <c:pt idx="11">
                  <c:v>33.308928971353261</c:v>
                </c:pt>
                <c:pt idx="12">
                  <c:v>32.951381224340082</c:v>
                </c:pt>
                <c:pt idx="13">
                  <c:v>32.593833477326889</c:v>
                </c:pt>
                <c:pt idx="14">
                  <c:v>32.236285730313703</c:v>
                </c:pt>
                <c:pt idx="15">
                  <c:v>31.87873798330051</c:v>
                </c:pt>
                <c:pt idx="16">
                  <c:v>31.521190236287328</c:v>
                </c:pt>
                <c:pt idx="17">
                  <c:v>31.163642489274139</c:v>
                </c:pt>
                <c:pt idx="18">
                  <c:v>30.806094742260949</c:v>
                </c:pt>
                <c:pt idx="19">
                  <c:v>30.448546995247764</c:v>
                </c:pt>
                <c:pt idx="20">
                  <c:v>30.090999248234578</c:v>
                </c:pt>
                <c:pt idx="21">
                  <c:v>29.733451501221388</c:v>
                </c:pt>
                <c:pt idx="22">
                  <c:v>29.375903754208203</c:v>
                </c:pt>
                <c:pt idx="23">
                  <c:v>29.018356007195013</c:v>
                </c:pt>
                <c:pt idx="24">
                  <c:v>28.660808260181827</c:v>
                </c:pt>
                <c:pt idx="25">
                  <c:v>28.303260513168642</c:v>
                </c:pt>
                <c:pt idx="26">
                  <c:v>27.945712766155452</c:v>
                </c:pt>
                <c:pt idx="27">
                  <c:v>27.588165019142263</c:v>
                </c:pt>
                <c:pt idx="28">
                  <c:v>27.230617272129081</c:v>
                </c:pt>
                <c:pt idx="29">
                  <c:v>26.873069525115888</c:v>
                </c:pt>
                <c:pt idx="30">
                  <c:v>26.515521778102698</c:v>
                </c:pt>
                <c:pt idx="31">
                  <c:v>26.157974031089513</c:v>
                </c:pt>
                <c:pt idx="32">
                  <c:v>25.800426284076327</c:v>
                </c:pt>
                <c:pt idx="33">
                  <c:v>25.442878537063137</c:v>
                </c:pt>
                <c:pt idx="34">
                  <c:v>25.085330790049948</c:v>
                </c:pt>
                <c:pt idx="35">
                  <c:v>24.727783043036759</c:v>
                </c:pt>
                <c:pt idx="36">
                  <c:v>24.370235296023576</c:v>
                </c:pt>
                <c:pt idx="37">
                  <c:v>24.012687549010387</c:v>
                </c:pt>
                <c:pt idx="38">
                  <c:v>23.655139801997198</c:v>
                </c:pt>
                <c:pt idx="39">
                  <c:v>23.297592054984008</c:v>
                </c:pt>
                <c:pt idx="40">
                  <c:v>22.940044307970826</c:v>
                </c:pt>
                <c:pt idx="41">
                  <c:v>22.582496560957637</c:v>
                </c:pt>
                <c:pt idx="42">
                  <c:v>22.224948813944447</c:v>
                </c:pt>
                <c:pt idx="43">
                  <c:v>21.867401066931262</c:v>
                </c:pt>
                <c:pt idx="44">
                  <c:v>21.509853319918076</c:v>
                </c:pt>
                <c:pt idx="45">
                  <c:v>21.15230557290489</c:v>
                </c:pt>
                <c:pt idx="46">
                  <c:v>20.794757825891701</c:v>
                </c:pt>
                <c:pt idx="47">
                  <c:v>20.437210078878515</c:v>
                </c:pt>
                <c:pt idx="48">
                  <c:v>20.079662331865325</c:v>
                </c:pt>
                <c:pt idx="49">
                  <c:v>19.722114584852136</c:v>
                </c:pt>
                <c:pt idx="50">
                  <c:v>19.364566837838943</c:v>
                </c:pt>
                <c:pt idx="51">
                  <c:v>19.007019090825754</c:v>
                </c:pt>
                <c:pt idx="52">
                  <c:v>18.649471343812564</c:v>
                </c:pt>
                <c:pt idx="53">
                  <c:v>18.291923596799375</c:v>
                </c:pt>
                <c:pt idx="54">
                  <c:v>17.934375849786186</c:v>
                </c:pt>
                <c:pt idx="55">
                  <c:v>17.576828102772996</c:v>
                </c:pt>
                <c:pt idx="56">
                  <c:v>17.219280355759807</c:v>
                </c:pt>
                <c:pt idx="57">
                  <c:v>16.861732608746618</c:v>
                </c:pt>
                <c:pt idx="58">
                  <c:v>16.504184861733425</c:v>
                </c:pt>
                <c:pt idx="59">
                  <c:v>16.146637114720235</c:v>
                </c:pt>
                <c:pt idx="60">
                  <c:v>15.789089367707048</c:v>
                </c:pt>
                <c:pt idx="61">
                  <c:v>15.431541620693858</c:v>
                </c:pt>
                <c:pt idx="62">
                  <c:v>15.073993873680671</c:v>
                </c:pt>
                <c:pt idx="63">
                  <c:v>14.716446126667478</c:v>
                </c:pt>
                <c:pt idx="64">
                  <c:v>14.358898379654288</c:v>
                </c:pt>
                <c:pt idx="65">
                  <c:v>14.001350632641101</c:v>
                </c:pt>
                <c:pt idx="66">
                  <c:v>13.643802885627911</c:v>
                </c:pt>
                <c:pt idx="67">
                  <c:v>13.28625513861472</c:v>
                </c:pt>
                <c:pt idx="68">
                  <c:v>12.928707391601533</c:v>
                </c:pt>
                <c:pt idx="69">
                  <c:v>12.571159644588342</c:v>
                </c:pt>
                <c:pt idx="70">
                  <c:v>12.213611897575152</c:v>
                </c:pt>
                <c:pt idx="71">
                  <c:v>11.856064150561963</c:v>
                </c:pt>
                <c:pt idx="72">
                  <c:v>11.498516403548772</c:v>
                </c:pt>
                <c:pt idx="73">
                  <c:v>11.140968656535582</c:v>
                </c:pt>
                <c:pt idx="74">
                  <c:v>10.783420909522393</c:v>
                </c:pt>
                <c:pt idx="75">
                  <c:v>10.425873162509204</c:v>
                </c:pt>
                <c:pt idx="76">
                  <c:v>10.068325415496014</c:v>
                </c:pt>
                <c:pt idx="77">
                  <c:v>9.7107776684828249</c:v>
                </c:pt>
                <c:pt idx="78">
                  <c:v>9.3532299214696373</c:v>
                </c:pt>
                <c:pt idx="79">
                  <c:v>8.9956821744564497</c:v>
                </c:pt>
                <c:pt idx="80">
                  <c:v>8.6381344274432603</c:v>
                </c:pt>
                <c:pt idx="81">
                  <c:v>8.2805866804300727</c:v>
                </c:pt>
                <c:pt idx="82">
                  <c:v>7.9230389334168834</c:v>
                </c:pt>
                <c:pt idx="83">
                  <c:v>7.5654911864036949</c:v>
                </c:pt>
                <c:pt idx="84">
                  <c:v>7.2079434393905055</c:v>
                </c:pt>
                <c:pt idx="85">
                  <c:v>6.8503956923773188</c:v>
                </c:pt>
                <c:pt idx="86">
                  <c:v>6.4928479453641286</c:v>
                </c:pt>
                <c:pt idx="87">
                  <c:v>6.1353001983509401</c:v>
                </c:pt>
                <c:pt idx="88">
                  <c:v>5.7777524513377507</c:v>
                </c:pt>
                <c:pt idx="89">
                  <c:v>5.4202047043245623</c:v>
                </c:pt>
                <c:pt idx="90">
                  <c:v>5.0626569573113738</c:v>
                </c:pt>
                <c:pt idx="91">
                  <c:v>4.7051092102981853</c:v>
                </c:pt>
                <c:pt idx="92">
                  <c:v>4.3475614632849968</c:v>
                </c:pt>
                <c:pt idx="93">
                  <c:v>3.9900137162718083</c:v>
                </c:pt>
                <c:pt idx="94">
                  <c:v>3.6324659692586194</c:v>
                </c:pt>
                <c:pt idx="95">
                  <c:v>3.2749182222454305</c:v>
                </c:pt>
                <c:pt idx="96">
                  <c:v>2.917370475232242</c:v>
                </c:pt>
                <c:pt idx="97">
                  <c:v>2.5598227282190531</c:v>
                </c:pt>
                <c:pt idx="98">
                  <c:v>2.2022749812058642</c:v>
                </c:pt>
                <c:pt idx="99">
                  <c:v>1.8447272341926757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0C2-4486-8042-C842F3C01778}"/>
            </c:ext>
          </c:extLst>
        </c:ser>
        <c:ser>
          <c:idx val="39"/>
          <c:order val="39"/>
          <c:tx>
            <c:strRef>
              <c:f>'3D - 1 (2)'!$H$43</c:f>
              <c:strCache>
                <c:ptCount val="1"/>
                <c:pt idx="0">
                  <c:v>20000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(2)'!$I$43:$DD$43</c:f>
              <c:numCache>
                <c:formatCode>0.00</c:formatCode>
                <c:ptCount val="100"/>
                <c:pt idx="0">
                  <c:v>37.39331502208487</c:v>
                </c:pt>
                <c:pt idx="1">
                  <c:v>37.033881871864025</c:v>
                </c:pt>
                <c:pt idx="2">
                  <c:v>36.674448721643174</c:v>
                </c:pt>
                <c:pt idx="3">
                  <c:v>36.315015571422329</c:v>
                </c:pt>
                <c:pt idx="4">
                  <c:v>35.955582421201477</c:v>
                </c:pt>
                <c:pt idx="5">
                  <c:v>35.596149270980639</c:v>
                </c:pt>
                <c:pt idx="6">
                  <c:v>35.236716120759787</c:v>
                </c:pt>
                <c:pt idx="7">
                  <c:v>34.877282970538943</c:v>
                </c:pt>
                <c:pt idx="8">
                  <c:v>34.517849820318091</c:v>
                </c:pt>
                <c:pt idx="9">
                  <c:v>34.158416670097239</c:v>
                </c:pt>
                <c:pt idx="10">
                  <c:v>33.798983519876394</c:v>
                </c:pt>
                <c:pt idx="11">
                  <c:v>33.439550369655542</c:v>
                </c:pt>
                <c:pt idx="12">
                  <c:v>33.080117219434705</c:v>
                </c:pt>
                <c:pt idx="13">
                  <c:v>32.720684069213853</c:v>
                </c:pt>
                <c:pt idx="14">
                  <c:v>32.361250918993008</c:v>
                </c:pt>
                <c:pt idx="15">
                  <c:v>32.001817768772156</c:v>
                </c:pt>
                <c:pt idx="16">
                  <c:v>31.642384618551308</c:v>
                </c:pt>
                <c:pt idx="17">
                  <c:v>31.282951468330459</c:v>
                </c:pt>
                <c:pt idx="18">
                  <c:v>30.923518318109611</c:v>
                </c:pt>
                <c:pt idx="19">
                  <c:v>30.564085167888763</c:v>
                </c:pt>
                <c:pt idx="20">
                  <c:v>30.204652017667918</c:v>
                </c:pt>
                <c:pt idx="21">
                  <c:v>29.84521886744707</c:v>
                </c:pt>
                <c:pt idx="22">
                  <c:v>29.485785717226221</c:v>
                </c:pt>
                <c:pt idx="23">
                  <c:v>29.126352567005373</c:v>
                </c:pt>
                <c:pt idx="24">
                  <c:v>28.766919416784525</c:v>
                </c:pt>
                <c:pt idx="25">
                  <c:v>28.407486266563676</c:v>
                </c:pt>
                <c:pt idx="26">
                  <c:v>28.048053116342828</c:v>
                </c:pt>
                <c:pt idx="27">
                  <c:v>27.68861996612198</c:v>
                </c:pt>
                <c:pt idx="28">
                  <c:v>27.329186815901135</c:v>
                </c:pt>
                <c:pt idx="29">
                  <c:v>26.969753665680287</c:v>
                </c:pt>
                <c:pt idx="30">
                  <c:v>26.610320515459438</c:v>
                </c:pt>
                <c:pt idx="31">
                  <c:v>26.25088736523859</c:v>
                </c:pt>
                <c:pt idx="32">
                  <c:v>25.891454215017745</c:v>
                </c:pt>
                <c:pt idx="33">
                  <c:v>25.532021064796897</c:v>
                </c:pt>
                <c:pt idx="34">
                  <c:v>25.172587914576045</c:v>
                </c:pt>
                <c:pt idx="35">
                  <c:v>24.813154764355197</c:v>
                </c:pt>
                <c:pt idx="36">
                  <c:v>24.453721614134352</c:v>
                </c:pt>
                <c:pt idx="37">
                  <c:v>24.0942884639135</c:v>
                </c:pt>
                <c:pt idx="38">
                  <c:v>23.734855313692652</c:v>
                </c:pt>
                <c:pt idx="39">
                  <c:v>23.375422163471804</c:v>
                </c:pt>
                <c:pt idx="40">
                  <c:v>23.015989013250962</c:v>
                </c:pt>
                <c:pt idx="41">
                  <c:v>22.65655586303011</c:v>
                </c:pt>
                <c:pt idx="42">
                  <c:v>22.297122712809262</c:v>
                </c:pt>
                <c:pt idx="43">
                  <c:v>21.937689562588414</c:v>
                </c:pt>
                <c:pt idx="44">
                  <c:v>21.578256412367566</c:v>
                </c:pt>
                <c:pt idx="45">
                  <c:v>21.218823262146717</c:v>
                </c:pt>
                <c:pt idx="46">
                  <c:v>20.859390111925869</c:v>
                </c:pt>
                <c:pt idx="47">
                  <c:v>20.499956961705024</c:v>
                </c:pt>
                <c:pt idx="48">
                  <c:v>20.140523811484176</c:v>
                </c:pt>
                <c:pt idx="49">
                  <c:v>19.781090661263327</c:v>
                </c:pt>
                <c:pt idx="50">
                  <c:v>19.421657511042476</c:v>
                </c:pt>
                <c:pt idx="51">
                  <c:v>19.062224360821624</c:v>
                </c:pt>
                <c:pt idx="52">
                  <c:v>18.702791210600775</c:v>
                </c:pt>
                <c:pt idx="53">
                  <c:v>18.343358060379924</c:v>
                </c:pt>
                <c:pt idx="54">
                  <c:v>17.983924910159075</c:v>
                </c:pt>
                <c:pt idx="55">
                  <c:v>17.624491759938223</c:v>
                </c:pt>
                <c:pt idx="56">
                  <c:v>17.265058609717375</c:v>
                </c:pt>
                <c:pt idx="57">
                  <c:v>16.905625459496527</c:v>
                </c:pt>
                <c:pt idx="58">
                  <c:v>16.546192309275675</c:v>
                </c:pt>
                <c:pt idx="59">
                  <c:v>16.186759159054827</c:v>
                </c:pt>
                <c:pt idx="60">
                  <c:v>15.827326008833976</c:v>
                </c:pt>
                <c:pt idx="61">
                  <c:v>15.467892858613125</c:v>
                </c:pt>
                <c:pt idx="62">
                  <c:v>15.108459708392274</c:v>
                </c:pt>
                <c:pt idx="63">
                  <c:v>14.749026558171423</c:v>
                </c:pt>
                <c:pt idx="64">
                  <c:v>14.389593407950574</c:v>
                </c:pt>
                <c:pt idx="65">
                  <c:v>14.030160257729724</c:v>
                </c:pt>
                <c:pt idx="66">
                  <c:v>13.670727107508874</c:v>
                </c:pt>
                <c:pt idx="67">
                  <c:v>13.311293957288024</c:v>
                </c:pt>
                <c:pt idx="68">
                  <c:v>12.951860807067176</c:v>
                </c:pt>
                <c:pt idx="69">
                  <c:v>12.592427656846324</c:v>
                </c:pt>
                <c:pt idx="70">
                  <c:v>12.232994506625474</c:v>
                </c:pt>
                <c:pt idx="71">
                  <c:v>11.873561356404625</c:v>
                </c:pt>
                <c:pt idx="72">
                  <c:v>11.514128206183775</c:v>
                </c:pt>
                <c:pt idx="73">
                  <c:v>11.154695055962925</c:v>
                </c:pt>
                <c:pt idx="74">
                  <c:v>10.795261905742075</c:v>
                </c:pt>
                <c:pt idx="75">
                  <c:v>10.435828755521225</c:v>
                </c:pt>
                <c:pt idx="76">
                  <c:v>10.076395605300375</c:v>
                </c:pt>
                <c:pt idx="77">
                  <c:v>9.7169624550795266</c:v>
                </c:pt>
                <c:pt idx="78">
                  <c:v>9.3575293048586783</c:v>
                </c:pt>
                <c:pt idx="79">
                  <c:v>8.9980961546378282</c:v>
                </c:pt>
                <c:pt idx="80">
                  <c:v>8.6386630044169799</c:v>
                </c:pt>
                <c:pt idx="81">
                  <c:v>8.2792298541961316</c:v>
                </c:pt>
                <c:pt idx="82">
                  <c:v>7.9197967039752823</c:v>
                </c:pt>
                <c:pt idx="83">
                  <c:v>7.560363553754434</c:v>
                </c:pt>
                <c:pt idx="84">
                  <c:v>7.2009304035335839</c:v>
                </c:pt>
                <c:pt idx="85">
                  <c:v>6.8414972533127347</c:v>
                </c:pt>
                <c:pt idx="86">
                  <c:v>6.4820641030918864</c:v>
                </c:pt>
                <c:pt idx="87">
                  <c:v>6.1226309528710381</c:v>
                </c:pt>
                <c:pt idx="88">
                  <c:v>5.763197802650188</c:v>
                </c:pt>
                <c:pt idx="89">
                  <c:v>5.4037646524293388</c:v>
                </c:pt>
                <c:pt idx="90">
                  <c:v>5.0443315022084896</c:v>
                </c:pt>
                <c:pt idx="91">
                  <c:v>4.6848983519876413</c:v>
                </c:pt>
                <c:pt idx="92">
                  <c:v>4.3254652017667921</c:v>
                </c:pt>
                <c:pt idx="93">
                  <c:v>3.9660320515459433</c:v>
                </c:pt>
                <c:pt idx="94">
                  <c:v>3.6065989013250941</c:v>
                </c:pt>
                <c:pt idx="95">
                  <c:v>3.2471657511042449</c:v>
                </c:pt>
                <c:pt idx="96">
                  <c:v>2.8877326008833961</c:v>
                </c:pt>
                <c:pt idx="97">
                  <c:v>2.5282994506625474</c:v>
                </c:pt>
                <c:pt idx="98">
                  <c:v>2.1688663004416981</c:v>
                </c:pt>
                <c:pt idx="99">
                  <c:v>1.8094331502208489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70C2-4486-8042-C842F3C01778}"/>
            </c:ext>
          </c:extLst>
        </c:ser>
        <c:ser>
          <c:idx val="40"/>
          <c:order val="40"/>
          <c:tx>
            <c:strRef>
              <c:f>'3D - 1 (2)'!$H$44</c:f>
              <c:strCache>
                <c:ptCount val="1"/>
                <c:pt idx="0">
                  <c:v>20500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(2)'!$I$44:$DD$44</c:f>
              <c:numCache>
                <c:formatCode>0.00</c:formatCode>
                <c:ptCount val="100"/>
                <c:pt idx="0">
                  <c:v>37.542791330648072</c:v>
                </c:pt>
                <c:pt idx="1">
                  <c:v>37.181509758805007</c:v>
                </c:pt>
                <c:pt idx="2">
                  <c:v>36.820228186961941</c:v>
                </c:pt>
                <c:pt idx="3">
                  <c:v>36.458946615118876</c:v>
                </c:pt>
                <c:pt idx="4">
                  <c:v>36.097665043275811</c:v>
                </c:pt>
                <c:pt idx="5">
                  <c:v>35.736383471432752</c:v>
                </c:pt>
                <c:pt idx="6">
                  <c:v>35.37510189958968</c:v>
                </c:pt>
                <c:pt idx="7">
                  <c:v>35.013820327746615</c:v>
                </c:pt>
                <c:pt idx="8">
                  <c:v>34.652538755903549</c:v>
                </c:pt>
                <c:pt idx="9">
                  <c:v>34.291257184060484</c:v>
                </c:pt>
                <c:pt idx="10">
                  <c:v>33.929975612217419</c:v>
                </c:pt>
                <c:pt idx="11">
                  <c:v>33.568694040374353</c:v>
                </c:pt>
                <c:pt idx="12">
                  <c:v>33.207412468531295</c:v>
                </c:pt>
                <c:pt idx="13">
                  <c:v>32.846130896688223</c:v>
                </c:pt>
                <c:pt idx="14">
                  <c:v>32.484849324845158</c:v>
                </c:pt>
                <c:pt idx="15">
                  <c:v>32.123567753002092</c:v>
                </c:pt>
                <c:pt idx="16">
                  <c:v>31.762286181159027</c:v>
                </c:pt>
                <c:pt idx="17">
                  <c:v>31.401004609315962</c:v>
                </c:pt>
                <c:pt idx="18">
                  <c:v>31.039723037472896</c:v>
                </c:pt>
                <c:pt idx="19">
                  <c:v>30.678441465629831</c:v>
                </c:pt>
                <c:pt idx="20">
                  <c:v>30.317159893786769</c:v>
                </c:pt>
                <c:pt idx="21">
                  <c:v>29.955878321943704</c:v>
                </c:pt>
                <c:pt idx="22">
                  <c:v>29.594596750100639</c:v>
                </c:pt>
                <c:pt idx="23">
                  <c:v>29.233315178257573</c:v>
                </c:pt>
                <c:pt idx="24">
                  <c:v>28.872033606414508</c:v>
                </c:pt>
                <c:pt idx="25">
                  <c:v>28.510752034571443</c:v>
                </c:pt>
                <c:pt idx="26">
                  <c:v>28.149470462728377</c:v>
                </c:pt>
                <c:pt idx="27">
                  <c:v>27.788188890885305</c:v>
                </c:pt>
                <c:pt idx="28">
                  <c:v>27.426907319042247</c:v>
                </c:pt>
                <c:pt idx="29">
                  <c:v>27.065625747199181</c:v>
                </c:pt>
                <c:pt idx="30">
                  <c:v>26.704344175356113</c:v>
                </c:pt>
                <c:pt idx="31">
                  <c:v>26.343062603513051</c:v>
                </c:pt>
                <c:pt idx="32">
                  <c:v>25.981781031669986</c:v>
                </c:pt>
                <c:pt idx="33">
                  <c:v>25.62049945982692</c:v>
                </c:pt>
                <c:pt idx="34">
                  <c:v>25.259217887983855</c:v>
                </c:pt>
                <c:pt idx="35">
                  <c:v>24.897936316140786</c:v>
                </c:pt>
                <c:pt idx="36">
                  <c:v>24.536654744297724</c:v>
                </c:pt>
                <c:pt idx="37">
                  <c:v>24.175373172454659</c:v>
                </c:pt>
                <c:pt idx="38">
                  <c:v>23.814091600611594</c:v>
                </c:pt>
                <c:pt idx="39">
                  <c:v>23.452810028768525</c:v>
                </c:pt>
                <c:pt idx="40">
                  <c:v>23.091528456925463</c:v>
                </c:pt>
                <c:pt idx="41">
                  <c:v>22.730246885082398</c:v>
                </c:pt>
                <c:pt idx="42">
                  <c:v>22.368965313239329</c:v>
                </c:pt>
                <c:pt idx="43">
                  <c:v>22.007683741396267</c:v>
                </c:pt>
                <c:pt idx="44">
                  <c:v>21.646402169553198</c:v>
                </c:pt>
                <c:pt idx="45">
                  <c:v>21.285120597710137</c:v>
                </c:pt>
                <c:pt idx="46">
                  <c:v>20.923839025867068</c:v>
                </c:pt>
                <c:pt idx="47">
                  <c:v>20.562557454024006</c:v>
                </c:pt>
                <c:pt idx="48">
                  <c:v>20.201275882180941</c:v>
                </c:pt>
                <c:pt idx="49">
                  <c:v>19.839994310337875</c:v>
                </c:pt>
                <c:pt idx="50">
                  <c:v>19.478712738494803</c:v>
                </c:pt>
                <c:pt idx="51">
                  <c:v>19.117431166651738</c:v>
                </c:pt>
                <c:pt idx="52">
                  <c:v>18.756149594808669</c:v>
                </c:pt>
                <c:pt idx="53">
                  <c:v>18.394868022965603</c:v>
                </c:pt>
                <c:pt idx="54">
                  <c:v>18.033586451122538</c:v>
                </c:pt>
                <c:pt idx="55">
                  <c:v>17.672304879279466</c:v>
                </c:pt>
                <c:pt idx="56">
                  <c:v>17.3110233074364</c:v>
                </c:pt>
                <c:pt idx="57">
                  <c:v>16.949741735593335</c:v>
                </c:pt>
                <c:pt idx="58">
                  <c:v>16.588460163750266</c:v>
                </c:pt>
                <c:pt idx="59">
                  <c:v>16.227178591907201</c:v>
                </c:pt>
                <c:pt idx="60">
                  <c:v>15.865897020064132</c:v>
                </c:pt>
                <c:pt idx="61">
                  <c:v>15.504615448221065</c:v>
                </c:pt>
                <c:pt idx="62">
                  <c:v>15.143333876377996</c:v>
                </c:pt>
                <c:pt idx="63">
                  <c:v>14.782052304534929</c:v>
                </c:pt>
                <c:pt idx="64">
                  <c:v>14.420770732691864</c:v>
                </c:pt>
                <c:pt idx="65">
                  <c:v>14.059489160848795</c:v>
                </c:pt>
                <c:pt idx="66">
                  <c:v>13.698207589005728</c:v>
                </c:pt>
                <c:pt idx="67">
                  <c:v>13.336926017162662</c:v>
                </c:pt>
                <c:pt idx="68">
                  <c:v>12.975644445319595</c:v>
                </c:pt>
                <c:pt idx="69">
                  <c:v>12.614362873476525</c:v>
                </c:pt>
                <c:pt idx="70">
                  <c:v>12.253081301633459</c:v>
                </c:pt>
                <c:pt idx="71">
                  <c:v>11.891799729790391</c:v>
                </c:pt>
                <c:pt idx="72">
                  <c:v>11.530518157947323</c:v>
                </c:pt>
                <c:pt idx="73">
                  <c:v>11.169236586104256</c:v>
                </c:pt>
                <c:pt idx="74">
                  <c:v>10.807955014261189</c:v>
                </c:pt>
                <c:pt idx="75">
                  <c:v>10.446673442418122</c:v>
                </c:pt>
                <c:pt idx="76">
                  <c:v>10.085391870575055</c:v>
                </c:pt>
                <c:pt idx="77">
                  <c:v>9.7241102987319898</c:v>
                </c:pt>
                <c:pt idx="78">
                  <c:v>9.3628287268889228</c:v>
                </c:pt>
                <c:pt idx="79">
                  <c:v>9.0015471550458557</c:v>
                </c:pt>
                <c:pt idx="80">
                  <c:v>8.6402655832027886</c:v>
                </c:pt>
                <c:pt idx="81">
                  <c:v>8.2789840113597251</c:v>
                </c:pt>
                <c:pt idx="82">
                  <c:v>7.917702439516658</c:v>
                </c:pt>
                <c:pt idx="83">
                  <c:v>7.5564208676735927</c:v>
                </c:pt>
                <c:pt idx="84">
                  <c:v>7.1951392958305247</c:v>
                </c:pt>
                <c:pt idx="85">
                  <c:v>6.8338577239874594</c:v>
                </c:pt>
                <c:pt idx="86">
                  <c:v>6.4725761521443914</c:v>
                </c:pt>
                <c:pt idx="87">
                  <c:v>6.111294580301327</c:v>
                </c:pt>
                <c:pt idx="88">
                  <c:v>5.750013008458259</c:v>
                </c:pt>
                <c:pt idx="89">
                  <c:v>5.3887314366151928</c:v>
                </c:pt>
                <c:pt idx="90">
                  <c:v>5.0274498647721266</c:v>
                </c:pt>
                <c:pt idx="91">
                  <c:v>4.6661682929290604</c:v>
                </c:pt>
                <c:pt idx="92">
                  <c:v>4.3048867210859942</c:v>
                </c:pt>
                <c:pt idx="93">
                  <c:v>3.9436051492429276</c:v>
                </c:pt>
                <c:pt idx="94">
                  <c:v>3.582323577399861</c:v>
                </c:pt>
                <c:pt idx="95">
                  <c:v>3.2210420055567948</c:v>
                </c:pt>
                <c:pt idx="96">
                  <c:v>2.8597604337137286</c:v>
                </c:pt>
                <c:pt idx="97">
                  <c:v>2.4984788618706628</c:v>
                </c:pt>
                <c:pt idx="98">
                  <c:v>2.1371972900275962</c:v>
                </c:pt>
                <c:pt idx="99">
                  <c:v>1.77591571818453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70C2-4486-8042-C842F3C01778}"/>
            </c:ext>
          </c:extLst>
        </c:ser>
        <c:ser>
          <c:idx val="41"/>
          <c:order val="41"/>
          <c:tx>
            <c:strRef>
              <c:f>'3D - 1 (2)'!$H$45</c:f>
              <c:strCache>
                <c:ptCount val="1"/>
                <c:pt idx="0">
                  <c:v>21000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(2)'!$I$45:$DD$45</c:f>
              <c:numCache>
                <c:formatCode>0.00</c:formatCode>
                <c:ptCount val="100"/>
                <c:pt idx="0">
                  <c:v>37.690413709640595</c:v>
                </c:pt>
                <c:pt idx="1">
                  <c:v>37.327319096353712</c:v>
                </c:pt>
                <c:pt idx="2">
                  <c:v>36.964224483066829</c:v>
                </c:pt>
                <c:pt idx="3">
                  <c:v>36.601129869779946</c:v>
                </c:pt>
                <c:pt idx="4">
                  <c:v>36.238035256493063</c:v>
                </c:pt>
                <c:pt idx="5">
                  <c:v>35.874940643206187</c:v>
                </c:pt>
                <c:pt idx="6">
                  <c:v>35.511846029919305</c:v>
                </c:pt>
                <c:pt idx="7">
                  <c:v>35.148751416632422</c:v>
                </c:pt>
                <c:pt idx="8">
                  <c:v>34.785656803345539</c:v>
                </c:pt>
                <c:pt idx="9">
                  <c:v>34.422562190058663</c:v>
                </c:pt>
                <c:pt idx="10">
                  <c:v>34.05946757677178</c:v>
                </c:pt>
                <c:pt idx="11">
                  <c:v>33.696372963484897</c:v>
                </c:pt>
                <c:pt idx="12">
                  <c:v>33.333278350198022</c:v>
                </c:pt>
                <c:pt idx="13">
                  <c:v>32.970183736911139</c:v>
                </c:pt>
                <c:pt idx="14">
                  <c:v>32.607089123624256</c:v>
                </c:pt>
                <c:pt idx="15">
                  <c:v>32.243994510337373</c:v>
                </c:pt>
                <c:pt idx="16">
                  <c:v>31.880899897050494</c:v>
                </c:pt>
                <c:pt idx="17">
                  <c:v>31.517805283763611</c:v>
                </c:pt>
                <c:pt idx="18">
                  <c:v>31.154710670476728</c:v>
                </c:pt>
                <c:pt idx="19">
                  <c:v>30.791616057189845</c:v>
                </c:pt>
                <c:pt idx="20">
                  <c:v>30.428521443902969</c:v>
                </c:pt>
                <c:pt idx="21">
                  <c:v>30.065426830616087</c:v>
                </c:pt>
                <c:pt idx="22">
                  <c:v>29.702332217329204</c:v>
                </c:pt>
                <c:pt idx="23">
                  <c:v>29.339237604042321</c:v>
                </c:pt>
                <c:pt idx="24">
                  <c:v>28.976142990755445</c:v>
                </c:pt>
                <c:pt idx="25">
                  <c:v>28.613048377468562</c:v>
                </c:pt>
                <c:pt idx="26">
                  <c:v>28.249953764181679</c:v>
                </c:pt>
                <c:pt idx="27">
                  <c:v>27.886859150894796</c:v>
                </c:pt>
                <c:pt idx="28">
                  <c:v>27.523764537607917</c:v>
                </c:pt>
                <c:pt idx="29">
                  <c:v>27.160669924321034</c:v>
                </c:pt>
                <c:pt idx="30">
                  <c:v>26.797575311034151</c:v>
                </c:pt>
                <c:pt idx="31">
                  <c:v>26.434480697747276</c:v>
                </c:pt>
                <c:pt idx="32">
                  <c:v>26.0713860844604</c:v>
                </c:pt>
                <c:pt idx="33">
                  <c:v>25.70829147117351</c:v>
                </c:pt>
                <c:pt idx="34">
                  <c:v>25.345196857886634</c:v>
                </c:pt>
                <c:pt idx="35">
                  <c:v>24.982102244599744</c:v>
                </c:pt>
                <c:pt idx="36">
                  <c:v>24.619007631312869</c:v>
                </c:pt>
                <c:pt idx="37">
                  <c:v>24.255913018025986</c:v>
                </c:pt>
                <c:pt idx="38">
                  <c:v>23.892818404739103</c:v>
                </c:pt>
                <c:pt idx="39">
                  <c:v>23.529723791452223</c:v>
                </c:pt>
                <c:pt idx="40">
                  <c:v>23.166629178165344</c:v>
                </c:pt>
                <c:pt idx="41">
                  <c:v>22.803534564878461</c:v>
                </c:pt>
                <c:pt idx="42">
                  <c:v>22.440439951591578</c:v>
                </c:pt>
                <c:pt idx="43">
                  <c:v>22.077345338304699</c:v>
                </c:pt>
                <c:pt idx="44">
                  <c:v>21.714250725017816</c:v>
                </c:pt>
                <c:pt idx="45">
                  <c:v>21.351156111730937</c:v>
                </c:pt>
                <c:pt idx="46">
                  <c:v>20.988061498444054</c:v>
                </c:pt>
                <c:pt idx="47">
                  <c:v>20.624966885157175</c:v>
                </c:pt>
                <c:pt idx="48">
                  <c:v>20.261872271870292</c:v>
                </c:pt>
                <c:pt idx="49">
                  <c:v>19.898777658583409</c:v>
                </c:pt>
                <c:pt idx="50">
                  <c:v>19.535683045296526</c:v>
                </c:pt>
                <c:pt idx="51">
                  <c:v>19.172588432009643</c:v>
                </c:pt>
                <c:pt idx="52">
                  <c:v>18.80949381872276</c:v>
                </c:pt>
                <c:pt idx="53">
                  <c:v>18.446399205435874</c:v>
                </c:pt>
                <c:pt idx="54">
                  <c:v>18.083304592148991</c:v>
                </c:pt>
                <c:pt idx="55">
                  <c:v>17.720209978862108</c:v>
                </c:pt>
                <c:pt idx="56">
                  <c:v>17.357115365575225</c:v>
                </c:pt>
                <c:pt idx="57">
                  <c:v>16.994020752288343</c:v>
                </c:pt>
                <c:pt idx="58">
                  <c:v>16.630926139001456</c:v>
                </c:pt>
                <c:pt idx="59">
                  <c:v>16.267831525714573</c:v>
                </c:pt>
                <c:pt idx="60">
                  <c:v>15.904736912427692</c:v>
                </c:pt>
                <c:pt idx="61">
                  <c:v>15.541642299140806</c:v>
                </c:pt>
                <c:pt idx="62">
                  <c:v>15.178547685853927</c:v>
                </c:pt>
                <c:pt idx="63">
                  <c:v>14.81545307256704</c:v>
                </c:pt>
                <c:pt idx="64">
                  <c:v>14.452358459280157</c:v>
                </c:pt>
                <c:pt idx="65">
                  <c:v>14.089263845993274</c:v>
                </c:pt>
                <c:pt idx="66">
                  <c:v>13.72616923270639</c:v>
                </c:pt>
                <c:pt idx="67">
                  <c:v>13.363074619419507</c:v>
                </c:pt>
                <c:pt idx="68">
                  <c:v>12.999980006132624</c:v>
                </c:pt>
                <c:pt idx="69">
                  <c:v>12.636885392845741</c:v>
                </c:pt>
                <c:pt idx="70">
                  <c:v>12.273790779558858</c:v>
                </c:pt>
                <c:pt idx="71">
                  <c:v>11.910696166271974</c:v>
                </c:pt>
                <c:pt idx="72">
                  <c:v>11.547601552985091</c:v>
                </c:pt>
                <c:pt idx="73">
                  <c:v>11.184506939698208</c:v>
                </c:pt>
                <c:pt idx="74">
                  <c:v>10.821412326411325</c:v>
                </c:pt>
                <c:pt idx="75">
                  <c:v>10.45831771312444</c:v>
                </c:pt>
                <c:pt idx="76">
                  <c:v>10.095223099837558</c:v>
                </c:pt>
                <c:pt idx="77">
                  <c:v>9.7321284865506765</c:v>
                </c:pt>
                <c:pt idx="78">
                  <c:v>9.3690338732637937</c:v>
                </c:pt>
                <c:pt idx="79">
                  <c:v>9.0059392599769108</c:v>
                </c:pt>
                <c:pt idx="80">
                  <c:v>8.6428446466900279</c:v>
                </c:pt>
                <c:pt idx="81">
                  <c:v>8.2797500334031469</c:v>
                </c:pt>
                <c:pt idx="82">
                  <c:v>7.9166554201162649</c:v>
                </c:pt>
                <c:pt idx="83">
                  <c:v>7.5535608068293829</c:v>
                </c:pt>
                <c:pt idx="84">
                  <c:v>7.1904661935425001</c:v>
                </c:pt>
                <c:pt idx="85">
                  <c:v>6.8273715802556172</c:v>
                </c:pt>
                <c:pt idx="86">
                  <c:v>6.4642769669687343</c:v>
                </c:pt>
                <c:pt idx="87">
                  <c:v>6.1011823536818532</c:v>
                </c:pt>
                <c:pt idx="88">
                  <c:v>5.7380877403949695</c:v>
                </c:pt>
                <c:pt idx="89">
                  <c:v>5.3749931271080875</c:v>
                </c:pt>
                <c:pt idx="90">
                  <c:v>5.0118985138212047</c:v>
                </c:pt>
                <c:pt idx="91">
                  <c:v>4.6488039005343227</c:v>
                </c:pt>
                <c:pt idx="92">
                  <c:v>4.2857092872474407</c:v>
                </c:pt>
                <c:pt idx="93">
                  <c:v>3.9226146739605574</c:v>
                </c:pt>
                <c:pt idx="94">
                  <c:v>3.559520060673675</c:v>
                </c:pt>
                <c:pt idx="95">
                  <c:v>3.1964254473867926</c:v>
                </c:pt>
                <c:pt idx="96">
                  <c:v>2.8333308340999106</c:v>
                </c:pt>
                <c:pt idx="97">
                  <c:v>2.4702362208130282</c:v>
                </c:pt>
                <c:pt idx="98">
                  <c:v>2.1071416075261458</c:v>
                </c:pt>
                <c:pt idx="99">
                  <c:v>1.7440469942392633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70C2-4486-8042-C842F3C01778}"/>
            </c:ext>
          </c:extLst>
        </c:ser>
        <c:ser>
          <c:idx val="42"/>
          <c:order val="42"/>
          <c:tx>
            <c:strRef>
              <c:f>'3D - 1 (2)'!$H$46</c:f>
              <c:strCache>
                <c:ptCount val="1"/>
                <c:pt idx="0">
                  <c:v>21500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(2)'!$I$46:$DD$46</c:f>
              <c:numCache>
                <c:formatCode>0.00</c:formatCode>
                <c:ptCount val="100"/>
                <c:pt idx="0">
                  <c:v>37.836214255827379</c:v>
                </c:pt>
                <c:pt idx="1">
                  <c:v>37.471340485362127</c:v>
                </c:pt>
                <c:pt idx="2">
                  <c:v>37.106466714896882</c:v>
                </c:pt>
                <c:pt idx="3">
                  <c:v>36.74159294443163</c:v>
                </c:pt>
                <c:pt idx="4">
                  <c:v>36.376719173966379</c:v>
                </c:pt>
                <c:pt idx="5">
                  <c:v>36.011845403501134</c:v>
                </c:pt>
                <c:pt idx="6">
                  <c:v>35.646971633035882</c:v>
                </c:pt>
                <c:pt idx="7">
                  <c:v>35.28209786257063</c:v>
                </c:pt>
                <c:pt idx="8">
                  <c:v>34.917224092105378</c:v>
                </c:pt>
                <c:pt idx="9">
                  <c:v>34.552350321640134</c:v>
                </c:pt>
                <c:pt idx="10">
                  <c:v>34.187476551174882</c:v>
                </c:pt>
                <c:pt idx="11">
                  <c:v>33.82260278070963</c:v>
                </c:pt>
                <c:pt idx="12">
                  <c:v>33.457729010244385</c:v>
                </c:pt>
                <c:pt idx="13">
                  <c:v>33.092855239779134</c:v>
                </c:pt>
                <c:pt idx="14">
                  <c:v>32.727981469313882</c:v>
                </c:pt>
                <c:pt idx="15">
                  <c:v>32.36310769884863</c:v>
                </c:pt>
                <c:pt idx="16">
                  <c:v>31.998233928383382</c:v>
                </c:pt>
                <c:pt idx="17">
                  <c:v>31.63336015791813</c:v>
                </c:pt>
                <c:pt idx="18">
                  <c:v>31.268486387452885</c:v>
                </c:pt>
                <c:pt idx="19">
                  <c:v>30.903612616987633</c:v>
                </c:pt>
                <c:pt idx="20">
                  <c:v>30.538738846522389</c:v>
                </c:pt>
                <c:pt idx="21">
                  <c:v>30.173865076057137</c:v>
                </c:pt>
                <c:pt idx="22">
                  <c:v>29.808991305591885</c:v>
                </c:pt>
                <c:pt idx="23">
                  <c:v>29.444117535126633</c:v>
                </c:pt>
                <c:pt idx="24">
                  <c:v>29.079243764661388</c:v>
                </c:pt>
                <c:pt idx="25">
                  <c:v>28.714369994196137</c:v>
                </c:pt>
                <c:pt idx="26">
                  <c:v>28.349496223730885</c:v>
                </c:pt>
                <c:pt idx="27">
                  <c:v>27.984622453265633</c:v>
                </c:pt>
                <c:pt idx="28">
                  <c:v>27.619748682800388</c:v>
                </c:pt>
                <c:pt idx="29">
                  <c:v>27.254874912335136</c:v>
                </c:pt>
                <c:pt idx="30">
                  <c:v>26.890001141869885</c:v>
                </c:pt>
                <c:pt idx="31">
                  <c:v>26.525127371404633</c:v>
                </c:pt>
                <c:pt idx="32">
                  <c:v>26.160253600939388</c:v>
                </c:pt>
                <c:pt idx="33">
                  <c:v>25.795379830474136</c:v>
                </c:pt>
                <c:pt idx="34">
                  <c:v>25.430506060008891</c:v>
                </c:pt>
                <c:pt idx="35">
                  <c:v>25.06563228954364</c:v>
                </c:pt>
                <c:pt idx="36">
                  <c:v>24.700758519078388</c:v>
                </c:pt>
                <c:pt idx="37">
                  <c:v>24.33588474861314</c:v>
                </c:pt>
                <c:pt idx="38">
                  <c:v>23.971010978147888</c:v>
                </c:pt>
                <c:pt idx="39">
                  <c:v>23.606137207682636</c:v>
                </c:pt>
                <c:pt idx="40">
                  <c:v>23.241263437217391</c:v>
                </c:pt>
                <c:pt idx="41">
                  <c:v>22.876389666752139</c:v>
                </c:pt>
                <c:pt idx="42">
                  <c:v>22.511515896286891</c:v>
                </c:pt>
                <c:pt idx="43">
                  <c:v>22.146642125821643</c:v>
                </c:pt>
                <c:pt idx="44">
                  <c:v>21.781768355356391</c:v>
                </c:pt>
                <c:pt idx="45">
                  <c:v>21.416894584891143</c:v>
                </c:pt>
                <c:pt idx="46">
                  <c:v>21.052020814425891</c:v>
                </c:pt>
                <c:pt idx="47">
                  <c:v>20.687147043960643</c:v>
                </c:pt>
                <c:pt idx="48">
                  <c:v>20.322273273495391</c:v>
                </c:pt>
                <c:pt idx="49">
                  <c:v>19.957399503030139</c:v>
                </c:pt>
                <c:pt idx="50">
                  <c:v>19.592525732564887</c:v>
                </c:pt>
                <c:pt idx="51">
                  <c:v>19.227651962099639</c:v>
                </c:pt>
                <c:pt idx="52">
                  <c:v>18.862778191634387</c:v>
                </c:pt>
                <c:pt idx="53">
                  <c:v>18.497904421169132</c:v>
                </c:pt>
                <c:pt idx="54">
                  <c:v>18.13303065070388</c:v>
                </c:pt>
                <c:pt idx="55">
                  <c:v>17.768156880238628</c:v>
                </c:pt>
                <c:pt idx="56">
                  <c:v>17.40328310977338</c:v>
                </c:pt>
                <c:pt idx="57">
                  <c:v>17.038409339308128</c:v>
                </c:pt>
                <c:pt idx="58">
                  <c:v>16.673535568842873</c:v>
                </c:pt>
                <c:pt idx="59">
                  <c:v>16.308661798377621</c:v>
                </c:pt>
                <c:pt idx="60">
                  <c:v>15.943788027912372</c:v>
                </c:pt>
                <c:pt idx="61">
                  <c:v>15.578914257447119</c:v>
                </c:pt>
                <c:pt idx="62">
                  <c:v>15.214040486981867</c:v>
                </c:pt>
                <c:pt idx="63">
                  <c:v>14.849166716516613</c:v>
                </c:pt>
                <c:pt idx="64">
                  <c:v>14.484292946051365</c:v>
                </c:pt>
                <c:pt idx="65">
                  <c:v>14.119419175586113</c:v>
                </c:pt>
                <c:pt idx="66">
                  <c:v>13.75454540512086</c:v>
                </c:pt>
                <c:pt idx="67">
                  <c:v>13.389671634655608</c:v>
                </c:pt>
                <c:pt idx="68">
                  <c:v>13.024797864190356</c:v>
                </c:pt>
                <c:pt idx="69">
                  <c:v>12.659924093725106</c:v>
                </c:pt>
                <c:pt idx="70">
                  <c:v>12.295050323259854</c:v>
                </c:pt>
                <c:pt idx="71">
                  <c:v>11.930176552794602</c:v>
                </c:pt>
                <c:pt idx="72">
                  <c:v>11.565302782329351</c:v>
                </c:pt>
                <c:pt idx="73">
                  <c:v>11.200429011864097</c:v>
                </c:pt>
                <c:pt idx="74">
                  <c:v>10.835555241398847</c:v>
                </c:pt>
                <c:pt idx="75">
                  <c:v>10.470681470933595</c:v>
                </c:pt>
                <c:pt idx="76">
                  <c:v>10.105807700468343</c:v>
                </c:pt>
                <c:pt idx="77">
                  <c:v>9.7409339300030933</c:v>
                </c:pt>
                <c:pt idx="78">
                  <c:v>9.3760601595378432</c:v>
                </c:pt>
                <c:pt idx="79">
                  <c:v>9.0111863890725914</c:v>
                </c:pt>
                <c:pt idx="80">
                  <c:v>8.6463126186073413</c:v>
                </c:pt>
                <c:pt idx="81">
                  <c:v>8.2814388481420913</c:v>
                </c:pt>
                <c:pt idx="82">
                  <c:v>7.9165650776768395</c:v>
                </c:pt>
                <c:pt idx="83">
                  <c:v>7.5516913072115885</c:v>
                </c:pt>
                <c:pt idx="84">
                  <c:v>7.1868175367463385</c:v>
                </c:pt>
                <c:pt idx="85">
                  <c:v>6.8219437662810876</c:v>
                </c:pt>
                <c:pt idx="86">
                  <c:v>6.4570699958158357</c:v>
                </c:pt>
                <c:pt idx="87">
                  <c:v>6.0921962253505857</c:v>
                </c:pt>
                <c:pt idx="88">
                  <c:v>5.7273224548853348</c:v>
                </c:pt>
                <c:pt idx="89">
                  <c:v>5.3624486844200838</c:v>
                </c:pt>
                <c:pt idx="90">
                  <c:v>4.9975749139548338</c:v>
                </c:pt>
                <c:pt idx="91">
                  <c:v>4.6327011434895828</c:v>
                </c:pt>
                <c:pt idx="92">
                  <c:v>4.2678273730243319</c:v>
                </c:pt>
                <c:pt idx="93">
                  <c:v>3.902953602559081</c:v>
                </c:pt>
                <c:pt idx="94">
                  <c:v>3.53807983209383</c:v>
                </c:pt>
                <c:pt idx="95">
                  <c:v>3.1732060616285795</c:v>
                </c:pt>
                <c:pt idx="96">
                  <c:v>2.8083322911633286</c:v>
                </c:pt>
                <c:pt idx="97">
                  <c:v>2.4434585206980781</c:v>
                </c:pt>
                <c:pt idx="98">
                  <c:v>2.0785847502328272</c:v>
                </c:pt>
                <c:pt idx="99">
                  <c:v>1.7137109797675762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70C2-4486-8042-C842F3C01778}"/>
            </c:ext>
          </c:extLst>
        </c:ser>
        <c:ser>
          <c:idx val="43"/>
          <c:order val="43"/>
          <c:tx>
            <c:strRef>
              <c:f>'3D - 1 (2)'!$H$47</c:f>
              <c:strCache>
                <c:ptCount val="1"/>
                <c:pt idx="0">
                  <c:v>22000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(2)'!$I$47:$DD$47</c:f>
              <c:numCache>
                <c:formatCode>0.00</c:formatCode>
                <c:ptCount val="100"/>
                <c:pt idx="0">
                  <c:v>37.980226120015715</c:v>
                </c:pt>
                <c:pt idx="1">
                  <c:v>37.613605676997381</c:v>
                </c:pt>
                <c:pt idx="2">
                  <c:v>37.246985233979032</c:v>
                </c:pt>
                <c:pt idx="3">
                  <c:v>36.880364790960698</c:v>
                </c:pt>
                <c:pt idx="4">
                  <c:v>36.513744347942357</c:v>
                </c:pt>
                <c:pt idx="5">
                  <c:v>36.147123904924022</c:v>
                </c:pt>
                <c:pt idx="6">
                  <c:v>35.780503461905688</c:v>
                </c:pt>
                <c:pt idx="7">
                  <c:v>35.413883018887347</c:v>
                </c:pt>
                <c:pt idx="8">
                  <c:v>35.047262575869006</c:v>
                </c:pt>
                <c:pt idx="9">
                  <c:v>34.680642132850672</c:v>
                </c:pt>
                <c:pt idx="10">
                  <c:v>34.31402168983233</c:v>
                </c:pt>
                <c:pt idx="11">
                  <c:v>33.947401246813996</c:v>
                </c:pt>
                <c:pt idx="12">
                  <c:v>33.580780803795662</c:v>
                </c:pt>
                <c:pt idx="13">
                  <c:v>33.214160360777313</c:v>
                </c:pt>
                <c:pt idx="14">
                  <c:v>32.847539917758979</c:v>
                </c:pt>
                <c:pt idx="15">
                  <c:v>32.480919474740638</c:v>
                </c:pt>
                <c:pt idx="16">
                  <c:v>32.114299031722304</c:v>
                </c:pt>
                <c:pt idx="17">
                  <c:v>31.74767858870397</c:v>
                </c:pt>
                <c:pt idx="18">
                  <c:v>31.381058145685628</c:v>
                </c:pt>
                <c:pt idx="19">
                  <c:v>31.014437702667287</c:v>
                </c:pt>
                <c:pt idx="20">
                  <c:v>30.647817259648953</c:v>
                </c:pt>
                <c:pt idx="21">
                  <c:v>30.281196816630615</c:v>
                </c:pt>
                <c:pt idx="22">
                  <c:v>29.914576373612274</c:v>
                </c:pt>
                <c:pt idx="23">
                  <c:v>29.547955930593936</c:v>
                </c:pt>
                <c:pt idx="24">
                  <c:v>29.181335487575598</c:v>
                </c:pt>
                <c:pt idx="25">
                  <c:v>28.814715044557261</c:v>
                </c:pt>
                <c:pt idx="26">
                  <c:v>28.448094601538923</c:v>
                </c:pt>
                <c:pt idx="27">
                  <c:v>28.081474158520582</c:v>
                </c:pt>
                <c:pt idx="28">
                  <c:v>27.714853715502251</c:v>
                </c:pt>
                <c:pt idx="29">
                  <c:v>27.34823327248391</c:v>
                </c:pt>
                <c:pt idx="30">
                  <c:v>26.981612829465568</c:v>
                </c:pt>
                <c:pt idx="31">
                  <c:v>26.614992386447227</c:v>
                </c:pt>
                <c:pt idx="32">
                  <c:v>26.248371943428896</c:v>
                </c:pt>
                <c:pt idx="33">
                  <c:v>25.881751500410559</c:v>
                </c:pt>
                <c:pt idx="34">
                  <c:v>25.515131057392217</c:v>
                </c:pt>
                <c:pt idx="35">
                  <c:v>25.14851061437388</c:v>
                </c:pt>
                <c:pt idx="36">
                  <c:v>24.781890171355546</c:v>
                </c:pt>
                <c:pt idx="37">
                  <c:v>24.415269728337204</c:v>
                </c:pt>
                <c:pt idx="38">
                  <c:v>24.048649285318863</c:v>
                </c:pt>
                <c:pt idx="39">
                  <c:v>23.682028842300525</c:v>
                </c:pt>
                <c:pt idx="40">
                  <c:v>23.315408399282191</c:v>
                </c:pt>
                <c:pt idx="41">
                  <c:v>22.94878795626385</c:v>
                </c:pt>
                <c:pt idx="42">
                  <c:v>22.582167513245512</c:v>
                </c:pt>
                <c:pt idx="43">
                  <c:v>22.215547070227174</c:v>
                </c:pt>
                <c:pt idx="44">
                  <c:v>21.848926627208836</c:v>
                </c:pt>
                <c:pt idx="45">
                  <c:v>21.482306184190499</c:v>
                </c:pt>
                <c:pt idx="46">
                  <c:v>21.115685741172157</c:v>
                </c:pt>
                <c:pt idx="47">
                  <c:v>20.749065298153823</c:v>
                </c:pt>
                <c:pt idx="48">
                  <c:v>20.382444855135486</c:v>
                </c:pt>
                <c:pt idx="49">
                  <c:v>20.015824412117144</c:v>
                </c:pt>
                <c:pt idx="50">
                  <c:v>19.649203969098803</c:v>
                </c:pt>
                <c:pt idx="51">
                  <c:v>19.282583526080465</c:v>
                </c:pt>
                <c:pt idx="52">
                  <c:v>18.915963083062124</c:v>
                </c:pt>
                <c:pt idx="53">
                  <c:v>18.549342640043783</c:v>
                </c:pt>
                <c:pt idx="54">
                  <c:v>18.182722197025441</c:v>
                </c:pt>
                <c:pt idx="55">
                  <c:v>17.8161017540071</c:v>
                </c:pt>
                <c:pt idx="56">
                  <c:v>17.449481310988762</c:v>
                </c:pt>
                <c:pt idx="57">
                  <c:v>17.082860867970421</c:v>
                </c:pt>
                <c:pt idx="58">
                  <c:v>16.71624042495208</c:v>
                </c:pt>
                <c:pt idx="59">
                  <c:v>16.349619981933742</c:v>
                </c:pt>
                <c:pt idx="60">
                  <c:v>15.982999538915401</c:v>
                </c:pt>
                <c:pt idx="61">
                  <c:v>15.616379095897059</c:v>
                </c:pt>
                <c:pt idx="62">
                  <c:v>15.249758652878722</c:v>
                </c:pt>
                <c:pt idx="63">
                  <c:v>14.88313820986038</c:v>
                </c:pt>
                <c:pt idx="64">
                  <c:v>14.516517766842039</c:v>
                </c:pt>
                <c:pt idx="65">
                  <c:v>14.149897323823701</c:v>
                </c:pt>
                <c:pt idx="66">
                  <c:v>13.78327688080536</c:v>
                </c:pt>
                <c:pt idx="67">
                  <c:v>13.416656437787021</c:v>
                </c:pt>
                <c:pt idx="68">
                  <c:v>13.050035994768683</c:v>
                </c:pt>
                <c:pt idx="69">
                  <c:v>12.683415551750338</c:v>
                </c:pt>
                <c:pt idx="70">
                  <c:v>12.316795108732</c:v>
                </c:pt>
                <c:pt idx="71">
                  <c:v>11.950174665713659</c:v>
                </c:pt>
                <c:pt idx="72">
                  <c:v>11.583554222695319</c:v>
                </c:pt>
                <c:pt idx="73">
                  <c:v>11.216933779676978</c:v>
                </c:pt>
                <c:pt idx="74">
                  <c:v>10.850313336658639</c:v>
                </c:pt>
                <c:pt idx="75">
                  <c:v>10.483692893640299</c:v>
                </c:pt>
                <c:pt idx="76">
                  <c:v>10.11707245062196</c:v>
                </c:pt>
                <c:pt idx="77">
                  <c:v>9.7504520076036201</c:v>
                </c:pt>
                <c:pt idx="78">
                  <c:v>9.3838315645852806</c:v>
                </c:pt>
                <c:pt idx="79">
                  <c:v>9.017211121566941</c:v>
                </c:pt>
                <c:pt idx="80">
                  <c:v>8.6505906785486015</c:v>
                </c:pt>
                <c:pt idx="81">
                  <c:v>8.2839702355302638</c:v>
                </c:pt>
                <c:pt idx="82">
                  <c:v>7.9173497925119243</c:v>
                </c:pt>
                <c:pt idx="83">
                  <c:v>7.5507293494935848</c:v>
                </c:pt>
                <c:pt idx="84">
                  <c:v>7.1841089064752452</c:v>
                </c:pt>
                <c:pt idx="85">
                  <c:v>6.8174884634569066</c:v>
                </c:pt>
                <c:pt idx="86">
                  <c:v>6.450868020438568</c:v>
                </c:pt>
                <c:pt idx="87">
                  <c:v>6.0842475774202294</c:v>
                </c:pt>
                <c:pt idx="88">
                  <c:v>5.717627134401889</c:v>
                </c:pt>
                <c:pt idx="89">
                  <c:v>5.3510066913835495</c:v>
                </c:pt>
                <c:pt idx="90">
                  <c:v>4.9843862483652099</c:v>
                </c:pt>
                <c:pt idx="91">
                  <c:v>4.6177658053468713</c:v>
                </c:pt>
                <c:pt idx="92">
                  <c:v>4.2511453623285318</c:v>
                </c:pt>
                <c:pt idx="93">
                  <c:v>3.8845249193101932</c:v>
                </c:pt>
                <c:pt idx="94">
                  <c:v>3.5179044762918532</c:v>
                </c:pt>
                <c:pt idx="95">
                  <c:v>3.1512840332735141</c:v>
                </c:pt>
                <c:pt idx="96">
                  <c:v>2.7846635902551751</c:v>
                </c:pt>
                <c:pt idx="97">
                  <c:v>2.4180431472368356</c:v>
                </c:pt>
                <c:pt idx="98">
                  <c:v>2.0514227042184965</c:v>
                </c:pt>
                <c:pt idx="99">
                  <c:v>1.6848022612001574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70C2-4486-8042-C842F3C01778}"/>
            </c:ext>
          </c:extLst>
        </c:ser>
        <c:ser>
          <c:idx val="44"/>
          <c:order val="44"/>
          <c:tx>
            <c:strRef>
              <c:f>'3D - 1 (2)'!$H$48</c:f>
              <c:strCache>
                <c:ptCount val="1"/>
                <c:pt idx="0">
                  <c:v>22500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(2)'!$I$48:$DD$48</c:f>
              <c:numCache>
                <c:formatCode>0.00</c:formatCode>
                <c:ptCount val="100"/>
                <c:pt idx="0">
                  <c:v>38.122483142804079</c:v>
                </c:pt>
                <c:pt idx="1">
                  <c:v>37.754147200264931</c:v>
                </c:pt>
                <c:pt idx="2">
                  <c:v>37.385811257725784</c:v>
                </c:pt>
                <c:pt idx="3">
                  <c:v>37.01747531518663</c:v>
                </c:pt>
                <c:pt idx="4">
                  <c:v>36.649139372647475</c:v>
                </c:pt>
                <c:pt idx="5">
                  <c:v>36.280803430108328</c:v>
                </c:pt>
                <c:pt idx="6">
                  <c:v>35.912467487569181</c:v>
                </c:pt>
                <c:pt idx="7">
                  <c:v>35.544131545030027</c:v>
                </c:pt>
                <c:pt idx="8">
                  <c:v>35.175795602490872</c:v>
                </c:pt>
                <c:pt idx="9">
                  <c:v>34.807459659951725</c:v>
                </c:pt>
                <c:pt idx="10">
                  <c:v>34.439123717412578</c:v>
                </c:pt>
                <c:pt idx="11">
                  <c:v>34.070787774873423</c:v>
                </c:pt>
                <c:pt idx="12">
                  <c:v>33.702451832334276</c:v>
                </c:pt>
                <c:pt idx="13">
                  <c:v>33.334115889795122</c:v>
                </c:pt>
                <c:pt idx="14">
                  <c:v>32.965779947255967</c:v>
                </c:pt>
                <c:pt idx="15">
                  <c:v>32.59744400471682</c:v>
                </c:pt>
                <c:pt idx="16">
                  <c:v>32.229108062177666</c:v>
                </c:pt>
                <c:pt idx="17">
                  <c:v>31.860772119638515</c:v>
                </c:pt>
                <c:pt idx="18">
                  <c:v>31.492436177099361</c:v>
                </c:pt>
                <c:pt idx="19">
                  <c:v>31.124100234560213</c:v>
                </c:pt>
                <c:pt idx="20">
                  <c:v>30.755764292021066</c:v>
                </c:pt>
                <c:pt idx="21">
                  <c:v>30.387428349481912</c:v>
                </c:pt>
                <c:pt idx="22">
                  <c:v>30.019092406942757</c:v>
                </c:pt>
                <c:pt idx="23">
                  <c:v>29.65075646440361</c:v>
                </c:pt>
                <c:pt idx="24">
                  <c:v>29.282420521864459</c:v>
                </c:pt>
                <c:pt idx="25">
                  <c:v>28.914084579325309</c:v>
                </c:pt>
                <c:pt idx="26">
                  <c:v>28.545748636786154</c:v>
                </c:pt>
                <c:pt idx="27">
                  <c:v>28.177412694247003</c:v>
                </c:pt>
                <c:pt idx="28">
                  <c:v>27.809076751707856</c:v>
                </c:pt>
                <c:pt idx="29">
                  <c:v>27.440740809168702</c:v>
                </c:pt>
                <c:pt idx="30">
                  <c:v>27.072404866629551</c:v>
                </c:pt>
                <c:pt idx="31">
                  <c:v>26.704068924090397</c:v>
                </c:pt>
                <c:pt idx="32">
                  <c:v>26.335732981551253</c:v>
                </c:pt>
                <c:pt idx="33">
                  <c:v>25.967397039012099</c:v>
                </c:pt>
                <c:pt idx="34">
                  <c:v>25.599061096472944</c:v>
                </c:pt>
                <c:pt idx="35">
                  <c:v>25.23072515393379</c:v>
                </c:pt>
                <c:pt idx="36">
                  <c:v>24.86238921139465</c:v>
                </c:pt>
                <c:pt idx="37">
                  <c:v>24.494053268855495</c:v>
                </c:pt>
                <c:pt idx="38">
                  <c:v>24.125717326316341</c:v>
                </c:pt>
                <c:pt idx="39">
                  <c:v>23.757381383777194</c:v>
                </c:pt>
                <c:pt idx="40">
                  <c:v>23.389045441238043</c:v>
                </c:pt>
                <c:pt idx="41">
                  <c:v>23.020709498698892</c:v>
                </c:pt>
                <c:pt idx="42">
                  <c:v>22.652373556159738</c:v>
                </c:pt>
                <c:pt idx="43">
                  <c:v>22.284037613620587</c:v>
                </c:pt>
                <c:pt idx="44">
                  <c:v>21.915701671081436</c:v>
                </c:pt>
                <c:pt idx="45">
                  <c:v>21.547365728542285</c:v>
                </c:pt>
                <c:pt idx="46">
                  <c:v>21.179029786003131</c:v>
                </c:pt>
                <c:pt idx="47">
                  <c:v>20.81069384346398</c:v>
                </c:pt>
                <c:pt idx="48">
                  <c:v>20.442357900924829</c:v>
                </c:pt>
                <c:pt idx="49">
                  <c:v>20.074021958385678</c:v>
                </c:pt>
                <c:pt idx="50">
                  <c:v>19.705686015846524</c:v>
                </c:pt>
                <c:pt idx="51">
                  <c:v>19.337350073307373</c:v>
                </c:pt>
                <c:pt idx="52">
                  <c:v>18.969014130768219</c:v>
                </c:pt>
                <c:pt idx="53">
                  <c:v>18.600678188229065</c:v>
                </c:pt>
                <c:pt idx="54">
                  <c:v>18.23234224568991</c:v>
                </c:pt>
                <c:pt idx="55">
                  <c:v>17.864006303150759</c:v>
                </c:pt>
                <c:pt idx="56">
                  <c:v>17.495670360611605</c:v>
                </c:pt>
                <c:pt idx="57">
                  <c:v>17.127334418072454</c:v>
                </c:pt>
                <c:pt idx="58">
                  <c:v>16.758998475533296</c:v>
                </c:pt>
                <c:pt idx="59">
                  <c:v>16.390662532994146</c:v>
                </c:pt>
                <c:pt idx="60">
                  <c:v>16.022326590454991</c:v>
                </c:pt>
                <c:pt idx="61">
                  <c:v>15.653990647915839</c:v>
                </c:pt>
                <c:pt idx="62">
                  <c:v>15.285654705376684</c:v>
                </c:pt>
                <c:pt idx="63">
                  <c:v>14.917318762837532</c:v>
                </c:pt>
                <c:pt idx="64">
                  <c:v>14.548982820298381</c:v>
                </c:pt>
                <c:pt idx="65">
                  <c:v>14.180646877759226</c:v>
                </c:pt>
                <c:pt idx="66">
                  <c:v>13.812310935220074</c:v>
                </c:pt>
                <c:pt idx="67">
                  <c:v>13.44397499268092</c:v>
                </c:pt>
                <c:pt idx="68">
                  <c:v>13.075639050141769</c:v>
                </c:pt>
                <c:pt idx="69">
                  <c:v>12.707303107602613</c:v>
                </c:pt>
                <c:pt idx="70">
                  <c:v>12.338967165063462</c:v>
                </c:pt>
                <c:pt idx="71">
                  <c:v>11.970631222524307</c:v>
                </c:pt>
                <c:pt idx="72">
                  <c:v>11.602295279985155</c:v>
                </c:pt>
                <c:pt idx="73">
                  <c:v>11.233959337446001</c:v>
                </c:pt>
                <c:pt idx="74">
                  <c:v>10.865623394906848</c:v>
                </c:pt>
                <c:pt idx="75">
                  <c:v>10.497287452367695</c:v>
                </c:pt>
                <c:pt idx="76">
                  <c:v>10.128951509828543</c:v>
                </c:pt>
                <c:pt idx="77">
                  <c:v>9.7606155672893902</c:v>
                </c:pt>
                <c:pt idx="78">
                  <c:v>9.3922796247502376</c:v>
                </c:pt>
                <c:pt idx="79">
                  <c:v>9.023943682211085</c:v>
                </c:pt>
                <c:pt idx="80">
                  <c:v>8.6556077396719324</c:v>
                </c:pt>
                <c:pt idx="81">
                  <c:v>8.2872717971327816</c:v>
                </c:pt>
                <c:pt idx="82">
                  <c:v>7.9189358545936299</c:v>
                </c:pt>
                <c:pt idx="83">
                  <c:v>7.5505999120544773</c:v>
                </c:pt>
                <c:pt idx="84">
                  <c:v>7.1822639695153248</c:v>
                </c:pt>
                <c:pt idx="85">
                  <c:v>6.8139280269761722</c:v>
                </c:pt>
                <c:pt idx="86">
                  <c:v>6.4455920844370205</c:v>
                </c:pt>
                <c:pt idx="87">
                  <c:v>6.0772561418978679</c:v>
                </c:pt>
                <c:pt idx="88">
                  <c:v>5.7089201993587153</c:v>
                </c:pt>
                <c:pt idx="89">
                  <c:v>5.3405842568195636</c:v>
                </c:pt>
                <c:pt idx="90">
                  <c:v>4.972248314280411</c:v>
                </c:pt>
                <c:pt idx="91">
                  <c:v>4.6039123717412593</c:v>
                </c:pt>
                <c:pt idx="92">
                  <c:v>4.2355764292021068</c:v>
                </c:pt>
                <c:pt idx="93">
                  <c:v>3.8672404866629546</c:v>
                </c:pt>
                <c:pt idx="94">
                  <c:v>3.498904544123802</c:v>
                </c:pt>
                <c:pt idx="95">
                  <c:v>3.1305686015846499</c:v>
                </c:pt>
                <c:pt idx="96">
                  <c:v>2.7622326590454978</c:v>
                </c:pt>
                <c:pt idx="97">
                  <c:v>2.3938967165063461</c:v>
                </c:pt>
                <c:pt idx="98">
                  <c:v>2.0255607739671935</c:v>
                </c:pt>
                <c:pt idx="99">
                  <c:v>1.6572248314280411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70C2-4486-8042-C842F3C01778}"/>
            </c:ext>
          </c:extLst>
        </c:ser>
        <c:ser>
          <c:idx val="45"/>
          <c:order val="45"/>
          <c:tx>
            <c:strRef>
              <c:f>'3D - 1 (2)'!$H$49</c:f>
              <c:strCache>
                <c:ptCount val="1"/>
                <c:pt idx="0">
                  <c:v>23000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(2)'!$I$49:$DD$49</c:f>
              <c:numCache>
                <c:formatCode>0.00</c:formatCode>
                <c:ptCount val="100"/>
                <c:pt idx="0">
                  <c:v>38.263019558272369</c:v>
                </c:pt>
                <c:pt idx="1">
                  <c:v>37.892998058341824</c:v>
                </c:pt>
                <c:pt idx="2">
                  <c:v>37.52297655841128</c:v>
                </c:pt>
                <c:pt idx="3">
                  <c:v>37.152955058480721</c:v>
                </c:pt>
                <c:pt idx="4">
                  <c:v>36.78293355855017</c:v>
                </c:pt>
                <c:pt idx="5">
                  <c:v>36.412912058619632</c:v>
                </c:pt>
                <c:pt idx="6">
                  <c:v>36.042890558689081</c:v>
                </c:pt>
                <c:pt idx="7">
                  <c:v>35.672869058758529</c:v>
                </c:pt>
                <c:pt idx="8">
                  <c:v>35.302847558827978</c:v>
                </c:pt>
                <c:pt idx="9">
                  <c:v>34.932826058897433</c:v>
                </c:pt>
                <c:pt idx="10">
                  <c:v>34.562804558966882</c:v>
                </c:pt>
                <c:pt idx="11">
                  <c:v>34.192783059036337</c:v>
                </c:pt>
                <c:pt idx="12">
                  <c:v>33.822761559105786</c:v>
                </c:pt>
                <c:pt idx="13">
                  <c:v>33.452740059175234</c:v>
                </c:pt>
                <c:pt idx="14">
                  <c:v>33.08271855924469</c:v>
                </c:pt>
                <c:pt idx="15">
                  <c:v>32.712697059314138</c:v>
                </c:pt>
                <c:pt idx="16">
                  <c:v>32.342675559383586</c:v>
                </c:pt>
                <c:pt idx="17">
                  <c:v>31.972654059453042</c:v>
                </c:pt>
                <c:pt idx="18">
                  <c:v>31.60263255952249</c:v>
                </c:pt>
                <c:pt idx="19">
                  <c:v>31.232611059591939</c:v>
                </c:pt>
                <c:pt idx="20">
                  <c:v>30.862589559661398</c:v>
                </c:pt>
                <c:pt idx="21">
                  <c:v>30.492568059730846</c:v>
                </c:pt>
                <c:pt idx="22">
                  <c:v>30.122546559800291</c:v>
                </c:pt>
                <c:pt idx="23">
                  <c:v>29.752525059869747</c:v>
                </c:pt>
                <c:pt idx="24">
                  <c:v>29.382503559939199</c:v>
                </c:pt>
                <c:pt idx="25">
                  <c:v>29.012482060008651</c:v>
                </c:pt>
                <c:pt idx="26">
                  <c:v>28.642460560078099</c:v>
                </c:pt>
                <c:pt idx="27">
                  <c:v>28.272439060147548</c:v>
                </c:pt>
                <c:pt idx="28">
                  <c:v>27.902417560217007</c:v>
                </c:pt>
                <c:pt idx="29">
                  <c:v>27.532396060286455</c:v>
                </c:pt>
                <c:pt idx="30">
                  <c:v>27.162374560355904</c:v>
                </c:pt>
                <c:pt idx="31">
                  <c:v>26.792353060425356</c:v>
                </c:pt>
                <c:pt idx="32">
                  <c:v>26.422331560494808</c:v>
                </c:pt>
                <c:pt idx="33">
                  <c:v>26.052310060564256</c:v>
                </c:pt>
                <c:pt idx="34">
                  <c:v>25.682288560633708</c:v>
                </c:pt>
                <c:pt idx="35">
                  <c:v>25.312267060703157</c:v>
                </c:pt>
                <c:pt idx="36">
                  <c:v>24.942245560772612</c:v>
                </c:pt>
                <c:pt idx="37">
                  <c:v>24.572224060842064</c:v>
                </c:pt>
                <c:pt idx="38">
                  <c:v>24.202202560911513</c:v>
                </c:pt>
                <c:pt idx="39">
                  <c:v>23.832181060980965</c:v>
                </c:pt>
                <c:pt idx="40">
                  <c:v>23.462159561050417</c:v>
                </c:pt>
                <c:pt idx="41">
                  <c:v>23.092138061119865</c:v>
                </c:pt>
                <c:pt idx="42">
                  <c:v>22.722116561189317</c:v>
                </c:pt>
                <c:pt idx="43">
                  <c:v>22.352095061258765</c:v>
                </c:pt>
                <c:pt idx="44">
                  <c:v>21.982073561328217</c:v>
                </c:pt>
                <c:pt idx="45">
                  <c:v>21.612052061397669</c:v>
                </c:pt>
                <c:pt idx="46">
                  <c:v>21.242030561467118</c:v>
                </c:pt>
                <c:pt idx="47">
                  <c:v>20.872009061536573</c:v>
                </c:pt>
                <c:pt idx="48">
                  <c:v>20.501987561606022</c:v>
                </c:pt>
                <c:pt idx="49">
                  <c:v>20.13196606167547</c:v>
                </c:pt>
                <c:pt idx="50">
                  <c:v>19.761944561744919</c:v>
                </c:pt>
                <c:pt idx="51">
                  <c:v>19.391923061814371</c:v>
                </c:pt>
                <c:pt idx="52">
                  <c:v>19.021901561883819</c:v>
                </c:pt>
                <c:pt idx="53">
                  <c:v>18.651880061953264</c:v>
                </c:pt>
                <c:pt idx="54">
                  <c:v>18.281858562022716</c:v>
                </c:pt>
                <c:pt idx="55">
                  <c:v>17.911837062092165</c:v>
                </c:pt>
                <c:pt idx="56">
                  <c:v>17.541815562161613</c:v>
                </c:pt>
                <c:pt idx="57">
                  <c:v>17.171794062231061</c:v>
                </c:pt>
                <c:pt idx="58">
                  <c:v>16.80177256230051</c:v>
                </c:pt>
                <c:pt idx="59">
                  <c:v>16.431751062369962</c:v>
                </c:pt>
                <c:pt idx="60">
                  <c:v>16.06172956243941</c:v>
                </c:pt>
                <c:pt idx="61">
                  <c:v>15.691708062508857</c:v>
                </c:pt>
                <c:pt idx="62">
                  <c:v>15.321686562578307</c:v>
                </c:pt>
                <c:pt idx="63">
                  <c:v>14.951665062647756</c:v>
                </c:pt>
                <c:pt idx="64">
                  <c:v>14.581643562717204</c:v>
                </c:pt>
                <c:pt idx="65">
                  <c:v>14.211622062786654</c:v>
                </c:pt>
                <c:pt idx="66">
                  <c:v>13.841600562856103</c:v>
                </c:pt>
                <c:pt idx="67">
                  <c:v>13.471579062925553</c:v>
                </c:pt>
                <c:pt idx="68">
                  <c:v>13.101557562995001</c:v>
                </c:pt>
                <c:pt idx="69">
                  <c:v>12.73153606306445</c:v>
                </c:pt>
                <c:pt idx="70">
                  <c:v>12.3615145631339</c:v>
                </c:pt>
                <c:pt idx="71">
                  <c:v>11.991493063203349</c:v>
                </c:pt>
                <c:pt idx="72">
                  <c:v>11.621471563272795</c:v>
                </c:pt>
                <c:pt idx="73">
                  <c:v>11.251450063342245</c:v>
                </c:pt>
                <c:pt idx="74">
                  <c:v>10.881428563411694</c:v>
                </c:pt>
                <c:pt idx="75">
                  <c:v>10.511407063481144</c:v>
                </c:pt>
                <c:pt idx="76">
                  <c:v>10.141385563550593</c:v>
                </c:pt>
                <c:pt idx="77">
                  <c:v>9.7713640636200427</c:v>
                </c:pt>
                <c:pt idx="78">
                  <c:v>9.4013425636894929</c:v>
                </c:pt>
                <c:pt idx="79">
                  <c:v>9.0313210637589414</c:v>
                </c:pt>
                <c:pt idx="80">
                  <c:v>8.6612995638283934</c:v>
                </c:pt>
                <c:pt idx="81">
                  <c:v>8.2912780638978436</c:v>
                </c:pt>
                <c:pt idx="82">
                  <c:v>7.9212565639672938</c:v>
                </c:pt>
                <c:pt idx="83">
                  <c:v>7.5512350640367432</c:v>
                </c:pt>
                <c:pt idx="84">
                  <c:v>7.1812135641061925</c:v>
                </c:pt>
                <c:pt idx="85">
                  <c:v>6.8111920641756427</c:v>
                </c:pt>
                <c:pt idx="86">
                  <c:v>6.441170564245092</c:v>
                </c:pt>
                <c:pt idx="87">
                  <c:v>6.0711490643145432</c:v>
                </c:pt>
                <c:pt idx="88">
                  <c:v>5.7011275643839925</c:v>
                </c:pt>
                <c:pt idx="89">
                  <c:v>5.3311060644534418</c:v>
                </c:pt>
                <c:pt idx="90">
                  <c:v>4.961084564522892</c:v>
                </c:pt>
                <c:pt idx="91">
                  <c:v>4.5910630645923423</c:v>
                </c:pt>
                <c:pt idx="92">
                  <c:v>4.2210415646617916</c:v>
                </c:pt>
                <c:pt idx="93">
                  <c:v>3.8510200647312418</c:v>
                </c:pt>
                <c:pt idx="94">
                  <c:v>3.4809985648006916</c:v>
                </c:pt>
                <c:pt idx="95">
                  <c:v>3.1109770648701418</c:v>
                </c:pt>
                <c:pt idx="96">
                  <c:v>2.7409555649395916</c:v>
                </c:pt>
                <c:pt idx="97">
                  <c:v>2.3709340650090414</c:v>
                </c:pt>
                <c:pt idx="98">
                  <c:v>2.0009125650784916</c:v>
                </c:pt>
                <c:pt idx="99">
                  <c:v>1.6308910651479414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70C2-4486-8042-C842F3C01778}"/>
            </c:ext>
          </c:extLst>
        </c:ser>
        <c:ser>
          <c:idx val="46"/>
          <c:order val="46"/>
          <c:tx>
            <c:strRef>
              <c:f>'3D - 1 (2)'!$H$50</c:f>
              <c:strCache>
                <c:ptCount val="1"/>
                <c:pt idx="0">
                  <c:v>23500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(2)'!$I$50:$DD$50</c:f>
              <c:numCache>
                <c:formatCode>0.00</c:formatCode>
                <c:ptCount val="100"/>
                <c:pt idx="0">
                  <c:v>38.401869753405421</c:v>
                </c:pt>
                <c:pt idx="1">
                  <c:v>38.030191481403286</c:v>
                </c:pt>
                <c:pt idx="2">
                  <c:v>37.658513209401143</c:v>
                </c:pt>
                <c:pt idx="3">
                  <c:v>37.286834937399007</c:v>
                </c:pt>
                <c:pt idx="4">
                  <c:v>36.915156665396864</c:v>
                </c:pt>
                <c:pt idx="5">
                  <c:v>36.543478393394736</c:v>
                </c:pt>
                <c:pt idx="6">
                  <c:v>36.171800121392593</c:v>
                </c:pt>
                <c:pt idx="7">
                  <c:v>35.80012184939045</c:v>
                </c:pt>
                <c:pt idx="8">
                  <c:v>35.428443577388315</c:v>
                </c:pt>
                <c:pt idx="9">
                  <c:v>35.056765305386179</c:v>
                </c:pt>
                <c:pt idx="10">
                  <c:v>34.685087033384036</c:v>
                </c:pt>
                <c:pt idx="11">
                  <c:v>34.313408761381901</c:v>
                </c:pt>
                <c:pt idx="12">
                  <c:v>33.941730489379758</c:v>
                </c:pt>
                <c:pt idx="13">
                  <c:v>33.570052217377622</c:v>
                </c:pt>
                <c:pt idx="14">
                  <c:v>33.198373945375486</c:v>
                </c:pt>
                <c:pt idx="15">
                  <c:v>32.826695673373344</c:v>
                </c:pt>
                <c:pt idx="16">
                  <c:v>32.455017401371208</c:v>
                </c:pt>
                <c:pt idx="17">
                  <c:v>32.083339129369072</c:v>
                </c:pt>
                <c:pt idx="18">
                  <c:v>31.71166085736693</c:v>
                </c:pt>
                <c:pt idx="19">
                  <c:v>31.33998258536479</c:v>
                </c:pt>
                <c:pt idx="20">
                  <c:v>30.968304313362655</c:v>
                </c:pt>
                <c:pt idx="21">
                  <c:v>30.596626041360516</c:v>
                </c:pt>
                <c:pt idx="22">
                  <c:v>30.224947769358376</c:v>
                </c:pt>
                <c:pt idx="23">
                  <c:v>29.853269497356234</c:v>
                </c:pt>
                <c:pt idx="24">
                  <c:v>29.481591225354101</c:v>
                </c:pt>
                <c:pt idx="25">
                  <c:v>29.109912953351962</c:v>
                </c:pt>
                <c:pt idx="26">
                  <c:v>28.738234681349823</c:v>
                </c:pt>
                <c:pt idx="27">
                  <c:v>28.366556409347684</c:v>
                </c:pt>
                <c:pt idx="28">
                  <c:v>27.994878137345548</c:v>
                </c:pt>
                <c:pt idx="29">
                  <c:v>27.623199865343405</c:v>
                </c:pt>
                <c:pt idx="30">
                  <c:v>27.251521593341266</c:v>
                </c:pt>
                <c:pt idx="31">
                  <c:v>26.879843321339127</c:v>
                </c:pt>
                <c:pt idx="32">
                  <c:v>26.508165049336995</c:v>
                </c:pt>
                <c:pt idx="33">
                  <c:v>26.136486777334856</c:v>
                </c:pt>
                <c:pt idx="34">
                  <c:v>25.764808505332713</c:v>
                </c:pt>
                <c:pt idx="35">
                  <c:v>25.393130233330574</c:v>
                </c:pt>
                <c:pt idx="36">
                  <c:v>25.021451961328438</c:v>
                </c:pt>
                <c:pt idx="37">
                  <c:v>24.649773689326299</c:v>
                </c:pt>
                <c:pt idx="38">
                  <c:v>24.27809541732416</c:v>
                </c:pt>
                <c:pt idx="39">
                  <c:v>23.906417145322024</c:v>
                </c:pt>
                <c:pt idx="40">
                  <c:v>23.534738873319888</c:v>
                </c:pt>
                <c:pt idx="41">
                  <c:v>23.163060601317746</c:v>
                </c:pt>
                <c:pt idx="42">
                  <c:v>22.791382329315606</c:v>
                </c:pt>
                <c:pt idx="43">
                  <c:v>22.419704057313471</c:v>
                </c:pt>
                <c:pt idx="44">
                  <c:v>22.048025785311328</c:v>
                </c:pt>
                <c:pt idx="45">
                  <c:v>21.676347513309192</c:v>
                </c:pt>
                <c:pt idx="46">
                  <c:v>21.304669241307053</c:v>
                </c:pt>
                <c:pt idx="47">
                  <c:v>20.932990969304914</c:v>
                </c:pt>
                <c:pt idx="48">
                  <c:v>20.561312697302775</c:v>
                </c:pt>
                <c:pt idx="49">
                  <c:v>20.189634425300635</c:v>
                </c:pt>
                <c:pt idx="50">
                  <c:v>19.817956153298493</c:v>
                </c:pt>
                <c:pt idx="51">
                  <c:v>19.446277881296353</c:v>
                </c:pt>
                <c:pt idx="52">
                  <c:v>19.074599609294214</c:v>
                </c:pt>
                <c:pt idx="53">
                  <c:v>18.702921337292072</c:v>
                </c:pt>
                <c:pt idx="54">
                  <c:v>18.331243065289932</c:v>
                </c:pt>
                <c:pt idx="55">
                  <c:v>17.95956479328779</c:v>
                </c:pt>
                <c:pt idx="56">
                  <c:v>17.58788652128565</c:v>
                </c:pt>
                <c:pt idx="57">
                  <c:v>17.216208249283511</c:v>
                </c:pt>
                <c:pt idx="58">
                  <c:v>16.844529977281368</c:v>
                </c:pt>
                <c:pt idx="59">
                  <c:v>16.472851705279229</c:v>
                </c:pt>
                <c:pt idx="60">
                  <c:v>16.10117343327709</c:v>
                </c:pt>
                <c:pt idx="61">
                  <c:v>15.729495161274945</c:v>
                </c:pt>
                <c:pt idx="62">
                  <c:v>15.357816889272806</c:v>
                </c:pt>
                <c:pt idx="63">
                  <c:v>14.986138617270665</c:v>
                </c:pt>
                <c:pt idx="64">
                  <c:v>14.614460345268524</c:v>
                </c:pt>
                <c:pt idx="65">
                  <c:v>14.242782073266385</c:v>
                </c:pt>
                <c:pt idx="66">
                  <c:v>13.871103801264244</c:v>
                </c:pt>
                <c:pt idx="67">
                  <c:v>13.499425529262103</c:v>
                </c:pt>
                <c:pt idx="68">
                  <c:v>13.127747257259964</c:v>
                </c:pt>
                <c:pt idx="69">
                  <c:v>12.756068985257823</c:v>
                </c:pt>
                <c:pt idx="70">
                  <c:v>12.384390713255684</c:v>
                </c:pt>
                <c:pt idx="71">
                  <c:v>12.012712441253541</c:v>
                </c:pt>
                <c:pt idx="72">
                  <c:v>11.641034169251402</c:v>
                </c:pt>
                <c:pt idx="73">
                  <c:v>11.269355897249261</c:v>
                </c:pt>
                <c:pt idx="74">
                  <c:v>10.89767762524712</c:v>
                </c:pt>
                <c:pt idx="75">
                  <c:v>10.525999353244979</c:v>
                </c:pt>
                <c:pt idx="76">
                  <c:v>10.154321081242839</c:v>
                </c:pt>
                <c:pt idx="77">
                  <c:v>9.7826428092407003</c:v>
                </c:pt>
                <c:pt idx="78">
                  <c:v>9.4109645372385593</c:v>
                </c:pt>
                <c:pt idx="79">
                  <c:v>9.0392862652364201</c:v>
                </c:pt>
                <c:pt idx="80">
                  <c:v>8.6676079932342809</c:v>
                </c:pt>
                <c:pt idx="81">
                  <c:v>8.2959297212321417</c:v>
                </c:pt>
                <c:pt idx="82">
                  <c:v>7.9242514492300034</c:v>
                </c:pt>
                <c:pt idx="83">
                  <c:v>7.5525731772278633</c:v>
                </c:pt>
                <c:pt idx="84">
                  <c:v>7.1808949052257232</c:v>
                </c:pt>
                <c:pt idx="85">
                  <c:v>6.8092166332235839</c:v>
                </c:pt>
                <c:pt idx="86">
                  <c:v>6.4375383612214439</c:v>
                </c:pt>
                <c:pt idx="87">
                  <c:v>6.0658600892193038</c:v>
                </c:pt>
                <c:pt idx="88">
                  <c:v>5.6941818172171654</c:v>
                </c:pt>
                <c:pt idx="89">
                  <c:v>5.3225035452150244</c:v>
                </c:pt>
                <c:pt idx="90">
                  <c:v>4.9508252732128852</c:v>
                </c:pt>
                <c:pt idx="91">
                  <c:v>4.579147001210746</c:v>
                </c:pt>
                <c:pt idx="92">
                  <c:v>4.2074687292086059</c:v>
                </c:pt>
                <c:pt idx="93">
                  <c:v>3.8357904572064667</c:v>
                </c:pt>
                <c:pt idx="94">
                  <c:v>3.4641121852043275</c:v>
                </c:pt>
                <c:pt idx="95">
                  <c:v>3.0924339132021874</c:v>
                </c:pt>
                <c:pt idx="96">
                  <c:v>2.7207556412000478</c:v>
                </c:pt>
                <c:pt idx="97">
                  <c:v>2.3490773691979085</c:v>
                </c:pt>
                <c:pt idx="98">
                  <c:v>1.9773990971957687</c:v>
                </c:pt>
                <c:pt idx="99">
                  <c:v>1.6057208251936288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70C2-4486-8042-C842F3C01778}"/>
            </c:ext>
          </c:extLst>
        </c:ser>
        <c:ser>
          <c:idx val="47"/>
          <c:order val="47"/>
          <c:tx>
            <c:strRef>
              <c:f>'3D - 1 (2)'!$H$51</c:f>
              <c:strCache>
                <c:ptCount val="1"/>
                <c:pt idx="0">
                  <c:v>24000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(2)'!$I$51:$DD$51</c:f>
              <c:numCache>
                <c:formatCode>0.00</c:formatCode>
                <c:ptCount val="100"/>
                <c:pt idx="0">
                  <c:v>38.539068073329865</c:v>
                </c:pt>
                <c:pt idx="1">
                  <c:v>38.1657607259299</c:v>
                </c:pt>
                <c:pt idx="2">
                  <c:v>37.792453378529935</c:v>
                </c:pt>
                <c:pt idx="3">
                  <c:v>37.419146031129969</c:v>
                </c:pt>
                <c:pt idx="4">
                  <c:v>37.045838683730004</c:v>
                </c:pt>
                <c:pt idx="5">
                  <c:v>36.672531336330046</c:v>
                </c:pt>
                <c:pt idx="6">
                  <c:v>36.299223988930081</c:v>
                </c:pt>
                <c:pt idx="7">
                  <c:v>35.925916641530115</c:v>
                </c:pt>
                <c:pt idx="8">
                  <c:v>35.55260929413015</c:v>
                </c:pt>
                <c:pt idx="9">
                  <c:v>35.179301946730185</c:v>
                </c:pt>
                <c:pt idx="10">
                  <c:v>34.805994599330219</c:v>
                </c:pt>
                <c:pt idx="11">
                  <c:v>34.432687251930254</c:v>
                </c:pt>
                <c:pt idx="12">
                  <c:v>34.059379904530296</c:v>
                </c:pt>
                <c:pt idx="13">
                  <c:v>33.686072557130331</c:v>
                </c:pt>
                <c:pt idx="14">
                  <c:v>33.312765209730365</c:v>
                </c:pt>
                <c:pt idx="15">
                  <c:v>32.9394578623304</c:v>
                </c:pt>
                <c:pt idx="16">
                  <c:v>32.566150514930435</c:v>
                </c:pt>
                <c:pt idx="17">
                  <c:v>32.192843167530469</c:v>
                </c:pt>
                <c:pt idx="18">
                  <c:v>31.819535820130508</c:v>
                </c:pt>
                <c:pt idx="19">
                  <c:v>31.446228472730539</c:v>
                </c:pt>
                <c:pt idx="20">
                  <c:v>31.072921125330581</c:v>
                </c:pt>
                <c:pt idx="21">
                  <c:v>30.699613777930615</c:v>
                </c:pt>
                <c:pt idx="22">
                  <c:v>30.326306430530646</c:v>
                </c:pt>
                <c:pt idx="23">
                  <c:v>29.952999083130685</c:v>
                </c:pt>
                <c:pt idx="24">
                  <c:v>29.579691735730719</c:v>
                </c:pt>
                <c:pt idx="25">
                  <c:v>29.206384388330758</c:v>
                </c:pt>
                <c:pt idx="26">
                  <c:v>28.833077040930789</c:v>
                </c:pt>
                <c:pt idx="27">
                  <c:v>28.459769693530824</c:v>
                </c:pt>
                <c:pt idx="28">
                  <c:v>28.086462346130862</c:v>
                </c:pt>
                <c:pt idx="29">
                  <c:v>27.713154998730896</c:v>
                </c:pt>
                <c:pt idx="30">
                  <c:v>27.339847651330935</c:v>
                </c:pt>
                <c:pt idx="31">
                  <c:v>26.966540303930966</c:v>
                </c:pt>
                <c:pt idx="32">
                  <c:v>26.593232956531008</c:v>
                </c:pt>
                <c:pt idx="33">
                  <c:v>26.219925609131039</c:v>
                </c:pt>
                <c:pt idx="34">
                  <c:v>25.846618261731074</c:v>
                </c:pt>
                <c:pt idx="35">
                  <c:v>25.473310914331105</c:v>
                </c:pt>
                <c:pt idx="36">
                  <c:v>25.100003566931147</c:v>
                </c:pt>
                <c:pt idx="37">
                  <c:v>24.726696219531185</c:v>
                </c:pt>
                <c:pt idx="38">
                  <c:v>24.353388872131216</c:v>
                </c:pt>
                <c:pt idx="39">
                  <c:v>23.980081524731251</c:v>
                </c:pt>
                <c:pt idx="40">
                  <c:v>23.606774177331289</c:v>
                </c:pt>
                <c:pt idx="41">
                  <c:v>23.233466829931324</c:v>
                </c:pt>
                <c:pt idx="42">
                  <c:v>22.860159482531355</c:v>
                </c:pt>
                <c:pt idx="43">
                  <c:v>22.486852135131397</c:v>
                </c:pt>
                <c:pt idx="44">
                  <c:v>22.113544787731428</c:v>
                </c:pt>
                <c:pt idx="45">
                  <c:v>21.740237440331466</c:v>
                </c:pt>
                <c:pt idx="46">
                  <c:v>21.366930092931501</c:v>
                </c:pt>
                <c:pt idx="47">
                  <c:v>20.993622745531535</c:v>
                </c:pt>
                <c:pt idx="48">
                  <c:v>20.62031539813157</c:v>
                </c:pt>
                <c:pt idx="49">
                  <c:v>20.247008050731605</c:v>
                </c:pt>
                <c:pt idx="50">
                  <c:v>19.87370070333164</c:v>
                </c:pt>
                <c:pt idx="51">
                  <c:v>19.500393355931671</c:v>
                </c:pt>
                <c:pt idx="52">
                  <c:v>19.127086008531705</c:v>
                </c:pt>
                <c:pt idx="53">
                  <c:v>18.753778661131737</c:v>
                </c:pt>
                <c:pt idx="54">
                  <c:v>18.380471313731771</c:v>
                </c:pt>
                <c:pt idx="55">
                  <c:v>18.007163966331802</c:v>
                </c:pt>
                <c:pt idx="56">
                  <c:v>17.633856618931837</c:v>
                </c:pt>
                <c:pt idx="57">
                  <c:v>17.260549271531875</c:v>
                </c:pt>
                <c:pt idx="58">
                  <c:v>16.887241924131907</c:v>
                </c:pt>
                <c:pt idx="59">
                  <c:v>16.513934576731938</c:v>
                </c:pt>
                <c:pt idx="60">
                  <c:v>16.140627229331972</c:v>
                </c:pt>
                <c:pt idx="61">
                  <c:v>15.767319881932005</c:v>
                </c:pt>
                <c:pt idx="62">
                  <c:v>15.394012534532038</c:v>
                </c:pt>
                <c:pt idx="63">
                  <c:v>15.020705187132071</c:v>
                </c:pt>
                <c:pt idx="64">
                  <c:v>14.647397839732104</c:v>
                </c:pt>
                <c:pt idx="65">
                  <c:v>14.274090492332141</c:v>
                </c:pt>
                <c:pt idx="66">
                  <c:v>13.900783144932172</c:v>
                </c:pt>
                <c:pt idx="67">
                  <c:v>13.527475797532206</c:v>
                </c:pt>
                <c:pt idx="68">
                  <c:v>13.154168450132241</c:v>
                </c:pt>
                <c:pt idx="69">
                  <c:v>12.780861102732272</c:v>
                </c:pt>
                <c:pt idx="70">
                  <c:v>12.407553755332305</c:v>
                </c:pt>
                <c:pt idx="71">
                  <c:v>12.03424640793234</c:v>
                </c:pt>
                <c:pt idx="72">
                  <c:v>11.660939060532371</c:v>
                </c:pt>
                <c:pt idx="73">
                  <c:v>11.287631713132406</c:v>
                </c:pt>
                <c:pt idx="74">
                  <c:v>10.914324365732439</c:v>
                </c:pt>
                <c:pt idx="75">
                  <c:v>10.541017018332473</c:v>
                </c:pt>
                <c:pt idx="76">
                  <c:v>10.167709670932508</c:v>
                </c:pt>
                <c:pt idx="77">
                  <c:v>9.794402323532541</c:v>
                </c:pt>
                <c:pt idx="78">
                  <c:v>9.4210949761325757</c:v>
                </c:pt>
                <c:pt idx="79">
                  <c:v>9.0477876287326104</c:v>
                </c:pt>
                <c:pt idx="80">
                  <c:v>8.6744802813326451</c:v>
                </c:pt>
                <c:pt idx="81">
                  <c:v>8.3011729339326799</c:v>
                </c:pt>
                <c:pt idx="82">
                  <c:v>7.9278655865327137</c:v>
                </c:pt>
                <c:pt idx="83">
                  <c:v>7.5545582391327493</c:v>
                </c:pt>
                <c:pt idx="84">
                  <c:v>7.1812508917327831</c:v>
                </c:pt>
                <c:pt idx="85">
                  <c:v>6.8079435443328169</c:v>
                </c:pt>
                <c:pt idx="86">
                  <c:v>6.4346361969328525</c:v>
                </c:pt>
                <c:pt idx="87">
                  <c:v>6.0613288495328863</c:v>
                </c:pt>
                <c:pt idx="88">
                  <c:v>5.6880215021329201</c:v>
                </c:pt>
                <c:pt idx="89">
                  <c:v>5.3147141547329548</c:v>
                </c:pt>
                <c:pt idx="90">
                  <c:v>4.9414068073329886</c:v>
                </c:pt>
                <c:pt idx="91">
                  <c:v>4.5680994599330234</c:v>
                </c:pt>
                <c:pt idx="92">
                  <c:v>4.1947921125330581</c:v>
                </c:pt>
                <c:pt idx="93">
                  <c:v>3.8214847651330928</c:v>
                </c:pt>
                <c:pt idx="94">
                  <c:v>3.448177417733127</c:v>
                </c:pt>
                <c:pt idx="95">
                  <c:v>3.0748700703331608</c:v>
                </c:pt>
                <c:pt idx="96">
                  <c:v>2.701562722933196</c:v>
                </c:pt>
                <c:pt idx="97">
                  <c:v>2.3282553755332303</c:v>
                </c:pt>
                <c:pt idx="98">
                  <c:v>1.9549480281332647</c:v>
                </c:pt>
                <c:pt idx="99">
                  <c:v>1.581640680733299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70C2-4486-8042-C842F3C01778}"/>
            </c:ext>
          </c:extLst>
        </c:ser>
        <c:ser>
          <c:idx val="48"/>
          <c:order val="48"/>
          <c:tx>
            <c:strRef>
              <c:f>'3D - 1 (2)'!$H$52</c:f>
              <c:strCache>
                <c:ptCount val="1"/>
                <c:pt idx="0">
                  <c:v>24500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(2)'!$I$52:$DD$52</c:f>
              <c:numCache>
                <c:formatCode>0.00</c:formatCode>
                <c:ptCount val="100"/>
                <c:pt idx="0">
                  <c:v>38.674648664275878</c:v>
                </c:pt>
                <c:pt idx="1">
                  <c:v>38.299738912327001</c:v>
                </c:pt>
                <c:pt idx="2">
                  <c:v>37.924829160378117</c:v>
                </c:pt>
                <c:pt idx="3">
                  <c:v>37.54991940842924</c:v>
                </c:pt>
                <c:pt idx="4">
                  <c:v>37.175009656480356</c:v>
                </c:pt>
                <c:pt idx="5">
                  <c:v>36.800099904531479</c:v>
                </c:pt>
                <c:pt idx="6">
                  <c:v>36.425190152582601</c:v>
                </c:pt>
                <c:pt idx="7">
                  <c:v>36.050280400633717</c:v>
                </c:pt>
                <c:pt idx="8">
                  <c:v>35.675370648684833</c:v>
                </c:pt>
                <c:pt idx="9">
                  <c:v>35.300460896735956</c:v>
                </c:pt>
                <c:pt idx="10">
                  <c:v>34.925551144787079</c:v>
                </c:pt>
                <c:pt idx="11">
                  <c:v>34.550641392838195</c:v>
                </c:pt>
                <c:pt idx="12">
                  <c:v>34.175731640889317</c:v>
                </c:pt>
                <c:pt idx="13">
                  <c:v>33.80082188894044</c:v>
                </c:pt>
                <c:pt idx="14">
                  <c:v>33.425912136991556</c:v>
                </c:pt>
                <c:pt idx="15">
                  <c:v>33.051002385042672</c:v>
                </c:pt>
                <c:pt idx="16">
                  <c:v>32.676092633093795</c:v>
                </c:pt>
                <c:pt idx="17">
                  <c:v>32.301182881144918</c:v>
                </c:pt>
                <c:pt idx="18">
                  <c:v>31.926273129196034</c:v>
                </c:pt>
                <c:pt idx="19">
                  <c:v>31.551363377247149</c:v>
                </c:pt>
                <c:pt idx="20">
                  <c:v>31.176453625298276</c:v>
                </c:pt>
                <c:pt idx="21">
                  <c:v>30.801543873349392</c:v>
                </c:pt>
                <c:pt idx="22">
                  <c:v>30.426634121400507</c:v>
                </c:pt>
                <c:pt idx="23">
                  <c:v>30.051724369451627</c:v>
                </c:pt>
                <c:pt idx="24">
                  <c:v>29.67681461750275</c:v>
                </c:pt>
                <c:pt idx="25">
                  <c:v>29.301904865553869</c:v>
                </c:pt>
                <c:pt idx="26">
                  <c:v>28.926995113604988</c:v>
                </c:pt>
                <c:pt idx="27">
                  <c:v>28.552085361656104</c:v>
                </c:pt>
                <c:pt idx="28">
                  <c:v>28.177175609707231</c:v>
                </c:pt>
                <c:pt idx="29">
                  <c:v>27.802265857758346</c:v>
                </c:pt>
                <c:pt idx="30">
                  <c:v>27.427356105809466</c:v>
                </c:pt>
                <c:pt idx="31">
                  <c:v>27.052446353860585</c:v>
                </c:pt>
                <c:pt idx="32">
                  <c:v>26.677536601911708</c:v>
                </c:pt>
                <c:pt idx="33">
                  <c:v>26.302626849962827</c:v>
                </c:pt>
                <c:pt idx="34">
                  <c:v>25.927717098013943</c:v>
                </c:pt>
                <c:pt idx="35">
                  <c:v>25.552807346065062</c:v>
                </c:pt>
                <c:pt idx="36">
                  <c:v>25.177897594116185</c:v>
                </c:pt>
                <c:pt idx="37">
                  <c:v>24.802987842167305</c:v>
                </c:pt>
                <c:pt idx="38">
                  <c:v>24.428078090218424</c:v>
                </c:pt>
                <c:pt idx="39">
                  <c:v>24.053168338269543</c:v>
                </c:pt>
                <c:pt idx="40">
                  <c:v>23.678258586320666</c:v>
                </c:pt>
                <c:pt idx="41">
                  <c:v>23.303348834371782</c:v>
                </c:pt>
                <c:pt idx="42">
                  <c:v>22.928439082422901</c:v>
                </c:pt>
                <c:pt idx="43">
                  <c:v>22.553529330474021</c:v>
                </c:pt>
                <c:pt idx="44">
                  <c:v>22.17861957852514</c:v>
                </c:pt>
                <c:pt idx="45">
                  <c:v>21.803709826576263</c:v>
                </c:pt>
                <c:pt idx="46">
                  <c:v>21.428800074627382</c:v>
                </c:pt>
                <c:pt idx="47">
                  <c:v>21.053890322678502</c:v>
                </c:pt>
                <c:pt idx="48">
                  <c:v>20.678980570729621</c:v>
                </c:pt>
                <c:pt idx="49">
                  <c:v>20.304070818780737</c:v>
                </c:pt>
                <c:pt idx="50">
                  <c:v>19.929161066831856</c:v>
                </c:pt>
                <c:pt idx="51">
                  <c:v>19.554251314882972</c:v>
                </c:pt>
                <c:pt idx="52">
                  <c:v>19.179341562934091</c:v>
                </c:pt>
                <c:pt idx="53">
                  <c:v>18.804431810985207</c:v>
                </c:pt>
                <c:pt idx="54">
                  <c:v>18.429522059036326</c:v>
                </c:pt>
                <c:pt idx="55">
                  <c:v>18.054612307087442</c:v>
                </c:pt>
                <c:pt idx="56">
                  <c:v>17.679702555138562</c:v>
                </c:pt>
                <c:pt idx="57">
                  <c:v>17.304792803189681</c:v>
                </c:pt>
                <c:pt idx="58">
                  <c:v>16.929883051240797</c:v>
                </c:pt>
                <c:pt idx="59">
                  <c:v>16.554973299291913</c:v>
                </c:pt>
                <c:pt idx="60">
                  <c:v>16.180063547343032</c:v>
                </c:pt>
                <c:pt idx="61">
                  <c:v>15.805153795394148</c:v>
                </c:pt>
                <c:pt idx="62">
                  <c:v>15.430244043445267</c:v>
                </c:pt>
                <c:pt idx="63">
                  <c:v>15.055334291496381</c:v>
                </c:pt>
                <c:pt idx="64">
                  <c:v>14.680424539547499</c:v>
                </c:pt>
                <c:pt idx="65">
                  <c:v>14.305514787598618</c:v>
                </c:pt>
                <c:pt idx="66">
                  <c:v>13.930605035649734</c:v>
                </c:pt>
                <c:pt idx="67">
                  <c:v>13.555695283700853</c:v>
                </c:pt>
                <c:pt idx="68">
                  <c:v>13.180785531751971</c:v>
                </c:pt>
                <c:pt idx="69">
                  <c:v>12.805875779803086</c:v>
                </c:pt>
                <c:pt idx="70">
                  <c:v>12.430966027854206</c:v>
                </c:pt>
                <c:pt idx="71">
                  <c:v>12.056056275905323</c:v>
                </c:pt>
                <c:pt idx="72">
                  <c:v>11.681146523956439</c:v>
                </c:pt>
                <c:pt idx="73">
                  <c:v>11.306236772007557</c:v>
                </c:pt>
                <c:pt idx="74">
                  <c:v>10.931327020058674</c:v>
                </c:pt>
                <c:pt idx="75">
                  <c:v>10.556417268109794</c:v>
                </c:pt>
                <c:pt idx="76">
                  <c:v>10.181507516160911</c:v>
                </c:pt>
                <c:pt idx="77">
                  <c:v>9.8065977642120306</c:v>
                </c:pt>
                <c:pt idx="78">
                  <c:v>9.4316880122631481</c:v>
                </c:pt>
                <c:pt idx="79">
                  <c:v>9.0567782603142675</c:v>
                </c:pt>
                <c:pt idx="80">
                  <c:v>8.681868508365385</c:v>
                </c:pt>
                <c:pt idx="81">
                  <c:v>8.3069587564165044</c:v>
                </c:pt>
                <c:pt idx="82">
                  <c:v>7.932049004467622</c:v>
                </c:pt>
                <c:pt idx="83">
                  <c:v>7.5571392525187404</c:v>
                </c:pt>
                <c:pt idx="84">
                  <c:v>7.1822295005698598</c:v>
                </c:pt>
                <c:pt idx="85">
                  <c:v>6.8073197486209782</c:v>
                </c:pt>
                <c:pt idx="86">
                  <c:v>6.4324099966720967</c:v>
                </c:pt>
                <c:pt idx="87">
                  <c:v>6.0575002447232151</c:v>
                </c:pt>
                <c:pt idx="88">
                  <c:v>5.6825904927743336</c:v>
                </c:pt>
                <c:pt idx="89">
                  <c:v>5.307680740825452</c:v>
                </c:pt>
                <c:pt idx="90">
                  <c:v>4.9327709888765705</c:v>
                </c:pt>
                <c:pt idx="91">
                  <c:v>4.557861236927689</c:v>
                </c:pt>
                <c:pt idx="92">
                  <c:v>4.1829514849788074</c:v>
                </c:pt>
                <c:pt idx="93">
                  <c:v>3.8080417330299259</c:v>
                </c:pt>
                <c:pt idx="94">
                  <c:v>3.4331319810810443</c:v>
                </c:pt>
                <c:pt idx="95">
                  <c:v>3.0582222291321628</c:v>
                </c:pt>
                <c:pt idx="96">
                  <c:v>2.6833124771832813</c:v>
                </c:pt>
                <c:pt idx="97">
                  <c:v>2.3084027252343997</c:v>
                </c:pt>
                <c:pt idx="98">
                  <c:v>1.9334929732855182</c:v>
                </c:pt>
                <c:pt idx="99">
                  <c:v>1.5585832213366366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0C2-4486-8042-C842F3C01778}"/>
            </c:ext>
          </c:extLst>
        </c:ser>
        <c:ser>
          <c:idx val="49"/>
          <c:order val="49"/>
          <c:tx>
            <c:strRef>
              <c:f>'3D - 1 (2)'!$H$53</c:f>
              <c:strCache>
                <c:ptCount val="1"/>
                <c:pt idx="0">
                  <c:v>25000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(2)'!$I$53:$DD$53</c:f>
              <c:numCache>
                <c:formatCode>0.00</c:formatCode>
                <c:ptCount val="100"/>
                <c:pt idx="0">
                  <c:v>38.808645347648316</c:v>
                </c:pt>
                <c:pt idx="1">
                  <c:v>38.432158894171842</c:v>
                </c:pt>
                <c:pt idx="2">
                  <c:v>38.055672440695361</c:v>
                </c:pt>
                <c:pt idx="3">
                  <c:v>37.679185987218872</c:v>
                </c:pt>
                <c:pt idx="4">
                  <c:v>37.302699533742384</c:v>
                </c:pt>
                <c:pt idx="5">
                  <c:v>36.92621308026591</c:v>
                </c:pt>
                <c:pt idx="6">
                  <c:v>36.549726626789429</c:v>
                </c:pt>
                <c:pt idx="7">
                  <c:v>36.173240173312941</c:v>
                </c:pt>
                <c:pt idx="8">
                  <c:v>35.79675371983646</c:v>
                </c:pt>
                <c:pt idx="9">
                  <c:v>35.420267266359978</c:v>
                </c:pt>
                <c:pt idx="10">
                  <c:v>35.043780812883497</c:v>
                </c:pt>
                <c:pt idx="11">
                  <c:v>34.667294359407016</c:v>
                </c:pt>
                <c:pt idx="12">
                  <c:v>34.290807905930535</c:v>
                </c:pt>
                <c:pt idx="13">
                  <c:v>33.914321452454054</c:v>
                </c:pt>
                <c:pt idx="14">
                  <c:v>33.537834998977566</c:v>
                </c:pt>
                <c:pt idx="15">
                  <c:v>33.161348545501085</c:v>
                </c:pt>
                <c:pt idx="16">
                  <c:v>32.784862092024603</c:v>
                </c:pt>
                <c:pt idx="17">
                  <c:v>32.408375638548122</c:v>
                </c:pt>
                <c:pt idx="18">
                  <c:v>32.031889185071641</c:v>
                </c:pt>
                <c:pt idx="19">
                  <c:v>31.655402731595156</c:v>
                </c:pt>
                <c:pt idx="20">
                  <c:v>31.278916278118679</c:v>
                </c:pt>
                <c:pt idx="21">
                  <c:v>30.902429824642194</c:v>
                </c:pt>
                <c:pt idx="22">
                  <c:v>30.525943371165706</c:v>
                </c:pt>
                <c:pt idx="23">
                  <c:v>30.149456917689225</c:v>
                </c:pt>
                <c:pt idx="24">
                  <c:v>29.772970464212744</c:v>
                </c:pt>
                <c:pt idx="25">
                  <c:v>29.396484010736263</c:v>
                </c:pt>
                <c:pt idx="26">
                  <c:v>29.019997557259778</c:v>
                </c:pt>
                <c:pt idx="27">
                  <c:v>28.643511103783297</c:v>
                </c:pt>
                <c:pt idx="28">
                  <c:v>28.267024650306819</c:v>
                </c:pt>
                <c:pt idx="29">
                  <c:v>27.890538196830335</c:v>
                </c:pt>
                <c:pt idx="30">
                  <c:v>27.514051743353853</c:v>
                </c:pt>
                <c:pt idx="31">
                  <c:v>27.137565289877365</c:v>
                </c:pt>
                <c:pt idx="32">
                  <c:v>26.761078836400888</c:v>
                </c:pt>
                <c:pt idx="33">
                  <c:v>26.384592382924403</c:v>
                </c:pt>
                <c:pt idx="34">
                  <c:v>26.008105929447922</c:v>
                </c:pt>
                <c:pt idx="35">
                  <c:v>25.631619475971437</c:v>
                </c:pt>
                <c:pt idx="36">
                  <c:v>25.25513302249496</c:v>
                </c:pt>
                <c:pt idx="37">
                  <c:v>24.878646569018475</c:v>
                </c:pt>
                <c:pt idx="38">
                  <c:v>24.502160115541994</c:v>
                </c:pt>
                <c:pt idx="39">
                  <c:v>24.125673662065509</c:v>
                </c:pt>
                <c:pt idx="40">
                  <c:v>23.749187208589031</c:v>
                </c:pt>
                <c:pt idx="41">
                  <c:v>23.372700755112543</c:v>
                </c:pt>
                <c:pt idx="42">
                  <c:v>22.996214301636062</c:v>
                </c:pt>
                <c:pt idx="43">
                  <c:v>22.619727848159581</c:v>
                </c:pt>
                <c:pt idx="44">
                  <c:v>22.2432413946831</c:v>
                </c:pt>
                <c:pt idx="45">
                  <c:v>21.866754941206615</c:v>
                </c:pt>
                <c:pt idx="46">
                  <c:v>21.490268487730134</c:v>
                </c:pt>
                <c:pt idx="47">
                  <c:v>21.113782034253649</c:v>
                </c:pt>
                <c:pt idx="48">
                  <c:v>20.737295580777168</c:v>
                </c:pt>
                <c:pt idx="49">
                  <c:v>20.360809127300683</c:v>
                </c:pt>
                <c:pt idx="50">
                  <c:v>19.984322673824199</c:v>
                </c:pt>
                <c:pt idx="51">
                  <c:v>19.607836220347714</c:v>
                </c:pt>
                <c:pt idx="52">
                  <c:v>19.231349766871229</c:v>
                </c:pt>
                <c:pt idx="53">
                  <c:v>18.854863313394745</c:v>
                </c:pt>
                <c:pt idx="54">
                  <c:v>18.478376859918264</c:v>
                </c:pt>
                <c:pt idx="55">
                  <c:v>18.101890406441775</c:v>
                </c:pt>
                <c:pt idx="56">
                  <c:v>17.725403952965291</c:v>
                </c:pt>
                <c:pt idx="57">
                  <c:v>17.34891749948881</c:v>
                </c:pt>
                <c:pt idx="58">
                  <c:v>16.972431046012325</c:v>
                </c:pt>
                <c:pt idx="59">
                  <c:v>16.595944592535837</c:v>
                </c:pt>
                <c:pt idx="60">
                  <c:v>16.219458139059356</c:v>
                </c:pt>
                <c:pt idx="61">
                  <c:v>15.842971685582869</c:v>
                </c:pt>
                <c:pt idx="62">
                  <c:v>15.466485232106386</c:v>
                </c:pt>
                <c:pt idx="63">
                  <c:v>15.0899987786299</c:v>
                </c:pt>
                <c:pt idx="64">
                  <c:v>14.713512325153417</c:v>
                </c:pt>
                <c:pt idx="65">
                  <c:v>14.337025871676934</c:v>
                </c:pt>
                <c:pt idx="66">
                  <c:v>13.960539418200446</c:v>
                </c:pt>
                <c:pt idx="67">
                  <c:v>13.584052964723963</c:v>
                </c:pt>
                <c:pt idx="68">
                  <c:v>13.20756651124748</c:v>
                </c:pt>
                <c:pt idx="69">
                  <c:v>12.831080057770993</c:v>
                </c:pt>
                <c:pt idx="70">
                  <c:v>12.454593604294509</c:v>
                </c:pt>
                <c:pt idx="71">
                  <c:v>12.078107150818026</c:v>
                </c:pt>
                <c:pt idx="72">
                  <c:v>11.701620697341541</c:v>
                </c:pt>
                <c:pt idx="73">
                  <c:v>11.325134243865055</c:v>
                </c:pt>
                <c:pt idx="74">
                  <c:v>10.948647790388572</c:v>
                </c:pt>
                <c:pt idx="75">
                  <c:v>10.572161336912087</c:v>
                </c:pt>
                <c:pt idx="76">
                  <c:v>10.195674883435604</c:v>
                </c:pt>
                <c:pt idx="77">
                  <c:v>9.8191884299591194</c:v>
                </c:pt>
                <c:pt idx="78">
                  <c:v>9.4427019764826365</c:v>
                </c:pt>
                <c:pt idx="79">
                  <c:v>9.0662155230061519</c:v>
                </c:pt>
                <c:pt idx="80">
                  <c:v>8.6897290695296689</c:v>
                </c:pt>
                <c:pt idx="81">
                  <c:v>8.313242616053186</c:v>
                </c:pt>
                <c:pt idx="82">
                  <c:v>7.9367561625767031</c:v>
                </c:pt>
                <c:pt idx="83">
                  <c:v>7.5602697091002193</c:v>
                </c:pt>
                <c:pt idx="84">
                  <c:v>7.1837832556237364</c:v>
                </c:pt>
                <c:pt idx="85">
                  <c:v>6.8072968021472517</c:v>
                </c:pt>
                <c:pt idx="86">
                  <c:v>6.4308103486707688</c:v>
                </c:pt>
                <c:pt idx="87">
                  <c:v>6.0543238951942859</c:v>
                </c:pt>
                <c:pt idx="88">
                  <c:v>5.6778374417178021</c:v>
                </c:pt>
                <c:pt idx="89">
                  <c:v>5.3013509882413175</c:v>
                </c:pt>
                <c:pt idx="90">
                  <c:v>4.9248645347648345</c:v>
                </c:pt>
                <c:pt idx="91">
                  <c:v>4.5483780812883516</c:v>
                </c:pt>
                <c:pt idx="92">
                  <c:v>4.1718916278118678</c:v>
                </c:pt>
                <c:pt idx="93">
                  <c:v>3.7954051743353845</c:v>
                </c:pt>
                <c:pt idx="94">
                  <c:v>3.4189187208589011</c:v>
                </c:pt>
                <c:pt idx="95">
                  <c:v>3.0424322673824173</c:v>
                </c:pt>
                <c:pt idx="96">
                  <c:v>2.6659458139059344</c:v>
                </c:pt>
                <c:pt idx="97">
                  <c:v>2.2894593604294506</c:v>
                </c:pt>
                <c:pt idx="98">
                  <c:v>1.9129729069529671</c:v>
                </c:pt>
                <c:pt idx="99">
                  <c:v>1.5364864534764835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70C2-4486-8042-C842F3C01778}"/>
            </c:ext>
          </c:extLst>
        </c:ser>
        <c:ser>
          <c:idx val="50"/>
          <c:order val="50"/>
          <c:tx>
            <c:strRef>
              <c:f>'3D - 1 (2)'!$H$54</c:f>
              <c:strCache>
                <c:ptCount val="1"/>
                <c:pt idx="0">
                  <c:v>25500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(2)'!$I$54:$DD$54</c:f>
              <c:numCache>
                <c:formatCode>0.00</c:formatCode>
                <c:ptCount val="100"/>
                <c:pt idx="0">
                  <c:v>38.941091519783008</c:v>
                </c:pt>
                <c:pt idx="1">
                  <c:v>38.563053153604791</c:v>
                </c:pt>
                <c:pt idx="2">
                  <c:v>38.185014787426567</c:v>
                </c:pt>
                <c:pt idx="3">
                  <c:v>37.806976421248343</c:v>
                </c:pt>
                <c:pt idx="4">
                  <c:v>37.42893805507012</c:v>
                </c:pt>
                <c:pt idx="5">
                  <c:v>37.05089968889191</c:v>
                </c:pt>
                <c:pt idx="6">
                  <c:v>36.672861322713679</c:v>
                </c:pt>
                <c:pt idx="7">
                  <c:v>36.294822956535455</c:v>
                </c:pt>
                <c:pt idx="8">
                  <c:v>35.916784590357238</c:v>
                </c:pt>
                <c:pt idx="9">
                  <c:v>35.538746224179022</c:v>
                </c:pt>
                <c:pt idx="10">
                  <c:v>35.160707858000798</c:v>
                </c:pt>
                <c:pt idx="11">
                  <c:v>34.782669491822574</c:v>
                </c:pt>
                <c:pt idx="12">
                  <c:v>34.404631125644357</c:v>
                </c:pt>
                <c:pt idx="13">
                  <c:v>34.026592759466133</c:v>
                </c:pt>
                <c:pt idx="14">
                  <c:v>33.64855439328791</c:v>
                </c:pt>
                <c:pt idx="15">
                  <c:v>33.270516027109686</c:v>
                </c:pt>
                <c:pt idx="16">
                  <c:v>32.892477660931469</c:v>
                </c:pt>
                <c:pt idx="17">
                  <c:v>32.514439294753252</c:v>
                </c:pt>
                <c:pt idx="18">
                  <c:v>32.136400928575029</c:v>
                </c:pt>
                <c:pt idx="19">
                  <c:v>31.758362562396801</c:v>
                </c:pt>
                <c:pt idx="20">
                  <c:v>31.380324196218584</c:v>
                </c:pt>
                <c:pt idx="21">
                  <c:v>31.002285830040361</c:v>
                </c:pt>
                <c:pt idx="22">
                  <c:v>30.624247463862137</c:v>
                </c:pt>
                <c:pt idx="23">
                  <c:v>30.24620909768392</c:v>
                </c:pt>
                <c:pt idx="24">
                  <c:v>29.8681707315057</c:v>
                </c:pt>
                <c:pt idx="25">
                  <c:v>29.490132365327476</c:v>
                </c:pt>
                <c:pt idx="26">
                  <c:v>29.112093999149256</c:v>
                </c:pt>
                <c:pt idx="27">
                  <c:v>28.734055632971032</c:v>
                </c:pt>
                <c:pt idx="28">
                  <c:v>28.356017266792811</c:v>
                </c:pt>
                <c:pt idx="29">
                  <c:v>27.977978900614591</c:v>
                </c:pt>
                <c:pt idx="30">
                  <c:v>27.599940534436367</c:v>
                </c:pt>
                <c:pt idx="31">
                  <c:v>27.221902168258143</c:v>
                </c:pt>
                <c:pt idx="32">
                  <c:v>26.84386380207993</c:v>
                </c:pt>
                <c:pt idx="33">
                  <c:v>26.465825435901703</c:v>
                </c:pt>
                <c:pt idx="34">
                  <c:v>26.087787069723486</c:v>
                </c:pt>
                <c:pt idx="35">
                  <c:v>25.709748703545262</c:v>
                </c:pt>
                <c:pt idx="36">
                  <c:v>25.331710337367042</c:v>
                </c:pt>
                <c:pt idx="37">
                  <c:v>24.953671971188822</c:v>
                </c:pt>
                <c:pt idx="38">
                  <c:v>24.575633605010598</c:v>
                </c:pt>
                <c:pt idx="39">
                  <c:v>24.197595238832374</c:v>
                </c:pt>
                <c:pt idx="40">
                  <c:v>23.819556872654157</c:v>
                </c:pt>
                <c:pt idx="41">
                  <c:v>23.441518506475933</c:v>
                </c:pt>
                <c:pt idx="42">
                  <c:v>23.06348014029771</c:v>
                </c:pt>
                <c:pt idx="43">
                  <c:v>22.685441774119489</c:v>
                </c:pt>
                <c:pt idx="44">
                  <c:v>22.307403407941266</c:v>
                </c:pt>
                <c:pt idx="45">
                  <c:v>21.929365041763045</c:v>
                </c:pt>
                <c:pt idx="46">
                  <c:v>21.551326675584821</c:v>
                </c:pt>
                <c:pt idx="47">
                  <c:v>21.173288309406608</c:v>
                </c:pt>
                <c:pt idx="48">
                  <c:v>20.795249943228384</c:v>
                </c:pt>
                <c:pt idx="49">
                  <c:v>20.417211577050161</c:v>
                </c:pt>
                <c:pt idx="50">
                  <c:v>20.039173210871937</c:v>
                </c:pt>
                <c:pt idx="51">
                  <c:v>19.661134844693713</c:v>
                </c:pt>
                <c:pt idx="52">
                  <c:v>19.283096478515489</c:v>
                </c:pt>
                <c:pt idx="53">
                  <c:v>18.905058112337265</c:v>
                </c:pt>
                <c:pt idx="54">
                  <c:v>18.527019746159041</c:v>
                </c:pt>
                <c:pt idx="55">
                  <c:v>18.148981379980818</c:v>
                </c:pt>
                <c:pt idx="56">
                  <c:v>17.770943013802594</c:v>
                </c:pt>
                <c:pt idx="57">
                  <c:v>17.39290464762437</c:v>
                </c:pt>
                <c:pt idx="58">
                  <c:v>17.014866281446146</c:v>
                </c:pt>
                <c:pt idx="59">
                  <c:v>16.636827915267926</c:v>
                </c:pt>
                <c:pt idx="60">
                  <c:v>16.258789549089702</c:v>
                </c:pt>
                <c:pt idx="61">
                  <c:v>15.880751182911476</c:v>
                </c:pt>
                <c:pt idx="62">
                  <c:v>15.502712816733252</c:v>
                </c:pt>
                <c:pt idx="63">
                  <c:v>15.124674450555029</c:v>
                </c:pt>
                <c:pt idx="64">
                  <c:v>14.746636084376807</c:v>
                </c:pt>
                <c:pt idx="65">
                  <c:v>14.368597718198583</c:v>
                </c:pt>
                <c:pt idx="66">
                  <c:v>13.990559352020359</c:v>
                </c:pt>
                <c:pt idx="67">
                  <c:v>13.612520985842137</c:v>
                </c:pt>
                <c:pt idx="68">
                  <c:v>13.234482619663913</c:v>
                </c:pt>
                <c:pt idx="69">
                  <c:v>12.856444253485689</c:v>
                </c:pt>
                <c:pt idx="70">
                  <c:v>12.478405887307465</c:v>
                </c:pt>
                <c:pt idx="71">
                  <c:v>12.100367521129243</c:v>
                </c:pt>
                <c:pt idx="72">
                  <c:v>11.722329154951019</c:v>
                </c:pt>
                <c:pt idx="73">
                  <c:v>11.344290788772794</c:v>
                </c:pt>
                <c:pt idx="74">
                  <c:v>10.96625242259457</c:v>
                </c:pt>
                <c:pt idx="75">
                  <c:v>10.588214056416346</c:v>
                </c:pt>
                <c:pt idx="76">
                  <c:v>10.210175690238126</c:v>
                </c:pt>
                <c:pt idx="77">
                  <c:v>9.8321373240599019</c:v>
                </c:pt>
                <c:pt idx="78">
                  <c:v>9.4540989578816799</c:v>
                </c:pt>
                <c:pt idx="79">
                  <c:v>9.076060591703456</c:v>
                </c:pt>
                <c:pt idx="80">
                  <c:v>8.698022225525234</c:v>
                </c:pt>
                <c:pt idx="81">
                  <c:v>8.3199838593470137</c:v>
                </c:pt>
                <c:pt idx="82">
                  <c:v>7.9419454931687898</c:v>
                </c:pt>
                <c:pt idx="83">
                  <c:v>7.5639071269905678</c:v>
                </c:pt>
                <c:pt idx="84">
                  <c:v>7.1858687608123448</c:v>
                </c:pt>
                <c:pt idx="85">
                  <c:v>6.8078303946341219</c:v>
                </c:pt>
                <c:pt idx="86">
                  <c:v>6.4297920284559007</c:v>
                </c:pt>
                <c:pt idx="87">
                  <c:v>6.0517536622776777</c:v>
                </c:pt>
                <c:pt idx="88">
                  <c:v>5.6737152960994557</c:v>
                </c:pt>
                <c:pt idx="89">
                  <c:v>5.295676929921231</c:v>
                </c:pt>
                <c:pt idx="90">
                  <c:v>4.9176385637430098</c:v>
                </c:pt>
                <c:pt idx="91">
                  <c:v>4.5396001975647868</c:v>
                </c:pt>
                <c:pt idx="92">
                  <c:v>4.1615618313865648</c:v>
                </c:pt>
                <c:pt idx="93">
                  <c:v>3.7835234652083423</c:v>
                </c:pt>
                <c:pt idx="94">
                  <c:v>3.4054850990301198</c:v>
                </c:pt>
                <c:pt idx="95">
                  <c:v>3.0274467328518968</c:v>
                </c:pt>
                <c:pt idx="96">
                  <c:v>2.6494083666736743</c:v>
                </c:pt>
                <c:pt idx="97">
                  <c:v>2.2713700004954522</c:v>
                </c:pt>
                <c:pt idx="98">
                  <c:v>1.8933316343172295</c:v>
                </c:pt>
                <c:pt idx="99">
                  <c:v>1.5152932681390068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70C2-4486-8042-C842F3C01778}"/>
            </c:ext>
          </c:extLst>
        </c:ser>
        <c:ser>
          <c:idx val="51"/>
          <c:order val="51"/>
          <c:tx>
            <c:strRef>
              <c:f>'3D - 1 (2)'!$H$55</c:f>
              <c:strCache>
                <c:ptCount val="1"/>
                <c:pt idx="0">
                  <c:v>26000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(2)'!$I$55:$DD$55</c:f>
              <c:numCache>
                <c:formatCode>0.00</c:formatCode>
                <c:ptCount val="100"/>
                <c:pt idx="0">
                  <c:v>39.072020072925518</c:v>
                </c:pt>
                <c:pt idx="1">
                  <c:v>38.692453718350109</c:v>
                </c:pt>
                <c:pt idx="2">
                  <c:v>38.312887363774699</c:v>
                </c:pt>
                <c:pt idx="3">
                  <c:v>37.93332100919929</c:v>
                </c:pt>
                <c:pt idx="4">
                  <c:v>37.553754654623887</c:v>
                </c:pt>
                <c:pt idx="5">
                  <c:v>37.174188300048478</c:v>
                </c:pt>
                <c:pt idx="6">
                  <c:v>36.794621945473068</c:v>
                </c:pt>
                <c:pt idx="7">
                  <c:v>36.415055590897659</c:v>
                </c:pt>
                <c:pt idx="8">
                  <c:v>36.035489236322249</c:v>
                </c:pt>
                <c:pt idx="9">
                  <c:v>35.655922881746847</c:v>
                </c:pt>
                <c:pt idx="10">
                  <c:v>35.276356527171437</c:v>
                </c:pt>
                <c:pt idx="11">
                  <c:v>34.896790172596027</c:v>
                </c:pt>
                <c:pt idx="12">
                  <c:v>34.517223818020625</c:v>
                </c:pt>
                <c:pt idx="13">
                  <c:v>34.137657463445215</c:v>
                </c:pt>
                <c:pt idx="14">
                  <c:v>33.758091108869806</c:v>
                </c:pt>
                <c:pt idx="15">
                  <c:v>33.378524754294396</c:v>
                </c:pt>
                <c:pt idx="16">
                  <c:v>32.998958399718987</c:v>
                </c:pt>
                <c:pt idx="17">
                  <c:v>32.619392045143577</c:v>
                </c:pt>
                <c:pt idx="18">
                  <c:v>32.239825690568175</c:v>
                </c:pt>
                <c:pt idx="19">
                  <c:v>31.860259335992765</c:v>
                </c:pt>
                <c:pt idx="20">
                  <c:v>31.480692981417359</c:v>
                </c:pt>
                <c:pt idx="21">
                  <c:v>31.101126626841946</c:v>
                </c:pt>
                <c:pt idx="22">
                  <c:v>30.721560272266537</c:v>
                </c:pt>
                <c:pt idx="23">
                  <c:v>30.341993917691131</c:v>
                </c:pt>
                <c:pt idx="24">
                  <c:v>29.962427563115725</c:v>
                </c:pt>
                <c:pt idx="25">
                  <c:v>29.582861208540315</c:v>
                </c:pt>
                <c:pt idx="26">
                  <c:v>29.203294853964906</c:v>
                </c:pt>
                <c:pt idx="27">
                  <c:v>28.823728499389496</c:v>
                </c:pt>
                <c:pt idx="28">
                  <c:v>28.444162144814094</c:v>
                </c:pt>
                <c:pt idx="29">
                  <c:v>28.064595790238684</c:v>
                </c:pt>
                <c:pt idx="30">
                  <c:v>27.685029435663274</c:v>
                </c:pt>
                <c:pt idx="31">
                  <c:v>27.305463081087865</c:v>
                </c:pt>
                <c:pt idx="32">
                  <c:v>26.925896726512462</c:v>
                </c:pt>
                <c:pt idx="33">
                  <c:v>26.546330371937053</c:v>
                </c:pt>
                <c:pt idx="34">
                  <c:v>26.166764017361643</c:v>
                </c:pt>
                <c:pt idx="35">
                  <c:v>25.78719766278623</c:v>
                </c:pt>
                <c:pt idx="36">
                  <c:v>25.407631308210824</c:v>
                </c:pt>
                <c:pt idx="37">
                  <c:v>25.028064953635418</c:v>
                </c:pt>
                <c:pt idx="38">
                  <c:v>24.648498599060009</c:v>
                </c:pt>
                <c:pt idx="39">
                  <c:v>24.268932244484599</c:v>
                </c:pt>
                <c:pt idx="40">
                  <c:v>23.889365889909193</c:v>
                </c:pt>
                <c:pt idx="41">
                  <c:v>23.509799535333784</c:v>
                </c:pt>
                <c:pt idx="42">
                  <c:v>23.130233180758378</c:v>
                </c:pt>
                <c:pt idx="43">
                  <c:v>22.750666826182968</c:v>
                </c:pt>
                <c:pt idx="44">
                  <c:v>22.371100471607559</c:v>
                </c:pt>
                <c:pt idx="45">
                  <c:v>21.991534117032153</c:v>
                </c:pt>
                <c:pt idx="46">
                  <c:v>21.611967762456739</c:v>
                </c:pt>
                <c:pt idx="47">
                  <c:v>21.232401407881337</c:v>
                </c:pt>
                <c:pt idx="48">
                  <c:v>20.852835053305931</c:v>
                </c:pt>
                <c:pt idx="49">
                  <c:v>20.473268698730514</c:v>
                </c:pt>
                <c:pt idx="50">
                  <c:v>20.093702344155105</c:v>
                </c:pt>
                <c:pt idx="51">
                  <c:v>19.714135989579695</c:v>
                </c:pt>
                <c:pt idx="52">
                  <c:v>19.334569635004286</c:v>
                </c:pt>
                <c:pt idx="53">
                  <c:v>18.955003280428873</c:v>
                </c:pt>
                <c:pt idx="54">
                  <c:v>18.575436925853467</c:v>
                </c:pt>
                <c:pt idx="55">
                  <c:v>18.195870571278054</c:v>
                </c:pt>
                <c:pt idx="56">
                  <c:v>17.816304216702644</c:v>
                </c:pt>
                <c:pt idx="57">
                  <c:v>17.436737862127234</c:v>
                </c:pt>
                <c:pt idx="58">
                  <c:v>17.057171507551821</c:v>
                </c:pt>
                <c:pt idx="59">
                  <c:v>16.677605152976412</c:v>
                </c:pt>
                <c:pt idx="60">
                  <c:v>16.298038798401006</c:v>
                </c:pt>
                <c:pt idx="61">
                  <c:v>15.918472443825593</c:v>
                </c:pt>
                <c:pt idx="62">
                  <c:v>15.538906089250181</c:v>
                </c:pt>
                <c:pt idx="63">
                  <c:v>15.159339734674772</c:v>
                </c:pt>
                <c:pt idx="64">
                  <c:v>14.779773380099362</c:v>
                </c:pt>
                <c:pt idx="65">
                  <c:v>14.400207025523951</c:v>
                </c:pt>
                <c:pt idx="66">
                  <c:v>14.020640670948541</c:v>
                </c:pt>
                <c:pt idx="67">
                  <c:v>13.64107431637313</c:v>
                </c:pt>
                <c:pt idx="68">
                  <c:v>13.261507961797721</c:v>
                </c:pt>
                <c:pt idx="69">
                  <c:v>12.881941607222311</c:v>
                </c:pt>
                <c:pt idx="70">
                  <c:v>12.5023752526469</c:v>
                </c:pt>
                <c:pt idx="71">
                  <c:v>12.12280889807149</c:v>
                </c:pt>
                <c:pt idx="72">
                  <c:v>11.743242543496079</c:v>
                </c:pt>
                <c:pt idx="73">
                  <c:v>11.363676188920667</c:v>
                </c:pt>
                <c:pt idx="74">
                  <c:v>10.98410983434526</c:v>
                </c:pt>
                <c:pt idx="75">
                  <c:v>10.604543479769848</c:v>
                </c:pt>
                <c:pt idx="76">
                  <c:v>10.224977125194439</c:v>
                </c:pt>
                <c:pt idx="77">
                  <c:v>9.8454107706190293</c:v>
                </c:pt>
                <c:pt idx="78">
                  <c:v>9.4658444160436197</c:v>
                </c:pt>
                <c:pt idx="79">
                  <c:v>9.0862780614682102</c:v>
                </c:pt>
                <c:pt idx="80">
                  <c:v>8.7067117068928006</c:v>
                </c:pt>
                <c:pt idx="81">
                  <c:v>8.3271453523173928</c:v>
                </c:pt>
                <c:pt idx="82">
                  <c:v>7.9475789977419842</c:v>
                </c:pt>
                <c:pt idx="83">
                  <c:v>7.5680126431665737</c:v>
                </c:pt>
                <c:pt idx="84">
                  <c:v>7.1884462885911642</c:v>
                </c:pt>
                <c:pt idx="85">
                  <c:v>6.8088799340157555</c:v>
                </c:pt>
                <c:pt idx="86">
                  <c:v>6.429313579440346</c:v>
                </c:pt>
                <c:pt idx="87">
                  <c:v>6.0497472248649373</c:v>
                </c:pt>
                <c:pt idx="88">
                  <c:v>5.6701808702895269</c:v>
                </c:pt>
                <c:pt idx="89">
                  <c:v>5.2906145157141182</c:v>
                </c:pt>
                <c:pt idx="90">
                  <c:v>4.9110481611387078</c:v>
                </c:pt>
                <c:pt idx="91">
                  <c:v>4.5314818065633</c:v>
                </c:pt>
                <c:pt idx="92">
                  <c:v>4.1519154519878896</c:v>
                </c:pt>
                <c:pt idx="93">
                  <c:v>3.7723490974124809</c:v>
                </c:pt>
                <c:pt idx="94">
                  <c:v>3.3927827428370714</c:v>
                </c:pt>
                <c:pt idx="95">
                  <c:v>3.0132163882616623</c:v>
                </c:pt>
                <c:pt idx="96">
                  <c:v>2.6336500336862532</c:v>
                </c:pt>
                <c:pt idx="97">
                  <c:v>2.2540836791108432</c:v>
                </c:pt>
                <c:pt idx="98">
                  <c:v>1.8745173245354341</c:v>
                </c:pt>
                <c:pt idx="99">
                  <c:v>1.4949509699600247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70C2-4486-8042-C842F3C01778}"/>
            </c:ext>
          </c:extLst>
        </c:ser>
        <c:ser>
          <c:idx val="52"/>
          <c:order val="52"/>
          <c:tx>
            <c:strRef>
              <c:f>'3D - 1 (2)'!$H$56</c:f>
              <c:strCache>
                <c:ptCount val="1"/>
                <c:pt idx="0">
                  <c:v>26500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(2)'!$I$56:$DD$56</c:f>
              <c:numCache>
                <c:formatCode>0.00</c:formatCode>
                <c:ptCount val="100"/>
                <c:pt idx="0">
                  <c:v>39.201463333754255</c:v>
                </c:pt>
                <c:pt idx="1">
                  <c:v>38.820392096643133</c:v>
                </c:pt>
                <c:pt idx="2">
                  <c:v>38.439320859532003</c:v>
                </c:pt>
                <c:pt idx="3">
                  <c:v>38.058249622420881</c:v>
                </c:pt>
                <c:pt idx="4">
                  <c:v>37.677178385309745</c:v>
                </c:pt>
                <c:pt idx="5">
                  <c:v>37.296107148198629</c:v>
                </c:pt>
                <c:pt idx="6">
                  <c:v>36.9150359110875</c:v>
                </c:pt>
                <c:pt idx="7">
                  <c:v>36.533964673976371</c:v>
                </c:pt>
                <c:pt idx="8">
                  <c:v>36.152893436865241</c:v>
                </c:pt>
                <c:pt idx="9">
                  <c:v>35.771822199754119</c:v>
                </c:pt>
                <c:pt idx="10">
                  <c:v>35.39075096264299</c:v>
                </c:pt>
                <c:pt idx="11">
                  <c:v>35.009679725531861</c:v>
                </c:pt>
                <c:pt idx="12">
                  <c:v>34.628608488420738</c:v>
                </c:pt>
                <c:pt idx="13">
                  <c:v>34.247537251309616</c:v>
                </c:pt>
                <c:pt idx="14">
                  <c:v>33.866466014198487</c:v>
                </c:pt>
                <c:pt idx="15">
                  <c:v>33.485394777087357</c:v>
                </c:pt>
                <c:pt idx="16">
                  <c:v>33.104323539976235</c:v>
                </c:pt>
                <c:pt idx="17">
                  <c:v>32.723252302865106</c:v>
                </c:pt>
                <c:pt idx="18">
                  <c:v>32.342181065753984</c:v>
                </c:pt>
                <c:pt idx="19">
                  <c:v>31.961109828642851</c:v>
                </c:pt>
                <c:pt idx="20">
                  <c:v>31.580038591531729</c:v>
                </c:pt>
                <c:pt idx="21">
                  <c:v>31.198967354420599</c:v>
                </c:pt>
                <c:pt idx="22">
                  <c:v>30.817896117309473</c:v>
                </c:pt>
                <c:pt idx="23">
                  <c:v>30.436824880198344</c:v>
                </c:pt>
                <c:pt idx="24">
                  <c:v>30.055753643087222</c:v>
                </c:pt>
                <c:pt idx="25">
                  <c:v>29.674682405976096</c:v>
                </c:pt>
                <c:pt idx="26">
                  <c:v>29.293611168864967</c:v>
                </c:pt>
                <c:pt idx="27">
                  <c:v>28.912539931753841</c:v>
                </c:pt>
                <c:pt idx="28">
                  <c:v>28.531468694642712</c:v>
                </c:pt>
                <c:pt idx="29">
                  <c:v>28.150397457531586</c:v>
                </c:pt>
                <c:pt idx="30">
                  <c:v>27.76932622042046</c:v>
                </c:pt>
                <c:pt idx="31">
                  <c:v>27.388254983309331</c:v>
                </c:pt>
                <c:pt idx="32">
                  <c:v>27.007183746198208</c:v>
                </c:pt>
                <c:pt idx="33">
                  <c:v>26.626112509087079</c:v>
                </c:pt>
                <c:pt idx="34">
                  <c:v>26.245041271975953</c:v>
                </c:pt>
                <c:pt idx="35">
                  <c:v>25.863970034864824</c:v>
                </c:pt>
                <c:pt idx="36">
                  <c:v>25.482898797753702</c:v>
                </c:pt>
                <c:pt idx="37">
                  <c:v>25.101827560642576</c:v>
                </c:pt>
                <c:pt idx="38">
                  <c:v>24.720756323531447</c:v>
                </c:pt>
                <c:pt idx="39">
                  <c:v>24.339685086420321</c:v>
                </c:pt>
                <c:pt idx="40">
                  <c:v>23.958613849309195</c:v>
                </c:pt>
                <c:pt idx="41">
                  <c:v>23.577542612198069</c:v>
                </c:pt>
                <c:pt idx="42">
                  <c:v>23.196471375086936</c:v>
                </c:pt>
                <c:pt idx="43">
                  <c:v>22.815400137975818</c:v>
                </c:pt>
                <c:pt idx="44">
                  <c:v>22.434328900864685</c:v>
                </c:pt>
                <c:pt idx="45">
                  <c:v>22.053257663753559</c:v>
                </c:pt>
                <c:pt idx="46">
                  <c:v>21.672186426642433</c:v>
                </c:pt>
                <c:pt idx="47">
                  <c:v>21.291115189531308</c:v>
                </c:pt>
                <c:pt idx="48">
                  <c:v>20.910043952420178</c:v>
                </c:pt>
                <c:pt idx="49">
                  <c:v>20.528972715309052</c:v>
                </c:pt>
                <c:pt idx="50">
                  <c:v>20.147901478197923</c:v>
                </c:pt>
                <c:pt idx="51">
                  <c:v>19.766830241086794</c:v>
                </c:pt>
                <c:pt idx="52">
                  <c:v>19.385759003975664</c:v>
                </c:pt>
                <c:pt idx="53">
                  <c:v>19.004687766864535</c:v>
                </c:pt>
                <c:pt idx="54">
                  <c:v>18.623616529753406</c:v>
                </c:pt>
                <c:pt idx="55">
                  <c:v>18.242545292642276</c:v>
                </c:pt>
                <c:pt idx="56">
                  <c:v>17.861474055531151</c:v>
                </c:pt>
                <c:pt idx="57">
                  <c:v>17.480402818420021</c:v>
                </c:pt>
                <c:pt idx="58">
                  <c:v>17.099331581308892</c:v>
                </c:pt>
                <c:pt idx="59">
                  <c:v>16.718260344197766</c:v>
                </c:pt>
                <c:pt idx="60">
                  <c:v>16.337189107086637</c:v>
                </c:pt>
                <c:pt idx="61">
                  <c:v>15.956117869975506</c:v>
                </c:pt>
                <c:pt idx="62">
                  <c:v>15.575046632864378</c:v>
                </c:pt>
                <c:pt idx="63">
                  <c:v>15.193975395753249</c:v>
                </c:pt>
                <c:pt idx="64">
                  <c:v>14.81290415864212</c:v>
                </c:pt>
                <c:pt idx="65">
                  <c:v>14.431832921530992</c:v>
                </c:pt>
                <c:pt idx="66">
                  <c:v>14.050761684419863</c:v>
                </c:pt>
                <c:pt idx="67">
                  <c:v>13.669690447308733</c:v>
                </c:pt>
                <c:pt idx="68">
                  <c:v>13.288619210197606</c:v>
                </c:pt>
                <c:pt idx="69">
                  <c:v>12.907547973086475</c:v>
                </c:pt>
                <c:pt idx="70">
                  <c:v>12.526476735975347</c:v>
                </c:pt>
                <c:pt idx="71">
                  <c:v>12.145405498864219</c:v>
                </c:pt>
                <c:pt idx="72">
                  <c:v>11.764334261753088</c:v>
                </c:pt>
                <c:pt idx="73">
                  <c:v>11.383263024641961</c:v>
                </c:pt>
                <c:pt idx="74">
                  <c:v>11.002191787530833</c:v>
                </c:pt>
                <c:pt idx="75">
                  <c:v>10.621120550419704</c:v>
                </c:pt>
                <c:pt idx="76">
                  <c:v>10.240049313308575</c:v>
                </c:pt>
                <c:pt idx="77">
                  <c:v>9.858978076197447</c:v>
                </c:pt>
                <c:pt idx="78">
                  <c:v>9.4779068390863195</c:v>
                </c:pt>
                <c:pt idx="79">
                  <c:v>9.0968356019751919</c:v>
                </c:pt>
                <c:pt idx="80">
                  <c:v>8.7157643648640644</c:v>
                </c:pt>
                <c:pt idx="81">
                  <c:v>8.3346931277529368</c:v>
                </c:pt>
                <c:pt idx="82">
                  <c:v>7.9536218906418092</c:v>
                </c:pt>
                <c:pt idx="83">
                  <c:v>7.5725506535306808</c:v>
                </c:pt>
                <c:pt idx="84">
                  <c:v>7.1914794164195541</c:v>
                </c:pt>
                <c:pt idx="85">
                  <c:v>6.8104081793084266</c:v>
                </c:pt>
                <c:pt idx="86">
                  <c:v>6.4293369421972981</c:v>
                </c:pt>
                <c:pt idx="87">
                  <c:v>6.0482657050861715</c:v>
                </c:pt>
                <c:pt idx="88">
                  <c:v>5.6671944679750421</c:v>
                </c:pt>
                <c:pt idx="89">
                  <c:v>5.2861232308639137</c:v>
                </c:pt>
                <c:pt idx="90">
                  <c:v>4.905051993752787</c:v>
                </c:pt>
                <c:pt idx="91">
                  <c:v>4.5239807566416594</c:v>
                </c:pt>
                <c:pt idx="92">
                  <c:v>4.1429095195305319</c:v>
                </c:pt>
                <c:pt idx="93">
                  <c:v>3.7618382824194039</c:v>
                </c:pt>
                <c:pt idx="94">
                  <c:v>3.3807670453082759</c:v>
                </c:pt>
                <c:pt idx="95">
                  <c:v>2.9996958081971483</c:v>
                </c:pt>
                <c:pt idx="96">
                  <c:v>2.6186245710860208</c:v>
                </c:pt>
                <c:pt idx="97">
                  <c:v>2.2375533339748928</c:v>
                </c:pt>
                <c:pt idx="98">
                  <c:v>1.856482096863765</c:v>
                </c:pt>
                <c:pt idx="99">
                  <c:v>1.4754108597526372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70C2-4486-8042-C842F3C01778}"/>
            </c:ext>
          </c:extLst>
        </c:ser>
        <c:ser>
          <c:idx val="53"/>
          <c:order val="53"/>
          <c:tx>
            <c:strRef>
              <c:f>'3D - 1 (2)'!$H$57</c:f>
              <c:strCache>
                <c:ptCount val="1"/>
                <c:pt idx="0">
                  <c:v>27000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(2)'!$I$57:$DD$57</c:f>
              <c:numCache>
                <c:formatCode>0.00</c:formatCode>
                <c:ptCount val="100"/>
                <c:pt idx="0">
                  <c:v>39.329453016408792</c:v>
                </c:pt>
                <c:pt idx="1">
                  <c:v>38.946899226985444</c:v>
                </c:pt>
                <c:pt idx="2">
                  <c:v>38.564345437562096</c:v>
                </c:pt>
                <c:pt idx="3">
                  <c:v>38.181791648138748</c:v>
                </c:pt>
                <c:pt idx="4">
                  <c:v>37.799237858715401</c:v>
                </c:pt>
                <c:pt idx="5">
                  <c:v>37.41668406929206</c:v>
                </c:pt>
                <c:pt idx="6">
                  <c:v>37.034130279868712</c:v>
                </c:pt>
                <c:pt idx="7">
                  <c:v>36.651576490445365</c:v>
                </c:pt>
                <c:pt idx="8">
                  <c:v>36.269022701022017</c:v>
                </c:pt>
                <c:pt idx="9">
                  <c:v>35.886468911598676</c:v>
                </c:pt>
                <c:pt idx="10">
                  <c:v>35.503915122175329</c:v>
                </c:pt>
                <c:pt idx="11">
                  <c:v>35.121361332751981</c:v>
                </c:pt>
                <c:pt idx="12">
                  <c:v>34.738807543328633</c:v>
                </c:pt>
                <c:pt idx="13">
                  <c:v>34.356253753905285</c:v>
                </c:pt>
                <c:pt idx="14">
                  <c:v>33.973699964481938</c:v>
                </c:pt>
                <c:pt idx="15">
                  <c:v>33.59114617505859</c:v>
                </c:pt>
                <c:pt idx="16">
                  <c:v>33.208592385635249</c:v>
                </c:pt>
                <c:pt idx="17">
                  <c:v>32.826038596211902</c:v>
                </c:pt>
                <c:pt idx="18">
                  <c:v>32.443484806788554</c:v>
                </c:pt>
                <c:pt idx="19">
                  <c:v>32.060931017365206</c:v>
                </c:pt>
                <c:pt idx="20">
                  <c:v>31.678377227941866</c:v>
                </c:pt>
                <c:pt idx="21">
                  <c:v>31.295823438518518</c:v>
                </c:pt>
                <c:pt idx="22">
                  <c:v>30.91326964909517</c:v>
                </c:pt>
                <c:pt idx="23">
                  <c:v>30.530715859671822</c:v>
                </c:pt>
                <c:pt idx="24">
                  <c:v>30.148162070248478</c:v>
                </c:pt>
                <c:pt idx="25">
                  <c:v>29.765608280825131</c:v>
                </c:pt>
                <c:pt idx="26">
                  <c:v>29.383054491401783</c:v>
                </c:pt>
                <c:pt idx="27">
                  <c:v>29.000500701978435</c:v>
                </c:pt>
                <c:pt idx="28">
                  <c:v>28.617946912555094</c:v>
                </c:pt>
                <c:pt idx="29">
                  <c:v>28.235393123131747</c:v>
                </c:pt>
                <c:pt idx="30">
                  <c:v>27.852839333708399</c:v>
                </c:pt>
                <c:pt idx="31">
                  <c:v>27.470285544285051</c:v>
                </c:pt>
                <c:pt idx="32">
                  <c:v>27.087731754861707</c:v>
                </c:pt>
                <c:pt idx="33">
                  <c:v>26.705177965438359</c:v>
                </c:pt>
                <c:pt idx="34">
                  <c:v>26.322624176015012</c:v>
                </c:pt>
                <c:pt idx="35">
                  <c:v>25.940070386591664</c:v>
                </c:pt>
                <c:pt idx="36">
                  <c:v>25.557516597168327</c:v>
                </c:pt>
                <c:pt idx="37">
                  <c:v>25.174962807744979</c:v>
                </c:pt>
                <c:pt idx="38">
                  <c:v>24.792409018321631</c:v>
                </c:pt>
                <c:pt idx="39">
                  <c:v>24.409855228898284</c:v>
                </c:pt>
                <c:pt idx="40">
                  <c:v>24.02730143947494</c:v>
                </c:pt>
                <c:pt idx="41">
                  <c:v>23.644747650051592</c:v>
                </c:pt>
                <c:pt idx="42">
                  <c:v>23.262193860628244</c:v>
                </c:pt>
                <c:pt idx="43">
                  <c:v>22.879640071204896</c:v>
                </c:pt>
                <c:pt idx="44">
                  <c:v>22.497086281781552</c:v>
                </c:pt>
                <c:pt idx="45">
                  <c:v>22.114532492358208</c:v>
                </c:pt>
                <c:pt idx="46">
                  <c:v>21.73197870293486</c:v>
                </c:pt>
                <c:pt idx="47">
                  <c:v>21.349424913511513</c:v>
                </c:pt>
                <c:pt idx="48">
                  <c:v>20.966871124088165</c:v>
                </c:pt>
                <c:pt idx="49">
                  <c:v>20.584317334664817</c:v>
                </c:pt>
                <c:pt idx="50">
                  <c:v>20.201763545241469</c:v>
                </c:pt>
                <c:pt idx="51">
                  <c:v>19.819209755818122</c:v>
                </c:pt>
                <c:pt idx="52">
                  <c:v>19.436655966394774</c:v>
                </c:pt>
                <c:pt idx="53">
                  <c:v>19.054102176971423</c:v>
                </c:pt>
                <c:pt idx="54">
                  <c:v>18.671548387548075</c:v>
                </c:pt>
                <c:pt idx="55">
                  <c:v>18.288994598124727</c:v>
                </c:pt>
                <c:pt idx="56">
                  <c:v>17.90644080870138</c:v>
                </c:pt>
                <c:pt idx="57">
                  <c:v>17.523887019278032</c:v>
                </c:pt>
                <c:pt idx="58">
                  <c:v>17.141333229854681</c:v>
                </c:pt>
                <c:pt idx="59">
                  <c:v>16.758779440431333</c:v>
                </c:pt>
                <c:pt idx="60">
                  <c:v>16.376225651007985</c:v>
                </c:pt>
                <c:pt idx="61">
                  <c:v>15.993671861584637</c:v>
                </c:pt>
                <c:pt idx="62">
                  <c:v>15.61111807216129</c:v>
                </c:pt>
                <c:pt idx="63">
                  <c:v>15.22856428273794</c:v>
                </c:pt>
                <c:pt idx="64">
                  <c:v>14.846010493314592</c:v>
                </c:pt>
                <c:pt idx="65">
                  <c:v>14.463456703891245</c:v>
                </c:pt>
                <c:pt idx="66">
                  <c:v>14.080902914467895</c:v>
                </c:pt>
                <c:pt idx="67">
                  <c:v>13.698349125044547</c:v>
                </c:pt>
                <c:pt idx="68">
                  <c:v>13.3157953356212</c:v>
                </c:pt>
                <c:pt idx="69">
                  <c:v>12.933241546197848</c:v>
                </c:pt>
                <c:pt idx="70">
                  <c:v>12.550687756774501</c:v>
                </c:pt>
                <c:pt idx="71">
                  <c:v>12.168133967351153</c:v>
                </c:pt>
                <c:pt idx="72">
                  <c:v>11.785580177927804</c:v>
                </c:pt>
                <c:pt idx="73">
                  <c:v>11.403026388504456</c:v>
                </c:pt>
                <c:pt idx="74">
                  <c:v>11.020472599081108</c:v>
                </c:pt>
                <c:pt idx="75">
                  <c:v>10.637918809657759</c:v>
                </c:pt>
                <c:pt idx="76">
                  <c:v>10.255365020234411</c:v>
                </c:pt>
                <c:pt idx="77">
                  <c:v>9.8728112308110649</c:v>
                </c:pt>
                <c:pt idx="78">
                  <c:v>9.4902574413877172</c:v>
                </c:pt>
                <c:pt idx="79">
                  <c:v>9.1077036519643695</c:v>
                </c:pt>
                <c:pt idx="80">
                  <c:v>8.7251498625410218</c:v>
                </c:pt>
                <c:pt idx="81">
                  <c:v>8.3425960731176758</c:v>
                </c:pt>
                <c:pt idx="82">
                  <c:v>7.9600422836943281</c:v>
                </c:pt>
                <c:pt idx="83">
                  <c:v>7.5774884942709804</c:v>
                </c:pt>
                <c:pt idx="84">
                  <c:v>7.1949347048476326</c:v>
                </c:pt>
                <c:pt idx="85">
                  <c:v>6.8123809154242849</c:v>
                </c:pt>
                <c:pt idx="86">
                  <c:v>6.4298271260009381</c:v>
                </c:pt>
                <c:pt idx="87">
                  <c:v>6.0472733365775913</c:v>
                </c:pt>
                <c:pt idx="88">
                  <c:v>5.6647195471542426</c:v>
                </c:pt>
                <c:pt idx="89">
                  <c:v>5.2821657577308949</c:v>
                </c:pt>
                <c:pt idx="90">
                  <c:v>4.8996119683075481</c:v>
                </c:pt>
                <c:pt idx="91">
                  <c:v>4.5170581788842012</c:v>
                </c:pt>
                <c:pt idx="92">
                  <c:v>4.1345043894608535</c:v>
                </c:pt>
                <c:pt idx="93">
                  <c:v>3.7519506000375058</c:v>
                </c:pt>
                <c:pt idx="94">
                  <c:v>3.3693968106141585</c:v>
                </c:pt>
                <c:pt idx="95">
                  <c:v>2.9868430211908108</c:v>
                </c:pt>
                <c:pt idx="96">
                  <c:v>2.604289231767464</c:v>
                </c:pt>
                <c:pt idx="97">
                  <c:v>2.2217354423441167</c:v>
                </c:pt>
                <c:pt idx="98">
                  <c:v>1.839181652920769</c:v>
                </c:pt>
                <c:pt idx="99">
                  <c:v>1.4566278634974215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70C2-4486-8042-C842F3C01778}"/>
            </c:ext>
          </c:extLst>
        </c:ser>
        <c:ser>
          <c:idx val="54"/>
          <c:order val="54"/>
          <c:tx>
            <c:strRef>
              <c:f>'3D - 1 (2)'!$H$58</c:f>
              <c:strCache>
                <c:ptCount val="1"/>
                <c:pt idx="0">
                  <c:v>27500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(2)'!$I$58:$DD$58</c:f>
              <c:numCache>
                <c:formatCode>0.00</c:formatCode>
                <c:ptCount val="100"/>
                <c:pt idx="0">
                  <c:v>39.456020187508265</c:v>
                </c:pt>
                <c:pt idx="1">
                  <c:v>39.07200544017865</c:v>
                </c:pt>
                <c:pt idx="2">
                  <c:v>38.68799069284902</c:v>
                </c:pt>
                <c:pt idx="3">
                  <c:v>38.303975945519383</c:v>
                </c:pt>
                <c:pt idx="4">
                  <c:v>37.91996119818976</c:v>
                </c:pt>
                <c:pt idx="5">
                  <c:v>37.535946450860131</c:v>
                </c:pt>
                <c:pt idx="6">
                  <c:v>37.151931703530508</c:v>
                </c:pt>
                <c:pt idx="7">
                  <c:v>36.767916956200878</c:v>
                </c:pt>
                <c:pt idx="8">
                  <c:v>36.383902208871248</c:v>
                </c:pt>
                <c:pt idx="9">
                  <c:v>35.999887461541626</c:v>
                </c:pt>
                <c:pt idx="10">
                  <c:v>35.615872714211996</c:v>
                </c:pt>
                <c:pt idx="11">
                  <c:v>35.231857966882366</c:v>
                </c:pt>
                <c:pt idx="12">
                  <c:v>34.847843219552743</c:v>
                </c:pt>
                <c:pt idx="13">
                  <c:v>34.463828472223113</c:v>
                </c:pt>
                <c:pt idx="14">
                  <c:v>34.079813724893491</c:v>
                </c:pt>
                <c:pt idx="15">
                  <c:v>33.695798977563861</c:v>
                </c:pt>
                <c:pt idx="16">
                  <c:v>33.311784230234238</c:v>
                </c:pt>
                <c:pt idx="17">
                  <c:v>32.927769482904608</c:v>
                </c:pt>
                <c:pt idx="18">
                  <c:v>32.543754735574979</c:v>
                </c:pt>
                <c:pt idx="19">
                  <c:v>32.159739988245349</c:v>
                </c:pt>
                <c:pt idx="20">
                  <c:v>31.775725240915726</c:v>
                </c:pt>
                <c:pt idx="21">
                  <c:v>31.3917104935861</c:v>
                </c:pt>
                <c:pt idx="22">
                  <c:v>31.00769574625647</c:v>
                </c:pt>
                <c:pt idx="23">
                  <c:v>30.623680998926844</c:v>
                </c:pt>
                <c:pt idx="24">
                  <c:v>30.239666251597217</c:v>
                </c:pt>
                <c:pt idx="25">
                  <c:v>29.855651504267588</c:v>
                </c:pt>
                <c:pt idx="26">
                  <c:v>29.471636756937958</c:v>
                </c:pt>
                <c:pt idx="27">
                  <c:v>29.087622009608332</c:v>
                </c:pt>
                <c:pt idx="28">
                  <c:v>28.703607262278709</c:v>
                </c:pt>
                <c:pt idx="29">
                  <c:v>28.319592514949079</c:v>
                </c:pt>
                <c:pt idx="30">
                  <c:v>27.935577767619453</c:v>
                </c:pt>
                <c:pt idx="31">
                  <c:v>27.551563020289827</c:v>
                </c:pt>
                <c:pt idx="32">
                  <c:v>27.1675482729602</c:v>
                </c:pt>
                <c:pt idx="33">
                  <c:v>26.78353352563057</c:v>
                </c:pt>
                <c:pt idx="34">
                  <c:v>26.399518778300941</c:v>
                </c:pt>
                <c:pt idx="35">
                  <c:v>26.015504030971314</c:v>
                </c:pt>
                <c:pt idx="36">
                  <c:v>25.631489283641692</c:v>
                </c:pt>
                <c:pt idx="37">
                  <c:v>25.247474536312062</c:v>
                </c:pt>
                <c:pt idx="38">
                  <c:v>24.863459788982436</c:v>
                </c:pt>
                <c:pt idx="39">
                  <c:v>24.479445041652802</c:v>
                </c:pt>
                <c:pt idx="40">
                  <c:v>24.09543029432318</c:v>
                </c:pt>
                <c:pt idx="41">
                  <c:v>23.71141554699355</c:v>
                </c:pt>
                <c:pt idx="42">
                  <c:v>23.327400799663923</c:v>
                </c:pt>
                <c:pt idx="43">
                  <c:v>22.943386052334297</c:v>
                </c:pt>
                <c:pt idx="44">
                  <c:v>22.559371305004667</c:v>
                </c:pt>
                <c:pt idx="45">
                  <c:v>22.175356557675045</c:v>
                </c:pt>
                <c:pt idx="46">
                  <c:v>21.791341810345411</c:v>
                </c:pt>
                <c:pt idx="47">
                  <c:v>21.407327063015789</c:v>
                </c:pt>
                <c:pt idx="48">
                  <c:v>21.023312315686162</c:v>
                </c:pt>
                <c:pt idx="49">
                  <c:v>20.639297568356533</c:v>
                </c:pt>
                <c:pt idx="50">
                  <c:v>20.255282821026903</c:v>
                </c:pt>
                <c:pt idx="51">
                  <c:v>19.871268073697269</c:v>
                </c:pt>
                <c:pt idx="52">
                  <c:v>19.487253326367647</c:v>
                </c:pt>
                <c:pt idx="53">
                  <c:v>19.103238579038013</c:v>
                </c:pt>
                <c:pt idx="54">
                  <c:v>18.719223831708383</c:v>
                </c:pt>
                <c:pt idx="55">
                  <c:v>18.335209084378754</c:v>
                </c:pt>
                <c:pt idx="56">
                  <c:v>17.951194337049124</c:v>
                </c:pt>
                <c:pt idx="57">
                  <c:v>17.567179589719498</c:v>
                </c:pt>
                <c:pt idx="58">
                  <c:v>17.183164842389864</c:v>
                </c:pt>
                <c:pt idx="59">
                  <c:v>16.799150095060238</c:v>
                </c:pt>
                <c:pt idx="60">
                  <c:v>16.415135347730608</c:v>
                </c:pt>
                <c:pt idx="61">
                  <c:v>16.031120600400978</c:v>
                </c:pt>
                <c:pt idx="62">
                  <c:v>15.647105853071347</c:v>
                </c:pt>
                <c:pt idx="63">
                  <c:v>15.263091105741717</c:v>
                </c:pt>
                <c:pt idx="64">
                  <c:v>14.879076358412091</c:v>
                </c:pt>
                <c:pt idx="65">
                  <c:v>14.495061611082459</c:v>
                </c:pt>
                <c:pt idx="66">
                  <c:v>14.111046863752829</c:v>
                </c:pt>
                <c:pt idx="67">
                  <c:v>13.727032116423199</c:v>
                </c:pt>
                <c:pt idx="68">
                  <c:v>13.343017369093573</c:v>
                </c:pt>
                <c:pt idx="69">
                  <c:v>12.95900262176394</c:v>
                </c:pt>
                <c:pt idx="70">
                  <c:v>12.574987874434312</c:v>
                </c:pt>
                <c:pt idx="71">
                  <c:v>12.190973127104682</c:v>
                </c:pt>
                <c:pt idx="72">
                  <c:v>11.806958379775052</c:v>
                </c:pt>
                <c:pt idx="73">
                  <c:v>11.422943632445422</c:v>
                </c:pt>
                <c:pt idx="74">
                  <c:v>11.038928885115796</c:v>
                </c:pt>
                <c:pt idx="75">
                  <c:v>10.654914137786166</c:v>
                </c:pt>
                <c:pt idx="76">
                  <c:v>10.270899390456538</c:v>
                </c:pt>
                <c:pt idx="77">
                  <c:v>9.8868846431269084</c:v>
                </c:pt>
                <c:pt idx="78">
                  <c:v>9.5028698957972804</c:v>
                </c:pt>
                <c:pt idx="79">
                  <c:v>9.1188551484676506</c:v>
                </c:pt>
                <c:pt idx="80">
                  <c:v>8.7348404011380225</c:v>
                </c:pt>
                <c:pt idx="81">
                  <c:v>8.3508256538083963</c:v>
                </c:pt>
                <c:pt idx="82">
                  <c:v>7.9668109064787664</c:v>
                </c:pt>
                <c:pt idx="83">
                  <c:v>7.5827961591491384</c:v>
                </c:pt>
                <c:pt idx="84">
                  <c:v>7.1987814118195095</c:v>
                </c:pt>
                <c:pt idx="85">
                  <c:v>6.8147666644898814</c:v>
                </c:pt>
                <c:pt idx="86">
                  <c:v>6.4307519171602525</c:v>
                </c:pt>
                <c:pt idx="87">
                  <c:v>6.0467371698306245</c:v>
                </c:pt>
                <c:pt idx="88">
                  <c:v>5.6627224225009964</c:v>
                </c:pt>
                <c:pt idx="89">
                  <c:v>5.2787076751713675</c:v>
                </c:pt>
                <c:pt idx="90">
                  <c:v>4.8946929278417386</c:v>
                </c:pt>
                <c:pt idx="91">
                  <c:v>4.5106781805121106</c:v>
                </c:pt>
                <c:pt idx="92">
                  <c:v>4.1266634331824816</c:v>
                </c:pt>
                <c:pt idx="93">
                  <c:v>3.7426486858528536</c:v>
                </c:pt>
                <c:pt idx="94">
                  <c:v>3.3586339385232251</c:v>
                </c:pt>
                <c:pt idx="95">
                  <c:v>2.9746191911935966</c:v>
                </c:pt>
                <c:pt idx="96">
                  <c:v>2.5906044438639682</c:v>
                </c:pt>
                <c:pt idx="97">
                  <c:v>2.2065896965343401</c:v>
                </c:pt>
                <c:pt idx="98">
                  <c:v>1.8225749492047114</c:v>
                </c:pt>
                <c:pt idx="99">
                  <c:v>1.4385602018750829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70C2-4486-8042-C842F3C01778}"/>
            </c:ext>
          </c:extLst>
        </c:ser>
        <c:ser>
          <c:idx val="55"/>
          <c:order val="55"/>
          <c:tx>
            <c:strRef>
              <c:f>'3D - 1 (2)'!$H$59</c:f>
              <c:strCache>
                <c:ptCount val="1"/>
                <c:pt idx="0">
                  <c:v>28000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(2)'!$I$59:$DD$59</c:f>
              <c:numCache>
                <c:formatCode>0.00</c:formatCode>
                <c:ptCount val="100"/>
                <c:pt idx="0">
                  <c:v>39.581195241069501</c:v>
                </c:pt>
                <c:pt idx="1">
                  <c:v>39.195740431515958</c:v>
                </c:pt>
                <c:pt idx="2">
                  <c:v>38.8102856219624</c:v>
                </c:pt>
                <c:pt idx="3">
                  <c:v>38.424830812408857</c:v>
                </c:pt>
                <c:pt idx="4">
                  <c:v>38.039376002855299</c:v>
                </c:pt>
                <c:pt idx="5">
                  <c:v>37.653921193301741</c:v>
                </c:pt>
                <c:pt idx="6">
                  <c:v>37.268466383748198</c:v>
                </c:pt>
                <c:pt idx="7">
                  <c:v>36.883011574194647</c:v>
                </c:pt>
                <c:pt idx="8">
                  <c:v>36.497556764641089</c:v>
                </c:pt>
                <c:pt idx="9">
                  <c:v>36.112101955087546</c:v>
                </c:pt>
                <c:pt idx="10">
                  <c:v>35.726647145533995</c:v>
                </c:pt>
                <c:pt idx="11">
                  <c:v>35.341192335980438</c:v>
                </c:pt>
                <c:pt idx="12">
                  <c:v>34.955737526426887</c:v>
                </c:pt>
                <c:pt idx="13">
                  <c:v>34.570282716873336</c:v>
                </c:pt>
                <c:pt idx="14">
                  <c:v>34.184827907319786</c:v>
                </c:pt>
                <c:pt idx="15">
                  <c:v>33.799373097766235</c:v>
                </c:pt>
                <c:pt idx="16">
                  <c:v>33.413918288212685</c:v>
                </c:pt>
                <c:pt idx="17">
                  <c:v>33.028463478659134</c:v>
                </c:pt>
                <c:pt idx="18">
                  <c:v>32.643008669105583</c:v>
                </c:pt>
                <c:pt idx="19">
                  <c:v>32.257553859552026</c:v>
                </c:pt>
                <c:pt idx="20">
                  <c:v>31.872099049998482</c:v>
                </c:pt>
                <c:pt idx="21">
                  <c:v>31.486644240444928</c:v>
                </c:pt>
                <c:pt idx="22">
                  <c:v>31.101189430891374</c:v>
                </c:pt>
                <c:pt idx="23">
                  <c:v>30.715734621337823</c:v>
                </c:pt>
                <c:pt idx="24">
                  <c:v>30.330279811784276</c:v>
                </c:pt>
                <c:pt idx="25">
                  <c:v>29.944825002230726</c:v>
                </c:pt>
                <c:pt idx="26">
                  <c:v>29.559370192677168</c:v>
                </c:pt>
                <c:pt idx="27">
                  <c:v>29.173915383123617</c:v>
                </c:pt>
                <c:pt idx="28">
                  <c:v>28.78846057357007</c:v>
                </c:pt>
                <c:pt idx="29">
                  <c:v>28.403005764016516</c:v>
                </c:pt>
                <c:pt idx="30">
                  <c:v>28.017550954462966</c:v>
                </c:pt>
                <c:pt idx="31">
                  <c:v>27.632096144909415</c:v>
                </c:pt>
                <c:pt idx="32">
                  <c:v>27.246641335355868</c:v>
                </c:pt>
                <c:pt idx="33">
                  <c:v>26.86118652580231</c:v>
                </c:pt>
                <c:pt idx="34">
                  <c:v>26.47573171624876</c:v>
                </c:pt>
                <c:pt idx="35">
                  <c:v>26.090276906695209</c:v>
                </c:pt>
                <c:pt idx="36">
                  <c:v>25.704822097141662</c:v>
                </c:pt>
                <c:pt idx="37">
                  <c:v>25.319367287588108</c:v>
                </c:pt>
                <c:pt idx="38">
                  <c:v>24.933912478034554</c:v>
                </c:pt>
                <c:pt idx="39">
                  <c:v>24.548457668481003</c:v>
                </c:pt>
                <c:pt idx="40">
                  <c:v>24.163002858927452</c:v>
                </c:pt>
                <c:pt idx="41">
                  <c:v>23.777548049373902</c:v>
                </c:pt>
                <c:pt idx="42">
                  <c:v>23.392093239820351</c:v>
                </c:pt>
                <c:pt idx="43">
                  <c:v>23.006638430266801</c:v>
                </c:pt>
                <c:pt idx="44">
                  <c:v>22.621183620713246</c:v>
                </c:pt>
                <c:pt idx="45">
                  <c:v>22.235728811159696</c:v>
                </c:pt>
                <c:pt idx="46">
                  <c:v>21.850274001606145</c:v>
                </c:pt>
                <c:pt idx="47">
                  <c:v>21.464819192052595</c:v>
                </c:pt>
                <c:pt idx="48">
                  <c:v>21.079364382499044</c:v>
                </c:pt>
                <c:pt idx="49">
                  <c:v>20.693909572945486</c:v>
                </c:pt>
                <c:pt idx="50">
                  <c:v>20.308454763391932</c:v>
                </c:pt>
                <c:pt idx="51">
                  <c:v>19.922999953838382</c:v>
                </c:pt>
                <c:pt idx="52">
                  <c:v>19.537545144284827</c:v>
                </c:pt>
                <c:pt idx="53">
                  <c:v>19.152090334731273</c:v>
                </c:pt>
                <c:pt idx="54">
                  <c:v>18.766635525177723</c:v>
                </c:pt>
                <c:pt idx="55">
                  <c:v>18.381180715624165</c:v>
                </c:pt>
                <c:pt idx="56">
                  <c:v>17.995725906070614</c:v>
                </c:pt>
                <c:pt idx="57">
                  <c:v>17.61027109651706</c:v>
                </c:pt>
                <c:pt idx="58">
                  <c:v>17.224816286963506</c:v>
                </c:pt>
                <c:pt idx="59">
                  <c:v>16.839361477409952</c:v>
                </c:pt>
                <c:pt idx="60">
                  <c:v>16.453906667856401</c:v>
                </c:pt>
                <c:pt idx="61">
                  <c:v>16.068451858302847</c:v>
                </c:pt>
                <c:pt idx="62">
                  <c:v>15.682997048749293</c:v>
                </c:pt>
                <c:pt idx="63">
                  <c:v>15.297542239195739</c:v>
                </c:pt>
                <c:pt idx="64">
                  <c:v>14.912087429642185</c:v>
                </c:pt>
                <c:pt idx="65">
                  <c:v>14.526632620088634</c:v>
                </c:pt>
                <c:pt idx="66">
                  <c:v>14.141177810535078</c:v>
                </c:pt>
                <c:pt idx="67">
                  <c:v>13.755723000981526</c:v>
                </c:pt>
                <c:pt idx="68">
                  <c:v>13.370268191427973</c:v>
                </c:pt>
                <c:pt idx="69">
                  <c:v>12.984813381874419</c:v>
                </c:pt>
                <c:pt idx="70">
                  <c:v>12.599358572320865</c:v>
                </c:pt>
                <c:pt idx="71">
                  <c:v>12.213903762767313</c:v>
                </c:pt>
                <c:pt idx="72">
                  <c:v>11.828448953213758</c:v>
                </c:pt>
                <c:pt idx="73">
                  <c:v>11.442994143660203</c:v>
                </c:pt>
                <c:pt idx="74">
                  <c:v>11.057539334106652</c:v>
                </c:pt>
                <c:pt idx="75">
                  <c:v>10.672084524553096</c:v>
                </c:pt>
                <c:pt idx="76">
                  <c:v>10.286629714999544</c:v>
                </c:pt>
                <c:pt idx="77">
                  <c:v>9.901174905445993</c:v>
                </c:pt>
                <c:pt idx="78">
                  <c:v>9.5157200958924406</c:v>
                </c:pt>
                <c:pt idx="79">
                  <c:v>9.1302652863388865</c:v>
                </c:pt>
                <c:pt idx="80">
                  <c:v>8.7448104767853341</c:v>
                </c:pt>
                <c:pt idx="81">
                  <c:v>8.3593556672317835</c:v>
                </c:pt>
                <c:pt idx="82">
                  <c:v>7.9739008576782311</c:v>
                </c:pt>
                <c:pt idx="83">
                  <c:v>7.5884460481246778</c:v>
                </c:pt>
                <c:pt idx="84">
                  <c:v>7.2029912385711254</c:v>
                </c:pt>
                <c:pt idx="85">
                  <c:v>6.8175364290175731</c:v>
                </c:pt>
                <c:pt idx="86">
                  <c:v>6.4320816194640198</c:v>
                </c:pt>
                <c:pt idx="87">
                  <c:v>6.0466268099104692</c:v>
                </c:pt>
                <c:pt idx="88">
                  <c:v>5.6611720003569141</c:v>
                </c:pt>
                <c:pt idx="89">
                  <c:v>5.2757171908033635</c:v>
                </c:pt>
                <c:pt idx="90">
                  <c:v>4.8902623812498103</c:v>
                </c:pt>
                <c:pt idx="91">
                  <c:v>4.5048075716962588</c:v>
                </c:pt>
                <c:pt idx="92">
                  <c:v>4.1193527621427055</c:v>
                </c:pt>
                <c:pt idx="93">
                  <c:v>3.7338979525891527</c:v>
                </c:pt>
                <c:pt idx="94">
                  <c:v>3.3484431430356003</c:v>
                </c:pt>
                <c:pt idx="95">
                  <c:v>2.9629883334820479</c:v>
                </c:pt>
                <c:pt idx="96">
                  <c:v>2.5775335239284956</c:v>
                </c:pt>
                <c:pt idx="97">
                  <c:v>2.1920787143749436</c:v>
                </c:pt>
                <c:pt idx="98">
                  <c:v>1.8066239048213908</c:v>
                </c:pt>
                <c:pt idx="99">
                  <c:v>1.4211690952678382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70C2-4486-8042-C842F3C01778}"/>
            </c:ext>
          </c:extLst>
        </c:ser>
        <c:ser>
          <c:idx val="56"/>
          <c:order val="56"/>
          <c:tx>
            <c:strRef>
              <c:f>'3D - 1 (2)'!$H$60</c:f>
              <c:strCache>
                <c:ptCount val="1"/>
                <c:pt idx="0">
                  <c:v>28500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(2)'!$I$60:$DD$60</c:f>
              <c:numCache>
                <c:formatCode>0.00</c:formatCode>
                <c:ptCount val="100"/>
                <c:pt idx="0">
                  <c:v>39.705007881593779</c:v>
                </c:pt>
                <c:pt idx="1">
                  <c:v>39.318133241374333</c:v>
                </c:pt>
                <c:pt idx="2">
                  <c:v>38.931258601154887</c:v>
                </c:pt>
                <c:pt idx="3">
                  <c:v>38.544383960935434</c:v>
                </c:pt>
                <c:pt idx="4">
                  <c:v>38.157509320715988</c:v>
                </c:pt>
                <c:pt idx="5">
                  <c:v>37.770634680496542</c:v>
                </c:pt>
                <c:pt idx="6">
                  <c:v>37.383760040277103</c:v>
                </c:pt>
                <c:pt idx="7">
                  <c:v>36.996885400057657</c:v>
                </c:pt>
                <c:pt idx="8">
                  <c:v>36.610010759838204</c:v>
                </c:pt>
                <c:pt idx="9">
                  <c:v>36.223136119618765</c:v>
                </c:pt>
                <c:pt idx="10">
                  <c:v>35.836261479399319</c:v>
                </c:pt>
                <c:pt idx="11">
                  <c:v>35.449386839179873</c:v>
                </c:pt>
                <c:pt idx="12">
                  <c:v>35.062512198960427</c:v>
                </c:pt>
                <c:pt idx="13">
                  <c:v>34.675637558740988</c:v>
                </c:pt>
                <c:pt idx="14">
                  <c:v>34.288762918521535</c:v>
                </c:pt>
                <c:pt idx="15">
                  <c:v>33.901888278302089</c:v>
                </c:pt>
                <c:pt idx="16">
                  <c:v>33.51501363808265</c:v>
                </c:pt>
                <c:pt idx="17">
                  <c:v>33.128138997863203</c:v>
                </c:pt>
                <c:pt idx="18">
                  <c:v>32.74126435764375</c:v>
                </c:pt>
                <c:pt idx="19">
                  <c:v>32.354389717424311</c:v>
                </c:pt>
                <c:pt idx="20">
                  <c:v>31.967515077204865</c:v>
                </c:pt>
                <c:pt idx="21">
                  <c:v>31.580640436985419</c:v>
                </c:pt>
                <c:pt idx="22">
                  <c:v>31.19376579676597</c:v>
                </c:pt>
                <c:pt idx="23">
                  <c:v>30.806891156546527</c:v>
                </c:pt>
                <c:pt idx="24">
                  <c:v>30.420016516327081</c:v>
                </c:pt>
                <c:pt idx="25">
                  <c:v>30.033141876107639</c:v>
                </c:pt>
                <c:pt idx="26">
                  <c:v>29.646267235888189</c:v>
                </c:pt>
                <c:pt idx="27">
                  <c:v>29.259392595668743</c:v>
                </c:pt>
                <c:pt idx="28">
                  <c:v>28.8725179554493</c:v>
                </c:pt>
                <c:pt idx="29">
                  <c:v>28.485643315229854</c:v>
                </c:pt>
                <c:pt idx="30">
                  <c:v>28.098768675010405</c:v>
                </c:pt>
                <c:pt idx="31">
                  <c:v>27.711894034790959</c:v>
                </c:pt>
                <c:pt idx="32">
                  <c:v>27.325019394571516</c:v>
                </c:pt>
                <c:pt idx="33">
                  <c:v>26.938144754352074</c:v>
                </c:pt>
                <c:pt idx="34">
                  <c:v>26.551270114132624</c:v>
                </c:pt>
                <c:pt idx="35">
                  <c:v>26.164395473913174</c:v>
                </c:pt>
                <c:pt idx="36">
                  <c:v>25.777520833693735</c:v>
                </c:pt>
                <c:pt idx="37">
                  <c:v>25.390646193474286</c:v>
                </c:pt>
                <c:pt idx="38">
                  <c:v>25.003771553254843</c:v>
                </c:pt>
                <c:pt idx="39">
                  <c:v>24.616896913035394</c:v>
                </c:pt>
                <c:pt idx="40">
                  <c:v>24.230022272815951</c:v>
                </c:pt>
                <c:pt idx="41">
                  <c:v>23.843147632596505</c:v>
                </c:pt>
                <c:pt idx="42">
                  <c:v>23.456272992377059</c:v>
                </c:pt>
                <c:pt idx="43">
                  <c:v>23.069398352157613</c:v>
                </c:pt>
                <c:pt idx="44">
                  <c:v>22.682523711938167</c:v>
                </c:pt>
                <c:pt idx="45">
                  <c:v>22.295649071718721</c:v>
                </c:pt>
                <c:pt idx="46">
                  <c:v>21.908774431499278</c:v>
                </c:pt>
                <c:pt idx="47">
                  <c:v>21.521899791279832</c:v>
                </c:pt>
                <c:pt idx="48">
                  <c:v>21.135025151060383</c:v>
                </c:pt>
                <c:pt idx="49">
                  <c:v>20.74815051084094</c:v>
                </c:pt>
                <c:pt idx="50">
                  <c:v>20.36127587062149</c:v>
                </c:pt>
                <c:pt idx="51">
                  <c:v>19.974401230402041</c:v>
                </c:pt>
                <c:pt idx="52">
                  <c:v>19.587526590182591</c:v>
                </c:pt>
                <c:pt idx="53">
                  <c:v>19.200651949963145</c:v>
                </c:pt>
                <c:pt idx="54">
                  <c:v>18.813777309743696</c:v>
                </c:pt>
                <c:pt idx="55">
                  <c:v>18.426902669524249</c:v>
                </c:pt>
                <c:pt idx="56">
                  <c:v>18.040028029304803</c:v>
                </c:pt>
                <c:pt idx="57">
                  <c:v>17.653153389085357</c:v>
                </c:pt>
                <c:pt idx="58">
                  <c:v>17.266278748865904</c:v>
                </c:pt>
                <c:pt idx="59">
                  <c:v>16.879404108646458</c:v>
                </c:pt>
                <c:pt idx="60">
                  <c:v>16.492529468427012</c:v>
                </c:pt>
                <c:pt idx="61">
                  <c:v>16.105654828207562</c:v>
                </c:pt>
                <c:pt idx="62">
                  <c:v>15.718780187988115</c:v>
                </c:pt>
                <c:pt idx="63">
                  <c:v>15.331905547768667</c:v>
                </c:pt>
                <c:pt idx="64">
                  <c:v>14.945030907549219</c:v>
                </c:pt>
                <c:pt idx="65">
                  <c:v>14.558156267329773</c:v>
                </c:pt>
                <c:pt idx="66">
                  <c:v>14.171281627110321</c:v>
                </c:pt>
                <c:pt idx="67">
                  <c:v>13.784406986890875</c:v>
                </c:pt>
                <c:pt idx="68">
                  <c:v>13.397532346671429</c:v>
                </c:pt>
                <c:pt idx="69">
                  <c:v>13.01065770645198</c:v>
                </c:pt>
                <c:pt idx="70">
                  <c:v>12.623783066232534</c:v>
                </c:pt>
                <c:pt idx="71">
                  <c:v>12.236908426013084</c:v>
                </c:pt>
                <c:pt idx="72">
                  <c:v>11.850033785793636</c:v>
                </c:pt>
                <c:pt idx="73">
                  <c:v>11.463159145574188</c:v>
                </c:pt>
                <c:pt idx="74">
                  <c:v>11.076284505354741</c:v>
                </c:pt>
                <c:pt idx="75">
                  <c:v>10.689409865135293</c:v>
                </c:pt>
                <c:pt idx="76">
                  <c:v>10.302535224915845</c:v>
                </c:pt>
                <c:pt idx="77">
                  <c:v>9.9156605846963988</c:v>
                </c:pt>
                <c:pt idx="78">
                  <c:v>9.5287859444769527</c:v>
                </c:pt>
                <c:pt idx="79">
                  <c:v>9.1419113042575066</c:v>
                </c:pt>
                <c:pt idx="80">
                  <c:v>8.7550366640380588</c:v>
                </c:pt>
                <c:pt idx="81">
                  <c:v>8.3681620238186127</c:v>
                </c:pt>
                <c:pt idx="82">
                  <c:v>7.9812873835991658</c:v>
                </c:pt>
                <c:pt idx="83">
                  <c:v>7.5944127433797197</c:v>
                </c:pt>
                <c:pt idx="84">
                  <c:v>7.2075381031602719</c:v>
                </c:pt>
                <c:pt idx="85">
                  <c:v>6.8206634629408249</c:v>
                </c:pt>
                <c:pt idx="86">
                  <c:v>6.4337888227213789</c:v>
                </c:pt>
                <c:pt idx="87">
                  <c:v>6.0469141825019319</c:v>
                </c:pt>
                <c:pt idx="88">
                  <c:v>5.6600395422824841</c:v>
                </c:pt>
                <c:pt idx="89">
                  <c:v>5.273164902063038</c:v>
                </c:pt>
                <c:pt idx="90">
                  <c:v>4.8862902618435911</c:v>
                </c:pt>
                <c:pt idx="91">
                  <c:v>4.4994156216241441</c:v>
                </c:pt>
                <c:pt idx="92">
                  <c:v>4.1125409814046971</c:v>
                </c:pt>
                <c:pt idx="93">
                  <c:v>3.7256663411852506</c:v>
                </c:pt>
                <c:pt idx="94">
                  <c:v>3.3387917009658037</c:v>
                </c:pt>
                <c:pt idx="95">
                  <c:v>2.9519170607463567</c:v>
                </c:pt>
                <c:pt idx="96">
                  <c:v>2.5650424205269102</c:v>
                </c:pt>
                <c:pt idx="97">
                  <c:v>2.1781677803074633</c:v>
                </c:pt>
                <c:pt idx="98">
                  <c:v>1.7912931400880165</c:v>
                </c:pt>
                <c:pt idx="99">
                  <c:v>1.4044184998685696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70C2-4486-8042-C842F3C01778}"/>
            </c:ext>
          </c:extLst>
        </c:ser>
        <c:ser>
          <c:idx val="57"/>
          <c:order val="57"/>
          <c:tx>
            <c:strRef>
              <c:f>'3D - 1 (2)'!$H$61</c:f>
              <c:strCache>
                <c:ptCount val="1"/>
                <c:pt idx="0">
                  <c:v>29000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(2)'!$I$61:$DD$61</c:f>
              <c:numCache>
                <c:formatCode>0.00</c:formatCode>
                <c:ptCount val="100"/>
                <c:pt idx="0">
                  <c:v>39.827487113876536</c:v>
                </c:pt>
                <c:pt idx="1">
                  <c:v>39.439212242737774</c:v>
                </c:pt>
                <c:pt idx="2">
                  <c:v>39.050937371599005</c:v>
                </c:pt>
                <c:pt idx="3">
                  <c:v>38.66266250046025</c:v>
                </c:pt>
                <c:pt idx="4">
                  <c:v>38.274387629321481</c:v>
                </c:pt>
                <c:pt idx="5">
                  <c:v>37.886112758182719</c:v>
                </c:pt>
                <c:pt idx="6">
                  <c:v>37.49783788704395</c:v>
                </c:pt>
                <c:pt idx="7">
                  <c:v>37.109563015905188</c:v>
                </c:pt>
                <c:pt idx="8">
                  <c:v>36.721288144766419</c:v>
                </c:pt>
                <c:pt idx="9">
                  <c:v>36.333013273627657</c:v>
                </c:pt>
                <c:pt idx="10">
                  <c:v>35.944738402488895</c:v>
                </c:pt>
                <c:pt idx="11">
                  <c:v>35.556463531350126</c:v>
                </c:pt>
                <c:pt idx="12">
                  <c:v>35.168188660211371</c:v>
                </c:pt>
                <c:pt idx="13">
                  <c:v>34.779913789072602</c:v>
                </c:pt>
                <c:pt idx="14">
                  <c:v>34.39163891793384</c:v>
                </c:pt>
                <c:pt idx="15">
                  <c:v>34.00336404679507</c:v>
                </c:pt>
                <c:pt idx="16">
                  <c:v>33.615089175656308</c:v>
                </c:pt>
                <c:pt idx="17">
                  <c:v>33.226814304517539</c:v>
                </c:pt>
                <c:pt idx="18">
                  <c:v>32.838539433378777</c:v>
                </c:pt>
                <c:pt idx="19">
                  <c:v>32.450264562240008</c:v>
                </c:pt>
                <c:pt idx="20">
                  <c:v>32.061989691101253</c:v>
                </c:pt>
                <c:pt idx="21">
                  <c:v>31.673714819962484</c:v>
                </c:pt>
                <c:pt idx="22">
                  <c:v>31.285439948823722</c:v>
                </c:pt>
                <c:pt idx="23">
                  <c:v>30.897165077684953</c:v>
                </c:pt>
                <c:pt idx="24">
                  <c:v>30.508890206546194</c:v>
                </c:pt>
                <c:pt idx="25">
                  <c:v>30.120615335407425</c:v>
                </c:pt>
                <c:pt idx="26">
                  <c:v>29.732340464268663</c:v>
                </c:pt>
                <c:pt idx="27">
                  <c:v>29.344065593129894</c:v>
                </c:pt>
                <c:pt idx="28">
                  <c:v>28.955790721991136</c:v>
                </c:pt>
                <c:pt idx="29">
                  <c:v>28.567515850852367</c:v>
                </c:pt>
                <c:pt idx="30">
                  <c:v>28.179240979713605</c:v>
                </c:pt>
                <c:pt idx="31">
                  <c:v>27.790966108574835</c:v>
                </c:pt>
                <c:pt idx="32">
                  <c:v>27.402691237436077</c:v>
                </c:pt>
                <c:pt idx="33">
                  <c:v>27.014416366297311</c:v>
                </c:pt>
                <c:pt idx="34">
                  <c:v>26.626141495158546</c:v>
                </c:pt>
                <c:pt idx="35">
                  <c:v>26.23786662401978</c:v>
                </c:pt>
                <c:pt idx="36">
                  <c:v>25.849591752881018</c:v>
                </c:pt>
                <c:pt idx="37">
                  <c:v>25.461316881742253</c:v>
                </c:pt>
                <c:pt idx="38">
                  <c:v>25.073042010603487</c:v>
                </c:pt>
                <c:pt idx="39">
                  <c:v>24.684767139464721</c:v>
                </c:pt>
                <c:pt idx="40">
                  <c:v>24.296492268325963</c:v>
                </c:pt>
                <c:pt idx="41">
                  <c:v>23.908217397187194</c:v>
                </c:pt>
                <c:pt idx="42">
                  <c:v>23.519942526048432</c:v>
                </c:pt>
                <c:pt idx="43">
                  <c:v>23.131667654909666</c:v>
                </c:pt>
                <c:pt idx="44">
                  <c:v>22.743392783770901</c:v>
                </c:pt>
                <c:pt idx="45">
                  <c:v>22.355117912632135</c:v>
                </c:pt>
                <c:pt idx="46">
                  <c:v>21.966843041493373</c:v>
                </c:pt>
                <c:pt idx="47">
                  <c:v>21.578568170354608</c:v>
                </c:pt>
                <c:pt idx="48">
                  <c:v>21.190293299215842</c:v>
                </c:pt>
                <c:pt idx="49">
                  <c:v>20.80201842807708</c:v>
                </c:pt>
                <c:pt idx="50">
                  <c:v>20.413743556938307</c:v>
                </c:pt>
                <c:pt idx="51">
                  <c:v>20.025468685799542</c:v>
                </c:pt>
                <c:pt idx="52">
                  <c:v>19.637193814660776</c:v>
                </c:pt>
                <c:pt idx="53">
                  <c:v>19.248918943522007</c:v>
                </c:pt>
                <c:pt idx="54">
                  <c:v>18.860644072383241</c:v>
                </c:pt>
                <c:pt idx="55">
                  <c:v>18.472369201244472</c:v>
                </c:pt>
                <c:pt idx="56">
                  <c:v>18.08409433010571</c:v>
                </c:pt>
                <c:pt idx="57">
                  <c:v>17.695819458966941</c:v>
                </c:pt>
                <c:pt idx="58">
                  <c:v>17.307544587828176</c:v>
                </c:pt>
                <c:pt idx="59">
                  <c:v>16.91926971668941</c:v>
                </c:pt>
                <c:pt idx="60">
                  <c:v>16.530994845550644</c:v>
                </c:pt>
                <c:pt idx="61">
                  <c:v>16.142719974411875</c:v>
                </c:pt>
                <c:pt idx="62">
                  <c:v>15.75444510327311</c:v>
                </c:pt>
                <c:pt idx="63">
                  <c:v>15.366170232134341</c:v>
                </c:pt>
                <c:pt idx="64">
                  <c:v>14.977895360995575</c:v>
                </c:pt>
                <c:pt idx="65">
                  <c:v>14.589620489856811</c:v>
                </c:pt>
                <c:pt idx="66">
                  <c:v>14.20134561871804</c:v>
                </c:pt>
                <c:pt idx="67">
                  <c:v>13.813070747579275</c:v>
                </c:pt>
                <c:pt idx="68">
                  <c:v>13.424795876440509</c:v>
                </c:pt>
                <c:pt idx="69">
                  <c:v>13.03652100530174</c:v>
                </c:pt>
                <c:pt idx="70">
                  <c:v>12.648246134162974</c:v>
                </c:pt>
                <c:pt idx="71">
                  <c:v>12.259971263024209</c:v>
                </c:pt>
                <c:pt idx="72">
                  <c:v>11.871696391885441</c:v>
                </c:pt>
                <c:pt idx="73">
                  <c:v>11.483421520746674</c:v>
                </c:pt>
                <c:pt idx="74">
                  <c:v>11.095146649607909</c:v>
                </c:pt>
                <c:pt idx="75">
                  <c:v>10.706871778469141</c:v>
                </c:pt>
                <c:pt idx="76">
                  <c:v>10.318596907330376</c:v>
                </c:pt>
                <c:pt idx="77">
                  <c:v>9.93032203619161</c:v>
                </c:pt>
                <c:pt idx="78">
                  <c:v>9.5420471650528444</c:v>
                </c:pt>
                <c:pt idx="79">
                  <c:v>9.1537722939140771</c:v>
                </c:pt>
                <c:pt idx="80">
                  <c:v>8.7654974227753133</c:v>
                </c:pt>
                <c:pt idx="81">
                  <c:v>8.3772225516365477</c:v>
                </c:pt>
                <c:pt idx="82">
                  <c:v>7.988947680497783</c:v>
                </c:pt>
                <c:pt idx="83">
                  <c:v>7.6006728093590166</c:v>
                </c:pt>
                <c:pt idx="84">
                  <c:v>7.212397938220251</c:v>
                </c:pt>
                <c:pt idx="85">
                  <c:v>6.8241230670814854</c:v>
                </c:pt>
                <c:pt idx="86">
                  <c:v>6.4358481959427198</c:v>
                </c:pt>
                <c:pt idx="87">
                  <c:v>6.0475733248039543</c:v>
                </c:pt>
                <c:pt idx="88">
                  <c:v>5.6592984536651878</c:v>
                </c:pt>
                <c:pt idx="89">
                  <c:v>5.2710235825264222</c:v>
                </c:pt>
                <c:pt idx="90">
                  <c:v>4.8827487113876566</c:v>
                </c:pt>
                <c:pt idx="91">
                  <c:v>4.4944738402488911</c:v>
                </c:pt>
                <c:pt idx="92">
                  <c:v>4.1061989691101255</c:v>
                </c:pt>
                <c:pt idx="93">
                  <c:v>3.7179240979713599</c:v>
                </c:pt>
                <c:pt idx="94">
                  <c:v>3.3296492268325939</c:v>
                </c:pt>
                <c:pt idx="95">
                  <c:v>2.9413743556938283</c:v>
                </c:pt>
                <c:pt idx="96">
                  <c:v>2.5530994845550632</c:v>
                </c:pt>
                <c:pt idx="97">
                  <c:v>2.1648246134162972</c:v>
                </c:pt>
                <c:pt idx="98">
                  <c:v>1.7765497422775316</c:v>
                </c:pt>
                <c:pt idx="99">
                  <c:v>1.3882748711387658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70C2-4486-8042-C842F3C01778}"/>
            </c:ext>
          </c:extLst>
        </c:ser>
        <c:ser>
          <c:idx val="58"/>
          <c:order val="58"/>
          <c:tx>
            <c:strRef>
              <c:f>'3D - 1 (2)'!$H$62</c:f>
              <c:strCache>
                <c:ptCount val="1"/>
                <c:pt idx="0">
                  <c:v>29500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(2)'!$I$62:$DD$62</c:f>
              <c:numCache>
                <c:formatCode>0.00</c:formatCode>
                <c:ptCount val="100"/>
                <c:pt idx="0">
                  <c:v>39.948661238338552</c:v>
                </c:pt>
                <c:pt idx="1">
                  <c:v>39.559005134429754</c:v>
                </c:pt>
                <c:pt idx="2">
                  <c:v>39.169349030520941</c:v>
                </c:pt>
                <c:pt idx="3">
                  <c:v>38.779692926612128</c:v>
                </c:pt>
                <c:pt idx="4">
                  <c:v>38.390036822703323</c:v>
                </c:pt>
                <c:pt idx="5">
                  <c:v>38.000380718794517</c:v>
                </c:pt>
                <c:pt idx="6">
                  <c:v>37.610724614885704</c:v>
                </c:pt>
                <c:pt idx="7">
                  <c:v>37.221068510976899</c:v>
                </c:pt>
                <c:pt idx="8">
                  <c:v>36.831412407068086</c:v>
                </c:pt>
                <c:pt idx="9">
                  <c:v>36.441756303159281</c:v>
                </c:pt>
                <c:pt idx="10">
                  <c:v>36.052100199250475</c:v>
                </c:pt>
                <c:pt idx="11">
                  <c:v>35.662444095341662</c:v>
                </c:pt>
                <c:pt idx="12">
                  <c:v>35.272787991432857</c:v>
                </c:pt>
                <c:pt idx="13">
                  <c:v>34.883131887524051</c:v>
                </c:pt>
                <c:pt idx="14">
                  <c:v>34.493475783615239</c:v>
                </c:pt>
                <c:pt idx="15">
                  <c:v>34.103819679706426</c:v>
                </c:pt>
                <c:pt idx="16">
                  <c:v>33.714163575797627</c:v>
                </c:pt>
                <c:pt idx="17">
                  <c:v>33.324507471888815</c:v>
                </c:pt>
                <c:pt idx="18">
                  <c:v>32.934851367980002</c:v>
                </c:pt>
                <c:pt idx="19">
                  <c:v>32.545195264071197</c:v>
                </c:pt>
                <c:pt idx="20">
                  <c:v>32.155539160162391</c:v>
                </c:pt>
                <c:pt idx="21">
                  <c:v>31.765883056253582</c:v>
                </c:pt>
                <c:pt idx="22">
                  <c:v>31.376226952344773</c:v>
                </c:pt>
                <c:pt idx="23">
                  <c:v>30.98657084843596</c:v>
                </c:pt>
                <c:pt idx="24">
                  <c:v>30.596914744527158</c:v>
                </c:pt>
                <c:pt idx="25">
                  <c:v>30.207258640618349</c:v>
                </c:pt>
                <c:pt idx="26">
                  <c:v>29.817602536709536</c:v>
                </c:pt>
                <c:pt idx="27">
                  <c:v>29.427946432800727</c:v>
                </c:pt>
                <c:pt idx="28">
                  <c:v>29.038290328891925</c:v>
                </c:pt>
                <c:pt idx="29">
                  <c:v>28.648634224983113</c:v>
                </c:pt>
                <c:pt idx="30">
                  <c:v>28.258978121074303</c:v>
                </c:pt>
                <c:pt idx="31">
                  <c:v>27.869322017165498</c:v>
                </c:pt>
                <c:pt idx="32">
                  <c:v>27.479665913256689</c:v>
                </c:pt>
                <c:pt idx="33">
                  <c:v>27.09000980934788</c:v>
                </c:pt>
                <c:pt idx="34">
                  <c:v>26.70035370543907</c:v>
                </c:pt>
                <c:pt idx="35">
                  <c:v>26.310697601530261</c:v>
                </c:pt>
                <c:pt idx="36">
                  <c:v>25.921041497621456</c:v>
                </c:pt>
                <c:pt idx="37">
                  <c:v>25.531385393712647</c:v>
                </c:pt>
                <c:pt idx="38">
                  <c:v>25.141729289803834</c:v>
                </c:pt>
                <c:pt idx="39">
                  <c:v>24.752073185895028</c:v>
                </c:pt>
                <c:pt idx="40">
                  <c:v>24.362417081986223</c:v>
                </c:pt>
                <c:pt idx="41">
                  <c:v>23.972760978077414</c:v>
                </c:pt>
                <c:pt idx="42">
                  <c:v>23.583104874168605</c:v>
                </c:pt>
                <c:pt idx="43">
                  <c:v>23.193448770259796</c:v>
                </c:pt>
                <c:pt idx="44">
                  <c:v>22.80379266635099</c:v>
                </c:pt>
                <c:pt idx="45">
                  <c:v>22.414136562442177</c:v>
                </c:pt>
                <c:pt idx="46">
                  <c:v>22.024480458533372</c:v>
                </c:pt>
                <c:pt idx="47">
                  <c:v>21.634824354624563</c:v>
                </c:pt>
                <c:pt idx="48">
                  <c:v>21.245168250715754</c:v>
                </c:pt>
                <c:pt idx="49">
                  <c:v>20.855512146806944</c:v>
                </c:pt>
                <c:pt idx="50">
                  <c:v>20.465856042898128</c:v>
                </c:pt>
                <c:pt idx="51">
                  <c:v>20.076199938989323</c:v>
                </c:pt>
                <c:pt idx="52">
                  <c:v>19.686543835080514</c:v>
                </c:pt>
                <c:pt idx="53">
                  <c:v>19.296887731171697</c:v>
                </c:pt>
                <c:pt idx="54">
                  <c:v>18.907231627262888</c:v>
                </c:pt>
                <c:pt idx="55">
                  <c:v>18.517575523354079</c:v>
                </c:pt>
                <c:pt idx="56">
                  <c:v>18.127919419445266</c:v>
                </c:pt>
                <c:pt idx="57">
                  <c:v>17.738263315536457</c:v>
                </c:pt>
                <c:pt idx="58">
                  <c:v>17.348607211627645</c:v>
                </c:pt>
                <c:pt idx="59">
                  <c:v>16.958951107718836</c:v>
                </c:pt>
                <c:pt idx="60">
                  <c:v>16.569295003810026</c:v>
                </c:pt>
                <c:pt idx="61">
                  <c:v>16.179638899901214</c:v>
                </c:pt>
                <c:pt idx="62">
                  <c:v>15.789982795992405</c:v>
                </c:pt>
                <c:pt idx="63">
                  <c:v>15.400326692083592</c:v>
                </c:pt>
                <c:pt idx="64">
                  <c:v>15.010670588174783</c:v>
                </c:pt>
                <c:pt idx="65">
                  <c:v>14.621014484265974</c:v>
                </c:pt>
                <c:pt idx="66">
                  <c:v>14.231358380357161</c:v>
                </c:pt>
                <c:pt idx="67">
                  <c:v>13.841702276448352</c:v>
                </c:pt>
                <c:pt idx="68">
                  <c:v>13.452046172539541</c:v>
                </c:pt>
                <c:pt idx="69">
                  <c:v>13.06239006863073</c:v>
                </c:pt>
                <c:pt idx="70">
                  <c:v>12.672733964721921</c:v>
                </c:pt>
                <c:pt idx="71">
                  <c:v>12.283077860813108</c:v>
                </c:pt>
                <c:pt idx="72">
                  <c:v>11.893421756904297</c:v>
                </c:pt>
                <c:pt idx="73">
                  <c:v>11.503765652995488</c:v>
                </c:pt>
                <c:pt idx="74">
                  <c:v>11.114109549086677</c:v>
                </c:pt>
                <c:pt idx="75">
                  <c:v>10.724453445177867</c:v>
                </c:pt>
                <c:pt idx="76">
                  <c:v>10.334797341269056</c:v>
                </c:pt>
                <c:pt idx="77">
                  <c:v>9.9451412373602484</c:v>
                </c:pt>
                <c:pt idx="78">
                  <c:v>9.5554851334514375</c:v>
                </c:pt>
                <c:pt idx="79">
                  <c:v>9.1658290295426266</c:v>
                </c:pt>
                <c:pt idx="80">
                  <c:v>8.7761729256338175</c:v>
                </c:pt>
                <c:pt idx="81">
                  <c:v>8.3865168217250101</c:v>
                </c:pt>
                <c:pt idx="82">
                  <c:v>7.9968607178162001</c:v>
                </c:pt>
                <c:pt idx="83">
                  <c:v>7.6072046139073901</c:v>
                </c:pt>
                <c:pt idx="84">
                  <c:v>7.2175485099985801</c:v>
                </c:pt>
                <c:pt idx="85">
                  <c:v>6.827892406089771</c:v>
                </c:pt>
                <c:pt idx="86">
                  <c:v>6.4382363021809619</c:v>
                </c:pt>
                <c:pt idx="87">
                  <c:v>6.0485801982721519</c:v>
                </c:pt>
                <c:pt idx="88">
                  <c:v>5.6589240943633419</c:v>
                </c:pt>
                <c:pt idx="89">
                  <c:v>5.2692679904545319</c:v>
                </c:pt>
                <c:pt idx="90">
                  <c:v>4.8796118865457228</c:v>
                </c:pt>
                <c:pt idx="91">
                  <c:v>4.4899557826369136</c:v>
                </c:pt>
                <c:pt idx="92">
                  <c:v>4.1002996787281036</c:v>
                </c:pt>
                <c:pt idx="93">
                  <c:v>3.7106435748192945</c:v>
                </c:pt>
                <c:pt idx="94">
                  <c:v>3.3209874709104845</c:v>
                </c:pt>
                <c:pt idx="95">
                  <c:v>2.931331367001675</c:v>
                </c:pt>
                <c:pt idx="96">
                  <c:v>2.5416752630928654</c:v>
                </c:pt>
                <c:pt idx="97">
                  <c:v>2.1520191591840558</c:v>
                </c:pt>
                <c:pt idx="98">
                  <c:v>1.7623630552752463</c:v>
                </c:pt>
                <c:pt idx="99">
                  <c:v>1.3727069513664365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70C2-4486-8042-C842F3C01778}"/>
            </c:ext>
          </c:extLst>
        </c:ser>
        <c:ser>
          <c:idx val="59"/>
          <c:order val="59"/>
          <c:tx>
            <c:strRef>
              <c:f>'3D - 1 (2)'!$H$63</c:f>
              <c:strCache>
                <c:ptCount val="1"/>
                <c:pt idx="0">
                  <c:v>30000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(2)'!$I$63:$DD$63</c:f>
              <c:numCache>
                <c:formatCode>0.00</c:formatCode>
                <c:ptCount val="100"/>
                <c:pt idx="0">
                  <c:v>40.068557850874456</c:v>
                </c:pt>
                <c:pt idx="1">
                  <c:v>39.677538939032381</c:v>
                </c:pt>
                <c:pt idx="2">
                  <c:v>39.286520027190299</c:v>
                </c:pt>
                <c:pt idx="3">
                  <c:v>38.895501115348225</c:v>
                </c:pt>
                <c:pt idx="4">
                  <c:v>38.504482203506143</c:v>
                </c:pt>
                <c:pt idx="5">
                  <c:v>38.113463291664075</c:v>
                </c:pt>
                <c:pt idx="6">
                  <c:v>37.722444379821994</c:v>
                </c:pt>
                <c:pt idx="7">
                  <c:v>37.331425467979919</c:v>
                </c:pt>
                <c:pt idx="8">
                  <c:v>36.940406556137837</c:v>
                </c:pt>
                <c:pt idx="9">
                  <c:v>36.54938764429577</c:v>
                </c:pt>
                <c:pt idx="10">
                  <c:v>36.158368732453688</c:v>
                </c:pt>
                <c:pt idx="11">
                  <c:v>35.767349820611614</c:v>
                </c:pt>
                <c:pt idx="12">
                  <c:v>35.376330908769539</c:v>
                </c:pt>
                <c:pt idx="13">
                  <c:v>34.985311996927457</c:v>
                </c:pt>
                <c:pt idx="14">
                  <c:v>34.594293085085383</c:v>
                </c:pt>
                <c:pt idx="15">
                  <c:v>34.203274173243301</c:v>
                </c:pt>
                <c:pt idx="16">
                  <c:v>33.812255261401226</c:v>
                </c:pt>
                <c:pt idx="17">
                  <c:v>33.421236349559152</c:v>
                </c:pt>
                <c:pt idx="18">
                  <c:v>33.03021743771707</c:v>
                </c:pt>
                <c:pt idx="19">
                  <c:v>32.639198525874988</c:v>
                </c:pt>
                <c:pt idx="20">
                  <c:v>32.248179614032921</c:v>
                </c:pt>
                <c:pt idx="21">
                  <c:v>31.857160702190839</c:v>
                </c:pt>
                <c:pt idx="22">
                  <c:v>31.466141790348761</c:v>
                </c:pt>
                <c:pt idx="23">
                  <c:v>31.075122878506683</c:v>
                </c:pt>
                <c:pt idx="24">
                  <c:v>30.684103966664612</c:v>
                </c:pt>
                <c:pt idx="25">
                  <c:v>30.293085054822534</c:v>
                </c:pt>
                <c:pt idx="26">
                  <c:v>29.902066142980456</c:v>
                </c:pt>
                <c:pt idx="27">
                  <c:v>29.511047231138377</c:v>
                </c:pt>
                <c:pt idx="28">
                  <c:v>29.120028319296303</c:v>
                </c:pt>
                <c:pt idx="29">
                  <c:v>28.729009407454225</c:v>
                </c:pt>
                <c:pt idx="30">
                  <c:v>28.337990495612146</c:v>
                </c:pt>
                <c:pt idx="31">
                  <c:v>27.946971583770068</c:v>
                </c:pt>
                <c:pt idx="32">
                  <c:v>27.555952671927994</c:v>
                </c:pt>
                <c:pt idx="33">
                  <c:v>27.164933760085916</c:v>
                </c:pt>
                <c:pt idx="34">
                  <c:v>26.773914848243837</c:v>
                </c:pt>
                <c:pt idx="35">
                  <c:v>26.382895936401759</c:v>
                </c:pt>
                <c:pt idx="36">
                  <c:v>25.991877024559685</c:v>
                </c:pt>
                <c:pt idx="37">
                  <c:v>25.600858112717606</c:v>
                </c:pt>
                <c:pt idx="38">
                  <c:v>25.209839200875528</c:v>
                </c:pt>
                <c:pt idx="39">
                  <c:v>24.81882028903345</c:v>
                </c:pt>
                <c:pt idx="40">
                  <c:v>24.427801377191379</c:v>
                </c:pt>
                <c:pt idx="41">
                  <c:v>24.036782465349301</c:v>
                </c:pt>
                <c:pt idx="42">
                  <c:v>23.645763553507223</c:v>
                </c:pt>
                <c:pt idx="43">
                  <c:v>23.254744641665145</c:v>
                </c:pt>
                <c:pt idx="44">
                  <c:v>22.863725729823067</c:v>
                </c:pt>
                <c:pt idx="45">
                  <c:v>22.472706817980992</c:v>
                </c:pt>
                <c:pt idx="46">
                  <c:v>22.081687906138914</c:v>
                </c:pt>
                <c:pt idx="47">
                  <c:v>21.690668994296839</c:v>
                </c:pt>
                <c:pt idx="48">
                  <c:v>21.299650082454761</c:v>
                </c:pt>
                <c:pt idx="49">
                  <c:v>20.908631170612683</c:v>
                </c:pt>
                <c:pt idx="50">
                  <c:v>20.517612258770601</c:v>
                </c:pt>
                <c:pt idx="51">
                  <c:v>20.126593346928523</c:v>
                </c:pt>
                <c:pt idx="52">
                  <c:v>19.735574435086445</c:v>
                </c:pt>
                <c:pt idx="53">
                  <c:v>19.344555523244363</c:v>
                </c:pt>
                <c:pt idx="54">
                  <c:v>18.953536611402281</c:v>
                </c:pt>
                <c:pt idx="55">
                  <c:v>18.562517699560203</c:v>
                </c:pt>
                <c:pt idx="56">
                  <c:v>18.171498787718125</c:v>
                </c:pt>
                <c:pt idx="57">
                  <c:v>17.780479875876047</c:v>
                </c:pt>
                <c:pt idx="58">
                  <c:v>17.389460964033965</c:v>
                </c:pt>
                <c:pt idx="59">
                  <c:v>16.998442052191887</c:v>
                </c:pt>
                <c:pt idx="60">
                  <c:v>16.607423140349809</c:v>
                </c:pt>
                <c:pt idx="61">
                  <c:v>16.216404228507731</c:v>
                </c:pt>
                <c:pt idx="62">
                  <c:v>15.825385316665651</c:v>
                </c:pt>
                <c:pt idx="63">
                  <c:v>15.434366404823571</c:v>
                </c:pt>
                <c:pt idx="64">
                  <c:v>15.043347492981493</c:v>
                </c:pt>
                <c:pt idx="65">
                  <c:v>14.652328581139415</c:v>
                </c:pt>
                <c:pt idx="66">
                  <c:v>14.261309669297333</c:v>
                </c:pt>
                <c:pt idx="67">
                  <c:v>13.870290757455253</c:v>
                </c:pt>
                <c:pt idx="68">
                  <c:v>13.479271845613175</c:v>
                </c:pt>
                <c:pt idx="69">
                  <c:v>13.088252933771095</c:v>
                </c:pt>
                <c:pt idx="70">
                  <c:v>12.697234021929017</c:v>
                </c:pt>
                <c:pt idx="71">
                  <c:v>12.306215110086939</c:v>
                </c:pt>
                <c:pt idx="72">
                  <c:v>11.915196198244859</c:v>
                </c:pt>
                <c:pt idx="73">
                  <c:v>11.524177286402779</c:v>
                </c:pt>
                <c:pt idx="74">
                  <c:v>11.133158374560701</c:v>
                </c:pt>
                <c:pt idx="75">
                  <c:v>10.742139462718622</c:v>
                </c:pt>
                <c:pt idx="76">
                  <c:v>10.351120550876544</c:v>
                </c:pt>
                <c:pt idx="77">
                  <c:v>9.9601016390344643</c:v>
                </c:pt>
                <c:pt idx="78">
                  <c:v>9.5690827271923844</c:v>
                </c:pt>
                <c:pt idx="79">
                  <c:v>9.1780638153503062</c:v>
                </c:pt>
                <c:pt idx="80">
                  <c:v>8.7870449035082281</c:v>
                </c:pt>
                <c:pt idx="81">
                  <c:v>8.3960259916661535</c:v>
                </c:pt>
                <c:pt idx="82">
                  <c:v>8.0050070798240753</c:v>
                </c:pt>
                <c:pt idx="83">
                  <c:v>7.6139881679819963</c:v>
                </c:pt>
                <c:pt idx="84">
                  <c:v>7.2229692561399181</c:v>
                </c:pt>
                <c:pt idx="85">
                  <c:v>6.83195034429784</c:v>
                </c:pt>
                <c:pt idx="86">
                  <c:v>6.4409314324557618</c:v>
                </c:pt>
                <c:pt idx="87">
                  <c:v>6.0499125206136837</c:v>
                </c:pt>
                <c:pt idx="88">
                  <c:v>5.6588936087716046</c:v>
                </c:pt>
                <c:pt idx="89">
                  <c:v>5.2678746969295256</c:v>
                </c:pt>
                <c:pt idx="90">
                  <c:v>4.8768557850874474</c:v>
                </c:pt>
                <c:pt idx="91">
                  <c:v>4.4858368732453711</c:v>
                </c:pt>
                <c:pt idx="92">
                  <c:v>4.094817961403292</c:v>
                </c:pt>
                <c:pt idx="93">
                  <c:v>3.7037990495612143</c:v>
                </c:pt>
                <c:pt idx="94">
                  <c:v>3.3127801377191357</c:v>
                </c:pt>
                <c:pt idx="95">
                  <c:v>2.9217612258770571</c:v>
                </c:pt>
                <c:pt idx="96">
                  <c:v>2.5307423140349798</c:v>
                </c:pt>
                <c:pt idx="97">
                  <c:v>2.1397234021929012</c:v>
                </c:pt>
                <c:pt idx="98">
                  <c:v>1.7487044903508233</c:v>
                </c:pt>
                <c:pt idx="99">
                  <c:v>1.3576855785087449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70C2-4486-8042-C842F3C01778}"/>
            </c:ext>
          </c:extLst>
        </c:ser>
        <c:ser>
          <c:idx val="60"/>
          <c:order val="60"/>
          <c:tx>
            <c:strRef>
              <c:f>'3D - 1 (2)'!$H$64</c:f>
              <c:strCache>
                <c:ptCount val="1"/>
                <c:pt idx="0">
                  <c:v>30500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(2)'!$I$64:$DD$64</c:f>
              <c:numCache>
                <c:formatCode>0.00</c:formatCode>
                <c:ptCount val="100"/>
                <c:pt idx="0">
                  <c:v>40.187203846383305</c:v>
                </c:pt>
                <c:pt idx="1">
                  <c:v>39.794840004640783</c:v>
                </c:pt>
                <c:pt idx="2">
                  <c:v>39.40247616289826</c:v>
                </c:pt>
                <c:pt idx="3">
                  <c:v>39.010112321155738</c:v>
                </c:pt>
                <c:pt idx="4">
                  <c:v>38.617748479413223</c:v>
                </c:pt>
                <c:pt idx="5">
                  <c:v>38.225384637670707</c:v>
                </c:pt>
                <c:pt idx="6">
                  <c:v>37.833020795928185</c:v>
                </c:pt>
                <c:pt idx="7">
                  <c:v>37.440656954185663</c:v>
                </c:pt>
                <c:pt idx="8">
                  <c:v>37.04829311244314</c:v>
                </c:pt>
                <c:pt idx="9">
                  <c:v>36.655929270700618</c:v>
                </c:pt>
                <c:pt idx="10">
                  <c:v>36.263565428958096</c:v>
                </c:pt>
                <c:pt idx="11">
                  <c:v>35.87120158721558</c:v>
                </c:pt>
                <c:pt idx="12">
                  <c:v>35.478837745473065</c:v>
                </c:pt>
                <c:pt idx="13">
                  <c:v>35.086473903730543</c:v>
                </c:pt>
                <c:pt idx="14">
                  <c:v>34.69411006198802</c:v>
                </c:pt>
                <c:pt idx="15">
                  <c:v>34.301746220245498</c:v>
                </c:pt>
                <c:pt idx="16">
                  <c:v>33.909382378502976</c:v>
                </c:pt>
                <c:pt idx="17">
                  <c:v>33.517018536760453</c:v>
                </c:pt>
                <c:pt idx="18">
                  <c:v>33.124654695017938</c:v>
                </c:pt>
                <c:pt idx="19">
                  <c:v>32.732290853275416</c:v>
                </c:pt>
                <c:pt idx="20">
                  <c:v>32.339927011532893</c:v>
                </c:pt>
                <c:pt idx="21">
                  <c:v>31.947563169790374</c:v>
                </c:pt>
                <c:pt idx="22">
                  <c:v>31.555199328047848</c:v>
                </c:pt>
                <c:pt idx="23">
                  <c:v>31.16283548630533</c:v>
                </c:pt>
                <c:pt idx="24">
                  <c:v>30.770471644562814</c:v>
                </c:pt>
                <c:pt idx="25">
                  <c:v>30.378107802820288</c:v>
                </c:pt>
                <c:pt idx="26">
                  <c:v>29.985743961077766</c:v>
                </c:pt>
                <c:pt idx="27">
                  <c:v>29.593380119335247</c:v>
                </c:pt>
                <c:pt idx="28">
                  <c:v>29.201016277592728</c:v>
                </c:pt>
                <c:pt idx="29">
                  <c:v>28.808652435850206</c:v>
                </c:pt>
                <c:pt idx="30">
                  <c:v>28.416288594107687</c:v>
                </c:pt>
                <c:pt idx="31">
                  <c:v>28.023924752365165</c:v>
                </c:pt>
                <c:pt idx="32">
                  <c:v>27.631560910622646</c:v>
                </c:pt>
                <c:pt idx="33">
                  <c:v>27.239197068880124</c:v>
                </c:pt>
                <c:pt idx="34">
                  <c:v>26.846833227137605</c:v>
                </c:pt>
                <c:pt idx="35">
                  <c:v>26.454469385395083</c:v>
                </c:pt>
                <c:pt idx="36">
                  <c:v>26.062105543652564</c:v>
                </c:pt>
                <c:pt idx="37">
                  <c:v>25.669741701910045</c:v>
                </c:pt>
                <c:pt idx="38">
                  <c:v>25.277377860167523</c:v>
                </c:pt>
                <c:pt idx="39">
                  <c:v>24.885014018424997</c:v>
                </c:pt>
                <c:pt idx="40">
                  <c:v>24.492650176682481</c:v>
                </c:pt>
                <c:pt idx="41">
                  <c:v>24.100286334939959</c:v>
                </c:pt>
                <c:pt idx="42">
                  <c:v>23.707922493197437</c:v>
                </c:pt>
                <c:pt idx="43">
                  <c:v>23.315558651454918</c:v>
                </c:pt>
                <c:pt idx="44">
                  <c:v>22.923194809712395</c:v>
                </c:pt>
                <c:pt idx="45">
                  <c:v>22.530830967969877</c:v>
                </c:pt>
                <c:pt idx="46">
                  <c:v>22.138467126227354</c:v>
                </c:pt>
                <c:pt idx="47">
                  <c:v>21.746103284484835</c:v>
                </c:pt>
                <c:pt idx="48">
                  <c:v>21.353739442742313</c:v>
                </c:pt>
                <c:pt idx="49">
                  <c:v>20.961375600999791</c:v>
                </c:pt>
                <c:pt idx="50">
                  <c:v>20.569011759257265</c:v>
                </c:pt>
                <c:pt idx="51">
                  <c:v>20.176647917514742</c:v>
                </c:pt>
                <c:pt idx="52">
                  <c:v>19.784284075772224</c:v>
                </c:pt>
                <c:pt idx="53">
                  <c:v>19.391920234029698</c:v>
                </c:pt>
                <c:pt idx="54">
                  <c:v>18.999556392287175</c:v>
                </c:pt>
                <c:pt idx="55">
                  <c:v>18.607192550544649</c:v>
                </c:pt>
                <c:pt idx="56">
                  <c:v>18.214828708802127</c:v>
                </c:pt>
                <c:pt idx="57">
                  <c:v>17.822464867059608</c:v>
                </c:pt>
                <c:pt idx="58">
                  <c:v>17.430101025317086</c:v>
                </c:pt>
                <c:pt idx="59">
                  <c:v>17.03773718357456</c:v>
                </c:pt>
                <c:pt idx="60">
                  <c:v>16.645373341832038</c:v>
                </c:pt>
                <c:pt idx="61">
                  <c:v>16.253009500089515</c:v>
                </c:pt>
                <c:pt idx="62">
                  <c:v>15.860645658346993</c:v>
                </c:pt>
                <c:pt idx="63">
                  <c:v>15.468281816604469</c:v>
                </c:pt>
                <c:pt idx="64">
                  <c:v>15.075917974861946</c:v>
                </c:pt>
                <c:pt idx="65">
                  <c:v>14.683554133119424</c:v>
                </c:pt>
                <c:pt idx="66">
                  <c:v>14.2911902913769</c:v>
                </c:pt>
                <c:pt idx="67">
                  <c:v>13.898826449634377</c:v>
                </c:pt>
                <c:pt idx="68">
                  <c:v>13.506462607891857</c:v>
                </c:pt>
                <c:pt idx="69">
                  <c:v>13.114098766149331</c:v>
                </c:pt>
                <c:pt idx="70">
                  <c:v>12.72173492440681</c:v>
                </c:pt>
                <c:pt idx="71">
                  <c:v>12.329371082664286</c:v>
                </c:pt>
                <c:pt idx="72">
                  <c:v>11.937007240921762</c:v>
                </c:pt>
                <c:pt idx="73">
                  <c:v>11.54464339917924</c:v>
                </c:pt>
                <c:pt idx="74">
                  <c:v>11.152279557436717</c:v>
                </c:pt>
                <c:pt idx="75">
                  <c:v>10.759915715694195</c:v>
                </c:pt>
                <c:pt idx="76">
                  <c:v>10.367551873951673</c:v>
                </c:pt>
                <c:pt idx="77">
                  <c:v>9.9751880322091502</c:v>
                </c:pt>
                <c:pt idx="78">
                  <c:v>9.5828241904666278</c:v>
                </c:pt>
                <c:pt idx="79">
                  <c:v>9.1904603487241054</c:v>
                </c:pt>
                <c:pt idx="80">
                  <c:v>8.7980965069815831</c:v>
                </c:pt>
                <c:pt idx="81">
                  <c:v>8.4057326652390643</c:v>
                </c:pt>
                <c:pt idx="82">
                  <c:v>8.0133688234965419</c:v>
                </c:pt>
                <c:pt idx="83">
                  <c:v>7.6210049817540195</c:v>
                </c:pt>
                <c:pt idx="84">
                  <c:v>7.228641140011498</c:v>
                </c:pt>
                <c:pt idx="85">
                  <c:v>6.8362772982689757</c:v>
                </c:pt>
                <c:pt idx="86">
                  <c:v>6.4439134565264542</c:v>
                </c:pt>
                <c:pt idx="87">
                  <c:v>6.0515496147839327</c:v>
                </c:pt>
                <c:pt idx="88">
                  <c:v>5.6591857730414104</c:v>
                </c:pt>
                <c:pt idx="89">
                  <c:v>5.266821931298888</c:v>
                </c:pt>
                <c:pt idx="90">
                  <c:v>4.8744580895563656</c:v>
                </c:pt>
                <c:pt idx="91">
                  <c:v>4.4820942478138441</c:v>
                </c:pt>
                <c:pt idx="92">
                  <c:v>4.0897304060713227</c:v>
                </c:pt>
                <c:pt idx="93">
                  <c:v>3.6973665643288007</c:v>
                </c:pt>
                <c:pt idx="94">
                  <c:v>3.3050027225862788</c:v>
                </c:pt>
                <c:pt idx="95">
                  <c:v>2.9126388808437564</c:v>
                </c:pt>
                <c:pt idx="96">
                  <c:v>2.520275039101235</c:v>
                </c:pt>
                <c:pt idx="97">
                  <c:v>2.127911197358713</c:v>
                </c:pt>
                <c:pt idx="98">
                  <c:v>1.7355473556161913</c:v>
                </c:pt>
                <c:pt idx="99">
                  <c:v>1.3431835138736694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70C2-4486-8042-C842F3C01778}"/>
            </c:ext>
          </c:extLst>
        </c:ser>
        <c:ser>
          <c:idx val="61"/>
          <c:order val="61"/>
          <c:tx>
            <c:strRef>
              <c:f>'3D - 1 (2)'!$H$65</c:f>
              <c:strCache>
                <c:ptCount val="1"/>
                <c:pt idx="0">
                  <c:v>31000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(2)'!$I$65:$DD$65</c:f>
              <c:numCache>
                <c:formatCode>0.00</c:formatCode>
                <c:ptCount val="100"/>
                <c:pt idx="0">
                  <c:v>40.304625425278623</c:v>
                </c:pt>
                <c:pt idx="1">
                  <c:v>39.91093400973552</c:v>
                </c:pt>
                <c:pt idx="2">
                  <c:v>39.51724259419241</c:v>
                </c:pt>
                <c:pt idx="3">
                  <c:v>39.123551178649301</c:v>
                </c:pt>
                <c:pt idx="4">
                  <c:v>38.729859763106191</c:v>
                </c:pt>
                <c:pt idx="5">
                  <c:v>38.336168347563088</c:v>
                </c:pt>
                <c:pt idx="6">
                  <c:v>37.942476932019979</c:v>
                </c:pt>
                <c:pt idx="7">
                  <c:v>37.548785516476869</c:v>
                </c:pt>
                <c:pt idx="8">
                  <c:v>37.155094100933759</c:v>
                </c:pt>
                <c:pt idx="9">
                  <c:v>36.761402685390657</c:v>
                </c:pt>
                <c:pt idx="10">
                  <c:v>36.367711269847547</c:v>
                </c:pt>
                <c:pt idx="11">
                  <c:v>35.974019854304444</c:v>
                </c:pt>
                <c:pt idx="12">
                  <c:v>35.580328438761335</c:v>
                </c:pt>
                <c:pt idx="13">
                  <c:v>35.186637023218225</c:v>
                </c:pt>
                <c:pt idx="14">
                  <c:v>34.792945607675115</c:v>
                </c:pt>
                <c:pt idx="15">
                  <c:v>34.399254192132005</c:v>
                </c:pt>
                <c:pt idx="16">
                  <c:v>34.005562776588903</c:v>
                </c:pt>
                <c:pt idx="17">
                  <c:v>33.611871361045793</c:v>
                </c:pt>
                <c:pt idx="18">
                  <c:v>33.218179945502683</c:v>
                </c:pt>
                <c:pt idx="19">
                  <c:v>32.824488529959574</c:v>
                </c:pt>
                <c:pt idx="20">
                  <c:v>32.430797114416471</c:v>
                </c:pt>
                <c:pt idx="21">
                  <c:v>32.037105698873361</c:v>
                </c:pt>
                <c:pt idx="22">
                  <c:v>31.643414283330252</c:v>
                </c:pt>
                <c:pt idx="23">
                  <c:v>31.249722867787142</c:v>
                </c:pt>
                <c:pt idx="24">
                  <c:v>30.856031452244039</c:v>
                </c:pt>
                <c:pt idx="25">
                  <c:v>30.46234003670093</c:v>
                </c:pt>
                <c:pt idx="26">
                  <c:v>30.06864862115782</c:v>
                </c:pt>
                <c:pt idx="27">
                  <c:v>29.67495720561471</c:v>
                </c:pt>
                <c:pt idx="28">
                  <c:v>29.281265790071604</c:v>
                </c:pt>
                <c:pt idx="29">
                  <c:v>28.887574374528498</c:v>
                </c:pt>
                <c:pt idx="30">
                  <c:v>28.493882958985388</c:v>
                </c:pt>
                <c:pt idx="31">
                  <c:v>28.100191543442278</c:v>
                </c:pt>
                <c:pt idx="32">
                  <c:v>27.706500127899176</c:v>
                </c:pt>
                <c:pt idx="33">
                  <c:v>27.312808712356066</c:v>
                </c:pt>
                <c:pt idx="34">
                  <c:v>26.919117296812953</c:v>
                </c:pt>
                <c:pt idx="35">
                  <c:v>26.525425881269847</c:v>
                </c:pt>
                <c:pt idx="36">
                  <c:v>26.131734465726741</c:v>
                </c:pt>
                <c:pt idx="37">
                  <c:v>25.738043050183634</c:v>
                </c:pt>
                <c:pt idx="38">
                  <c:v>25.344351634640525</c:v>
                </c:pt>
                <c:pt idx="39">
                  <c:v>24.950660219097415</c:v>
                </c:pt>
                <c:pt idx="40">
                  <c:v>24.556968803554312</c:v>
                </c:pt>
                <c:pt idx="41">
                  <c:v>24.163277388011203</c:v>
                </c:pt>
                <c:pt idx="42">
                  <c:v>23.769585972468089</c:v>
                </c:pt>
                <c:pt idx="43">
                  <c:v>23.375894556924987</c:v>
                </c:pt>
                <c:pt idx="44">
                  <c:v>22.982203141381877</c:v>
                </c:pt>
                <c:pt idx="45">
                  <c:v>22.588511725838771</c:v>
                </c:pt>
                <c:pt idx="46">
                  <c:v>22.194820310295661</c:v>
                </c:pt>
                <c:pt idx="47">
                  <c:v>21.801128894752551</c:v>
                </c:pt>
                <c:pt idx="48">
                  <c:v>21.407437479209445</c:v>
                </c:pt>
                <c:pt idx="49">
                  <c:v>21.013746063666336</c:v>
                </c:pt>
                <c:pt idx="50">
                  <c:v>20.620054648123222</c:v>
                </c:pt>
                <c:pt idx="51">
                  <c:v>20.226363232580116</c:v>
                </c:pt>
                <c:pt idx="52">
                  <c:v>19.832671817037006</c:v>
                </c:pt>
                <c:pt idx="53">
                  <c:v>19.438980401493893</c:v>
                </c:pt>
                <c:pt idx="54">
                  <c:v>19.045288985950787</c:v>
                </c:pt>
                <c:pt idx="55">
                  <c:v>18.651597570407674</c:v>
                </c:pt>
                <c:pt idx="56">
                  <c:v>18.25790615486456</c:v>
                </c:pt>
                <c:pt idx="57">
                  <c:v>17.864214739321454</c:v>
                </c:pt>
                <c:pt idx="58">
                  <c:v>17.470523323778341</c:v>
                </c:pt>
                <c:pt idx="59">
                  <c:v>17.076831908235231</c:v>
                </c:pt>
                <c:pt idx="60">
                  <c:v>16.683140492692125</c:v>
                </c:pt>
                <c:pt idx="61">
                  <c:v>16.289449077149012</c:v>
                </c:pt>
                <c:pt idx="62">
                  <c:v>15.895757661605904</c:v>
                </c:pt>
                <c:pt idx="63">
                  <c:v>15.502066246062791</c:v>
                </c:pt>
                <c:pt idx="64">
                  <c:v>15.108374830519681</c:v>
                </c:pt>
                <c:pt idx="65">
                  <c:v>14.714683414976573</c:v>
                </c:pt>
                <c:pt idx="66">
                  <c:v>14.32099199943346</c:v>
                </c:pt>
                <c:pt idx="67">
                  <c:v>13.927300583890352</c:v>
                </c:pt>
                <c:pt idx="68">
                  <c:v>13.533609168347242</c:v>
                </c:pt>
                <c:pt idx="69">
                  <c:v>13.139917752804131</c:v>
                </c:pt>
                <c:pt idx="70">
                  <c:v>12.746226337261021</c:v>
                </c:pt>
                <c:pt idx="71">
                  <c:v>12.352534921717911</c:v>
                </c:pt>
                <c:pt idx="72">
                  <c:v>11.9588435061748</c:v>
                </c:pt>
                <c:pt idx="73">
                  <c:v>11.56515209063169</c:v>
                </c:pt>
                <c:pt idx="74">
                  <c:v>11.17146067508858</c:v>
                </c:pt>
                <c:pt idx="75">
                  <c:v>10.777769259545469</c:v>
                </c:pt>
                <c:pt idx="76">
                  <c:v>10.384077844002361</c:v>
                </c:pt>
                <c:pt idx="77">
                  <c:v>9.9903864284592512</c:v>
                </c:pt>
                <c:pt idx="78">
                  <c:v>9.5966950129161432</c:v>
                </c:pt>
                <c:pt idx="79">
                  <c:v>9.2030035973730335</c:v>
                </c:pt>
                <c:pt idx="80">
                  <c:v>8.8093121818299238</c:v>
                </c:pt>
                <c:pt idx="81">
                  <c:v>8.4156207662868159</c:v>
                </c:pt>
                <c:pt idx="82">
                  <c:v>8.0219293507437062</c:v>
                </c:pt>
                <c:pt idx="83">
                  <c:v>7.6282379352005973</c:v>
                </c:pt>
                <c:pt idx="84">
                  <c:v>7.2345465196574876</c:v>
                </c:pt>
                <c:pt idx="85">
                  <c:v>6.8408551041143788</c:v>
                </c:pt>
                <c:pt idx="86">
                  <c:v>6.44716368857127</c:v>
                </c:pt>
                <c:pt idx="87">
                  <c:v>6.0534722730281612</c:v>
                </c:pt>
                <c:pt idx="88">
                  <c:v>5.6597808574850514</c:v>
                </c:pt>
                <c:pt idx="89">
                  <c:v>5.2660894419419417</c:v>
                </c:pt>
                <c:pt idx="90">
                  <c:v>4.8723980263988329</c:v>
                </c:pt>
                <c:pt idx="91">
                  <c:v>4.4787066108557241</c:v>
                </c:pt>
                <c:pt idx="92">
                  <c:v>4.0850151953126153</c:v>
                </c:pt>
                <c:pt idx="93">
                  <c:v>3.691323779769506</c:v>
                </c:pt>
                <c:pt idx="94">
                  <c:v>3.2976323642263967</c:v>
                </c:pt>
                <c:pt idx="95">
                  <c:v>2.9039409486832874</c:v>
                </c:pt>
                <c:pt idx="96">
                  <c:v>2.5102495331401786</c:v>
                </c:pt>
                <c:pt idx="97">
                  <c:v>2.1165581175970694</c:v>
                </c:pt>
                <c:pt idx="98">
                  <c:v>1.7228667020539603</c:v>
                </c:pt>
                <c:pt idx="99">
                  <c:v>1.329175286510851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D-70C2-4486-8042-C842F3C01778}"/>
            </c:ext>
          </c:extLst>
        </c:ser>
        <c:ser>
          <c:idx val="62"/>
          <c:order val="62"/>
          <c:tx>
            <c:strRef>
              <c:f>'3D - 1 (2)'!$H$66</c:f>
              <c:strCache>
                <c:ptCount val="1"/>
                <c:pt idx="0">
                  <c:v>31500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(2)'!$I$66:$DD$66</c:f>
              <c:numCache>
                <c:formatCode>0.00</c:formatCode>
                <c:ptCount val="100"/>
                <c:pt idx="0">
                  <c:v>40.420848102396604</c:v>
                </c:pt>
                <c:pt idx="1">
                  <c:v>40.025845970578985</c:v>
                </c:pt>
                <c:pt idx="2">
                  <c:v>39.630843838761379</c:v>
                </c:pt>
                <c:pt idx="3">
                  <c:v>39.235841706943759</c:v>
                </c:pt>
                <c:pt idx="4">
                  <c:v>38.840839575126139</c:v>
                </c:pt>
                <c:pt idx="5">
                  <c:v>38.445837443308527</c:v>
                </c:pt>
                <c:pt idx="6">
                  <c:v>38.050835311490907</c:v>
                </c:pt>
                <c:pt idx="7">
                  <c:v>37.655833179673294</c:v>
                </c:pt>
                <c:pt idx="8">
                  <c:v>37.260831047855675</c:v>
                </c:pt>
                <c:pt idx="9">
                  <c:v>36.865828916038062</c:v>
                </c:pt>
                <c:pt idx="10">
                  <c:v>36.470826784220442</c:v>
                </c:pt>
                <c:pt idx="11">
                  <c:v>36.075824652402822</c:v>
                </c:pt>
                <c:pt idx="12">
                  <c:v>35.680822520585217</c:v>
                </c:pt>
                <c:pt idx="13">
                  <c:v>35.285820388767604</c:v>
                </c:pt>
                <c:pt idx="14">
                  <c:v>34.890818256949984</c:v>
                </c:pt>
                <c:pt idx="15">
                  <c:v>34.495816125132365</c:v>
                </c:pt>
                <c:pt idx="16">
                  <c:v>34.100813993314752</c:v>
                </c:pt>
                <c:pt idx="17">
                  <c:v>33.705811861497139</c:v>
                </c:pt>
                <c:pt idx="18">
                  <c:v>33.310809729679519</c:v>
                </c:pt>
                <c:pt idx="19">
                  <c:v>32.9158075978619</c:v>
                </c:pt>
                <c:pt idx="20">
                  <c:v>32.520805466044287</c:v>
                </c:pt>
                <c:pt idx="21">
                  <c:v>32.125803334226667</c:v>
                </c:pt>
                <c:pt idx="22">
                  <c:v>31.730801202409054</c:v>
                </c:pt>
                <c:pt idx="23">
                  <c:v>31.335799070591435</c:v>
                </c:pt>
                <c:pt idx="24">
                  <c:v>30.940796938773826</c:v>
                </c:pt>
                <c:pt idx="25">
                  <c:v>30.545794806956206</c:v>
                </c:pt>
                <c:pt idx="26">
                  <c:v>30.150792675138593</c:v>
                </c:pt>
                <c:pt idx="27">
                  <c:v>29.755790543320973</c:v>
                </c:pt>
                <c:pt idx="28">
                  <c:v>29.360788411503361</c:v>
                </c:pt>
                <c:pt idx="29">
                  <c:v>28.965786279685744</c:v>
                </c:pt>
                <c:pt idx="30">
                  <c:v>28.570784147868125</c:v>
                </c:pt>
                <c:pt idx="31">
                  <c:v>28.175782016050512</c:v>
                </c:pt>
                <c:pt idx="32">
                  <c:v>27.780779884232896</c:v>
                </c:pt>
                <c:pt idx="33">
                  <c:v>27.385777752415279</c:v>
                </c:pt>
                <c:pt idx="34">
                  <c:v>26.990775620597663</c:v>
                </c:pt>
                <c:pt idx="35">
                  <c:v>26.595773488780043</c:v>
                </c:pt>
                <c:pt idx="36">
                  <c:v>26.200771356962434</c:v>
                </c:pt>
                <c:pt idx="37">
                  <c:v>25.805769225144815</c:v>
                </c:pt>
                <c:pt idx="38">
                  <c:v>25.410767093327198</c:v>
                </c:pt>
                <c:pt idx="39">
                  <c:v>25.015764961509582</c:v>
                </c:pt>
                <c:pt idx="40">
                  <c:v>24.620762829691969</c:v>
                </c:pt>
                <c:pt idx="41">
                  <c:v>24.225760697874353</c:v>
                </c:pt>
                <c:pt idx="42">
                  <c:v>23.830758566056737</c:v>
                </c:pt>
                <c:pt idx="43">
                  <c:v>23.435756434239121</c:v>
                </c:pt>
                <c:pt idx="44">
                  <c:v>23.040754302421504</c:v>
                </c:pt>
                <c:pt idx="45">
                  <c:v>22.645752170603888</c:v>
                </c:pt>
                <c:pt idx="46">
                  <c:v>22.250750038786268</c:v>
                </c:pt>
                <c:pt idx="47">
                  <c:v>21.855747906968656</c:v>
                </c:pt>
                <c:pt idx="48">
                  <c:v>21.46074577515104</c:v>
                </c:pt>
                <c:pt idx="49">
                  <c:v>21.065743643333423</c:v>
                </c:pt>
                <c:pt idx="50">
                  <c:v>20.670741511515804</c:v>
                </c:pt>
                <c:pt idx="51">
                  <c:v>20.275739379698184</c:v>
                </c:pt>
                <c:pt idx="52">
                  <c:v>19.880737247880568</c:v>
                </c:pt>
                <c:pt idx="53">
                  <c:v>19.485735116062948</c:v>
                </c:pt>
                <c:pt idx="54">
                  <c:v>19.090732984245331</c:v>
                </c:pt>
                <c:pt idx="55">
                  <c:v>18.695730852427712</c:v>
                </c:pt>
                <c:pt idx="56">
                  <c:v>18.300728720610092</c:v>
                </c:pt>
                <c:pt idx="57">
                  <c:v>17.905726588792479</c:v>
                </c:pt>
                <c:pt idx="58">
                  <c:v>17.510724456974856</c:v>
                </c:pt>
                <c:pt idx="59">
                  <c:v>17.11572232515724</c:v>
                </c:pt>
                <c:pt idx="60">
                  <c:v>16.720720193339623</c:v>
                </c:pt>
                <c:pt idx="61">
                  <c:v>16.325718061522004</c:v>
                </c:pt>
                <c:pt idx="62">
                  <c:v>15.930715929704386</c:v>
                </c:pt>
                <c:pt idx="63">
                  <c:v>15.535713797886766</c:v>
                </c:pt>
                <c:pt idx="64">
                  <c:v>15.140711666069148</c:v>
                </c:pt>
                <c:pt idx="65">
                  <c:v>14.74570953425153</c:v>
                </c:pt>
                <c:pt idx="66">
                  <c:v>14.350707402433912</c:v>
                </c:pt>
                <c:pt idx="67">
                  <c:v>13.955705270616294</c:v>
                </c:pt>
                <c:pt idx="68">
                  <c:v>13.560703138798676</c:v>
                </c:pt>
                <c:pt idx="69">
                  <c:v>13.165701006981056</c:v>
                </c:pt>
                <c:pt idx="70">
                  <c:v>12.77069887516344</c:v>
                </c:pt>
                <c:pt idx="71">
                  <c:v>12.375696743345822</c:v>
                </c:pt>
                <c:pt idx="72">
                  <c:v>11.980694611528202</c:v>
                </c:pt>
                <c:pt idx="73">
                  <c:v>11.585692479710584</c:v>
                </c:pt>
                <c:pt idx="74">
                  <c:v>11.190690347892968</c:v>
                </c:pt>
                <c:pt idx="75">
                  <c:v>10.79568821607535</c:v>
                </c:pt>
                <c:pt idx="76">
                  <c:v>10.40068608425773</c:v>
                </c:pt>
                <c:pt idx="77">
                  <c:v>10.005683952440114</c:v>
                </c:pt>
                <c:pt idx="78">
                  <c:v>9.6106818206224975</c:v>
                </c:pt>
                <c:pt idx="79">
                  <c:v>9.2156796888048795</c:v>
                </c:pt>
                <c:pt idx="80">
                  <c:v>8.8206775569872615</c:v>
                </c:pt>
                <c:pt idx="81">
                  <c:v>8.4256754251696453</c:v>
                </c:pt>
                <c:pt idx="82">
                  <c:v>8.0306732933520291</c:v>
                </c:pt>
                <c:pt idx="83">
                  <c:v>7.6356711615344128</c:v>
                </c:pt>
                <c:pt idx="84">
                  <c:v>7.2406690297167948</c:v>
                </c:pt>
                <c:pt idx="85">
                  <c:v>6.8456668978991777</c:v>
                </c:pt>
                <c:pt idx="86">
                  <c:v>6.4506647660815606</c:v>
                </c:pt>
                <c:pt idx="87">
                  <c:v>6.0556626342639444</c:v>
                </c:pt>
                <c:pt idx="88">
                  <c:v>5.6606605024463255</c:v>
                </c:pt>
                <c:pt idx="89">
                  <c:v>5.2656583706287092</c:v>
                </c:pt>
                <c:pt idx="90">
                  <c:v>4.8706562388110912</c:v>
                </c:pt>
                <c:pt idx="91">
                  <c:v>4.475654106993475</c:v>
                </c:pt>
                <c:pt idx="92">
                  <c:v>4.0806519751758579</c:v>
                </c:pt>
                <c:pt idx="93">
                  <c:v>3.6856498433582408</c:v>
                </c:pt>
                <c:pt idx="94">
                  <c:v>3.2906477115406232</c:v>
                </c:pt>
                <c:pt idx="95">
                  <c:v>2.8956455797230061</c:v>
                </c:pt>
                <c:pt idx="96">
                  <c:v>2.5006434479053889</c:v>
                </c:pt>
                <c:pt idx="97">
                  <c:v>2.1056413160877723</c:v>
                </c:pt>
                <c:pt idx="98">
                  <c:v>1.7106391842701547</c:v>
                </c:pt>
                <c:pt idx="99">
                  <c:v>1.3156370524525378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70C2-4486-8042-C842F3C01778}"/>
            </c:ext>
          </c:extLst>
        </c:ser>
        <c:ser>
          <c:idx val="63"/>
          <c:order val="63"/>
          <c:tx>
            <c:strRef>
              <c:f>'3D - 1 (2)'!$H$67</c:f>
              <c:strCache>
                <c:ptCount val="1"/>
                <c:pt idx="0">
                  <c:v>32000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(2)'!$I$67:$DD$67</c:f>
              <c:numCache>
                <c:formatCode>0.00</c:formatCode>
                <c:ptCount val="100"/>
                <c:pt idx="0">
                  <c:v>40.535896717811468</c:v>
                </c:pt>
                <c:pt idx="1">
                  <c:v>40.139600250633357</c:v>
                </c:pt>
                <c:pt idx="2">
                  <c:v>39.743303783455247</c:v>
                </c:pt>
                <c:pt idx="3">
                  <c:v>39.347007316277129</c:v>
                </c:pt>
                <c:pt idx="4">
                  <c:v>38.950710849099011</c:v>
                </c:pt>
                <c:pt idx="5">
                  <c:v>38.554414381920907</c:v>
                </c:pt>
                <c:pt idx="6">
                  <c:v>38.158117914742789</c:v>
                </c:pt>
                <c:pt idx="7">
                  <c:v>37.761821447564678</c:v>
                </c:pt>
                <c:pt idx="8">
                  <c:v>37.36552498038656</c:v>
                </c:pt>
                <c:pt idx="9">
                  <c:v>36.969228513208449</c:v>
                </c:pt>
                <c:pt idx="10">
                  <c:v>36.572932046030338</c:v>
                </c:pt>
                <c:pt idx="11">
                  <c:v>36.17663557885222</c:v>
                </c:pt>
                <c:pt idx="12">
                  <c:v>35.78033911167411</c:v>
                </c:pt>
                <c:pt idx="13">
                  <c:v>35.384042644495999</c:v>
                </c:pt>
                <c:pt idx="14">
                  <c:v>34.987746177317881</c:v>
                </c:pt>
                <c:pt idx="15">
                  <c:v>34.591449710139763</c:v>
                </c:pt>
                <c:pt idx="16">
                  <c:v>34.195153242961659</c:v>
                </c:pt>
                <c:pt idx="17">
                  <c:v>33.798856775783541</c:v>
                </c:pt>
                <c:pt idx="18">
                  <c:v>33.402560308605423</c:v>
                </c:pt>
                <c:pt idx="19">
                  <c:v>33.006263841427312</c:v>
                </c:pt>
                <c:pt idx="20">
                  <c:v>32.609967374249202</c:v>
                </c:pt>
                <c:pt idx="21">
                  <c:v>32.213670907071084</c:v>
                </c:pt>
                <c:pt idx="22">
                  <c:v>31.817374439892969</c:v>
                </c:pt>
                <c:pt idx="23">
                  <c:v>31.421077972714855</c:v>
                </c:pt>
                <c:pt idx="24">
                  <c:v>31.024781505536744</c:v>
                </c:pt>
                <c:pt idx="25">
                  <c:v>30.62848503835863</c:v>
                </c:pt>
                <c:pt idx="26">
                  <c:v>30.232188571180515</c:v>
                </c:pt>
                <c:pt idx="27">
                  <c:v>29.835892104002401</c:v>
                </c:pt>
                <c:pt idx="28">
                  <c:v>29.439595636824286</c:v>
                </c:pt>
                <c:pt idx="29">
                  <c:v>29.043299169646172</c:v>
                </c:pt>
                <c:pt idx="30">
                  <c:v>28.647002702468061</c:v>
                </c:pt>
                <c:pt idx="31">
                  <c:v>28.250706235289943</c:v>
                </c:pt>
                <c:pt idx="32">
                  <c:v>27.854409768111832</c:v>
                </c:pt>
                <c:pt idx="33">
                  <c:v>27.458113300933718</c:v>
                </c:pt>
                <c:pt idx="34">
                  <c:v>27.0618168337556</c:v>
                </c:pt>
                <c:pt idx="35">
                  <c:v>26.665520366577489</c:v>
                </c:pt>
                <c:pt idx="36">
                  <c:v>26.269223899399378</c:v>
                </c:pt>
                <c:pt idx="37">
                  <c:v>25.872927432221264</c:v>
                </c:pt>
                <c:pt idx="38">
                  <c:v>25.476630965043146</c:v>
                </c:pt>
                <c:pt idx="39">
                  <c:v>25.080334497865032</c:v>
                </c:pt>
                <c:pt idx="40">
                  <c:v>24.684038030686924</c:v>
                </c:pt>
                <c:pt idx="41">
                  <c:v>24.287741563508806</c:v>
                </c:pt>
                <c:pt idx="42">
                  <c:v>23.891445096330692</c:v>
                </c:pt>
                <c:pt idx="43">
                  <c:v>23.495148629152581</c:v>
                </c:pt>
                <c:pt idx="44">
                  <c:v>23.098852161974463</c:v>
                </c:pt>
                <c:pt idx="45">
                  <c:v>22.702555694796352</c:v>
                </c:pt>
                <c:pt idx="46">
                  <c:v>22.306259227618238</c:v>
                </c:pt>
                <c:pt idx="47">
                  <c:v>21.909962760440123</c:v>
                </c:pt>
                <c:pt idx="48">
                  <c:v>21.513666293262009</c:v>
                </c:pt>
                <c:pt idx="49">
                  <c:v>21.117369826083895</c:v>
                </c:pt>
                <c:pt idx="50">
                  <c:v>20.721073358905777</c:v>
                </c:pt>
                <c:pt idx="51">
                  <c:v>20.324776891727662</c:v>
                </c:pt>
                <c:pt idx="52">
                  <c:v>19.928480424549548</c:v>
                </c:pt>
                <c:pt idx="53">
                  <c:v>19.532183957371426</c:v>
                </c:pt>
                <c:pt idx="54">
                  <c:v>19.135887490193312</c:v>
                </c:pt>
                <c:pt idx="55">
                  <c:v>18.739591023015198</c:v>
                </c:pt>
                <c:pt idx="56">
                  <c:v>18.34329455583708</c:v>
                </c:pt>
                <c:pt idx="57">
                  <c:v>17.946998088658965</c:v>
                </c:pt>
                <c:pt idx="58">
                  <c:v>17.550701621480847</c:v>
                </c:pt>
                <c:pt idx="59">
                  <c:v>17.154405154302729</c:v>
                </c:pt>
                <c:pt idx="60">
                  <c:v>16.758108687124615</c:v>
                </c:pt>
                <c:pt idx="61">
                  <c:v>16.361812219946501</c:v>
                </c:pt>
                <c:pt idx="62">
                  <c:v>15.965515752768386</c:v>
                </c:pt>
                <c:pt idx="63">
                  <c:v>15.569219285590266</c:v>
                </c:pt>
                <c:pt idx="64">
                  <c:v>15.172922818412154</c:v>
                </c:pt>
                <c:pt idx="65">
                  <c:v>14.776626351234038</c:v>
                </c:pt>
                <c:pt idx="66">
                  <c:v>14.38032988405592</c:v>
                </c:pt>
                <c:pt idx="67">
                  <c:v>13.984033416877805</c:v>
                </c:pt>
                <c:pt idx="68">
                  <c:v>13.587736949699689</c:v>
                </c:pt>
                <c:pt idx="69">
                  <c:v>13.191440482521571</c:v>
                </c:pt>
                <c:pt idx="70">
                  <c:v>12.795144015343457</c:v>
                </c:pt>
                <c:pt idx="71">
                  <c:v>12.398847548165341</c:v>
                </c:pt>
                <c:pt idx="72">
                  <c:v>12.002551080987223</c:v>
                </c:pt>
                <c:pt idx="73">
                  <c:v>11.606254613809108</c:v>
                </c:pt>
                <c:pt idx="74">
                  <c:v>11.209958146630992</c:v>
                </c:pt>
                <c:pt idx="75">
                  <c:v>10.813661679452876</c:v>
                </c:pt>
                <c:pt idx="76">
                  <c:v>10.417365212274762</c:v>
                </c:pt>
                <c:pt idx="77">
                  <c:v>10.021068745096645</c:v>
                </c:pt>
                <c:pt idx="78">
                  <c:v>9.6247722779185292</c:v>
                </c:pt>
                <c:pt idx="79">
                  <c:v>9.2284758107404166</c:v>
                </c:pt>
                <c:pt idx="80">
                  <c:v>8.8321793435623004</c:v>
                </c:pt>
                <c:pt idx="81">
                  <c:v>8.4358828763841842</c:v>
                </c:pt>
                <c:pt idx="82">
                  <c:v>8.0395864092060716</c:v>
                </c:pt>
                <c:pt idx="83">
                  <c:v>7.6432899420279554</c:v>
                </c:pt>
                <c:pt idx="84">
                  <c:v>7.246993474849841</c:v>
                </c:pt>
                <c:pt idx="85">
                  <c:v>6.8506970076717248</c:v>
                </c:pt>
                <c:pt idx="86">
                  <c:v>6.4544005404936104</c:v>
                </c:pt>
                <c:pt idx="87">
                  <c:v>6.0581040733154961</c:v>
                </c:pt>
                <c:pt idx="88">
                  <c:v>5.6618076061373808</c:v>
                </c:pt>
                <c:pt idx="89">
                  <c:v>5.2655111389592646</c:v>
                </c:pt>
                <c:pt idx="90">
                  <c:v>4.8692146717811502</c:v>
                </c:pt>
                <c:pt idx="91">
                  <c:v>4.4729182046030358</c:v>
                </c:pt>
                <c:pt idx="92">
                  <c:v>4.0766217374249205</c:v>
                </c:pt>
                <c:pt idx="93">
                  <c:v>3.6803252702468052</c:v>
                </c:pt>
                <c:pt idx="94">
                  <c:v>3.2840288030686904</c:v>
                </c:pt>
                <c:pt idx="95">
                  <c:v>2.8877323358905751</c:v>
                </c:pt>
                <c:pt idx="96">
                  <c:v>2.4914358687124603</c:v>
                </c:pt>
                <c:pt idx="97">
                  <c:v>2.0951394015343454</c:v>
                </c:pt>
                <c:pt idx="98">
                  <c:v>1.6988429343562301</c:v>
                </c:pt>
                <c:pt idx="99">
                  <c:v>1.3025464671781151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F-70C2-4486-8042-C842F3C01778}"/>
            </c:ext>
          </c:extLst>
        </c:ser>
        <c:ser>
          <c:idx val="64"/>
          <c:order val="64"/>
          <c:tx>
            <c:strRef>
              <c:f>'3D - 1 (2)'!$H$68</c:f>
              <c:strCache>
                <c:ptCount val="1"/>
                <c:pt idx="0">
                  <c:v>32500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(2)'!$I$68:$DD$68</c:f>
              <c:numCache>
                <c:formatCode>0.00</c:formatCode>
                <c:ptCount val="100"/>
                <c:pt idx="0">
                  <c:v>40.649795449151796</c:v>
                </c:pt>
                <c:pt idx="1">
                  <c:v>40.252220571583358</c:v>
                </c:pt>
                <c:pt idx="2">
                  <c:v>39.85464569401492</c:v>
                </c:pt>
                <c:pt idx="3">
                  <c:v>39.457070816446475</c:v>
                </c:pt>
                <c:pt idx="4">
                  <c:v>39.059495938878037</c:v>
                </c:pt>
                <c:pt idx="5">
                  <c:v>38.661921061309599</c:v>
                </c:pt>
                <c:pt idx="6">
                  <c:v>38.264346183741161</c:v>
                </c:pt>
                <c:pt idx="7">
                  <c:v>37.866771306172716</c:v>
                </c:pt>
                <c:pt idx="8">
                  <c:v>37.46919642860427</c:v>
                </c:pt>
                <c:pt idx="9">
                  <c:v>37.07162155103584</c:v>
                </c:pt>
                <c:pt idx="10">
                  <c:v>36.674046673467394</c:v>
                </c:pt>
                <c:pt idx="11">
                  <c:v>36.276471795898956</c:v>
                </c:pt>
                <c:pt idx="12">
                  <c:v>35.878896918330511</c:v>
                </c:pt>
                <c:pt idx="13">
                  <c:v>35.481322040762073</c:v>
                </c:pt>
                <c:pt idx="14">
                  <c:v>35.083747163193635</c:v>
                </c:pt>
                <c:pt idx="15">
                  <c:v>34.686172285625197</c:v>
                </c:pt>
                <c:pt idx="16">
                  <c:v>34.288597408056752</c:v>
                </c:pt>
                <c:pt idx="17">
                  <c:v>33.891022530488314</c:v>
                </c:pt>
                <c:pt idx="18">
                  <c:v>33.493447652919869</c:v>
                </c:pt>
                <c:pt idx="19">
                  <c:v>33.095872775351431</c:v>
                </c:pt>
                <c:pt idx="20">
                  <c:v>32.698297897782993</c:v>
                </c:pt>
                <c:pt idx="21">
                  <c:v>32.300723020214562</c:v>
                </c:pt>
                <c:pt idx="22">
                  <c:v>31.903148142646113</c:v>
                </c:pt>
                <c:pt idx="23">
                  <c:v>31.505573265077672</c:v>
                </c:pt>
                <c:pt idx="24">
                  <c:v>31.107998387509234</c:v>
                </c:pt>
                <c:pt idx="25">
                  <c:v>30.710423509940796</c:v>
                </c:pt>
                <c:pt idx="26">
                  <c:v>30.312848632372354</c:v>
                </c:pt>
                <c:pt idx="27">
                  <c:v>29.915273754803913</c:v>
                </c:pt>
                <c:pt idx="28">
                  <c:v>29.517698877235475</c:v>
                </c:pt>
                <c:pt idx="29">
                  <c:v>29.120123999667033</c:v>
                </c:pt>
                <c:pt idx="30">
                  <c:v>28.722549122098588</c:v>
                </c:pt>
                <c:pt idx="31">
                  <c:v>28.32497424453015</c:v>
                </c:pt>
                <c:pt idx="32">
                  <c:v>27.927399366961712</c:v>
                </c:pt>
                <c:pt idx="33">
                  <c:v>27.52982448939327</c:v>
                </c:pt>
                <c:pt idx="34">
                  <c:v>27.132249611824829</c:v>
                </c:pt>
                <c:pt idx="35">
                  <c:v>26.734674734256387</c:v>
                </c:pt>
                <c:pt idx="36">
                  <c:v>26.337099856687953</c:v>
                </c:pt>
                <c:pt idx="37">
                  <c:v>25.939524979119511</c:v>
                </c:pt>
                <c:pt idx="38">
                  <c:v>25.54195010155107</c:v>
                </c:pt>
                <c:pt idx="39">
                  <c:v>25.144375223982628</c:v>
                </c:pt>
                <c:pt idx="40">
                  <c:v>24.746800346414194</c:v>
                </c:pt>
                <c:pt idx="41">
                  <c:v>24.349225468845752</c:v>
                </c:pt>
                <c:pt idx="42">
                  <c:v>23.951650591277311</c:v>
                </c:pt>
                <c:pt idx="43">
                  <c:v>23.554075713708873</c:v>
                </c:pt>
                <c:pt idx="44">
                  <c:v>23.156500836140431</c:v>
                </c:pt>
                <c:pt idx="45">
                  <c:v>22.758925958571993</c:v>
                </c:pt>
                <c:pt idx="46">
                  <c:v>22.361351081003548</c:v>
                </c:pt>
                <c:pt idx="47">
                  <c:v>21.96377620343511</c:v>
                </c:pt>
                <c:pt idx="48">
                  <c:v>21.566201325866668</c:v>
                </c:pt>
                <c:pt idx="49">
                  <c:v>21.168626448298227</c:v>
                </c:pt>
                <c:pt idx="50">
                  <c:v>20.771051570729782</c:v>
                </c:pt>
                <c:pt idx="51">
                  <c:v>20.37347669316134</c:v>
                </c:pt>
                <c:pt idx="52">
                  <c:v>19.975901815592902</c:v>
                </c:pt>
                <c:pt idx="53">
                  <c:v>19.578326938024457</c:v>
                </c:pt>
                <c:pt idx="54">
                  <c:v>19.180752060456015</c:v>
                </c:pt>
                <c:pt idx="55">
                  <c:v>18.78317718288757</c:v>
                </c:pt>
                <c:pt idx="56">
                  <c:v>18.385602305319132</c:v>
                </c:pt>
                <c:pt idx="57">
                  <c:v>17.988027427750691</c:v>
                </c:pt>
                <c:pt idx="58">
                  <c:v>17.590452550182246</c:v>
                </c:pt>
                <c:pt idx="59">
                  <c:v>17.192877672613804</c:v>
                </c:pt>
                <c:pt idx="60">
                  <c:v>16.795302795045366</c:v>
                </c:pt>
                <c:pt idx="61">
                  <c:v>16.397727917476914</c:v>
                </c:pt>
                <c:pt idx="62">
                  <c:v>16.000153039908476</c:v>
                </c:pt>
                <c:pt idx="63">
                  <c:v>15.602578162340032</c:v>
                </c:pt>
                <c:pt idx="64">
                  <c:v>15.205003284771593</c:v>
                </c:pt>
                <c:pt idx="65">
                  <c:v>14.807428407203149</c:v>
                </c:pt>
                <c:pt idx="66">
                  <c:v>14.409853529634706</c:v>
                </c:pt>
                <c:pt idx="67">
                  <c:v>14.012278652066264</c:v>
                </c:pt>
                <c:pt idx="68">
                  <c:v>13.614703774497823</c:v>
                </c:pt>
                <c:pt idx="69">
                  <c:v>13.217128896929379</c:v>
                </c:pt>
                <c:pt idx="70">
                  <c:v>12.819554019360938</c:v>
                </c:pt>
                <c:pt idx="71">
                  <c:v>12.421979141792495</c:v>
                </c:pt>
                <c:pt idx="72">
                  <c:v>12.024404264224051</c:v>
                </c:pt>
                <c:pt idx="73">
                  <c:v>11.626829386655608</c:v>
                </c:pt>
                <c:pt idx="74">
                  <c:v>11.229254509087168</c:v>
                </c:pt>
                <c:pt idx="75">
                  <c:v>10.831679631518725</c:v>
                </c:pt>
                <c:pt idx="76">
                  <c:v>10.434104753950283</c:v>
                </c:pt>
                <c:pt idx="77">
                  <c:v>10.036529876381843</c:v>
                </c:pt>
                <c:pt idx="78">
                  <c:v>9.6389549988134018</c:v>
                </c:pt>
                <c:pt idx="79">
                  <c:v>9.2413801212449602</c:v>
                </c:pt>
                <c:pt idx="80">
                  <c:v>8.8438052436765169</c:v>
                </c:pt>
                <c:pt idx="81">
                  <c:v>8.4462303661080771</c:v>
                </c:pt>
                <c:pt idx="82">
                  <c:v>8.0486554885396373</c:v>
                </c:pt>
                <c:pt idx="83">
                  <c:v>7.6510806109711949</c:v>
                </c:pt>
                <c:pt idx="84">
                  <c:v>7.2535057334027542</c:v>
                </c:pt>
                <c:pt idx="85">
                  <c:v>6.8559308558343117</c:v>
                </c:pt>
                <c:pt idx="86">
                  <c:v>6.458355978265871</c:v>
                </c:pt>
                <c:pt idx="87">
                  <c:v>6.0607811006974304</c:v>
                </c:pt>
                <c:pt idx="88">
                  <c:v>5.6632062231289879</c:v>
                </c:pt>
                <c:pt idx="89">
                  <c:v>5.2656313455605464</c:v>
                </c:pt>
                <c:pt idx="90">
                  <c:v>4.8680564679921048</c:v>
                </c:pt>
                <c:pt idx="91">
                  <c:v>4.470481590423665</c:v>
                </c:pt>
                <c:pt idx="92">
                  <c:v>4.0729067128552234</c:v>
                </c:pt>
                <c:pt idx="93">
                  <c:v>3.6753318352867819</c:v>
                </c:pt>
                <c:pt idx="94">
                  <c:v>3.2777569577183399</c:v>
                </c:pt>
                <c:pt idx="95">
                  <c:v>2.8801820801498987</c:v>
                </c:pt>
                <c:pt idx="96">
                  <c:v>2.4826072025814576</c:v>
                </c:pt>
                <c:pt idx="97">
                  <c:v>2.0850323250130165</c:v>
                </c:pt>
                <c:pt idx="98">
                  <c:v>1.6874574474445749</c:v>
                </c:pt>
                <c:pt idx="99">
                  <c:v>1.2898825698761336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70C2-4486-8042-C842F3C01778}"/>
            </c:ext>
          </c:extLst>
        </c:ser>
        <c:ser>
          <c:idx val="65"/>
          <c:order val="65"/>
          <c:tx>
            <c:strRef>
              <c:f>'3D - 1 (2)'!$H$69</c:f>
              <c:strCache>
                <c:ptCount val="1"/>
                <c:pt idx="0">
                  <c:v>33000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(2)'!$I$69:$DD$69</c:f>
              <c:numCache>
                <c:formatCode>0.00</c:formatCode>
                <c:ptCount val="100"/>
                <c:pt idx="0">
                  <c:v>40.762567825075131</c:v>
                </c:pt>
                <c:pt idx="1">
                  <c:v>40.363730025612263</c:v>
                </c:pt>
                <c:pt idx="2">
                  <c:v>39.964892226149395</c:v>
                </c:pt>
                <c:pt idx="3">
                  <c:v>39.56605442668652</c:v>
                </c:pt>
                <c:pt idx="4">
                  <c:v>39.167216627223645</c:v>
                </c:pt>
                <c:pt idx="5">
                  <c:v>38.768378827760777</c:v>
                </c:pt>
                <c:pt idx="6">
                  <c:v>38.369541028297903</c:v>
                </c:pt>
                <c:pt idx="7">
                  <c:v>37.970703228835028</c:v>
                </c:pt>
                <c:pt idx="8">
                  <c:v>37.57186542937216</c:v>
                </c:pt>
                <c:pt idx="9">
                  <c:v>37.173027629909292</c:v>
                </c:pt>
                <c:pt idx="10">
                  <c:v>36.774189830446417</c:v>
                </c:pt>
                <c:pt idx="11">
                  <c:v>36.375352030983549</c:v>
                </c:pt>
                <c:pt idx="12">
                  <c:v>35.976514231520675</c:v>
                </c:pt>
                <c:pt idx="13">
                  <c:v>35.577676432057807</c:v>
                </c:pt>
                <c:pt idx="14">
                  <c:v>35.178838632594925</c:v>
                </c:pt>
                <c:pt idx="15">
                  <c:v>34.780000833132057</c:v>
                </c:pt>
                <c:pt idx="16">
                  <c:v>34.381163033669196</c:v>
                </c:pt>
                <c:pt idx="17">
                  <c:v>33.982325234206314</c:v>
                </c:pt>
                <c:pt idx="18">
                  <c:v>33.583487434743446</c:v>
                </c:pt>
                <c:pt idx="19">
                  <c:v>33.184649635280572</c:v>
                </c:pt>
                <c:pt idx="20">
                  <c:v>32.785811835817704</c:v>
                </c:pt>
                <c:pt idx="21">
                  <c:v>32.386974036354829</c:v>
                </c:pt>
                <c:pt idx="22">
                  <c:v>31.988136236891954</c:v>
                </c:pt>
                <c:pt idx="23">
                  <c:v>31.589298437429083</c:v>
                </c:pt>
                <c:pt idx="24">
                  <c:v>31.190460637966218</c:v>
                </c:pt>
                <c:pt idx="25">
                  <c:v>30.791622838503343</c:v>
                </c:pt>
                <c:pt idx="26">
                  <c:v>30.392785039040472</c:v>
                </c:pt>
                <c:pt idx="27">
                  <c:v>29.993947239577597</c:v>
                </c:pt>
                <c:pt idx="28">
                  <c:v>29.595109440114729</c:v>
                </c:pt>
                <c:pt idx="29">
                  <c:v>29.196271640651855</c:v>
                </c:pt>
                <c:pt idx="30">
                  <c:v>28.797433841188987</c:v>
                </c:pt>
                <c:pt idx="31">
                  <c:v>28.398596041726112</c:v>
                </c:pt>
                <c:pt idx="32">
                  <c:v>27.999758242263244</c:v>
                </c:pt>
                <c:pt idx="33">
                  <c:v>27.600920442800369</c:v>
                </c:pt>
                <c:pt idx="34">
                  <c:v>27.202082643337498</c:v>
                </c:pt>
                <c:pt idx="35">
                  <c:v>26.803244843874623</c:v>
                </c:pt>
                <c:pt idx="36">
                  <c:v>26.404407044411755</c:v>
                </c:pt>
                <c:pt idx="37">
                  <c:v>26.005569244948884</c:v>
                </c:pt>
                <c:pt idx="38">
                  <c:v>25.606731445486012</c:v>
                </c:pt>
                <c:pt idx="39">
                  <c:v>25.207893646023138</c:v>
                </c:pt>
                <c:pt idx="40">
                  <c:v>24.80905584656027</c:v>
                </c:pt>
                <c:pt idx="41">
                  <c:v>24.410218047097398</c:v>
                </c:pt>
                <c:pt idx="42">
                  <c:v>24.011380247634523</c:v>
                </c:pt>
                <c:pt idx="43">
                  <c:v>23.612542448171656</c:v>
                </c:pt>
                <c:pt idx="44">
                  <c:v>23.213704648708781</c:v>
                </c:pt>
                <c:pt idx="45">
                  <c:v>22.814866849245913</c:v>
                </c:pt>
                <c:pt idx="46">
                  <c:v>22.416029049783038</c:v>
                </c:pt>
                <c:pt idx="47">
                  <c:v>22.017191250320167</c:v>
                </c:pt>
                <c:pt idx="48">
                  <c:v>21.618353450857292</c:v>
                </c:pt>
                <c:pt idx="49">
                  <c:v>21.219515651394424</c:v>
                </c:pt>
                <c:pt idx="50">
                  <c:v>20.820677851931546</c:v>
                </c:pt>
                <c:pt idx="51">
                  <c:v>20.421840052468674</c:v>
                </c:pt>
                <c:pt idx="52">
                  <c:v>20.023002253005799</c:v>
                </c:pt>
                <c:pt idx="53">
                  <c:v>19.624164453542924</c:v>
                </c:pt>
                <c:pt idx="54">
                  <c:v>19.22532665408005</c:v>
                </c:pt>
                <c:pt idx="55">
                  <c:v>18.826488854617178</c:v>
                </c:pt>
                <c:pt idx="56">
                  <c:v>18.427651055154303</c:v>
                </c:pt>
                <c:pt idx="57">
                  <c:v>18.028813255691432</c:v>
                </c:pt>
                <c:pt idx="58">
                  <c:v>17.629975456228554</c:v>
                </c:pt>
                <c:pt idx="59">
                  <c:v>17.231137656765682</c:v>
                </c:pt>
                <c:pt idx="60">
                  <c:v>16.832299857302807</c:v>
                </c:pt>
                <c:pt idx="61">
                  <c:v>16.433462057839936</c:v>
                </c:pt>
                <c:pt idx="62">
                  <c:v>16.034624258377061</c:v>
                </c:pt>
                <c:pt idx="63">
                  <c:v>15.635786458914186</c:v>
                </c:pt>
                <c:pt idx="64">
                  <c:v>15.236948659451311</c:v>
                </c:pt>
                <c:pt idx="65">
                  <c:v>14.838110859988438</c:v>
                </c:pt>
                <c:pt idx="66">
                  <c:v>14.439273060525565</c:v>
                </c:pt>
                <c:pt idx="67">
                  <c:v>14.04043526106269</c:v>
                </c:pt>
                <c:pt idx="68">
                  <c:v>13.641597461599817</c:v>
                </c:pt>
                <c:pt idx="69">
                  <c:v>13.242759662136942</c:v>
                </c:pt>
                <c:pt idx="70">
                  <c:v>12.843921862674069</c:v>
                </c:pt>
                <c:pt idx="71">
                  <c:v>12.445084063211194</c:v>
                </c:pt>
                <c:pt idx="72">
                  <c:v>12.046246263748321</c:v>
                </c:pt>
                <c:pt idx="73">
                  <c:v>11.647408464285446</c:v>
                </c:pt>
                <c:pt idx="74">
                  <c:v>11.248570664822573</c:v>
                </c:pt>
                <c:pt idx="75">
                  <c:v>10.8497328653597</c:v>
                </c:pt>
                <c:pt idx="76">
                  <c:v>10.450895065896827</c:v>
                </c:pt>
                <c:pt idx="77">
                  <c:v>10.052057266433954</c:v>
                </c:pt>
                <c:pt idx="78">
                  <c:v>9.6532194669710805</c:v>
                </c:pt>
                <c:pt idx="79">
                  <c:v>9.2543816675082073</c:v>
                </c:pt>
                <c:pt idx="80">
                  <c:v>8.8555438680453342</c:v>
                </c:pt>
                <c:pt idx="81">
                  <c:v>8.4567060685824629</c:v>
                </c:pt>
                <c:pt idx="82">
                  <c:v>8.0578682691195915</c:v>
                </c:pt>
                <c:pt idx="83">
                  <c:v>7.6590304696567175</c:v>
                </c:pt>
                <c:pt idx="84">
                  <c:v>7.2601926701938444</c:v>
                </c:pt>
                <c:pt idx="85">
                  <c:v>6.8613548707309713</c:v>
                </c:pt>
                <c:pt idx="86">
                  <c:v>6.462517071268099</c:v>
                </c:pt>
                <c:pt idx="87">
                  <c:v>6.0636792718052259</c:v>
                </c:pt>
                <c:pt idx="88">
                  <c:v>5.6648414723423528</c:v>
                </c:pt>
                <c:pt idx="89">
                  <c:v>5.2660036728794797</c:v>
                </c:pt>
                <c:pt idx="90">
                  <c:v>4.8671658734166066</c:v>
                </c:pt>
                <c:pt idx="91">
                  <c:v>4.4683280739537352</c:v>
                </c:pt>
                <c:pt idx="92">
                  <c:v>4.0694902744908621</c:v>
                </c:pt>
                <c:pt idx="93">
                  <c:v>3.670652475027989</c:v>
                </c:pt>
                <c:pt idx="94">
                  <c:v>3.2718146755651158</c:v>
                </c:pt>
                <c:pt idx="95">
                  <c:v>2.8729768761022427</c:v>
                </c:pt>
                <c:pt idx="96">
                  <c:v>2.4741390766393705</c:v>
                </c:pt>
                <c:pt idx="97">
                  <c:v>2.0753012771764974</c:v>
                </c:pt>
                <c:pt idx="98">
                  <c:v>1.6764634777136245</c:v>
                </c:pt>
                <c:pt idx="99">
                  <c:v>1.2776256782507518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1-70C2-4486-8042-C842F3C01778}"/>
            </c:ext>
          </c:extLst>
        </c:ser>
        <c:ser>
          <c:idx val="66"/>
          <c:order val="66"/>
          <c:tx>
            <c:strRef>
              <c:f>'3D - 1 (2)'!$H$70</c:f>
              <c:strCache>
                <c:ptCount val="1"/>
                <c:pt idx="0">
                  <c:v>33500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(2)'!$I$70:$DD$70</c:f>
              <c:numCache>
                <c:formatCode>0.00</c:formatCode>
                <c:ptCount val="100"/>
                <c:pt idx="0">
                  <c:v>40.874236739618304</c:v>
                </c:pt>
                <c:pt idx="1">
                  <c:v>40.474151088640035</c:v>
                </c:pt>
                <c:pt idx="2">
                  <c:v>40.074065437661766</c:v>
                </c:pt>
                <c:pt idx="3">
                  <c:v>39.673979786683489</c:v>
                </c:pt>
                <c:pt idx="4">
                  <c:v>39.27389413570522</c:v>
                </c:pt>
                <c:pt idx="5">
                  <c:v>38.87380848472695</c:v>
                </c:pt>
                <c:pt idx="6">
                  <c:v>38.473722833748681</c:v>
                </c:pt>
                <c:pt idx="7">
                  <c:v>38.073637182770405</c:v>
                </c:pt>
                <c:pt idx="8">
                  <c:v>37.673551531792128</c:v>
                </c:pt>
                <c:pt idx="9">
                  <c:v>37.273465880813866</c:v>
                </c:pt>
                <c:pt idx="10">
                  <c:v>36.87338022983559</c:v>
                </c:pt>
                <c:pt idx="11">
                  <c:v>36.47329457885732</c:v>
                </c:pt>
                <c:pt idx="12">
                  <c:v>36.073208927879051</c:v>
                </c:pt>
                <c:pt idx="13">
                  <c:v>35.673123276900775</c:v>
                </c:pt>
                <c:pt idx="14">
                  <c:v>35.273037625922505</c:v>
                </c:pt>
                <c:pt idx="15">
                  <c:v>34.872951974944229</c:v>
                </c:pt>
                <c:pt idx="16">
                  <c:v>34.47286632396596</c:v>
                </c:pt>
                <c:pt idx="17">
                  <c:v>34.07278067298769</c:v>
                </c:pt>
                <c:pt idx="18">
                  <c:v>33.672695022009414</c:v>
                </c:pt>
                <c:pt idx="19">
                  <c:v>33.272609371031145</c:v>
                </c:pt>
                <c:pt idx="20">
                  <c:v>32.872523720052875</c:v>
                </c:pt>
                <c:pt idx="21">
                  <c:v>32.472438069074606</c:v>
                </c:pt>
                <c:pt idx="22">
                  <c:v>32.07235241809633</c:v>
                </c:pt>
                <c:pt idx="23">
                  <c:v>31.672266767118057</c:v>
                </c:pt>
                <c:pt idx="24">
                  <c:v>31.272181116139791</c:v>
                </c:pt>
                <c:pt idx="25">
                  <c:v>30.872095465161518</c:v>
                </c:pt>
                <c:pt idx="26">
                  <c:v>30.472009814183245</c:v>
                </c:pt>
                <c:pt idx="27">
                  <c:v>30.071924163204972</c:v>
                </c:pt>
                <c:pt idx="28">
                  <c:v>29.671838512226707</c:v>
                </c:pt>
                <c:pt idx="29">
                  <c:v>29.271752861248434</c:v>
                </c:pt>
                <c:pt idx="30">
                  <c:v>28.871667210270157</c:v>
                </c:pt>
                <c:pt idx="31">
                  <c:v>28.471581559291884</c:v>
                </c:pt>
                <c:pt idx="32">
                  <c:v>28.071495908313619</c:v>
                </c:pt>
                <c:pt idx="33">
                  <c:v>27.671410257335346</c:v>
                </c:pt>
                <c:pt idx="34">
                  <c:v>27.271324606357073</c:v>
                </c:pt>
                <c:pt idx="35">
                  <c:v>26.8712389553788</c:v>
                </c:pt>
                <c:pt idx="36">
                  <c:v>26.471153304400531</c:v>
                </c:pt>
                <c:pt idx="37">
                  <c:v>26.071067653422258</c:v>
                </c:pt>
                <c:pt idx="38">
                  <c:v>25.670982002443985</c:v>
                </c:pt>
                <c:pt idx="39">
                  <c:v>25.270896351465712</c:v>
                </c:pt>
                <c:pt idx="40">
                  <c:v>24.870810700487443</c:v>
                </c:pt>
                <c:pt idx="41">
                  <c:v>24.47072504950917</c:v>
                </c:pt>
                <c:pt idx="42">
                  <c:v>24.070639398530897</c:v>
                </c:pt>
                <c:pt idx="43">
                  <c:v>23.670553747552628</c:v>
                </c:pt>
                <c:pt idx="44">
                  <c:v>23.270468096574355</c:v>
                </c:pt>
                <c:pt idx="45">
                  <c:v>22.870382445596082</c:v>
                </c:pt>
                <c:pt idx="46">
                  <c:v>22.470296794617809</c:v>
                </c:pt>
                <c:pt idx="47">
                  <c:v>22.07021114363954</c:v>
                </c:pt>
                <c:pt idx="48">
                  <c:v>21.670125492661267</c:v>
                </c:pt>
                <c:pt idx="49">
                  <c:v>21.270039841682994</c:v>
                </c:pt>
                <c:pt idx="50">
                  <c:v>20.869954190704718</c:v>
                </c:pt>
                <c:pt idx="51">
                  <c:v>20.469868539726445</c:v>
                </c:pt>
                <c:pt idx="52">
                  <c:v>20.069782888748172</c:v>
                </c:pt>
                <c:pt idx="53">
                  <c:v>19.669697237769896</c:v>
                </c:pt>
                <c:pt idx="54">
                  <c:v>19.269611586791623</c:v>
                </c:pt>
                <c:pt idx="55">
                  <c:v>18.869525935813346</c:v>
                </c:pt>
                <c:pt idx="56">
                  <c:v>18.469440284835073</c:v>
                </c:pt>
                <c:pt idx="57">
                  <c:v>18.069354633856801</c:v>
                </c:pt>
                <c:pt idx="58">
                  <c:v>17.669268982878524</c:v>
                </c:pt>
                <c:pt idx="59">
                  <c:v>17.269183331900251</c:v>
                </c:pt>
                <c:pt idx="60">
                  <c:v>16.869097680921978</c:v>
                </c:pt>
                <c:pt idx="61">
                  <c:v>16.469012029943702</c:v>
                </c:pt>
                <c:pt idx="62">
                  <c:v>16.068926378965433</c:v>
                </c:pt>
                <c:pt idx="63">
                  <c:v>15.668840727987156</c:v>
                </c:pt>
                <c:pt idx="64">
                  <c:v>15.268755077008883</c:v>
                </c:pt>
                <c:pt idx="65">
                  <c:v>14.86866942603061</c:v>
                </c:pt>
                <c:pt idx="66">
                  <c:v>14.468583775052334</c:v>
                </c:pt>
                <c:pt idx="67">
                  <c:v>14.068498124074061</c:v>
                </c:pt>
                <c:pt idx="68">
                  <c:v>13.668412473095788</c:v>
                </c:pt>
                <c:pt idx="69">
                  <c:v>13.268326822117512</c:v>
                </c:pt>
                <c:pt idx="70">
                  <c:v>12.868241171139239</c:v>
                </c:pt>
                <c:pt idx="71">
                  <c:v>12.468155520160964</c:v>
                </c:pt>
                <c:pt idx="72">
                  <c:v>12.068069869182692</c:v>
                </c:pt>
                <c:pt idx="73">
                  <c:v>11.667984218204417</c:v>
                </c:pt>
                <c:pt idx="74">
                  <c:v>11.267898567226144</c:v>
                </c:pt>
                <c:pt idx="75">
                  <c:v>10.867812916247869</c:v>
                </c:pt>
                <c:pt idx="76">
                  <c:v>10.467727265269597</c:v>
                </c:pt>
                <c:pt idx="77">
                  <c:v>10.067641614291322</c:v>
                </c:pt>
                <c:pt idx="78">
                  <c:v>9.667555963313049</c:v>
                </c:pt>
                <c:pt idx="79">
                  <c:v>9.2674703123347761</c:v>
                </c:pt>
                <c:pt idx="80">
                  <c:v>8.8673846613565033</c:v>
                </c:pt>
                <c:pt idx="81">
                  <c:v>8.4672990103782322</c:v>
                </c:pt>
                <c:pt idx="82">
                  <c:v>8.0672133593999593</c:v>
                </c:pt>
                <c:pt idx="83">
                  <c:v>7.6671277084216856</c:v>
                </c:pt>
                <c:pt idx="84">
                  <c:v>7.2670420574434127</c:v>
                </c:pt>
                <c:pt idx="85">
                  <c:v>6.8669564064651389</c:v>
                </c:pt>
                <c:pt idx="86">
                  <c:v>6.4668707554868661</c:v>
                </c:pt>
                <c:pt idx="87">
                  <c:v>6.0667851045085941</c:v>
                </c:pt>
                <c:pt idx="88">
                  <c:v>5.6666994535303203</c:v>
                </c:pt>
                <c:pt idx="89">
                  <c:v>5.2666138025520466</c:v>
                </c:pt>
                <c:pt idx="90">
                  <c:v>4.8665281515737737</c:v>
                </c:pt>
                <c:pt idx="91">
                  <c:v>4.4664425005955017</c:v>
                </c:pt>
                <c:pt idx="92">
                  <c:v>4.0663568496172289</c:v>
                </c:pt>
                <c:pt idx="93">
                  <c:v>3.6662711986389556</c:v>
                </c:pt>
                <c:pt idx="94">
                  <c:v>3.2661855476606827</c:v>
                </c:pt>
                <c:pt idx="95">
                  <c:v>2.8660998966824094</c:v>
                </c:pt>
                <c:pt idx="96">
                  <c:v>2.466014245704137</c:v>
                </c:pt>
                <c:pt idx="97">
                  <c:v>2.0659285947258637</c:v>
                </c:pt>
                <c:pt idx="98">
                  <c:v>1.6658429437475908</c:v>
                </c:pt>
                <c:pt idx="99">
                  <c:v>1.2657572927693179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2-70C2-4486-8042-C842F3C01778}"/>
            </c:ext>
          </c:extLst>
        </c:ser>
        <c:ser>
          <c:idx val="67"/>
          <c:order val="67"/>
          <c:tx>
            <c:strRef>
              <c:f>'3D - 1 (2)'!$H$71</c:f>
              <c:strCache>
                <c:ptCount val="1"/>
                <c:pt idx="0">
                  <c:v>34000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(2)'!$I$71:$DD$71</c:f>
              <c:numCache>
                <c:formatCode>0.00</c:formatCode>
                <c:ptCount val="100"/>
                <c:pt idx="0">
                  <c:v>40.984824467185092</c:v>
                </c:pt>
                <c:pt idx="1">
                  <c:v>40.583505634277948</c:v>
                </c:pt>
                <c:pt idx="2">
                  <c:v>40.182186801370804</c:v>
                </c:pt>
                <c:pt idx="3">
                  <c:v>39.78086796846366</c:v>
                </c:pt>
                <c:pt idx="4">
                  <c:v>39.379549135556516</c:v>
                </c:pt>
                <c:pt idx="5">
                  <c:v>38.978230302649372</c:v>
                </c:pt>
                <c:pt idx="6">
                  <c:v>38.576911469742221</c:v>
                </c:pt>
                <c:pt idx="7">
                  <c:v>38.175592636835084</c:v>
                </c:pt>
                <c:pt idx="8">
                  <c:v>37.774273803927933</c:v>
                </c:pt>
                <c:pt idx="9">
                  <c:v>37.372954971020796</c:v>
                </c:pt>
                <c:pt idx="10">
                  <c:v>36.971636138113652</c:v>
                </c:pt>
                <c:pt idx="11">
                  <c:v>36.570317305206508</c:v>
                </c:pt>
                <c:pt idx="12">
                  <c:v>36.168998472299364</c:v>
                </c:pt>
                <c:pt idx="13">
                  <c:v>35.76767963939222</c:v>
                </c:pt>
                <c:pt idx="14">
                  <c:v>35.366360806485076</c:v>
                </c:pt>
                <c:pt idx="15">
                  <c:v>34.965041973577925</c:v>
                </c:pt>
                <c:pt idx="16">
                  <c:v>34.563723140670788</c:v>
                </c:pt>
                <c:pt idx="17">
                  <c:v>34.162404307763637</c:v>
                </c:pt>
                <c:pt idx="18">
                  <c:v>33.7610854748565</c:v>
                </c:pt>
                <c:pt idx="19">
                  <c:v>33.359766641949349</c:v>
                </c:pt>
                <c:pt idx="20">
                  <c:v>32.958447809042212</c:v>
                </c:pt>
                <c:pt idx="21">
                  <c:v>32.557128976135068</c:v>
                </c:pt>
                <c:pt idx="22">
                  <c:v>32.155810143227924</c:v>
                </c:pt>
                <c:pt idx="23">
                  <c:v>31.754491310320773</c:v>
                </c:pt>
                <c:pt idx="24">
                  <c:v>31.35317247741364</c:v>
                </c:pt>
                <c:pt idx="25">
                  <c:v>30.951853644506485</c:v>
                </c:pt>
                <c:pt idx="26">
                  <c:v>30.550534811599345</c:v>
                </c:pt>
                <c:pt idx="27">
                  <c:v>30.149215978692201</c:v>
                </c:pt>
                <c:pt idx="28">
                  <c:v>29.747897145785061</c:v>
                </c:pt>
                <c:pt idx="29">
                  <c:v>29.346578312877917</c:v>
                </c:pt>
                <c:pt idx="30">
                  <c:v>28.945259479970765</c:v>
                </c:pt>
                <c:pt idx="31">
                  <c:v>28.543940647063621</c:v>
                </c:pt>
                <c:pt idx="32">
                  <c:v>28.142621814156481</c:v>
                </c:pt>
                <c:pt idx="33">
                  <c:v>27.741302981249337</c:v>
                </c:pt>
                <c:pt idx="34">
                  <c:v>27.339984148342193</c:v>
                </c:pt>
                <c:pt idx="35">
                  <c:v>26.938665315435045</c:v>
                </c:pt>
                <c:pt idx="36">
                  <c:v>26.537346482527909</c:v>
                </c:pt>
                <c:pt idx="37">
                  <c:v>26.136027649620761</c:v>
                </c:pt>
                <c:pt idx="38">
                  <c:v>25.734708816713617</c:v>
                </c:pt>
                <c:pt idx="39">
                  <c:v>25.333389983806473</c:v>
                </c:pt>
                <c:pt idx="40">
                  <c:v>24.932071150899329</c:v>
                </c:pt>
                <c:pt idx="41">
                  <c:v>24.530752317992182</c:v>
                </c:pt>
                <c:pt idx="42">
                  <c:v>24.129433485085038</c:v>
                </c:pt>
                <c:pt idx="43">
                  <c:v>23.728114652177897</c:v>
                </c:pt>
                <c:pt idx="44">
                  <c:v>23.32679581927075</c:v>
                </c:pt>
                <c:pt idx="45">
                  <c:v>22.925476986363609</c:v>
                </c:pt>
                <c:pt idx="46">
                  <c:v>22.524158153456462</c:v>
                </c:pt>
                <c:pt idx="47">
                  <c:v>22.122839320549321</c:v>
                </c:pt>
                <c:pt idx="48">
                  <c:v>21.721520487642174</c:v>
                </c:pt>
                <c:pt idx="49">
                  <c:v>21.32020165473503</c:v>
                </c:pt>
                <c:pt idx="50">
                  <c:v>20.918882821827879</c:v>
                </c:pt>
                <c:pt idx="51">
                  <c:v>20.517563988920735</c:v>
                </c:pt>
                <c:pt idx="52">
                  <c:v>20.116245156013587</c:v>
                </c:pt>
                <c:pt idx="53">
                  <c:v>19.71492632310644</c:v>
                </c:pt>
                <c:pt idx="54">
                  <c:v>19.313607490199296</c:v>
                </c:pt>
                <c:pt idx="55">
                  <c:v>18.912288657292148</c:v>
                </c:pt>
                <c:pt idx="56">
                  <c:v>18.510969824385004</c:v>
                </c:pt>
                <c:pt idx="57">
                  <c:v>18.109650991477857</c:v>
                </c:pt>
                <c:pt idx="58">
                  <c:v>17.708332158570709</c:v>
                </c:pt>
                <c:pt idx="59">
                  <c:v>17.307013325663565</c:v>
                </c:pt>
                <c:pt idx="60">
                  <c:v>16.905694492756421</c:v>
                </c:pt>
                <c:pt idx="61">
                  <c:v>16.504375659849273</c:v>
                </c:pt>
                <c:pt idx="62">
                  <c:v>16.103056826942126</c:v>
                </c:pt>
                <c:pt idx="63">
                  <c:v>15.701737994034977</c:v>
                </c:pt>
                <c:pt idx="64">
                  <c:v>15.300419161127833</c:v>
                </c:pt>
                <c:pt idx="65">
                  <c:v>14.899100328220687</c:v>
                </c:pt>
                <c:pt idx="66">
                  <c:v>14.497781495313539</c:v>
                </c:pt>
                <c:pt idx="67">
                  <c:v>14.096462662406392</c:v>
                </c:pt>
                <c:pt idx="68">
                  <c:v>13.695143829499248</c:v>
                </c:pt>
                <c:pt idx="69">
                  <c:v>13.293824996592098</c:v>
                </c:pt>
                <c:pt idx="70">
                  <c:v>12.892506163684955</c:v>
                </c:pt>
                <c:pt idx="71">
                  <c:v>12.491187330777807</c:v>
                </c:pt>
                <c:pt idx="72">
                  <c:v>12.089868497870661</c:v>
                </c:pt>
                <c:pt idx="73">
                  <c:v>11.688549664963514</c:v>
                </c:pt>
                <c:pt idx="74">
                  <c:v>11.287230832056368</c:v>
                </c:pt>
                <c:pt idx="75">
                  <c:v>10.88591199914922</c:v>
                </c:pt>
                <c:pt idx="76">
                  <c:v>10.484593166242076</c:v>
                </c:pt>
                <c:pt idx="77">
                  <c:v>10.083274333334931</c:v>
                </c:pt>
                <c:pt idx="78">
                  <c:v>9.6819555004277866</c:v>
                </c:pt>
                <c:pt idx="79">
                  <c:v>9.2806366675206391</c:v>
                </c:pt>
                <c:pt idx="80">
                  <c:v>8.8793178346134933</c:v>
                </c:pt>
                <c:pt idx="81">
                  <c:v>8.4779990017063511</c:v>
                </c:pt>
                <c:pt idx="82">
                  <c:v>8.0766801687992054</c:v>
                </c:pt>
                <c:pt idx="83">
                  <c:v>7.6753613358920587</c:v>
                </c:pt>
                <c:pt idx="84">
                  <c:v>7.2740425029849138</c:v>
                </c:pt>
                <c:pt idx="85">
                  <c:v>6.872723670077769</c:v>
                </c:pt>
                <c:pt idx="86">
                  <c:v>6.4714048371706223</c:v>
                </c:pt>
                <c:pt idx="87">
                  <c:v>6.0700860042634783</c:v>
                </c:pt>
                <c:pt idx="88">
                  <c:v>5.6687671713563326</c:v>
                </c:pt>
                <c:pt idx="89">
                  <c:v>5.2674483384491868</c:v>
                </c:pt>
                <c:pt idx="90">
                  <c:v>4.866129505542041</c:v>
                </c:pt>
                <c:pt idx="91">
                  <c:v>4.4648106726348971</c:v>
                </c:pt>
                <c:pt idx="92">
                  <c:v>4.0634918397277513</c:v>
                </c:pt>
                <c:pt idx="93">
                  <c:v>3.6621730068206055</c:v>
                </c:pt>
                <c:pt idx="94">
                  <c:v>3.2608541739134602</c:v>
                </c:pt>
                <c:pt idx="95">
                  <c:v>2.8595353410063145</c:v>
                </c:pt>
                <c:pt idx="96">
                  <c:v>2.45821650809917</c:v>
                </c:pt>
                <c:pt idx="97">
                  <c:v>2.0568976751920247</c:v>
                </c:pt>
                <c:pt idx="98">
                  <c:v>1.6555788422848789</c:v>
                </c:pt>
                <c:pt idx="99">
                  <c:v>1.2542600093777336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3-70C2-4486-8042-C842F3C01778}"/>
            </c:ext>
          </c:extLst>
        </c:ser>
        <c:ser>
          <c:idx val="68"/>
          <c:order val="68"/>
          <c:tx>
            <c:strRef>
              <c:f>'3D - 1 (2)'!$H$72</c:f>
              <c:strCache>
                <c:ptCount val="1"/>
                <c:pt idx="0">
                  <c:v>34500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(2)'!$I$72:$DD$72</c:f>
              <c:numCache>
                <c:formatCode>0.00</c:formatCode>
                <c:ptCount val="100"/>
                <c:pt idx="0">
                  <c:v>41.094352677974165</c:v>
                </c:pt>
                <c:pt idx="1">
                  <c:v>40.691814948295871</c:v>
                </c:pt>
                <c:pt idx="2">
                  <c:v>40.289277218617578</c:v>
                </c:pt>
                <c:pt idx="3">
                  <c:v>39.886739488939291</c:v>
                </c:pt>
                <c:pt idx="4">
                  <c:v>39.484201759260991</c:v>
                </c:pt>
                <c:pt idx="5">
                  <c:v>39.081664029582704</c:v>
                </c:pt>
                <c:pt idx="6">
                  <c:v>38.679126299904418</c:v>
                </c:pt>
                <c:pt idx="7">
                  <c:v>38.276588570226117</c:v>
                </c:pt>
                <c:pt idx="8">
                  <c:v>37.874050840547831</c:v>
                </c:pt>
                <c:pt idx="9">
                  <c:v>37.471513110869545</c:v>
                </c:pt>
                <c:pt idx="10">
                  <c:v>37.068975381191244</c:v>
                </c:pt>
                <c:pt idx="11">
                  <c:v>36.666437651512958</c:v>
                </c:pt>
                <c:pt idx="12">
                  <c:v>36.263899921834671</c:v>
                </c:pt>
                <c:pt idx="13">
                  <c:v>35.861362192156371</c:v>
                </c:pt>
                <c:pt idx="14">
                  <c:v>35.458824462478084</c:v>
                </c:pt>
                <c:pt idx="15">
                  <c:v>35.056286732799791</c:v>
                </c:pt>
                <c:pt idx="16">
                  <c:v>34.653749003121504</c:v>
                </c:pt>
                <c:pt idx="17">
                  <c:v>34.251211273443211</c:v>
                </c:pt>
                <c:pt idx="18">
                  <c:v>33.848673543764917</c:v>
                </c:pt>
                <c:pt idx="19">
                  <c:v>33.446135814086624</c:v>
                </c:pt>
                <c:pt idx="20">
                  <c:v>33.043598084408337</c:v>
                </c:pt>
                <c:pt idx="21">
                  <c:v>32.641060354730044</c:v>
                </c:pt>
                <c:pt idx="22">
                  <c:v>32.23852262505175</c:v>
                </c:pt>
                <c:pt idx="23">
                  <c:v>31.835984895373457</c:v>
                </c:pt>
                <c:pt idx="24">
                  <c:v>31.433447165695174</c:v>
                </c:pt>
                <c:pt idx="25">
                  <c:v>31.030909436016877</c:v>
                </c:pt>
                <c:pt idx="26">
                  <c:v>30.628371706338587</c:v>
                </c:pt>
                <c:pt idx="27">
                  <c:v>30.22583397666029</c:v>
                </c:pt>
                <c:pt idx="28">
                  <c:v>29.823296246982004</c:v>
                </c:pt>
                <c:pt idx="29">
                  <c:v>29.420758517303714</c:v>
                </c:pt>
                <c:pt idx="30">
                  <c:v>29.01822078762542</c:v>
                </c:pt>
                <c:pt idx="31">
                  <c:v>28.615683057947127</c:v>
                </c:pt>
                <c:pt idx="32">
                  <c:v>28.21314532826884</c:v>
                </c:pt>
                <c:pt idx="33">
                  <c:v>27.810607598590547</c:v>
                </c:pt>
                <c:pt idx="34">
                  <c:v>27.408069868912257</c:v>
                </c:pt>
                <c:pt idx="35">
                  <c:v>27.00553213923396</c:v>
                </c:pt>
                <c:pt idx="36">
                  <c:v>26.602994409555674</c:v>
                </c:pt>
                <c:pt idx="37">
                  <c:v>26.20045667987738</c:v>
                </c:pt>
                <c:pt idx="38">
                  <c:v>25.79791895019909</c:v>
                </c:pt>
                <c:pt idx="39">
                  <c:v>25.395381220520793</c:v>
                </c:pt>
                <c:pt idx="40">
                  <c:v>24.992843490842507</c:v>
                </c:pt>
                <c:pt idx="41">
                  <c:v>24.590305761164217</c:v>
                </c:pt>
                <c:pt idx="42">
                  <c:v>24.187768031485923</c:v>
                </c:pt>
                <c:pt idx="43">
                  <c:v>23.78523030180763</c:v>
                </c:pt>
                <c:pt idx="44">
                  <c:v>23.38269257212934</c:v>
                </c:pt>
                <c:pt idx="45">
                  <c:v>22.98015484245105</c:v>
                </c:pt>
                <c:pt idx="46">
                  <c:v>22.577617112772757</c:v>
                </c:pt>
                <c:pt idx="47">
                  <c:v>22.175079383094467</c:v>
                </c:pt>
                <c:pt idx="48">
                  <c:v>21.772541653416173</c:v>
                </c:pt>
                <c:pt idx="49">
                  <c:v>21.370003923737883</c:v>
                </c:pt>
                <c:pt idx="50">
                  <c:v>20.967466194059586</c:v>
                </c:pt>
                <c:pt idx="51">
                  <c:v>20.564928464381293</c:v>
                </c:pt>
                <c:pt idx="52">
                  <c:v>20.162390734702999</c:v>
                </c:pt>
                <c:pt idx="53">
                  <c:v>19.759853005024706</c:v>
                </c:pt>
                <c:pt idx="54">
                  <c:v>19.357315275346412</c:v>
                </c:pt>
                <c:pt idx="55">
                  <c:v>18.954777545668119</c:v>
                </c:pt>
                <c:pt idx="56">
                  <c:v>18.552239815989822</c:v>
                </c:pt>
                <c:pt idx="57">
                  <c:v>18.149702086311532</c:v>
                </c:pt>
                <c:pt idx="58">
                  <c:v>17.747164356633235</c:v>
                </c:pt>
                <c:pt idx="59">
                  <c:v>17.344626626954945</c:v>
                </c:pt>
                <c:pt idx="60">
                  <c:v>16.942088897276651</c:v>
                </c:pt>
                <c:pt idx="61">
                  <c:v>16.539551167598354</c:v>
                </c:pt>
                <c:pt idx="62">
                  <c:v>16.137013437920061</c:v>
                </c:pt>
                <c:pt idx="63">
                  <c:v>15.734475708241767</c:v>
                </c:pt>
                <c:pt idx="64">
                  <c:v>15.331937978563472</c:v>
                </c:pt>
                <c:pt idx="65">
                  <c:v>14.929400248885182</c:v>
                </c:pt>
                <c:pt idx="66">
                  <c:v>14.526862519206885</c:v>
                </c:pt>
                <c:pt idx="67">
                  <c:v>14.124324789528593</c:v>
                </c:pt>
                <c:pt idx="68">
                  <c:v>13.721787059850302</c:v>
                </c:pt>
                <c:pt idx="69">
                  <c:v>13.319249330172005</c:v>
                </c:pt>
                <c:pt idx="70">
                  <c:v>12.916711600493713</c:v>
                </c:pt>
                <c:pt idx="71">
                  <c:v>12.514173870815418</c:v>
                </c:pt>
                <c:pt idx="72">
                  <c:v>12.111636141137124</c:v>
                </c:pt>
                <c:pt idx="73">
                  <c:v>11.709098411458829</c:v>
                </c:pt>
                <c:pt idx="74">
                  <c:v>11.306560681780537</c:v>
                </c:pt>
                <c:pt idx="75">
                  <c:v>10.904022952102244</c:v>
                </c:pt>
                <c:pt idx="76">
                  <c:v>10.50148522242395</c:v>
                </c:pt>
                <c:pt idx="77">
                  <c:v>10.098947492745658</c:v>
                </c:pt>
                <c:pt idx="78">
                  <c:v>9.6964097630673649</c:v>
                </c:pt>
                <c:pt idx="79">
                  <c:v>9.2938720333890732</c:v>
                </c:pt>
                <c:pt idx="80">
                  <c:v>8.8913343037107797</c:v>
                </c:pt>
                <c:pt idx="81">
                  <c:v>8.4887965740324898</c:v>
                </c:pt>
                <c:pt idx="82">
                  <c:v>8.0862588443541963</c:v>
                </c:pt>
                <c:pt idx="83">
                  <c:v>7.6837211146759028</c:v>
                </c:pt>
                <c:pt idx="84">
                  <c:v>7.2811833849976102</c:v>
                </c:pt>
                <c:pt idx="85">
                  <c:v>6.8786456553193176</c:v>
                </c:pt>
                <c:pt idx="86">
                  <c:v>6.476107925641025</c:v>
                </c:pt>
                <c:pt idx="87">
                  <c:v>6.0735701959627324</c:v>
                </c:pt>
                <c:pt idx="88">
                  <c:v>5.6710324662844389</c:v>
                </c:pt>
                <c:pt idx="89">
                  <c:v>5.2684947366061463</c:v>
                </c:pt>
                <c:pt idx="90">
                  <c:v>4.8659570069278537</c:v>
                </c:pt>
                <c:pt idx="91">
                  <c:v>4.463419277249562</c:v>
                </c:pt>
                <c:pt idx="92">
                  <c:v>4.0608815475712685</c:v>
                </c:pt>
                <c:pt idx="93">
                  <c:v>3.6583438178929764</c:v>
                </c:pt>
                <c:pt idx="94">
                  <c:v>3.2558060882146833</c:v>
                </c:pt>
                <c:pt idx="95">
                  <c:v>2.8532683585363907</c:v>
                </c:pt>
                <c:pt idx="96">
                  <c:v>2.4507306288580981</c:v>
                </c:pt>
                <c:pt idx="97">
                  <c:v>2.0481928991798055</c:v>
                </c:pt>
                <c:pt idx="98">
                  <c:v>1.6456551695015129</c:v>
                </c:pt>
                <c:pt idx="99">
                  <c:v>1.2431174398232201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70C2-4486-8042-C842F3C01778}"/>
            </c:ext>
          </c:extLst>
        </c:ser>
        <c:ser>
          <c:idx val="69"/>
          <c:order val="69"/>
          <c:tx>
            <c:strRef>
              <c:f>'3D - 1 (2)'!$H$73</c:f>
              <c:strCache>
                <c:ptCount val="1"/>
                <c:pt idx="0">
                  <c:v>35000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(2)'!$I$73:$DD$73</c:f>
              <c:numCache>
                <c:formatCode>0.00</c:formatCode>
                <c:ptCount val="100"/>
                <c:pt idx="0">
                  <c:v>41.202842453685143</c:v>
                </c:pt>
                <c:pt idx="1">
                  <c:v>40.799099743434013</c:v>
                </c:pt>
                <c:pt idx="2">
                  <c:v>40.395357033182876</c:v>
                </c:pt>
                <c:pt idx="3">
                  <c:v>39.991614322931738</c:v>
                </c:pt>
                <c:pt idx="4">
                  <c:v>39.587871612680601</c:v>
                </c:pt>
                <c:pt idx="5">
                  <c:v>39.184128902429471</c:v>
                </c:pt>
                <c:pt idx="6">
                  <c:v>38.780386192178334</c:v>
                </c:pt>
                <c:pt idx="7">
                  <c:v>38.376643481927189</c:v>
                </c:pt>
                <c:pt idx="8">
                  <c:v>37.972900771676059</c:v>
                </c:pt>
                <c:pt idx="9">
                  <c:v>37.569158061424922</c:v>
                </c:pt>
                <c:pt idx="10">
                  <c:v>37.165415351173785</c:v>
                </c:pt>
                <c:pt idx="11">
                  <c:v>36.761672640922647</c:v>
                </c:pt>
                <c:pt idx="12">
                  <c:v>36.357929930671517</c:v>
                </c:pt>
                <c:pt idx="13">
                  <c:v>35.954187220420373</c:v>
                </c:pt>
                <c:pt idx="14">
                  <c:v>35.550444510169243</c:v>
                </c:pt>
                <c:pt idx="15">
                  <c:v>35.146701799918105</c:v>
                </c:pt>
                <c:pt idx="16">
                  <c:v>34.742959089666968</c:v>
                </c:pt>
                <c:pt idx="17">
                  <c:v>34.339216379415838</c:v>
                </c:pt>
                <c:pt idx="18">
                  <c:v>33.935473669164693</c:v>
                </c:pt>
                <c:pt idx="19">
                  <c:v>33.531730958913556</c:v>
                </c:pt>
                <c:pt idx="20">
                  <c:v>33.127988248662426</c:v>
                </c:pt>
                <c:pt idx="21">
                  <c:v>32.724245538411289</c:v>
                </c:pt>
                <c:pt idx="22">
                  <c:v>32.320502828160144</c:v>
                </c:pt>
                <c:pt idx="23">
                  <c:v>31.916760117909014</c:v>
                </c:pt>
                <c:pt idx="24">
                  <c:v>31.513017407657877</c:v>
                </c:pt>
                <c:pt idx="25">
                  <c:v>31.109274697406743</c:v>
                </c:pt>
                <c:pt idx="26">
                  <c:v>30.705531987155602</c:v>
                </c:pt>
                <c:pt idx="27">
                  <c:v>30.301789276904465</c:v>
                </c:pt>
                <c:pt idx="28">
                  <c:v>29.898046566653335</c:v>
                </c:pt>
                <c:pt idx="29">
                  <c:v>29.494303856402198</c:v>
                </c:pt>
                <c:pt idx="30">
                  <c:v>29.090561146151057</c:v>
                </c:pt>
                <c:pt idx="31">
                  <c:v>28.686818435899923</c:v>
                </c:pt>
                <c:pt idx="32">
                  <c:v>28.283075725648789</c:v>
                </c:pt>
                <c:pt idx="33">
                  <c:v>27.879333015397652</c:v>
                </c:pt>
                <c:pt idx="34">
                  <c:v>27.475590305146515</c:v>
                </c:pt>
                <c:pt idx="35">
                  <c:v>27.071847594895377</c:v>
                </c:pt>
                <c:pt idx="36">
                  <c:v>26.668104884644244</c:v>
                </c:pt>
                <c:pt idx="37">
                  <c:v>26.264362174393106</c:v>
                </c:pt>
                <c:pt idx="38">
                  <c:v>25.860619464141969</c:v>
                </c:pt>
                <c:pt idx="39">
                  <c:v>25.456876753890832</c:v>
                </c:pt>
                <c:pt idx="40">
                  <c:v>25.053134043639698</c:v>
                </c:pt>
                <c:pt idx="41">
                  <c:v>24.649391333388561</c:v>
                </c:pt>
                <c:pt idx="42">
                  <c:v>24.245648623137427</c:v>
                </c:pt>
                <c:pt idx="43">
                  <c:v>23.84190591288629</c:v>
                </c:pt>
                <c:pt idx="44">
                  <c:v>23.438163202635153</c:v>
                </c:pt>
                <c:pt idx="45">
                  <c:v>23.034420492384019</c:v>
                </c:pt>
                <c:pt idx="46">
                  <c:v>22.630677782132878</c:v>
                </c:pt>
                <c:pt idx="47">
                  <c:v>22.226935071881744</c:v>
                </c:pt>
                <c:pt idx="48">
                  <c:v>21.823192361630607</c:v>
                </c:pt>
                <c:pt idx="49">
                  <c:v>21.419449651379466</c:v>
                </c:pt>
                <c:pt idx="50">
                  <c:v>21.015706941128329</c:v>
                </c:pt>
                <c:pt idx="51">
                  <c:v>20.611964230877192</c:v>
                </c:pt>
                <c:pt idx="52">
                  <c:v>20.208221520626054</c:v>
                </c:pt>
                <c:pt idx="53">
                  <c:v>19.804478810374913</c:v>
                </c:pt>
                <c:pt idx="54">
                  <c:v>19.400736100123776</c:v>
                </c:pt>
                <c:pt idx="55">
                  <c:v>18.996993389872635</c:v>
                </c:pt>
                <c:pt idx="56">
                  <c:v>18.593250679621498</c:v>
                </c:pt>
                <c:pt idx="57">
                  <c:v>18.189507969370361</c:v>
                </c:pt>
                <c:pt idx="58">
                  <c:v>17.78576525911922</c:v>
                </c:pt>
                <c:pt idx="59">
                  <c:v>17.382022548868083</c:v>
                </c:pt>
                <c:pt idx="60">
                  <c:v>16.978279838616945</c:v>
                </c:pt>
                <c:pt idx="61">
                  <c:v>16.574537128365805</c:v>
                </c:pt>
                <c:pt idx="62">
                  <c:v>16.170794418114667</c:v>
                </c:pt>
                <c:pt idx="63">
                  <c:v>15.767051707863528</c:v>
                </c:pt>
                <c:pt idx="64">
                  <c:v>15.363308997612391</c:v>
                </c:pt>
                <c:pt idx="65">
                  <c:v>14.959566287361252</c:v>
                </c:pt>
                <c:pt idx="66">
                  <c:v>14.555823577110111</c:v>
                </c:pt>
                <c:pt idx="67">
                  <c:v>14.152080866858974</c:v>
                </c:pt>
                <c:pt idx="68">
                  <c:v>13.748338156607836</c:v>
                </c:pt>
                <c:pt idx="69">
                  <c:v>13.344595446356697</c:v>
                </c:pt>
                <c:pt idx="70">
                  <c:v>12.940852736105558</c:v>
                </c:pt>
                <c:pt idx="71">
                  <c:v>12.537110025854421</c:v>
                </c:pt>
                <c:pt idx="72">
                  <c:v>12.13336731560328</c:v>
                </c:pt>
                <c:pt idx="73">
                  <c:v>11.729624605352143</c:v>
                </c:pt>
                <c:pt idx="74">
                  <c:v>11.325881895101004</c:v>
                </c:pt>
                <c:pt idx="75">
                  <c:v>10.922139184849865</c:v>
                </c:pt>
                <c:pt idx="76">
                  <c:v>10.518396474598728</c:v>
                </c:pt>
                <c:pt idx="77">
                  <c:v>10.11465376434759</c:v>
                </c:pt>
                <c:pt idx="78">
                  <c:v>9.7109110540964529</c:v>
                </c:pt>
                <c:pt idx="79">
                  <c:v>9.3071683438453157</c:v>
                </c:pt>
                <c:pt idx="80">
                  <c:v>8.9034256335941784</c:v>
                </c:pt>
                <c:pt idx="81">
                  <c:v>8.4996829233430411</c:v>
                </c:pt>
                <c:pt idx="82">
                  <c:v>8.0959402130919038</c:v>
                </c:pt>
                <c:pt idx="83">
                  <c:v>7.6921975028407656</c:v>
                </c:pt>
                <c:pt idx="84">
                  <c:v>7.2884547925896284</c:v>
                </c:pt>
                <c:pt idx="85">
                  <c:v>6.8847120823384911</c:v>
                </c:pt>
                <c:pt idx="86">
                  <c:v>6.4809693720873538</c:v>
                </c:pt>
                <c:pt idx="87">
                  <c:v>6.0772266618362165</c:v>
                </c:pt>
                <c:pt idx="88">
                  <c:v>5.6734839515850783</c:v>
                </c:pt>
                <c:pt idx="89">
                  <c:v>5.2697412413339402</c:v>
                </c:pt>
                <c:pt idx="90">
                  <c:v>4.8659985310828029</c:v>
                </c:pt>
                <c:pt idx="91">
                  <c:v>4.4622558208316665</c:v>
                </c:pt>
                <c:pt idx="92">
                  <c:v>4.0585131105805283</c:v>
                </c:pt>
                <c:pt idx="93">
                  <c:v>3.654770400329391</c:v>
                </c:pt>
                <c:pt idx="94">
                  <c:v>3.2510276900782533</c:v>
                </c:pt>
                <c:pt idx="95">
                  <c:v>2.8472849798271156</c:v>
                </c:pt>
                <c:pt idx="96">
                  <c:v>2.4435422695759783</c:v>
                </c:pt>
                <c:pt idx="97">
                  <c:v>2.039799559324841</c:v>
                </c:pt>
                <c:pt idx="98">
                  <c:v>1.6360568490737035</c:v>
                </c:pt>
                <c:pt idx="99">
                  <c:v>1.232314138822566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5-70C2-4486-8042-C842F3C01778}"/>
            </c:ext>
          </c:extLst>
        </c:ser>
        <c:ser>
          <c:idx val="70"/>
          <c:order val="70"/>
          <c:tx>
            <c:strRef>
              <c:f>'3D - 1 (2)'!$H$74</c:f>
              <c:strCache>
                <c:ptCount val="1"/>
                <c:pt idx="0">
                  <c:v>35500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(2)'!$I$74:$DD$74</c:f>
              <c:numCache>
                <c:formatCode>0.00</c:formatCode>
                <c:ptCount val="100"/>
                <c:pt idx="0">
                  <c:v>41.310314303365097</c:v>
                </c:pt>
                <c:pt idx="1">
                  <c:v>40.905380174415953</c:v>
                </c:pt>
                <c:pt idx="2">
                  <c:v>40.500446045466809</c:v>
                </c:pt>
                <c:pt idx="3">
                  <c:v>40.095511916517665</c:v>
                </c:pt>
                <c:pt idx="4">
                  <c:v>39.690577787568522</c:v>
                </c:pt>
                <c:pt idx="5">
                  <c:v>39.285643658619385</c:v>
                </c:pt>
                <c:pt idx="6">
                  <c:v>38.880709529670234</c:v>
                </c:pt>
                <c:pt idx="7">
                  <c:v>38.475775400721098</c:v>
                </c:pt>
                <c:pt idx="8">
                  <c:v>38.070841271771954</c:v>
                </c:pt>
                <c:pt idx="9">
                  <c:v>37.665907142822817</c:v>
                </c:pt>
                <c:pt idx="10">
                  <c:v>37.260973013873674</c:v>
                </c:pt>
                <c:pt idx="11">
                  <c:v>36.856038884924523</c:v>
                </c:pt>
                <c:pt idx="12">
                  <c:v>36.451104755975386</c:v>
                </c:pt>
                <c:pt idx="13">
                  <c:v>36.046170627026243</c:v>
                </c:pt>
                <c:pt idx="14">
                  <c:v>35.641236498077099</c:v>
                </c:pt>
                <c:pt idx="15">
                  <c:v>35.236302369127948</c:v>
                </c:pt>
                <c:pt idx="16">
                  <c:v>34.831368240178811</c:v>
                </c:pt>
                <c:pt idx="17">
                  <c:v>34.426434111229668</c:v>
                </c:pt>
                <c:pt idx="18">
                  <c:v>34.021499982280524</c:v>
                </c:pt>
                <c:pt idx="19">
                  <c:v>33.61656585333138</c:v>
                </c:pt>
                <c:pt idx="20">
                  <c:v>33.211631724382237</c:v>
                </c:pt>
                <c:pt idx="21">
                  <c:v>32.806697595433093</c:v>
                </c:pt>
                <c:pt idx="22">
                  <c:v>32.401763466483956</c:v>
                </c:pt>
                <c:pt idx="23">
                  <c:v>31.996829337534809</c:v>
                </c:pt>
                <c:pt idx="24">
                  <c:v>31.591895208585665</c:v>
                </c:pt>
                <c:pt idx="25">
                  <c:v>31.186961079636522</c:v>
                </c:pt>
                <c:pt idx="26">
                  <c:v>30.782026950687381</c:v>
                </c:pt>
                <c:pt idx="27">
                  <c:v>30.377092821738238</c:v>
                </c:pt>
                <c:pt idx="28">
                  <c:v>29.972158692789094</c:v>
                </c:pt>
                <c:pt idx="29">
                  <c:v>29.56722456383995</c:v>
                </c:pt>
                <c:pt idx="30">
                  <c:v>29.162290434890807</c:v>
                </c:pt>
                <c:pt idx="31">
                  <c:v>28.757356305941663</c:v>
                </c:pt>
                <c:pt idx="32">
                  <c:v>28.352422176992523</c:v>
                </c:pt>
                <c:pt idx="33">
                  <c:v>27.947488048043382</c:v>
                </c:pt>
                <c:pt idx="34">
                  <c:v>27.542553919094235</c:v>
                </c:pt>
                <c:pt idx="35">
                  <c:v>27.137619790145092</c:v>
                </c:pt>
                <c:pt idx="36">
                  <c:v>26.732685661195951</c:v>
                </c:pt>
                <c:pt idx="37">
                  <c:v>26.327751532246808</c:v>
                </c:pt>
                <c:pt idx="38">
                  <c:v>25.922817403297664</c:v>
                </c:pt>
                <c:pt idx="39">
                  <c:v>25.517883274348517</c:v>
                </c:pt>
                <c:pt idx="40">
                  <c:v>25.11294914539938</c:v>
                </c:pt>
                <c:pt idx="41">
                  <c:v>24.708015016450236</c:v>
                </c:pt>
                <c:pt idx="42">
                  <c:v>24.303080887501093</c:v>
                </c:pt>
                <c:pt idx="43">
                  <c:v>23.898146758551949</c:v>
                </c:pt>
                <c:pt idx="44">
                  <c:v>23.493212629602805</c:v>
                </c:pt>
                <c:pt idx="45">
                  <c:v>23.088278500653661</c:v>
                </c:pt>
                <c:pt idx="46">
                  <c:v>22.683344371704518</c:v>
                </c:pt>
                <c:pt idx="47">
                  <c:v>22.278410242755378</c:v>
                </c:pt>
                <c:pt idx="48">
                  <c:v>21.873476113806234</c:v>
                </c:pt>
                <c:pt idx="49">
                  <c:v>21.46854198485709</c:v>
                </c:pt>
                <c:pt idx="50">
                  <c:v>21.063607855907943</c:v>
                </c:pt>
                <c:pt idx="51">
                  <c:v>20.658673726958796</c:v>
                </c:pt>
                <c:pt idx="52">
                  <c:v>20.253739598009652</c:v>
                </c:pt>
                <c:pt idx="53">
                  <c:v>19.848805469060508</c:v>
                </c:pt>
                <c:pt idx="54">
                  <c:v>19.443871340111361</c:v>
                </c:pt>
                <c:pt idx="55">
                  <c:v>19.038937211162214</c:v>
                </c:pt>
                <c:pt idx="56">
                  <c:v>18.63400308221307</c:v>
                </c:pt>
                <c:pt idx="57">
                  <c:v>18.229068953263926</c:v>
                </c:pt>
                <c:pt idx="58">
                  <c:v>17.824134824314779</c:v>
                </c:pt>
                <c:pt idx="59">
                  <c:v>17.419200695365635</c:v>
                </c:pt>
                <c:pt idx="60">
                  <c:v>17.014266566416492</c:v>
                </c:pt>
                <c:pt idx="61">
                  <c:v>16.609332437467344</c:v>
                </c:pt>
                <c:pt idx="62">
                  <c:v>16.204398308518197</c:v>
                </c:pt>
                <c:pt idx="63">
                  <c:v>15.799464179569052</c:v>
                </c:pt>
                <c:pt idx="64">
                  <c:v>15.394530050619908</c:v>
                </c:pt>
                <c:pt idx="65">
                  <c:v>14.989595921670762</c:v>
                </c:pt>
                <c:pt idx="66">
                  <c:v>14.584661792721617</c:v>
                </c:pt>
                <c:pt idx="67">
                  <c:v>14.179727663772473</c:v>
                </c:pt>
                <c:pt idx="68">
                  <c:v>13.774793534823328</c:v>
                </c:pt>
                <c:pt idx="69">
                  <c:v>13.36985940587418</c:v>
                </c:pt>
                <c:pt idx="70">
                  <c:v>12.964925276925037</c:v>
                </c:pt>
                <c:pt idx="71">
                  <c:v>12.559991147975891</c:v>
                </c:pt>
                <c:pt idx="72">
                  <c:v>12.155057019026746</c:v>
                </c:pt>
                <c:pt idx="73">
                  <c:v>11.7501228900776</c:v>
                </c:pt>
                <c:pt idx="74">
                  <c:v>11.345188761128455</c:v>
                </c:pt>
                <c:pt idx="75">
                  <c:v>10.940254632179311</c:v>
                </c:pt>
                <c:pt idx="76">
                  <c:v>10.535320503230166</c:v>
                </c:pt>
                <c:pt idx="77">
                  <c:v>10.13038637428102</c:v>
                </c:pt>
                <c:pt idx="78">
                  <c:v>9.7254522453318781</c:v>
                </c:pt>
                <c:pt idx="79">
                  <c:v>9.3205181163827326</c:v>
                </c:pt>
                <c:pt idx="80">
                  <c:v>8.9155839874335872</c:v>
                </c:pt>
                <c:pt idx="81">
                  <c:v>8.5106498584844452</c:v>
                </c:pt>
                <c:pt idx="82">
                  <c:v>8.1057157295353015</c:v>
                </c:pt>
                <c:pt idx="83">
                  <c:v>7.7007816005861569</c:v>
                </c:pt>
                <c:pt idx="84">
                  <c:v>7.2958474716370114</c:v>
                </c:pt>
                <c:pt idx="85">
                  <c:v>6.8909133426878677</c:v>
                </c:pt>
                <c:pt idx="86">
                  <c:v>6.485979213738724</c:v>
                </c:pt>
                <c:pt idx="87">
                  <c:v>6.0810450847895794</c:v>
                </c:pt>
                <c:pt idx="88">
                  <c:v>5.6761109558404348</c:v>
                </c:pt>
                <c:pt idx="89">
                  <c:v>5.2711768268912911</c:v>
                </c:pt>
                <c:pt idx="90">
                  <c:v>4.8662426979421465</c:v>
                </c:pt>
                <c:pt idx="91">
                  <c:v>4.4613085689930028</c:v>
                </c:pt>
                <c:pt idx="92">
                  <c:v>4.0563744400438582</c:v>
                </c:pt>
                <c:pt idx="93">
                  <c:v>3.651440311094714</c:v>
                </c:pt>
                <c:pt idx="94">
                  <c:v>3.2465061821455694</c:v>
                </c:pt>
                <c:pt idx="95">
                  <c:v>2.8415720531964253</c:v>
                </c:pt>
                <c:pt idx="96">
                  <c:v>2.4366379242472811</c:v>
                </c:pt>
                <c:pt idx="97">
                  <c:v>2.0317037952981369</c:v>
                </c:pt>
                <c:pt idx="98">
                  <c:v>1.6267696663489928</c:v>
                </c:pt>
                <c:pt idx="99">
                  <c:v>1.2218355373998484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6-70C2-4486-8042-C842F3C01778}"/>
            </c:ext>
          </c:extLst>
        </c:ser>
        <c:ser>
          <c:idx val="71"/>
          <c:order val="71"/>
          <c:tx>
            <c:strRef>
              <c:f>'3D - 1 (2)'!$H$75</c:f>
              <c:strCache>
                <c:ptCount val="1"/>
                <c:pt idx="0">
                  <c:v>36000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(2)'!$I$75:$DD$75</c:f>
              <c:numCache>
                <c:formatCode>0.00</c:formatCode>
                <c:ptCount val="100"/>
                <c:pt idx="0">
                  <c:v>41.416788179284858</c:v>
                </c:pt>
                <c:pt idx="1">
                  <c:v>41.010675853047566</c:v>
                </c:pt>
                <c:pt idx="2">
                  <c:v>40.604563526810267</c:v>
                </c:pt>
                <c:pt idx="3">
                  <c:v>40.198451200572975</c:v>
                </c:pt>
                <c:pt idx="4">
                  <c:v>39.792338874335684</c:v>
                </c:pt>
                <c:pt idx="5">
                  <c:v>39.386226548098399</c:v>
                </c:pt>
                <c:pt idx="6">
                  <c:v>38.980114221861101</c:v>
                </c:pt>
                <c:pt idx="7">
                  <c:v>38.574001895623809</c:v>
                </c:pt>
                <c:pt idx="8">
                  <c:v>38.167889569386517</c:v>
                </c:pt>
                <c:pt idx="9">
                  <c:v>37.761777243149226</c:v>
                </c:pt>
                <c:pt idx="10">
                  <c:v>37.355664916911934</c:v>
                </c:pt>
                <c:pt idx="11">
                  <c:v>36.949552590674635</c:v>
                </c:pt>
                <c:pt idx="12">
                  <c:v>36.543440264437351</c:v>
                </c:pt>
                <c:pt idx="13">
                  <c:v>36.137327938200059</c:v>
                </c:pt>
                <c:pt idx="14">
                  <c:v>35.73121561196276</c:v>
                </c:pt>
                <c:pt idx="15">
                  <c:v>35.325103285725476</c:v>
                </c:pt>
                <c:pt idx="16">
                  <c:v>34.918990959488184</c:v>
                </c:pt>
                <c:pt idx="17">
                  <c:v>34.512878633250892</c:v>
                </c:pt>
                <c:pt idx="18">
                  <c:v>34.106766307013594</c:v>
                </c:pt>
                <c:pt idx="19">
                  <c:v>33.700653980776302</c:v>
                </c:pt>
                <c:pt idx="20">
                  <c:v>33.294541654539017</c:v>
                </c:pt>
                <c:pt idx="21">
                  <c:v>32.888429328301719</c:v>
                </c:pt>
                <c:pt idx="22">
                  <c:v>32.482317002064427</c:v>
                </c:pt>
                <c:pt idx="23">
                  <c:v>32.076204675827135</c:v>
                </c:pt>
                <c:pt idx="24">
                  <c:v>31.670092349589847</c:v>
                </c:pt>
                <c:pt idx="25">
                  <c:v>31.263980023352552</c:v>
                </c:pt>
                <c:pt idx="26">
                  <c:v>30.857867697115264</c:v>
                </c:pt>
                <c:pt idx="27">
                  <c:v>30.451755370877969</c:v>
                </c:pt>
                <c:pt idx="28">
                  <c:v>30.045643044640677</c:v>
                </c:pt>
                <c:pt idx="29">
                  <c:v>29.639530718403389</c:v>
                </c:pt>
                <c:pt idx="30">
                  <c:v>29.233418392166094</c:v>
                </c:pt>
                <c:pt idx="31">
                  <c:v>28.827306065928799</c:v>
                </c:pt>
                <c:pt idx="32">
                  <c:v>28.42119373969151</c:v>
                </c:pt>
                <c:pt idx="33">
                  <c:v>28.015081413454219</c:v>
                </c:pt>
                <c:pt idx="34">
                  <c:v>27.608969087216924</c:v>
                </c:pt>
                <c:pt idx="35">
                  <c:v>27.202856760979628</c:v>
                </c:pt>
                <c:pt idx="36">
                  <c:v>26.79674443474234</c:v>
                </c:pt>
                <c:pt idx="37">
                  <c:v>26.390632108505049</c:v>
                </c:pt>
                <c:pt idx="38">
                  <c:v>25.984519782267757</c:v>
                </c:pt>
                <c:pt idx="39">
                  <c:v>25.578407456030462</c:v>
                </c:pt>
                <c:pt idx="40">
                  <c:v>25.172295129793177</c:v>
                </c:pt>
                <c:pt idx="41">
                  <c:v>24.766182803555878</c:v>
                </c:pt>
                <c:pt idx="42">
                  <c:v>24.360070477318587</c:v>
                </c:pt>
                <c:pt idx="43">
                  <c:v>23.953958151081295</c:v>
                </c:pt>
                <c:pt idx="44">
                  <c:v>23.547845824844003</c:v>
                </c:pt>
                <c:pt idx="45">
                  <c:v>23.141733498606712</c:v>
                </c:pt>
                <c:pt idx="46">
                  <c:v>22.73562117236942</c:v>
                </c:pt>
                <c:pt idx="47">
                  <c:v>22.329508846132128</c:v>
                </c:pt>
                <c:pt idx="48">
                  <c:v>21.923396519894833</c:v>
                </c:pt>
                <c:pt idx="49">
                  <c:v>21.517284193657542</c:v>
                </c:pt>
                <c:pt idx="50">
                  <c:v>21.111171867420246</c:v>
                </c:pt>
                <c:pt idx="51">
                  <c:v>20.705059541182951</c:v>
                </c:pt>
                <c:pt idx="52">
                  <c:v>20.29894721494566</c:v>
                </c:pt>
                <c:pt idx="53">
                  <c:v>19.892834888708364</c:v>
                </c:pt>
                <c:pt idx="54">
                  <c:v>19.486722562471069</c:v>
                </c:pt>
                <c:pt idx="55">
                  <c:v>19.080610236233774</c:v>
                </c:pt>
                <c:pt idx="56">
                  <c:v>18.674497909996482</c:v>
                </c:pt>
                <c:pt idx="57">
                  <c:v>18.268385583759184</c:v>
                </c:pt>
                <c:pt idx="58">
                  <c:v>17.862273257521888</c:v>
                </c:pt>
                <c:pt idx="59">
                  <c:v>17.456160931284597</c:v>
                </c:pt>
                <c:pt idx="60">
                  <c:v>17.050048605047301</c:v>
                </c:pt>
                <c:pt idx="61">
                  <c:v>16.643936278810006</c:v>
                </c:pt>
                <c:pt idx="62">
                  <c:v>16.237823952572715</c:v>
                </c:pt>
                <c:pt idx="63">
                  <c:v>15.831711626335419</c:v>
                </c:pt>
                <c:pt idx="64">
                  <c:v>15.425599300098124</c:v>
                </c:pt>
                <c:pt idx="65">
                  <c:v>15.019486973860831</c:v>
                </c:pt>
                <c:pt idx="66">
                  <c:v>14.613374647623536</c:v>
                </c:pt>
                <c:pt idx="67">
                  <c:v>14.207262321386242</c:v>
                </c:pt>
                <c:pt idx="68">
                  <c:v>13.801149995148949</c:v>
                </c:pt>
                <c:pt idx="69">
                  <c:v>13.395037668911653</c:v>
                </c:pt>
                <c:pt idx="70">
                  <c:v>12.988925342674358</c:v>
                </c:pt>
                <c:pt idx="71">
                  <c:v>12.582813016437065</c:v>
                </c:pt>
                <c:pt idx="72">
                  <c:v>12.17670069019977</c:v>
                </c:pt>
                <c:pt idx="73">
                  <c:v>11.770588363962476</c:v>
                </c:pt>
                <c:pt idx="74">
                  <c:v>11.364476037725183</c:v>
                </c:pt>
                <c:pt idx="75">
                  <c:v>10.958363711487886</c:v>
                </c:pt>
                <c:pt idx="76">
                  <c:v>10.552251385250594</c:v>
                </c:pt>
                <c:pt idx="77">
                  <c:v>10.146139059013301</c:v>
                </c:pt>
                <c:pt idx="78">
                  <c:v>9.7400267327760073</c:v>
                </c:pt>
                <c:pt idx="79">
                  <c:v>9.3339144065387138</c:v>
                </c:pt>
                <c:pt idx="80">
                  <c:v>8.9278020803014204</c:v>
                </c:pt>
                <c:pt idx="81">
                  <c:v>8.5216897540641288</c:v>
                </c:pt>
                <c:pt idx="82">
                  <c:v>8.1155774278268353</c:v>
                </c:pt>
                <c:pt idx="83">
                  <c:v>7.7094651015895428</c:v>
                </c:pt>
                <c:pt idx="84">
                  <c:v>7.3033527753522467</c:v>
                </c:pt>
                <c:pt idx="85">
                  <c:v>6.897240449114955</c:v>
                </c:pt>
                <c:pt idx="86">
                  <c:v>6.4911281228776616</c:v>
                </c:pt>
                <c:pt idx="87">
                  <c:v>6.0850157966403691</c:v>
                </c:pt>
                <c:pt idx="88">
                  <c:v>5.6789034704030747</c:v>
                </c:pt>
                <c:pt idx="89">
                  <c:v>5.2727911441657813</c:v>
                </c:pt>
                <c:pt idx="90">
                  <c:v>4.8666788179284879</c:v>
                </c:pt>
                <c:pt idx="91">
                  <c:v>4.4605664916911953</c:v>
                </c:pt>
                <c:pt idx="92">
                  <c:v>4.054454165453901</c:v>
                </c:pt>
                <c:pt idx="93">
                  <c:v>3.6483418392166089</c:v>
                </c:pt>
                <c:pt idx="94">
                  <c:v>3.2422295129793155</c:v>
                </c:pt>
                <c:pt idx="95">
                  <c:v>2.8361171867420221</c:v>
                </c:pt>
                <c:pt idx="96">
                  <c:v>2.4300048605047286</c:v>
                </c:pt>
                <c:pt idx="97">
                  <c:v>2.0238925342674352</c:v>
                </c:pt>
                <c:pt idx="98">
                  <c:v>1.617780208030142</c:v>
                </c:pt>
                <c:pt idx="99">
                  <c:v>1.2116678817928488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7-70C2-4486-8042-C842F3C01778}"/>
            </c:ext>
          </c:extLst>
        </c:ser>
        <c:ser>
          <c:idx val="72"/>
          <c:order val="72"/>
          <c:tx>
            <c:strRef>
              <c:f>'3D - 1 (2)'!$H$76</c:f>
              <c:strCache>
                <c:ptCount val="1"/>
                <c:pt idx="0">
                  <c:v>36500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(2)'!$I$76:$DD$76</c:f>
              <c:numCache>
                <c:formatCode>0.00</c:formatCode>
                <c:ptCount val="100"/>
                <c:pt idx="0">
                  <c:v>41.522283492754269</c:v>
                </c:pt>
                <c:pt idx="1">
                  <c:v>41.11500586330618</c:v>
                </c:pt>
                <c:pt idx="2">
                  <c:v>40.707728233858091</c:v>
                </c:pt>
                <c:pt idx="3">
                  <c:v>40.300450604410003</c:v>
                </c:pt>
                <c:pt idx="4">
                  <c:v>39.893172974961914</c:v>
                </c:pt>
                <c:pt idx="5">
                  <c:v>39.485895345513825</c:v>
                </c:pt>
                <c:pt idx="6">
                  <c:v>39.078617716065736</c:v>
                </c:pt>
                <c:pt idx="7">
                  <c:v>38.67134008661764</c:v>
                </c:pt>
                <c:pt idx="8">
                  <c:v>38.264062457169551</c:v>
                </c:pt>
                <c:pt idx="9">
                  <c:v>37.856784827721462</c:v>
                </c:pt>
                <c:pt idx="10">
                  <c:v>37.449507198273373</c:v>
                </c:pt>
                <c:pt idx="11">
                  <c:v>37.042229568825285</c:v>
                </c:pt>
                <c:pt idx="12">
                  <c:v>36.634951939377203</c:v>
                </c:pt>
                <c:pt idx="13">
                  <c:v>36.227674309929107</c:v>
                </c:pt>
                <c:pt idx="14">
                  <c:v>35.820396680481018</c:v>
                </c:pt>
                <c:pt idx="15">
                  <c:v>35.413119051032922</c:v>
                </c:pt>
                <c:pt idx="16">
                  <c:v>35.00584142158484</c:v>
                </c:pt>
                <c:pt idx="17">
                  <c:v>34.598563792136744</c:v>
                </c:pt>
                <c:pt idx="18">
                  <c:v>34.191286162688655</c:v>
                </c:pt>
                <c:pt idx="19">
                  <c:v>33.784008533240566</c:v>
                </c:pt>
                <c:pt idx="20">
                  <c:v>33.376730903792485</c:v>
                </c:pt>
                <c:pt idx="21">
                  <c:v>32.969453274344389</c:v>
                </c:pt>
                <c:pt idx="22">
                  <c:v>32.5621756448963</c:v>
                </c:pt>
                <c:pt idx="23">
                  <c:v>32.154898015448204</c:v>
                </c:pt>
                <c:pt idx="24">
                  <c:v>31.747620386000122</c:v>
                </c:pt>
                <c:pt idx="25">
                  <c:v>31.34034275655203</c:v>
                </c:pt>
                <c:pt idx="26">
                  <c:v>30.933065127103941</c:v>
                </c:pt>
                <c:pt idx="27">
                  <c:v>30.525787497655845</c:v>
                </c:pt>
                <c:pt idx="28">
                  <c:v>30.118509868207763</c:v>
                </c:pt>
                <c:pt idx="29">
                  <c:v>29.711232238759671</c:v>
                </c:pt>
                <c:pt idx="30">
                  <c:v>29.303954609311582</c:v>
                </c:pt>
                <c:pt idx="31">
                  <c:v>28.896676979863493</c:v>
                </c:pt>
                <c:pt idx="32">
                  <c:v>28.489399350415404</c:v>
                </c:pt>
                <c:pt idx="33">
                  <c:v>28.082121720967315</c:v>
                </c:pt>
                <c:pt idx="34">
                  <c:v>27.674844091519223</c:v>
                </c:pt>
                <c:pt idx="35">
                  <c:v>27.26756646207113</c:v>
                </c:pt>
                <c:pt idx="36">
                  <c:v>26.860288832623045</c:v>
                </c:pt>
                <c:pt idx="37">
                  <c:v>26.453011203174956</c:v>
                </c:pt>
                <c:pt idx="38">
                  <c:v>26.045733573726864</c:v>
                </c:pt>
                <c:pt idx="39">
                  <c:v>25.638455944278771</c:v>
                </c:pt>
                <c:pt idx="40">
                  <c:v>25.231178314830686</c:v>
                </c:pt>
                <c:pt idx="41">
                  <c:v>24.823900685382597</c:v>
                </c:pt>
                <c:pt idx="42">
                  <c:v>24.416623055934505</c:v>
                </c:pt>
                <c:pt idx="43">
                  <c:v>24.009345426486416</c:v>
                </c:pt>
                <c:pt idx="44">
                  <c:v>23.602067797038323</c:v>
                </c:pt>
                <c:pt idx="45">
                  <c:v>23.194790167590238</c:v>
                </c:pt>
                <c:pt idx="46">
                  <c:v>22.787512538142146</c:v>
                </c:pt>
                <c:pt idx="47">
                  <c:v>22.380234908694057</c:v>
                </c:pt>
                <c:pt idx="48">
                  <c:v>21.972957279245964</c:v>
                </c:pt>
                <c:pt idx="49">
                  <c:v>21.565679649797875</c:v>
                </c:pt>
                <c:pt idx="50">
                  <c:v>21.158402020349779</c:v>
                </c:pt>
                <c:pt idx="51">
                  <c:v>20.751124390901687</c:v>
                </c:pt>
                <c:pt idx="52">
                  <c:v>20.343846761453598</c:v>
                </c:pt>
                <c:pt idx="53">
                  <c:v>19.936569132005506</c:v>
                </c:pt>
                <c:pt idx="54">
                  <c:v>19.529291502557413</c:v>
                </c:pt>
                <c:pt idx="55">
                  <c:v>19.122013873109321</c:v>
                </c:pt>
                <c:pt idx="56">
                  <c:v>18.714736243661228</c:v>
                </c:pt>
                <c:pt idx="57">
                  <c:v>18.307458614213136</c:v>
                </c:pt>
                <c:pt idx="58">
                  <c:v>17.900180984765043</c:v>
                </c:pt>
                <c:pt idx="59">
                  <c:v>17.492903355316951</c:v>
                </c:pt>
                <c:pt idx="60">
                  <c:v>17.085625725868862</c:v>
                </c:pt>
                <c:pt idx="61">
                  <c:v>16.67834809642077</c:v>
                </c:pt>
                <c:pt idx="62">
                  <c:v>16.271070466972677</c:v>
                </c:pt>
                <c:pt idx="63">
                  <c:v>15.863792837524583</c:v>
                </c:pt>
                <c:pt idx="64">
                  <c:v>15.456515208076491</c:v>
                </c:pt>
                <c:pt idx="65">
                  <c:v>15.0492375786284</c:v>
                </c:pt>
                <c:pt idx="66">
                  <c:v>14.641959949180306</c:v>
                </c:pt>
                <c:pt idx="67">
                  <c:v>14.234682319732215</c:v>
                </c:pt>
                <c:pt idx="68">
                  <c:v>13.827404690284126</c:v>
                </c:pt>
                <c:pt idx="69">
                  <c:v>13.42012706083603</c:v>
                </c:pt>
                <c:pt idx="70">
                  <c:v>13.01284943138794</c:v>
                </c:pt>
                <c:pt idx="71">
                  <c:v>12.605571801939849</c:v>
                </c:pt>
                <c:pt idx="72">
                  <c:v>12.198294172491755</c:v>
                </c:pt>
                <c:pt idx="73">
                  <c:v>11.791016543043662</c:v>
                </c:pt>
                <c:pt idx="74">
                  <c:v>11.383738913595574</c:v>
                </c:pt>
                <c:pt idx="75">
                  <c:v>10.976461284147479</c:v>
                </c:pt>
                <c:pt idx="76">
                  <c:v>10.569183654699389</c:v>
                </c:pt>
                <c:pt idx="77">
                  <c:v>10.161906025251296</c:v>
                </c:pt>
                <c:pt idx="78">
                  <c:v>9.7546283958032056</c:v>
                </c:pt>
                <c:pt idx="79">
                  <c:v>9.3473507663551167</c:v>
                </c:pt>
                <c:pt idx="80">
                  <c:v>8.9400731369070243</c:v>
                </c:pt>
                <c:pt idx="81">
                  <c:v>8.5327955074589354</c:v>
                </c:pt>
                <c:pt idx="82">
                  <c:v>8.125517878010843</c:v>
                </c:pt>
                <c:pt idx="83">
                  <c:v>7.7182402485627524</c:v>
                </c:pt>
                <c:pt idx="84">
                  <c:v>7.3109626191146608</c:v>
                </c:pt>
                <c:pt idx="85">
                  <c:v>6.9036849896665702</c:v>
                </c:pt>
                <c:pt idx="86">
                  <c:v>6.4964073602184786</c:v>
                </c:pt>
                <c:pt idx="87">
                  <c:v>6.0891297307703889</c:v>
                </c:pt>
                <c:pt idx="88">
                  <c:v>5.6818521013222973</c:v>
                </c:pt>
                <c:pt idx="89">
                  <c:v>5.2745744718742058</c:v>
                </c:pt>
                <c:pt idx="90">
                  <c:v>4.8672968424261152</c:v>
                </c:pt>
                <c:pt idx="91">
                  <c:v>4.4600192129780245</c:v>
                </c:pt>
                <c:pt idx="92">
                  <c:v>4.052741583529933</c:v>
                </c:pt>
                <c:pt idx="93">
                  <c:v>3.6454639540818419</c:v>
                </c:pt>
                <c:pt idx="94">
                  <c:v>3.2381863246337512</c:v>
                </c:pt>
                <c:pt idx="95">
                  <c:v>2.8309086951856601</c:v>
                </c:pt>
                <c:pt idx="96">
                  <c:v>2.4236310657375695</c:v>
                </c:pt>
                <c:pt idx="97">
                  <c:v>2.0163534362894788</c:v>
                </c:pt>
                <c:pt idx="98">
                  <c:v>1.6090758068413873</c:v>
                </c:pt>
                <c:pt idx="99">
                  <c:v>1.2017981773932964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8-70C2-4486-8042-C842F3C01778}"/>
            </c:ext>
          </c:extLst>
        </c:ser>
        <c:ser>
          <c:idx val="73"/>
          <c:order val="73"/>
          <c:tx>
            <c:strRef>
              <c:f>'3D - 1 (2)'!$H$77</c:f>
              <c:strCache>
                <c:ptCount val="1"/>
                <c:pt idx="0">
                  <c:v>37000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(2)'!$I$77:$DD$77</c:f>
              <c:numCache>
                <c:formatCode>0.00</c:formatCode>
                <c:ptCount val="100"/>
                <c:pt idx="0">
                  <c:v>41.626819129800808</c:v>
                </c:pt>
                <c:pt idx="1">
                  <c:v>41.218388776340639</c:v>
                </c:pt>
                <c:pt idx="2">
                  <c:v>40.809958422880477</c:v>
                </c:pt>
                <c:pt idx="3">
                  <c:v>40.401528069420301</c:v>
                </c:pt>
                <c:pt idx="4">
                  <c:v>39.993097715960133</c:v>
                </c:pt>
                <c:pt idx="5">
                  <c:v>39.584667362499971</c:v>
                </c:pt>
                <c:pt idx="6">
                  <c:v>39.176237009039795</c:v>
                </c:pt>
                <c:pt idx="7">
                  <c:v>38.767806655579626</c:v>
                </c:pt>
                <c:pt idx="8">
                  <c:v>38.35937630211945</c:v>
                </c:pt>
                <c:pt idx="9">
                  <c:v>37.950945948659289</c:v>
                </c:pt>
                <c:pt idx="10">
                  <c:v>37.54251559519912</c:v>
                </c:pt>
                <c:pt idx="11">
                  <c:v>37.134085241738944</c:v>
                </c:pt>
                <c:pt idx="12">
                  <c:v>36.725654888278783</c:v>
                </c:pt>
                <c:pt idx="13">
                  <c:v>36.317224534818614</c:v>
                </c:pt>
                <c:pt idx="14">
                  <c:v>35.908794181358438</c:v>
                </c:pt>
                <c:pt idx="15">
                  <c:v>35.500363827898269</c:v>
                </c:pt>
                <c:pt idx="16">
                  <c:v>35.091933474438108</c:v>
                </c:pt>
                <c:pt idx="17">
                  <c:v>34.683503120977932</c:v>
                </c:pt>
                <c:pt idx="18">
                  <c:v>34.275072767517763</c:v>
                </c:pt>
                <c:pt idx="19">
                  <c:v>33.866642414057594</c:v>
                </c:pt>
                <c:pt idx="20">
                  <c:v>33.458212060597432</c:v>
                </c:pt>
                <c:pt idx="21">
                  <c:v>33.049781707137257</c:v>
                </c:pt>
                <c:pt idx="22">
                  <c:v>32.641351353677081</c:v>
                </c:pt>
                <c:pt idx="23">
                  <c:v>32.232921000216919</c:v>
                </c:pt>
                <c:pt idx="24">
                  <c:v>31.82449064675675</c:v>
                </c:pt>
                <c:pt idx="25">
                  <c:v>31.416060293296578</c:v>
                </c:pt>
                <c:pt idx="26">
                  <c:v>31.007629939836406</c:v>
                </c:pt>
                <c:pt idx="27">
                  <c:v>30.59919958637624</c:v>
                </c:pt>
                <c:pt idx="28">
                  <c:v>30.190769232916072</c:v>
                </c:pt>
                <c:pt idx="29">
                  <c:v>29.782338879455899</c:v>
                </c:pt>
                <c:pt idx="30">
                  <c:v>29.373908525995734</c:v>
                </c:pt>
                <c:pt idx="31">
                  <c:v>28.965478172535562</c:v>
                </c:pt>
                <c:pt idx="32">
                  <c:v>28.557047819075393</c:v>
                </c:pt>
                <c:pt idx="33">
                  <c:v>28.148617465615224</c:v>
                </c:pt>
                <c:pt idx="34">
                  <c:v>27.740187112155052</c:v>
                </c:pt>
                <c:pt idx="35">
                  <c:v>27.331756758694883</c:v>
                </c:pt>
                <c:pt idx="36">
                  <c:v>26.923326405234718</c:v>
                </c:pt>
                <c:pt idx="37">
                  <c:v>26.514896051774546</c:v>
                </c:pt>
                <c:pt idx="38">
                  <c:v>26.106465698314377</c:v>
                </c:pt>
                <c:pt idx="39">
                  <c:v>25.698035344854205</c:v>
                </c:pt>
                <c:pt idx="40">
                  <c:v>25.289604991394043</c:v>
                </c:pt>
                <c:pt idx="41">
                  <c:v>24.881174637933867</c:v>
                </c:pt>
                <c:pt idx="42">
                  <c:v>24.472744284473698</c:v>
                </c:pt>
                <c:pt idx="43">
                  <c:v>24.06431393101353</c:v>
                </c:pt>
                <c:pt idx="44">
                  <c:v>23.655883577553361</c:v>
                </c:pt>
                <c:pt idx="45">
                  <c:v>23.247453224093192</c:v>
                </c:pt>
                <c:pt idx="46">
                  <c:v>22.83902287063302</c:v>
                </c:pt>
                <c:pt idx="47">
                  <c:v>22.430592517172855</c:v>
                </c:pt>
                <c:pt idx="48">
                  <c:v>22.022162163712682</c:v>
                </c:pt>
                <c:pt idx="49">
                  <c:v>21.613731810252514</c:v>
                </c:pt>
                <c:pt idx="50">
                  <c:v>21.205301456792341</c:v>
                </c:pt>
                <c:pt idx="51">
                  <c:v>20.796871103332169</c:v>
                </c:pt>
                <c:pt idx="52">
                  <c:v>20.388440749871997</c:v>
                </c:pt>
                <c:pt idx="53">
                  <c:v>19.980010396411824</c:v>
                </c:pt>
                <c:pt idx="54">
                  <c:v>19.571580042951652</c:v>
                </c:pt>
                <c:pt idx="55">
                  <c:v>19.16314968949148</c:v>
                </c:pt>
                <c:pt idx="56">
                  <c:v>18.754719336031311</c:v>
                </c:pt>
                <c:pt idx="57">
                  <c:v>18.346288982571139</c:v>
                </c:pt>
                <c:pt idx="58">
                  <c:v>17.937858629110966</c:v>
                </c:pt>
                <c:pt idx="59">
                  <c:v>17.529428275650794</c:v>
                </c:pt>
                <c:pt idx="60">
                  <c:v>17.120997922190625</c:v>
                </c:pt>
                <c:pt idx="61">
                  <c:v>16.712567568730449</c:v>
                </c:pt>
                <c:pt idx="62">
                  <c:v>16.304137215270281</c:v>
                </c:pt>
                <c:pt idx="63">
                  <c:v>15.895706861810108</c:v>
                </c:pt>
                <c:pt idx="64">
                  <c:v>15.487276508349934</c:v>
                </c:pt>
                <c:pt idx="65">
                  <c:v>15.078846154889765</c:v>
                </c:pt>
                <c:pt idx="66">
                  <c:v>14.670415801429593</c:v>
                </c:pt>
                <c:pt idx="67">
                  <c:v>14.261985447969419</c:v>
                </c:pt>
                <c:pt idx="68">
                  <c:v>13.85355509450925</c:v>
                </c:pt>
                <c:pt idx="69">
                  <c:v>13.445124741049078</c:v>
                </c:pt>
                <c:pt idx="70">
                  <c:v>13.036694387588906</c:v>
                </c:pt>
                <c:pt idx="71">
                  <c:v>12.628264034128735</c:v>
                </c:pt>
                <c:pt idx="72">
                  <c:v>12.219833680668563</c:v>
                </c:pt>
                <c:pt idx="73">
                  <c:v>11.811403327208392</c:v>
                </c:pt>
                <c:pt idx="74">
                  <c:v>11.40297297374822</c:v>
                </c:pt>
                <c:pt idx="75">
                  <c:v>10.994542620288048</c:v>
                </c:pt>
                <c:pt idx="76">
                  <c:v>10.586112266827879</c:v>
                </c:pt>
                <c:pt idx="77">
                  <c:v>10.177681913367707</c:v>
                </c:pt>
                <c:pt idx="78">
                  <c:v>9.769251559907536</c:v>
                </c:pt>
                <c:pt idx="79">
                  <c:v>9.3608212064473655</c:v>
                </c:pt>
                <c:pt idx="80">
                  <c:v>8.9523908529871949</c:v>
                </c:pt>
                <c:pt idx="81">
                  <c:v>8.5439604995270262</c:v>
                </c:pt>
                <c:pt idx="82">
                  <c:v>8.1355301460668539</c:v>
                </c:pt>
                <c:pt idx="83">
                  <c:v>7.7270997926066851</c:v>
                </c:pt>
                <c:pt idx="84">
                  <c:v>7.3186694391465119</c:v>
                </c:pt>
                <c:pt idx="85">
                  <c:v>6.9102390856863432</c:v>
                </c:pt>
                <c:pt idx="86">
                  <c:v>6.5018087322261717</c:v>
                </c:pt>
                <c:pt idx="87">
                  <c:v>6.0933783787660021</c:v>
                </c:pt>
                <c:pt idx="88">
                  <c:v>5.6849480253058307</c:v>
                </c:pt>
                <c:pt idx="89">
                  <c:v>5.2765176718456601</c:v>
                </c:pt>
                <c:pt idx="90">
                  <c:v>4.8680873183854896</c:v>
                </c:pt>
                <c:pt idx="91">
                  <c:v>4.459656964925319</c:v>
                </c:pt>
                <c:pt idx="92">
                  <c:v>4.0512266114651476</c:v>
                </c:pt>
                <c:pt idx="93">
                  <c:v>3.6427962580049775</c:v>
                </c:pt>
                <c:pt idx="94">
                  <c:v>3.2343659045448074</c:v>
                </c:pt>
                <c:pt idx="95">
                  <c:v>2.8259355510846365</c:v>
                </c:pt>
                <c:pt idx="96">
                  <c:v>2.4175051976244659</c:v>
                </c:pt>
                <c:pt idx="97">
                  <c:v>2.0090748441642954</c:v>
                </c:pt>
                <c:pt idx="98">
                  <c:v>1.6006444907041248</c:v>
                </c:pt>
                <c:pt idx="99">
                  <c:v>1.1922141372439543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9-70C2-4486-8042-C842F3C01778}"/>
            </c:ext>
          </c:extLst>
        </c:ser>
        <c:ser>
          <c:idx val="74"/>
          <c:order val="74"/>
          <c:tx>
            <c:strRef>
              <c:f>'3D - 1 (2)'!$H$78</c:f>
              <c:strCache>
                <c:ptCount val="1"/>
                <c:pt idx="0">
                  <c:v>37500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(2)'!$I$78:$DD$78</c:f>
              <c:numCache>
                <c:formatCode>0.00</c:formatCode>
                <c:ptCount val="100"/>
                <c:pt idx="0">
                  <c:v>41.730413466649935</c:v>
                </c:pt>
                <c:pt idx="1">
                  <c:v>41.320842665316775</c:v>
                </c:pt>
                <c:pt idx="2">
                  <c:v>40.911271863983607</c:v>
                </c:pt>
                <c:pt idx="3">
                  <c:v>40.501701062650447</c:v>
                </c:pt>
                <c:pt idx="4">
                  <c:v>40.092130261317273</c:v>
                </c:pt>
                <c:pt idx="5">
                  <c:v>39.68255945998412</c:v>
                </c:pt>
                <c:pt idx="6">
                  <c:v>39.272988658650945</c:v>
                </c:pt>
                <c:pt idx="7">
                  <c:v>38.863417857317785</c:v>
                </c:pt>
                <c:pt idx="8">
                  <c:v>38.453847055984617</c:v>
                </c:pt>
                <c:pt idx="9">
                  <c:v>38.04427625465145</c:v>
                </c:pt>
                <c:pt idx="10">
                  <c:v>37.63470545331829</c:v>
                </c:pt>
                <c:pt idx="11">
                  <c:v>37.225134651985115</c:v>
                </c:pt>
                <c:pt idx="12">
                  <c:v>36.815563850651962</c:v>
                </c:pt>
                <c:pt idx="13">
                  <c:v>36.405993049318795</c:v>
                </c:pt>
                <c:pt idx="14">
                  <c:v>35.996422247985628</c:v>
                </c:pt>
                <c:pt idx="15">
                  <c:v>35.58685144665246</c:v>
                </c:pt>
                <c:pt idx="16">
                  <c:v>35.1772806453193</c:v>
                </c:pt>
                <c:pt idx="17">
                  <c:v>34.767709843986133</c:v>
                </c:pt>
                <c:pt idx="18">
                  <c:v>34.358139042652972</c:v>
                </c:pt>
                <c:pt idx="19">
                  <c:v>33.948568241319798</c:v>
                </c:pt>
                <c:pt idx="20">
                  <c:v>33.538997439986645</c:v>
                </c:pt>
                <c:pt idx="21">
                  <c:v>33.12942663865347</c:v>
                </c:pt>
                <c:pt idx="22">
                  <c:v>32.71985583732031</c:v>
                </c:pt>
                <c:pt idx="23">
                  <c:v>32.310285035987143</c:v>
                </c:pt>
                <c:pt idx="24">
                  <c:v>31.900714234653979</c:v>
                </c:pt>
                <c:pt idx="25">
                  <c:v>31.491143433320815</c:v>
                </c:pt>
                <c:pt idx="26">
                  <c:v>31.081572631987644</c:v>
                </c:pt>
                <c:pt idx="27">
                  <c:v>30.67200183065448</c:v>
                </c:pt>
                <c:pt idx="28">
                  <c:v>30.26243102932132</c:v>
                </c:pt>
                <c:pt idx="29">
                  <c:v>29.852860227988153</c:v>
                </c:pt>
                <c:pt idx="30">
                  <c:v>29.443289426654989</c:v>
                </c:pt>
                <c:pt idx="31">
                  <c:v>29.033718625321818</c:v>
                </c:pt>
                <c:pt idx="32">
                  <c:v>28.624147823988658</c:v>
                </c:pt>
                <c:pt idx="33">
                  <c:v>28.214577022655494</c:v>
                </c:pt>
                <c:pt idx="34">
                  <c:v>27.805006221322323</c:v>
                </c:pt>
                <c:pt idx="35">
                  <c:v>27.395435419989159</c:v>
                </c:pt>
                <c:pt idx="36">
                  <c:v>26.985864618655999</c:v>
                </c:pt>
                <c:pt idx="37">
                  <c:v>26.576293817322831</c:v>
                </c:pt>
                <c:pt idx="38">
                  <c:v>26.166723015989664</c:v>
                </c:pt>
                <c:pt idx="39">
                  <c:v>25.757152214656497</c:v>
                </c:pt>
                <c:pt idx="40">
                  <c:v>25.347581413323336</c:v>
                </c:pt>
                <c:pt idx="41">
                  <c:v>24.938010611990173</c:v>
                </c:pt>
                <c:pt idx="42">
                  <c:v>24.528439810657005</c:v>
                </c:pt>
                <c:pt idx="43">
                  <c:v>24.118869009323841</c:v>
                </c:pt>
                <c:pt idx="44">
                  <c:v>23.709298207990674</c:v>
                </c:pt>
                <c:pt idx="45">
                  <c:v>23.29972740665751</c:v>
                </c:pt>
                <c:pt idx="46">
                  <c:v>22.890156605324346</c:v>
                </c:pt>
                <c:pt idx="47">
                  <c:v>22.480585803991179</c:v>
                </c:pt>
                <c:pt idx="48">
                  <c:v>22.071015002658012</c:v>
                </c:pt>
                <c:pt idx="49">
                  <c:v>21.661444201324844</c:v>
                </c:pt>
                <c:pt idx="50">
                  <c:v>21.25187339999168</c:v>
                </c:pt>
                <c:pt idx="51">
                  <c:v>20.842302598658513</c:v>
                </c:pt>
                <c:pt idx="52">
                  <c:v>20.432731797325346</c:v>
                </c:pt>
                <c:pt idx="53">
                  <c:v>20.023160995992178</c:v>
                </c:pt>
                <c:pt idx="54">
                  <c:v>19.613590194659011</c:v>
                </c:pt>
                <c:pt idx="55">
                  <c:v>19.20401939332584</c:v>
                </c:pt>
                <c:pt idx="56">
                  <c:v>18.794448591992676</c:v>
                </c:pt>
                <c:pt idx="57">
                  <c:v>18.384877790659509</c:v>
                </c:pt>
                <c:pt idx="58">
                  <c:v>17.975306989326338</c:v>
                </c:pt>
                <c:pt idx="59">
                  <c:v>17.565736187993171</c:v>
                </c:pt>
                <c:pt idx="60">
                  <c:v>17.156165386660007</c:v>
                </c:pt>
                <c:pt idx="61">
                  <c:v>16.746594585326836</c:v>
                </c:pt>
                <c:pt idx="62">
                  <c:v>16.337023783993669</c:v>
                </c:pt>
                <c:pt idx="63">
                  <c:v>15.927452982660501</c:v>
                </c:pt>
                <c:pt idx="64">
                  <c:v>15.517882181327334</c:v>
                </c:pt>
                <c:pt idx="65">
                  <c:v>15.108311379994166</c:v>
                </c:pt>
                <c:pt idx="66">
                  <c:v>14.698740578660995</c:v>
                </c:pt>
                <c:pt idx="67">
                  <c:v>14.289169777327832</c:v>
                </c:pt>
                <c:pt idx="68">
                  <c:v>13.879598975994666</c:v>
                </c:pt>
                <c:pt idx="69">
                  <c:v>13.470028174661495</c:v>
                </c:pt>
                <c:pt idx="70">
                  <c:v>13.06045737332833</c:v>
                </c:pt>
                <c:pt idx="71">
                  <c:v>12.650886571995162</c:v>
                </c:pt>
                <c:pt idx="72">
                  <c:v>12.241315770661993</c:v>
                </c:pt>
                <c:pt idx="73">
                  <c:v>11.831744969328827</c:v>
                </c:pt>
                <c:pt idx="74">
                  <c:v>11.42217416799566</c:v>
                </c:pt>
                <c:pt idx="75">
                  <c:v>11.012603366662493</c:v>
                </c:pt>
                <c:pt idx="76">
                  <c:v>10.603032565329327</c:v>
                </c:pt>
                <c:pt idx="77">
                  <c:v>10.19346176399616</c:v>
                </c:pt>
                <c:pt idx="78">
                  <c:v>9.7838909626629942</c:v>
                </c:pt>
                <c:pt idx="79">
                  <c:v>9.3743201613298268</c:v>
                </c:pt>
                <c:pt idx="80">
                  <c:v>8.9647493599966595</c:v>
                </c:pt>
                <c:pt idx="81">
                  <c:v>8.5551785586634939</c:v>
                </c:pt>
                <c:pt idx="82">
                  <c:v>8.1456077573303283</c:v>
                </c:pt>
                <c:pt idx="83">
                  <c:v>7.7360369559971618</c:v>
                </c:pt>
                <c:pt idx="84">
                  <c:v>7.3264661546639944</c:v>
                </c:pt>
                <c:pt idx="85">
                  <c:v>6.9168953533308288</c:v>
                </c:pt>
                <c:pt idx="86">
                  <c:v>6.5073245519976632</c:v>
                </c:pt>
                <c:pt idx="87">
                  <c:v>6.0977537506644968</c:v>
                </c:pt>
                <c:pt idx="88">
                  <c:v>5.6881829493313294</c:v>
                </c:pt>
                <c:pt idx="89">
                  <c:v>5.2786121479981629</c:v>
                </c:pt>
                <c:pt idx="90">
                  <c:v>4.8690413466649964</c:v>
                </c:pt>
                <c:pt idx="91">
                  <c:v>4.4594705453318308</c:v>
                </c:pt>
                <c:pt idx="92">
                  <c:v>4.0498997439986635</c:v>
                </c:pt>
                <c:pt idx="93">
                  <c:v>3.6403289426654979</c:v>
                </c:pt>
                <c:pt idx="94">
                  <c:v>3.2307581413323314</c:v>
                </c:pt>
                <c:pt idx="95">
                  <c:v>2.8211873399991649</c:v>
                </c:pt>
                <c:pt idx="96">
                  <c:v>2.4116165386659985</c:v>
                </c:pt>
                <c:pt idx="97">
                  <c:v>2.0020457373328324</c:v>
                </c:pt>
                <c:pt idx="98">
                  <c:v>1.5924749359996659</c:v>
                </c:pt>
                <c:pt idx="99">
                  <c:v>1.1829041346664997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70C2-4486-8042-C842F3C01778}"/>
            </c:ext>
          </c:extLst>
        </c:ser>
        <c:ser>
          <c:idx val="75"/>
          <c:order val="75"/>
          <c:tx>
            <c:strRef>
              <c:f>'3D - 1 (2)'!$H$79</c:f>
              <c:strCache>
                <c:ptCount val="1"/>
                <c:pt idx="0">
                  <c:v>38000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(2)'!$I$79:$DD$79</c:f>
              <c:numCache>
                <c:formatCode>0.00</c:formatCode>
                <c:ptCount val="100"/>
                <c:pt idx="0">
                  <c:v>41.833084384960756</c:v>
                </c:pt>
                <c:pt idx="1">
                  <c:v>41.422385120058514</c:v>
                </c:pt>
                <c:pt idx="2">
                  <c:v>41.01168585515628</c:v>
                </c:pt>
                <c:pt idx="3">
                  <c:v>40.600986590254038</c:v>
                </c:pt>
                <c:pt idx="4">
                  <c:v>40.190287325351797</c:v>
                </c:pt>
                <c:pt idx="5">
                  <c:v>39.779588060449562</c:v>
                </c:pt>
                <c:pt idx="6">
                  <c:v>39.368888795547328</c:v>
                </c:pt>
                <c:pt idx="7">
                  <c:v>38.958189530645086</c:v>
                </c:pt>
                <c:pt idx="8">
                  <c:v>38.547490265742852</c:v>
                </c:pt>
                <c:pt idx="9">
                  <c:v>38.136791000840617</c:v>
                </c:pt>
                <c:pt idx="10">
                  <c:v>37.726091735938375</c:v>
                </c:pt>
                <c:pt idx="11">
                  <c:v>37.315392471036134</c:v>
                </c:pt>
                <c:pt idx="12">
                  <c:v>36.904693206133906</c:v>
                </c:pt>
                <c:pt idx="13">
                  <c:v>36.493993941231665</c:v>
                </c:pt>
                <c:pt idx="14">
                  <c:v>36.083294676329423</c:v>
                </c:pt>
                <c:pt idx="15">
                  <c:v>35.672595411427181</c:v>
                </c:pt>
                <c:pt idx="16">
                  <c:v>35.261896146524947</c:v>
                </c:pt>
                <c:pt idx="17">
                  <c:v>34.851196881622705</c:v>
                </c:pt>
                <c:pt idx="18">
                  <c:v>34.440497616720471</c:v>
                </c:pt>
                <c:pt idx="19">
                  <c:v>34.029798351818229</c:v>
                </c:pt>
                <c:pt idx="20">
                  <c:v>33.619099086915995</c:v>
                </c:pt>
                <c:pt idx="21">
                  <c:v>33.208399822013753</c:v>
                </c:pt>
                <c:pt idx="22">
                  <c:v>32.797700557111519</c:v>
                </c:pt>
                <c:pt idx="23">
                  <c:v>32.387001292209277</c:v>
                </c:pt>
                <c:pt idx="24">
                  <c:v>31.976302027307039</c:v>
                </c:pt>
                <c:pt idx="25">
                  <c:v>31.565602762404804</c:v>
                </c:pt>
                <c:pt idx="26">
                  <c:v>31.154903497502563</c:v>
                </c:pt>
                <c:pt idx="27">
                  <c:v>30.744204232600321</c:v>
                </c:pt>
                <c:pt idx="28">
                  <c:v>30.333504967698094</c:v>
                </c:pt>
                <c:pt idx="29">
                  <c:v>29.922805702795852</c:v>
                </c:pt>
                <c:pt idx="30">
                  <c:v>29.51210643789361</c:v>
                </c:pt>
                <c:pt idx="31">
                  <c:v>29.101407172991372</c:v>
                </c:pt>
                <c:pt idx="32">
                  <c:v>28.690707908089138</c:v>
                </c:pt>
                <c:pt idx="33">
                  <c:v>28.280008643186896</c:v>
                </c:pt>
                <c:pt idx="34">
                  <c:v>27.869309378284655</c:v>
                </c:pt>
                <c:pt idx="35">
                  <c:v>27.45861011338242</c:v>
                </c:pt>
                <c:pt idx="36">
                  <c:v>27.047910848480182</c:v>
                </c:pt>
                <c:pt idx="37">
                  <c:v>26.637211583577944</c:v>
                </c:pt>
                <c:pt idx="38">
                  <c:v>26.226512318675702</c:v>
                </c:pt>
                <c:pt idx="39">
                  <c:v>25.815813053773464</c:v>
                </c:pt>
                <c:pt idx="40">
                  <c:v>25.40511378887123</c:v>
                </c:pt>
                <c:pt idx="41">
                  <c:v>24.994414523968992</c:v>
                </c:pt>
                <c:pt idx="42">
                  <c:v>24.583715259066754</c:v>
                </c:pt>
                <c:pt idx="43">
                  <c:v>24.173015994164512</c:v>
                </c:pt>
                <c:pt idx="44">
                  <c:v>23.762316729262274</c:v>
                </c:pt>
                <c:pt idx="45">
                  <c:v>23.351617464360039</c:v>
                </c:pt>
                <c:pt idx="46">
                  <c:v>22.940918199457798</c:v>
                </c:pt>
                <c:pt idx="47">
                  <c:v>22.530218934555563</c:v>
                </c:pt>
                <c:pt idx="48">
                  <c:v>22.119519669653322</c:v>
                </c:pt>
                <c:pt idx="49">
                  <c:v>21.708820404751084</c:v>
                </c:pt>
                <c:pt idx="50">
                  <c:v>21.298121139848842</c:v>
                </c:pt>
                <c:pt idx="51">
                  <c:v>20.887421874946604</c:v>
                </c:pt>
                <c:pt idx="52">
                  <c:v>20.476722610044362</c:v>
                </c:pt>
                <c:pt idx="53">
                  <c:v>20.066023345142121</c:v>
                </c:pt>
                <c:pt idx="54">
                  <c:v>19.655324080239879</c:v>
                </c:pt>
                <c:pt idx="55">
                  <c:v>19.244624815337637</c:v>
                </c:pt>
                <c:pt idx="56">
                  <c:v>18.833925550435396</c:v>
                </c:pt>
                <c:pt idx="57">
                  <c:v>18.423226285533158</c:v>
                </c:pt>
                <c:pt idx="58">
                  <c:v>18.012527020630916</c:v>
                </c:pt>
                <c:pt idx="59">
                  <c:v>17.601827755728674</c:v>
                </c:pt>
                <c:pt idx="60">
                  <c:v>17.191128490826436</c:v>
                </c:pt>
                <c:pt idx="61">
                  <c:v>16.780429225924195</c:v>
                </c:pt>
                <c:pt idx="62">
                  <c:v>16.369729961021957</c:v>
                </c:pt>
                <c:pt idx="63">
                  <c:v>15.959030696119711</c:v>
                </c:pt>
                <c:pt idx="64">
                  <c:v>15.548331431217473</c:v>
                </c:pt>
                <c:pt idx="65">
                  <c:v>15.137632166315235</c:v>
                </c:pt>
                <c:pt idx="66">
                  <c:v>14.726932901412994</c:v>
                </c:pt>
                <c:pt idx="67">
                  <c:v>14.316233636510754</c:v>
                </c:pt>
                <c:pt idx="68">
                  <c:v>13.905534371608512</c:v>
                </c:pt>
                <c:pt idx="69">
                  <c:v>13.494835106706271</c:v>
                </c:pt>
                <c:pt idx="70">
                  <c:v>13.084135841804031</c:v>
                </c:pt>
                <c:pt idx="71">
                  <c:v>12.673436576901789</c:v>
                </c:pt>
                <c:pt idx="72">
                  <c:v>12.262737311999549</c:v>
                </c:pt>
                <c:pt idx="73">
                  <c:v>11.852038047097308</c:v>
                </c:pt>
                <c:pt idx="74">
                  <c:v>11.44133878219507</c:v>
                </c:pt>
                <c:pt idx="75">
                  <c:v>11.030639517292828</c:v>
                </c:pt>
                <c:pt idx="76">
                  <c:v>10.61994025239059</c:v>
                </c:pt>
                <c:pt idx="77">
                  <c:v>10.209240987488348</c:v>
                </c:pt>
                <c:pt idx="78">
                  <c:v>9.7985417225861084</c:v>
                </c:pt>
                <c:pt idx="79">
                  <c:v>9.3878424576838704</c:v>
                </c:pt>
                <c:pt idx="80">
                  <c:v>8.9771431927816305</c:v>
                </c:pt>
                <c:pt idx="81">
                  <c:v>8.5664439278793925</c:v>
                </c:pt>
                <c:pt idx="82">
                  <c:v>8.1557446629771526</c:v>
                </c:pt>
                <c:pt idx="83">
                  <c:v>7.7450453980749128</c:v>
                </c:pt>
                <c:pt idx="84">
                  <c:v>7.3343461331726747</c:v>
                </c:pt>
                <c:pt idx="85">
                  <c:v>6.9236468682704331</c:v>
                </c:pt>
                <c:pt idx="86">
                  <c:v>6.5129476033681941</c:v>
                </c:pt>
                <c:pt idx="87">
                  <c:v>6.102248338465956</c:v>
                </c:pt>
                <c:pt idx="88">
                  <c:v>5.6915490735637153</c:v>
                </c:pt>
                <c:pt idx="89">
                  <c:v>5.2808498086614755</c:v>
                </c:pt>
                <c:pt idx="90">
                  <c:v>4.8701505437592365</c:v>
                </c:pt>
                <c:pt idx="91">
                  <c:v>4.4594512788569975</c:v>
                </c:pt>
                <c:pt idx="92">
                  <c:v>4.0487520139547586</c:v>
                </c:pt>
                <c:pt idx="93">
                  <c:v>3.6380527490525183</c:v>
                </c:pt>
                <c:pt idx="94">
                  <c:v>3.2273534841502789</c:v>
                </c:pt>
                <c:pt idx="95">
                  <c:v>2.816654219248039</c:v>
                </c:pt>
                <c:pt idx="96">
                  <c:v>2.4059549543458001</c:v>
                </c:pt>
                <c:pt idx="97">
                  <c:v>1.9952556894435605</c:v>
                </c:pt>
                <c:pt idx="98">
                  <c:v>1.5845564245413211</c:v>
                </c:pt>
                <c:pt idx="99">
                  <c:v>1.1738571596390817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B-70C2-4486-8042-C842F3C01778}"/>
            </c:ext>
          </c:extLst>
        </c:ser>
        <c:ser>
          <c:idx val="76"/>
          <c:order val="76"/>
          <c:tx>
            <c:strRef>
              <c:f>'3D - 1 (2)'!$H$80</c:f>
              <c:strCache>
                <c:ptCount val="1"/>
                <c:pt idx="0">
                  <c:v>38500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(2)'!$I$80:$DD$80</c:f>
              <c:numCache>
                <c:formatCode>0.00</c:formatCode>
                <c:ptCount val="100"/>
                <c:pt idx="0">
                  <c:v>41.934849286777116</c:v>
                </c:pt>
                <c:pt idx="1">
                  <c:v>41.52303326144181</c:v>
                </c:pt>
                <c:pt idx="2">
                  <c:v>41.111217236106505</c:v>
                </c:pt>
                <c:pt idx="3">
                  <c:v>40.699401210771207</c:v>
                </c:pt>
                <c:pt idx="4">
                  <c:v>40.287585185435901</c:v>
                </c:pt>
                <c:pt idx="5">
                  <c:v>39.875769160100603</c:v>
                </c:pt>
                <c:pt idx="6">
                  <c:v>39.463953134765298</c:v>
                </c:pt>
                <c:pt idx="7">
                  <c:v>39.052137109429992</c:v>
                </c:pt>
                <c:pt idx="8">
                  <c:v>38.640321084094694</c:v>
                </c:pt>
                <c:pt idx="9">
                  <c:v>38.228505058759396</c:v>
                </c:pt>
                <c:pt idx="10">
                  <c:v>37.81668903342409</c:v>
                </c:pt>
                <c:pt idx="11">
                  <c:v>37.404873008088785</c:v>
                </c:pt>
                <c:pt idx="12">
                  <c:v>36.993056982753487</c:v>
                </c:pt>
                <c:pt idx="13">
                  <c:v>36.581240957418181</c:v>
                </c:pt>
                <c:pt idx="14">
                  <c:v>36.169424932082876</c:v>
                </c:pt>
                <c:pt idx="15">
                  <c:v>35.757608906747571</c:v>
                </c:pt>
                <c:pt idx="16">
                  <c:v>35.345792881412272</c:v>
                </c:pt>
                <c:pt idx="17">
                  <c:v>34.933976856076967</c:v>
                </c:pt>
                <c:pt idx="18">
                  <c:v>34.522160830741669</c:v>
                </c:pt>
                <c:pt idx="19">
                  <c:v>34.110344805406363</c:v>
                </c:pt>
                <c:pt idx="20">
                  <c:v>33.698528780071065</c:v>
                </c:pt>
                <c:pt idx="21">
                  <c:v>33.28671275473576</c:v>
                </c:pt>
                <c:pt idx="22">
                  <c:v>32.874896729400454</c:v>
                </c:pt>
                <c:pt idx="23">
                  <c:v>32.463080704065156</c:v>
                </c:pt>
                <c:pt idx="24">
                  <c:v>32.051264678729858</c:v>
                </c:pt>
                <c:pt idx="25">
                  <c:v>31.639448653394549</c:v>
                </c:pt>
                <c:pt idx="26">
                  <c:v>31.227632628059244</c:v>
                </c:pt>
                <c:pt idx="27">
                  <c:v>30.815816602723938</c:v>
                </c:pt>
                <c:pt idx="28">
                  <c:v>30.40400057738864</c:v>
                </c:pt>
                <c:pt idx="29">
                  <c:v>29.992184552053342</c:v>
                </c:pt>
                <c:pt idx="30">
                  <c:v>29.580368526718036</c:v>
                </c:pt>
                <c:pt idx="31">
                  <c:v>29.168552501382731</c:v>
                </c:pt>
                <c:pt idx="32">
                  <c:v>28.756736476047429</c:v>
                </c:pt>
                <c:pt idx="33">
                  <c:v>28.344920450712131</c:v>
                </c:pt>
                <c:pt idx="34">
                  <c:v>27.933104425376825</c:v>
                </c:pt>
                <c:pt idx="35">
                  <c:v>27.52128840004152</c:v>
                </c:pt>
                <c:pt idx="36">
                  <c:v>27.109472374706222</c:v>
                </c:pt>
                <c:pt idx="37">
                  <c:v>26.69765634937092</c:v>
                </c:pt>
                <c:pt idx="38">
                  <c:v>26.285840324035611</c:v>
                </c:pt>
                <c:pt idx="39">
                  <c:v>25.874024298700309</c:v>
                </c:pt>
                <c:pt idx="40">
                  <c:v>25.462208273365011</c:v>
                </c:pt>
                <c:pt idx="41">
                  <c:v>25.050392248029706</c:v>
                </c:pt>
                <c:pt idx="42">
                  <c:v>24.638576222694404</c:v>
                </c:pt>
                <c:pt idx="43">
                  <c:v>24.226760197359102</c:v>
                </c:pt>
                <c:pt idx="44">
                  <c:v>23.814944172023797</c:v>
                </c:pt>
                <c:pt idx="45">
                  <c:v>23.403128146688495</c:v>
                </c:pt>
                <c:pt idx="46">
                  <c:v>22.991312121353189</c:v>
                </c:pt>
                <c:pt idx="47">
                  <c:v>22.579496096017891</c:v>
                </c:pt>
                <c:pt idx="48">
                  <c:v>22.167680070682586</c:v>
                </c:pt>
                <c:pt idx="49">
                  <c:v>21.755864045347284</c:v>
                </c:pt>
                <c:pt idx="50">
                  <c:v>21.344048020011975</c:v>
                </c:pt>
                <c:pt idx="51">
                  <c:v>20.932231994676673</c:v>
                </c:pt>
                <c:pt idx="52">
                  <c:v>20.520415969341368</c:v>
                </c:pt>
                <c:pt idx="53">
                  <c:v>20.108599944006063</c:v>
                </c:pt>
                <c:pt idx="54">
                  <c:v>19.696783918670757</c:v>
                </c:pt>
                <c:pt idx="55">
                  <c:v>19.284967893335452</c:v>
                </c:pt>
                <c:pt idx="56">
                  <c:v>18.873151868000146</c:v>
                </c:pt>
                <c:pt idx="57">
                  <c:v>18.461335842664845</c:v>
                </c:pt>
                <c:pt idx="58">
                  <c:v>18.049519817329536</c:v>
                </c:pt>
                <c:pt idx="59">
                  <c:v>17.637703791994234</c:v>
                </c:pt>
                <c:pt idx="60">
                  <c:v>17.225887766658929</c:v>
                </c:pt>
                <c:pt idx="61">
                  <c:v>16.814071741323623</c:v>
                </c:pt>
                <c:pt idx="62">
                  <c:v>16.402255715988318</c:v>
                </c:pt>
                <c:pt idx="63">
                  <c:v>15.990439690653011</c:v>
                </c:pt>
                <c:pt idx="64">
                  <c:v>15.578623665317705</c:v>
                </c:pt>
                <c:pt idx="65">
                  <c:v>15.166807639982403</c:v>
                </c:pt>
                <c:pt idx="66">
                  <c:v>14.754991614647095</c:v>
                </c:pt>
                <c:pt idx="67">
                  <c:v>14.343175589311789</c:v>
                </c:pt>
                <c:pt idx="68">
                  <c:v>13.931359563976487</c:v>
                </c:pt>
                <c:pt idx="69">
                  <c:v>13.51954353864118</c:v>
                </c:pt>
                <c:pt idx="70">
                  <c:v>13.107727513305877</c:v>
                </c:pt>
                <c:pt idx="71">
                  <c:v>12.695911487970571</c:v>
                </c:pt>
                <c:pt idx="72">
                  <c:v>12.284095462635266</c:v>
                </c:pt>
                <c:pt idx="73">
                  <c:v>11.87227943729996</c:v>
                </c:pt>
                <c:pt idx="74">
                  <c:v>11.460463411964657</c:v>
                </c:pt>
                <c:pt idx="75">
                  <c:v>11.04864738662935</c:v>
                </c:pt>
                <c:pt idx="76">
                  <c:v>10.636831361294046</c:v>
                </c:pt>
                <c:pt idx="77">
                  <c:v>10.225015335958743</c:v>
                </c:pt>
                <c:pt idx="78">
                  <c:v>9.813199310623439</c:v>
                </c:pt>
                <c:pt idx="79">
                  <c:v>9.4013832852881354</c:v>
                </c:pt>
                <c:pt idx="80">
                  <c:v>8.9895672599528318</c:v>
                </c:pt>
                <c:pt idx="81">
                  <c:v>8.5777512346175282</c:v>
                </c:pt>
                <c:pt idx="82">
                  <c:v>8.1659352092822246</c:v>
                </c:pt>
                <c:pt idx="83">
                  <c:v>7.754119183946921</c:v>
                </c:pt>
                <c:pt idx="84">
                  <c:v>7.3423031586116156</c:v>
                </c:pt>
                <c:pt idx="85">
                  <c:v>6.9304871332763129</c:v>
                </c:pt>
                <c:pt idx="86">
                  <c:v>6.5186711079410085</c:v>
                </c:pt>
                <c:pt idx="87">
                  <c:v>6.1068550826057049</c:v>
                </c:pt>
                <c:pt idx="88">
                  <c:v>5.6950390572704004</c:v>
                </c:pt>
                <c:pt idx="89">
                  <c:v>5.2832230319350959</c:v>
                </c:pt>
                <c:pt idx="90">
                  <c:v>4.8714070065997923</c:v>
                </c:pt>
                <c:pt idx="91">
                  <c:v>4.4595909812644887</c:v>
                </c:pt>
                <c:pt idx="92">
                  <c:v>4.0477749559291842</c:v>
                </c:pt>
                <c:pt idx="93">
                  <c:v>3.6359589305938806</c:v>
                </c:pt>
                <c:pt idx="94">
                  <c:v>3.2241429052585766</c:v>
                </c:pt>
                <c:pt idx="95">
                  <c:v>2.8123268799232726</c:v>
                </c:pt>
                <c:pt idx="96">
                  <c:v>2.400510854587969</c:v>
                </c:pt>
                <c:pt idx="97">
                  <c:v>1.9886948292526649</c:v>
                </c:pt>
                <c:pt idx="98">
                  <c:v>1.5768788039173611</c:v>
                </c:pt>
                <c:pt idx="99">
                  <c:v>1.1650627785820571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C-70C2-4486-8042-C842F3C01778}"/>
            </c:ext>
          </c:extLst>
        </c:ser>
        <c:ser>
          <c:idx val="77"/>
          <c:order val="77"/>
          <c:tx>
            <c:strRef>
              <c:f>'3D - 1 (2)'!$H$81</c:f>
              <c:strCache>
                <c:ptCount val="1"/>
                <c:pt idx="0">
                  <c:v>39000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(2)'!$I$81:$DD$81</c:f>
              <c:numCache>
                <c:formatCode>0.00</c:formatCode>
                <c:ptCount val="100"/>
                <c:pt idx="0">
                  <c:v>42.035725109164069</c:v>
                </c:pt>
                <c:pt idx="1">
                  <c:v>41.622803755508329</c:v>
                </c:pt>
                <c:pt idx="2">
                  <c:v>41.209882401852589</c:v>
                </c:pt>
                <c:pt idx="3">
                  <c:v>40.796961048196849</c:v>
                </c:pt>
                <c:pt idx="4">
                  <c:v>40.384039694541102</c:v>
                </c:pt>
                <c:pt idx="5">
                  <c:v>39.971118340885361</c:v>
                </c:pt>
                <c:pt idx="6">
                  <c:v>39.558196987229621</c:v>
                </c:pt>
                <c:pt idx="7">
                  <c:v>39.145275633573874</c:v>
                </c:pt>
                <c:pt idx="8">
                  <c:v>38.732354279918134</c:v>
                </c:pt>
                <c:pt idx="9">
                  <c:v>38.319432926262394</c:v>
                </c:pt>
                <c:pt idx="10">
                  <c:v>37.906511572606647</c:v>
                </c:pt>
                <c:pt idx="11">
                  <c:v>37.493590218950906</c:v>
                </c:pt>
                <c:pt idx="12">
                  <c:v>37.080668865295166</c:v>
                </c:pt>
                <c:pt idx="13">
                  <c:v>36.667747511639419</c:v>
                </c:pt>
                <c:pt idx="14">
                  <c:v>36.254826157983679</c:v>
                </c:pt>
                <c:pt idx="15">
                  <c:v>35.841904804327939</c:v>
                </c:pt>
                <c:pt idx="16">
                  <c:v>35.428983450672192</c:v>
                </c:pt>
                <c:pt idx="17">
                  <c:v>35.016062097016452</c:v>
                </c:pt>
                <c:pt idx="18">
                  <c:v>34.603140743360711</c:v>
                </c:pt>
                <c:pt idx="19">
                  <c:v>34.190219389704971</c:v>
                </c:pt>
                <c:pt idx="20">
                  <c:v>33.777298036049224</c:v>
                </c:pt>
                <c:pt idx="21">
                  <c:v>33.364376682393484</c:v>
                </c:pt>
                <c:pt idx="22">
                  <c:v>32.951455328737744</c:v>
                </c:pt>
                <c:pt idx="23">
                  <c:v>32.538533975081997</c:v>
                </c:pt>
                <c:pt idx="24">
                  <c:v>32.125612621426257</c:v>
                </c:pt>
                <c:pt idx="25">
                  <c:v>31.712691267770516</c:v>
                </c:pt>
                <c:pt idx="26">
                  <c:v>31.299769914114769</c:v>
                </c:pt>
                <c:pt idx="27">
                  <c:v>30.886848560459029</c:v>
                </c:pt>
                <c:pt idx="28">
                  <c:v>30.473927206803292</c:v>
                </c:pt>
                <c:pt idx="29">
                  <c:v>30.061005853147545</c:v>
                </c:pt>
                <c:pt idx="30">
                  <c:v>29.648084499491802</c:v>
                </c:pt>
                <c:pt idx="31">
                  <c:v>29.235163145836061</c:v>
                </c:pt>
                <c:pt idx="32">
                  <c:v>28.822241792180318</c:v>
                </c:pt>
                <c:pt idx="33">
                  <c:v>28.409320438524578</c:v>
                </c:pt>
                <c:pt idx="34">
                  <c:v>27.996399084868834</c:v>
                </c:pt>
                <c:pt idx="35">
                  <c:v>27.583477731213094</c:v>
                </c:pt>
                <c:pt idx="36">
                  <c:v>27.17055637755735</c:v>
                </c:pt>
                <c:pt idx="37">
                  <c:v>26.757635023901607</c:v>
                </c:pt>
                <c:pt idx="38">
                  <c:v>26.344713670245863</c:v>
                </c:pt>
                <c:pt idx="39">
                  <c:v>25.931792316590119</c:v>
                </c:pt>
                <c:pt idx="40">
                  <c:v>25.518870962934379</c:v>
                </c:pt>
                <c:pt idx="41">
                  <c:v>25.105949609278639</c:v>
                </c:pt>
                <c:pt idx="42">
                  <c:v>24.693028255622895</c:v>
                </c:pt>
                <c:pt idx="43">
                  <c:v>24.280106901967152</c:v>
                </c:pt>
                <c:pt idx="44">
                  <c:v>23.867185548311411</c:v>
                </c:pt>
                <c:pt idx="45">
                  <c:v>23.454264194655668</c:v>
                </c:pt>
                <c:pt idx="46">
                  <c:v>23.041342840999924</c:v>
                </c:pt>
                <c:pt idx="47">
                  <c:v>22.628421487344184</c:v>
                </c:pt>
                <c:pt idx="48">
                  <c:v>22.21550013368844</c:v>
                </c:pt>
                <c:pt idx="49">
                  <c:v>21.802578780032697</c:v>
                </c:pt>
                <c:pt idx="50">
                  <c:v>21.389657426376949</c:v>
                </c:pt>
                <c:pt idx="51">
                  <c:v>20.976736072721206</c:v>
                </c:pt>
                <c:pt idx="52">
                  <c:v>20.563814719065462</c:v>
                </c:pt>
                <c:pt idx="53">
                  <c:v>20.150893365409715</c:v>
                </c:pt>
                <c:pt idx="54">
                  <c:v>19.737972011753971</c:v>
                </c:pt>
                <c:pt idx="55">
                  <c:v>19.325050658098224</c:v>
                </c:pt>
                <c:pt idx="56">
                  <c:v>18.912129304442484</c:v>
                </c:pt>
                <c:pt idx="57">
                  <c:v>18.499207950786737</c:v>
                </c:pt>
                <c:pt idx="58">
                  <c:v>18.086286597130993</c:v>
                </c:pt>
                <c:pt idx="59">
                  <c:v>17.673365243475249</c:v>
                </c:pt>
                <c:pt idx="60">
                  <c:v>17.260443889819502</c:v>
                </c:pt>
                <c:pt idx="61">
                  <c:v>16.847522536163758</c:v>
                </c:pt>
                <c:pt idx="62">
                  <c:v>16.434601182508015</c:v>
                </c:pt>
                <c:pt idx="63">
                  <c:v>16.021679828852267</c:v>
                </c:pt>
                <c:pt idx="64">
                  <c:v>15.608758475196524</c:v>
                </c:pt>
                <c:pt idx="65">
                  <c:v>15.195837121540782</c:v>
                </c:pt>
                <c:pt idx="66">
                  <c:v>14.782915767885035</c:v>
                </c:pt>
                <c:pt idx="67">
                  <c:v>14.369994414229293</c:v>
                </c:pt>
                <c:pt idx="68">
                  <c:v>13.957073060573547</c:v>
                </c:pt>
                <c:pt idx="69">
                  <c:v>13.544151706917802</c:v>
                </c:pt>
                <c:pt idx="70">
                  <c:v>13.131230353262058</c:v>
                </c:pt>
                <c:pt idx="71">
                  <c:v>12.718308999606313</c:v>
                </c:pt>
                <c:pt idx="72">
                  <c:v>12.305387645950566</c:v>
                </c:pt>
                <c:pt idx="73">
                  <c:v>11.892466292294822</c:v>
                </c:pt>
                <c:pt idx="74">
                  <c:v>11.479544938639078</c:v>
                </c:pt>
                <c:pt idx="75">
                  <c:v>11.066623584983333</c:v>
                </c:pt>
                <c:pt idx="76">
                  <c:v>10.653702231327589</c:v>
                </c:pt>
                <c:pt idx="77">
                  <c:v>10.240780877671845</c:v>
                </c:pt>
                <c:pt idx="78">
                  <c:v>9.8278595240161035</c:v>
                </c:pt>
                <c:pt idx="79">
                  <c:v>9.4149381703603581</c:v>
                </c:pt>
                <c:pt idx="80">
                  <c:v>9.0020168167046144</c:v>
                </c:pt>
                <c:pt idx="81">
                  <c:v>8.5890954630488725</c:v>
                </c:pt>
                <c:pt idx="82">
                  <c:v>8.1761741093931288</c:v>
                </c:pt>
                <c:pt idx="83">
                  <c:v>7.7632527557373843</c:v>
                </c:pt>
                <c:pt idx="84">
                  <c:v>7.3503314020816406</c:v>
                </c:pt>
                <c:pt idx="85">
                  <c:v>6.9374100484258978</c:v>
                </c:pt>
                <c:pt idx="86">
                  <c:v>6.5244886947701541</c:v>
                </c:pt>
                <c:pt idx="87">
                  <c:v>6.1115673411144105</c:v>
                </c:pt>
                <c:pt idx="88">
                  <c:v>5.6986459874586668</c:v>
                </c:pt>
                <c:pt idx="89">
                  <c:v>5.2857246338029231</c:v>
                </c:pt>
                <c:pt idx="90">
                  <c:v>4.8728032801471794</c:v>
                </c:pt>
                <c:pt idx="91">
                  <c:v>4.4598819264914367</c:v>
                </c:pt>
                <c:pt idx="92">
                  <c:v>4.0469605728356921</c:v>
                </c:pt>
                <c:pt idx="93">
                  <c:v>3.6340392191799489</c:v>
                </c:pt>
                <c:pt idx="94">
                  <c:v>3.2211178655242052</c:v>
                </c:pt>
                <c:pt idx="95">
                  <c:v>2.8081965118684615</c:v>
                </c:pt>
                <c:pt idx="96">
                  <c:v>2.3952751582127179</c:v>
                </c:pt>
                <c:pt idx="97">
                  <c:v>1.9823538045569746</c:v>
                </c:pt>
                <c:pt idx="98">
                  <c:v>1.5694324509012307</c:v>
                </c:pt>
                <c:pt idx="99">
                  <c:v>1.1565110972454873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D-70C2-4486-8042-C842F3C01778}"/>
            </c:ext>
          </c:extLst>
        </c:ser>
        <c:ser>
          <c:idx val="78"/>
          <c:order val="78"/>
          <c:tx>
            <c:strRef>
              <c:f>'3D - 1 (2)'!$H$82</c:f>
              <c:strCache>
                <c:ptCount val="1"/>
                <c:pt idx="0">
                  <c:v>39500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(2)'!$I$82:$DD$82</c:f>
              <c:numCache>
                <c:formatCode>0.00</c:formatCode>
                <c:ptCount val="100"/>
                <c:pt idx="0">
                  <c:v>42.135728338507285</c:v>
                </c:pt>
                <c:pt idx="1">
                  <c:v>41.721712827274118</c:v>
                </c:pt>
                <c:pt idx="2">
                  <c:v>41.307697316040944</c:v>
                </c:pt>
                <c:pt idx="3">
                  <c:v>40.89368180480777</c:v>
                </c:pt>
                <c:pt idx="4">
                  <c:v>40.479666293574596</c:v>
                </c:pt>
                <c:pt idx="5">
                  <c:v>40.065650782341429</c:v>
                </c:pt>
                <c:pt idx="6">
                  <c:v>39.651635271108248</c:v>
                </c:pt>
                <c:pt idx="7">
                  <c:v>39.237619759875081</c:v>
                </c:pt>
                <c:pt idx="8">
                  <c:v>38.8236042486419</c:v>
                </c:pt>
                <c:pt idx="9">
                  <c:v>38.409588737408733</c:v>
                </c:pt>
                <c:pt idx="10">
                  <c:v>37.995573226175559</c:v>
                </c:pt>
                <c:pt idx="11">
                  <c:v>37.581557714942385</c:v>
                </c:pt>
                <c:pt idx="12">
                  <c:v>37.16754220370921</c:v>
                </c:pt>
                <c:pt idx="13">
                  <c:v>36.753526692476044</c:v>
                </c:pt>
                <c:pt idx="14">
                  <c:v>36.339511181242862</c:v>
                </c:pt>
                <c:pt idx="15">
                  <c:v>35.925495670009695</c:v>
                </c:pt>
                <c:pt idx="16">
                  <c:v>35.511480158776521</c:v>
                </c:pt>
                <c:pt idx="17">
                  <c:v>35.097464647543347</c:v>
                </c:pt>
                <c:pt idx="18">
                  <c:v>34.683449136310173</c:v>
                </c:pt>
                <c:pt idx="19">
                  <c:v>34.269433625076999</c:v>
                </c:pt>
                <c:pt idx="20">
                  <c:v>33.855418113843825</c:v>
                </c:pt>
                <c:pt idx="21">
                  <c:v>33.441402602610658</c:v>
                </c:pt>
                <c:pt idx="22">
                  <c:v>33.027387091377477</c:v>
                </c:pt>
                <c:pt idx="23">
                  <c:v>32.613371580144303</c:v>
                </c:pt>
                <c:pt idx="24">
                  <c:v>32.199356068911136</c:v>
                </c:pt>
                <c:pt idx="25">
                  <c:v>31.785340557677959</c:v>
                </c:pt>
                <c:pt idx="26">
                  <c:v>31.371325046444788</c:v>
                </c:pt>
                <c:pt idx="27">
                  <c:v>30.957309535211614</c:v>
                </c:pt>
                <c:pt idx="28">
                  <c:v>30.54329402397844</c:v>
                </c:pt>
                <c:pt idx="29">
                  <c:v>30.12927851274527</c:v>
                </c:pt>
                <c:pt idx="30">
                  <c:v>29.715263001512092</c:v>
                </c:pt>
                <c:pt idx="31">
                  <c:v>29.301247490278918</c:v>
                </c:pt>
                <c:pt idx="32">
                  <c:v>28.887231979045751</c:v>
                </c:pt>
                <c:pt idx="33">
                  <c:v>28.473216467812573</c:v>
                </c:pt>
                <c:pt idx="34">
                  <c:v>28.059200956579399</c:v>
                </c:pt>
                <c:pt idx="35">
                  <c:v>27.645185445346225</c:v>
                </c:pt>
                <c:pt idx="36">
                  <c:v>27.231169934113055</c:v>
                </c:pt>
                <c:pt idx="37">
                  <c:v>26.817154422879881</c:v>
                </c:pt>
                <c:pt idx="38">
                  <c:v>26.403138911646707</c:v>
                </c:pt>
                <c:pt idx="39">
                  <c:v>25.989123400413533</c:v>
                </c:pt>
                <c:pt idx="40">
                  <c:v>25.575107889180362</c:v>
                </c:pt>
                <c:pt idx="41">
                  <c:v>25.161092377947188</c:v>
                </c:pt>
                <c:pt idx="42">
                  <c:v>24.747076866714014</c:v>
                </c:pt>
                <c:pt idx="43">
                  <c:v>24.33306135548084</c:v>
                </c:pt>
                <c:pt idx="44">
                  <c:v>23.919045844247666</c:v>
                </c:pt>
                <c:pt idx="45">
                  <c:v>23.505030333014496</c:v>
                </c:pt>
                <c:pt idx="46">
                  <c:v>23.091014821781322</c:v>
                </c:pt>
                <c:pt idx="47">
                  <c:v>22.676999310548148</c:v>
                </c:pt>
                <c:pt idx="48">
                  <c:v>22.262983799314974</c:v>
                </c:pt>
                <c:pt idx="49">
                  <c:v>21.848968288081803</c:v>
                </c:pt>
                <c:pt idx="50">
                  <c:v>21.434952776848625</c:v>
                </c:pt>
                <c:pt idx="51">
                  <c:v>21.020937265615448</c:v>
                </c:pt>
                <c:pt idx="52">
                  <c:v>20.606921754382274</c:v>
                </c:pt>
                <c:pt idx="53">
                  <c:v>20.192906243149096</c:v>
                </c:pt>
                <c:pt idx="54">
                  <c:v>19.778890731915922</c:v>
                </c:pt>
                <c:pt idx="55">
                  <c:v>19.364875220682745</c:v>
                </c:pt>
                <c:pt idx="56">
                  <c:v>18.950859709449571</c:v>
                </c:pt>
                <c:pt idx="57">
                  <c:v>18.536844198216397</c:v>
                </c:pt>
                <c:pt idx="58">
                  <c:v>18.122828686983219</c:v>
                </c:pt>
                <c:pt idx="59">
                  <c:v>17.708813175750045</c:v>
                </c:pt>
                <c:pt idx="60">
                  <c:v>17.294797664516871</c:v>
                </c:pt>
                <c:pt idx="61">
                  <c:v>16.880782153283693</c:v>
                </c:pt>
                <c:pt idx="62">
                  <c:v>16.466766642050516</c:v>
                </c:pt>
                <c:pt idx="63">
                  <c:v>16.052751130817342</c:v>
                </c:pt>
                <c:pt idx="64">
                  <c:v>15.638735619584166</c:v>
                </c:pt>
                <c:pt idx="65">
                  <c:v>15.224720108350992</c:v>
                </c:pt>
                <c:pt idx="66">
                  <c:v>14.810704597117816</c:v>
                </c:pt>
                <c:pt idx="67">
                  <c:v>14.396689085884638</c:v>
                </c:pt>
                <c:pt idx="68">
                  <c:v>13.982673574651464</c:v>
                </c:pt>
                <c:pt idx="69">
                  <c:v>13.568658063418289</c:v>
                </c:pt>
                <c:pt idx="70">
                  <c:v>13.154642552185113</c:v>
                </c:pt>
                <c:pt idx="71">
                  <c:v>12.740627040951937</c:v>
                </c:pt>
                <c:pt idx="72">
                  <c:v>12.326611529718761</c:v>
                </c:pt>
                <c:pt idx="73">
                  <c:v>11.912596018485585</c:v>
                </c:pt>
                <c:pt idx="74">
                  <c:v>11.498580507252411</c:v>
                </c:pt>
                <c:pt idx="75">
                  <c:v>11.084564996019235</c:v>
                </c:pt>
                <c:pt idx="76">
                  <c:v>10.67054948478606</c:v>
                </c:pt>
                <c:pt idx="77">
                  <c:v>10.256533973552886</c:v>
                </c:pt>
                <c:pt idx="78">
                  <c:v>9.8425184623197115</c:v>
                </c:pt>
                <c:pt idx="79">
                  <c:v>9.4285029510865375</c:v>
                </c:pt>
                <c:pt idx="80">
                  <c:v>9.0144874398533616</c:v>
                </c:pt>
                <c:pt idx="81">
                  <c:v>8.6004719286201894</c:v>
                </c:pt>
                <c:pt idx="82">
                  <c:v>8.1864564173870136</c:v>
                </c:pt>
                <c:pt idx="83">
                  <c:v>7.7724409061538404</c:v>
                </c:pt>
                <c:pt idx="84">
                  <c:v>7.3584253949206646</c:v>
                </c:pt>
                <c:pt idx="85">
                  <c:v>6.9444098836874906</c:v>
                </c:pt>
                <c:pt idx="86">
                  <c:v>6.5303943724543165</c:v>
                </c:pt>
                <c:pt idx="87">
                  <c:v>6.1163788612211425</c:v>
                </c:pt>
                <c:pt idx="88">
                  <c:v>5.7023633499879667</c:v>
                </c:pt>
                <c:pt idx="89">
                  <c:v>5.2883478387547926</c:v>
                </c:pt>
                <c:pt idx="90">
                  <c:v>4.8743323275216177</c:v>
                </c:pt>
                <c:pt idx="91">
                  <c:v>4.4603168162884437</c:v>
                </c:pt>
                <c:pt idx="92">
                  <c:v>4.0463013050552687</c:v>
                </c:pt>
                <c:pt idx="93">
                  <c:v>3.6322857938220952</c:v>
                </c:pt>
                <c:pt idx="94">
                  <c:v>3.2182702825889202</c:v>
                </c:pt>
                <c:pt idx="95">
                  <c:v>2.8042547713557453</c:v>
                </c:pt>
                <c:pt idx="96">
                  <c:v>2.3902392601225713</c:v>
                </c:pt>
                <c:pt idx="97">
                  <c:v>1.976223748889397</c:v>
                </c:pt>
                <c:pt idx="98">
                  <c:v>1.5622082376562223</c:v>
                </c:pt>
                <c:pt idx="99">
                  <c:v>1.1481927264230478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E-70C2-4486-8042-C842F3C01778}"/>
            </c:ext>
          </c:extLst>
        </c:ser>
        <c:ser>
          <c:idx val="79"/>
          <c:order val="79"/>
          <c:tx>
            <c:strRef>
              <c:f>'3D - 1 (2)'!$H$83</c:f>
              <c:strCache>
                <c:ptCount val="1"/>
                <c:pt idx="0">
                  <c:v>40000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(2)'!$I$83:$DD$83</c:f>
              <c:numCache>
                <c:formatCode>0.00</c:formatCode>
                <c:ptCount val="100"/>
                <c:pt idx="0">
                  <c:v>42.234875024458269</c:v>
                </c:pt>
                <c:pt idx="1">
                  <c:v>41.819776274213687</c:v>
                </c:pt>
                <c:pt idx="2">
                  <c:v>41.404677523969099</c:v>
                </c:pt>
                <c:pt idx="3">
                  <c:v>40.989578773724517</c:v>
                </c:pt>
                <c:pt idx="4">
                  <c:v>40.574480023479936</c:v>
                </c:pt>
                <c:pt idx="5">
                  <c:v>40.159381273235361</c:v>
                </c:pt>
                <c:pt idx="6">
                  <c:v>39.744282522990773</c:v>
                </c:pt>
                <c:pt idx="7">
                  <c:v>39.329183772746191</c:v>
                </c:pt>
                <c:pt idx="8">
                  <c:v>38.91408502250161</c:v>
                </c:pt>
                <c:pt idx="9">
                  <c:v>38.498986272257035</c:v>
                </c:pt>
                <c:pt idx="10">
                  <c:v>38.083887522012446</c:v>
                </c:pt>
                <c:pt idx="11">
                  <c:v>37.668788771767865</c:v>
                </c:pt>
                <c:pt idx="12">
                  <c:v>37.25369002152329</c:v>
                </c:pt>
                <c:pt idx="13">
                  <c:v>36.838591271278702</c:v>
                </c:pt>
                <c:pt idx="14">
                  <c:v>36.42349252103412</c:v>
                </c:pt>
                <c:pt idx="15">
                  <c:v>36.008393770789539</c:v>
                </c:pt>
                <c:pt idx="16">
                  <c:v>35.593295020544964</c:v>
                </c:pt>
                <c:pt idx="17">
                  <c:v>35.178196270300376</c:v>
                </c:pt>
                <c:pt idx="18">
                  <c:v>34.763097520055794</c:v>
                </c:pt>
                <c:pt idx="19">
                  <c:v>34.347998769811213</c:v>
                </c:pt>
                <c:pt idx="20">
                  <c:v>33.932900019566638</c:v>
                </c:pt>
                <c:pt idx="21">
                  <c:v>33.51780126932205</c:v>
                </c:pt>
                <c:pt idx="22">
                  <c:v>33.102702519077468</c:v>
                </c:pt>
                <c:pt idx="23">
                  <c:v>32.687603768832886</c:v>
                </c:pt>
                <c:pt idx="24">
                  <c:v>32.272505018588305</c:v>
                </c:pt>
                <c:pt idx="25">
                  <c:v>31.857406268343727</c:v>
                </c:pt>
                <c:pt idx="26">
                  <c:v>31.442307518099145</c:v>
                </c:pt>
                <c:pt idx="27">
                  <c:v>31.02720876785456</c:v>
                </c:pt>
                <c:pt idx="28">
                  <c:v>30.612110017609979</c:v>
                </c:pt>
                <c:pt idx="29">
                  <c:v>30.197011267365397</c:v>
                </c:pt>
                <c:pt idx="30">
                  <c:v>29.781912517120816</c:v>
                </c:pt>
                <c:pt idx="31">
                  <c:v>29.366813766876234</c:v>
                </c:pt>
                <c:pt idx="32">
                  <c:v>28.951715016631653</c:v>
                </c:pt>
                <c:pt idx="33">
                  <c:v>28.536616266387071</c:v>
                </c:pt>
                <c:pt idx="34">
                  <c:v>28.12151751614249</c:v>
                </c:pt>
                <c:pt idx="35">
                  <c:v>27.706418765897904</c:v>
                </c:pt>
                <c:pt idx="36">
                  <c:v>27.291320015653326</c:v>
                </c:pt>
                <c:pt idx="37">
                  <c:v>26.876221265408745</c:v>
                </c:pt>
                <c:pt idx="38">
                  <c:v>26.461122515164163</c:v>
                </c:pt>
                <c:pt idx="39">
                  <c:v>26.046023764919578</c:v>
                </c:pt>
                <c:pt idx="40">
                  <c:v>25.630925014675</c:v>
                </c:pt>
                <c:pt idx="41">
                  <c:v>25.215826264430419</c:v>
                </c:pt>
                <c:pt idx="42">
                  <c:v>24.800727514185834</c:v>
                </c:pt>
                <c:pt idx="43">
                  <c:v>24.385628763941252</c:v>
                </c:pt>
                <c:pt idx="44">
                  <c:v>23.970530013696671</c:v>
                </c:pt>
                <c:pt idx="45">
                  <c:v>23.555431263452089</c:v>
                </c:pt>
                <c:pt idx="46">
                  <c:v>23.140332513207508</c:v>
                </c:pt>
                <c:pt idx="47">
                  <c:v>22.725233762962926</c:v>
                </c:pt>
                <c:pt idx="48">
                  <c:v>22.310135012718344</c:v>
                </c:pt>
                <c:pt idx="49">
                  <c:v>21.895036262473759</c:v>
                </c:pt>
                <c:pt idx="50">
                  <c:v>21.479937512229178</c:v>
                </c:pt>
                <c:pt idx="51">
                  <c:v>21.064838761984593</c:v>
                </c:pt>
                <c:pt idx="52">
                  <c:v>20.649740011740011</c:v>
                </c:pt>
                <c:pt idx="53">
                  <c:v>20.234641261495423</c:v>
                </c:pt>
                <c:pt idx="54">
                  <c:v>19.819542511250841</c:v>
                </c:pt>
                <c:pt idx="55">
                  <c:v>19.404443761006252</c:v>
                </c:pt>
                <c:pt idx="56">
                  <c:v>18.989345010761671</c:v>
                </c:pt>
                <c:pt idx="57">
                  <c:v>18.574246260517089</c:v>
                </c:pt>
                <c:pt idx="58">
                  <c:v>18.159147510272504</c:v>
                </c:pt>
                <c:pt idx="59">
                  <c:v>17.744048760027919</c:v>
                </c:pt>
                <c:pt idx="60">
                  <c:v>17.328950009783338</c:v>
                </c:pt>
                <c:pt idx="61">
                  <c:v>16.913851259538752</c:v>
                </c:pt>
                <c:pt idx="62">
                  <c:v>16.498752509294167</c:v>
                </c:pt>
                <c:pt idx="63">
                  <c:v>16.083653759049582</c:v>
                </c:pt>
                <c:pt idx="64">
                  <c:v>15.668555008804999</c:v>
                </c:pt>
                <c:pt idx="65">
                  <c:v>15.253456258560417</c:v>
                </c:pt>
                <c:pt idx="66">
                  <c:v>14.838357508315831</c:v>
                </c:pt>
                <c:pt idx="67">
                  <c:v>14.423258758071249</c:v>
                </c:pt>
                <c:pt idx="68">
                  <c:v>14.008160007826664</c:v>
                </c:pt>
                <c:pt idx="69">
                  <c:v>13.593061257582077</c:v>
                </c:pt>
                <c:pt idx="70">
                  <c:v>13.177962507337496</c:v>
                </c:pt>
                <c:pt idx="71">
                  <c:v>12.76286375709291</c:v>
                </c:pt>
                <c:pt idx="72">
                  <c:v>12.347765006848327</c:v>
                </c:pt>
                <c:pt idx="73">
                  <c:v>11.932666256603742</c:v>
                </c:pt>
                <c:pt idx="74">
                  <c:v>11.517567506359159</c:v>
                </c:pt>
                <c:pt idx="75">
                  <c:v>11.102468756114575</c:v>
                </c:pt>
                <c:pt idx="76">
                  <c:v>10.687370005869992</c:v>
                </c:pt>
                <c:pt idx="77">
                  <c:v>10.272271255625409</c:v>
                </c:pt>
                <c:pt idx="78">
                  <c:v>9.8571725053808255</c:v>
                </c:pt>
                <c:pt idx="79">
                  <c:v>9.4420737551362421</c:v>
                </c:pt>
                <c:pt idx="80">
                  <c:v>9.0269750048916606</c:v>
                </c:pt>
                <c:pt idx="81">
                  <c:v>8.6118762546470773</c:v>
                </c:pt>
                <c:pt idx="82">
                  <c:v>8.196777504402494</c:v>
                </c:pt>
                <c:pt idx="83">
                  <c:v>7.7816787541579107</c:v>
                </c:pt>
                <c:pt idx="84">
                  <c:v>7.3665800039133273</c:v>
                </c:pt>
                <c:pt idx="85">
                  <c:v>6.951481253668744</c:v>
                </c:pt>
                <c:pt idx="86">
                  <c:v>6.5363825034241625</c:v>
                </c:pt>
                <c:pt idx="87">
                  <c:v>6.1212837531795801</c:v>
                </c:pt>
                <c:pt idx="88">
                  <c:v>5.7061850029349959</c:v>
                </c:pt>
                <c:pt idx="89">
                  <c:v>5.2910862526904126</c:v>
                </c:pt>
                <c:pt idx="90">
                  <c:v>4.8759875024458301</c:v>
                </c:pt>
                <c:pt idx="91">
                  <c:v>4.4608887522012468</c:v>
                </c:pt>
                <c:pt idx="92">
                  <c:v>4.0457900019566635</c:v>
                </c:pt>
                <c:pt idx="93">
                  <c:v>3.6306912517120815</c:v>
                </c:pt>
                <c:pt idx="94">
                  <c:v>3.2155925014674982</c:v>
                </c:pt>
                <c:pt idx="95">
                  <c:v>2.8004937512229149</c:v>
                </c:pt>
                <c:pt idx="96">
                  <c:v>2.385395000978332</c:v>
                </c:pt>
                <c:pt idx="97">
                  <c:v>1.9702962507337491</c:v>
                </c:pt>
                <c:pt idx="98">
                  <c:v>1.5551975004891661</c:v>
                </c:pt>
                <c:pt idx="99">
                  <c:v>1.140098750244583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F-70C2-4486-8042-C842F3C01778}"/>
            </c:ext>
          </c:extLst>
        </c:ser>
        <c:ser>
          <c:idx val="80"/>
          <c:order val="80"/>
          <c:tx>
            <c:strRef>
              <c:f>'3D - 1 (2)'!$H$84</c:f>
              <c:strCache>
                <c:ptCount val="1"/>
                <c:pt idx="0">
                  <c:v>40500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(2)'!$I$84:$DD$84</c:f>
              <c:numCache>
                <c:formatCode>0.00</c:formatCode>
                <c:ptCount val="100"/>
                <c:pt idx="0">
                  <c:v>42.333180793513776</c:v>
                </c:pt>
                <c:pt idx="1">
                  <c:v>41.917009479405799</c:v>
                </c:pt>
                <c:pt idx="2">
                  <c:v>41.500838165297822</c:v>
                </c:pt>
                <c:pt idx="3">
                  <c:v>41.084666851189844</c:v>
                </c:pt>
                <c:pt idx="4">
                  <c:v>40.668495537081867</c:v>
                </c:pt>
                <c:pt idx="5">
                  <c:v>40.25232422297389</c:v>
                </c:pt>
                <c:pt idx="6">
                  <c:v>39.836152908865913</c:v>
                </c:pt>
                <c:pt idx="7">
                  <c:v>39.419981594757935</c:v>
                </c:pt>
                <c:pt idx="8">
                  <c:v>39.003810280649965</c:v>
                </c:pt>
                <c:pt idx="9">
                  <c:v>38.587638966541988</c:v>
                </c:pt>
                <c:pt idx="10">
                  <c:v>38.171467652434011</c:v>
                </c:pt>
                <c:pt idx="11">
                  <c:v>37.755296338326033</c:v>
                </c:pt>
                <c:pt idx="12">
                  <c:v>37.339125024218063</c:v>
                </c:pt>
                <c:pt idx="13">
                  <c:v>36.922953710110079</c:v>
                </c:pt>
                <c:pt idx="14">
                  <c:v>36.506782396002102</c:v>
                </c:pt>
                <c:pt idx="15">
                  <c:v>36.090611081894131</c:v>
                </c:pt>
                <c:pt idx="16">
                  <c:v>35.674439767786161</c:v>
                </c:pt>
                <c:pt idx="17">
                  <c:v>35.258268453678177</c:v>
                </c:pt>
                <c:pt idx="18">
                  <c:v>34.8420971395702</c:v>
                </c:pt>
                <c:pt idx="19">
                  <c:v>34.425925825462222</c:v>
                </c:pt>
                <c:pt idx="20">
                  <c:v>34.009754511354252</c:v>
                </c:pt>
                <c:pt idx="21">
                  <c:v>33.593583197246268</c:v>
                </c:pt>
                <c:pt idx="22">
                  <c:v>33.177411883138291</c:v>
                </c:pt>
                <c:pt idx="23">
                  <c:v>32.761240569030321</c:v>
                </c:pt>
                <c:pt idx="24">
                  <c:v>32.34506925492235</c:v>
                </c:pt>
                <c:pt idx="25">
                  <c:v>31.92889794081437</c:v>
                </c:pt>
                <c:pt idx="26">
                  <c:v>31.512726626706389</c:v>
                </c:pt>
                <c:pt idx="27">
                  <c:v>31.096555312598412</c:v>
                </c:pt>
                <c:pt idx="28">
                  <c:v>30.680383998490438</c:v>
                </c:pt>
                <c:pt idx="29">
                  <c:v>30.264212684382461</c:v>
                </c:pt>
                <c:pt idx="30">
                  <c:v>29.848041370274487</c:v>
                </c:pt>
                <c:pt idx="31">
                  <c:v>29.43187005616651</c:v>
                </c:pt>
                <c:pt idx="32">
                  <c:v>29.015698742058536</c:v>
                </c:pt>
                <c:pt idx="33">
                  <c:v>28.599527427950559</c:v>
                </c:pt>
                <c:pt idx="34">
                  <c:v>28.183356113842578</c:v>
                </c:pt>
                <c:pt idx="35">
                  <c:v>27.767184799734601</c:v>
                </c:pt>
                <c:pt idx="36">
                  <c:v>27.351013485626627</c:v>
                </c:pt>
                <c:pt idx="37">
                  <c:v>26.93484217151865</c:v>
                </c:pt>
                <c:pt idx="38">
                  <c:v>26.518670857410672</c:v>
                </c:pt>
                <c:pt idx="39">
                  <c:v>26.102499543302692</c:v>
                </c:pt>
                <c:pt idx="40">
                  <c:v>25.686328229194725</c:v>
                </c:pt>
                <c:pt idx="41">
                  <c:v>25.270156915086748</c:v>
                </c:pt>
                <c:pt idx="42">
                  <c:v>24.853985600978767</c:v>
                </c:pt>
                <c:pt idx="43">
                  <c:v>24.437814286870797</c:v>
                </c:pt>
                <c:pt idx="44">
                  <c:v>24.021642972762816</c:v>
                </c:pt>
                <c:pt idx="45">
                  <c:v>23.605471658654842</c:v>
                </c:pt>
                <c:pt idx="46">
                  <c:v>23.189300344546862</c:v>
                </c:pt>
                <c:pt idx="47">
                  <c:v>22.773129030438891</c:v>
                </c:pt>
                <c:pt idx="48">
                  <c:v>22.356957716330911</c:v>
                </c:pt>
                <c:pt idx="49">
                  <c:v>21.940786402222933</c:v>
                </c:pt>
                <c:pt idx="50">
                  <c:v>21.524615088114956</c:v>
                </c:pt>
                <c:pt idx="51">
                  <c:v>21.108443774006975</c:v>
                </c:pt>
                <c:pt idx="52">
                  <c:v>20.692272459898998</c:v>
                </c:pt>
                <c:pt idx="53">
                  <c:v>20.276101145791017</c:v>
                </c:pt>
                <c:pt idx="54">
                  <c:v>19.85992983168304</c:v>
                </c:pt>
                <c:pt idx="55">
                  <c:v>19.443758517575059</c:v>
                </c:pt>
                <c:pt idx="56">
                  <c:v>19.027587203467082</c:v>
                </c:pt>
                <c:pt idx="57">
                  <c:v>18.611415889359105</c:v>
                </c:pt>
                <c:pt idx="58">
                  <c:v>18.195244575251124</c:v>
                </c:pt>
                <c:pt idx="59">
                  <c:v>17.779073261143147</c:v>
                </c:pt>
                <c:pt idx="60">
                  <c:v>17.362901947035169</c:v>
                </c:pt>
                <c:pt idx="61">
                  <c:v>16.946730632927189</c:v>
                </c:pt>
                <c:pt idx="62">
                  <c:v>16.530559318819211</c:v>
                </c:pt>
                <c:pt idx="63">
                  <c:v>16.11438800471123</c:v>
                </c:pt>
                <c:pt idx="64">
                  <c:v>15.698216690603253</c:v>
                </c:pt>
                <c:pt idx="65">
                  <c:v>15.282045376495274</c:v>
                </c:pt>
                <c:pt idx="66">
                  <c:v>14.865874062387295</c:v>
                </c:pt>
                <c:pt idx="67">
                  <c:v>14.449702748279318</c:v>
                </c:pt>
                <c:pt idx="68">
                  <c:v>14.033531434171339</c:v>
                </c:pt>
                <c:pt idx="69">
                  <c:v>13.61736012006336</c:v>
                </c:pt>
                <c:pt idx="70">
                  <c:v>13.201188805955381</c:v>
                </c:pt>
                <c:pt idx="71">
                  <c:v>12.785017491847404</c:v>
                </c:pt>
                <c:pt idx="72">
                  <c:v>12.368846177739423</c:v>
                </c:pt>
                <c:pt idx="73">
                  <c:v>11.952674863631445</c:v>
                </c:pt>
                <c:pt idx="74">
                  <c:v>11.536503549523468</c:v>
                </c:pt>
                <c:pt idx="75">
                  <c:v>11.120332235415487</c:v>
                </c:pt>
                <c:pt idx="76">
                  <c:v>10.70416092130751</c:v>
                </c:pt>
                <c:pt idx="77">
                  <c:v>10.287989607199533</c:v>
                </c:pt>
                <c:pt idx="78">
                  <c:v>9.8718182930915557</c:v>
                </c:pt>
                <c:pt idx="79">
                  <c:v>9.4556469789835784</c:v>
                </c:pt>
                <c:pt idx="80">
                  <c:v>9.0394756648755994</c:v>
                </c:pt>
                <c:pt idx="81">
                  <c:v>8.6233043507676239</c:v>
                </c:pt>
                <c:pt idx="82">
                  <c:v>8.2071330366596449</c:v>
                </c:pt>
                <c:pt idx="83">
                  <c:v>7.7909617225516685</c:v>
                </c:pt>
                <c:pt idx="84">
                  <c:v>7.3747904084436895</c:v>
                </c:pt>
                <c:pt idx="85">
                  <c:v>6.9586190943357122</c:v>
                </c:pt>
                <c:pt idx="86">
                  <c:v>6.5424477802277341</c:v>
                </c:pt>
                <c:pt idx="87">
                  <c:v>6.1262764661197586</c:v>
                </c:pt>
                <c:pt idx="88">
                  <c:v>5.7101051520117796</c:v>
                </c:pt>
                <c:pt idx="89">
                  <c:v>5.2939338379038023</c:v>
                </c:pt>
                <c:pt idx="90">
                  <c:v>4.8777625237958242</c:v>
                </c:pt>
                <c:pt idx="91">
                  <c:v>4.4615912096878469</c:v>
                </c:pt>
                <c:pt idx="92">
                  <c:v>4.0454198955798697</c:v>
                </c:pt>
                <c:pt idx="93">
                  <c:v>3.6292485814718916</c:v>
                </c:pt>
                <c:pt idx="94">
                  <c:v>3.2130772673639147</c:v>
                </c:pt>
                <c:pt idx="95">
                  <c:v>2.796905953255937</c:v>
                </c:pt>
                <c:pt idx="96">
                  <c:v>2.3807346391479594</c:v>
                </c:pt>
                <c:pt idx="97">
                  <c:v>1.9645633250399821</c:v>
                </c:pt>
                <c:pt idx="98">
                  <c:v>1.5483920109320044</c:v>
                </c:pt>
                <c:pt idx="99">
                  <c:v>1.1322206968240267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0-70C2-4486-8042-C842F3C01778}"/>
            </c:ext>
          </c:extLst>
        </c:ser>
        <c:ser>
          <c:idx val="81"/>
          <c:order val="81"/>
          <c:tx>
            <c:strRef>
              <c:f>'3D - 1 (2)'!$H$85</c:f>
              <c:strCache>
                <c:ptCount val="1"/>
                <c:pt idx="0">
                  <c:v>41000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(2)'!$I$85:$DD$85</c:f>
              <c:numCache>
                <c:formatCode>0.00</c:formatCode>
                <c:ptCount val="100"/>
                <c:pt idx="0">
                  <c:v>42.430660862220137</c:v>
                </c:pt>
                <c:pt idx="1">
                  <c:v>42.013427424329649</c:v>
                </c:pt>
                <c:pt idx="2">
                  <c:v>41.596193986439161</c:v>
                </c:pt>
                <c:pt idx="3">
                  <c:v>41.178960548548666</c:v>
                </c:pt>
                <c:pt idx="4">
                  <c:v>40.761727110658171</c:v>
                </c:pt>
                <c:pt idx="5">
                  <c:v>40.344493672767676</c:v>
                </c:pt>
                <c:pt idx="6">
                  <c:v>39.927260234877181</c:v>
                </c:pt>
                <c:pt idx="7">
                  <c:v>39.510026796986686</c:v>
                </c:pt>
                <c:pt idx="8">
                  <c:v>39.092793359096198</c:v>
                </c:pt>
                <c:pt idx="9">
                  <c:v>38.675559921205711</c:v>
                </c:pt>
                <c:pt idx="10">
                  <c:v>38.258326483315209</c:v>
                </c:pt>
                <c:pt idx="11">
                  <c:v>37.841093045424714</c:v>
                </c:pt>
                <c:pt idx="12">
                  <c:v>37.423859607534226</c:v>
                </c:pt>
                <c:pt idx="13">
                  <c:v>37.006626169643731</c:v>
                </c:pt>
                <c:pt idx="14">
                  <c:v>36.589392731753243</c:v>
                </c:pt>
                <c:pt idx="15">
                  <c:v>36.172159293862748</c:v>
                </c:pt>
                <c:pt idx="16">
                  <c:v>35.754925855972253</c:v>
                </c:pt>
                <c:pt idx="17">
                  <c:v>35.337692418081758</c:v>
                </c:pt>
                <c:pt idx="18">
                  <c:v>34.920458980191263</c:v>
                </c:pt>
                <c:pt idx="19">
                  <c:v>34.503225542300775</c:v>
                </c:pt>
                <c:pt idx="20">
                  <c:v>34.085992104410288</c:v>
                </c:pt>
                <c:pt idx="21">
                  <c:v>33.668758666519786</c:v>
                </c:pt>
                <c:pt idx="22">
                  <c:v>33.251525228629291</c:v>
                </c:pt>
                <c:pt idx="23">
                  <c:v>32.834291790738796</c:v>
                </c:pt>
                <c:pt idx="24">
                  <c:v>32.417058352848308</c:v>
                </c:pt>
                <c:pt idx="25">
                  <c:v>31.999824914957816</c:v>
                </c:pt>
                <c:pt idx="26">
                  <c:v>31.582591477067325</c:v>
                </c:pt>
                <c:pt idx="27">
                  <c:v>31.165358039176823</c:v>
                </c:pt>
                <c:pt idx="28">
                  <c:v>30.748124601286335</c:v>
                </c:pt>
                <c:pt idx="29">
                  <c:v>30.330891163395844</c:v>
                </c:pt>
                <c:pt idx="30">
                  <c:v>29.913657725505349</c:v>
                </c:pt>
                <c:pt idx="31">
                  <c:v>29.496424287614854</c:v>
                </c:pt>
                <c:pt idx="32">
                  <c:v>29.079190849724363</c:v>
                </c:pt>
                <c:pt idx="33">
                  <c:v>28.661957411833868</c:v>
                </c:pt>
                <c:pt idx="34">
                  <c:v>28.244723973943376</c:v>
                </c:pt>
                <c:pt idx="35">
                  <c:v>27.827490536052881</c:v>
                </c:pt>
                <c:pt idx="36">
                  <c:v>27.410257098162393</c:v>
                </c:pt>
                <c:pt idx="37">
                  <c:v>26.993023660271898</c:v>
                </c:pt>
                <c:pt idx="38">
                  <c:v>26.5757902223814</c:v>
                </c:pt>
                <c:pt idx="39">
                  <c:v>26.158556784490909</c:v>
                </c:pt>
                <c:pt idx="40">
                  <c:v>25.741323346600421</c:v>
                </c:pt>
                <c:pt idx="41">
                  <c:v>25.324089908709926</c:v>
                </c:pt>
                <c:pt idx="42">
                  <c:v>24.906856470819431</c:v>
                </c:pt>
                <c:pt idx="43">
                  <c:v>24.489623032928939</c:v>
                </c:pt>
                <c:pt idx="44">
                  <c:v>24.072389595038445</c:v>
                </c:pt>
                <c:pt idx="45">
                  <c:v>23.65515615714795</c:v>
                </c:pt>
                <c:pt idx="46">
                  <c:v>23.237922719257458</c:v>
                </c:pt>
                <c:pt idx="47">
                  <c:v>22.820689281366963</c:v>
                </c:pt>
                <c:pt idx="48">
                  <c:v>22.403455843476472</c:v>
                </c:pt>
                <c:pt idx="49">
                  <c:v>21.986222405585977</c:v>
                </c:pt>
                <c:pt idx="50">
                  <c:v>21.568988967695482</c:v>
                </c:pt>
                <c:pt idx="51">
                  <c:v>21.151755529804984</c:v>
                </c:pt>
                <c:pt idx="52">
                  <c:v>20.734522091914492</c:v>
                </c:pt>
                <c:pt idx="53">
                  <c:v>20.317288654023994</c:v>
                </c:pt>
                <c:pt idx="54">
                  <c:v>19.900055216133499</c:v>
                </c:pt>
                <c:pt idx="55">
                  <c:v>19.482821778243</c:v>
                </c:pt>
                <c:pt idx="56">
                  <c:v>19.065588340352509</c:v>
                </c:pt>
                <c:pt idx="57">
                  <c:v>18.64835490246201</c:v>
                </c:pt>
                <c:pt idx="58">
                  <c:v>18.231121464571515</c:v>
                </c:pt>
                <c:pt idx="59">
                  <c:v>17.81388802668102</c:v>
                </c:pt>
                <c:pt idx="60">
                  <c:v>17.396654588790526</c:v>
                </c:pt>
                <c:pt idx="61">
                  <c:v>16.979421150900031</c:v>
                </c:pt>
                <c:pt idx="62">
                  <c:v>16.562187713009536</c:v>
                </c:pt>
                <c:pt idx="63">
                  <c:v>16.144954275119037</c:v>
                </c:pt>
                <c:pt idx="64">
                  <c:v>15.727720837228542</c:v>
                </c:pt>
                <c:pt idx="65">
                  <c:v>15.310487399338049</c:v>
                </c:pt>
                <c:pt idx="66">
                  <c:v>14.893253961447551</c:v>
                </c:pt>
                <c:pt idx="67">
                  <c:v>14.476020523557056</c:v>
                </c:pt>
                <c:pt idx="68">
                  <c:v>14.058787085666562</c:v>
                </c:pt>
                <c:pt idx="69">
                  <c:v>13.641553647776064</c:v>
                </c:pt>
                <c:pt idx="70">
                  <c:v>13.224320209885569</c:v>
                </c:pt>
                <c:pt idx="71">
                  <c:v>12.807086771995074</c:v>
                </c:pt>
                <c:pt idx="72">
                  <c:v>12.389853334104579</c:v>
                </c:pt>
                <c:pt idx="73">
                  <c:v>11.972619896214082</c:v>
                </c:pt>
                <c:pt idx="74">
                  <c:v>11.555386458323589</c:v>
                </c:pt>
                <c:pt idx="75">
                  <c:v>11.138153020433093</c:v>
                </c:pt>
                <c:pt idx="76">
                  <c:v>10.720919582542598</c:v>
                </c:pt>
                <c:pt idx="77">
                  <c:v>10.303686144652103</c:v>
                </c:pt>
                <c:pt idx="78">
                  <c:v>9.8864527067616077</c:v>
                </c:pt>
                <c:pt idx="79">
                  <c:v>9.4692192688711128</c:v>
                </c:pt>
                <c:pt idx="80">
                  <c:v>9.0519858309806196</c:v>
                </c:pt>
                <c:pt idx="81">
                  <c:v>8.6347523930901264</c:v>
                </c:pt>
                <c:pt idx="82">
                  <c:v>8.2175189551996315</c:v>
                </c:pt>
                <c:pt idx="83">
                  <c:v>7.8002855173091374</c:v>
                </c:pt>
                <c:pt idx="84">
                  <c:v>7.3830520794186425</c:v>
                </c:pt>
                <c:pt idx="85">
                  <c:v>6.9658186415281476</c:v>
                </c:pt>
                <c:pt idx="86">
                  <c:v>6.5485852036376526</c:v>
                </c:pt>
                <c:pt idx="87">
                  <c:v>6.1313517657471603</c:v>
                </c:pt>
                <c:pt idx="88">
                  <c:v>5.7141183278566645</c:v>
                </c:pt>
                <c:pt idx="89">
                  <c:v>5.2968848899661705</c:v>
                </c:pt>
                <c:pt idx="90">
                  <c:v>4.8796514520756755</c:v>
                </c:pt>
                <c:pt idx="91">
                  <c:v>4.4624180141851815</c:v>
                </c:pt>
                <c:pt idx="92">
                  <c:v>4.0451845762946874</c:v>
                </c:pt>
                <c:pt idx="93">
                  <c:v>3.6279511384041925</c:v>
                </c:pt>
                <c:pt idx="94">
                  <c:v>3.210717700513698</c:v>
                </c:pt>
                <c:pt idx="95">
                  <c:v>2.7934842626232039</c:v>
                </c:pt>
                <c:pt idx="96">
                  <c:v>2.3762508247327094</c:v>
                </c:pt>
                <c:pt idx="97">
                  <c:v>1.9590173868422152</c:v>
                </c:pt>
                <c:pt idx="98">
                  <c:v>1.5417839489517207</c:v>
                </c:pt>
                <c:pt idx="99">
                  <c:v>1.1245505110612262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70C2-4486-8042-C842F3C01778}"/>
            </c:ext>
          </c:extLst>
        </c:ser>
        <c:ser>
          <c:idx val="82"/>
          <c:order val="82"/>
          <c:tx>
            <c:strRef>
              <c:f>'3D - 1 (2)'!$H$86</c:f>
              <c:strCache>
                <c:ptCount val="1"/>
                <c:pt idx="0">
                  <c:v>41500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(2)'!$I$86:$DD$86</c:f>
              <c:numCache>
                <c:formatCode>0.00</c:formatCode>
                <c:ptCount val="100"/>
                <c:pt idx="0">
                  <c:v>42.527330050000607</c:v>
                </c:pt>
                <c:pt idx="1">
                  <c:v>42.10904470130783</c:v>
                </c:pt>
                <c:pt idx="2">
                  <c:v>41.690759352615061</c:v>
                </c:pt>
                <c:pt idx="3">
                  <c:v>41.272474003922277</c:v>
                </c:pt>
                <c:pt idx="4">
                  <c:v>40.854188655229507</c:v>
                </c:pt>
                <c:pt idx="5">
                  <c:v>40.43590330653673</c:v>
                </c:pt>
                <c:pt idx="6">
                  <c:v>40.017617957843953</c:v>
                </c:pt>
                <c:pt idx="7">
                  <c:v>39.599332609151176</c:v>
                </c:pt>
                <c:pt idx="8">
                  <c:v>39.181047260458399</c:v>
                </c:pt>
                <c:pt idx="9">
                  <c:v>38.762761911765629</c:v>
                </c:pt>
                <c:pt idx="10">
                  <c:v>38.344476563072845</c:v>
                </c:pt>
                <c:pt idx="11">
                  <c:v>37.926191214380069</c:v>
                </c:pt>
                <c:pt idx="12">
                  <c:v>37.507905865687299</c:v>
                </c:pt>
                <c:pt idx="13">
                  <c:v>37.089620516994522</c:v>
                </c:pt>
                <c:pt idx="14">
                  <c:v>36.671335168301745</c:v>
                </c:pt>
                <c:pt idx="15">
                  <c:v>36.253049819608968</c:v>
                </c:pt>
                <c:pt idx="16">
                  <c:v>35.834764470916191</c:v>
                </c:pt>
                <c:pt idx="17">
                  <c:v>35.416479122223414</c:v>
                </c:pt>
                <c:pt idx="18">
                  <c:v>34.998193773530637</c:v>
                </c:pt>
                <c:pt idx="19">
                  <c:v>34.579908424837861</c:v>
                </c:pt>
                <c:pt idx="20">
                  <c:v>34.161623076145091</c:v>
                </c:pt>
                <c:pt idx="21">
                  <c:v>33.743337727452307</c:v>
                </c:pt>
                <c:pt idx="22">
                  <c:v>33.325052378759537</c:v>
                </c:pt>
                <c:pt idx="23">
                  <c:v>32.906767030066753</c:v>
                </c:pt>
                <c:pt idx="24">
                  <c:v>32.488481681373983</c:v>
                </c:pt>
                <c:pt idx="25">
                  <c:v>32.070196332681206</c:v>
                </c:pt>
                <c:pt idx="26">
                  <c:v>31.651910983988426</c:v>
                </c:pt>
                <c:pt idx="27">
                  <c:v>31.233625635295653</c:v>
                </c:pt>
                <c:pt idx="28">
                  <c:v>30.815340286602879</c:v>
                </c:pt>
                <c:pt idx="29">
                  <c:v>30.397054937910099</c:v>
                </c:pt>
                <c:pt idx="30">
                  <c:v>29.978769589217322</c:v>
                </c:pt>
                <c:pt idx="31">
                  <c:v>29.560484240524545</c:v>
                </c:pt>
                <c:pt idx="32">
                  <c:v>29.142198891831775</c:v>
                </c:pt>
                <c:pt idx="33">
                  <c:v>28.723913543138995</c:v>
                </c:pt>
                <c:pt idx="34">
                  <c:v>28.305628194446214</c:v>
                </c:pt>
                <c:pt idx="35">
                  <c:v>27.887342845753441</c:v>
                </c:pt>
                <c:pt idx="36">
                  <c:v>27.469057497060668</c:v>
                </c:pt>
                <c:pt idx="37">
                  <c:v>27.050772148367894</c:v>
                </c:pt>
                <c:pt idx="38">
                  <c:v>26.632486799675114</c:v>
                </c:pt>
                <c:pt idx="39">
                  <c:v>26.214201450982333</c:v>
                </c:pt>
                <c:pt idx="40">
                  <c:v>25.795916102289564</c:v>
                </c:pt>
                <c:pt idx="41">
                  <c:v>25.377630753596783</c:v>
                </c:pt>
                <c:pt idx="42">
                  <c:v>24.959345404904006</c:v>
                </c:pt>
                <c:pt idx="43">
                  <c:v>24.541060056211233</c:v>
                </c:pt>
                <c:pt idx="44">
                  <c:v>24.122774707518456</c:v>
                </c:pt>
                <c:pt idx="45">
                  <c:v>23.704489358825679</c:v>
                </c:pt>
                <c:pt idx="46">
                  <c:v>23.286204010132902</c:v>
                </c:pt>
                <c:pt idx="47">
                  <c:v>22.867918661440129</c:v>
                </c:pt>
                <c:pt idx="48">
                  <c:v>22.449633312747352</c:v>
                </c:pt>
                <c:pt idx="49">
                  <c:v>22.031347964054575</c:v>
                </c:pt>
                <c:pt idx="50">
                  <c:v>21.613062615361795</c:v>
                </c:pt>
                <c:pt idx="51">
                  <c:v>21.194777266669014</c:v>
                </c:pt>
                <c:pt idx="52">
                  <c:v>20.776491917976237</c:v>
                </c:pt>
                <c:pt idx="53">
                  <c:v>20.358206569283457</c:v>
                </c:pt>
                <c:pt idx="54">
                  <c:v>19.93992122059068</c:v>
                </c:pt>
                <c:pt idx="55">
                  <c:v>19.5216358718979</c:v>
                </c:pt>
                <c:pt idx="56">
                  <c:v>19.103350523205119</c:v>
                </c:pt>
                <c:pt idx="57">
                  <c:v>18.685065174512342</c:v>
                </c:pt>
                <c:pt idx="58">
                  <c:v>18.266779825819565</c:v>
                </c:pt>
                <c:pt idx="59">
                  <c:v>17.848494477126788</c:v>
                </c:pt>
                <c:pt idx="60">
                  <c:v>17.430209128434008</c:v>
                </c:pt>
                <c:pt idx="61">
                  <c:v>17.011923779741227</c:v>
                </c:pt>
                <c:pt idx="62">
                  <c:v>16.593638431048451</c:v>
                </c:pt>
                <c:pt idx="63">
                  <c:v>16.17535308235567</c:v>
                </c:pt>
                <c:pt idx="64">
                  <c:v>15.757067733662893</c:v>
                </c:pt>
                <c:pt idx="65">
                  <c:v>15.338782384970116</c:v>
                </c:pt>
                <c:pt idx="66">
                  <c:v>14.920497036277336</c:v>
                </c:pt>
                <c:pt idx="67">
                  <c:v>14.502211687584555</c:v>
                </c:pt>
                <c:pt idx="68">
                  <c:v>14.083926338891779</c:v>
                </c:pt>
                <c:pt idx="69">
                  <c:v>13.665640990199</c:v>
                </c:pt>
                <c:pt idx="70">
                  <c:v>13.247355641506223</c:v>
                </c:pt>
                <c:pt idx="71">
                  <c:v>12.829070292813443</c:v>
                </c:pt>
                <c:pt idx="72">
                  <c:v>12.410784944120664</c:v>
                </c:pt>
                <c:pt idx="73">
                  <c:v>11.992499595427885</c:v>
                </c:pt>
                <c:pt idx="74">
                  <c:v>11.574214246735107</c:v>
                </c:pt>
                <c:pt idx="75">
                  <c:v>11.155928898042328</c:v>
                </c:pt>
                <c:pt idx="76">
                  <c:v>10.737643549349551</c:v>
                </c:pt>
                <c:pt idx="77">
                  <c:v>10.319358200656774</c:v>
                </c:pt>
                <c:pt idx="78">
                  <c:v>9.9010728519639954</c:v>
                </c:pt>
                <c:pt idx="79">
                  <c:v>9.4827875032712186</c:v>
                </c:pt>
                <c:pt idx="80">
                  <c:v>9.0645021545784399</c:v>
                </c:pt>
                <c:pt idx="81">
                  <c:v>8.646216805885663</c:v>
                </c:pt>
                <c:pt idx="82">
                  <c:v>8.2279314571928861</c:v>
                </c:pt>
                <c:pt idx="83">
                  <c:v>7.8096461085001092</c:v>
                </c:pt>
                <c:pt idx="84">
                  <c:v>7.3913607598073314</c:v>
                </c:pt>
                <c:pt idx="85">
                  <c:v>6.9730754111145545</c:v>
                </c:pt>
                <c:pt idx="86">
                  <c:v>6.5547900624217759</c:v>
                </c:pt>
                <c:pt idx="87">
                  <c:v>6.136504713728999</c:v>
                </c:pt>
                <c:pt idx="88">
                  <c:v>5.7182193650362212</c:v>
                </c:pt>
                <c:pt idx="89">
                  <c:v>5.2999340163434443</c:v>
                </c:pt>
                <c:pt idx="90">
                  <c:v>4.8816486676506665</c:v>
                </c:pt>
                <c:pt idx="91">
                  <c:v>4.4633633189578887</c:v>
                </c:pt>
                <c:pt idx="92">
                  <c:v>4.045077970265111</c:v>
                </c:pt>
                <c:pt idx="93">
                  <c:v>3.6267926215723336</c:v>
                </c:pt>
                <c:pt idx="94">
                  <c:v>3.2085072728795567</c:v>
                </c:pt>
                <c:pt idx="95">
                  <c:v>2.7902219241867789</c:v>
                </c:pt>
                <c:pt idx="96">
                  <c:v>2.3719365754940016</c:v>
                </c:pt>
                <c:pt idx="97">
                  <c:v>1.9536512268012241</c:v>
                </c:pt>
                <c:pt idx="98">
                  <c:v>1.5353658781084465</c:v>
                </c:pt>
                <c:pt idx="99">
                  <c:v>1.1170805294156689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2-70C2-4486-8042-C842F3C01778}"/>
            </c:ext>
          </c:extLst>
        </c:ser>
        <c:ser>
          <c:idx val="83"/>
          <c:order val="83"/>
          <c:tx>
            <c:strRef>
              <c:f>'3D - 1 (2)'!$H$87</c:f>
              <c:strCache>
                <c:ptCount val="1"/>
                <c:pt idx="0">
                  <c:v>42000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(2)'!$I$87:$DD$87</c:f>
              <c:numCache>
                <c:formatCode>0.00</c:formatCode>
                <c:ptCount val="100"/>
                <c:pt idx="0">
                  <c:v>42.623202791602765</c:v>
                </c:pt>
                <c:pt idx="1">
                  <c:v>42.203875525591506</c:v>
                </c:pt>
                <c:pt idx="2">
                  <c:v>41.784548259580241</c:v>
                </c:pt>
                <c:pt idx="3">
                  <c:v>41.365220993568975</c:v>
                </c:pt>
                <c:pt idx="4">
                  <c:v>40.94589372755771</c:v>
                </c:pt>
                <c:pt idx="5">
                  <c:v>40.526566461546444</c:v>
                </c:pt>
                <c:pt idx="6">
                  <c:v>40.107239195535179</c:v>
                </c:pt>
                <c:pt idx="7">
                  <c:v>39.687911929523914</c:v>
                </c:pt>
                <c:pt idx="8">
                  <c:v>39.268584663512648</c:v>
                </c:pt>
                <c:pt idx="9">
                  <c:v>38.84925739750139</c:v>
                </c:pt>
                <c:pt idx="10">
                  <c:v>38.429930131490117</c:v>
                </c:pt>
                <c:pt idx="11">
                  <c:v>38.010602865478859</c:v>
                </c:pt>
                <c:pt idx="12">
                  <c:v>37.591275599467593</c:v>
                </c:pt>
                <c:pt idx="13">
                  <c:v>37.171948333456328</c:v>
                </c:pt>
                <c:pt idx="14">
                  <c:v>36.752621067445062</c:v>
                </c:pt>
                <c:pt idx="15">
                  <c:v>36.333293801433797</c:v>
                </c:pt>
                <c:pt idx="16">
                  <c:v>35.913966535422539</c:v>
                </c:pt>
                <c:pt idx="17">
                  <c:v>35.494639269411273</c:v>
                </c:pt>
                <c:pt idx="18">
                  <c:v>35.075312003400008</c:v>
                </c:pt>
                <c:pt idx="19">
                  <c:v>34.655984737388742</c:v>
                </c:pt>
                <c:pt idx="20">
                  <c:v>34.236657471377477</c:v>
                </c:pt>
                <c:pt idx="21">
                  <c:v>33.817330205366211</c:v>
                </c:pt>
                <c:pt idx="22">
                  <c:v>33.398002939354946</c:v>
                </c:pt>
                <c:pt idx="23">
                  <c:v>32.97867567334368</c:v>
                </c:pt>
                <c:pt idx="24">
                  <c:v>32.559348407332422</c:v>
                </c:pt>
                <c:pt idx="25">
                  <c:v>32.140021141321149</c:v>
                </c:pt>
                <c:pt idx="26">
                  <c:v>31.720693875309884</c:v>
                </c:pt>
                <c:pt idx="27">
                  <c:v>31.301366609298618</c:v>
                </c:pt>
                <c:pt idx="28">
                  <c:v>30.88203934328736</c:v>
                </c:pt>
                <c:pt idx="29">
                  <c:v>30.462712077276095</c:v>
                </c:pt>
                <c:pt idx="30">
                  <c:v>30.043384811264822</c:v>
                </c:pt>
                <c:pt idx="31">
                  <c:v>29.624057545253557</c:v>
                </c:pt>
                <c:pt idx="32">
                  <c:v>29.204730279242298</c:v>
                </c:pt>
                <c:pt idx="33">
                  <c:v>28.785403013231033</c:v>
                </c:pt>
                <c:pt idx="34">
                  <c:v>28.366075747219767</c:v>
                </c:pt>
                <c:pt idx="35">
                  <c:v>27.946748481208498</c:v>
                </c:pt>
                <c:pt idx="36">
                  <c:v>27.527421215197236</c:v>
                </c:pt>
                <c:pt idx="37">
                  <c:v>27.108093949185971</c:v>
                </c:pt>
                <c:pt idx="38">
                  <c:v>26.688766683174709</c:v>
                </c:pt>
                <c:pt idx="39">
                  <c:v>26.269439417163444</c:v>
                </c:pt>
                <c:pt idx="40">
                  <c:v>25.850112151152178</c:v>
                </c:pt>
                <c:pt idx="41">
                  <c:v>25.430784885140913</c:v>
                </c:pt>
                <c:pt idx="42">
                  <c:v>25.011457619129647</c:v>
                </c:pt>
                <c:pt idx="43">
                  <c:v>24.592130353118385</c:v>
                </c:pt>
                <c:pt idx="44">
                  <c:v>24.172803087107116</c:v>
                </c:pt>
                <c:pt idx="45">
                  <c:v>23.753475821095854</c:v>
                </c:pt>
                <c:pt idx="46">
                  <c:v>23.334148555084585</c:v>
                </c:pt>
                <c:pt idx="47">
                  <c:v>22.914821289073323</c:v>
                </c:pt>
                <c:pt idx="48">
                  <c:v>22.495494023062058</c:v>
                </c:pt>
                <c:pt idx="49">
                  <c:v>22.076166757050792</c:v>
                </c:pt>
                <c:pt idx="50">
                  <c:v>21.656839491039523</c:v>
                </c:pt>
                <c:pt idx="51">
                  <c:v>21.237512225028258</c:v>
                </c:pt>
                <c:pt idx="52">
                  <c:v>20.818184959016989</c:v>
                </c:pt>
                <c:pt idx="53">
                  <c:v>20.398857693005723</c:v>
                </c:pt>
                <c:pt idx="54">
                  <c:v>19.979530426994454</c:v>
                </c:pt>
                <c:pt idx="55">
                  <c:v>19.560203160983185</c:v>
                </c:pt>
                <c:pt idx="56">
                  <c:v>19.14087589497192</c:v>
                </c:pt>
                <c:pt idx="57">
                  <c:v>18.721548628960655</c:v>
                </c:pt>
                <c:pt idx="58">
                  <c:v>18.302221362949386</c:v>
                </c:pt>
                <c:pt idx="59">
                  <c:v>17.88289409693812</c:v>
                </c:pt>
                <c:pt idx="60">
                  <c:v>17.463566830926851</c:v>
                </c:pt>
                <c:pt idx="61">
                  <c:v>17.044239564915586</c:v>
                </c:pt>
                <c:pt idx="62">
                  <c:v>16.624912298904317</c:v>
                </c:pt>
                <c:pt idx="63">
                  <c:v>16.205585032893048</c:v>
                </c:pt>
                <c:pt idx="64">
                  <c:v>15.786257766881784</c:v>
                </c:pt>
                <c:pt idx="65">
                  <c:v>15.366930500870515</c:v>
                </c:pt>
                <c:pt idx="66">
                  <c:v>14.947603234859248</c:v>
                </c:pt>
                <c:pt idx="67">
                  <c:v>14.528275968847982</c:v>
                </c:pt>
                <c:pt idx="68">
                  <c:v>14.108948702836715</c:v>
                </c:pt>
                <c:pt idx="69">
                  <c:v>13.689621436825446</c:v>
                </c:pt>
                <c:pt idx="70">
                  <c:v>13.270294170814179</c:v>
                </c:pt>
                <c:pt idx="71">
                  <c:v>12.850966904802913</c:v>
                </c:pt>
                <c:pt idx="72">
                  <c:v>12.431639638791644</c:v>
                </c:pt>
                <c:pt idx="73">
                  <c:v>12.012312372780377</c:v>
                </c:pt>
                <c:pt idx="74">
                  <c:v>11.592985106769111</c:v>
                </c:pt>
                <c:pt idx="75">
                  <c:v>11.173657840757842</c:v>
                </c:pt>
                <c:pt idx="76">
                  <c:v>10.754330574746577</c:v>
                </c:pt>
                <c:pt idx="77">
                  <c:v>10.335003308735311</c:v>
                </c:pt>
                <c:pt idx="78">
                  <c:v>9.9156760427240442</c:v>
                </c:pt>
                <c:pt idx="79">
                  <c:v>9.4963487767127788</c:v>
                </c:pt>
                <c:pt idx="80">
                  <c:v>9.0770215107015115</c:v>
                </c:pt>
                <c:pt idx="81">
                  <c:v>8.6576942446902478</c:v>
                </c:pt>
                <c:pt idx="82">
                  <c:v>8.2383669786789806</c:v>
                </c:pt>
                <c:pt idx="83">
                  <c:v>7.8190397126677142</c:v>
                </c:pt>
                <c:pt idx="84">
                  <c:v>7.3997124466564479</c:v>
                </c:pt>
                <c:pt idx="85">
                  <c:v>6.9803851806451815</c:v>
                </c:pt>
                <c:pt idx="86">
                  <c:v>6.5610579146339161</c:v>
                </c:pt>
                <c:pt idx="87">
                  <c:v>6.1417306486226506</c:v>
                </c:pt>
                <c:pt idx="88">
                  <c:v>5.7224033826113834</c:v>
                </c:pt>
                <c:pt idx="89">
                  <c:v>5.3030761166001179</c:v>
                </c:pt>
                <c:pt idx="90">
                  <c:v>4.8837488505888507</c:v>
                </c:pt>
                <c:pt idx="91">
                  <c:v>4.4644215845775861</c:v>
                </c:pt>
                <c:pt idx="92">
                  <c:v>4.0450943185663197</c:v>
                </c:pt>
                <c:pt idx="93">
                  <c:v>3.6257670525550534</c:v>
                </c:pt>
                <c:pt idx="94">
                  <c:v>3.206439786543787</c:v>
                </c:pt>
                <c:pt idx="95">
                  <c:v>2.7871125205325207</c:v>
                </c:pt>
                <c:pt idx="96">
                  <c:v>2.3677852545212548</c:v>
                </c:pt>
                <c:pt idx="97">
                  <c:v>1.9484579885099886</c:v>
                </c:pt>
                <c:pt idx="98">
                  <c:v>1.5291307224987227</c:v>
                </c:pt>
                <c:pt idx="99">
                  <c:v>1.1098034564874566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3-70C2-4486-8042-C842F3C01778}"/>
            </c:ext>
          </c:extLst>
        </c:ser>
        <c:ser>
          <c:idx val="84"/>
          <c:order val="84"/>
          <c:tx>
            <c:strRef>
              <c:f>'3D - 1 (2)'!$H$88</c:f>
              <c:strCache>
                <c:ptCount val="1"/>
                <c:pt idx="0">
                  <c:v>42500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(2)'!$I$88:$DD$88</c:f>
              <c:numCache>
                <c:formatCode>0.00</c:formatCode>
                <c:ptCount val="100"/>
                <c:pt idx="0">
                  <c:v>42.718293149166747</c:v>
                </c:pt>
                <c:pt idx="1">
                  <c:v>42.297933747086851</c:v>
                </c:pt>
                <c:pt idx="2">
                  <c:v>41.877574345006948</c:v>
                </c:pt>
                <c:pt idx="3">
                  <c:v>41.457214942927038</c:v>
                </c:pt>
                <c:pt idx="4">
                  <c:v>41.036855540847135</c:v>
                </c:pt>
                <c:pt idx="5">
                  <c:v>40.616496138767239</c:v>
                </c:pt>
                <c:pt idx="6">
                  <c:v>40.196136736687336</c:v>
                </c:pt>
                <c:pt idx="7">
                  <c:v>39.775777334607433</c:v>
                </c:pt>
                <c:pt idx="8">
                  <c:v>39.355417932527537</c:v>
                </c:pt>
                <c:pt idx="9">
                  <c:v>38.935058530447634</c:v>
                </c:pt>
                <c:pt idx="10">
                  <c:v>38.514699128367731</c:v>
                </c:pt>
                <c:pt idx="11">
                  <c:v>38.094339726287828</c:v>
                </c:pt>
                <c:pt idx="12">
                  <c:v>37.673980324207932</c:v>
                </c:pt>
                <c:pt idx="13">
                  <c:v>37.253620922128029</c:v>
                </c:pt>
                <c:pt idx="14">
                  <c:v>36.833261520048119</c:v>
                </c:pt>
                <c:pt idx="15">
                  <c:v>36.412902117968223</c:v>
                </c:pt>
                <c:pt idx="16">
                  <c:v>35.99254271588832</c:v>
                </c:pt>
                <c:pt idx="17">
                  <c:v>35.572183313808424</c:v>
                </c:pt>
                <c:pt idx="18">
                  <c:v>35.15182391172852</c:v>
                </c:pt>
                <c:pt idx="19">
                  <c:v>34.73146450964861</c:v>
                </c:pt>
                <c:pt idx="20">
                  <c:v>34.311105107568714</c:v>
                </c:pt>
                <c:pt idx="21">
                  <c:v>33.890745705488811</c:v>
                </c:pt>
                <c:pt idx="22">
                  <c:v>33.470386303408908</c:v>
                </c:pt>
                <c:pt idx="23">
                  <c:v>33.050026901329005</c:v>
                </c:pt>
                <c:pt idx="24">
                  <c:v>32.629667499249102</c:v>
                </c:pt>
                <c:pt idx="25">
                  <c:v>32.209308097169206</c:v>
                </c:pt>
                <c:pt idx="26">
                  <c:v>31.788948695089299</c:v>
                </c:pt>
                <c:pt idx="27">
                  <c:v>31.3685892930094</c:v>
                </c:pt>
                <c:pt idx="28">
                  <c:v>30.9482298909295</c:v>
                </c:pt>
                <c:pt idx="29">
                  <c:v>30.527870488849594</c:v>
                </c:pt>
                <c:pt idx="30">
                  <c:v>30.107511086769691</c:v>
                </c:pt>
                <c:pt idx="31">
                  <c:v>29.687151684689791</c:v>
                </c:pt>
                <c:pt idx="32">
                  <c:v>29.266792282609895</c:v>
                </c:pt>
                <c:pt idx="33">
                  <c:v>28.846432880529992</c:v>
                </c:pt>
                <c:pt idx="34">
                  <c:v>28.426073478450089</c:v>
                </c:pt>
                <c:pt idx="35">
                  <c:v>28.005714076370182</c:v>
                </c:pt>
                <c:pt idx="36">
                  <c:v>27.585354674290286</c:v>
                </c:pt>
                <c:pt idx="37">
                  <c:v>27.164995272210383</c:v>
                </c:pt>
                <c:pt idx="38">
                  <c:v>26.74463587013048</c:v>
                </c:pt>
                <c:pt idx="39">
                  <c:v>26.324276468050577</c:v>
                </c:pt>
                <c:pt idx="40">
                  <c:v>25.903917065970678</c:v>
                </c:pt>
                <c:pt idx="41">
                  <c:v>25.483557663890775</c:v>
                </c:pt>
                <c:pt idx="42">
                  <c:v>25.063198261810872</c:v>
                </c:pt>
                <c:pt idx="43">
                  <c:v>24.642838859730972</c:v>
                </c:pt>
                <c:pt idx="44">
                  <c:v>24.222479457651069</c:v>
                </c:pt>
                <c:pt idx="45">
                  <c:v>23.802120055571169</c:v>
                </c:pt>
                <c:pt idx="46">
                  <c:v>23.381760653491263</c:v>
                </c:pt>
                <c:pt idx="47">
                  <c:v>22.961401251411363</c:v>
                </c:pt>
                <c:pt idx="48">
                  <c:v>22.54104184933146</c:v>
                </c:pt>
                <c:pt idx="49">
                  <c:v>22.120682447251557</c:v>
                </c:pt>
                <c:pt idx="50">
                  <c:v>21.70032304517165</c:v>
                </c:pt>
                <c:pt idx="51">
                  <c:v>21.279963643091751</c:v>
                </c:pt>
                <c:pt idx="52">
                  <c:v>20.859604241011844</c:v>
                </c:pt>
                <c:pt idx="53">
                  <c:v>20.439244838931941</c:v>
                </c:pt>
                <c:pt idx="54">
                  <c:v>20.018885436852035</c:v>
                </c:pt>
                <c:pt idx="55">
                  <c:v>19.598526034772132</c:v>
                </c:pt>
                <c:pt idx="56">
                  <c:v>19.178166632692228</c:v>
                </c:pt>
                <c:pt idx="57">
                  <c:v>18.757807230612322</c:v>
                </c:pt>
                <c:pt idx="58">
                  <c:v>18.337447828532419</c:v>
                </c:pt>
                <c:pt idx="59">
                  <c:v>17.917088426452516</c:v>
                </c:pt>
                <c:pt idx="60">
                  <c:v>17.496729024372613</c:v>
                </c:pt>
                <c:pt idx="61">
                  <c:v>17.076369622292706</c:v>
                </c:pt>
                <c:pt idx="62">
                  <c:v>16.656010220212803</c:v>
                </c:pt>
                <c:pt idx="63">
                  <c:v>16.235650818132896</c:v>
                </c:pt>
                <c:pt idx="64">
                  <c:v>15.815291416052995</c:v>
                </c:pt>
                <c:pt idx="65">
                  <c:v>15.39493201397309</c:v>
                </c:pt>
                <c:pt idx="66">
                  <c:v>14.974572611893185</c:v>
                </c:pt>
                <c:pt idx="67">
                  <c:v>14.554213209813282</c:v>
                </c:pt>
                <c:pt idx="68">
                  <c:v>14.133853807733377</c:v>
                </c:pt>
                <c:pt idx="69">
                  <c:v>13.713494405653472</c:v>
                </c:pt>
                <c:pt idx="70">
                  <c:v>13.293135003573568</c:v>
                </c:pt>
                <c:pt idx="71">
                  <c:v>12.872775601493666</c:v>
                </c:pt>
                <c:pt idx="72">
                  <c:v>12.452416199413758</c:v>
                </c:pt>
                <c:pt idx="73">
                  <c:v>12.032056797333857</c:v>
                </c:pt>
                <c:pt idx="74">
                  <c:v>11.611697395253952</c:v>
                </c:pt>
                <c:pt idx="75">
                  <c:v>11.191337993174047</c:v>
                </c:pt>
                <c:pt idx="76">
                  <c:v>10.770978591094144</c:v>
                </c:pt>
                <c:pt idx="77">
                  <c:v>10.350619189014241</c:v>
                </c:pt>
                <c:pt idx="78">
                  <c:v>9.9302597869343376</c:v>
                </c:pt>
                <c:pt idx="79">
                  <c:v>9.5099003848544346</c:v>
                </c:pt>
                <c:pt idx="80">
                  <c:v>9.0895409827745315</c:v>
                </c:pt>
                <c:pt idx="81">
                  <c:v>8.6691815806946284</c:v>
                </c:pt>
                <c:pt idx="82">
                  <c:v>8.2488221786147271</c:v>
                </c:pt>
                <c:pt idx="83">
                  <c:v>7.828462776534824</c:v>
                </c:pt>
                <c:pt idx="84">
                  <c:v>7.4081033744549201</c:v>
                </c:pt>
                <c:pt idx="85">
                  <c:v>6.987743972375017</c:v>
                </c:pt>
                <c:pt idx="86">
                  <c:v>6.5673845702951148</c:v>
                </c:pt>
                <c:pt idx="87">
                  <c:v>6.1470251682152117</c:v>
                </c:pt>
                <c:pt idx="88">
                  <c:v>5.7266657661353078</c:v>
                </c:pt>
                <c:pt idx="89">
                  <c:v>5.3063063640554047</c:v>
                </c:pt>
                <c:pt idx="90">
                  <c:v>4.8859469619755007</c:v>
                </c:pt>
                <c:pt idx="91">
                  <c:v>4.4655875598955985</c:v>
                </c:pt>
                <c:pt idx="92">
                  <c:v>4.0452281578156954</c:v>
                </c:pt>
                <c:pt idx="93">
                  <c:v>3.6248687557357924</c:v>
                </c:pt>
                <c:pt idx="94">
                  <c:v>3.2045093536558888</c:v>
                </c:pt>
                <c:pt idx="95">
                  <c:v>2.7841499515759858</c:v>
                </c:pt>
                <c:pt idx="96">
                  <c:v>2.3637905494960831</c:v>
                </c:pt>
                <c:pt idx="97">
                  <c:v>1.9434311474161798</c:v>
                </c:pt>
                <c:pt idx="98">
                  <c:v>1.5230717453362768</c:v>
                </c:pt>
                <c:pt idx="99">
                  <c:v>1.1027123432563737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70C2-4486-8042-C842F3C01778}"/>
            </c:ext>
          </c:extLst>
        </c:ser>
        <c:ser>
          <c:idx val="85"/>
          <c:order val="85"/>
          <c:tx>
            <c:strRef>
              <c:f>'3D - 1 (2)'!$H$89</c:f>
              <c:strCache>
                <c:ptCount val="1"/>
                <c:pt idx="0">
                  <c:v>43000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(2)'!$I$89:$DD$89</c:f>
              <c:numCache>
                <c:formatCode>0.00</c:formatCode>
                <c:ptCount val="100"/>
                <c:pt idx="0">
                  <c:v>42.81261482391831</c:v>
                </c:pt>
                <c:pt idx="1">
                  <c:v>42.391232861725641</c:v>
                </c:pt>
                <c:pt idx="2">
                  <c:v>41.969850899532965</c:v>
                </c:pt>
                <c:pt idx="3">
                  <c:v>41.548468937340303</c:v>
                </c:pt>
                <c:pt idx="4">
                  <c:v>41.127086975147627</c:v>
                </c:pt>
                <c:pt idx="5">
                  <c:v>40.705705012954958</c:v>
                </c:pt>
                <c:pt idx="6">
                  <c:v>40.284323050762289</c:v>
                </c:pt>
                <c:pt idx="7">
                  <c:v>39.862941088569613</c:v>
                </c:pt>
                <c:pt idx="8">
                  <c:v>39.441559126376944</c:v>
                </c:pt>
                <c:pt idx="9">
                  <c:v>39.020177164184275</c:v>
                </c:pt>
                <c:pt idx="10">
                  <c:v>38.598795201991607</c:v>
                </c:pt>
                <c:pt idx="11">
                  <c:v>38.177413239798938</c:v>
                </c:pt>
                <c:pt idx="12">
                  <c:v>37.756031277606269</c:v>
                </c:pt>
                <c:pt idx="13">
                  <c:v>37.3346493154136</c:v>
                </c:pt>
                <c:pt idx="14">
                  <c:v>36.913267353220924</c:v>
                </c:pt>
                <c:pt idx="15">
                  <c:v>36.491885391028248</c:v>
                </c:pt>
                <c:pt idx="16">
                  <c:v>36.070503428835586</c:v>
                </c:pt>
                <c:pt idx="17">
                  <c:v>35.64912146664291</c:v>
                </c:pt>
                <c:pt idx="18">
                  <c:v>35.227739504450241</c:v>
                </c:pt>
                <c:pt idx="19">
                  <c:v>34.806357542257572</c:v>
                </c:pt>
                <c:pt idx="20">
                  <c:v>34.384975580064904</c:v>
                </c:pt>
                <c:pt idx="21">
                  <c:v>33.963593617872235</c:v>
                </c:pt>
                <c:pt idx="22">
                  <c:v>33.542211655679559</c:v>
                </c:pt>
                <c:pt idx="23">
                  <c:v>33.12082969348689</c:v>
                </c:pt>
                <c:pt idx="24">
                  <c:v>32.699447731294221</c:v>
                </c:pt>
                <c:pt idx="25">
                  <c:v>32.278065769101545</c:v>
                </c:pt>
                <c:pt idx="26">
                  <c:v>31.85668380690888</c:v>
                </c:pt>
                <c:pt idx="27">
                  <c:v>31.435301844716207</c:v>
                </c:pt>
                <c:pt idx="28">
                  <c:v>31.013919882523542</c:v>
                </c:pt>
                <c:pt idx="29">
                  <c:v>30.592537920330869</c:v>
                </c:pt>
                <c:pt idx="30">
                  <c:v>30.171155958138193</c:v>
                </c:pt>
                <c:pt idx="31">
                  <c:v>29.749773995945521</c:v>
                </c:pt>
                <c:pt idx="32">
                  <c:v>29.328392033752856</c:v>
                </c:pt>
                <c:pt idx="33">
                  <c:v>28.907010071560183</c:v>
                </c:pt>
                <c:pt idx="34">
                  <c:v>28.485628109367514</c:v>
                </c:pt>
                <c:pt idx="35">
                  <c:v>28.064246147174842</c:v>
                </c:pt>
                <c:pt idx="36">
                  <c:v>27.642864184982177</c:v>
                </c:pt>
                <c:pt idx="37">
                  <c:v>27.221482222789504</c:v>
                </c:pt>
                <c:pt idx="38">
                  <c:v>26.800100260596832</c:v>
                </c:pt>
                <c:pt idx="39">
                  <c:v>26.378718298404159</c:v>
                </c:pt>
                <c:pt idx="40">
                  <c:v>25.95733633621149</c:v>
                </c:pt>
                <c:pt idx="41">
                  <c:v>25.535954374018818</c:v>
                </c:pt>
                <c:pt idx="42">
                  <c:v>25.114572411826153</c:v>
                </c:pt>
                <c:pt idx="43">
                  <c:v>24.69319044963348</c:v>
                </c:pt>
                <c:pt idx="44">
                  <c:v>24.271808487440808</c:v>
                </c:pt>
                <c:pt idx="45">
                  <c:v>23.850426525248139</c:v>
                </c:pt>
                <c:pt idx="46">
                  <c:v>23.429044563055466</c:v>
                </c:pt>
                <c:pt idx="47">
                  <c:v>23.007662600862798</c:v>
                </c:pt>
                <c:pt idx="48">
                  <c:v>22.586280638670125</c:v>
                </c:pt>
                <c:pt idx="49">
                  <c:v>22.164898676477453</c:v>
                </c:pt>
                <c:pt idx="50">
                  <c:v>21.74351671428478</c:v>
                </c:pt>
                <c:pt idx="51">
                  <c:v>21.322134752092108</c:v>
                </c:pt>
                <c:pt idx="52">
                  <c:v>20.900752789899435</c:v>
                </c:pt>
                <c:pt idx="53">
                  <c:v>20.479370827706759</c:v>
                </c:pt>
                <c:pt idx="54">
                  <c:v>20.057988865514087</c:v>
                </c:pt>
                <c:pt idx="55">
                  <c:v>19.636606903321415</c:v>
                </c:pt>
                <c:pt idx="56">
                  <c:v>19.215224941128742</c:v>
                </c:pt>
                <c:pt idx="57">
                  <c:v>18.79384297893607</c:v>
                </c:pt>
                <c:pt idx="58">
                  <c:v>18.372461016743394</c:v>
                </c:pt>
                <c:pt idx="59">
                  <c:v>17.951079054550725</c:v>
                </c:pt>
                <c:pt idx="60">
                  <c:v>17.529697092358052</c:v>
                </c:pt>
                <c:pt idx="61">
                  <c:v>17.108315130165376</c:v>
                </c:pt>
                <c:pt idx="62">
                  <c:v>16.686933167972704</c:v>
                </c:pt>
                <c:pt idx="63">
                  <c:v>16.265551205780032</c:v>
                </c:pt>
                <c:pt idx="64">
                  <c:v>15.844169243587359</c:v>
                </c:pt>
                <c:pt idx="65">
                  <c:v>15.422787281394687</c:v>
                </c:pt>
                <c:pt idx="66">
                  <c:v>15.001405319202012</c:v>
                </c:pt>
                <c:pt idx="67">
                  <c:v>14.580023357009342</c:v>
                </c:pt>
                <c:pt idx="68">
                  <c:v>14.158641394816669</c:v>
                </c:pt>
                <c:pt idx="69">
                  <c:v>13.737259432623993</c:v>
                </c:pt>
                <c:pt idx="70">
                  <c:v>13.315877470431321</c:v>
                </c:pt>
                <c:pt idx="71">
                  <c:v>12.894495508238649</c:v>
                </c:pt>
                <c:pt idx="72">
                  <c:v>12.473113546045976</c:v>
                </c:pt>
                <c:pt idx="73">
                  <c:v>12.051731583853302</c:v>
                </c:pt>
                <c:pt idx="74">
                  <c:v>11.630349621660631</c:v>
                </c:pt>
                <c:pt idx="75">
                  <c:v>11.208967659467957</c:v>
                </c:pt>
                <c:pt idx="76">
                  <c:v>10.787585697275286</c:v>
                </c:pt>
                <c:pt idx="77">
                  <c:v>10.366203735082614</c:v>
                </c:pt>
                <c:pt idx="78">
                  <c:v>9.9448217728899415</c:v>
                </c:pt>
                <c:pt idx="79">
                  <c:v>9.5234398106972691</c:v>
                </c:pt>
                <c:pt idx="80">
                  <c:v>9.1020578485045984</c:v>
                </c:pt>
                <c:pt idx="81">
                  <c:v>8.6806758863119278</c:v>
                </c:pt>
                <c:pt idx="82">
                  <c:v>8.2592939241192553</c:v>
                </c:pt>
                <c:pt idx="83">
                  <c:v>7.8379119619265829</c:v>
                </c:pt>
                <c:pt idx="84">
                  <c:v>7.4165299997339122</c:v>
                </c:pt>
                <c:pt idx="85">
                  <c:v>6.9951480375412398</c:v>
                </c:pt>
                <c:pt idx="86">
                  <c:v>6.5737660753485683</c:v>
                </c:pt>
                <c:pt idx="87">
                  <c:v>6.1523841131558967</c:v>
                </c:pt>
                <c:pt idx="88">
                  <c:v>5.7310021509632243</c:v>
                </c:pt>
                <c:pt idx="89">
                  <c:v>5.3096201887705528</c:v>
                </c:pt>
                <c:pt idx="90">
                  <c:v>4.8882382265778803</c:v>
                </c:pt>
                <c:pt idx="91">
                  <c:v>4.4668562643852097</c:v>
                </c:pt>
                <c:pt idx="92">
                  <c:v>4.0454743021925372</c:v>
                </c:pt>
                <c:pt idx="93">
                  <c:v>3.6240923399998657</c:v>
                </c:pt>
                <c:pt idx="94">
                  <c:v>3.2027103778071937</c:v>
                </c:pt>
                <c:pt idx="95">
                  <c:v>2.7813284156145217</c:v>
                </c:pt>
                <c:pt idx="96">
                  <c:v>2.3599464534218502</c:v>
                </c:pt>
                <c:pt idx="97">
                  <c:v>1.9385644912291786</c:v>
                </c:pt>
                <c:pt idx="98">
                  <c:v>1.5171825290365064</c:v>
                </c:pt>
                <c:pt idx="99">
                  <c:v>1.0958005668438346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5-70C2-4486-8042-C842F3C01778}"/>
            </c:ext>
          </c:extLst>
        </c:ser>
        <c:ser>
          <c:idx val="86"/>
          <c:order val="86"/>
          <c:tx>
            <c:strRef>
              <c:f>'3D - 1 (2)'!$H$90</c:f>
              <c:strCache>
                <c:ptCount val="1"/>
                <c:pt idx="0">
                  <c:v>43500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(2)'!$I$90:$DD$90</c:f>
              <c:numCache>
                <c:formatCode>0.00</c:formatCode>
                <c:ptCount val="100"/>
                <c:pt idx="0">
                  <c:v>42.906181167490423</c:v>
                </c:pt>
                <c:pt idx="1">
                  <c:v>42.483786022482192</c:v>
                </c:pt>
                <c:pt idx="2">
                  <c:v>42.061390877473954</c:v>
                </c:pt>
                <c:pt idx="3">
                  <c:v>41.638995732465716</c:v>
                </c:pt>
                <c:pt idx="4">
                  <c:v>41.216600587457478</c:v>
                </c:pt>
                <c:pt idx="5">
                  <c:v>40.794205442449247</c:v>
                </c:pt>
                <c:pt idx="6">
                  <c:v>40.371810297441002</c:v>
                </c:pt>
                <c:pt idx="7">
                  <c:v>39.949415152432763</c:v>
                </c:pt>
                <c:pt idx="8">
                  <c:v>39.527020007424532</c:v>
                </c:pt>
                <c:pt idx="9">
                  <c:v>39.104624862416301</c:v>
                </c:pt>
                <c:pt idx="10">
                  <c:v>38.682229717408063</c:v>
                </c:pt>
                <c:pt idx="11">
                  <c:v>38.259834572399825</c:v>
                </c:pt>
                <c:pt idx="12">
                  <c:v>37.837439427391587</c:v>
                </c:pt>
                <c:pt idx="13">
                  <c:v>37.415044282383349</c:v>
                </c:pt>
                <c:pt idx="14">
                  <c:v>36.992649137375118</c:v>
                </c:pt>
                <c:pt idx="15">
                  <c:v>36.570253992366879</c:v>
                </c:pt>
                <c:pt idx="16">
                  <c:v>36.147858847358641</c:v>
                </c:pt>
                <c:pt idx="17">
                  <c:v>35.725463702350403</c:v>
                </c:pt>
                <c:pt idx="18">
                  <c:v>35.303068557342165</c:v>
                </c:pt>
                <c:pt idx="19">
                  <c:v>34.880673412333927</c:v>
                </c:pt>
                <c:pt idx="20">
                  <c:v>34.458278267325696</c:v>
                </c:pt>
                <c:pt idx="21">
                  <c:v>34.035883122317458</c:v>
                </c:pt>
                <c:pt idx="22">
                  <c:v>33.613487977309219</c:v>
                </c:pt>
                <c:pt idx="23">
                  <c:v>33.191092832300981</c:v>
                </c:pt>
                <c:pt idx="24">
                  <c:v>32.76869768729275</c:v>
                </c:pt>
                <c:pt idx="25">
                  <c:v>32.346302542284512</c:v>
                </c:pt>
                <c:pt idx="26">
                  <c:v>31.923907397276274</c:v>
                </c:pt>
                <c:pt idx="27">
                  <c:v>31.501512252268032</c:v>
                </c:pt>
                <c:pt idx="28">
                  <c:v>31.079117107259805</c:v>
                </c:pt>
                <c:pt idx="29">
                  <c:v>30.656721962251567</c:v>
                </c:pt>
                <c:pt idx="30">
                  <c:v>30.234326817243328</c:v>
                </c:pt>
                <c:pt idx="31">
                  <c:v>29.81193167223509</c:v>
                </c:pt>
                <c:pt idx="32">
                  <c:v>29.389536527226856</c:v>
                </c:pt>
                <c:pt idx="33">
                  <c:v>28.967141382218617</c:v>
                </c:pt>
                <c:pt idx="34">
                  <c:v>28.544746237210383</c:v>
                </c:pt>
                <c:pt idx="35">
                  <c:v>28.122351092202145</c:v>
                </c:pt>
                <c:pt idx="36">
                  <c:v>27.69995594719391</c:v>
                </c:pt>
                <c:pt idx="37">
                  <c:v>27.277560802185672</c:v>
                </c:pt>
                <c:pt idx="38">
                  <c:v>26.855165657177434</c:v>
                </c:pt>
                <c:pt idx="39">
                  <c:v>26.432770512169196</c:v>
                </c:pt>
                <c:pt idx="40">
                  <c:v>26.010375367160961</c:v>
                </c:pt>
                <c:pt idx="41">
                  <c:v>25.587980222152726</c:v>
                </c:pt>
                <c:pt idx="42">
                  <c:v>25.165585077144488</c:v>
                </c:pt>
                <c:pt idx="43">
                  <c:v>24.74318993213625</c:v>
                </c:pt>
                <c:pt idx="44">
                  <c:v>24.320794787128015</c:v>
                </c:pt>
                <c:pt idx="45">
                  <c:v>23.898399642119777</c:v>
                </c:pt>
                <c:pt idx="46">
                  <c:v>23.476004497111543</c:v>
                </c:pt>
                <c:pt idx="47">
                  <c:v>23.053609352103305</c:v>
                </c:pt>
                <c:pt idx="48">
                  <c:v>22.631214207095066</c:v>
                </c:pt>
                <c:pt idx="49">
                  <c:v>22.208819062086832</c:v>
                </c:pt>
                <c:pt idx="50">
                  <c:v>21.78642391707859</c:v>
                </c:pt>
                <c:pt idx="51">
                  <c:v>21.364028772070352</c:v>
                </c:pt>
                <c:pt idx="52">
                  <c:v>20.941633627062114</c:v>
                </c:pt>
                <c:pt idx="53">
                  <c:v>20.519238482053872</c:v>
                </c:pt>
                <c:pt idx="54">
                  <c:v>20.096843337045634</c:v>
                </c:pt>
                <c:pt idx="55">
                  <c:v>19.674448192037392</c:v>
                </c:pt>
                <c:pt idx="56">
                  <c:v>19.252053047029154</c:v>
                </c:pt>
                <c:pt idx="57">
                  <c:v>18.829657902020919</c:v>
                </c:pt>
                <c:pt idx="58">
                  <c:v>18.407262757012678</c:v>
                </c:pt>
                <c:pt idx="59">
                  <c:v>17.98486761200444</c:v>
                </c:pt>
                <c:pt idx="60">
                  <c:v>17.562472466996201</c:v>
                </c:pt>
                <c:pt idx="61">
                  <c:v>17.14007732198796</c:v>
                </c:pt>
                <c:pt idx="62">
                  <c:v>16.717682176979721</c:v>
                </c:pt>
                <c:pt idx="63">
                  <c:v>16.29528703197148</c:v>
                </c:pt>
                <c:pt idx="64">
                  <c:v>15.872891886963243</c:v>
                </c:pt>
                <c:pt idx="65">
                  <c:v>15.450496741955005</c:v>
                </c:pt>
                <c:pt idx="66">
                  <c:v>15.028101596946764</c:v>
                </c:pt>
                <c:pt idx="67">
                  <c:v>14.605706451938527</c:v>
                </c:pt>
                <c:pt idx="68">
                  <c:v>14.183311306930289</c:v>
                </c:pt>
                <c:pt idx="69">
                  <c:v>13.760916161922047</c:v>
                </c:pt>
                <c:pt idx="70">
                  <c:v>13.338521016913809</c:v>
                </c:pt>
                <c:pt idx="71">
                  <c:v>12.916125871905569</c:v>
                </c:pt>
                <c:pt idx="72">
                  <c:v>12.493730726897331</c:v>
                </c:pt>
                <c:pt idx="73">
                  <c:v>12.071335581889093</c:v>
                </c:pt>
                <c:pt idx="74">
                  <c:v>11.648940436880853</c:v>
                </c:pt>
                <c:pt idx="75">
                  <c:v>11.226545291872615</c:v>
                </c:pt>
                <c:pt idx="76">
                  <c:v>10.804150146864377</c:v>
                </c:pt>
                <c:pt idx="77">
                  <c:v>10.381755001856138</c:v>
                </c:pt>
                <c:pt idx="78">
                  <c:v>9.9593598568479003</c:v>
                </c:pt>
                <c:pt idx="79">
                  <c:v>9.5369647118396621</c:v>
                </c:pt>
                <c:pt idx="80">
                  <c:v>9.1145695668314239</c:v>
                </c:pt>
                <c:pt idx="81">
                  <c:v>8.6921744218231876</c:v>
                </c:pt>
                <c:pt idx="82">
                  <c:v>8.2697792768149494</c:v>
                </c:pt>
                <c:pt idx="83">
                  <c:v>7.8473841318067112</c:v>
                </c:pt>
                <c:pt idx="84">
                  <c:v>7.424988986798474</c:v>
                </c:pt>
                <c:pt idx="85">
                  <c:v>7.0025938417902349</c:v>
                </c:pt>
                <c:pt idx="86">
                  <c:v>6.5801986967819976</c:v>
                </c:pt>
                <c:pt idx="87">
                  <c:v>6.1578035517737604</c:v>
                </c:pt>
                <c:pt idx="88">
                  <c:v>5.7354084067655213</c:v>
                </c:pt>
                <c:pt idx="89">
                  <c:v>5.3130132617572832</c:v>
                </c:pt>
                <c:pt idx="90">
                  <c:v>4.890618116749045</c:v>
                </c:pt>
                <c:pt idx="91">
                  <c:v>4.4682229717408086</c:v>
                </c:pt>
                <c:pt idx="92">
                  <c:v>4.0458278267325705</c:v>
                </c:pt>
                <c:pt idx="93">
                  <c:v>3.6234326817243323</c:v>
                </c:pt>
                <c:pt idx="94">
                  <c:v>3.2010375367160941</c:v>
                </c:pt>
                <c:pt idx="95">
                  <c:v>2.778642391707856</c:v>
                </c:pt>
                <c:pt idx="96">
                  <c:v>2.3562472466996183</c:v>
                </c:pt>
                <c:pt idx="97">
                  <c:v>1.9338521016913803</c:v>
                </c:pt>
                <c:pt idx="98">
                  <c:v>1.5114569566831426</c:v>
                </c:pt>
                <c:pt idx="99">
                  <c:v>1.0890618116749047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6-70C2-4486-8042-C842F3C01778}"/>
            </c:ext>
          </c:extLst>
        </c:ser>
        <c:ser>
          <c:idx val="87"/>
          <c:order val="87"/>
          <c:tx>
            <c:strRef>
              <c:f>'3D - 1 (2)'!$H$91</c:f>
              <c:strCache>
                <c:ptCount val="1"/>
                <c:pt idx="0">
                  <c:v>44000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(2)'!$I$91:$DD$91</c:f>
              <c:numCache>
                <c:formatCode>0.00</c:formatCode>
                <c:ptCount val="100"/>
                <c:pt idx="0">
                  <c:v>42.999005192879373</c:v>
                </c:pt>
                <c:pt idx="1">
                  <c:v>42.575606050041493</c:v>
                </c:pt>
                <c:pt idx="2">
                  <c:v>42.152206907203613</c:v>
                </c:pt>
                <c:pt idx="3">
                  <c:v>41.728807764365726</c:v>
                </c:pt>
                <c:pt idx="4">
                  <c:v>41.305408621527839</c:v>
                </c:pt>
                <c:pt idx="5">
                  <c:v>40.882009478689959</c:v>
                </c:pt>
                <c:pt idx="6">
                  <c:v>40.458610335852079</c:v>
                </c:pt>
                <c:pt idx="7">
                  <c:v>40.035211193014192</c:v>
                </c:pt>
                <c:pt idx="8">
                  <c:v>39.611812050176304</c:v>
                </c:pt>
                <c:pt idx="9">
                  <c:v>39.188412907338424</c:v>
                </c:pt>
                <c:pt idx="10">
                  <c:v>38.765013764500537</c:v>
                </c:pt>
                <c:pt idx="11">
                  <c:v>38.341614621662657</c:v>
                </c:pt>
                <c:pt idx="12">
                  <c:v>37.918215478824777</c:v>
                </c:pt>
                <c:pt idx="13">
                  <c:v>37.49481633598689</c:v>
                </c:pt>
                <c:pt idx="14">
                  <c:v>37.071417193149003</c:v>
                </c:pt>
                <c:pt idx="15">
                  <c:v>36.648018050311123</c:v>
                </c:pt>
                <c:pt idx="16">
                  <c:v>36.224618907473243</c:v>
                </c:pt>
                <c:pt idx="17">
                  <c:v>35.801219764635356</c:v>
                </c:pt>
                <c:pt idx="18">
                  <c:v>35.377820621797468</c:v>
                </c:pt>
                <c:pt idx="19">
                  <c:v>34.954421478959581</c:v>
                </c:pt>
                <c:pt idx="20">
                  <c:v>34.531022336121708</c:v>
                </c:pt>
                <c:pt idx="21">
                  <c:v>34.107623193283821</c:v>
                </c:pt>
                <c:pt idx="22">
                  <c:v>33.684224050445934</c:v>
                </c:pt>
                <c:pt idx="23">
                  <c:v>33.260824907608047</c:v>
                </c:pt>
                <c:pt idx="24">
                  <c:v>32.837425764770174</c:v>
                </c:pt>
                <c:pt idx="25">
                  <c:v>32.414026621932287</c:v>
                </c:pt>
                <c:pt idx="26">
                  <c:v>31.9906274790944</c:v>
                </c:pt>
                <c:pt idx="27">
                  <c:v>31.567228336256516</c:v>
                </c:pt>
                <c:pt idx="28">
                  <c:v>31.143829193418632</c:v>
                </c:pt>
                <c:pt idx="29">
                  <c:v>30.720430050580752</c:v>
                </c:pt>
                <c:pt idx="30">
                  <c:v>30.297030907742865</c:v>
                </c:pt>
                <c:pt idx="31">
                  <c:v>29.873631764904982</c:v>
                </c:pt>
                <c:pt idx="32">
                  <c:v>29.450232622067102</c:v>
                </c:pt>
                <c:pt idx="33">
                  <c:v>29.026833479229218</c:v>
                </c:pt>
                <c:pt idx="34">
                  <c:v>28.603434336391331</c:v>
                </c:pt>
                <c:pt idx="35">
                  <c:v>28.180035193553447</c:v>
                </c:pt>
                <c:pt idx="36">
                  <c:v>27.756636050715567</c:v>
                </c:pt>
                <c:pt idx="37">
                  <c:v>27.33323690787768</c:v>
                </c:pt>
                <c:pt idx="38">
                  <c:v>26.909837765039796</c:v>
                </c:pt>
                <c:pt idx="39">
                  <c:v>26.486438622201909</c:v>
                </c:pt>
                <c:pt idx="40">
                  <c:v>26.063039479364033</c:v>
                </c:pt>
                <c:pt idx="41">
                  <c:v>25.639640336526146</c:v>
                </c:pt>
                <c:pt idx="42">
                  <c:v>25.216241193688262</c:v>
                </c:pt>
                <c:pt idx="43">
                  <c:v>24.792842050850382</c:v>
                </c:pt>
                <c:pt idx="44">
                  <c:v>24.369442908012495</c:v>
                </c:pt>
                <c:pt idx="45">
                  <c:v>23.946043765174611</c:v>
                </c:pt>
                <c:pt idx="46">
                  <c:v>23.522644622336728</c:v>
                </c:pt>
                <c:pt idx="47">
                  <c:v>23.099245479498844</c:v>
                </c:pt>
                <c:pt idx="48">
                  <c:v>22.67584633666096</c:v>
                </c:pt>
                <c:pt idx="49">
                  <c:v>22.252447193823073</c:v>
                </c:pt>
                <c:pt idx="50">
                  <c:v>21.829048050985186</c:v>
                </c:pt>
                <c:pt idx="51">
                  <c:v>21.405648908147299</c:v>
                </c:pt>
                <c:pt idx="52">
                  <c:v>20.982249765309415</c:v>
                </c:pt>
                <c:pt idx="53">
                  <c:v>20.558850622471528</c:v>
                </c:pt>
                <c:pt idx="54">
                  <c:v>20.135451479633645</c:v>
                </c:pt>
                <c:pt idx="55">
                  <c:v>19.712052336795754</c:v>
                </c:pt>
                <c:pt idx="56">
                  <c:v>19.28865319395787</c:v>
                </c:pt>
                <c:pt idx="57">
                  <c:v>18.865254051119983</c:v>
                </c:pt>
                <c:pt idx="58">
                  <c:v>18.441854908282096</c:v>
                </c:pt>
                <c:pt idx="59">
                  <c:v>18.018455765444212</c:v>
                </c:pt>
                <c:pt idx="60">
                  <c:v>17.595056622606325</c:v>
                </c:pt>
                <c:pt idx="61">
                  <c:v>17.171657479768438</c:v>
                </c:pt>
                <c:pt idx="62">
                  <c:v>16.748258336930554</c:v>
                </c:pt>
                <c:pt idx="63">
                  <c:v>16.324859194092667</c:v>
                </c:pt>
                <c:pt idx="64">
                  <c:v>15.901460051254782</c:v>
                </c:pt>
                <c:pt idx="65">
                  <c:v>15.478060908416895</c:v>
                </c:pt>
                <c:pt idx="66">
                  <c:v>15.054661765579008</c:v>
                </c:pt>
                <c:pt idx="67">
                  <c:v>14.631262622741122</c:v>
                </c:pt>
                <c:pt idx="68">
                  <c:v>14.207863479903237</c:v>
                </c:pt>
                <c:pt idx="69">
                  <c:v>13.78446433706535</c:v>
                </c:pt>
                <c:pt idx="70">
                  <c:v>13.361065194227466</c:v>
                </c:pt>
                <c:pt idx="71">
                  <c:v>12.937666051389579</c:v>
                </c:pt>
                <c:pt idx="72">
                  <c:v>12.514266908551694</c:v>
                </c:pt>
                <c:pt idx="73">
                  <c:v>12.090867765713806</c:v>
                </c:pt>
                <c:pt idx="74">
                  <c:v>11.667468622875919</c:v>
                </c:pt>
                <c:pt idx="75">
                  <c:v>11.244069480038034</c:v>
                </c:pt>
                <c:pt idx="76">
                  <c:v>10.820670337200148</c:v>
                </c:pt>
                <c:pt idx="77">
                  <c:v>10.397271194362265</c:v>
                </c:pt>
                <c:pt idx="78">
                  <c:v>9.9738720515243777</c:v>
                </c:pt>
                <c:pt idx="79">
                  <c:v>9.5504729086864941</c:v>
                </c:pt>
                <c:pt idx="80">
                  <c:v>9.1270737658486087</c:v>
                </c:pt>
                <c:pt idx="81">
                  <c:v>8.7036746230107251</c:v>
                </c:pt>
                <c:pt idx="82">
                  <c:v>8.2802754801728398</c:v>
                </c:pt>
                <c:pt idx="83">
                  <c:v>7.8568763373349544</c:v>
                </c:pt>
                <c:pt idx="84">
                  <c:v>7.433477194497069</c:v>
                </c:pt>
                <c:pt idx="85">
                  <c:v>7.0100780516591845</c:v>
                </c:pt>
                <c:pt idx="86">
                  <c:v>6.5866789088212983</c:v>
                </c:pt>
                <c:pt idx="87">
                  <c:v>6.1632797659834138</c:v>
                </c:pt>
                <c:pt idx="88">
                  <c:v>5.7398806231455293</c:v>
                </c:pt>
                <c:pt idx="89">
                  <c:v>5.3164814803076439</c:v>
                </c:pt>
                <c:pt idx="90">
                  <c:v>4.8930823374697585</c:v>
                </c:pt>
                <c:pt idx="91">
                  <c:v>4.469683194631874</c:v>
                </c:pt>
                <c:pt idx="92">
                  <c:v>4.0462840517939895</c:v>
                </c:pt>
                <c:pt idx="93">
                  <c:v>3.6228849089561037</c:v>
                </c:pt>
                <c:pt idx="94">
                  <c:v>3.1994857661182192</c:v>
                </c:pt>
                <c:pt idx="95">
                  <c:v>2.7760866232803338</c:v>
                </c:pt>
                <c:pt idx="96">
                  <c:v>2.3526874804424494</c:v>
                </c:pt>
                <c:pt idx="97">
                  <c:v>1.929288337604564</c:v>
                </c:pt>
                <c:pt idx="98">
                  <c:v>1.5058891947666793</c:v>
                </c:pt>
                <c:pt idx="99">
                  <c:v>1.0824900519287941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7-70C2-4486-8042-C842F3C01778}"/>
            </c:ext>
          </c:extLst>
        </c:ser>
        <c:ser>
          <c:idx val="88"/>
          <c:order val="88"/>
          <c:tx>
            <c:strRef>
              <c:f>'3D - 1 (2)'!$H$92</c:f>
              <c:strCache>
                <c:ptCount val="1"/>
                <c:pt idx="0">
                  <c:v>44500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(2)'!$I$92:$DD$92</c:f>
              <c:numCache>
                <c:formatCode>0.00</c:formatCode>
                <c:ptCount val="100"/>
                <c:pt idx="0">
                  <c:v>43.091099585042478</c:v>
                </c:pt>
                <c:pt idx="1">
                  <c:v>42.666705443124641</c:v>
                </c:pt>
                <c:pt idx="2">
                  <c:v>42.242311301206797</c:v>
                </c:pt>
                <c:pt idx="3">
                  <c:v>41.81791715928896</c:v>
                </c:pt>
                <c:pt idx="4">
                  <c:v>41.393523017371116</c:v>
                </c:pt>
                <c:pt idx="5">
                  <c:v>40.969128875453279</c:v>
                </c:pt>
                <c:pt idx="6">
                  <c:v>40.544734733535442</c:v>
                </c:pt>
                <c:pt idx="7">
                  <c:v>40.120340591617598</c:v>
                </c:pt>
                <c:pt idx="8">
                  <c:v>39.695946449699761</c:v>
                </c:pt>
                <c:pt idx="9">
                  <c:v>39.271552307781924</c:v>
                </c:pt>
                <c:pt idx="10">
                  <c:v>38.84715816586408</c:v>
                </c:pt>
                <c:pt idx="11">
                  <c:v>38.422764023946243</c:v>
                </c:pt>
                <c:pt idx="12">
                  <c:v>37.998369882028406</c:v>
                </c:pt>
                <c:pt idx="13">
                  <c:v>37.573975740110562</c:v>
                </c:pt>
                <c:pt idx="14">
                  <c:v>37.149581598192725</c:v>
                </c:pt>
                <c:pt idx="15">
                  <c:v>36.725187456274888</c:v>
                </c:pt>
                <c:pt idx="16">
                  <c:v>36.300793314357044</c:v>
                </c:pt>
                <c:pt idx="17">
                  <c:v>35.876399172439207</c:v>
                </c:pt>
                <c:pt idx="18">
                  <c:v>35.452005030521363</c:v>
                </c:pt>
                <c:pt idx="19">
                  <c:v>35.027610888603526</c:v>
                </c:pt>
                <c:pt idx="20">
                  <c:v>34.603216746685689</c:v>
                </c:pt>
                <c:pt idx="21">
                  <c:v>34.178822604767845</c:v>
                </c:pt>
                <c:pt idx="22">
                  <c:v>33.754428462850008</c:v>
                </c:pt>
                <c:pt idx="23">
                  <c:v>33.330034320932171</c:v>
                </c:pt>
                <c:pt idx="24">
                  <c:v>32.905640179014327</c:v>
                </c:pt>
                <c:pt idx="25">
                  <c:v>32.48124603709649</c:v>
                </c:pt>
                <c:pt idx="26">
                  <c:v>32.056851895178653</c:v>
                </c:pt>
                <c:pt idx="27">
                  <c:v>31.632457753260809</c:v>
                </c:pt>
                <c:pt idx="28">
                  <c:v>31.208063611342975</c:v>
                </c:pt>
                <c:pt idx="29">
                  <c:v>30.783669469425131</c:v>
                </c:pt>
                <c:pt idx="30">
                  <c:v>30.359275327507291</c:v>
                </c:pt>
                <c:pt idx="31">
                  <c:v>29.934881185589454</c:v>
                </c:pt>
                <c:pt idx="32">
                  <c:v>29.510487043671613</c:v>
                </c:pt>
                <c:pt idx="33">
                  <c:v>29.086092901753773</c:v>
                </c:pt>
                <c:pt idx="34">
                  <c:v>28.661698759835936</c:v>
                </c:pt>
                <c:pt idx="35">
                  <c:v>28.237304617918092</c:v>
                </c:pt>
                <c:pt idx="36">
                  <c:v>27.812910476000258</c:v>
                </c:pt>
                <c:pt idx="37">
                  <c:v>27.388516334082418</c:v>
                </c:pt>
                <c:pt idx="38">
                  <c:v>26.964122192164574</c:v>
                </c:pt>
                <c:pt idx="39">
                  <c:v>26.539728050246737</c:v>
                </c:pt>
                <c:pt idx="40">
                  <c:v>26.115333908328903</c:v>
                </c:pt>
                <c:pt idx="41">
                  <c:v>25.690939766411056</c:v>
                </c:pt>
                <c:pt idx="42">
                  <c:v>25.266545624493219</c:v>
                </c:pt>
                <c:pt idx="43">
                  <c:v>24.842151482575378</c:v>
                </c:pt>
                <c:pt idx="44">
                  <c:v>24.417757340657541</c:v>
                </c:pt>
                <c:pt idx="45">
                  <c:v>23.993363198739697</c:v>
                </c:pt>
                <c:pt idx="46">
                  <c:v>23.568969056821857</c:v>
                </c:pt>
                <c:pt idx="47">
                  <c:v>23.14457491490402</c:v>
                </c:pt>
                <c:pt idx="48">
                  <c:v>22.720180772986179</c:v>
                </c:pt>
                <c:pt idx="49">
                  <c:v>22.295786631068339</c:v>
                </c:pt>
                <c:pt idx="50">
                  <c:v>21.871392489150494</c:v>
                </c:pt>
                <c:pt idx="51">
                  <c:v>21.446998347232654</c:v>
                </c:pt>
                <c:pt idx="52">
                  <c:v>21.022604205314813</c:v>
                </c:pt>
                <c:pt idx="53">
                  <c:v>20.598210063396969</c:v>
                </c:pt>
                <c:pt idx="54">
                  <c:v>20.173815921479129</c:v>
                </c:pt>
                <c:pt idx="55">
                  <c:v>19.749421779561285</c:v>
                </c:pt>
                <c:pt idx="56">
                  <c:v>19.325027637643444</c:v>
                </c:pt>
                <c:pt idx="57">
                  <c:v>18.900633495725604</c:v>
                </c:pt>
                <c:pt idx="58">
                  <c:v>18.47623935380776</c:v>
                </c:pt>
                <c:pt idx="59">
                  <c:v>18.051845211889919</c:v>
                </c:pt>
                <c:pt idx="60">
                  <c:v>17.627451069972079</c:v>
                </c:pt>
                <c:pt idx="61">
                  <c:v>17.203056928054234</c:v>
                </c:pt>
                <c:pt idx="62">
                  <c:v>16.778662786136394</c:v>
                </c:pt>
                <c:pt idx="63">
                  <c:v>16.35426864421855</c:v>
                </c:pt>
                <c:pt idx="64">
                  <c:v>15.929874502300709</c:v>
                </c:pt>
                <c:pt idx="65">
                  <c:v>15.505480360382867</c:v>
                </c:pt>
                <c:pt idx="66">
                  <c:v>15.081086218465023</c:v>
                </c:pt>
                <c:pt idx="67">
                  <c:v>14.656692076547184</c:v>
                </c:pt>
                <c:pt idx="68">
                  <c:v>14.232297934629342</c:v>
                </c:pt>
                <c:pt idx="69">
                  <c:v>13.807903792711498</c:v>
                </c:pt>
                <c:pt idx="70">
                  <c:v>13.383509650793657</c:v>
                </c:pt>
                <c:pt idx="71">
                  <c:v>12.959115508875815</c:v>
                </c:pt>
                <c:pt idx="72">
                  <c:v>12.534721366957973</c:v>
                </c:pt>
                <c:pt idx="73">
                  <c:v>12.110327225040132</c:v>
                </c:pt>
                <c:pt idx="74">
                  <c:v>11.68593308312229</c:v>
                </c:pt>
                <c:pt idx="75">
                  <c:v>11.261538941204448</c:v>
                </c:pt>
                <c:pt idx="76">
                  <c:v>10.837144799286607</c:v>
                </c:pt>
                <c:pt idx="77">
                  <c:v>10.412750657368765</c:v>
                </c:pt>
                <c:pt idx="78">
                  <c:v>9.9883565154509242</c:v>
                </c:pt>
                <c:pt idx="79">
                  <c:v>9.5639623735330836</c:v>
                </c:pt>
                <c:pt idx="80">
                  <c:v>9.1395682316152431</c:v>
                </c:pt>
                <c:pt idx="81">
                  <c:v>8.7151740896974026</c:v>
                </c:pt>
                <c:pt idx="82">
                  <c:v>8.2907799477795621</c:v>
                </c:pt>
                <c:pt idx="83">
                  <c:v>7.8663858058617206</c:v>
                </c:pt>
                <c:pt idx="84">
                  <c:v>7.441991663943881</c:v>
                </c:pt>
                <c:pt idx="85">
                  <c:v>7.0175975220260387</c:v>
                </c:pt>
                <c:pt idx="86">
                  <c:v>6.5932033801081991</c:v>
                </c:pt>
                <c:pt idx="87">
                  <c:v>6.1688092381903585</c:v>
                </c:pt>
                <c:pt idx="88">
                  <c:v>5.7444150962725171</c:v>
                </c:pt>
                <c:pt idx="89">
                  <c:v>5.3200209543546757</c:v>
                </c:pt>
                <c:pt idx="90">
                  <c:v>4.8956268124368352</c:v>
                </c:pt>
                <c:pt idx="91">
                  <c:v>4.4712326705189946</c:v>
                </c:pt>
                <c:pt idx="92">
                  <c:v>4.0468385286011541</c:v>
                </c:pt>
                <c:pt idx="93">
                  <c:v>3.6224443866833127</c:v>
                </c:pt>
                <c:pt idx="94">
                  <c:v>3.1980502447654717</c:v>
                </c:pt>
                <c:pt idx="95">
                  <c:v>2.7736561028476312</c:v>
                </c:pt>
                <c:pt idx="96">
                  <c:v>2.3492619609297902</c:v>
                </c:pt>
                <c:pt idx="97">
                  <c:v>1.9248678190119497</c:v>
                </c:pt>
                <c:pt idx="98">
                  <c:v>1.5004736770941089</c:v>
                </c:pt>
                <c:pt idx="99">
                  <c:v>1.076079535176268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70C2-4486-8042-C842F3C01778}"/>
            </c:ext>
          </c:extLst>
        </c:ser>
        <c:ser>
          <c:idx val="89"/>
          <c:order val="89"/>
          <c:tx>
            <c:strRef>
              <c:f>'3D - 1 (2)'!$H$93</c:f>
              <c:strCache>
                <c:ptCount val="1"/>
                <c:pt idx="0">
                  <c:v>45000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(2)'!$I$93:$DD$93</c:f>
              <c:numCache>
                <c:formatCode>0.00</c:formatCode>
                <c:ptCount val="100"/>
                <c:pt idx="0">
                  <c:v>43.182476711144851</c:v>
                </c:pt>
                <c:pt idx="1">
                  <c:v>42.757096388477855</c:v>
                </c:pt>
                <c:pt idx="2">
                  <c:v>42.331716065810845</c:v>
                </c:pt>
                <c:pt idx="3">
                  <c:v>41.906335743143842</c:v>
                </c:pt>
                <c:pt idx="4">
                  <c:v>41.480955420476839</c:v>
                </c:pt>
                <c:pt idx="5">
                  <c:v>41.055575097809843</c:v>
                </c:pt>
                <c:pt idx="6">
                  <c:v>40.630194775142833</c:v>
                </c:pt>
                <c:pt idx="7">
                  <c:v>40.20481445247583</c:v>
                </c:pt>
                <c:pt idx="8">
                  <c:v>39.779434129808827</c:v>
                </c:pt>
                <c:pt idx="9">
                  <c:v>39.354053807141831</c:v>
                </c:pt>
                <c:pt idx="10">
                  <c:v>38.928673484474821</c:v>
                </c:pt>
                <c:pt idx="11">
                  <c:v>38.503293161807818</c:v>
                </c:pt>
                <c:pt idx="12">
                  <c:v>38.077912839140822</c:v>
                </c:pt>
                <c:pt idx="13">
                  <c:v>37.652532516473819</c:v>
                </c:pt>
                <c:pt idx="14">
                  <c:v>37.227152193806809</c:v>
                </c:pt>
                <c:pt idx="15">
                  <c:v>36.801771871139806</c:v>
                </c:pt>
                <c:pt idx="16">
                  <c:v>36.37639154847281</c:v>
                </c:pt>
                <c:pt idx="17">
                  <c:v>35.951011225805807</c:v>
                </c:pt>
                <c:pt idx="18">
                  <c:v>35.525630903138797</c:v>
                </c:pt>
                <c:pt idx="19">
                  <c:v>35.100250580471794</c:v>
                </c:pt>
                <c:pt idx="20">
                  <c:v>34.674870257804798</c:v>
                </c:pt>
                <c:pt idx="21">
                  <c:v>34.249489935137795</c:v>
                </c:pt>
                <c:pt idx="22">
                  <c:v>33.824109612470785</c:v>
                </c:pt>
                <c:pt idx="23">
                  <c:v>33.398729289803782</c:v>
                </c:pt>
                <c:pt idx="24">
                  <c:v>32.973348967136786</c:v>
                </c:pt>
                <c:pt idx="25">
                  <c:v>32.547968644469783</c:v>
                </c:pt>
                <c:pt idx="26">
                  <c:v>32.122588321802773</c:v>
                </c:pt>
                <c:pt idx="27">
                  <c:v>31.69720799913577</c:v>
                </c:pt>
                <c:pt idx="28">
                  <c:v>31.271827676468771</c:v>
                </c:pt>
                <c:pt idx="29">
                  <c:v>30.846447353801768</c:v>
                </c:pt>
                <c:pt idx="30">
                  <c:v>30.421067031134765</c:v>
                </c:pt>
                <c:pt idx="31">
                  <c:v>29.995686708467758</c:v>
                </c:pt>
                <c:pt idx="32">
                  <c:v>29.570306385800759</c:v>
                </c:pt>
                <c:pt idx="33">
                  <c:v>29.144926063133756</c:v>
                </c:pt>
                <c:pt idx="34">
                  <c:v>28.719545740466753</c:v>
                </c:pt>
                <c:pt idx="35">
                  <c:v>28.294165417799746</c:v>
                </c:pt>
                <c:pt idx="36">
                  <c:v>27.868785095132747</c:v>
                </c:pt>
                <c:pt idx="37">
                  <c:v>27.443404772465744</c:v>
                </c:pt>
                <c:pt idx="38">
                  <c:v>27.018024449798737</c:v>
                </c:pt>
                <c:pt idx="39">
                  <c:v>26.592644127131731</c:v>
                </c:pt>
                <c:pt idx="40">
                  <c:v>26.167263804464731</c:v>
                </c:pt>
                <c:pt idx="41">
                  <c:v>25.741883481797725</c:v>
                </c:pt>
                <c:pt idx="42">
                  <c:v>25.316503159130722</c:v>
                </c:pt>
                <c:pt idx="43">
                  <c:v>24.891122836463722</c:v>
                </c:pt>
                <c:pt idx="44">
                  <c:v>24.465742513796719</c:v>
                </c:pt>
                <c:pt idx="45">
                  <c:v>24.040362191129713</c:v>
                </c:pt>
                <c:pt idx="46">
                  <c:v>23.61498186846271</c:v>
                </c:pt>
                <c:pt idx="47">
                  <c:v>23.189601545795711</c:v>
                </c:pt>
                <c:pt idx="48">
                  <c:v>22.764221223128708</c:v>
                </c:pt>
                <c:pt idx="49">
                  <c:v>22.338840900461697</c:v>
                </c:pt>
                <c:pt idx="50">
                  <c:v>21.913460577794691</c:v>
                </c:pt>
                <c:pt idx="51">
                  <c:v>21.488080255127688</c:v>
                </c:pt>
                <c:pt idx="52">
                  <c:v>21.062699932460685</c:v>
                </c:pt>
                <c:pt idx="53">
                  <c:v>20.637319609793675</c:v>
                </c:pt>
                <c:pt idx="54">
                  <c:v>20.211939287126672</c:v>
                </c:pt>
                <c:pt idx="55">
                  <c:v>19.786558964459665</c:v>
                </c:pt>
                <c:pt idx="56">
                  <c:v>19.361178641792662</c:v>
                </c:pt>
                <c:pt idx="57">
                  <c:v>18.935798319125656</c:v>
                </c:pt>
                <c:pt idx="58">
                  <c:v>18.510417996458649</c:v>
                </c:pt>
                <c:pt idx="59">
                  <c:v>18.085037673791643</c:v>
                </c:pt>
                <c:pt idx="60">
                  <c:v>17.65965735112464</c:v>
                </c:pt>
                <c:pt idx="61">
                  <c:v>17.234277028457633</c:v>
                </c:pt>
                <c:pt idx="62">
                  <c:v>16.808896705790627</c:v>
                </c:pt>
                <c:pt idx="63">
                  <c:v>16.38351638312362</c:v>
                </c:pt>
                <c:pt idx="64">
                  <c:v>15.958136060456615</c:v>
                </c:pt>
                <c:pt idx="65">
                  <c:v>15.532755737789612</c:v>
                </c:pt>
                <c:pt idx="66">
                  <c:v>15.107375415122604</c:v>
                </c:pt>
                <c:pt idx="67">
                  <c:v>14.681995092455601</c:v>
                </c:pt>
                <c:pt idx="68">
                  <c:v>14.256614769788596</c:v>
                </c:pt>
                <c:pt idx="69">
                  <c:v>13.831234447121586</c:v>
                </c:pt>
                <c:pt idx="70">
                  <c:v>13.405854124454581</c:v>
                </c:pt>
                <c:pt idx="71">
                  <c:v>12.980473801787578</c:v>
                </c:pt>
                <c:pt idx="72">
                  <c:v>12.55509347912057</c:v>
                </c:pt>
                <c:pt idx="73">
                  <c:v>12.129713156453567</c:v>
                </c:pt>
                <c:pt idx="74">
                  <c:v>11.704332833786562</c:v>
                </c:pt>
                <c:pt idx="75">
                  <c:v>11.278952511119556</c:v>
                </c:pt>
                <c:pt idx="76">
                  <c:v>10.853572188452551</c:v>
                </c:pt>
                <c:pt idx="77">
                  <c:v>10.428191865785545</c:v>
                </c:pt>
                <c:pt idx="78">
                  <c:v>10.002811543118542</c:v>
                </c:pt>
                <c:pt idx="79">
                  <c:v>9.5774312204515368</c:v>
                </c:pt>
                <c:pt idx="80">
                  <c:v>9.1520508977845321</c:v>
                </c:pt>
                <c:pt idx="81">
                  <c:v>8.7266705751175291</c:v>
                </c:pt>
                <c:pt idx="82">
                  <c:v>8.3012902524505243</c:v>
                </c:pt>
                <c:pt idx="83">
                  <c:v>7.8759099297835204</c:v>
                </c:pt>
                <c:pt idx="84">
                  <c:v>7.4505296071165148</c:v>
                </c:pt>
                <c:pt idx="85">
                  <c:v>7.0251492844495109</c:v>
                </c:pt>
                <c:pt idx="86">
                  <c:v>6.5997689617825062</c:v>
                </c:pt>
                <c:pt idx="87">
                  <c:v>6.1743886391155032</c:v>
                </c:pt>
                <c:pt idx="88">
                  <c:v>5.7490083164484975</c:v>
                </c:pt>
                <c:pt idx="89">
                  <c:v>5.3236279937814928</c:v>
                </c:pt>
                <c:pt idx="90">
                  <c:v>4.898247671114488</c:v>
                </c:pt>
                <c:pt idx="91">
                  <c:v>4.472867348447485</c:v>
                </c:pt>
                <c:pt idx="92">
                  <c:v>4.0474870257804794</c:v>
                </c:pt>
                <c:pt idx="93">
                  <c:v>3.6221067031134755</c:v>
                </c:pt>
                <c:pt idx="94">
                  <c:v>3.1967263804464712</c:v>
                </c:pt>
                <c:pt idx="95">
                  <c:v>2.7713460577794664</c:v>
                </c:pt>
                <c:pt idx="96">
                  <c:v>2.3459657351124621</c:v>
                </c:pt>
                <c:pt idx="97">
                  <c:v>1.920585412445458</c:v>
                </c:pt>
                <c:pt idx="98">
                  <c:v>1.495205089778453</c:v>
                </c:pt>
                <c:pt idx="99">
                  <c:v>1.0698247671114487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9-70C2-4486-8042-C842F3C01778}"/>
            </c:ext>
          </c:extLst>
        </c:ser>
        <c:ser>
          <c:idx val="90"/>
          <c:order val="90"/>
          <c:tx>
            <c:strRef>
              <c:f>'3D - 1 (2)'!$H$94</c:f>
              <c:strCache>
                <c:ptCount val="1"/>
                <c:pt idx="0">
                  <c:v>45500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(2)'!$I$94:$DD$94</c:f>
              <c:numCache>
                <c:formatCode>0.00</c:formatCode>
                <c:ptCount val="100"/>
                <c:pt idx="0">
                  <c:v>43.273148630462998</c:v>
                </c:pt>
                <c:pt idx="1">
                  <c:v>42.846790770532003</c:v>
                </c:pt>
                <c:pt idx="2">
                  <c:v>42.420432910600994</c:v>
                </c:pt>
                <c:pt idx="3">
                  <c:v>41.994075050669991</c:v>
                </c:pt>
                <c:pt idx="4">
                  <c:v>41.567717190738989</c:v>
                </c:pt>
                <c:pt idx="5">
                  <c:v>41.141359330807994</c:v>
                </c:pt>
                <c:pt idx="6">
                  <c:v>40.715001470876985</c:v>
                </c:pt>
                <c:pt idx="7">
                  <c:v>40.288643610945982</c:v>
                </c:pt>
                <c:pt idx="8">
                  <c:v>39.86228575101498</c:v>
                </c:pt>
                <c:pt idx="9">
                  <c:v>39.435927891083978</c:v>
                </c:pt>
                <c:pt idx="10">
                  <c:v>39.009570031152975</c:v>
                </c:pt>
                <c:pt idx="11">
                  <c:v>38.583212171221973</c:v>
                </c:pt>
                <c:pt idx="12">
                  <c:v>38.156854311290978</c:v>
                </c:pt>
                <c:pt idx="13">
                  <c:v>37.730496451359969</c:v>
                </c:pt>
                <c:pt idx="14">
                  <c:v>37.304138591428966</c:v>
                </c:pt>
                <c:pt idx="15">
                  <c:v>36.877780731497964</c:v>
                </c:pt>
                <c:pt idx="16">
                  <c:v>36.451422871566962</c:v>
                </c:pt>
                <c:pt idx="17">
                  <c:v>36.025065011635959</c:v>
                </c:pt>
                <c:pt idx="18">
                  <c:v>35.598707151704957</c:v>
                </c:pt>
                <c:pt idx="19">
                  <c:v>35.172349291773948</c:v>
                </c:pt>
                <c:pt idx="20">
                  <c:v>34.745991431842953</c:v>
                </c:pt>
                <c:pt idx="21">
                  <c:v>34.319633571911943</c:v>
                </c:pt>
                <c:pt idx="22">
                  <c:v>33.893275711980948</c:v>
                </c:pt>
                <c:pt idx="23">
                  <c:v>33.466917852049939</c:v>
                </c:pt>
                <c:pt idx="24">
                  <c:v>33.040559992118936</c:v>
                </c:pt>
                <c:pt idx="25">
                  <c:v>32.614202132187934</c:v>
                </c:pt>
                <c:pt idx="26">
                  <c:v>32.187844272256932</c:v>
                </c:pt>
                <c:pt idx="27">
                  <c:v>31.76148641232593</c:v>
                </c:pt>
                <c:pt idx="28">
                  <c:v>31.335128552394931</c:v>
                </c:pt>
                <c:pt idx="29">
                  <c:v>30.908770692463925</c:v>
                </c:pt>
                <c:pt idx="30">
                  <c:v>30.482412832532923</c:v>
                </c:pt>
                <c:pt idx="31">
                  <c:v>30.056054972601917</c:v>
                </c:pt>
                <c:pt idx="32">
                  <c:v>29.629697112670922</c:v>
                </c:pt>
                <c:pt idx="33">
                  <c:v>29.203339252739916</c:v>
                </c:pt>
                <c:pt idx="34">
                  <c:v>28.77698139280891</c:v>
                </c:pt>
                <c:pt idx="35">
                  <c:v>28.350623532877908</c:v>
                </c:pt>
                <c:pt idx="36">
                  <c:v>27.924265672946905</c:v>
                </c:pt>
                <c:pt idx="37">
                  <c:v>27.497907813015907</c:v>
                </c:pt>
                <c:pt idx="38">
                  <c:v>27.071549953084901</c:v>
                </c:pt>
                <c:pt idx="39">
                  <c:v>26.645192093153895</c:v>
                </c:pt>
                <c:pt idx="40">
                  <c:v>26.218834233222896</c:v>
                </c:pt>
                <c:pt idx="41">
                  <c:v>25.79247637329189</c:v>
                </c:pt>
                <c:pt idx="42">
                  <c:v>25.366118513360892</c:v>
                </c:pt>
                <c:pt idx="43">
                  <c:v>24.939760653429889</c:v>
                </c:pt>
                <c:pt idx="44">
                  <c:v>24.513402793498884</c:v>
                </c:pt>
                <c:pt idx="45">
                  <c:v>24.087044933567881</c:v>
                </c:pt>
                <c:pt idx="46">
                  <c:v>23.660687073636883</c:v>
                </c:pt>
                <c:pt idx="47">
                  <c:v>23.234329213705877</c:v>
                </c:pt>
                <c:pt idx="48">
                  <c:v>22.807971353774871</c:v>
                </c:pt>
                <c:pt idx="49">
                  <c:v>22.381613493843869</c:v>
                </c:pt>
                <c:pt idx="50">
                  <c:v>21.955255633912863</c:v>
                </c:pt>
                <c:pt idx="51">
                  <c:v>21.528897773981861</c:v>
                </c:pt>
                <c:pt idx="52">
                  <c:v>21.102539914050855</c:v>
                </c:pt>
                <c:pt idx="53">
                  <c:v>20.676182054119849</c:v>
                </c:pt>
                <c:pt idx="54">
                  <c:v>20.249824194188843</c:v>
                </c:pt>
                <c:pt idx="55">
                  <c:v>19.823466334257837</c:v>
                </c:pt>
                <c:pt idx="56">
                  <c:v>19.397108474326831</c:v>
                </c:pt>
                <c:pt idx="57">
                  <c:v>18.970750614395829</c:v>
                </c:pt>
                <c:pt idx="58">
                  <c:v>18.544392754464823</c:v>
                </c:pt>
                <c:pt idx="59">
                  <c:v>18.118034894533817</c:v>
                </c:pt>
                <c:pt idx="60">
                  <c:v>17.691677034602812</c:v>
                </c:pt>
                <c:pt idx="61">
                  <c:v>17.265319174671806</c:v>
                </c:pt>
                <c:pt idx="62">
                  <c:v>16.838961314740803</c:v>
                </c:pt>
                <c:pt idx="63">
                  <c:v>16.412603454809798</c:v>
                </c:pt>
                <c:pt idx="64">
                  <c:v>15.986245594878792</c:v>
                </c:pt>
                <c:pt idx="65">
                  <c:v>15.559887734947788</c:v>
                </c:pt>
                <c:pt idx="66">
                  <c:v>15.133529875016782</c:v>
                </c:pt>
                <c:pt idx="67">
                  <c:v>14.707172015085778</c:v>
                </c:pt>
                <c:pt idx="68">
                  <c:v>14.280814155154772</c:v>
                </c:pt>
                <c:pt idx="69">
                  <c:v>13.854456295223766</c:v>
                </c:pt>
                <c:pt idx="70">
                  <c:v>13.428098435292762</c:v>
                </c:pt>
                <c:pt idx="71">
                  <c:v>13.001740575361756</c:v>
                </c:pt>
                <c:pt idx="72">
                  <c:v>12.57538271543075</c:v>
                </c:pt>
                <c:pt idx="73">
                  <c:v>12.149024855499745</c:v>
                </c:pt>
                <c:pt idx="74">
                  <c:v>11.722666995568744</c:v>
                </c:pt>
                <c:pt idx="75">
                  <c:v>11.296309135637737</c:v>
                </c:pt>
                <c:pt idx="76">
                  <c:v>10.869951275706732</c:v>
                </c:pt>
                <c:pt idx="77">
                  <c:v>10.443593415775728</c:v>
                </c:pt>
                <c:pt idx="78">
                  <c:v>10.017235555844724</c:v>
                </c:pt>
                <c:pt idx="79">
                  <c:v>9.5908776959137203</c:v>
                </c:pt>
                <c:pt idx="80">
                  <c:v>9.1645198359827162</c:v>
                </c:pt>
                <c:pt idx="81">
                  <c:v>8.7381619760517122</c:v>
                </c:pt>
                <c:pt idx="82">
                  <c:v>8.3118041161207099</c:v>
                </c:pt>
                <c:pt idx="83">
                  <c:v>7.8854462561897058</c:v>
                </c:pt>
                <c:pt idx="84">
                  <c:v>7.4590883962587009</c:v>
                </c:pt>
                <c:pt idx="85">
                  <c:v>7.0327305363276977</c:v>
                </c:pt>
                <c:pt idx="86">
                  <c:v>6.6063726763966928</c:v>
                </c:pt>
                <c:pt idx="87">
                  <c:v>6.1800148164656905</c:v>
                </c:pt>
                <c:pt idx="88">
                  <c:v>5.7536569565346847</c:v>
                </c:pt>
                <c:pt idx="89">
                  <c:v>5.3272990966036806</c:v>
                </c:pt>
                <c:pt idx="90">
                  <c:v>4.9009412366726766</c:v>
                </c:pt>
                <c:pt idx="91">
                  <c:v>4.4745833767416734</c:v>
                </c:pt>
                <c:pt idx="92">
                  <c:v>4.0482255168106693</c:v>
                </c:pt>
                <c:pt idx="93">
                  <c:v>3.6218676568796648</c:v>
                </c:pt>
                <c:pt idx="94">
                  <c:v>3.1955097969486608</c:v>
                </c:pt>
                <c:pt idx="95">
                  <c:v>2.7691519370176572</c:v>
                </c:pt>
                <c:pt idx="96">
                  <c:v>2.3427940770866531</c:v>
                </c:pt>
                <c:pt idx="97">
                  <c:v>1.9164362171556495</c:v>
                </c:pt>
                <c:pt idx="98">
                  <c:v>1.4900783572246452</c:v>
                </c:pt>
                <c:pt idx="99">
                  <c:v>1.0637204972936414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70C2-4486-8042-C842F3C01778}"/>
            </c:ext>
          </c:extLst>
        </c:ser>
        <c:ser>
          <c:idx val="91"/>
          <c:order val="91"/>
          <c:tx>
            <c:strRef>
              <c:f>'3D - 1 (2)'!$H$95</c:f>
              <c:strCache>
                <c:ptCount val="1"/>
                <c:pt idx="0">
                  <c:v>46000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(2)'!$I$95:$DD$95</c:f>
              <c:numCache>
                <c:formatCode>0.00</c:formatCode>
                <c:ptCount val="100"/>
                <c:pt idx="0">
                  <c:v>43.363127103954831</c:v>
                </c:pt>
                <c:pt idx="1">
                  <c:v>42.935800180741374</c:v>
                </c:pt>
                <c:pt idx="2">
                  <c:v>42.508473257527918</c:v>
                </c:pt>
                <c:pt idx="3">
                  <c:v>42.081146334314454</c:v>
                </c:pt>
                <c:pt idx="4">
                  <c:v>41.65381941110099</c:v>
                </c:pt>
                <c:pt idx="5">
                  <c:v>41.226492487887533</c:v>
                </c:pt>
                <c:pt idx="6">
                  <c:v>40.79916556467407</c:v>
                </c:pt>
                <c:pt idx="7">
                  <c:v>40.371838641460613</c:v>
                </c:pt>
                <c:pt idx="8">
                  <c:v>39.944511718247149</c:v>
                </c:pt>
                <c:pt idx="9">
                  <c:v>39.517184795033693</c:v>
                </c:pt>
                <c:pt idx="10">
                  <c:v>39.089857871820229</c:v>
                </c:pt>
                <c:pt idx="11">
                  <c:v>38.662530948606772</c:v>
                </c:pt>
                <c:pt idx="12">
                  <c:v>38.235204025393308</c:v>
                </c:pt>
                <c:pt idx="13">
                  <c:v>37.807877102179845</c:v>
                </c:pt>
                <c:pt idx="14">
                  <c:v>37.380550178966388</c:v>
                </c:pt>
                <c:pt idx="15">
                  <c:v>36.953223255752924</c:v>
                </c:pt>
                <c:pt idx="16">
                  <c:v>36.525896332539475</c:v>
                </c:pt>
                <c:pt idx="17">
                  <c:v>36.098569409326011</c:v>
                </c:pt>
                <c:pt idx="18">
                  <c:v>35.671242486112547</c:v>
                </c:pt>
                <c:pt idx="19">
                  <c:v>35.243915562899083</c:v>
                </c:pt>
                <c:pt idx="20">
                  <c:v>34.816588639685634</c:v>
                </c:pt>
                <c:pt idx="21">
                  <c:v>34.38926171647217</c:v>
                </c:pt>
                <c:pt idx="22">
                  <c:v>33.961934793258706</c:v>
                </c:pt>
                <c:pt idx="23">
                  <c:v>33.534607870045242</c:v>
                </c:pt>
                <c:pt idx="24">
                  <c:v>33.107280946831786</c:v>
                </c:pt>
                <c:pt idx="25">
                  <c:v>32.679954023618329</c:v>
                </c:pt>
                <c:pt idx="26">
                  <c:v>32.252627100404865</c:v>
                </c:pt>
                <c:pt idx="27">
                  <c:v>31.825300177191398</c:v>
                </c:pt>
                <c:pt idx="28">
                  <c:v>31.397973253977945</c:v>
                </c:pt>
                <c:pt idx="29">
                  <c:v>30.970646330764481</c:v>
                </c:pt>
                <c:pt idx="30">
                  <c:v>30.543319407551024</c:v>
                </c:pt>
                <c:pt idx="31">
                  <c:v>30.115992484337561</c:v>
                </c:pt>
                <c:pt idx="32">
                  <c:v>29.688665561124104</c:v>
                </c:pt>
                <c:pt idx="33">
                  <c:v>29.26133863791064</c:v>
                </c:pt>
                <c:pt idx="34">
                  <c:v>28.834011714697176</c:v>
                </c:pt>
                <c:pt idx="35">
                  <c:v>28.40668479148372</c:v>
                </c:pt>
                <c:pt idx="36">
                  <c:v>27.97935786827026</c:v>
                </c:pt>
                <c:pt idx="37">
                  <c:v>27.552030945056803</c:v>
                </c:pt>
                <c:pt idx="38">
                  <c:v>27.124704021843339</c:v>
                </c:pt>
                <c:pt idx="39">
                  <c:v>26.697377098629879</c:v>
                </c:pt>
                <c:pt idx="40">
                  <c:v>26.270050175416419</c:v>
                </c:pt>
                <c:pt idx="41">
                  <c:v>25.842723252202955</c:v>
                </c:pt>
                <c:pt idx="42">
                  <c:v>25.415396328989498</c:v>
                </c:pt>
                <c:pt idx="43">
                  <c:v>24.988069405776038</c:v>
                </c:pt>
                <c:pt idx="44">
                  <c:v>24.560742482562574</c:v>
                </c:pt>
                <c:pt idx="45">
                  <c:v>24.133415559349118</c:v>
                </c:pt>
                <c:pt idx="46">
                  <c:v>23.706088636135657</c:v>
                </c:pt>
                <c:pt idx="47">
                  <c:v>23.278761712922197</c:v>
                </c:pt>
                <c:pt idx="48">
                  <c:v>22.851434789708733</c:v>
                </c:pt>
                <c:pt idx="49">
                  <c:v>22.424107866495273</c:v>
                </c:pt>
                <c:pt idx="50">
                  <c:v>21.996780943281806</c:v>
                </c:pt>
                <c:pt idx="51">
                  <c:v>21.569454020068346</c:v>
                </c:pt>
                <c:pt idx="52">
                  <c:v>21.142127096854885</c:v>
                </c:pt>
                <c:pt idx="53">
                  <c:v>20.714800173641422</c:v>
                </c:pt>
                <c:pt idx="54">
                  <c:v>20.287473250427958</c:v>
                </c:pt>
                <c:pt idx="55">
                  <c:v>19.860146327214494</c:v>
                </c:pt>
                <c:pt idx="56">
                  <c:v>19.43281940400103</c:v>
                </c:pt>
                <c:pt idx="57">
                  <c:v>19.00549248078757</c:v>
                </c:pt>
                <c:pt idx="58">
                  <c:v>18.578165557574106</c:v>
                </c:pt>
                <c:pt idx="59">
                  <c:v>18.150838634360642</c:v>
                </c:pt>
                <c:pt idx="60">
                  <c:v>17.723511711147182</c:v>
                </c:pt>
                <c:pt idx="61">
                  <c:v>17.296184787933718</c:v>
                </c:pt>
                <c:pt idx="62">
                  <c:v>16.868857864720255</c:v>
                </c:pt>
                <c:pt idx="63">
                  <c:v>16.441530941506791</c:v>
                </c:pt>
                <c:pt idx="64">
                  <c:v>16.014204018293327</c:v>
                </c:pt>
                <c:pt idx="65">
                  <c:v>15.586877095079867</c:v>
                </c:pt>
                <c:pt idx="66">
                  <c:v>15.159550171866403</c:v>
                </c:pt>
                <c:pt idx="67">
                  <c:v>14.732223248652941</c:v>
                </c:pt>
                <c:pt idx="68">
                  <c:v>14.304896325439477</c:v>
                </c:pt>
                <c:pt idx="69">
                  <c:v>13.877569402226014</c:v>
                </c:pt>
                <c:pt idx="70">
                  <c:v>13.450242479012553</c:v>
                </c:pt>
                <c:pt idx="71">
                  <c:v>13.02291555579909</c:v>
                </c:pt>
                <c:pt idx="72">
                  <c:v>12.595588632585626</c:v>
                </c:pt>
                <c:pt idx="73">
                  <c:v>12.168261709372164</c:v>
                </c:pt>
                <c:pt idx="74">
                  <c:v>11.7409347861587</c:v>
                </c:pt>
                <c:pt idx="75">
                  <c:v>11.313607862945238</c:v>
                </c:pt>
                <c:pt idx="76">
                  <c:v>10.886280939731776</c:v>
                </c:pt>
                <c:pt idx="77">
                  <c:v>10.458954016518314</c:v>
                </c:pt>
                <c:pt idx="78">
                  <c:v>10.031627093304852</c:v>
                </c:pt>
                <c:pt idx="79">
                  <c:v>9.6043001700913901</c:v>
                </c:pt>
                <c:pt idx="80">
                  <c:v>9.1769732468779299</c:v>
                </c:pt>
                <c:pt idx="81">
                  <c:v>8.7496463236644679</c:v>
                </c:pt>
                <c:pt idx="82">
                  <c:v>8.3223194004510077</c:v>
                </c:pt>
                <c:pt idx="83">
                  <c:v>7.8949924772375439</c:v>
                </c:pt>
                <c:pt idx="84">
                  <c:v>7.4676655540240828</c:v>
                </c:pt>
                <c:pt idx="85">
                  <c:v>7.0403386308106217</c:v>
                </c:pt>
                <c:pt idx="86">
                  <c:v>6.6130117075971588</c:v>
                </c:pt>
                <c:pt idx="87">
                  <c:v>6.1856847843836977</c:v>
                </c:pt>
                <c:pt idx="88">
                  <c:v>5.7583578611702366</c:v>
                </c:pt>
                <c:pt idx="89">
                  <c:v>5.3310309379567737</c:v>
                </c:pt>
                <c:pt idx="90">
                  <c:v>4.9037040147433126</c:v>
                </c:pt>
                <c:pt idx="91">
                  <c:v>4.4763770915298515</c:v>
                </c:pt>
                <c:pt idx="92">
                  <c:v>4.0490501683163895</c:v>
                </c:pt>
                <c:pt idx="93">
                  <c:v>3.6217232451029275</c:v>
                </c:pt>
                <c:pt idx="94">
                  <c:v>3.194396321889466</c:v>
                </c:pt>
                <c:pt idx="95">
                  <c:v>2.767069398676004</c:v>
                </c:pt>
                <c:pt idx="96">
                  <c:v>2.3397424754625424</c:v>
                </c:pt>
                <c:pt idx="97">
                  <c:v>1.9124155522490809</c:v>
                </c:pt>
                <c:pt idx="98">
                  <c:v>1.4850886290356189</c:v>
                </c:pt>
                <c:pt idx="99">
                  <c:v>1.0577617058221573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B-70C2-4486-8042-C842F3C01778}"/>
            </c:ext>
          </c:extLst>
        </c:ser>
        <c:ser>
          <c:idx val="92"/>
          <c:order val="92"/>
          <c:tx>
            <c:strRef>
              <c:f>'3D - 1 (2)'!$H$96</c:f>
              <c:strCache>
                <c:ptCount val="1"/>
                <c:pt idx="0">
                  <c:v>46500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(2)'!$I$96:$DD$96</c:f>
              <c:numCache>
                <c:formatCode>0.00</c:formatCode>
                <c:ptCount val="100"/>
                <c:pt idx="0">
                  <c:v>43.452423603504819</c:v>
                </c:pt>
                <c:pt idx="1">
                  <c:v>43.02413592660956</c:v>
                </c:pt>
                <c:pt idx="2">
                  <c:v>42.595848249714294</c:v>
                </c:pt>
                <c:pt idx="3">
                  <c:v>42.167560572819028</c:v>
                </c:pt>
                <c:pt idx="4">
                  <c:v>41.739272895923769</c:v>
                </c:pt>
                <c:pt idx="5">
                  <c:v>41.31098521902851</c:v>
                </c:pt>
                <c:pt idx="6">
                  <c:v>40.882697542133243</c:v>
                </c:pt>
                <c:pt idx="7">
                  <c:v>40.454409865237984</c:v>
                </c:pt>
                <c:pt idx="8">
                  <c:v>40.026122188342718</c:v>
                </c:pt>
                <c:pt idx="9">
                  <c:v>39.597834511447459</c:v>
                </c:pt>
                <c:pt idx="10">
                  <c:v>39.169546834552193</c:v>
                </c:pt>
                <c:pt idx="11">
                  <c:v>38.741259157656934</c:v>
                </c:pt>
                <c:pt idx="12">
                  <c:v>38.312971480761675</c:v>
                </c:pt>
                <c:pt idx="13">
                  <c:v>37.884683803866409</c:v>
                </c:pt>
                <c:pt idx="14">
                  <c:v>37.45639612697115</c:v>
                </c:pt>
                <c:pt idx="15">
                  <c:v>37.028108450075884</c:v>
                </c:pt>
                <c:pt idx="16">
                  <c:v>36.599820773180625</c:v>
                </c:pt>
                <c:pt idx="17">
                  <c:v>36.171533096285359</c:v>
                </c:pt>
                <c:pt idx="18">
                  <c:v>35.743245419390099</c:v>
                </c:pt>
                <c:pt idx="19">
                  <c:v>35.314957742494833</c:v>
                </c:pt>
                <c:pt idx="20">
                  <c:v>34.886670065599574</c:v>
                </c:pt>
                <c:pt idx="21">
                  <c:v>34.458382388704308</c:v>
                </c:pt>
                <c:pt idx="22">
                  <c:v>34.030094711809049</c:v>
                </c:pt>
                <c:pt idx="23">
                  <c:v>33.601807034913783</c:v>
                </c:pt>
                <c:pt idx="24">
                  <c:v>33.173519358018531</c:v>
                </c:pt>
                <c:pt idx="25">
                  <c:v>32.745231681123265</c:v>
                </c:pt>
                <c:pt idx="26">
                  <c:v>32.316944004227999</c:v>
                </c:pt>
                <c:pt idx="27">
                  <c:v>31.888656327332736</c:v>
                </c:pt>
                <c:pt idx="28">
                  <c:v>31.460368650437477</c:v>
                </c:pt>
                <c:pt idx="29">
                  <c:v>31.032080973542215</c:v>
                </c:pt>
                <c:pt idx="30">
                  <c:v>30.603793296646952</c:v>
                </c:pt>
                <c:pt idx="31">
                  <c:v>30.175505619751686</c:v>
                </c:pt>
                <c:pt idx="32">
                  <c:v>29.747217942856427</c:v>
                </c:pt>
                <c:pt idx="33">
                  <c:v>29.318930265961164</c:v>
                </c:pt>
                <c:pt idx="34">
                  <c:v>28.890642589065902</c:v>
                </c:pt>
                <c:pt idx="35">
                  <c:v>28.462354912170639</c:v>
                </c:pt>
                <c:pt idx="36">
                  <c:v>28.034067235275383</c:v>
                </c:pt>
                <c:pt idx="37">
                  <c:v>27.605779558380114</c:v>
                </c:pt>
                <c:pt idx="38">
                  <c:v>27.177491881484851</c:v>
                </c:pt>
                <c:pt idx="39">
                  <c:v>26.749204204589589</c:v>
                </c:pt>
                <c:pt idx="40">
                  <c:v>26.320916527694333</c:v>
                </c:pt>
                <c:pt idx="41">
                  <c:v>25.892628850799071</c:v>
                </c:pt>
                <c:pt idx="42">
                  <c:v>25.464341173903801</c:v>
                </c:pt>
                <c:pt idx="43">
                  <c:v>25.036053497008545</c:v>
                </c:pt>
                <c:pt idx="44">
                  <c:v>24.607765820113283</c:v>
                </c:pt>
                <c:pt idx="45">
                  <c:v>24.17947814321802</c:v>
                </c:pt>
                <c:pt idx="46">
                  <c:v>23.751190466322758</c:v>
                </c:pt>
                <c:pt idx="47">
                  <c:v>23.322902789427495</c:v>
                </c:pt>
                <c:pt idx="48">
                  <c:v>22.894615112532232</c:v>
                </c:pt>
                <c:pt idx="49">
                  <c:v>22.466327435636966</c:v>
                </c:pt>
                <c:pt idx="50">
                  <c:v>22.0380397587417</c:v>
                </c:pt>
                <c:pt idx="51">
                  <c:v>21.609752081846434</c:v>
                </c:pt>
                <c:pt idx="52">
                  <c:v>21.181464404951171</c:v>
                </c:pt>
                <c:pt idx="53">
                  <c:v>20.753176728055905</c:v>
                </c:pt>
                <c:pt idx="54">
                  <c:v>20.324889051160643</c:v>
                </c:pt>
                <c:pt idx="55">
                  <c:v>19.896601374265376</c:v>
                </c:pt>
                <c:pt idx="56">
                  <c:v>19.468313697370114</c:v>
                </c:pt>
                <c:pt idx="57">
                  <c:v>19.040026020474851</c:v>
                </c:pt>
                <c:pt idx="58">
                  <c:v>18.611738343579582</c:v>
                </c:pt>
                <c:pt idx="59">
                  <c:v>18.183450666684319</c:v>
                </c:pt>
                <c:pt idx="60">
                  <c:v>17.755162989789053</c:v>
                </c:pt>
                <c:pt idx="61">
                  <c:v>17.32687531289379</c:v>
                </c:pt>
                <c:pt idx="62">
                  <c:v>16.898587635998524</c:v>
                </c:pt>
                <c:pt idx="63">
                  <c:v>16.470299959103258</c:v>
                </c:pt>
                <c:pt idx="64">
                  <c:v>16.042012282207995</c:v>
                </c:pt>
                <c:pt idx="65">
                  <c:v>15.613724605312731</c:v>
                </c:pt>
                <c:pt idx="66">
                  <c:v>15.185436928417463</c:v>
                </c:pt>
                <c:pt idx="67">
                  <c:v>14.7571492515222</c:v>
                </c:pt>
                <c:pt idx="68">
                  <c:v>14.328861574626938</c:v>
                </c:pt>
                <c:pt idx="69">
                  <c:v>13.90057389773167</c:v>
                </c:pt>
                <c:pt idx="70">
                  <c:v>13.472286220836407</c:v>
                </c:pt>
                <c:pt idx="71">
                  <c:v>13.043998543941143</c:v>
                </c:pt>
                <c:pt idx="72">
                  <c:v>12.615710867045879</c:v>
                </c:pt>
                <c:pt idx="73">
                  <c:v>12.187423190150612</c:v>
                </c:pt>
                <c:pt idx="74">
                  <c:v>11.759135513255348</c:v>
                </c:pt>
                <c:pt idx="75">
                  <c:v>11.330847836360086</c:v>
                </c:pt>
                <c:pt idx="76">
                  <c:v>10.902560159464819</c:v>
                </c:pt>
                <c:pt idx="77">
                  <c:v>10.474272482569557</c:v>
                </c:pt>
                <c:pt idx="78">
                  <c:v>10.045984805674292</c:v>
                </c:pt>
                <c:pt idx="79">
                  <c:v>9.617697128779028</c:v>
                </c:pt>
                <c:pt idx="80">
                  <c:v>9.1894094518837637</c:v>
                </c:pt>
                <c:pt idx="81">
                  <c:v>8.7611217749885029</c:v>
                </c:pt>
                <c:pt idx="82">
                  <c:v>8.3328340980932385</c:v>
                </c:pt>
                <c:pt idx="83">
                  <c:v>7.904546421197975</c:v>
                </c:pt>
                <c:pt idx="84">
                  <c:v>7.4762587443027115</c:v>
                </c:pt>
                <c:pt idx="85">
                  <c:v>7.0479710674074472</c:v>
                </c:pt>
                <c:pt idx="86">
                  <c:v>6.6196833905121846</c:v>
                </c:pt>
                <c:pt idx="87">
                  <c:v>6.1913957136169211</c:v>
                </c:pt>
                <c:pt idx="88">
                  <c:v>5.7631080367216576</c:v>
                </c:pt>
                <c:pt idx="89">
                  <c:v>5.3348203598263932</c:v>
                </c:pt>
                <c:pt idx="90">
                  <c:v>4.9065326829311298</c:v>
                </c:pt>
                <c:pt idx="91">
                  <c:v>4.4782450060358672</c:v>
                </c:pt>
                <c:pt idx="92">
                  <c:v>4.0499573291406028</c:v>
                </c:pt>
                <c:pt idx="93">
                  <c:v>3.6216696522453398</c:v>
                </c:pt>
                <c:pt idx="94">
                  <c:v>3.1933819753500758</c:v>
                </c:pt>
                <c:pt idx="95">
                  <c:v>2.7650942984548119</c:v>
                </c:pt>
                <c:pt idx="96">
                  <c:v>2.3368066215595489</c:v>
                </c:pt>
                <c:pt idx="97">
                  <c:v>1.9085189446642856</c:v>
                </c:pt>
                <c:pt idx="98">
                  <c:v>1.4802312677690217</c:v>
                </c:pt>
                <c:pt idx="99">
                  <c:v>1.0519435908737582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C-70C2-4486-8042-C842F3C01778}"/>
            </c:ext>
          </c:extLst>
        </c:ser>
        <c:ser>
          <c:idx val="93"/>
          <c:order val="93"/>
          <c:tx>
            <c:strRef>
              <c:f>'3D - 1 (2)'!$H$97</c:f>
              <c:strCache>
                <c:ptCount val="1"/>
                <c:pt idx="0">
                  <c:v>47000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(2)'!$I$97:$DD$97</c:f>
              <c:numCache>
                <c:formatCode>0.00</c:formatCode>
                <c:ptCount val="100"/>
                <c:pt idx="0">
                  <c:v>43.541049320852991</c:v>
                </c:pt>
                <c:pt idx="1">
                  <c:v>43.111809040410421</c:v>
                </c:pt>
                <c:pt idx="2">
                  <c:v>42.682568759967843</c:v>
                </c:pt>
                <c:pt idx="3">
                  <c:v>42.253328479525273</c:v>
                </c:pt>
                <c:pt idx="4">
                  <c:v>41.824088199082702</c:v>
                </c:pt>
                <c:pt idx="5">
                  <c:v>41.394847918640131</c:v>
                </c:pt>
                <c:pt idx="6">
                  <c:v>40.965607638197561</c:v>
                </c:pt>
                <c:pt idx="7">
                  <c:v>40.536367357754983</c:v>
                </c:pt>
                <c:pt idx="8">
                  <c:v>40.10712707731242</c:v>
                </c:pt>
                <c:pt idx="9">
                  <c:v>39.677886796869849</c:v>
                </c:pt>
                <c:pt idx="10">
                  <c:v>39.248646516427272</c:v>
                </c:pt>
                <c:pt idx="11">
                  <c:v>38.819406235984701</c:v>
                </c:pt>
                <c:pt idx="12">
                  <c:v>38.390165955542138</c:v>
                </c:pt>
                <c:pt idx="13">
                  <c:v>37.96092567509956</c:v>
                </c:pt>
                <c:pt idx="14">
                  <c:v>37.531685394656989</c:v>
                </c:pt>
                <c:pt idx="15">
                  <c:v>37.102445114214412</c:v>
                </c:pt>
                <c:pt idx="16">
                  <c:v>36.673204833771848</c:v>
                </c:pt>
                <c:pt idx="17">
                  <c:v>36.243964553329278</c:v>
                </c:pt>
                <c:pt idx="18">
                  <c:v>35.8147242728867</c:v>
                </c:pt>
                <c:pt idx="19">
                  <c:v>35.385483992444129</c:v>
                </c:pt>
                <c:pt idx="20">
                  <c:v>34.956243712001566</c:v>
                </c:pt>
                <c:pt idx="21">
                  <c:v>34.527003431558988</c:v>
                </c:pt>
                <c:pt idx="22">
                  <c:v>34.097763151116418</c:v>
                </c:pt>
                <c:pt idx="23">
                  <c:v>33.66852287067384</c:v>
                </c:pt>
                <c:pt idx="24">
                  <c:v>33.239282590231277</c:v>
                </c:pt>
                <c:pt idx="25">
                  <c:v>32.810042309788706</c:v>
                </c:pt>
                <c:pt idx="26">
                  <c:v>32.380802029346128</c:v>
                </c:pt>
                <c:pt idx="27">
                  <c:v>31.951561748903558</c:v>
                </c:pt>
                <c:pt idx="28">
                  <c:v>31.522321468460994</c:v>
                </c:pt>
                <c:pt idx="29">
                  <c:v>31.09308118801842</c:v>
                </c:pt>
                <c:pt idx="30">
                  <c:v>30.663840907575846</c:v>
                </c:pt>
                <c:pt idx="31">
                  <c:v>30.234600627133272</c:v>
                </c:pt>
                <c:pt idx="32">
                  <c:v>29.805360346690708</c:v>
                </c:pt>
                <c:pt idx="33">
                  <c:v>29.376120066248134</c:v>
                </c:pt>
                <c:pt idx="34">
                  <c:v>28.94687978580556</c:v>
                </c:pt>
                <c:pt idx="35">
                  <c:v>28.517639505362986</c:v>
                </c:pt>
                <c:pt idx="36">
                  <c:v>28.088399224920423</c:v>
                </c:pt>
                <c:pt idx="37">
                  <c:v>27.659158944477849</c:v>
                </c:pt>
                <c:pt idx="38">
                  <c:v>27.229918664035274</c:v>
                </c:pt>
                <c:pt idx="39">
                  <c:v>26.8006783835927</c:v>
                </c:pt>
                <c:pt idx="40">
                  <c:v>26.37143810315013</c:v>
                </c:pt>
                <c:pt idx="41">
                  <c:v>25.942197822707563</c:v>
                </c:pt>
                <c:pt idx="42">
                  <c:v>25.512957542264989</c:v>
                </c:pt>
                <c:pt idx="43">
                  <c:v>25.083717261822418</c:v>
                </c:pt>
                <c:pt idx="44">
                  <c:v>24.654476981379844</c:v>
                </c:pt>
                <c:pt idx="45">
                  <c:v>24.225236700937277</c:v>
                </c:pt>
                <c:pt idx="46">
                  <c:v>23.795996420494703</c:v>
                </c:pt>
                <c:pt idx="47">
                  <c:v>23.366756140052132</c:v>
                </c:pt>
                <c:pt idx="48">
                  <c:v>22.937515859609558</c:v>
                </c:pt>
                <c:pt idx="49">
                  <c:v>22.508275579166984</c:v>
                </c:pt>
                <c:pt idx="50">
                  <c:v>22.07903529872441</c:v>
                </c:pt>
                <c:pt idx="51">
                  <c:v>21.649795018281836</c:v>
                </c:pt>
                <c:pt idx="52">
                  <c:v>21.220554737839262</c:v>
                </c:pt>
                <c:pt idx="53">
                  <c:v>20.791314457396691</c:v>
                </c:pt>
                <c:pt idx="54">
                  <c:v>20.362074176954117</c:v>
                </c:pt>
                <c:pt idx="55">
                  <c:v>19.932833896511539</c:v>
                </c:pt>
                <c:pt idx="56">
                  <c:v>19.503593616068969</c:v>
                </c:pt>
                <c:pt idx="57">
                  <c:v>19.074353335626395</c:v>
                </c:pt>
                <c:pt idx="58">
                  <c:v>18.64511305518382</c:v>
                </c:pt>
                <c:pt idx="59">
                  <c:v>18.215872774741246</c:v>
                </c:pt>
                <c:pt idx="60">
                  <c:v>17.786632494298672</c:v>
                </c:pt>
                <c:pt idx="61">
                  <c:v>17.357392213856098</c:v>
                </c:pt>
                <c:pt idx="62">
                  <c:v>16.928151933413524</c:v>
                </c:pt>
                <c:pt idx="63">
                  <c:v>16.498911652970946</c:v>
                </c:pt>
                <c:pt idx="64">
                  <c:v>16.069671372528376</c:v>
                </c:pt>
                <c:pt idx="65">
                  <c:v>15.640431092085802</c:v>
                </c:pt>
                <c:pt idx="66">
                  <c:v>15.211190811643228</c:v>
                </c:pt>
                <c:pt idx="67">
                  <c:v>14.781950531200655</c:v>
                </c:pt>
                <c:pt idx="68">
                  <c:v>14.352710250758083</c:v>
                </c:pt>
                <c:pt idx="69">
                  <c:v>13.923469970315507</c:v>
                </c:pt>
                <c:pt idx="70">
                  <c:v>13.494229689872933</c:v>
                </c:pt>
                <c:pt idx="71">
                  <c:v>13.064989409430359</c:v>
                </c:pt>
                <c:pt idx="72">
                  <c:v>12.635749128987785</c:v>
                </c:pt>
                <c:pt idx="73">
                  <c:v>12.20650884854521</c:v>
                </c:pt>
                <c:pt idx="74">
                  <c:v>11.777268568102636</c:v>
                </c:pt>
                <c:pt idx="75">
                  <c:v>11.348028287660062</c:v>
                </c:pt>
                <c:pt idx="76">
                  <c:v>10.91878800721749</c:v>
                </c:pt>
                <c:pt idx="77">
                  <c:v>10.489547726774918</c:v>
                </c:pt>
                <c:pt idx="78">
                  <c:v>10.060307446332345</c:v>
                </c:pt>
                <c:pt idx="79">
                  <c:v>9.6310671658897729</c:v>
                </c:pt>
                <c:pt idx="80">
                  <c:v>9.2018268854471987</c:v>
                </c:pt>
                <c:pt idx="81">
                  <c:v>8.7725866050046282</c:v>
                </c:pt>
                <c:pt idx="82">
                  <c:v>8.3433463245620541</c:v>
                </c:pt>
                <c:pt idx="83">
                  <c:v>7.9141060441194817</c:v>
                </c:pt>
                <c:pt idx="84">
                  <c:v>7.4848657636769085</c:v>
                </c:pt>
                <c:pt idx="85">
                  <c:v>7.0556254832343361</c:v>
                </c:pt>
                <c:pt idx="86">
                  <c:v>6.6263852027917638</c:v>
                </c:pt>
                <c:pt idx="87">
                  <c:v>6.1971449223491906</c:v>
                </c:pt>
                <c:pt idx="88">
                  <c:v>5.7679046419066173</c:v>
                </c:pt>
                <c:pt idx="89">
                  <c:v>5.338664361464045</c:v>
                </c:pt>
                <c:pt idx="90">
                  <c:v>4.9094240810214718</c:v>
                </c:pt>
                <c:pt idx="91">
                  <c:v>4.4801838005788994</c:v>
                </c:pt>
                <c:pt idx="92">
                  <c:v>4.0509435201363271</c:v>
                </c:pt>
                <c:pt idx="93">
                  <c:v>3.6217032396937543</c:v>
                </c:pt>
                <c:pt idx="94">
                  <c:v>3.1924629592511806</c:v>
                </c:pt>
                <c:pt idx="95">
                  <c:v>2.7632226788086083</c:v>
                </c:pt>
                <c:pt idx="96">
                  <c:v>2.3339823983660359</c:v>
                </c:pt>
                <c:pt idx="97">
                  <c:v>1.9047421179234632</c:v>
                </c:pt>
                <c:pt idx="98">
                  <c:v>1.4755018374808901</c:v>
                </c:pt>
                <c:pt idx="99">
                  <c:v>1.0462615570383174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D-70C2-4486-8042-C842F3C01778}"/>
            </c:ext>
          </c:extLst>
        </c:ser>
        <c:ser>
          <c:idx val="94"/>
          <c:order val="94"/>
          <c:tx>
            <c:strRef>
              <c:f>'3D - 1 (2)'!$H$98</c:f>
              <c:strCache>
                <c:ptCount val="1"/>
                <c:pt idx="0">
                  <c:v>47500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(2)'!$I$98:$DD$98</c:f>
              <c:numCache>
                <c:formatCode>0.00</c:formatCode>
                <c:ptCount val="100"/>
                <c:pt idx="0">
                  <c:v>43.62901517621787</c:v>
                </c:pt>
                <c:pt idx="1">
                  <c:v>43.198830287613589</c:v>
                </c:pt>
                <c:pt idx="2">
                  <c:v>42.768645399009309</c:v>
                </c:pt>
                <c:pt idx="3">
                  <c:v>42.338460510405028</c:v>
                </c:pt>
                <c:pt idx="4">
                  <c:v>41.90827562180074</c:v>
                </c:pt>
                <c:pt idx="5">
                  <c:v>41.47809073319646</c:v>
                </c:pt>
                <c:pt idx="6">
                  <c:v>41.047905844592172</c:v>
                </c:pt>
                <c:pt idx="7">
                  <c:v>40.617720955987892</c:v>
                </c:pt>
                <c:pt idx="8">
                  <c:v>40.187536067383611</c:v>
                </c:pt>
                <c:pt idx="9">
                  <c:v>39.757351178779331</c:v>
                </c:pt>
                <c:pt idx="10">
                  <c:v>39.327166290175043</c:v>
                </c:pt>
                <c:pt idx="11">
                  <c:v>38.896981401570756</c:v>
                </c:pt>
                <c:pt idx="12">
                  <c:v>38.466796512966482</c:v>
                </c:pt>
                <c:pt idx="13">
                  <c:v>38.036611624362195</c:v>
                </c:pt>
                <c:pt idx="14">
                  <c:v>37.606426735757914</c:v>
                </c:pt>
                <c:pt idx="15">
                  <c:v>37.176241847153626</c:v>
                </c:pt>
                <c:pt idx="16">
                  <c:v>36.746056958549346</c:v>
                </c:pt>
                <c:pt idx="17">
                  <c:v>36.315872069945065</c:v>
                </c:pt>
                <c:pt idx="18">
                  <c:v>35.885687181340778</c:v>
                </c:pt>
                <c:pt idx="19">
                  <c:v>35.455502292736497</c:v>
                </c:pt>
                <c:pt idx="20">
                  <c:v>35.025317404132217</c:v>
                </c:pt>
                <c:pt idx="21">
                  <c:v>34.595132515527929</c:v>
                </c:pt>
                <c:pt idx="22">
                  <c:v>34.164947626923649</c:v>
                </c:pt>
                <c:pt idx="23">
                  <c:v>33.734762738319361</c:v>
                </c:pt>
                <c:pt idx="24">
                  <c:v>33.304577849715088</c:v>
                </c:pt>
                <c:pt idx="25">
                  <c:v>32.8743929611108</c:v>
                </c:pt>
                <c:pt idx="26">
                  <c:v>32.444208072506513</c:v>
                </c:pt>
                <c:pt idx="27">
                  <c:v>32.014023183902232</c:v>
                </c:pt>
                <c:pt idx="28">
                  <c:v>31.583838295297952</c:v>
                </c:pt>
                <c:pt idx="29">
                  <c:v>31.153653406693667</c:v>
                </c:pt>
                <c:pt idx="30">
                  <c:v>30.723468518089387</c:v>
                </c:pt>
                <c:pt idx="31">
                  <c:v>30.293283629485096</c:v>
                </c:pt>
                <c:pt idx="32">
                  <c:v>29.863098740880819</c:v>
                </c:pt>
                <c:pt idx="33">
                  <c:v>29.432913852276535</c:v>
                </c:pt>
                <c:pt idx="34">
                  <c:v>29.002728963672251</c:v>
                </c:pt>
                <c:pt idx="35">
                  <c:v>28.57254407506797</c:v>
                </c:pt>
                <c:pt idx="36">
                  <c:v>28.14235918646369</c:v>
                </c:pt>
                <c:pt idx="37">
                  <c:v>27.712174297859402</c:v>
                </c:pt>
                <c:pt idx="38">
                  <c:v>27.281989409255118</c:v>
                </c:pt>
                <c:pt idx="39">
                  <c:v>26.851804520650834</c:v>
                </c:pt>
                <c:pt idx="40">
                  <c:v>26.421619632046557</c:v>
                </c:pt>
                <c:pt idx="41">
                  <c:v>25.991434743442273</c:v>
                </c:pt>
                <c:pt idx="42">
                  <c:v>25.561249854837985</c:v>
                </c:pt>
                <c:pt idx="43">
                  <c:v>25.131064966233708</c:v>
                </c:pt>
                <c:pt idx="44">
                  <c:v>24.700880077629417</c:v>
                </c:pt>
                <c:pt idx="45">
                  <c:v>24.27069518902514</c:v>
                </c:pt>
                <c:pt idx="46">
                  <c:v>23.840510300420856</c:v>
                </c:pt>
                <c:pt idx="47">
                  <c:v>23.410325411816572</c:v>
                </c:pt>
                <c:pt idx="48">
                  <c:v>22.980140523212292</c:v>
                </c:pt>
                <c:pt idx="49">
                  <c:v>22.549955634608001</c:v>
                </c:pt>
                <c:pt idx="50">
                  <c:v>22.11977074600372</c:v>
                </c:pt>
                <c:pt idx="51">
                  <c:v>21.689585857399432</c:v>
                </c:pt>
                <c:pt idx="52">
                  <c:v>21.259400968795148</c:v>
                </c:pt>
                <c:pt idx="53">
                  <c:v>20.829216080190861</c:v>
                </c:pt>
                <c:pt idx="54">
                  <c:v>20.399031191586577</c:v>
                </c:pt>
                <c:pt idx="55">
                  <c:v>19.968846302982289</c:v>
                </c:pt>
                <c:pt idx="56">
                  <c:v>19.538661414378005</c:v>
                </c:pt>
                <c:pt idx="57">
                  <c:v>19.108476525773721</c:v>
                </c:pt>
                <c:pt idx="58">
                  <c:v>18.678291637169433</c:v>
                </c:pt>
                <c:pt idx="59">
                  <c:v>18.248106748565149</c:v>
                </c:pt>
                <c:pt idx="60">
                  <c:v>17.817921859960865</c:v>
                </c:pt>
                <c:pt idx="61">
                  <c:v>17.387736971356578</c:v>
                </c:pt>
                <c:pt idx="62">
                  <c:v>16.95755208275229</c:v>
                </c:pt>
                <c:pt idx="63">
                  <c:v>16.527367194148006</c:v>
                </c:pt>
                <c:pt idx="64">
                  <c:v>16.097182305543722</c:v>
                </c:pt>
                <c:pt idx="65">
                  <c:v>15.666997416939436</c:v>
                </c:pt>
                <c:pt idx="66">
                  <c:v>15.236812528335149</c:v>
                </c:pt>
                <c:pt idx="67">
                  <c:v>14.806627639730864</c:v>
                </c:pt>
                <c:pt idx="68">
                  <c:v>14.376442751126582</c:v>
                </c:pt>
                <c:pt idx="69">
                  <c:v>13.946257862522295</c:v>
                </c:pt>
                <c:pt idx="70">
                  <c:v>13.516072973918011</c:v>
                </c:pt>
                <c:pt idx="71">
                  <c:v>13.085888085313723</c:v>
                </c:pt>
                <c:pt idx="72">
                  <c:v>12.655703196709437</c:v>
                </c:pt>
                <c:pt idx="73">
                  <c:v>12.225518308105151</c:v>
                </c:pt>
                <c:pt idx="74">
                  <c:v>11.795333419500867</c:v>
                </c:pt>
                <c:pt idx="75">
                  <c:v>11.365148530896581</c:v>
                </c:pt>
                <c:pt idx="76">
                  <c:v>10.934963642292297</c:v>
                </c:pt>
                <c:pt idx="77">
                  <c:v>10.504778753688013</c:v>
                </c:pt>
                <c:pt idx="78">
                  <c:v>10.074593865083727</c:v>
                </c:pt>
                <c:pt idx="79">
                  <c:v>9.6444089764794434</c:v>
                </c:pt>
                <c:pt idx="80">
                  <c:v>9.2142240878751593</c:v>
                </c:pt>
                <c:pt idx="81">
                  <c:v>8.7840391992708771</c:v>
                </c:pt>
                <c:pt idx="82">
                  <c:v>8.3538543106665912</c:v>
                </c:pt>
                <c:pt idx="83">
                  <c:v>7.9236694220623072</c:v>
                </c:pt>
                <c:pt idx="84">
                  <c:v>7.4934845334580231</c:v>
                </c:pt>
                <c:pt idx="85">
                  <c:v>7.0632996448537382</c:v>
                </c:pt>
                <c:pt idx="86">
                  <c:v>6.6331147562494541</c:v>
                </c:pt>
                <c:pt idx="87">
                  <c:v>6.2029298676451701</c:v>
                </c:pt>
                <c:pt idx="88">
                  <c:v>5.772744979040886</c:v>
                </c:pt>
                <c:pt idx="89">
                  <c:v>5.3425600904366011</c:v>
                </c:pt>
                <c:pt idx="90">
                  <c:v>4.912375201832317</c:v>
                </c:pt>
                <c:pt idx="91">
                  <c:v>4.482190313228033</c:v>
                </c:pt>
                <c:pt idx="92">
                  <c:v>4.052005424623748</c:v>
                </c:pt>
                <c:pt idx="93">
                  <c:v>3.621820536019464</c:v>
                </c:pt>
                <c:pt idx="94">
                  <c:v>3.1916356474151799</c:v>
                </c:pt>
                <c:pt idx="95">
                  <c:v>2.7614507588108954</c:v>
                </c:pt>
                <c:pt idx="96">
                  <c:v>2.3312658702066109</c:v>
                </c:pt>
                <c:pt idx="97">
                  <c:v>1.9010809816023266</c:v>
                </c:pt>
                <c:pt idx="98">
                  <c:v>1.4708960929980421</c:v>
                </c:pt>
                <c:pt idx="99">
                  <c:v>1.0407112043937579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E-70C2-4486-8042-C842F3C01778}"/>
            </c:ext>
          </c:extLst>
        </c:ser>
        <c:ser>
          <c:idx val="95"/>
          <c:order val="95"/>
          <c:tx>
            <c:strRef>
              <c:f>'3D - 1 (2)'!$H$99</c:f>
              <c:strCache>
                <c:ptCount val="1"/>
                <c:pt idx="0">
                  <c:v>48000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(2)'!$I$99:$DD$99</c:f>
              <c:numCache>
                <c:formatCode>0.00</c:formatCode>
                <c:ptCount val="100"/>
                <c:pt idx="0">
                  <c:v>43.716331826622969</c:v>
                </c:pt>
                <c:pt idx="1">
                  <c:v>43.285210175023401</c:v>
                </c:pt>
                <c:pt idx="2">
                  <c:v>42.85408852342384</c:v>
                </c:pt>
                <c:pt idx="3">
                  <c:v>42.422966871824272</c:v>
                </c:pt>
                <c:pt idx="4">
                  <c:v>41.991845220224711</c:v>
                </c:pt>
                <c:pt idx="5">
                  <c:v>41.560723568625157</c:v>
                </c:pt>
                <c:pt idx="6">
                  <c:v>41.129601917025589</c:v>
                </c:pt>
                <c:pt idx="7">
                  <c:v>40.698480265426028</c:v>
                </c:pt>
                <c:pt idx="8">
                  <c:v>40.267358613826467</c:v>
                </c:pt>
                <c:pt idx="9">
                  <c:v>39.836236962226906</c:v>
                </c:pt>
                <c:pt idx="10">
                  <c:v>39.405115310627345</c:v>
                </c:pt>
                <c:pt idx="11">
                  <c:v>38.973993659027776</c:v>
                </c:pt>
                <c:pt idx="12">
                  <c:v>38.542872007428223</c:v>
                </c:pt>
                <c:pt idx="13">
                  <c:v>38.111750355828661</c:v>
                </c:pt>
                <c:pt idx="14">
                  <c:v>37.6806287042291</c:v>
                </c:pt>
                <c:pt idx="15">
                  <c:v>37.249507052629532</c:v>
                </c:pt>
                <c:pt idx="16">
                  <c:v>36.818385401029971</c:v>
                </c:pt>
                <c:pt idx="17">
                  <c:v>36.38726374943041</c:v>
                </c:pt>
                <c:pt idx="18">
                  <c:v>35.956142097830849</c:v>
                </c:pt>
                <c:pt idx="19">
                  <c:v>35.525020446231281</c:v>
                </c:pt>
                <c:pt idx="20">
                  <c:v>35.093898794631727</c:v>
                </c:pt>
                <c:pt idx="21">
                  <c:v>34.662777143032166</c:v>
                </c:pt>
                <c:pt idx="22">
                  <c:v>34.231655491432605</c:v>
                </c:pt>
                <c:pt idx="23">
                  <c:v>33.800533839833037</c:v>
                </c:pt>
                <c:pt idx="24">
                  <c:v>33.369412188233476</c:v>
                </c:pt>
                <c:pt idx="25">
                  <c:v>32.938290536633914</c:v>
                </c:pt>
                <c:pt idx="26">
                  <c:v>32.507168885034353</c:v>
                </c:pt>
                <c:pt idx="27">
                  <c:v>32.076047233434785</c:v>
                </c:pt>
                <c:pt idx="28">
                  <c:v>31.644925581835231</c:v>
                </c:pt>
                <c:pt idx="29">
                  <c:v>31.213803930235667</c:v>
                </c:pt>
                <c:pt idx="30">
                  <c:v>30.782682278636106</c:v>
                </c:pt>
                <c:pt idx="31">
                  <c:v>30.351560627036537</c:v>
                </c:pt>
                <c:pt idx="32">
                  <c:v>29.92043897543698</c:v>
                </c:pt>
                <c:pt idx="33">
                  <c:v>29.489317323837419</c:v>
                </c:pt>
                <c:pt idx="34">
                  <c:v>29.058195672237858</c:v>
                </c:pt>
                <c:pt idx="35">
                  <c:v>28.62707402063829</c:v>
                </c:pt>
                <c:pt idx="36">
                  <c:v>28.195952369038732</c:v>
                </c:pt>
                <c:pt idx="37">
                  <c:v>27.764830717439171</c:v>
                </c:pt>
                <c:pt idx="38">
                  <c:v>27.33370906583961</c:v>
                </c:pt>
                <c:pt idx="39">
                  <c:v>26.902587414240042</c:v>
                </c:pt>
                <c:pt idx="40">
                  <c:v>26.471465762640484</c:v>
                </c:pt>
                <c:pt idx="41">
                  <c:v>26.040344111040923</c:v>
                </c:pt>
                <c:pt idx="42">
                  <c:v>25.609222459441362</c:v>
                </c:pt>
                <c:pt idx="43">
                  <c:v>25.178100807841798</c:v>
                </c:pt>
                <c:pt idx="44">
                  <c:v>24.746979156242237</c:v>
                </c:pt>
                <c:pt idx="45">
                  <c:v>24.315857504642675</c:v>
                </c:pt>
                <c:pt idx="46">
                  <c:v>23.884735853043114</c:v>
                </c:pt>
                <c:pt idx="47">
                  <c:v>23.45361420144355</c:v>
                </c:pt>
                <c:pt idx="48">
                  <c:v>23.022492549843989</c:v>
                </c:pt>
                <c:pt idx="49">
                  <c:v>22.591370898244421</c:v>
                </c:pt>
                <c:pt idx="50">
                  <c:v>22.160249246644856</c:v>
                </c:pt>
                <c:pt idx="51">
                  <c:v>21.729127595045295</c:v>
                </c:pt>
                <c:pt idx="52">
                  <c:v>21.29800594344573</c:v>
                </c:pt>
                <c:pt idx="53">
                  <c:v>20.866884291846166</c:v>
                </c:pt>
                <c:pt idx="54">
                  <c:v>20.435762640246601</c:v>
                </c:pt>
                <c:pt idx="55">
                  <c:v>20.004640988647036</c:v>
                </c:pt>
                <c:pt idx="56">
                  <c:v>19.573519337047472</c:v>
                </c:pt>
                <c:pt idx="57">
                  <c:v>19.142397685447911</c:v>
                </c:pt>
                <c:pt idx="58">
                  <c:v>18.711276033848343</c:v>
                </c:pt>
                <c:pt idx="59">
                  <c:v>18.280154382248782</c:v>
                </c:pt>
                <c:pt idx="60">
                  <c:v>17.849032730649217</c:v>
                </c:pt>
                <c:pt idx="61">
                  <c:v>17.417911079049652</c:v>
                </c:pt>
                <c:pt idx="62">
                  <c:v>16.986789427450088</c:v>
                </c:pt>
                <c:pt idx="63">
                  <c:v>16.55566777585052</c:v>
                </c:pt>
                <c:pt idx="64">
                  <c:v>16.124546124250958</c:v>
                </c:pt>
                <c:pt idx="65">
                  <c:v>15.693424472651394</c:v>
                </c:pt>
                <c:pt idx="66">
                  <c:v>15.262302821051827</c:v>
                </c:pt>
                <c:pt idx="67">
                  <c:v>14.831181169452265</c:v>
                </c:pt>
                <c:pt idx="68">
                  <c:v>14.4000595178527</c:v>
                </c:pt>
                <c:pt idx="69">
                  <c:v>13.968937866253135</c:v>
                </c:pt>
                <c:pt idx="70">
                  <c:v>13.537816214653571</c:v>
                </c:pt>
                <c:pt idx="71">
                  <c:v>13.106694563054006</c:v>
                </c:pt>
                <c:pt idx="72">
                  <c:v>12.675572911454442</c:v>
                </c:pt>
                <c:pt idx="73">
                  <c:v>12.244451259854879</c:v>
                </c:pt>
                <c:pt idx="74">
                  <c:v>11.813329608255314</c:v>
                </c:pt>
                <c:pt idx="75">
                  <c:v>11.382207956655749</c:v>
                </c:pt>
                <c:pt idx="76">
                  <c:v>10.951086305056185</c:v>
                </c:pt>
                <c:pt idx="77">
                  <c:v>10.519964653456622</c:v>
                </c:pt>
                <c:pt idx="78">
                  <c:v>10.088843001857057</c:v>
                </c:pt>
                <c:pt idx="79">
                  <c:v>9.6577213502574946</c:v>
                </c:pt>
                <c:pt idx="80">
                  <c:v>9.2265996986579317</c:v>
                </c:pt>
                <c:pt idx="81">
                  <c:v>8.7954780470583689</c:v>
                </c:pt>
                <c:pt idx="82">
                  <c:v>8.364356395458806</c:v>
                </c:pt>
                <c:pt idx="83">
                  <c:v>7.9332347438592432</c:v>
                </c:pt>
                <c:pt idx="84">
                  <c:v>7.5021130922596795</c:v>
                </c:pt>
                <c:pt idx="85">
                  <c:v>7.0709914406601166</c:v>
                </c:pt>
                <c:pt idx="86">
                  <c:v>6.6398697890605529</c:v>
                </c:pt>
                <c:pt idx="87">
                  <c:v>6.2087481374609901</c:v>
                </c:pt>
                <c:pt idx="88">
                  <c:v>5.7776264858614255</c:v>
                </c:pt>
                <c:pt idx="89">
                  <c:v>5.3465048342618626</c:v>
                </c:pt>
                <c:pt idx="90">
                  <c:v>4.9153831826622989</c:v>
                </c:pt>
                <c:pt idx="91">
                  <c:v>4.4842615310627361</c:v>
                </c:pt>
                <c:pt idx="92">
                  <c:v>4.0531398794631732</c:v>
                </c:pt>
                <c:pt idx="93">
                  <c:v>3.6220182278636099</c:v>
                </c:pt>
                <c:pt idx="94">
                  <c:v>3.1908965762640462</c:v>
                </c:pt>
                <c:pt idx="95">
                  <c:v>2.7597749246644829</c:v>
                </c:pt>
                <c:pt idx="96">
                  <c:v>2.3286532730649201</c:v>
                </c:pt>
                <c:pt idx="97">
                  <c:v>1.8975316214653566</c:v>
                </c:pt>
                <c:pt idx="98">
                  <c:v>1.4664099698657931</c:v>
                </c:pt>
                <c:pt idx="99">
                  <c:v>1.0352883182662298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F-70C2-4486-8042-C842F3C01778}"/>
            </c:ext>
          </c:extLst>
        </c:ser>
        <c:ser>
          <c:idx val="96"/>
          <c:order val="96"/>
          <c:tx>
            <c:strRef>
              <c:f>'3D - 1 (2)'!$H$100</c:f>
              <c:strCache>
                <c:ptCount val="1"/>
                <c:pt idx="0">
                  <c:v>48500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(2)'!$I$100:$DD$100</c:f>
              <c:numCache>
                <c:formatCode>0.00</c:formatCode>
                <c:ptCount val="100"/>
                <c:pt idx="0">
                  <c:v>43.803009673935158</c:v>
                </c:pt>
                <c:pt idx="1">
                  <c:v>43.370958958639122</c:v>
                </c:pt>
                <c:pt idx="2">
                  <c:v>42.938908243343064</c:v>
                </c:pt>
                <c:pt idx="3">
                  <c:v>42.506857528047014</c:v>
                </c:pt>
                <c:pt idx="4">
                  <c:v>42.074806812750957</c:v>
                </c:pt>
                <c:pt idx="5">
                  <c:v>41.642756097454907</c:v>
                </c:pt>
                <c:pt idx="6">
                  <c:v>41.210705382158856</c:v>
                </c:pt>
                <c:pt idx="7">
                  <c:v>40.778654666862806</c:v>
                </c:pt>
                <c:pt idx="8">
                  <c:v>40.346603951566749</c:v>
                </c:pt>
                <c:pt idx="9">
                  <c:v>39.914553236270706</c:v>
                </c:pt>
                <c:pt idx="10">
                  <c:v>39.482502520974649</c:v>
                </c:pt>
                <c:pt idx="11">
                  <c:v>39.050451805678591</c:v>
                </c:pt>
                <c:pt idx="12">
                  <c:v>38.618401090382548</c:v>
                </c:pt>
                <c:pt idx="13">
                  <c:v>38.186350375086498</c:v>
                </c:pt>
                <c:pt idx="14">
                  <c:v>37.754299659790441</c:v>
                </c:pt>
                <c:pt idx="15">
                  <c:v>37.32224894449439</c:v>
                </c:pt>
                <c:pt idx="16">
                  <c:v>36.890198229198347</c:v>
                </c:pt>
                <c:pt idx="17">
                  <c:v>36.45814751390229</c:v>
                </c:pt>
                <c:pt idx="18">
                  <c:v>36.026096798606233</c:v>
                </c:pt>
                <c:pt idx="19">
                  <c:v>35.594046083310182</c:v>
                </c:pt>
                <c:pt idx="20">
                  <c:v>35.161995368014132</c:v>
                </c:pt>
                <c:pt idx="21">
                  <c:v>34.729944652718082</c:v>
                </c:pt>
                <c:pt idx="22">
                  <c:v>34.297893937422032</c:v>
                </c:pt>
                <c:pt idx="23">
                  <c:v>33.865843222125974</c:v>
                </c:pt>
                <c:pt idx="24">
                  <c:v>33.433792506829924</c:v>
                </c:pt>
                <c:pt idx="25">
                  <c:v>33.001741791533874</c:v>
                </c:pt>
                <c:pt idx="26">
                  <c:v>32.569691076237824</c:v>
                </c:pt>
                <c:pt idx="27">
                  <c:v>32.137640360941766</c:v>
                </c:pt>
                <c:pt idx="28">
                  <c:v>31.70558964564572</c:v>
                </c:pt>
                <c:pt idx="29">
                  <c:v>31.273538930349666</c:v>
                </c:pt>
                <c:pt idx="30">
                  <c:v>30.841488215053616</c:v>
                </c:pt>
                <c:pt idx="31">
                  <c:v>30.409437499757562</c:v>
                </c:pt>
                <c:pt idx="32">
                  <c:v>29.977386784461515</c:v>
                </c:pt>
                <c:pt idx="33">
                  <c:v>29.545336069165462</c:v>
                </c:pt>
                <c:pt idx="34">
                  <c:v>29.113285353869408</c:v>
                </c:pt>
                <c:pt idx="35">
                  <c:v>28.681234638573358</c:v>
                </c:pt>
                <c:pt idx="36">
                  <c:v>28.249183923277307</c:v>
                </c:pt>
                <c:pt idx="37">
                  <c:v>27.817133207981254</c:v>
                </c:pt>
                <c:pt idx="38">
                  <c:v>27.3850824926852</c:v>
                </c:pt>
                <c:pt idx="39">
                  <c:v>26.95303177738915</c:v>
                </c:pt>
                <c:pt idx="40">
                  <c:v>26.520981062093103</c:v>
                </c:pt>
                <c:pt idx="41">
                  <c:v>26.088930346797049</c:v>
                </c:pt>
                <c:pt idx="42">
                  <c:v>25.656879631500992</c:v>
                </c:pt>
                <c:pt idx="43">
                  <c:v>25.224828916204945</c:v>
                </c:pt>
                <c:pt idx="44">
                  <c:v>24.792778200908892</c:v>
                </c:pt>
                <c:pt idx="45">
                  <c:v>24.360727485612841</c:v>
                </c:pt>
                <c:pt idx="46">
                  <c:v>23.928676770316788</c:v>
                </c:pt>
                <c:pt idx="47">
                  <c:v>23.496626055020737</c:v>
                </c:pt>
                <c:pt idx="48">
                  <c:v>23.064575339724684</c:v>
                </c:pt>
                <c:pt idx="49">
                  <c:v>22.63252462442863</c:v>
                </c:pt>
                <c:pt idx="50">
                  <c:v>22.200473909132576</c:v>
                </c:pt>
                <c:pt idx="51">
                  <c:v>21.768423193836522</c:v>
                </c:pt>
                <c:pt idx="52">
                  <c:v>21.336372478540468</c:v>
                </c:pt>
                <c:pt idx="53">
                  <c:v>20.904321763244411</c:v>
                </c:pt>
                <c:pt idx="54">
                  <c:v>20.472271047948361</c:v>
                </c:pt>
                <c:pt idx="55">
                  <c:v>20.040220332652304</c:v>
                </c:pt>
                <c:pt idx="56">
                  <c:v>19.60816961735625</c:v>
                </c:pt>
                <c:pt idx="57">
                  <c:v>19.1761189020602</c:v>
                </c:pt>
                <c:pt idx="58">
                  <c:v>18.744068186764142</c:v>
                </c:pt>
                <c:pt idx="59">
                  <c:v>18.312017471468089</c:v>
                </c:pt>
                <c:pt idx="60">
                  <c:v>17.879966756172035</c:v>
                </c:pt>
                <c:pt idx="61">
                  <c:v>17.447916040875981</c:v>
                </c:pt>
                <c:pt idx="62">
                  <c:v>17.015865325579927</c:v>
                </c:pt>
                <c:pt idx="63">
                  <c:v>16.58381461028387</c:v>
                </c:pt>
                <c:pt idx="64">
                  <c:v>16.15176389498782</c:v>
                </c:pt>
                <c:pt idx="65">
                  <c:v>15.719713179691764</c:v>
                </c:pt>
                <c:pt idx="66">
                  <c:v>15.287662464395709</c:v>
                </c:pt>
                <c:pt idx="67">
                  <c:v>14.855611749099657</c:v>
                </c:pt>
                <c:pt idx="68">
                  <c:v>14.423561033803603</c:v>
                </c:pt>
                <c:pt idx="69">
                  <c:v>13.991510318507546</c:v>
                </c:pt>
                <c:pt idx="70">
                  <c:v>13.559459603211494</c:v>
                </c:pt>
                <c:pt idx="71">
                  <c:v>13.127408887915438</c:v>
                </c:pt>
                <c:pt idx="72">
                  <c:v>12.695358172619384</c:v>
                </c:pt>
                <c:pt idx="73">
                  <c:v>12.26330745732333</c:v>
                </c:pt>
                <c:pt idx="74">
                  <c:v>11.831256742027277</c:v>
                </c:pt>
                <c:pt idx="75">
                  <c:v>11.399206026731223</c:v>
                </c:pt>
                <c:pt idx="76">
                  <c:v>10.967155311435167</c:v>
                </c:pt>
                <c:pt idx="77">
                  <c:v>10.535104596139115</c:v>
                </c:pt>
                <c:pt idx="78">
                  <c:v>10.103053880843063</c:v>
                </c:pt>
                <c:pt idx="79">
                  <c:v>9.6710031655470097</c:v>
                </c:pt>
                <c:pt idx="80">
                  <c:v>9.2389524502509559</c:v>
                </c:pt>
                <c:pt idx="81">
                  <c:v>8.8069017349549039</c:v>
                </c:pt>
                <c:pt idx="82">
                  <c:v>8.3748510196588519</c:v>
                </c:pt>
                <c:pt idx="83">
                  <c:v>7.942800304362799</c:v>
                </c:pt>
                <c:pt idx="84">
                  <c:v>7.5107495890667453</c:v>
                </c:pt>
                <c:pt idx="85">
                  <c:v>7.0786988737706924</c:v>
                </c:pt>
                <c:pt idx="86">
                  <c:v>6.6466481584746395</c:v>
                </c:pt>
                <c:pt idx="87">
                  <c:v>6.2145974431785866</c:v>
                </c:pt>
                <c:pt idx="88">
                  <c:v>5.7825467278825329</c:v>
                </c:pt>
                <c:pt idx="89">
                  <c:v>5.35049601258648</c:v>
                </c:pt>
                <c:pt idx="90">
                  <c:v>4.9184452972904262</c:v>
                </c:pt>
                <c:pt idx="91">
                  <c:v>4.4863945819943742</c:v>
                </c:pt>
                <c:pt idx="92">
                  <c:v>4.0543438666983205</c:v>
                </c:pt>
                <c:pt idx="93">
                  <c:v>3.622293151402268</c:v>
                </c:pt>
                <c:pt idx="94">
                  <c:v>3.1902424361062147</c:v>
                </c:pt>
                <c:pt idx="95">
                  <c:v>2.7581917208101618</c:v>
                </c:pt>
                <c:pt idx="96">
                  <c:v>2.326141005514109</c:v>
                </c:pt>
                <c:pt idx="97">
                  <c:v>1.8940902902180561</c:v>
                </c:pt>
                <c:pt idx="98">
                  <c:v>1.462039574922003</c:v>
                </c:pt>
                <c:pt idx="99">
                  <c:v>1.0299888596259499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0-70C2-4486-8042-C842F3C01778}"/>
            </c:ext>
          </c:extLst>
        </c:ser>
        <c:ser>
          <c:idx val="97"/>
          <c:order val="97"/>
          <c:tx>
            <c:strRef>
              <c:f>'3D - 1 (2)'!$H$101</c:f>
              <c:strCache>
                <c:ptCount val="1"/>
                <c:pt idx="0">
                  <c:v>49000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(2)'!$I$101:$DD$101</c:f>
              <c:numCache>
                <c:formatCode>0.00</c:formatCode>
                <c:ptCount val="100"/>
                <c:pt idx="0">
                  <c:v>43.889058872625704</c:v>
                </c:pt>
                <c:pt idx="1">
                  <c:v>43.456086651246395</c:v>
                </c:pt>
                <c:pt idx="2">
                  <c:v>43.023114429867078</c:v>
                </c:pt>
                <c:pt idx="3">
                  <c:v>42.590142208487755</c:v>
                </c:pt>
                <c:pt idx="4">
                  <c:v>42.157169987108432</c:v>
                </c:pt>
                <c:pt idx="5">
                  <c:v>41.724197765729123</c:v>
                </c:pt>
                <c:pt idx="6">
                  <c:v>41.291225544349807</c:v>
                </c:pt>
                <c:pt idx="7">
                  <c:v>40.858253322970491</c:v>
                </c:pt>
                <c:pt idx="8">
                  <c:v>40.425281101591167</c:v>
                </c:pt>
                <c:pt idx="9">
                  <c:v>39.992308880211851</c:v>
                </c:pt>
                <c:pt idx="10">
                  <c:v>39.559336658832535</c:v>
                </c:pt>
                <c:pt idx="11">
                  <c:v>39.126364437453219</c:v>
                </c:pt>
                <c:pt idx="12">
                  <c:v>38.693392216073903</c:v>
                </c:pt>
                <c:pt idx="13">
                  <c:v>38.260419994694587</c:v>
                </c:pt>
                <c:pt idx="14">
                  <c:v>37.827447773315264</c:v>
                </c:pt>
                <c:pt idx="15">
                  <c:v>37.394475551935948</c:v>
                </c:pt>
                <c:pt idx="16">
                  <c:v>36.961503330556631</c:v>
                </c:pt>
                <c:pt idx="17">
                  <c:v>36.528531109177315</c:v>
                </c:pt>
                <c:pt idx="18">
                  <c:v>36.095558887797999</c:v>
                </c:pt>
                <c:pt idx="19">
                  <c:v>35.662586666418676</c:v>
                </c:pt>
                <c:pt idx="20">
                  <c:v>35.229614445039367</c:v>
                </c:pt>
                <c:pt idx="21">
                  <c:v>34.796642223660044</c:v>
                </c:pt>
                <c:pt idx="22">
                  <c:v>34.363670002280728</c:v>
                </c:pt>
                <c:pt idx="23">
                  <c:v>33.930697780901411</c:v>
                </c:pt>
                <c:pt idx="24">
                  <c:v>33.497725559522095</c:v>
                </c:pt>
                <c:pt idx="25">
                  <c:v>33.064753338142779</c:v>
                </c:pt>
                <c:pt idx="26">
                  <c:v>32.631781116763456</c:v>
                </c:pt>
                <c:pt idx="27">
                  <c:v>32.19880889538414</c:v>
                </c:pt>
                <c:pt idx="28">
                  <c:v>31.765836674004827</c:v>
                </c:pt>
                <c:pt idx="29">
                  <c:v>31.332864452625508</c:v>
                </c:pt>
                <c:pt idx="30">
                  <c:v>30.899892231246191</c:v>
                </c:pt>
                <c:pt idx="31">
                  <c:v>30.466920009866872</c:v>
                </c:pt>
                <c:pt idx="32">
                  <c:v>30.033947788487556</c:v>
                </c:pt>
                <c:pt idx="33">
                  <c:v>29.60097556710824</c:v>
                </c:pt>
                <c:pt idx="34">
                  <c:v>29.16800334572892</c:v>
                </c:pt>
                <c:pt idx="35">
                  <c:v>28.735031124349604</c:v>
                </c:pt>
                <c:pt idx="36">
                  <c:v>28.302058902970288</c:v>
                </c:pt>
                <c:pt idx="37">
                  <c:v>27.869086681590968</c:v>
                </c:pt>
                <c:pt idx="38">
                  <c:v>27.436114460211652</c:v>
                </c:pt>
                <c:pt idx="39">
                  <c:v>27.003142238832332</c:v>
                </c:pt>
                <c:pt idx="40">
                  <c:v>26.57017001745302</c:v>
                </c:pt>
                <c:pt idx="41">
                  <c:v>26.1371977960737</c:v>
                </c:pt>
                <c:pt idx="42">
                  <c:v>25.70422557469438</c:v>
                </c:pt>
                <c:pt idx="43">
                  <c:v>25.271253353315064</c:v>
                </c:pt>
                <c:pt idx="44">
                  <c:v>24.838281131935748</c:v>
                </c:pt>
                <c:pt idx="45">
                  <c:v>24.405308910556432</c:v>
                </c:pt>
                <c:pt idx="46">
                  <c:v>23.972336689177112</c:v>
                </c:pt>
                <c:pt idx="47">
                  <c:v>23.539364467797796</c:v>
                </c:pt>
                <c:pt idx="48">
                  <c:v>23.106392246418476</c:v>
                </c:pt>
                <c:pt idx="49">
                  <c:v>22.67342002503916</c:v>
                </c:pt>
                <c:pt idx="50">
                  <c:v>22.240447803659833</c:v>
                </c:pt>
                <c:pt idx="51">
                  <c:v>21.807475582280521</c:v>
                </c:pt>
                <c:pt idx="52">
                  <c:v>21.374503360901198</c:v>
                </c:pt>
                <c:pt idx="53">
                  <c:v>20.941531139521878</c:v>
                </c:pt>
                <c:pt idx="54">
                  <c:v>20.508558918142558</c:v>
                </c:pt>
                <c:pt idx="55">
                  <c:v>20.075586696763239</c:v>
                </c:pt>
                <c:pt idx="56">
                  <c:v>19.642614475383919</c:v>
                </c:pt>
                <c:pt idx="57">
                  <c:v>19.209642254004599</c:v>
                </c:pt>
                <c:pt idx="58">
                  <c:v>18.77667003262528</c:v>
                </c:pt>
                <c:pt idx="59">
                  <c:v>18.34369781124596</c:v>
                </c:pt>
                <c:pt idx="60">
                  <c:v>17.91072558986664</c:v>
                </c:pt>
                <c:pt idx="61">
                  <c:v>17.477753368487321</c:v>
                </c:pt>
                <c:pt idx="62">
                  <c:v>17.044781147108001</c:v>
                </c:pt>
                <c:pt idx="63">
                  <c:v>16.611808925728681</c:v>
                </c:pt>
                <c:pt idx="64">
                  <c:v>16.178836704349358</c:v>
                </c:pt>
                <c:pt idx="65">
                  <c:v>15.745864482970042</c:v>
                </c:pt>
                <c:pt idx="66">
                  <c:v>15.31289226159072</c:v>
                </c:pt>
                <c:pt idx="67">
                  <c:v>14.879920040211401</c:v>
                </c:pt>
                <c:pt idx="68">
                  <c:v>14.446947818832083</c:v>
                </c:pt>
                <c:pt idx="69">
                  <c:v>14.013975597452761</c:v>
                </c:pt>
                <c:pt idx="70">
                  <c:v>13.581003376073442</c:v>
                </c:pt>
                <c:pt idx="71">
                  <c:v>13.148031154694122</c:v>
                </c:pt>
                <c:pt idx="72">
                  <c:v>12.715058933314801</c:v>
                </c:pt>
                <c:pt idx="73">
                  <c:v>12.282086711935483</c:v>
                </c:pt>
                <c:pt idx="74">
                  <c:v>11.849114490556163</c:v>
                </c:pt>
                <c:pt idx="75">
                  <c:v>11.416142269176841</c:v>
                </c:pt>
                <c:pt idx="76">
                  <c:v>10.983170047797524</c:v>
                </c:pt>
                <c:pt idx="77">
                  <c:v>10.550197826418206</c:v>
                </c:pt>
                <c:pt idx="78">
                  <c:v>10.117225605038886</c:v>
                </c:pt>
                <c:pt idx="79">
                  <c:v>9.6842533836595681</c:v>
                </c:pt>
                <c:pt idx="80">
                  <c:v>9.2512811622802502</c:v>
                </c:pt>
                <c:pt idx="81">
                  <c:v>8.8183089409009323</c:v>
                </c:pt>
                <c:pt idx="82">
                  <c:v>8.3853367195216144</c:v>
                </c:pt>
                <c:pt idx="83">
                  <c:v>7.9523644981422947</c:v>
                </c:pt>
                <c:pt idx="84">
                  <c:v>7.5193922767629759</c:v>
                </c:pt>
                <c:pt idx="85">
                  <c:v>7.0864200553836572</c:v>
                </c:pt>
                <c:pt idx="86">
                  <c:v>6.6534478340043384</c:v>
                </c:pt>
                <c:pt idx="87">
                  <c:v>6.2204756126250196</c:v>
                </c:pt>
                <c:pt idx="88">
                  <c:v>5.7875033912457008</c:v>
                </c:pt>
                <c:pt idx="89">
                  <c:v>5.3545311698663829</c:v>
                </c:pt>
                <c:pt idx="90">
                  <c:v>4.9215589484870632</c:v>
                </c:pt>
                <c:pt idx="91">
                  <c:v>4.4885867271077453</c:v>
                </c:pt>
                <c:pt idx="92">
                  <c:v>4.0556145057284265</c:v>
                </c:pt>
                <c:pt idx="93">
                  <c:v>3.6226422843491077</c:v>
                </c:pt>
                <c:pt idx="94">
                  <c:v>3.1896700629697889</c:v>
                </c:pt>
                <c:pt idx="95">
                  <c:v>2.7566978415904706</c:v>
                </c:pt>
                <c:pt idx="96">
                  <c:v>2.3237256202111523</c:v>
                </c:pt>
                <c:pt idx="97">
                  <c:v>1.8907533988318335</c:v>
                </c:pt>
                <c:pt idx="98">
                  <c:v>1.4577811774525147</c:v>
                </c:pt>
                <c:pt idx="99">
                  <c:v>1.0248089560731961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1-70C2-4486-8042-C842F3C01778}"/>
            </c:ext>
          </c:extLst>
        </c:ser>
        <c:ser>
          <c:idx val="98"/>
          <c:order val="98"/>
          <c:tx>
            <c:strRef>
              <c:f>'3D - 1 (2)'!$H$102</c:f>
              <c:strCache>
                <c:ptCount val="1"/>
                <c:pt idx="0">
                  <c:v>49500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(2)'!$I$102:$DD$102</c:f>
              <c:numCache>
                <c:formatCode>0.00</c:formatCode>
                <c:ptCount val="100"/>
                <c:pt idx="0">
                  <c:v>43.974489337262028</c:v>
                </c:pt>
                <c:pt idx="1">
                  <c:v>43.540603029747992</c:v>
                </c:pt>
                <c:pt idx="2">
                  <c:v>43.106716722233962</c:v>
                </c:pt>
                <c:pt idx="3">
                  <c:v>42.672830414719925</c:v>
                </c:pt>
                <c:pt idx="4">
                  <c:v>42.238944107205896</c:v>
                </c:pt>
                <c:pt idx="5">
                  <c:v>41.805057799691859</c:v>
                </c:pt>
                <c:pt idx="6">
                  <c:v>41.37117149217783</c:v>
                </c:pt>
                <c:pt idx="7">
                  <c:v>40.937285184663793</c:v>
                </c:pt>
                <c:pt idx="8">
                  <c:v>40.503398877149756</c:v>
                </c:pt>
                <c:pt idx="9">
                  <c:v>40.069512569635734</c:v>
                </c:pt>
                <c:pt idx="10">
                  <c:v>39.63562626212169</c:v>
                </c:pt>
                <c:pt idx="11">
                  <c:v>39.20173995460766</c:v>
                </c:pt>
                <c:pt idx="12">
                  <c:v>38.767853647093631</c:v>
                </c:pt>
                <c:pt idx="13">
                  <c:v>38.333967339579594</c:v>
                </c:pt>
                <c:pt idx="14">
                  <c:v>37.900081032065565</c:v>
                </c:pt>
                <c:pt idx="15">
                  <c:v>37.466194724551521</c:v>
                </c:pt>
                <c:pt idx="16">
                  <c:v>37.032308417037498</c:v>
                </c:pt>
                <c:pt idx="17">
                  <c:v>36.598422109523462</c:v>
                </c:pt>
                <c:pt idx="18">
                  <c:v>36.164535802009425</c:v>
                </c:pt>
                <c:pt idx="19">
                  <c:v>35.730649494495395</c:v>
                </c:pt>
                <c:pt idx="20">
                  <c:v>35.296763186981359</c:v>
                </c:pt>
                <c:pt idx="21">
                  <c:v>34.862876879467329</c:v>
                </c:pt>
                <c:pt idx="22">
                  <c:v>34.428990571953292</c:v>
                </c:pt>
                <c:pt idx="23">
                  <c:v>33.995104264439256</c:v>
                </c:pt>
                <c:pt idx="24">
                  <c:v>33.561217956925226</c:v>
                </c:pt>
                <c:pt idx="25">
                  <c:v>33.12733164941119</c:v>
                </c:pt>
                <c:pt idx="26">
                  <c:v>32.69344534189716</c:v>
                </c:pt>
                <c:pt idx="27">
                  <c:v>32.259559034383123</c:v>
                </c:pt>
                <c:pt idx="28">
                  <c:v>31.825672726869094</c:v>
                </c:pt>
                <c:pt idx="29">
                  <c:v>31.391786419355061</c:v>
                </c:pt>
                <c:pt idx="30">
                  <c:v>30.957900111841024</c:v>
                </c:pt>
                <c:pt idx="31">
                  <c:v>30.524013804326991</c:v>
                </c:pt>
                <c:pt idx="32">
                  <c:v>30.090127496812961</c:v>
                </c:pt>
                <c:pt idx="33">
                  <c:v>29.656241189298925</c:v>
                </c:pt>
                <c:pt idx="34">
                  <c:v>29.222354881784891</c:v>
                </c:pt>
                <c:pt idx="35">
                  <c:v>28.788468574270855</c:v>
                </c:pt>
                <c:pt idx="36">
                  <c:v>28.354582266756829</c:v>
                </c:pt>
                <c:pt idx="37">
                  <c:v>27.920695959242796</c:v>
                </c:pt>
                <c:pt idx="38">
                  <c:v>27.486809651728755</c:v>
                </c:pt>
                <c:pt idx="39">
                  <c:v>27.052923344214726</c:v>
                </c:pt>
                <c:pt idx="40">
                  <c:v>26.619037036700693</c:v>
                </c:pt>
                <c:pt idx="41">
                  <c:v>26.18515072918666</c:v>
                </c:pt>
                <c:pt idx="42">
                  <c:v>25.751264421672627</c:v>
                </c:pt>
                <c:pt idx="43">
                  <c:v>25.317378114158593</c:v>
                </c:pt>
                <c:pt idx="44">
                  <c:v>24.883491806644557</c:v>
                </c:pt>
                <c:pt idx="45">
                  <c:v>24.449605499130524</c:v>
                </c:pt>
                <c:pt idx="46">
                  <c:v>24.01571919161649</c:v>
                </c:pt>
                <c:pt idx="47">
                  <c:v>23.581832884102457</c:v>
                </c:pt>
                <c:pt idx="48">
                  <c:v>23.147946576588424</c:v>
                </c:pt>
                <c:pt idx="49">
                  <c:v>22.714060269074388</c:v>
                </c:pt>
                <c:pt idx="50">
                  <c:v>22.280173961560351</c:v>
                </c:pt>
                <c:pt idx="51">
                  <c:v>21.846287654046318</c:v>
                </c:pt>
                <c:pt idx="52">
                  <c:v>21.412401346532281</c:v>
                </c:pt>
                <c:pt idx="53">
                  <c:v>20.978515039018241</c:v>
                </c:pt>
                <c:pt idx="54">
                  <c:v>20.544628731504211</c:v>
                </c:pt>
                <c:pt idx="55">
                  <c:v>20.110742423990171</c:v>
                </c:pt>
                <c:pt idx="56">
                  <c:v>19.676856116476138</c:v>
                </c:pt>
                <c:pt idx="57">
                  <c:v>19.242969808962101</c:v>
                </c:pt>
                <c:pt idx="58">
                  <c:v>18.809083501448065</c:v>
                </c:pt>
                <c:pt idx="59">
                  <c:v>18.375197193934028</c:v>
                </c:pt>
                <c:pt idx="60">
                  <c:v>17.941310886419995</c:v>
                </c:pt>
                <c:pt idx="61">
                  <c:v>17.507424578905958</c:v>
                </c:pt>
                <c:pt idx="62">
                  <c:v>17.073538271391921</c:v>
                </c:pt>
                <c:pt idx="63">
                  <c:v>16.639651963877885</c:v>
                </c:pt>
                <c:pt idx="64">
                  <c:v>16.205765656363848</c:v>
                </c:pt>
                <c:pt idx="65">
                  <c:v>15.771879348849815</c:v>
                </c:pt>
                <c:pt idx="66">
                  <c:v>15.337993041335777</c:v>
                </c:pt>
                <c:pt idx="67">
                  <c:v>14.904106733821742</c:v>
                </c:pt>
                <c:pt idx="68">
                  <c:v>14.470220426307707</c:v>
                </c:pt>
                <c:pt idx="69">
                  <c:v>14.036334118793668</c:v>
                </c:pt>
                <c:pt idx="70">
                  <c:v>13.602447811279633</c:v>
                </c:pt>
                <c:pt idx="71">
                  <c:v>13.168561503765599</c:v>
                </c:pt>
                <c:pt idx="72">
                  <c:v>12.734675196251562</c:v>
                </c:pt>
                <c:pt idx="73">
                  <c:v>12.300788888737527</c:v>
                </c:pt>
                <c:pt idx="74">
                  <c:v>11.866902581223492</c:v>
                </c:pt>
                <c:pt idx="75">
                  <c:v>11.433016273709454</c:v>
                </c:pt>
                <c:pt idx="76">
                  <c:v>10.999129966195419</c:v>
                </c:pt>
                <c:pt idx="77">
                  <c:v>10.565243658681386</c:v>
                </c:pt>
                <c:pt idx="78">
                  <c:v>10.131357351167349</c:v>
                </c:pt>
                <c:pt idx="79">
                  <c:v>9.697471043653314</c:v>
                </c:pt>
                <c:pt idx="80">
                  <c:v>9.2635847361392791</c:v>
                </c:pt>
                <c:pt idx="81">
                  <c:v>8.829698428625246</c:v>
                </c:pt>
                <c:pt idx="82">
                  <c:v>8.3958121211112111</c:v>
                </c:pt>
                <c:pt idx="83">
                  <c:v>7.9619258135971762</c:v>
                </c:pt>
                <c:pt idx="84">
                  <c:v>7.5280395060831413</c:v>
                </c:pt>
                <c:pt idx="85">
                  <c:v>7.0941531985691073</c:v>
                </c:pt>
                <c:pt idx="86">
                  <c:v>6.6602668910550724</c:v>
                </c:pt>
                <c:pt idx="87">
                  <c:v>6.2263805835410384</c:v>
                </c:pt>
                <c:pt idx="88">
                  <c:v>5.7924942760270026</c:v>
                </c:pt>
                <c:pt idx="89">
                  <c:v>5.3586079685129668</c:v>
                </c:pt>
                <c:pt idx="90">
                  <c:v>4.9247216609989328</c:v>
                </c:pt>
                <c:pt idx="91">
                  <c:v>4.4908353534848988</c:v>
                </c:pt>
                <c:pt idx="92">
                  <c:v>4.0569490459708639</c:v>
                </c:pt>
                <c:pt idx="93">
                  <c:v>3.623062738456829</c:v>
                </c:pt>
                <c:pt idx="94">
                  <c:v>3.1891764309427941</c:v>
                </c:pt>
                <c:pt idx="95">
                  <c:v>2.7552901234287588</c:v>
                </c:pt>
                <c:pt idx="96">
                  <c:v>2.3214038159147248</c:v>
                </c:pt>
                <c:pt idx="97">
                  <c:v>1.8875175084006903</c:v>
                </c:pt>
                <c:pt idx="98">
                  <c:v>1.4536312008866554</c:v>
                </c:pt>
                <c:pt idx="99">
                  <c:v>1.0197448933726208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2-70C2-4486-8042-C842F3C01778}"/>
            </c:ext>
          </c:extLst>
        </c:ser>
        <c:ser>
          <c:idx val="99"/>
          <c:order val="99"/>
          <c:tx>
            <c:strRef>
              <c:f>'3D - 1 (2)'!$H$103</c:f>
              <c:strCache>
                <c:ptCount val="1"/>
                <c:pt idx="0">
                  <c:v>50000</c:v>
                </c:pt>
              </c:strCache>
            </c:strRef>
          </c:tx>
          <c:spPr>
            <a:ln/>
            <a:effectLst/>
          </c:spPr>
          <c:cat>
            <c:numRef>
              <c:f>'3D - 1 (2)'!$I$3:$DD$3</c:f>
              <c:numCache>
                <c:formatCode>0</c:formatCode>
                <c:ptCount val="100"/>
                <c:pt idx="0">
                  <c:v>56184.215999999957</c:v>
                </c:pt>
                <c:pt idx="1">
                  <c:v>55622.373839999964</c:v>
                </c:pt>
                <c:pt idx="2">
                  <c:v>55060.531679999964</c:v>
                </c:pt>
                <c:pt idx="3">
                  <c:v>54498.689519999964</c:v>
                </c:pt>
                <c:pt idx="4">
                  <c:v>53936.847359999963</c:v>
                </c:pt>
                <c:pt idx="5">
                  <c:v>53375.005199999971</c:v>
                </c:pt>
                <c:pt idx="6">
                  <c:v>52813.16303999997</c:v>
                </c:pt>
                <c:pt idx="7">
                  <c:v>52251.32087999997</c:v>
                </c:pt>
                <c:pt idx="8">
                  <c:v>51689.47871999997</c:v>
                </c:pt>
                <c:pt idx="9">
                  <c:v>51127.636559999977</c:v>
                </c:pt>
                <c:pt idx="10">
                  <c:v>50565.794399999977</c:v>
                </c:pt>
                <c:pt idx="11">
                  <c:v>50003.952239999977</c:v>
                </c:pt>
                <c:pt idx="12">
                  <c:v>49442.110079999984</c:v>
                </c:pt>
                <c:pt idx="13">
                  <c:v>48880.267919999984</c:v>
                </c:pt>
                <c:pt idx="14">
                  <c:v>48318.425759999984</c:v>
                </c:pt>
                <c:pt idx="15">
                  <c:v>47756.583599999984</c:v>
                </c:pt>
                <c:pt idx="16">
                  <c:v>47194.741439999991</c:v>
                </c:pt>
                <c:pt idx="17">
                  <c:v>46632.899279999991</c:v>
                </c:pt>
                <c:pt idx="18">
                  <c:v>46071.05711999999</c:v>
                </c:pt>
                <c:pt idx="19">
                  <c:v>45509.21495999999</c:v>
                </c:pt>
                <c:pt idx="20">
                  <c:v>44947.372799999997</c:v>
                </c:pt>
                <c:pt idx="21">
                  <c:v>44385.530639999997</c:v>
                </c:pt>
                <c:pt idx="22">
                  <c:v>43823.688479999997</c:v>
                </c:pt>
                <c:pt idx="23">
                  <c:v>43261.846319999997</c:v>
                </c:pt>
                <c:pt idx="24">
                  <c:v>42700.004160000004</c:v>
                </c:pt>
                <c:pt idx="25">
                  <c:v>42138.162000000004</c:v>
                </c:pt>
                <c:pt idx="26">
                  <c:v>41576.319840000004</c:v>
                </c:pt>
                <c:pt idx="27">
                  <c:v>41014.477680000004</c:v>
                </c:pt>
                <c:pt idx="28">
                  <c:v>40452.635520000011</c:v>
                </c:pt>
                <c:pt idx="29">
                  <c:v>39890.793360000011</c:v>
                </c:pt>
                <c:pt idx="30">
                  <c:v>39328.95120000001</c:v>
                </c:pt>
                <c:pt idx="31">
                  <c:v>38767.10904000001</c:v>
                </c:pt>
                <c:pt idx="32">
                  <c:v>38205.266880000017</c:v>
                </c:pt>
                <c:pt idx="33">
                  <c:v>37643.424720000017</c:v>
                </c:pt>
                <c:pt idx="34">
                  <c:v>37081.582560000017</c:v>
                </c:pt>
                <c:pt idx="35">
                  <c:v>36519.740400000017</c:v>
                </c:pt>
                <c:pt idx="36">
                  <c:v>35957.898240000024</c:v>
                </c:pt>
                <c:pt idx="37">
                  <c:v>35396.056080000024</c:v>
                </c:pt>
                <c:pt idx="38">
                  <c:v>34834.213920000024</c:v>
                </c:pt>
                <c:pt idx="39">
                  <c:v>34272.371760000024</c:v>
                </c:pt>
                <c:pt idx="40">
                  <c:v>33710.529600000031</c:v>
                </c:pt>
                <c:pt idx="41">
                  <c:v>33148.687440000031</c:v>
                </c:pt>
                <c:pt idx="42">
                  <c:v>32586.84528000003</c:v>
                </c:pt>
                <c:pt idx="43">
                  <c:v>32025.003120000034</c:v>
                </c:pt>
                <c:pt idx="44">
                  <c:v>31463.160960000034</c:v>
                </c:pt>
                <c:pt idx="45">
                  <c:v>30901.318800000037</c:v>
                </c:pt>
                <c:pt idx="46">
                  <c:v>30339.476640000037</c:v>
                </c:pt>
                <c:pt idx="47">
                  <c:v>29777.634480000041</c:v>
                </c:pt>
                <c:pt idx="48">
                  <c:v>29215.79232000004</c:v>
                </c:pt>
                <c:pt idx="49">
                  <c:v>28653.95016000004</c:v>
                </c:pt>
                <c:pt idx="50">
                  <c:v>28092.108000000037</c:v>
                </c:pt>
                <c:pt idx="51">
                  <c:v>27530.265840000036</c:v>
                </c:pt>
                <c:pt idx="52">
                  <c:v>26968.423680000036</c:v>
                </c:pt>
                <c:pt idx="53">
                  <c:v>26406.581520000032</c:v>
                </c:pt>
                <c:pt idx="54">
                  <c:v>25844.739360000032</c:v>
                </c:pt>
                <c:pt idx="55">
                  <c:v>25282.897200000029</c:v>
                </c:pt>
                <c:pt idx="56">
                  <c:v>24721.055040000028</c:v>
                </c:pt>
                <c:pt idx="57">
                  <c:v>24159.212880000028</c:v>
                </c:pt>
                <c:pt idx="58">
                  <c:v>23597.370720000024</c:v>
                </c:pt>
                <c:pt idx="59">
                  <c:v>23035.528560000024</c:v>
                </c:pt>
                <c:pt idx="60">
                  <c:v>22473.686400000024</c:v>
                </c:pt>
                <c:pt idx="61">
                  <c:v>21911.84424000002</c:v>
                </c:pt>
                <c:pt idx="62">
                  <c:v>21350.00208000002</c:v>
                </c:pt>
                <c:pt idx="63">
                  <c:v>20788.159920000016</c:v>
                </c:pt>
                <c:pt idx="64">
                  <c:v>20226.317760000016</c:v>
                </c:pt>
                <c:pt idx="65">
                  <c:v>19664.475600000016</c:v>
                </c:pt>
                <c:pt idx="66">
                  <c:v>19102.633440000012</c:v>
                </c:pt>
                <c:pt idx="67">
                  <c:v>18540.791280000012</c:v>
                </c:pt>
                <c:pt idx="68">
                  <c:v>17978.949120000012</c:v>
                </c:pt>
                <c:pt idx="69">
                  <c:v>17417.106960000008</c:v>
                </c:pt>
                <c:pt idx="70">
                  <c:v>16855.264800000008</c:v>
                </c:pt>
                <c:pt idx="71">
                  <c:v>16293.422640000006</c:v>
                </c:pt>
                <c:pt idx="72">
                  <c:v>15731.580480000004</c:v>
                </c:pt>
                <c:pt idx="73">
                  <c:v>15169.738320000002</c:v>
                </c:pt>
                <c:pt idx="74">
                  <c:v>14607.896160000002</c:v>
                </c:pt>
                <c:pt idx="75">
                  <c:v>14046.054</c:v>
                </c:pt>
                <c:pt idx="76">
                  <c:v>13484.21184</c:v>
                </c:pt>
                <c:pt idx="77">
                  <c:v>12922.36968</c:v>
                </c:pt>
                <c:pt idx="78">
                  <c:v>12360.52752</c:v>
                </c:pt>
                <c:pt idx="79">
                  <c:v>11798.685359999999</c:v>
                </c:pt>
                <c:pt idx="80">
                  <c:v>11236.843199999999</c:v>
                </c:pt>
                <c:pt idx="81">
                  <c:v>10675.001040000001</c:v>
                </c:pt>
                <c:pt idx="82">
                  <c:v>10113.158880000001</c:v>
                </c:pt>
                <c:pt idx="83">
                  <c:v>9551.3167200000007</c:v>
                </c:pt>
                <c:pt idx="84">
                  <c:v>8989.4745600000006</c:v>
                </c:pt>
                <c:pt idx="85">
                  <c:v>8427.6324000000004</c:v>
                </c:pt>
                <c:pt idx="86">
                  <c:v>7865.7902400000003</c:v>
                </c:pt>
                <c:pt idx="87">
                  <c:v>7303.948080000001</c:v>
                </c:pt>
                <c:pt idx="88">
                  <c:v>6742.10592</c:v>
                </c:pt>
                <c:pt idx="89">
                  <c:v>6180.2637599999998</c:v>
                </c:pt>
                <c:pt idx="90">
                  <c:v>5618.4215999999997</c:v>
                </c:pt>
                <c:pt idx="91">
                  <c:v>5056.5794400000004</c:v>
                </c:pt>
                <c:pt idx="92">
                  <c:v>4494.7372800000003</c:v>
                </c:pt>
                <c:pt idx="93">
                  <c:v>3932.8951200000001</c:v>
                </c:pt>
                <c:pt idx="94">
                  <c:v>3371.05296</c:v>
                </c:pt>
                <c:pt idx="95">
                  <c:v>2809.2107999999998</c:v>
                </c:pt>
                <c:pt idx="96">
                  <c:v>2247.3686400000001</c:v>
                </c:pt>
                <c:pt idx="97">
                  <c:v>1685.5264800000002</c:v>
                </c:pt>
                <c:pt idx="98">
                  <c:v>1123.6843200000001</c:v>
                </c:pt>
                <c:pt idx="99">
                  <c:v>561.84216000000004</c:v>
                </c:pt>
              </c:numCache>
            </c:numRef>
          </c:cat>
          <c:val>
            <c:numRef>
              <c:f>'3D - 1 (2)'!$I$103:$DD$103</c:f>
              <c:numCache>
                <c:formatCode>0.00</c:formatCode>
                <c:ptCount val="100"/>
                <c:pt idx="0">
                  <c:v>44.059310749740206</c:v>
                </c:pt>
                <c:pt idx="1">
                  <c:v>43.624517642242814</c:v>
                </c:pt>
                <c:pt idx="2">
                  <c:v>43.189724534745409</c:v>
                </c:pt>
                <c:pt idx="3">
                  <c:v>42.75493142724801</c:v>
                </c:pt>
                <c:pt idx="4">
                  <c:v>42.320138319750605</c:v>
                </c:pt>
                <c:pt idx="5">
                  <c:v>41.885345212253206</c:v>
                </c:pt>
                <c:pt idx="6">
                  <c:v>41.450552104755808</c:v>
                </c:pt>
                <c:pt idx="7">
                  <c:v>41.015758997258402</c:v>
                </c:pt>
                <c:pt idx="8">
                  <c:v>40.580965889761003</c:v>
                </c:pt>
                <c:pt idx="9">
                  <c:v>40.146172782263605</c:v>
                </c:pt>
                <c:pt idx="10">
                  <c:v>39.711379674766199</c:v>
                </c:pt>
                <c:pt idx="11">
                  <c:v>39.276586567268801</c:v>
                </c:pt>
                <c:pt idx="12">
                  <c:v>38.841793459771402</c:v>
                </c:pt>
                <c:pt idx="13">
                  <c:v>38.407000352273997</c:v>
                </c:pt>
                <c:pt idx="14">
                  <c:v>37.972207244776591</c:v>
                </c:pt>
                <c:pt idx="15">
                  <c:v>37.537414137279193</c:v>
                </c:pt>
                <c:pt idx="16">
                  <c:v>37.102621029781794</c:v>
                </c:pt>
                <c:pt idx="17">
                  <c:v>36.667827922284395</c:v>
                </c:pt>
                <c:pt idx="18">
                  <c:v>36.23303481478699</c:v>
                </c:pt>
                <c:pt idx="19">
                  <c:v>35.798241707289591</c:v>
                </c:pt>
                <c:pt idx="20">
                  <c:v>35.363448599792193</c:v>
                </c:pt>
                <c:pt idx="21">
                  <c:v>34.928655492294787</c:v>
                </c:pt>
                <c:pt idx="22">
                  <c:v>34.493862384797389</c:v>
                </c:pt>
                <c:pt idx="23">
                  <c:v>34.059069277299983</c:v>
                </c:pt>
                <c:pt idx="24">
                  <c:v>33.624276169802592</c:v>
                </c:pt>
                <c:pt idx="25">
                  <c:v>33.189483062305186</c:v>
                </c:pt>
                <c:pt idx="26">
                  <c:v>32.75468995480778</c:v>
                </c:pt>
                <c:pt idx="27">
                  <c:v>32.319896847310375</c:v>
                </c:pt>
                <c:pt idx="28">
                  <c:v>31.885103739812983</c:v>
                </c:pt>
                <c:pt idx="29">
                  <c:v>31.450310632315581</c:v>
                </c:pt>
                <c:pt idx="30">
                  <c:v>31.015517524818176</c:v>
                </c:pt>
                <c:pt idx="31">
                  <c:v>30.580724417320774</c:v>
                </c:pt>
                <c:pt idx="32">
                  <c:v>30.145931309823379</c:v>
                </c:pt>
                <c:pt idx="33">
                  <c:v>29.711138202325976</c:v>
                </c:pt>
                <c:pt idx="34">
                  <c:v>29.276345094828574</c:v>
                </c:pt>
                <c:pt idx="35">
                  <c:v>28.841551987331169</c:v>
                </c:pt>
                <c:pt idx="36">
                  <c:v>28.406758879833777</c:v>
                </c:pt>
                <c:pt idx="37">
                  <c:v>27.971965772336372</c:v>
                </c:pt>
                <c:pt idx="38">
                  <c:v>27.53717266483897</c:v>
                </c:pt>
                <c:pt idx="39">
                  <c:v>27.102379557341564</c:v>
                </c:pt>
                <c:pt idx="40">
                  <c:v>26.667586449844173</c:v>
                </c:pt>
                <c:pt idx="41">
                  <c:v>26.232793342346767</c:v>
                </c:pt>
                <c:pt idx="42">
                  <c:v>25.798000234849365</c:v>
                </c:pt>
                <c:pt idx="43">
                  <c:v>25.363207127351966</c:v>
                </c:pt>
                <c:pt idx="44">
                  <c:v>24.928414019854561</c:v>
                </c:pt>
                <c:pt idx="45">
                  <c:v>24.493620912357162</c:v>
                </c:pt>
                <c:pt idx="46">
                  <c:v>24.05882780485976</c:v>
                </c:pt>
                <c:pt idx="47">
                  <c:v>23.624034697362362</c:v>
                </c:pt>
                <c:pt idx="48">
                  <c:v>23.18924158986496</c:v>
                </c:pt>
                <c:pt idx="49">
                  <c:v>22.754448482367554</c:v>
                </c:pt>
                <c:pt idx="50">
                  <c:v>22.319655374870152</c:v>
                </c:pt>
                <c:pt idx="51">
                  <c:v>21.884862267372746</c:v>
                </c:pt>
                <c:pt idx="52">
                  <c:v>21.450069159875344</c:v>
                </c:pt>
                <c:pt idx="53">
                  <c:v>21.015276052377942</c:v>
                </c:pt>
                <c:pt idx="54">
                  <c:v>20.580482944880536</c:v>
                </c:pt>
                <c:pt idx="55">
                  <c:v>20.145689837383131</c:v>
                </c:pt>
                <c:pt idx="56">
                  <c:v>19.710896729885729</c:v>
                </c:pt>
                <c:pt idx="57">
                  <c:v>19.276103622388327</c:v>
                </c:pt>
                <c:pt idx="58">
                  <c:v>18.841310514890921</c:v>
                </c:pt>
                <c:pt idx="59">
                  <c:v>18.406517407393519</c:v>
                </c:pt>
                <c:pt idx="60">
                  <c:v>17.971724299896113</c:v>
                </c:pt>
                <c:pt idx="61">
                  <c:v>17.536931192398711</c:v>
                </c:pt>
                <c:pt idx="62">
                  <c:v>17.102138084901309</c:v>
                </c:pt>
                <c:pt idx="63">
                  <c:v>16.667344977403904</c:v>
                </c:pt>
                <c:pt idx="64">
                  <c:v>16.232551869906498</c:v>
                </c:pt>
                <c:pt idx="65">
                  <c:v>15.797758762409098</c:v>
                </c:pt>
                <c:pt idx="66">
                  <c:v>15.362965654911692</c:v>
                </c:pt>
                <c:pt idx="67">
                  <c:v>14.928172547414288</c:v>
                </c:pt>
                <c:pt idx="68">
                  <c:v>14.493379439916888</c:v>
                </c:pt>
                <c:pt idx="69">
                  <c:v>14.058586332419482</c:v>
                </c:pt>
                <c:pt idx="70">
                  <c:v>13.623793224922078</c:v>
                </c:pt>
                <c:pt idx="71">
                  <c:v>13.189000117424674</c:v>
                </c:pt>
                <c:pt idx="72">
                  <c:v>12.754207009927272</c:v>
                </c:pt>
                <c:pt idx="73">
                  <c:v>12.319413902429867</c:v>
                </c:pt>
                <c:pt idx="74">
                  <c:v>11.884620794932465</c:v>
                </c:pt>
                <c:pt idx="75">
                  <c:v>11.449827687435061</c:v>
                </c:pt>
                <c:pt idx="76">
                  <c:v>11.015034579937659</c:v>
                </c:pt>
                <c:pt idx="77">
                  <c:v>10.580241472440255</c:v>
                </c:pt>
                <c:pt idx="78">
                  <c:v>10.145448364942853</c:v>
                </c:pt>
                <c:pt idx="79">
                  <c:v>9.7106552574454508</c:v>
                </c:pt>
                <c:pt idx="80">
                  <c:v>9.2758621499480487</c:v>
                </c:pt>
                <c:pt idx="81">
                  <c:v>8.8410690424506466</c:v>
                </c:pt>
                <c:pt idx="82">
                  <c:v>8.4062759349532445</c:v>
                </c:pt>
                <c:pt idx="83">
                  <c:v>7.9714828274558416</c:v>
                </c:pt>
                <c:pt idx="84">
                  <c:v>7.5366897199584395</c:v>
                </c:pt>
                <c:pt idx="85">
                  <c:v>7.1018966124610374</c:v>
                </c:pt>
                <c:pt idx="86">
                  <c:v>6.6671035049636345</c:v>
                </c:pt>
                <c:pt idx="87">
                  <c:v>6.2323103974662324</c:v>
                </c:pt>
                <c:pt idx="88">
                  <c:v>5.7975172899688294</c:v>
                </c:pt>
                <c:pt idx="89">
                  <c:v>5.3627241824714256</c:v>
                </c:pt>
                <c:pt idx="90">
                  <c:v>4.9279310749740244</c:v>
                </c:pt>
                <c:pt idx="91">
                  <c:v>4.4931379674766223</c:v>
                </c:pt>
                <c:pt idx="92">
                  <c:v>4.0583448599792193</c:v>
                </c:pt>
                <c:pt idx="93">
                  <c:v>3.6235517524818173</c:v>
                </c:pt>
                <c:pt idx="94">
                  <c:v>3.1887586449844147</c:v>
                </c:pt>
                <c:pt idx="95">
                  <c:v>2.7539655374870122</c:v>
                </c:pt>
                <c:pt idx="96">
                  <c:v>2.3191724299896097</c:v>
                </c:pt>
                <c:pt idx="97">
                  <c:v>1.8843793224922072</c:v>
                </c:pt>
                <c:pt idx="98">
                  <c:v>1.4495862149948051</c:v>
                </c:pt>
                <c:pt idx="99">
                  <c:v>1.0147931074974026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3-70C2-4486-8042-C842F3C01778}"/>
            </c:ext>
          </c:extLst>
        </c:ser>
        <c:bandFmts>
          <c:bandFmt>
            <c:idx val="0"/>
            <c:spPr>
              <a:ln/>
              <a:effectLst/>
            </c:spPr>
          </c:bandFmt>
          <c:bandFmt>
            <c:idx val="1"/>
            <c:spPr>
              <a:ln/>
              <a:effectLst/>
            </c:spPr>
          </c:bandFmt>
          <c:bandFmt>
            <c:idx val="2"/>
            <c:spPr>
              <a:ln/>
              <a:effectLst/>
            </c:spPr>
          </c:bandFmt>
          <c:bandFmt>
            <c:idx val="3"/>
            <c:spPr>
              <a:ln/>
              <a:effectLst/>
            </c:spPr>
          </c:bandFmt>
          <c:bandFmt>
            <c:idx val="4"/>
            <c:spPr>
              <a:ln/>
              <a:effectLst/>
            </c:spPr>
          </c:bandFmt>
          <c:bandFmt>
            <c:idx val="5"/>
            <c:spPr>
              <a:ln/>
              <a:effectLst/>
            </c:spPr>
          </c:bandFmt>
          <c:bandFmt>
            <c:idx val="6"/>
            <c:spPr>
              <a:ln/>
              <a:effectLst/>
            </c:spPr>
          </c:bandFmt>
          <c:bandFmt>
            <c:idx val="7"/>
            <c:spPr>
              <a:ln/>
              <a:effectLst/>
            </c:spPr>
          </c:bandFmt>
          <c:bandFmt>
            <c:idx val="8"/>
            <c:spPr>
              <a:ln/>
              <a:effectLst/>
            </c:spPr>
          </c:bandFmt>
          <c:bandFmt>
            <c:idx val="9"/>
            <c:spPr>
              <a:ln/>
              <a:effectLst/>
            </c:spPr>
          </c:bandFmt>
          <c:bandFmt>
            <c:idx val="10"/>
            <c:spPr>
              <a:ln/>
              <a:effectLst/>
            </c:spPr>
          </c:bandFmt>
          <c:bandFmt>
            <c:idx val="11"/>
            <c:spPr>
              <a:ln/>
              <a:effectLst/>
            </c:spPr>
          </c:bandFmt>
          <c:bandFmt>
            <c:idx val="12"/>
            <c:spPr>
              <a:ln/>
              <a:effectLst/>
            </c:spPr>
          </c:bandFmt>
          <c:bandFmt>
            <c:idx val="13"/>
            <c:spPr>
              <a:ln/>
              <a:effectLst/>
            </c:spPr>
          </c:bandFmt>
          <c:bandFmt>
            <c:idx val="14"/>
            <c:spPr>
              <a:ln/>
              <a:effectLst/>
            </c:spPr>
          </c:bandFmt>
        </c:bandFmts>
        <c:axId val="544264472"/>
        <c:axId val="544264800"/>
        <c:axId val="418308912"/>
      </c:surface3DChart>
      <c:catAx>
        <c:axId val="54426447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PE"/>
          </a:p>
        </c:txPr>
        <c:crossAx val="544264800"/>
        <c:crosses val="autoZero"/>
        <c:auto val="1"/>
        <c:lblAlgn val="ctr"/>
        <c:lblOffset val="100"/>
        <c:noMultiLvlLbl val="0"/>
      </c:catAx>
      <c:valAx>
        <c:axId val="54426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Costo optimo reemplazo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PE"/>
          </a:p>
        </c:txPr>
        <c:crossAx val="544264472"/>
        <c:crosses val="autoZero"/>
        <c:crossBetween val="midCat"/>
        <c:majorUnit val="50"/>
      </c:valAx>
      <c:serAx>
        <c:axId val="41830891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Tiempo</a:t>
                </a:r>
              </a:p>
            </c:rich>
          </c:tx>
          <c:layout>
            <c:manualLayout>
              <c:xMode val="edge"/>
              <c:yMode val="edge"/>
              <c:x val="0.5897266782330175"/>
              <c:y val="0.90472517577638567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PE"/>
          </a:p>
        </c:txPr>
        <c:crossAx val="544264800"/>
        <c:crosses val="autoZero"/>
      </c:serAx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200" b="1"/>
      </a:pPr>
      <a:endParaRPr lang="es-P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0.18218</cdr:x>
      <cdr:y>0.52198</cdr:y>
    </cdr:from>
    <cdr:to>
      <cdr:x>0.21562</cdr:x>
      <cdr:y>0.914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843D378E-D344-4692-9A78-904E4ED548D2}"/>
            </a:ext>
          </a:extLst>
        </cdr:cNvPr>
        <cdr:cNvSpPr txBox="1"/>
      </cdr:nvSpPr>
      <cdr:spPr>
        <a:xfrm xmlns:a="http://schemas.openxmlformats.org/drawingml/2006/main" rot="3202995">
          <a:off x="734218" y="3457129"/>
          <a:ext cx="1966427" cy="288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400" b="1" dirty="0"/>
            <a:t>Costo de falla USD/hora</a:t>
          </a:r>
          <a:endParaRPr lang="es-PE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281C5-B7A4-3648-A348-45ACF1EA559E}" type="datetimeFigureOut">
              <a:rPr lang="es-MX" smtClean="0"/>
              <a:t>02/11/2022</a:t>
            </a:fld>
            <a:endParaRPr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5A775-D0DB-C444-B41B-7408B6F92AA9}" type="slidenum">
              <a:rPr lang="es-MX" smtClean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18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A775-D0DB-C444-B41B-7408B6F92AA9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2259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5A775-D0DB-C444-B41B-7408B6F92AA9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76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D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C06F-1732-4219-9546-4DB3F1409D7A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142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85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695460" y="5059680"/>
            <a:ext cx="7856113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31802" y="1089029"/>
            <a:ext cx="8280400" cy="3970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10" name="3 Marcador de texto"/>
          <p:cNvSpPr>
            <a:spLocks noGrp="1"/>
          </p:cNvSpPr>
          <p:nvPr>
            <p:ph type="body" sz="half" idx="2"/>
          </p:nvPr>
        </p:nvSpPr>
        <p:spPr>
          <a:xfrm>
            <a:off x="695460" y="5644536"/>
            <a:ext cx="7856113" cy="592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6242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135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Marino CMC-LATA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44612A-63B0-0DD4-CAAC-93BDA3BC81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0" y="-30991"/>
            <a:ext cx="9202189" cy="6888995"/>
          </a:xfrm>
          <a:prstGeom prst="rect">
            <a:avLst/>
          </a:prstGeom>
        </p:spPr>
      </p:pic>
      <p:pic>
        <p:nvPicPr>
          <p:cNvPr id="4" name="Gráfico 7">
            <a:extLst>
              <a:ext uri="{FF2B5EF4-FFF2-40B4-BE49-F238E27FC236}">
                <a16:creationId xmlns:a16="http://schemas.microsoft.com/office/drawing/2014/main" id="{74A83A0D-29B5-2B94-65EE-FB5B8F48B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  <p:pic>
        <p:nvPicPr>
          <p:cNvPr id="5" name="Gráfico 6">
            <a:extLst>
              <a:ext uri="{FF2B5EF4-FFF2-40B4-BE49-F238E27FC236}">
                <a16:creationId xmlns:a16="http://schemas.microsoft.com/office/drawing/2014/main" id="{9A7A5161-E647-E5A2-B8BA-B31BE9B59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2967" r="5550" b="33546"/>
          <a:stretch/>
        </p:blipFill>
        <p:spPr>
          <a:xfrm>
            <a:off x="8323941" y="6259134"/>
            <a:ext cx="463640" cy="33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2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ORO CMC-LATA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105324D-972F-DD51-1EA1-2A55AFC52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-88833" y="-58189"/>
            <a:ext cx="9327347" cy="6982691"/>
          </a:xfrm>
          <a:prstGeom prst="rect">
            <a:avLst/>
          </a:prstGeom>
        </p:spPr>
      </p:pic>
      <p:pic>
        <p:nvPicPr>
          <p:cNvPr id="3" name="Gráfico 7">
            <a:extLst>
              <a:ext uri="{FF2B5EF4-FFF2-40B4-BE49-F238E27FC236}">
                <a16:creationId xmlns:a16="http://schemas.microsoft.com/office/drawing/2014/main" id="{EC1D2E59-6908-E6C0-6E67-D3792D6000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C7EC7B06-4B3C-F0D6-EDAA-0C145F010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2967" r="5550" b="33546"/>
          <a:stretch/>
        </p:blipFill>
        <p:spPr>
          <a:xfrm>
            <a:off x="8323941" y="6259134"/>
            <a:ext cx="463640" cy="33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16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Celeste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DBF1D9-84A9-6B08-4EB0-401B7F3D44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-8398" y="1"/>
            <a:ext cx="9152398" cy="6851720"/>
          </a:xfrm>
          <a:prstGeom prst="rect">
            <a:avLst/>
          </a:prstGeom>
        </p:spPr>
      </p:pic>
      <p:pic>
        <p:nvPicPr>
          <p:cNvPr id="4" name="Gráfico 7">
            <a:extLst>
              <a:ext uri="{FF2B5EF4-FFF2-40B4-BE49-F238E27FC236}">
                <a16:creationId xmlns:a16="http://schemas.microsoft.com/office/drawing/2014/main" id="{A148D1C6-798F-13F7-C3BD-222492EEF4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  <p:pic>
        <p:nvPicPr>
          <p:cNvPr id="5" name="Gráfico 6">
            <a:extLst>
              <a:ext uri="{FF2B5EF4-FFF2-40B4-BE49-F238E27FC236}">
                <a16:creationId xmlns:a16="http://schemas.microsoft.com/office/drawing/2014/main" id="{AFC6441A-C4E5-03DF-4927-CFC12F44E0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2967" r="5550" b="33546"/>
          <a:stretch/>
        </p:blipFill>
        <p:spPr>
          <a:xfrm>
            <a:off x="8323941" y="6259134"/>
            <a:ext cx="463640" cy="33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39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Roj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5ED3DAE-29FD-1B91-CA3A-BB2F8348C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0" y="12571"/>
            <a:ext cx="9144000" cy="6845433"/>
          </a:xfrm>
          <a:prstGeom prst="rect">
            <a:avLst/>
          </a:prstGeom>
          <a:solidFill>
            <a:srgbClr val="004F58"/>
          </a:solidFill>
        </p:spPr>
      </p:pic>
      <p:pic>
        <p:nvPicPr>
          <p:cNvPr id="3" name="Gráfico 7">
            <a:extLst>
              <a:ext uri="{FF2B5EF4-FFF2-40B4-BE49-F238E27FC236}">
                <a16:creationId xmlns:a16="http://schemas.microsoft.com/office/drawing/2014/main" id="{0C843464-6D32-6DC0-DDE8-4C8274C00F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  <p:pic>
        <p:nvPicPr>
          <p:cNvPr id="4" name="Gráfico 6">
            <a:extLst>
              <a:ext uri="{FF2B5EF4-FFF2-40B4-BE49-F238E27FC236}">
                <a16:creationId xmlns:a16="http://schemas.microsoft.com/office/drawing/2014/main" id="{1710A3F8-E1FF-690D-5D0D-2A596BB7A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2967" r="5550" b="33546"/>
          <a:stretch/>
        </p:blipFill>
        <p:spPr>
          <a:xfrm>
            <a:off x="8323941" y="6259134"/>
            <a:ext cx="463640" cy="33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2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24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icio de Sec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825011"/>
            <a:ext cx="6858000" cy="2387600"/>
          </a:xfrm>
        </p:spPr>
        <p:txBody>
          <a:bodyPr anchor="b">
            <a:normAutofit/>
          </a:bodyPr>
          <a:lstStyle>
            <a:lvl1pPr algn="ctr">
              <a:defRPr sz="3300" b="0">
                <a:solidFill>
                  <a:schemeClr val="bg1"/>
                </a:solidFill>
                <a:latin typeface="Gotham Black" panose="02000604040000020004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304686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930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icio de Sec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825011"/>
            <a:ext cx="6858000" cy="2387600"/>
          </a:xfrm>
        </p:spPr>
        <p:txBody>
          <a:bodyPr anchor="b">
            <a:normAutofit/>
          </a:bodyPr>
          <a:lstStyle>
            <a:lvl1pPr algn="ctr">
              <a:defRPr sz="3300" b="0">
                <a:solidFill>
                  <a:schemeClr val="bg1"/>
                </a:solidFill>
                <a:latin typeface="Gotham Black" panose="02000604040000020004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304686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167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9EFECD-D350-FF42-8E0B-475F1F7812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2" y="1461915"/>
            <a:ext cx="8280400" cy="358607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7F333C8-057C-B545-82C5-3C58AD9B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997" y="123136"/>
            <a:ext cx="6823203" cy="96583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513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Gráfic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BC6E8-F6FF-794E-BB8A-AA452259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39E7B192-4FB7-B649-B328-D295B5C9127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715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de Sec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D520EB3-AF1E-B945-9553-94896C589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25011"/>
            <a:ext cx="6858000" cy="2387600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Gotham Black" panose="02000604040000020004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DA3008A-2A83-764F-B6B9-A3E9D981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04686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491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37CF7-C54A-2144-A3B1-C71895AA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Gotham Black" panose="02000604040000020004" pitchFamily="50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60E7F8-4458-3B42-B1E0-C752FB120E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0" y="1449388"/>
            <a:ext cx="3995738" cy="47879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B7DAC05E-D73B-BD48-BF77-D3D88165B8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16464" y="1449388"/>
            <a:ext cx="4021137" cy="476885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5010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texto"/>
          <p:cNvSpPr>
            <a:spLocks noGrp="1"/>
          </p:cNvSpPr>
          <p:nvPr>
            <p:ph type="body" idx="1"/>
          </p:nvPr>
        </p:nvSpPr>
        <p:spPr>
          <a:xfrm>
            <a:off x="432725" y="1442884"/>
            <a:ext cx="399481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3 Marcador de contenido"/>
          <p:cNvSpPr>
            <a:spLocks noGrp="1"/>
          </p:cNvSpPr>
          <p:nvPr>
            <p:ph sz="half" idx="2"/>
          </p:nvPr>
        </p:nvSpPr>
        <p:spPr>
          <a:xfrm>
            <a:off x="432725" y="2225520"/>
            <a:ext cx="3994815" cy="401176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2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14844" y="1449388"/>
            <a:ext cx="399481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5 Marcador de contenido"/>
          <p:cNvSpPr>
            <a:spLocks noGrp="1"/>
          </p:cNvSpPr>
          <p:nvPr>
            <p:ph sz="quarter" idx="4"/>
          </p:nvPr>
        </p:nvSpPr>
        <p:spPr>
          <a:xfrm>
            <a:off x="4714844" y="2225520"/>
            <a:ext cx="3994815" cy="401176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224AF-8075-A24F-BA8B-39164362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721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0E7BD-771F-2443-BFE0-D54FB456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952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lateral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31801" y="1089025"/>
            <a:ext cx="2790795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332132" y="1089025"/>
            <a:ext cx="5380068" cy="514826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texto"/>
          <p:cNvSpPr>
            <a:spLocks noGrp="1"/>
          </p:cNvSpPr>
          <p:nvPr>
            <p:ph type="body" sz="half" idx="2"/>
          </p:nvPr>
        </p:nvSpPr>
        <p:spPr>
          <a:xfrm>
            <a:off x="431801" y="2357430"/>
            <a:ext cx="2790795" cy="3879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>
          <a:xfrm>
            <a:off x="432197" y="44942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4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B4EF9A8-171B-8AC1-4D4D-3C9398F90E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87" y="7527"/>
            <a:ext cx="9123932" cy="6842949"/>
          </a:xfrm>
          <a:prstGeom prst="rect">
            <a:avLst/>
          </a:prstGeom>
        </p:spPr>
      </p:pic>
      <p:pic>
        <p:nvPicPr>
          <p:cNvPr id="4" name="Gráfico 6">
            <a:extLst>
              <a:ext uri="{FF2B5EF4-FFF2-40B4-BE49-F238E27FC236}">
                <a16:creationId xmlns:a16="http://schemas.microsoft.com/office/drawing/2014/main" id="{6C19FB5A-DFE0-9A56-528E-05D4A36AB2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7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17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0594579-56E6-54B5-3835-B4B65A1651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87" y="7527"/>
            <a:ext cx="9123932" cy="6842949"/>
          </a:xfrm>
          <a:prstGeom prst="rect">
            <a:avLst/>
          </a:prstGeom>
        </p:spPr>
      </p:pic>
      <p:pic>
        <p:nvPicPr>
          <p:cNvPr id="6" name="Gráfico 6">
            <a:extLst>
              <a:ext uri="{FF2B5EF4-FFF2-40B4-BE49-F238E27FC236}">
                <a16:creationId xmlns:a16="http://schemas.microsoft.com/office/drawing/2014/main" id="{46129921-2458-E924-79F8-C7CD279378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7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F0B20-CA6B-B343-A7C3-35803DE1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997" y="123194"/>
            <a:ext cx="6823203" cy="965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6F1726-08FA-0D46-9455-FB5016143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2" y="1449389"/>
            <a:ext cx="8280400" cy="450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A15D31-28D5-154E-8DBA-65D2663FD5C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329808" y="6171283"/>
            <a:ext cx="706359" cy="5423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t="6163" r="7251" b="37060"/>
          <a:stretch/>
        </p:blipFill>
        <p:spPr>
          <a:xfrm>
            <a:off x="8065036" y="6224737"/>
            <a:ext cx="647164" cy="43547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8414DDA-2316-CF67-4366-B38E0C00EE7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860" y="274320"/>
            <a:ext cx="1372909" cy="3884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EC691CF-542E-BE42-E4FF-FC675DB3832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36959" y="5949864"/>
            <a:ext cx="8866381" cy="108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7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4" r:id="rId3"/>
    <p:sldLayoutId id="2147483668" r:id="rId4"/>
    <p:sldLayoutId id="2147483669" r:id="rId5"/>
    <p:sldLayoutId id="2147483670" r:id="rId6"/>
    <p:sldLayoutId id="2147483671" r:id="rId7"/>
    <p:sldLayoutId id="2147483673" r:id="rId8"/>
    <p:sldLayoutId id="2147483690" r:id="rId9"/>
    <p:sldLayoutId id="2147483682" r:id="rId10"/>
    <p:sldLayoutId id="2147483683" r:id="rId11"/>
    <p:sldLayoutId id="2147483685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85000"/>
              <a:lumOff val="15000"/>
            </a:schemeClr>
          </a:solidFill>
          <a:latin typeface="Gotham Black" panose="0200060404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913" userDrawn="1">
          <p15:clr>
            <a:srgbClr val="F26B43"/>
          </p15:clr>
        </p15:guide>
        <p15:guide id="3" pos="4116" userDrawn="1">
          <p15:clr>
            <a:srgbClr val="F26B43"/>
          </p15:clr>
        </p15:guide>
        <p15:guide id="4" pos="204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  <p15:guide id="8" pos="2228" userDrawn="1">
          <p15:clr>
            <a:srgbClr val="F26B43"/>
          </p15:clr>
        </p15:guide>
        <p15:guide id="9" pos="209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ítulo 1">
            <a:extLst>
              <a:ext uri="{FF2B5EF4-FFF2-40B4-BE49-F238E27FC236}">
                <a16:creationId xmlns:a16="http://schemas.microsoft.com/office/drawing/2014/main" id="{733E7D27-98EF-ADC3-D2D4-D042524D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7F138B12-181B-4DE5-3D1F-4B5EAC374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4186ED3-0775-C063-D461-F87D95756B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1"/>
            <a:ext cx="9144000" cy="68477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755945-041E-917E-AB28-07A913F478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5" y="2774"/>
            <a:ext cx="9136605" cy="6852453"/>
          </a:xfrm>
          <a:prstGeom prst="rect">
            <a:avLst/>
          </a:prstGeom>
        </p:spPr>
      </p:pic>
      <p:sp>
        <p:nvSpPr>
          <p:cNvPr id="14" name="14 Subtítulo">
            <a:extLst>
              <a:ext uri="{FF2B5EF4-FFF2-40B4-BE49-F238E27FC236}">
                <a16:creationId xmlns:a16="http://schemas.microsoft.com/office/drawing/2014/main" id="{76E1E57A-8769-31F0-158D-37F7C7094FBE}"/>
              </a:ext>
            </a:extLst>
          </p:cNvPr>
          <p:cNvSpPr txBox="1">
            <a:spLocks/>
          </p:cNvSpPr>
          <p:nvPr userDrawn="1"/>
        </p:nvSpPr>
        <p:spPr>
          <a:xfrm>
            <a:off x="1223627" y="2240266"/>
            <a:ext cx="6696744" cy="1728192"/>
          </a:xfrm>
          <a:prstGeom prst="rect">
            <a:avLst/>
          </a:prstGeom>
        </p:spPr>
        <p:txBody>
          <a:bodyPr/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6000" b="1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Century Gothic" panose="020B0502020202020204" pitchFamily="34" charset="0"/>
              </a:rPr>
              <a:t>¡GRACIAS!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048F919-2EC6-5094-DFC7-DBD948E9681D}"/>
              </a:ext>
            </a:extLst>
          </p:cNvPr>
          <p:cNvSpPr txBox="1"/>
          <p:nvPr userDrawn="1"/>
        </p:nvSpPr>
        <p:spPr>
          <a:xfrm>
            <a:off x="3059406" y="1687027"/>
            <a:ext cx="30251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POR SU ATENCIÓN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4B9F0B8-6182-AE58-574A-B51D60368CF2}"/>
              </a:ext>
            </a:extLst>
          </p:cNvPr>
          <p:cNvSpPr/>
          <p:nvPr userDrawn="1"/>
        </p:nvSpPr>
        <p:spPr>
          <a:xfrm>
            <a:off x="2545642" y="3531254"/>
            <a:ext cx="40527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Ahora… ¡A implementar!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9DDFDFC-F691-B017-C54F-19D94EB238B6}"/>
              </a:ext>
            </a:extLst>
          </p:cNvPr>
          <p:cNvSpPr/>
          <p:nvPr userDrawn="1"/>
        </p:nvSpPr>
        <p:spPr>
          <a:xfrm>
            <a:off x="2545639" y="5539425"/>
            <a:ext cx="4052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Adolfo Casilla Vargas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966249D-6EBA-D447-8E97-DE3D6B67A84B}"/>
              </a:ext>
            </a:extLst>
          </p:cNvPr>
          <p:cNvSpPr/>
          <p:nvPr userDrawn="1"/>
        </p:nvSpPr>
        <p:spPr>
          <a:xfrm>
            <a:off x="2667597" y="5980179"/>
            <a:ext cx="3886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cigamperu@gmail.com</a:t>
            </a:r>
          </a:p>
        </p:txBody>
      </p:sp>
      <p:pic>
        <p:nvPicPr>
          <p:cNvPr id="22" name="Gráfico 7">
            <a:extLst>
              <a:ext uri="{FF2B5EF4-FFF2-40B4-BE49-F238E27FC236}">
                <a16:creationId xmlns:a16="http://schemas.microsoft.com/office/drawing/2014/main" id="{C42B7C64-CEB2-9DA6-71A1-D2C89B4539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8821" y="816095"/>
            <a:ext cx="2090706" cy="589447"/>
          </a:xfrm>
          <a:prstGeom prst="rect">
            <a:avLst/>
          </a:prstGeom>
        </p:spPr>
      </p:pic>
      <p:pic>
        <p:nvPicPr>
          <p:cNvPr id="13" name="Gráfico 16">
            <a:extLst>
              <a:ext uri="{FF2B5EF4-FFF2-40B4-BE49-F238E27FC236}">
                <a16:creationId xmlns:a16="http://schemas.microsoft.com/office/drawing/2014/main" id="{080D5C41-F902-6AE7-EF0A-08FC9C954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5272" r="5462" b="34796"/>
          <a:stretch/>
        </p:blipFill>
        <p:spPr>
          <a:xfrm>
            <a:off x="8172906" y="6176964"/>
            <a:ext cx="473299" cy="321973"/>
          </a:xfrm>
          <a:prstGeom prst="rect">
            <a:avLst/>
          </a:prstGeom>
        </p:spPr>
      </p:pic>
      <p:pic>
        <p:nvPicPr>
          <p:cNvPr id="24" name="Imagen 11">
            <a:extLst>
              <a:ext uri="{FF2B5EF4-FFF2-40B4-BE49-F238E27FC236}">
                <a16:creationId xmlns:a16="http://schemas.microsoft.com/office/drawing/2014/main" id="{C2EF1E2A-14BF-A745-CCD5-291C624F4C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124542" y="4967517"/>
            <a:ext cx="799264" cy="5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5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FC3D00-B791-87F6-40D8-6503ED495E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8" y="2774"/>
            <a:ext cx="9136605" cy="6852453"/>
          </a:xfrm>
          <a:prstGeom prst="rect">
            <a:avLst/>
          </a:prstGeom>
        </p:spPr>
      </p:pic>
      <p:pic>
        <p:nvPicPr>
          <p:cNvPr id="5" name="Gráfico 7">
            <a:extLst>
              <a:ext uri="{FF2B5EF4-FFF2-40B4-BE49-F238E27FC236}">
                <a16:creationId xmlns:a16="http://schemas.microsoft.com/office/drawing/2014/main" id="{78545E53-4BAE-CFC7-040D-952DC3508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0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cincodias.elpais.com/cincodias/2022/03/07/companias/1646675781_887623.html" TargetMode="External"/><Relationship Id="rId4" Type="http://schemas.openxmlformats.org/officeDocument/2006/relationships/hyperlink" Target="https://es.statista.com/grafico/20910/impacto-del-codiv-19-en-los-envios-de-productos-tecnologicos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9B040CCE-8639-181C-C65F-DCC637B714CD}"/>
              </a:ext>
            </a:extLst>
          </p:cNvPr>
          <p:cNvSpPr>
            <a:spLocks noGrp="1"/>
          </p:cNvSpPr>
          <p:nvPr/>
        </p:nvSpPr>
        <p:spPr>
          <a:xfrm>
            <a:off x="-289363" y="5670846"/>
            <a:ext cx="9144000" cy="914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Adolfo Casilla Vargas</a:t>
            </a:r>
          </a:p>
          <a:p>
            <a:pPr algn="r"/>
            <a:r>
              <a:rPr lang="es-CO" sz="2500" dirty="0">
                <a:latin typeface="Century Gothic" panose="020B0502020202020204" pitchFamily="34" charset="0"/>
              </a:rPr>
              <a:t>CMC CHILE, 2022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CF5326D-2108-7A96-66FB-8450E93E2EF4}"/>
              </a:ext>
            </a:extLst>
          </p:cNvPr>
          <p:cNvSpPr>
            <a:spLocks noGrp="1"/>
          </p:cNvSpPr>
          <p:nvPr/>
        </p:nvSpPr>
        <p:spPr>
          <a:xfrm>
            <a:off x="479395" y="2869159"/>
            <a:ext cx="8375242" cy="1843497"/>
          </a:xfrm>
          <a:prstGeom prst="rect">
            <a:avLst/>
          </a:prstGeom>
        </p:spPr>
        <p:txBody>
          <a:bodyPr lIns="91440" tIns="45720" rIns="91440" bIns="4572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500" b="0" dirty="0">
                <a:latin typeface="Century Gothic"/>
              </a:rPr>
              <a:t>VAMOS A COMPARTIR NUESTRAS EXPERIENCIAS, LOGROS, TROPIEZOS Y DESCUBRIMIENTOS.</a:t>
            </a:r>
            <a:endParaRPr lang="es-MX" sz="3500" b="0" dirty="0">
              <a:latin typeface="Century Gothic"/>
              <a:ea typeface="Verdan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094436-0B6B-1D64-79FA-32627AF3D61B}"/>
              </a:ext>
            </a:extLst>
          </p:cNvPr>
          <p:cNvSpPr txBox="1"/>
          <p:nvPr/>
        </p:nvSpPr>
        <p:spPr>
          <a:xfrm>
            <a:off x="1012056" y="2039927"/>
            <a:ext cx="74128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MX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“COMO HACER…”</a:t>
            </a:r>
            <a:endParaRPr lang="es-MX" sz="6000" dirty="0"/>
          </a:p>
        </p:txBody>
      </p:sp>
      <p:pic>
        <p:nvPicPr>
          <p:cNvPr id="11" name="Imagen 11">
            <a:extLst>
              <a:ext uri="{FF2B5EF4-FFF2-40B4-BE49-F238E27FC236}">
                <a16:creationId xmlns:a16="http://schemas.microsoft.com/office/drawing/2014/main" id="{22DCD9D9-CF14-E2D5-089A-58F785FDD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5277" y="316496"/>
            <a:ext cx="799264" cy="5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1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E6E6AA5-4389-F044-ACA5-D4804DB2BA2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13491" y="2533650"/>
            <a:ext cx="6517019" cy="1790700"/>
          </a:xfrm>
        </p:spPr>
        <p:txBody>
          <a:bodyPr anchor="ctr"/>
          <a:lstStyle/>
          <a:p>
            <a:pPr algn="ctr"/>
            <a:r>
              <a:rPr lang="es-ES_tradnl" sz="4500" b="1">
                <a:solidFill>
                  <a:schemeClr val="bg1"/>
                </a:solidFill>
                <a:latin typeface="Century Gothic" panose="020B0502020202020204" pitchFamily="34" charset="0"/>
              </a:rPr>
              <a:t>TIPOS DE INTERVENCIONES EN SISTEMAS REPARABLES</a:t>
            </a:r>
          </a:p>
        </p:txBody>
      </p:sp>
      <p:pic>
        <p:nvPicPr>
          <p:cNvPr id="3" name="Imagen 11">
            <a:extLst>
              <a:ext uri="{FF2B5EF4-FFF2-40B4-BE49-F238E27FC236}">
                <a16:creationId xmlns:a16="http://schemas.microsoft.com/office/drawing/2014/main" id="{E1098E22-99D5-8338-0D34-E04B02257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5277" y="316496"/>
            <a:ext cx="799264" cy="5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7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11" descr="Resultado de imagen para motor electrico">
            <a:extLst>
              <a:ext uri="{FF2B5EF4-FFF2-40B4-BE49-F238E27FC236}">
                <a16:creationId xmlns:a16="http://schemas.microsoft.com/office/drawing/2014/main" id="{B76D4A95-31EF-4C3B-BA1C-5B94FA7E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8365" y="4012429"/>
            <a:ext cx="1798963" cy="1541112"/>
          </a:xfrm>
          <a:prstGeom prst="rect">
            <a:avLst/>
          </a:prstGeom>
          <a:noFill/>
        </p:spPr>
      </p:pic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406092" y="1205317"/>
            <a:ext cx="5027042" cy="479822"/>
          </a:xfrm>
        </p:spPr>
        <p:txBody>
          <a:bodyPr anchor="ctr">
            <a:noAutofit/>
          </a:bodyPr>
          <a:lstStyle/>
          <a:p>
            <a:r>
              <a:rPr lang="es-MX" sz="3000" dirty="0">
                <a:solidFill>
                  <a:srgbClr val="292F60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Intervenciones Perfectas</a:t>
            </a:r>
            <a:endParaRPr lang="en-US" sz="3000" dirty="0">
              <a:solidFill>
                <a:srgbClr val="292F60"/>
              </a:solidFill>
              <a:latin typeface="Century Gothic" panose="020B05020202020202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50982" y="2508849"/>
            <a:ext cx="394974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b="1" i="1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“Luego de la intervención el sistema reparable queda tan bueno como nuevo”</a:t>
            </a:r>
            <a:endParaRPr lang="en-US" sz="2100" b="1" i="1">
              <a:solidFill>
                <a:schemeClr val="tx1">
                  <a:lumMod val="85000"/>
                  <a:lumOff val="15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999827" y="4113755"/>
            <a:ext cx="30705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Modelo de Weibull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4C89B729-F15C-421B-AA33-E7E5D7CB77ED}"/>
              </a:ext>
            </a:extLst>
          </p:cNvPr>
          <p:cNvCxnSpPr/>
          <p:nvPr/>
        </p:nvCxnSpPr>
        <p:spPr>
          <a:xfrm flipH="1" flipV="1">
            <a:off x="4300723" y="2086116"/>
            <a:ext cx="22437" cy="396719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589C6D40-92FC-4967-9DEB-6E039AF2139F}"/>
              </a:ext>
            </a:extLst>
          </p:cNvPr>
          <p:cNvCxnSpPr/>
          <p:nvPr/>
        </p:nvCxnSpPr>
        <p:spPr>
          <a:xfrm rot="5400000" flipV="1">
            <a:off x="6632347" y="3747254"/>
            <a:ext cx="39188" cy="4680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11C3363-0BFC-4CBE-99DD-EC41DE9176C3}"/>
              </a:ext>
            </a:extLst>
          </p:cNvPr>
          <p:cNvSpPr txBox="1"/>
          <p:nvPr/>
        </p:nvSpPr>
        <p:spPr>
          <a:xfrm>
            <a:off x="3624806" y="1685139"/>
            <a:ext cx="70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Fallas</a:t>
            </a:r>
            <a:endParaRPr lang="en-US" dirty="0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3A33789-7ABF-49F7-947F-38EFD3B87C72}"/>
              </a:ext>
            </a:extLst>
          </p:cNvPr>
          <p:cNvCxnSpPr>
            <a:cxnSpLocks/>
          </p:cNvCxnSpPr>
          <p:nvPr/>
        </p:nvCxnSpPr>
        <p:spPr>
          <a:xfrm flipV="1">
            <a:off x="4368917" y="2551789"/>
            <a:ext cx="4264394" cy="3539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xplosión 1 74">
            <a:extLst>
              <a:ext uri="{FF2B5EF4-FFF2-40B4-BE49-F238E27FC236}">
                <a16:creationId xmlns:a16="http://schemas.microsoft.com/office/drawing/2014/main" id="{E7692BAC-00B5-4467-AD05-0F9FF0CEDBCB}"/>
              </a:ext>
            </a:extLst>
          </p:cNvPr>
          <p:cNvSpPr/>
          <p:nvPr/>
        </p:nvSpPr>
        <p:spPr>
          <a:xfrm>
            <a:off x="5028517" y="5039116"/>
            <a:ext cx="501516" cy="511823"/>
          </a:xfrm>
          <a:prstGeom prst="irregularSeal1">
            <a:avLst/>
          </a:prstGeom>
          <a:solidFill>
            <a:srgbClr val="EBA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xplosión 1 75">
            <a:extLst>
              <a:ext uri="{FF2B5EF4-FFF2-40B4-BE49-F238E27FC236}">
                <a16:creationId xmlns:a16="http://schemas.microsoft.com/office/drawing/2014/main" id="{3681CC23-8BC6-42D4-8E75-C46BA69832EF}"/>
              </a:ext>
            </a:extLst>
          </p:cNvPr>
          <p:cNvSpPr/>
          <p:nvPr/>
        </p:nvSpPr>
        <p:spPr>
          <a:xfrm>
            <a:off x="6198382" y="4132544"/>
            <a:ext cx="501516" cy="511823"/>
          </a:xfrm>
          <a:prstGeom prst="irregularSeal1">
            <a:avLst/>
          </a:prstGeom>
          <a:solidFill>
            <a:srgbClr val="EBA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xplosión 1 76">
            <a:extLst>
              <a:ext uri="{FF2B5EF4-FFF2-40B4-BE49-F238E27FC236}">
                <a16:creationId xmlns:a16="http://schemas.microsoft.com/office/drawing/2014/main" id="{C4FF4F0D-1D23-417A-B04C-BA487B2209A1}"/>
              </a:ext>
            </a:extLst>
          </p:cNvPr>
          <p:cNvSpPr/>
          <p:nvPr/>
        </p:nvSpPr>
        <p:spPr>
          <a:xfrm>
            <a:off x="7228203" y="3281181"/>
            <a:ext cx="501516" cy="511823"/>
          </a:xfrm>
          <a:prstGeom prst="irregularSeal1">
            <a:avLst/>
          </a:prstGeom>
          <a:solidFill>
            <a:srgbClr val="EBA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xplosión 1 80">
            <a:extLst>
              <a:ext uri="{FF2B5EF4-FFF2-40B4-BE49-F238E27FC236}">
                <a16:creationId xmlns:a16="http://schemas.microsoft.com/office/drawing/2014/main" id="{1316773D-8079-47FB-AFA6-9D203B917121}"/>
              </a:ext>
            </a:extLst>
          </p:cNvPr>
          <p:cNvSpPr/>
          <p:nvPr/>
        </p:nvSpPr>
        <p:spPr>
          <a:xfrm>
            <a:off x="8294586" y="2407960"/>
            <a:ext cx="501516" cy="511823"/>
          </a:xfrm>
          <a:prstGeom prst="irregularSeal1">
            <a:avLst/>
          </a:prstGeom>
          <a:solidFill>
            <a:srgbClr val="EBA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45845D29-D86D-40B8-A1A9-952FAFEB7B1F}"/>
              </a:ext>
            </a:extLst>
          </p:cNvPr>
          <p:cNvCxnSpPr>
            <a:cxnSpLocks/>
          </p:cNvCxnSpPr>
          <p:nvPr/>
        </p:nvCxnSpPr>
        <p:spPr>
          <a:xfrm flipH="1" flipV="1">
            <a:off x="5297623" y="5383587"/>
            <a:ext cx="1" cy="705929"/>
          </a:xfrm>
          <a:prstGeom prst="line">
            <a:avLst/>
          </a:prstGeom>
          <a:ln w="38100">
            <a:solidFill>
              <a:srgbClr val="178C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8463477B-A9DB-4BD1-8393-CC9CFC8CA857}"/>
              </a:ext>
            </a:extLst>
          </p:cNvPr>
          <p:cNvCxnSpPr>
            <a:cxnSpLocks/>
          </p:cNvCxnSpPr>
          <p:nvPr/>
        </p:nvCxnSpPr>
        <p:spPr>
          <a:xfrm>
            <a:off x="4364680" y="5342125"/>
            <a:ext cx="914595" cy="0"/>
          </a:xfrm>
          <a:prstGeom prst="line">
            <a:avLst/>
          </a:prstGeom>
          <a:ln w="38100">
            <a:solidFill>
              <a:srgbClr val="178C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C0242E87-BD8C-4607-92D2-437B67749DD2}"/>
              </a:ext>
            </a:extLst>
          </p:cNvPr>
          <p:cNvCxnSpPr>
            <a:cxnSpLocks/>
            <a:endCxn id="30" idx="2"/>
          </p:cNvCxnSpPr>
          <p:nvPr/>
        </p:nvCxnSpPr>
        <p:spPr>
          <a:xfrm flipH="1" flipV="1">
            <a:off x="6395390" y="4644367"/>
            <a:ext cx="31968" cy="1445150"/>
          </a:xfrm>
          <a:prstGeom prst="line">
            <a:avLst/>
          </a:prstGeom>
          <a:ln w="38100">
            <a:solidFill>
              <a:srgbClr val="178C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C1CBE11D-61D6-4008-AAA8-F9E323386374}"/>
              </a:ext>
            </a:extLst>
          </p:cNvPr>
          <p:cNvCxnSpPr>
            <a:cxnSpLocks/>
            <a:endCxn id="49" idx="2"/>
          </p:cNvCxnSpPr>
          <p:nvPr/>
        </p:nvCxnSpPr>
        <p:spPr>
          <a:xfrm flipH="1" flipV="1">
            <a:off x="7425211" y="3793004"/>
            <a:ext cx="29582" cy="2296514"/>
          </a:xfrm>
          <a:prstGeom prst="line">
            <a:avLst/>
          </a:prstGeom>
          <a:ln w="38100">
            <a:solidFill>
              <a:srgbClr val="178C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8427221A-4A61-4B8D-ACE5-A03DEE63285F}"/>
              </a:ext>
            </a:extLst>
          </p:cNvPr>
          <p:cNvCxnSpPr>
            <a:cxnSpLocks/>
            <a:endCxn id="50" idx="2"/>
          </p:cNvCxnSpPr>
          <p:nvPr/>
        </p:nvCxnSpPr>
        <p:spPr>
          <a:xfrm flipH="1" flipV="1">
            <a:off x="8491594" y="2919783"/>
            <a:ext cx="53752" cy="3169734"/>
          </a:xfrm>
          <a:prstGeom prst="line">
            <a:avLst/>
          </a:prstGeom>
          <a:ln w="38100">
            <a:solidFill>
              <a:srgbClr val="178C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0C089744-5EA7-4389-A15E-F418CEC233CE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4364680" y="4336681"/>
            <a:ext cx="1833702" cy="59174"/>
          </a:xfrm>
          <a:prstGeom prst="line">
            <a:avLst/>
          </a:prstGeom>
          <a:ln w="38100">
            <a:solidFill>
              <a:srgbClr val="178C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9B80DDD-4806-470F-8FBF-DB9BE2AB9326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4364680" y="3485318"/>
            <a:ext cx="2863523" cy="15288"/>
          </a:xfrm>
          <a:prstGeom prst="line">
            <a:avLst/>
          </a:prstGeom>
          <a:ln w="38100">
            <a:solidFill>
              <a:srgbClr val="178C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1E00BADF-09F9-48D1-8E30-E30A9C1544E3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4364680" y="2612097"/>
            <a:ext cx="3929906" cy="15678"/>
          </a:xfrm>
          <a:prstGeom prst="line">
            <a:avLst/>
          </a:prstGeom>
          <a:ln w="38100">
            <a:solidFill>
              <a:srgbClr val="178C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id="{DA9502B5-87C1-49C2-9B97-94E396A211D8}"/>
              </a:ext>
            </a:extLst>
          </p:cNvPr>
          <p:cNvSpPr txBox="1"/>
          <p:nvPr/>
        </p:nvSpPr>
        <p:spPr>
          <a:xfrm>
            <a:off x="4348654" y="4922932"/>
            <a:ext cx="63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TTF1</a:t>
            </a:r>
            <a:endParaRPr lang="en-US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731C966F-9174-48D8-B9F0-76B6ACD26601}"/>
              </a:ext>
            </a:extLst>
          </p:cNvPr>
          <p:cNvSpPr txBox="1"/>
          <p:nvPr/>
        </p:nvSpPr>
        <p:spPr>
          <a:xfrm>
            <a:off x="5473069" y="3967176"/>
            <a:ext cx="63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TTF2</a:t>
            </a:r>
            <a:endParaRPr lang="en-US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26D5E3DB-5755-4F65-8F58-9EF171D9B622}"/>
              </a:ext>
            </a:extLst>
          </p:cNvPr>
          <p:cNvSpPr txBox="1"/>
          <p:nvPr/>
        </p:nvSpPr>
        <p:spPr>
          <a:xfrm>
            <a:off x="6254874" y="3162276"/>
            <a:ext cx="63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TTF3</a:t>
            </a:r>
            <a:endParaRPr lang="en-US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13F8544E-8618-4F70-B7C8-CFECB79A976A}"/>
              </a:ext>
            </a:extLst>
          </p:cNvPr>
          <p:cNvSpPr txBox="1"/>
          <p:nvPr/>
        </p:nvSpPr>
        <p:spPr>
          <a:xfrm>
            <a:off x="7271697" y="2266147"/>
            <a:ext cx="63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TTF4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9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5" grpId="0"/>
      <p:bldP spid="29" grpId="0" animBg="1"/>
      <p:bldP spid="30" grpId="0" animBg="1"/>
      <p:bldP spid="49" grpId="0" animBg="1"/>
      <p:bldP spid="50" grpId="0" animBg="1"/>
      <p:bldP spid="60" grpId="0"/>
      <p:bldP spid="61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313908" y="1165240"/>
            <a:ext cx="5992489" cy="479822"/>
          </a:xfrm>
        </p:spPr>
        <p:txBody>
          <a:bodyPr anchor="ctr">
            <a:normAutofit lnSpcReduction="10000"/>
          </a:bodyPr>
          <a:lstStyle/>
          <a:p>
            <a:r>
              <a:rPr lang="es-MX" sz="3000">
                <a:solidFill>
                  <a:srgbClr val="292F60"/>
                </a:solidFill>
                <a:latin typeface="Century Gothic" panose="020B0502020202020204" pitchFamily="34" charset="0"/>
              </a:rPr>
              <a:t>Intervenciones Mínimas</a:t>
            </a:r>
            <a:endParaRPr lang="en-US" sz="3000">
              <a:solidFill>
                <a:srgbClr val="292F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22436" y="2579314"/>
            <a:ext cx="394974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b="1" i="1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“Luego de la intervención el sistema reparable queda tan bueno como antes de fallar”</a:t>
            </a:r>
            <a:endParaRPr lang="en-US" sz="2100" b="1" i="1">
              <a:solidFill>
                <a:schemeClr val="tx1">
                  <a:lumMod val="85000"/>
                  <a:lumOff val="15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09494" y="4148034"/>
            <a:ext cx="30837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Modelo de </a:t>
            </a:r>
            <a:r>
              <a:rPr lang="es-MX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Crow</a:t>
            </a:r>
            <a:r>
              <a:rPr lang="es-MX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s-MX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Amsaa</a:t>
            </a:r>
            <a:endParaRPr lang="es-MX" sz="2100" dirty="0">
              <a:solidFill>
                <a:schemeClr val="tx1">
                  <a:lumMod val="85000"/>
                  <a:lumOff val="15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75" name="Explosión 1 74"/>
          <p:cNvSpPr/>
          <p:nvPr/>
        </p:nvSpPr>
        <p:spPr>
          <a:xfrm>
            <a:off x="5690481" y="4754197"/>
            <a:ext cx="376137" cy="383867"/>
          </a:xfrm>
          <a:prstGeom prst="irregularSeal1">
            <a:avLst/>
          </a:prstGeom>
          <a:solidFill>
            <a:srgbClr val="EBA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Explosión 1 75"/>
          <p:cNvSpPr/>
          <p:nvPr/>
        </p:nvSpPr>
        <p:spPr>
          <a:xfrm>
            <a:off x="7253033" y="4008384"/>
            <a:ext cx="376137" cy="383867"/>
          </a:xfrm>
          <a:prstGeom prst="irregularSeal1">
            <a:avLst/>
          </a:prstGeom>
          <a:solidFill>
            <a:srgbClr val="EBA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Explosión 1 76"/>
          <p:cNvSpPr/>
          <p:nvPr/>
        </p:nvSpPr>
        <p:spPr>
          <a:xfrm>
            <a:off x="8005921" y="3158206"/>
            <a:ext cx="376137" cy="383867"/>
          </a:xfrm>
          <a:prstGeom prst="irregularSeal1">
            <a:avLst/>
          </a:prstGeom>
          <a:solidFill>
            <a:srgbClr val="EBA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CuadroTexto 77"/>
          <p:cNvSpPr txBox="1"/>
          <p:nvPr/>
        </p:nvSpPr>
        <p:spPr>
          <a:xfrm>
            <a:off x="4943874" y="4629047"/>
            <a:ext cx="6812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0" dirty="0"/>
              <a:t>TTF1</a:t>
            </a:r>
            <a:endParaRPr lang="en-US" sz="1350" dirty="0"/>
          </a:p>
        </p:txBody>
      </p:sp>
      <p:sp>
        <p:nvSpPr>
          <p:cNvPr id="79" name="CuadroTexto 78"/>
          <p:cNvSpPr txBox="1"/>
          <p:nvPr/>
        </p:nvSpPr>
        <p:spPr>
          <a:xfrm>
            <a:off x="6222868" y="3894119"/>
            <a:ext cx="769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0" dirty="0"/>
              <a:t>TTF2</a:t>
            </a:r>
            <a:endParaRPr lang="en-US" sz="1350" dirty="0"/>
          </a:p>
        </p:txBody>
      </p:sp>
      <p:sp>
        <p:nvSpPr>
          <p:cNvPr id="80" name="CuadroTexto 79"/>
          <p:cNvSpPr txBox="1"/>
          <p:nvPr/>
        </p:nvSpPr>
        <p:spPr>
          <a:xfrm>
            <a:off x="7142363" y="3011953"/>
            <a:ext cx="8390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0" dirty="0"/>
              <a:t>TTF3</a:t>
            </a:r>
            <a:endParaRPr lang="en-US" sz="1350" dirty="0"/>
          </a:p>
        </p:txBody>
      </p:sp>
      <p:sp>
        <p:nvSpPr>
          <p:cNvPr id="81" name="Explosión 1 80"/>
          <p:cNvSpPr/>
          <p:nvPr/>
        </p:nvSpPr>
        <p:spPr>
          <a:xfrm>
            <a:off x="8620200" y="2104978"/>
            <a:ext cx="376137" cy="383867"/>
          </a:xfrm>
          <a:prstGeom prst="irregularSeal1">
            <a:avLst/>
          </a:prstGeom>
          <a:solidFill>
            <a:srgbClr val="EBA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CuadroTexto 81"/>
          <p:cNvSpPr txBox="1"/>
          <p:nvPr/>
        </p:nvSpPr>
        <p:spPr>
          <a:xfrm>
            <a:off x="7772401" y="1968392"/>
            <a:ext cx="847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0" dirty="0"/>
              <a:t>TTF4</a:t>
            </a:r>
            <a:endParaRPr lang="en-US" sz="1350" dirty="0"/>
          </a:p>
        </p:txBody>
      </p:sp>
      <p:pic>
        <p:nvPicPr>
          <p:cNvPr id="8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6534" y="1846064"/>
            <a:ext cx="1895430" cy="147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4" name="Conector recto 83"/>
          <p:cNvCxnSpPr/>
          <p:nvPr/>
        </p:nvCxnSpPr>
        <p:spPr>
          <a:xfrm rot="16200000">
            <a:off x="7334397" y="3717951"/>
            <a:ext cx="2835000" cy="20333"/>
          </a:xfrm>
          <a:prstGeom prst="line">
            <a:avLst/>
          </a:prstGeom>
          <a:ln w="38100">
            <a:solidFill>
              <a:srgbClr val="178C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/>
          <p:cNvCxnSpPr/>
          <p:nvPr/>
        </p:nvCxnSpPr>
        <p:spPr>
          <a:xfrm rot="16200000">
            <a:off x="7188605" y="4243850"/>
            <a:ext cx="1890000" cy="20333"/>
          </a:xfrm>
          <a:prstGeom prst="line">
            <a:avLst/>
          </a:prstGeom>
          <a:ln w="38100">
            <a:solidFill>
              <a:srgbClr val="178C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/>
          <p:cNvCxnSpPr/>
          <p:nvPr/>
        </p:nvCxnSpPr>
        <p:spPr>
          <a:xfrm rot="16200000">
            <a:off x="7003830" y="4677283"/>
            <a:ext cx="810000" cy="20333"/>
          </a:xfrm>
          <a:prstGeom prst="line">
            <a:avLst/>
          </a:prstGeom>
          <a:ln w="38100">
            <a:solidFill>
              <a:srgbClr val="178C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/>
          <p:cNvCxnSpPr/>
          <p:nvPr/>
        </p:nvCxnSpPr>
        <p:spPr>
          <a:xfrm rot="16200000">
            <a:off x="5822006" y="5032346"/>
            <a:ext cx="135000" cy="20333"/>
          </a:xfrm>
          <a:prstGeom prst="line">
            <a:avLst/>
          </a:prstGeom>
          <a:ln w="38100">
            <a:solidFill>
              <a:srgbClr val="178C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/>
          <p:cNvCxnSpPr/>
          <p:nvPr/>
        </p:nvCxnSpPr>
        <p:spPr>
          <a:xfrm>
            <a:off x="4524397" y="4942639"/>
            <a:ext cx="1350000" cy="20333"/>
          </a:xfrm>
          <a:prstGeom prst="line">
            <a:avLst/>
          </a:prstGeom>
          <a:ln w="38100">
            <a:solidFill>
              <a:srgbClr val="178C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/>
          <p:cNvCxnSpPr/>
          <p:nvPr/>
        </p:nvCxnSpPr>
        <p:spPr>
          <a:xfrm>
            <a:off x="4495482" y="4189357"/>
            <a:ext cx="2757551" cy="20333"/>
          </a:xfrm>
          <a:prstGeom prst="line">
            <a:avLst/>
          </a:prstGeom>
          <a:ln w="38100">
            <a:solidFill>
              <a:srgbClr val="178C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/>
          <p:cNvCxnSpPr/>
          <p:nvPr/>
        </p:nvCxnSpPr>
        <p:spPr>
          <a:xfrm>
            <a:off x="4524397" y="3306101"/>
            <a:ext cx="3564000" cy="20333"/>
          </a:xfrm>
          <a:prstGeom prst="line">
            <a:avLst/>
          </a:prstGeom>
          <a:ln w="38100">
            <a:solidFill>
              <a:srgbClr val="178C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/>
          <p:cNvCxnSpPr/>
          <p:nvPr/>
        </p:nvCxnSpPr>
        <p:spPr>
          <a:xfrm>
            <a:off x="4601556" y="2318785"/>
            <a:ext cx="4185000" cy="20333"/>
          </a:xfrm>
          <a:prstGeom prst="line">
            <a:avLst/>
          </a:prstGeom>
          <a:ln w="38100">
            <a:solidFill>
              <a:srgbClr val="178C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upo 91"/>
          <p:cNvGrpSpPr/>
          <p:nvPr/>
        </p:nvGrpSpPr>
        <p:grpSpPr>
          <a:xfrm>
            <a:off x="4427539" y="1647135"/>
            <a:ext cx="4568798" cy="3810937"/>
            <a:chOff x="112404" y="1089265"/>
            <a:chExt cx="6197526" cy="5215081"/>
          </a:xfrm>
        </p:grpSpPr>
        <p:cxnSp>
          <p:nvCxnSpPr>
            <p:cNvPr id="93" name="Conector recto de flecha 92"/>
            <p:cNvCxnSpPr/>
            <p:nvPr/>
          </p:nvCxnSpPr>
          <p:spPr>
            <a:xfrm flipV="1">
              <a:off x="189930" y="5887895"/>
              <a:ext cx="6120000" cy="1"/>
            </a:xfrm>
            <a:prstGeom prst="straightConnector1">
              <a:avLst/>
            </a:prstGeom>
            <a:ln w="38100">
              <a:solidFill>
                <a:srgbClr val="8E30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cto de flecha 93"/>
            <p:cNvCxnSpPr/>
            <p:nvPr/>
          </p:nvCxnSpPr>
          <p:spPr>
            <a:xfrm flipV="1">
              <a:off x="202993" y="1570733"/>
              <a:ext cx="0" cy="4320000"/>
            </a:xfrm>
            <a:prstGeom prst="straightConnector1">
              <a:avLst/>
            </a:prstGeom>
            <a:ln w="38100">
              <a:solidFill>
                <a:srgbClr val="8E30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CuadroTexto 94"/>
            <p:cNvSpPr txBox="1"/>
            <p:nvPr/>
          </p:nvSpPr>
          <p:spPr>
            <a:xfrm>
              <a:off x="5267587" y="5935014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350"/>
                <a:t>Tiempo</a:t>
              </a:r>
              <a:endParaRPr lang="en-US" sz="1350"/>
            </a:p>
          </p:txBody>
        </p:sp>
        <p:sp>
          <p:nvSpPr>
            <p:cNvPr id="96" name="CuadroTexto 95"/>
            <p:cNvSpPr txBox="1"/>
            <p:nvPr/>
          </p:nvSpPr>
          <p:spPr>
            <a:xfrm>
              <a:off x="112404" y="1089265"/>
              <a:ext cx="701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350"/>
                <a:t>Fallas</a:t>
              </a:r>
              <a:endParaRPr lang="en-US" sz="1350"/>
            </a:p>
          </p:txBody>
        </p:sp>
      </p:grpSp>
      <p:sp>
        <p:nvSpPr>
          <p:cNvPr id="97" name="Arco 96"/>
          <p:cNvSpPr/>
          <p:nvPr/>
        </p:nvSpPr>
        <p:spPr>
          <a:xfrm rot="7593801">
            <a:off x="3170447" y="305787"/>
            <a:ext cx="6529407" cy="3879207"/>
          </a:xfrm>
          <a:prstGeom prst="arc">
            <a:avLst>
              <a:gd name="adj1" fmla="val 13804972"/>
              <a:gd name="adj2" fmla="val 20949824"/>
            </a:avLst>
          </a:prstGeom>
          <a:ln w="38100">
            <a:solidFill>
              <a:srgbClr val="AEAD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3527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75" grpId="0" animBg="1"/>
      <p:bldP spid="76" grpId="0" animBg="1"/>
      <p:bldP spid="77" grpId="0" animBg="1"/>
      <p:bldP spid="78" grpId="0"/>
      <p:bldP spid="79" grpId="0"/>
      <p:bldP spid="80" grpId="0"/>
      <p:bldP spid="81" grpId="0" animBg="1"/>
      <p:bldP spid="82" grpId="0"/>
      <p:bldP spid="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E6E6AA5-4389-F044-ACA5-D4804DB2BA2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23100" y="2533650"/>
            <a:ext cx="5897801" cy="1790700"/>
          </a:xfrm>
        </p:spPr>
        <p:txBody>
          <a:bodyPr anchor="ctr"/>
          <a:lstStyle/>
          <a:p>
            <a:pPr algn="ctr"/>
            <a:r>
              <a:rPr lang="es-ES_tradnl" sz="4500" b="1">
                <a:solidFill>
                  <a:schemeClr val="bg1"/>
                </a:solidFill>
                <a:latin typeface="Century Gothic"/>
              </a:rPr>
              <a:t>MODELO DE </a:t>
            </a:r>
            <a:br>
              <a:rPr lang="es-ES_tradnl" sz="4500" b="1">
                <a:solidFill>
                  <a:schemeClr val="bg1"/>
                </a:solidFill>
                <a:latin typeface="Century Gothic"/>
              </a:rPr>
            </a:br>
            <a:r>
              <a:rPr lang="es-ES_tradnl" sz="4500" b="1">
                <a:solidFill>
                  <a:schemeClr val="bg1"/>
                </a:solidFill>
                <a:latin typeface="Century Gothic"/>
              </a:rPr>
              <a:t>CROW AMSAA</a:t>
            </a:r>
          </a:p>
        </p:txBody>
      </p:sp>
      <p:pic>
        <p:nvPicPr>
          <p:cNvPr id="3" name="Imagen 11">
            <a:extLst>
              <a:ext uri="{FF2B5EF4-FFF2-40B4-BE49-F238E27FC236}">
                <a16:creationId xmlns:a16="http://schemas.microsoft.com/office/drawing/2014/main" id="{E0CFFCE7-3EA3-AE35-3738-8350AD477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5277" y="316496"/>
            <a:ext cx="799264" cy="5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36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431801" y="2696210"/>
                <a:ext cx="386007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sz="1800" b="0" i="1" smtClean="0">
                          <a:latin typeface="Cambria Math" panose="02040503050406030204" pitchFamily="18" charset="0"/>
                        </a:rPr>
                        <m:t>𝐷𝑜𝑛𝑑𝑒</m:t>
                      </m:r>
                      <m:r>
                        <a:rPr lang="es-MX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s-MX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 </m:t>
                      </m:r>
                      <m:r>
                        <a:rPr lang="es-MX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s-MX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 </m:t>
                      </m:r>
                      <m:r>
                        <a:rPr lang="es-MX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s-MX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 </m:t>
                      </m:r>
                    </m:oMath>
                  </m:oMathPara>
                </a14:m>
                <a:endParaRPr lang="es-MX" sz="1800" b="0" i="1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1" y="2696210"/>
                <a:ext cx="3860075" cy="276999"/>
              </a:xfrm>
              <a:prstGeom prst="rect">
                <a:avLst/>
              </a:prstGeom>
              <a:blipFill>
                <a:blip r:embed="rId2"/>
                <a:stretch>
                  <a:fillRect l="-2212" b="-3695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494298" y="2254560"/>
                <a:ext cx="1498391" cy="289983"/>
              </a:xfrm>
              <a:prstGeom prst="rect">
                <a:avLst/>
              </a:prstGeom>
              <a:noFill/>
              <a:ln w="12700">
                <a:solidFill>
                  <a:srgbClr val="178C8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s-MX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MX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𝜆𝛽</m:t>
                      </m:r>
                      <m:sSup>
                        <m:sSupPr>
                          <m:ctrlPr>
                            <a:rPr lang="es-MX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s-MX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s-MX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800" i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98" y="2254560"/>
                <a:ext cx="1498391" cy="289983"/>
              </a:xfrm>
              <a:prstGeom prst="rect">
                <a:avLst/>
              </a:prstGeom>
              <a:blipFill>
                <a:blip r:embed="rId3"/>
                <a:stretch>
                  <a:fillRect l="-2823" t="-2041" r="-403" b="-34694"/>
                </a:stretch>
              </a:blipFill>
              <a:ln w="12700">
                <a:solidFill>
                  <a:srgbClr val="178C86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431801" y="1714621"/>
                <a:ext cx="3860075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sz="2100" b="0" i="1" u="sng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𝐹𝑢𝑛𝑐𝑖</m:t>
                      </m:r>
                      <m:r>
                        <a:rPr lang="es-MX" sz="2100" b="0" i="1" u="sng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MX" sz="2100" b="0" i="1" u="sng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MX" sz="2100" b="0" i="1" u="sng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100" b="0" i="1" u="sng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𝑖𝑛𝑡𝑒𝑛𝑠𝑖𝑑𝑎𝑑</m:t>
                      </m:r>
                      <m:r>
                        <a:rPr lang="es-MX" sz="2100" b="0" i="1" u="sng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100" b="0" i="1" u="sng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MX" sz="2100" b="0" i="1" u="sng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100" b="0" i="1" u="sng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𝑓𝑎𝑙𝑙𝑎𝑠</m:t>
                      </m:r>
                    </m:oMath>
                  </m:oMathPara>
                </a14:m>
                <a:endParaRPr lang="en-US" sz="2100" i="1" u="sng" dirty="0">
                  <a:solidFill>
                    <a:srgbClr val="292F60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1" y="1714621"/>
                <a:ext cx="3860075" cy="323165"/>
              </a:xfrm>
              <a:prstGeom prst="rect">
                <a:avLst/>
              </a:prstGeom>
              <a:blipFill>
                <a:blip r:embed="rId4"/>
                <a:stretch>
                  <a:fillRect l="-2528" b="-3773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AC2B5E4D-6DF8-45EA-A309-35D345FBBF2C}"/>
              </a:ext>
            </a:extLst>
          </p:cNvPr>
          <p:cNvSpPr txBox="1"/>
          <p:nvPr/>
        </p:nvSpPr>
        <p:spPr>
          <a:xfrm>
            <a:off x="0" y="3397348"/>
            <a:ext cx="3644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+mj-lt"/>
              </a:rPr>
              <a:t>Calcula el número de ocurrencia de fallas en función del tiempo</a:t>
            </a:r>
            <a:endParaRPr lang="es-PE" sz="2400" dirty="0">
              <a:latin typeface="+mj-lt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7504351E-BEAD-47D8-87B9-2949B8448AF7}"/>
              </a:ext>
            </a:extLst>
          </p:cNvPr>
          <p:cNvCxnSpPr>
            <a:cxnSpLocks/>
          </p:cNvCxnSpPr>
          <p:nvPr/>
        </p:nvCxnSpPr>
        <p:spPr>
          <a:xfrm flipH="1" flipV="1">
            <a:off x="4004944" y="2254560"/>
            <a:ext cx="11220" cy="2885102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402260A5-E60C-47E7-AC6C-EF3BE5F59069}"/>
              </a:ext>
            </a:extLst>
          </p:cNvPr>
          <p:cNvCxnSpPr>
            <a:cxnSpLocks/>
          </p:cNvCxnSpPr>
          <p:nvPr/>
        </p:nvCxnSpPr>
        <p:spPr>
          <a:xfrm flipV="1">
            <a:off x="4004944" y="5084994"/>
            <a:ext cx="4442370" cy="6901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o 14">
            <a:extLst>
              <a:ext uri="{FF2B5EF4-FFF2-40B4-BE49-F238E27FC236}">
                <a16:creationId xmlns:a16="http://schemas.microsoft.com/office/drawing/2014/main" id="{2753E35A-8DA9-4C24-9F54-870A5232DFD8}"/>
              </a:ext>
            </a:extLst>
          </p:cNvPr>
          <p:cNvSpPr/>
          <p:nvPr/>
        </p:nvSpPr>
        <p:spPr>
          <a:xfrm rot="7593801">
            <a:off x="1664124" y="-1249755"/>
            <a:ext cx="8705876" cy="5172276"/>
          </a:xfrm>
          <a:prstGeom prst="arc">
            <a:avLst>
              <a:gd name="adj1" fmla="val 14939790"/>
              <a:gd name="adj2" fmla="val 20949824"/>
            </a:avLst>
          </a:prstGeom>
          <a:ln w="38100">
            <a:solidFill>
              <a:srgbClr val="004F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o 20">
            <a:extLst>
              <a:ext uri="{FF2B5EF4-FFF2-40B4-BE49-F238E27FC236}">
                <a16:creationId xmlns:a16="http://schemas.microsoft.com/office/drawing/2014/main" id="{AE75ABBB-8B45-478D-A3B7-3587B10CB623}"/>
              </a:ext>
            </a:extLst>
          </p:cNvPr>
          <p:cNvSpPr/>
          <p:nvPr/>
        </p:nvSpPr>
        <p:spPr>
          <a:xfrm rot="19866385">
            <a:off x="2530103" y="3657549"/>
            <a:ext cx="8705876" cy="5172276"/>
          </a:xfrm>
          <a:prstGeom prst="arc">
            <a:avLst>
              <a:gd name="adj1" fmla="val 13804972"/>
              <a:gd name="adj2" fmla="val 19926390"/>
            </a:avLst>
          </a:prstGeom>
          <a:ln w="38100">
            <a:solidFill>
              <a:srgbClr val="0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03F56C2B-CE6B-4744-A77E-3E067A1DB30A}"/>
              </a:ext>
            </a:extLst>
          </p:cNvPr>
          <p:cNvCxnSpPr>
            <a:cxnSpLocks/>
          </p:cNvCxnSpPr>
          <p:nvPr/>
        </p:nvCxnSpPr>
        <p:spPr>
          <a:xfrm flipV="1">
            <a:off x="4160692" y="2696210"/>
            <a:ext cx="4551507" cy="2469176"/>
          </a:xfrm>
          <a:prstGeom prst="line">
            <a:avLst/>
          </a:prstGeom>
          <a:ln w="38100">
            <a:solidFill>
              <a:srgbClr val="7D222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508DC93-8A21-4691-AC73-D5868D7DB69F}"/>
              </a:ext>
            </a:extLst>
          </p:cNvPr>
          <p:cNvSpPr txBox="1"/>
          <p:nvPr/>
        </p:nvSpPr>
        <p:spPr>
          <a:xfrm>
            <a:off x="4184015" y="2272071"/>
            <a:ext cx="6154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/>
              <a:t>Fallas</a:t>
            </a:r>
            <a:endParaRPr lang="en-US" sz="15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20643CA-FEA8-4857-96E4-082D938F1CAC}"/>
              </a:ext>
            </a:extLst>
          </p:cNvPr>
          <p:cNvSpPr txBox="1"/>
          <p:nvPr/>
        </p:nvSpPr>
        <p:spPr>
          <a:xfrm>
            <a:off x="7417900" y="4761829"/>
            <a:ext cx="7745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/>
              <a:t>Tiempo</a:t>
            </a:r>
            <a:endParaRPr lang="en-US" sz="15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0C13368-7047-44ED-93FB-131AFC20EC29}"/>
              </a:ext>
            </a:extLst>
          </p:cNvPr>
          <p:cNvSpPr txBox="1"/>
          <p:nvPr/>
        </p:nvSpPr>
        <p:spPr>
          <a:xfrm>
            <a:off x="6028419" y="4115498"/>
            <a:ext cx="291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Incremento de fallas</a:t>
            </a:r>
          </a:p>
          <a:p>
            <a:r>
              <a:rPr lang="es-MX" dirty="0"/>
              <a:t>Degradación de confiabilidad</a:t>
            </a:r>
            <a:endParaRPr lang="es-P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D2C162B-8F3B-4885-87E0-08E6CDB94A40}"/>
              </a:ext>
            </a:extLst>
          </p:cNvPr>
          <p:cNvSpPr txBox="1"/>
          <p:nvPr/>
        </p:nvSpPr>
        <p:spPr>
          <a:xfrm>
            <a:off x="4296438" y="2762516"/>
            <a:ext cx="2820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Disminución de fallas</a:t>
            </a:r>
          </a:p>
          <a:p>
            <a:r>
              <a:rPr lang="es-MX" dirty="0"/>
              <a:t>Incremento de confiabilidad</a:t>
            </a:r>
            <a:endParaRPr lang="es-PE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AFDE854-FE04-48FD-8FCA-C9603F117FD3}"/>
              </a:ext>
            </a:extLst>
          </p:cNvPr>
          <p:cNvSpPr txBox="1"/>
          <p:nvPr/>
        </p:nvSpPr>
        <p:spPr>
          <a:xfrm>
            <a:off x="7327984" y="2367108"/>
            <a:ext cx="176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Fallas constantes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782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2" grpId="0"/>
      <p:bldP spid="15" grpId="0" animBg="1"/>
      <p:bldP spid="21" grpId="0" animBg="1"/>
      <p:bldP spid="27" grpId="0"/>
      <p:bldP spid="28" grpId="0"/>
      <p:bldP spid="8" grpId="0"/>
      <p:bldP spid="9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1812" y="1483996"/>
            <a:ext cx="4404510" cy="1681271"/>
            <a:chOff x="293289" y="2122498"/>
            <a:chExt cx="5388099" cy="1739504"/>
          </a:xfrm>
        </p:grpSpPr>
        <p:grpSp>
          <p:nvGrpSpPr>
            <p:cNvPr id="5" name="Grupo 4"/>
            <p:cNvGrpSpPr/>
            <p:nvPr/>
          </p:nvGrpSpPr>
          <p:grpSpPr>
            <a:xfrm>
              <a:off x="330243" y="2222336"/>
              <a:ext cx="5351145" cy="1639666"/>
              <a:chOff x="330243" y="2222336"/>
              <a:chExt cx="5351145" cy="1639666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40713" y="2222336"/>
                <a:ext cx="2140675" cy="1639666"/>
              </a:xfrm>
              <a:prstGeom prst="rect">
                <a:avLst/>
              </a:prstGeom>
            </p:spPr>
          </p:pic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0243" y="2392020"/>
                <a:ext cx="3419475" cy="1352550"/>
              </a:xfrm>
              <a:prstGeom prst="rect">
                <a:avLst/>
              </a:prstGeom>
            </p:spPr>
          </p:pic>
        </p:grpSp>
        <p:sp>
          <p:nvSpPr>
            <p:cNvPr id="6" name="Rectángulo 5"/>
            <p:cNvSpPr/>
            <p:nvPr/>
          </p:nvSpPr>
          <p:spPr>
            <a:xfrm>
              <a:off x="293289" y="2122498"/>
              <a:ext cx="5166985" cy="1702927"/>
            </a:xfrm>
            <a:prstGeom prst="rect">
              <a:avLst/>
            </a:prstGeom>
            <a:noFill/>
            <a:ln>
              <a:solidFill>
                <a:srgbClr val="178C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arcador de contenido 8"/>
              <p:cNvSpPr txBox="1">
                <a:spLocks/>
              </p:cNvSpPr>
              <p:nvPr/>
            </p:nvSpPr>
            <p:spPr>
              <a:xfrm>
                <a:off x="4763888" y="1458272"/>
                <a:ext cx="6015870" cy="175945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sz="18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𝐷𝑜𝑛𝑑𝑒</m:t>
                      </m:r>
                      <m:r>
                        <a:rPr lang="es-MX" sz="18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s-MX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𝑡𝑎𝑚𝑎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ñ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𝑙𝑎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𝑓𝑙𝑜𝑡𝑎</m:t>
                    </m:r>
                  </m:oMath>
                </a14:m>
                <a:endParaRPr lang="es-MX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𝑇𝑗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𝑡𝑖𝑒𝑚𝑝𝑜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ú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𝑙𝑡𝑖𝑚𝑜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𝑓𝑎𝑙𝑙𝑎</m:t>
                    </m:r>
                  </m:oMath>
                </a14:m>
                <a:endParaRPr lang="es-MX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𝑋𝑖𝑗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𝑡𝑖𝑒𝑚𝑝𝑜𝑠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𝑎𝑐𝑢𝑚𝑢𝑙𝑎𝑑𝑜𝑠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𝑓𝑎𝑙𝑙𝑎𝑠</m:t>
                    </m:r>
                  </m:oMath>
                </a14:m>
                <a:endParaRPr lang="es-MX" sz="18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𝑁𝑗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ú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𝑚𝑒𝑟𝑜𝑠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𝑓𝑎𝑙𝑙𝑎𝑠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𝑝𝑜𝑟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MX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𝑠𝑖𝑠𝑡𝑒𝑚𝑎𝑠</m:t>
                    </m:r>
                  </m:oMath>
                </a14:m>
                <a:endParaRPr 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Marcador de contenid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888" y="1458272"/>
                <a:ext cx="6015870" cy="1759456"/>
              </a:xfrm>
              <a:prstGeom prst="rect">
                <a:avLst/>
              </a:prstGeom>
              <a:blipFill>
                <a:blip r:embed="rId4"/>
                <a:stretch>
                  <a:fillRect l="-2128" t="-692" b="-622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431801" y="1097203"/>
                <a:ext cx="3860075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sz="2100" b="0" i="1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MX" sz="2100" b="0" i="1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s-MX" sz="2100" b="0" i="1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𝑙𝑐𝑢𝑙𝑜</m:t>
                      </m:r>
                      <m:r>
                        <a:rPr lang="es-MX" sz="2100" b="0" i="1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100" b="0" i="1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MX" sz="2100" b="0" i="1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100" b="0" i="1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𝑃𝑎𝑟</m:t>
                      </m:r>
                      <m:r>
                        <a:rPr lang="es-MX" sz="2100" b="0" i="1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s-MX" sz="2100" b="0" i="1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𝑚𝑒𝑡𝑟𝑜𝑠</m:t>
                      </m:r>
                      <m:r>
                        <a:rPr lang="es-MX" sz="2100" b="0" i="1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100" b="0" i="1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𝑝𝑜𝑟</m:t>
                      </m:r>
                      <m:r>
                        <a:rPr lang="es-MX" sz="2100" b="0" i="1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100" b="0" i="1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𝑀𝐿</m:t>
                      </m:r>
                      <m:r>
                        <a:rPr lang="es-MX" sz="2100" b="0" i="1" smtClean="0">
                          <a:solidFill>
                            <a:srgbClr val="292F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100" i="1" dirty="0">
                  <a:solidFill>
                    <a:srgbClr val="292F60"/>
                  </a:solidFill>
                </a:endParaRPr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1" y="1097203"/>
                <a:ext cx="3860075" cy="323165"/>
              </a:xfrm>
              <a:prstGeom prst="rect">
                <a:avLst/>
              </a:prstGeom>
              <a:blipFill>
                <a:blip r:embed="rId5"/>
                <a:stretch>
                  <a:fillRect l="-2528" b="-2264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431971"/>
              </p:ext>
            </p:extLst>
          </p:nvPr>
        </p:nvGraphicFramePr>
        <p:xfrm>
          <a:off x="382020" y="3728087"/>
          <a:ext cx="8414817" cy="1948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419">
                  <a:extLst>
                    <a:ext uri="{9D8B030D-6E8A-4147-A177-3AD203B41FA5}">
                      <a16:colId xmlns:a16="http://schemas.microsoft.com/office/drawing/2014/main" val="1779058122"/>
                    </a:ext>
                  </a:extLst>
                </a:gridCol>
                <a:gridCol w="1885378">
                  <a:extLst>
                    <a:ext uri="{9D8B030D-6E8A-4147-A177-3AD203B41FA5}">
                      <a16:colId xmlns:a16="http://schemas.microsoft.com/office/drawing/2014/main" val="3060474490"/>
                    </a:ext>
                  </a:extLst>
                </a:gridCol>
                <a:gridCol w="1783437">
                  <a:extLst>
                    <a:ext uri="{9D8B030D-6E8A-4147-A177-3AD203B41FA5}">
                      <a16:colId xmlns:a16="http://schemas.microsoft.com/office/drawing/2014/main" val="992201900"/>
                    </a:ext>
                  </a:extLst>
                </a:gridCol>
                <a:gridCol w="1707869">
                  <a:extLst>
                    <a:ext uri="{9D8B030D-6E8A-4147-A177-3AD203B41FA5}">
                      <a16:colId xmlns:a16="http://schemas.microsoft.com/office/drawing/2014/main" val="638032524"/>
                    </a:ext>
                  </a:extLst>
                </a:gridCol>
                <a:gridCol w="2085714">
                  <a:extLst>
                    <a:ext uri="{9D8B030D-6E8A-4147-A177-3AD203B41FA5}">
                      <a16:colId xmlns:a16="http://schemas.microsoft.com/office/drawing/2014/main" val="1603118376"/>
                    </a:ext>
                  </a:extLst>
                </a:gridCol>
              </a:tblGrid>
              <a:tr h="462266">
                <a:tc>
                  <a:txBody>
                    <a:bodyPr/>
                    <a:lstStyle/>
                    <a:p>
                      <a:pPr algn="ctr"/>
                      <a:r>
                        <a:rPr lang="el-GR" sz="2100" dirty="0">
                          <a:solidFill>
                            <a:schemeClr val="bg1"/>
                          </a:solidFill>
                        </a:rPr>
                        <a:t>β</a:t>
                      </a:r>
                      <a:endParaRPr lang="en-US" sz="2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292F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dirty="0">
                          <a:solidFill>
                            <a:schemeClr val="bg1"/>
                          </a:solidFill>
                        </a:rPr>
                        <a:t>Tasa de fallas</a:t>
                      </a:r>
                      <a:endParaRPr lang="en-US" sz="2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292F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dirty="0">
                          <a:solidFill>
                            <a:schemeClr val="bg1"/>
                          </a:solidFill>
                        </a:rPr>
                        <a:t>Confiabilidad</a:t>
                      </a:r>
                      <a:endParaRPr lang="en-US" sz="2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292F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dirty="0">
                          <a:solidFill>
                            <a:schemeClr val="bg1"/>
                          </a:solidFill>
                        </a:rPr>
                        <a:t>MTBF</a:t>
                      </a:r>
                      <a:endParaRPr lang="en-US" sz="2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292F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</a:rPr>
                        <a:t>Tipo </a:t>
                      </a:r>
                      <a:r>
                        <a:rPr lang="en-US" sz="2100" dirty="0" err="1">
                          <a:solidFill>
                            <a:schemeClr val="bg1"/>
                          </a:solidFill>
                        </a:rPr>
                        <a:t>Intervención</a:t>
                      </a:r>
                      <a:endParaRPr lang="en-US" sz="2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292F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36852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&gt; 1</a:t>
                      </a:r>
                      <a:endParaRPr lang="en-US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Creciente</a:t>
                      </a:r>
                      <a:endParaRPr lang="en-US" sz="2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Degradación</a:t>
                      </a:r>
                      <a:endParaRPr lang="en-US" sz="2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Decreciente</a:t>
                      </a:r>
                      <a:endParaRPr lang="en-US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Mínima</a:t>
                      </a:r>
                      <a:endParaRPr lang="en-US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2937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s-MX" sz="2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&lt; 1</a:t>
                      </a:r>
                      <a:endParaRPr lang="en-US" sz="2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Decreciente</a:t>
                      </a:r>
                      <a:endParaRPr lang="en-US" sz="2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Crecimiento</a:t>
                      </a:r>
                      <a:endParaRPr lang="en-US" sz="2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Creciente</a:t>
                      </a:r>
                      <a:endParaRPr lang="en-US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Mínima</a:t>
                      </a:r>
                      <a:endParaRPr lang="en-US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42451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s-MX" sz="2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= 1</a:t>
                      </a:r>
                      <a:endParaRPr lang="en-US" sz="2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Constante</a:t>
                      </a:r>
                      <a:endParaRPr lang="en-US" sz="2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Ni</a:t>
                      </a:r>
                      <a:r>
                        <a:rPr lang="es-MX" sz="2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bueno, ni malo</a:t>
                      </a:r>
                      <a:endParaRPr lang="en-US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Constante</a:t>
                      </a:r>
                      <a:endParaRPr lang="en-US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Perfecta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142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53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E6E6AA5-4389-F044-ACA5-D4804DB2BA2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36921" y="2533650"/>
            <a:ext cx="6670158" cy="1790700"/>
          </a:xfrm>
        </p:spPr>
        <p:txBody>
          <a:bodyPr anchor="ctr"/>
          <a:lstStyle/>
          <a:p>
            <a:pPr algn="ctr"/>
            <a:r>
              <a:rPr lang="es-ES_tradnl" sz="4500" b="1">
                <a:solidFill>
                  <a:schemeClr val="bg1"/>
                </a:solidFill>
                <a:latin typeface="Century Gothic" panose="020B0502020202020204" pitchFamily="34" charset="0"/>
              </a:rPr>
              <a:t>CÁLCULO DEL TIEMPO OPTIMO DE REEMPLAZO U OVERHAUL</a:t>
            </a:r>
          </a:p>
        </p:txBody>
      </p:sp>
      <p:pic>
        <p:nvPicPr>
          <p:cNvPr id="3" name="Imagen 11">
            <a:extLst>
              <a:ext uri="{FF2B5EF4-FFF2-40B4-BE49-F238E27FC236}">
                <a16:creationId xmlns:a16="http://schemas.microsoft.com/office/drawing/2014/main" id="{13E29AB4-E6B3-37E3-26E9-462A82F4F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5277" y="316496"/>
            <a:ext cx="799264" cy="5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47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6920" y="1271746"/>
            <a:ext cx="5670968" cy="724376"/>
          </a:xfrm>
        </p:spPr>
        <p:txBody>
          <a:bodyPr/>
          <a:lstStyle/>
          <a:p>
            <a:pPr algn="ctr"/>
            <a:r>
              <a:rPr lang="es-MX" sz="3000" b="1" dirty="0">
                <a:solidFill>
                  <a:srgbClr val="292F60"/>
                </a:solidFill>
                <a:latin typeface="Century Gothic" panose="020B0502020202020204" pitchFamily="34" charset="0"/>
              </a:rPr>
              <a:t>CICLO DE VIDA ECONÓMICO DE UN ACTIVO FÍSICO</a:t>
            </a:r>
            <a:endParaRPr lang="en-US" sz="3000" b="1" dirty="0">
              <a:solidFill>
                <a:srgbClr val="292F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 flipH="1" flipV="1">
            <a:off x="1386539" y="3049615"/>
            <a:ext cx="24491" cy="1890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913807" y="2945580"/>
            <a:ext cx="4354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0"/>
              <a:t>USD</a:t>
            </a:r>
            <a:endParaRPr lang="en-US" sz="1350"/>
          </a:p>
        </p:txBody>
      </p:sp>
      <p:grpSp>
        <p:nvGrpSpPr>
          <p:cNvPr id="7" name="Grupo 6"/>
          <p:cNvGrpSpPr/>
          <p:nvPr/>
        </p:nvGrpSpPr>
        <p:grpSpPr>
          <a:xfrm>
            <a:off x="1392599" y="3831096"/>
            <a:ext cx="1107077" cy="1126672"/>
            <a:chOff x="2063930" y="3370217"/>
            <a:chExt cx="1476103" cy="1502229"/>
          </a:xfrm>
        </p:grpSpPr>
        <p:sp>
          <p:nvSpPr>
            <p:cNvPr id="8" name="Forma libre 7"/>
            <p:cNvSpPr/>
            <p:nvPr/>
          </p:nvSpPr>
          <p:spPr>
            <a:xfrm>
              <a:off x="2076994" y="3370217"/>
              <a:ext cx="1436915" cy="1502229"/>
            </a:xfrm>
            <a:custGeom>
              <a:avLst/>
              <a:gdLst>
                <a:gd name="connsiteX0" fmla="*/ 0 w 1436915"/>
                <a:gd name="connsiteY0" fmla="*/ 1476103 h 1502229"/>
                <a:gd name="connsiteX1" fmla="*/ 169817 w 1436915"/>
                <a:gd name="connsiteY1" fmla="*/ 1175657 h 1502229"/>
                <a:gd name="connsiteX2" fmla="*/ 365760 w 1436915"/>
                <a:gd name="connsiteY2" fmla="*/ 809897 h 1502229"/>
                <a:gd name="connsiteX3" fmla="*/ 548640 w 1436915"/>
                <a:gd name="connsiteY3" fmla="*/ 522515 h 1502229"/>
                <a:gd name="connsiteX4" fmla="*/ 627017 w 1436915"/>
                <a:gd name="connsiteY4" fmla="*/ 352697 h 1502229"/>
                <a:gd name="connsiteX5" fmla="*/ 783772 w 1436915"/>
                <a:gd name="connsiteY5" fmla="*/ 156755 h 1502229"/>
                <a:gd name="connsiteX6" fmla="*/ 914400 w 1436915"/>
                <a:gd name="connsiteY6" fmla="*/ 0 h 1502229"/>
                <a:gd name="connsiteX7" fmla="*/ 1005840 w 1436915"/>
                <a:gd name="connsiteY7" fmla="*/ 0 h 1502229"/>
                <a:gd name="connsiteX8" fmla="*/ 1123406 w 1436915"/>
                <a:gd name="connsiteY8" fmla="*/ 117566 h 1502229"/>
                <a:gd name="connsiteX9" fmla="*/ 1175657 w 1436915"/>
                <a:gd name="connsiteY9" fmla="*/ 404949 h 1502229"/>
                <a:gd name="connsiteX10" fmla="*/ 1254035 w 1436915"/>
                <a:gd name="connsiteY10" fmla="*/ 940526 h 1502229"/>
                <a:gd name="connsiteX11" fmla="*/ 1293223 w 1436915"/>
                <a:gd name="connsiteY11" fmla="*/ 1201783 h 1502229"/>
                <a:gd name="connsiteX12" fmla="*/ 1358537 w 1436915"/>
                <a:gd name="connsiteY12" fmla="*/ 1371600 h 1502229"/>
                <a:gd name="connsiteX13" fmla="*/ 1436915 w 1436915"/>
                <a:gd name="connsiteY13" fmla="*/ 1502229 h 1502229"/>
                <a:gd name="connsiteX14" fmla="*/ 0 w 1436915"/>
                <a:gd name="connsiteY14" fmla="*/ 1476103 h 150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6915" h="1502229">
                  <a:moveTo>
                    <a:pt x="0" y="1476103"/>
                  </a:moveTo>
                  <a:lnTo>
                    <a:pt x="169817" y="1175657"/>
                  </a:lnTo>
                  <a:lnTo>
                    <a:pt x="365760" y="809897"/>
                  </a:lnTo>
                  <a:lnTo>
                    <a:pt x="548640" y="522515"/>
                  </a:lnTo>
                  <a:lnTo>
                    <a:pt x="627017" y="352697"/>
                  </a:lnTo>
                  <a:lnTo>
                    <a:pt x="783772" y="156755"/>
                  </a:lnTo>
                  <a:lnTo>
                    <a:pt x="914400" y="0"/>
                  </a:lnTo>
                  <a:lnTo>
                    <a:pt x="1005840" y="0"/>
                  </a:lnTo>
                  <a:lnTo>
                    <a:pt x="1123406" y="117566"/>
                  </a:lnTo>
                  <a:lnTo>
                    <a:pt x="1175657" y="404949"/>
                  </a:lnTo>
                  <a:lnTo>
                    <a:pt x="1254035" y="940526"/>
                  </a:lnTo>
                  <a:lnTo>
                    <a:pt x="1293223" y="1201783"/>
                  </a:lnTo>
                  <a:lnTo>
                    <a:pt x="1358537" y="1371600"/>
                  </a:lnTo>
                  <a:lnTo>
                    <a:pt x="1436915" y="1502229"/>
                  </a:lnTo>
                  <a:lnTo>
                    <a:pt x="0" y="147610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Forma libre 8"/>
            <p:cNvSpPr/>
            <p:nvPr/>
          </p:nvSpPr>
          <p:spPr>
            <a:xfrm>
              <a:off x="2063930" y="3370217"/>
              <a:ext cx="1476103" cy="1489166"/>
            </a:xfrm>
            <a:custGeom>
              <a:avLst/>
              <a:gdLst>
                <a:gd name="connsiteX0" fmla="*/ 0 w 1476103"/>
                <a:gd name="connsiteY0" fmla="*/ 1489166 h 1489166"/>
                <a:gd name="connsiteX1" fmla="*/ 1005840 w 1476103"/>
                <a:gd name="connsiteY1" fmla="*/ 0 h 1489166"/>
                <a:gd name="connsiteX2" fmla="*/ 1476103 w 1476103"/>
                <a:gd name="connsiteY2" fmla="*/ 1489166 h 148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103" h="1489166">
                  <a:moveTo>
                    <a:pt x="0" y="1489166"/>
                  </a:moveTo>
                  <a:cubicBezTo>
                    <a:pt x="379911" y="744583"/>
                    <a:pt x="759823" y="0"/>
                    <a:pt x="1005840" y="0"/>
                  </a:cubicBezTo>
                  <a:cubicBezTo>
                    <a:pt x="1251857" y="0"/>
                    <a:pt x="1195252" y="1254035"/>
                    <a:pt x="1476103" y="148916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7722591" y="4993566"/>
            <a:ext cx="8023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0" dirty="0"/>
              <a:t>Año</a:t>
            </a:r>
            <a:endParaRPr lang="en-US" sz="135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403726" y="3429000"/>
            <a:ext cx="113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i="1" dirty="0"/>
              <a:t>Costo de Adquisición</a:t>
            </a:r>
            <a:endParaRPr lang="en-US" sz="1400" i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737142" y="4036836"/>
            <a:ext cx="236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i="1" dirty="0"/>
              <a:t>Costo por baja confiabilidad</a:t>
            </a:r>
            <a:endParaRPr lang="en-US" sz="1400" i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247319" y="4179678"/>
            <a:ext cx="3043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i="1" dirty="0"/>
              <a:t>Costos de operación y mantenimiento</a:t>
            </a:r>
            <a:endParaRPr lang="en-US" sz="1400" i="1" dirty="0"/>
          </a:p>
        </p:txBody>
      </p:sp>
      <p:sp>
        <p:nvSpPr>
          <p:cNvPr id="14" name="Rectángulo 13"/>
          <p:cNvSpPr/>
          <p:nvPr/>
        </p:nvSpPr>
        <p:spPr>
          <a:xfrm>
            <a:off x="1480826" y="2903983"/>
            <a:ext cx="950020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240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CAPEX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812035" y="2892739"/>
            <a:ext cx="811761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240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OPEX</a:t>
            </a:r>
          </a:p>
        </p:txBody>
      </p:sp>
      <p:cxnSp>
        <p:nvCxnSpPr>
          <p:cNvPr id="16" name="Conector recto 15"/>
          <p:cNvCxnSpPr>
            <a:stCxn id="24" idx="0"/>
            <a:endCxn id="27" idx="0"/>
          </p:cNvCxnSpPr>
          <p:nvPr/>
        </p:nvCxnSpPr>
        <p:spPr>
          <a:xfrm flipV="1">
            <a:off x="2480083" y="4957767"/>
            <a:ext cx="19593" cy="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9" idx="2"/>
          </p:cNvCxnSpPr>
          <p:nvPr/>
        </p:nvCxnSpPr>
        <p:spPr>
          <a:xfrm flipH="1" flipV="1">
            <a:off x="2489879" y="3038326"/>
            <a:ext cx="9797" cy="190964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 flipV="1">
            <a:off x="7946909" y="2788451"/>
            <a:ext cx="9797" cy="190964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2507699" y="3296732"/>
            <a:ext cx="5400000" cy="2326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1397989" y="3316326"/>
            <a:ext cx="1080000" cy="2326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upo 21"/>
          <p:cNvGrpSpPr/>
          <p:nvPr/>
        </p:nvGrpSpPr>
        <p:grpSpPr>
          <a:xfrm>
            <a:off x="2480083" y="4519855"/>
            <a:ext cx="5490830" cy="451353"/>
            <a:chOff x="3513909" y="4275500"/>
            <a:chExt cx="7321106" cy="601804"/>
          </a:xfrm>
        </p:grpSpPr>
        <p:sp>
          <p:nvSpPr>
            <p:cNvPr id="23" name="Forma libre 22"/>
            <p:cNvSpPr/>
            <p:nvPr/>
          </p:nvSpPr>
          <p:spPr>
            <a:xfrm flipV="1">
              <a:off x="3532878" y="4275500"/>
              <a:ext cx="7302137" cy="601804"/>
            </a:xfrm>
            <a:custGeom>
              <a:avLst/>
              <a:gdLst>
                <a:gd name="connsiteX0" fmla="*/ 0 w 7302137"/>
                <a:gd name="connsiteY0" fmla="*/ 0 h 470263"/>
                <a:gd name="connsiteX1" fmla="*/ 1985554 w 7302137"/>
                <a:gd name="connsiteY1" fmla="*/ 470263 h 470263"/>
                <a:gd name="connsiteX2" fmla="*/ 7302137 w 7302137"/>
                <a:gd name="connsiteY2" fmla="*/ 0 h 47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2137" h="470263">
                  <a:moveTo>
                    <a:pt x="0" y="0"/>
                  </a:moveTo>
                  <a:cubicBezTo>
                    <a:pt x="384265" y="235131"/>
                    <a:pt x="768531" y="470263"/>
                    <a:pt x="1985554" y="470263"/>
                  </a:cubicBezTo>
                  <a:cubicBezTo>
                    <a:pt x="3202577" y="470263"/>
                    <a:pt x="6274526" y="100149"/>
                    <a:pt x="7302137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Forma libre 23"/>
            <p:cNvSpPr/>
            <p:nvPr/>
          </p:nvSpPr>
          <p:spPr>
            <a:xfrm flipV="1">
              <a:off x="3513909" y="4286172"/>
              <a:ext cx="7197634" cy="586275"/>
            </a:xfrm>
            <a:custGeom>
              <a:avLst/>
              <a:gdLst>
                <a:gd name="connsiteX0" fmla="*/ 0 w 7197634"/>
                <a:gd name="connsiteY0" fmla="*/ 0 h 640080"/>
                <a:gd name="connsiteX1" fmla="*/ 261257 w 7197634"/>
                <a:gd name="connsiteY1" fmla="*/ 222069 h 640080"/>
                <a:gd name="connsiteX2" fmla="*/ 679268 w 7197634"/>
                <a:gd name="connsiteY2" fmla="*/ 418011 h 640080"/>
                <a:gd name="connsiteX3" fmla="*/ 1018902 w 7197634"/>
                <a:gd name="connsiteY3" fmla="*/ 548640 h 640080"/>
                <a:gd name="connsiteX4" fmla="*/ 1463040 w 7197634"/>
                <a:gd name="connsiteY4" fmla="*/ 613954 h 640080"/>
                <a:gd name="connsiteX5" fmla="*/ 1946365 w 7197634"/>
                <a:gd name="connsiteY5" fmla="*/ 640080 h 640080"/>
                <a:gd name="connsiteX6" fmla="*/ 2573382 w 7197634"/>
                <a:gd name="connsiteY6" fmla="*/ 613954 h 640080"/>
                <a:gd name="connsiteX7" fmla="*/ 3135085 w 7197634"/>
                <a:gd name="connsiteY7" fmla="*/ 561703 h 640080"/>
                <a:gd name="connsiteX8" fmla="*/ 4558937 w 7197634"/>
                <a:gd name="connsiteY8" fmla="*/ 391886 h 640080"/>
                <a:gd name="connsiteX9" fmla="*/ 6021977 w 7197634"/>
                <a:gd name="connsiteY9" fmla="*/ 195943 h 640080"/>
                <a:gd name="connsiteX10" fmla="*/ 7197634 w 7197634"/>
                <a:gd name="connsiteY10" fmla="*/ 39189 h 640080"/>
                <a:gd name="connsiteX11" fmla="*/ 0 w 7197634"/>
                <a:gd name="connsiteY11" fmla="*/ 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97634" h="640080">
                  <a:moveTo>
                    <a:pt x="0" y="0"/>
                  </a:moveTo>
                  <a:lnTo>
                    <a:pt x="261257" y="222069"/>
                  </a:lnTo>
                  <a:lnTo>
                    <a:pt x="679268" y="418011"/>
                  </a:lnTo>
                  <a:lnTo>
                    <a:pt x="1018902" y="548640"/>
                  </a:lnTo>
                  <a:lnTo>
                    <a:pt x="1463040" y="613954"/>
                  </a:lnTo>
                  <a:lnTo>
                    <a:pt x="1946365" y="640080"/>
                  </a:lnTo>
                  <a:lnTo>
                    <a:pt x="2573382" y="613954"/>
                  </a:lnTo>
                  <a:lnTo>
                    <a:pt x="3135085" y="561703"/>
                  </a:lnTo>
                  <a:lnTo>
                    <a:pt x="4558937" y="391886"/>
                  </a:lnTo>
                  <a:lnTo>
                    <a:pt x="6021977" y="195943"/>
                  </a:lnTo>
                  <a:lnTo>
                    <a:pt x="7197634" y="3918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2484512" y="4323888"/>
            <a:ext cx="5466806" cy="646634"/>
            <a:chOff x="3519815" y="4014210"/>
            <a:chExt cx="7289074" cy="862179"/>
          </a:xfrm>
        </p:grpSpPr>
        <p:sp>
          <p:nvSpPr>
            <p:cNvPr id="26" name="Forma libre 25"/>
            <p:cNvSpPr/>
            <p:nvPr/>
          </p:nvSpPr>
          <p:spPr>
            <a:xfrm>
              <a:off x="3519815" y="4014210"/>
              <a:ext cx="7289074" cy="862179"/>
            </a:xfrm>
            <a:custGeom>
              <a:avLst/>
              <a:gdLst>
                <a:gd name="connsiteX0" fmla="*/ 0 w 7289074"/>
                <a:gd name="connsiteY0" fmla="*/ 862179 h 862179"/>
                <a:gd name="connsiteX1" fmla="*/ 4611188 w 7289074"/>
                <a:gd name="connsiteY1" fmla="*/ 31 h 862179"/>
                <a:gd name="connsiteX2" fmla="*/ 7289074 w 7289074"/>
                <a:gd name="connsiteY2" fmla="*/ 836054 h 86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9074" h="862179">
                  <a:moveTo>
                    <a:pt x="0" y="862179"/>
                  </a:moveTo>
                  <a:cubicBezTo>
                    <a:pt x="1698171" y="433282"/>
                    <a:pt x="3396342" y="4385"/>
                    <a:pt x="4611188" y="31"/>
                  </a:cubicBezTo>
                  <a:cubicBezTo>
                    <a:pt x="5826034" y="-4323"/>
                    <a:pt x="6905897" y="444168"/>
                    <a:pt x="7289074" y="836054"/>
                  </a:cubicBez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Forma libre 26"/>
            <p:cNvSpPr/>
            <p:nvPr/>
          </p:nvSpPr>
          <p:spPr>
            <a:xfrm>
              <a:off x="3540033" y="4014210"/>
              <a:ext cx="7210697" cy="845173"/>
            </a:xfrm>
            <a:custGeom>
              <a:avLst/>
              <a:gdLst>
                <a:gd name="connsiteX0" fmla="*/ 0 w 7210697"/>
                <a:gd name="connsiteY0" fmla="*/ 849086 h 849086"/>
                <a:gd name="connsiteX1" fmla="*/ 1528354 w 7210697"/>
                <a:gd name="connsiteY1" fmla="*/ 483326 h 849086"/>
                <a:gd name="connsiteX2" fmla="*/ 2913017 w 7210697"/>
                <a:gd name="connsiteY2" fmla="*/ 169817 h 849086"/>
                <a:gd name="connsiteX3" fmla="*/ 4088674 w 7210697"/>
                <a:gd name="connsiteY3" fmla="*/ 0 h 849086"/>
                <a:gd name="connsiteX4" fmla="*/ 4284617 w 7210697"/>
                <a:gd name="connsiteY4" fmla="*/ 26126 h 849086"/>
                <a:gd name="connsiteX5" fmla="*/ 4963886 w 7210697"/>
                <a:gd name="connsiteY5" fmla="*/ 26126 h 849086"/>
                <a:gd name="connsiteX6" fmla="*/ 5721531 w 7210697"/>
                <a:gd name="connsiteY6" fmla="*/ 143692 h 849086"/>
                <a:gd name="connsiteX7" fmla="*/ 6400800 w 7210697"/>
                <a:gd name="connsiteY7" fmla="*/ 339634 h 849086"/>
                <a:gd name="connsiteX8" fmla="*/ 7001691 w 7210697"/>
                <a:gd name="connsiteY8" fmla="*/ 627017 h 849086"/>
                <a:gd name="connsiteX9" fmla="*/ 7210697 w 7210697"/>
                <a:gd name="connsiteY9" fmla="*/ 836023 h 849086"/>
                <a:gd name="connsiteX10" fmla="*/ 130628 w 7210697"/>
                <a:gd name="connsiteY10" fmla="*/ 849086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10697" h="849086">
                  <a:moveTo>
                    <a:pt x="0" y="849086"/>
                  </a:moveTo>
                  <a:lnTo>
                    <a:pt x="1528354" y="483326"/>
                  </a:lnTo>
                  <a:lnTo>
                    <a:pt x="2913017" y="169817"/>
                  </a:lnTo>
                  <a:lnTo>
                    <a:pt x="4088674" y="0"/>
                  </a:lnTo>
                  <a:lnTo>
                    <a:pt x="4284617" y="26126"/>
                  </a:lnTo>
                  <a:lnTo>
                    <a:pt x="4963886" y="26126"/>
                  </a:lnTo>
                  <a:lnTo>
                    <a:pt x="5721531" y="143692"/>
                  </a:lnTo>
                  <a:lnTo>
                    <a:pt x="6400800" y="339634"/>
                  </a:lnTo>
                  <a:lnTo>
                    <a:pt x="7001691" y="627017"/>
                  </a:lnTo>
                  <a:lnTo>
                    <a:pt x="7210697" y="836023"/>
                  </a:lnTo>
                  <a:lnTo>
                    <a:pt x="130628" y="849086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28" name="Conector recto de flecha 27"/>
          <p:cNvCxnSpPr/>
          <p:nvPr/>
        </p:nvCxnSpPr>
        <p:spPr>
          <a:xfrm rot="16200000">
            <a:off x="4724264" y="1584560"/>
            <a:ext cx="0" cy="6750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rma libre 28"/>
          <p:cNvSpPr/>
          <p:nvPr/>
        </p:nvSpPr>
        <p:spPr>
          <a:xfrm>
            <a:off x="1657123" y="2694627"/>
            <a:ext cx="5594168" cy="1450467"/>
          </a:xfrm>
          <a:custGeom>
            <a:avLst/>
            <a:gdLst>
              <a:gd name="connsiteX0" fmla="*/ 0 w 7458891"/>
              <a:gd name="connsiteY0" fmla="*/ 0 h 1933956"/>
              <a:gd name="connsiteX1" fmla="*/ 1567542 w 7458891"/>
              <a:gd name="connsiteY1" fmla="*/ 1933303 h 1933956"/>
              <a:gd name="connsiteX2" fmla="*/ 7458891 w 7458891"/>
              <a:gd name="connsiteY2" fmla="*/ 169817 h 193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58891" h="1933956">
                <a:moveTo>
                  <a:pt x="0" y="0"/>
                </a:moveTo>
                <a:cubicBezTo>
                  <a:pt x="162197" y="952500"/>
                  <a:pt x="324394" y="1905000"/>
                  <a:pt x="1567542" y="1933303"/>
                </a:cubicBezTo>
                <a:cubicBezTo>
                  <a:pt x="2810690" y="1961606"/>
                  <a:pt x="5134790" y="1065711"/>
                  <a:pt x="7458891" y="16981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orma libre 29"/>
          <p:cNvSpPr/>
          <p:nvPr/>
        </p:nvSpPr>
        <p:spPr>
          <a:xfrm>
            <a:off x="1617934" y="2459495"/>
            <a:ext cx="6035040" cy="1743912"/>
          </a:xfrm>
          <a:custGeom>
            <a:avLst/>
            <a:gdLst>
              <a:gd name="connsiteX0" fmla="*/ 0 w 8046720"/>
              <a:gd name="connsiteY0" fmla="*/ 0 h 2325216"/>
              <a:gd name="connsiteX1" fmla="*/ 2965269 w 8046720"/>
              <a:gd name="connsiteY1" fmla="*/ 2325189 h 2325216"/>
              <a:gd name="connsiteX2" fmla="*/ 8046720 w 8046720"/>
              <a:gd name="connsiteY2" fmla="*/ 39189 h 232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46720" h="2325216">
                <a:moveTo>
                  <a:pt x="0" y="0"/>
                </a:moveTo>
                <a:cubicBezTo>
                  <a:pt x="812074" y="1159329"/>
                  <a:pt x="1624149" y="2318658"/>
                  <a:pt x="2965269" y="2325189"/>
                </a:cubicBezTo>
                <a:cubicBezTo>
                  <a:pt x="4306389" y="2331720"/>
                  <a:pt x="6176554" y="1185454"/>
                  <a:pt x="8046720" y="3918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orma libre 30"/>
          <p:cNvSpPr/>
          <p:nvPr/>
        </p:nvSpPr>
        <p:spPr>
          <a:xfrm>
            <a:off x="1666919" y="2361525"/>
            <a:ext cx="6240780" cy="1675313"/>
          </a:xfrm>
          <a:custGeom>
            <a:avLst/>
            <a:gdLst>
              <a:gd name="connsiteX0" fmla="*/ 0 w 8321040"/>
              <a:gd name="connsiteY0" fmla="*/ 0 h 2233751"/>
              <a:gd name="connsiteX1" fmla="*/ 5708469 w 8321040"/>
              <a:gd name="connsiteY1" fmla="*/ 2233748 h 2233751"/>
              <a:gd name="connsiteX2" fmla="*/ 8321040 w 8321040"/>
              <a:gd name="connsiteY2" fmla="*/ 13063 h 223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21040" h="2233751">
                <a:moveTo>
                  <a:pt x="0" y="0"/>
                </a:moveTo>
                <a:cubicBezTo>
                  <a:pt x="2160814" y="1115785"/>
                  <a:pt x="4321629" y="2231571"/>
                  <a:pt x="5708469" y="2233748"/>
                </a:cubicBezTo>
                <a:cubicBezTo>
                  <a:pt x="7095309" y="2235925"/>
                  <a:pt x="7708174" y="1124494"/>
                  <a:pt x="8321040" y="1306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CuadroTexto 31"/>
          <p:cNvSpPr txBox="1"/>
          <p:nvPr/>
        </p:nvSpPr>
        <p:spPr>
          <a:xfrm>
            <a:off x="3695908" y="2722442"/>
            <a:ext cx="100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i="1" dirty="0"/>
              <a:t>Costo mínimo</a:t>
            </a:r>
            <a:endParaRPr lang="en-US" sz="1400" i="1" dirty="0"/>
          </a:p>
        </p:txBody>
      </p:sp>
      <p:cxnSp>
        <p:nvCxnSpPr>
          <p:cNvPr id="33" name="Conector recto de flecha 32"/>
          <p:cNvCxnSpPr>
            <a:cxnSpLocks/>
            <a:stCxn id="32" idx="2"/>
            <a:endCxn id="29" idx="1"/>
          </p:cNvCxnSpPr>
          <p:nvPr/>
        </p:nvCxnSpPr>
        <p:spPr>
          <a:xfrm flipH="1">
            <a:off x="2832779" y="3245662"/>
            <a:ext cx="1365382" cy="898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cxnSpLocks/>
            <a:stCxn id="32" idx="2"/>
            <a:endCxn id="30" idx="1"/>
          </p:cNvCxnSpPr>
          <p:nvPr/>
        </p:nvCxnSpPr>
        <p:spPr>
          <a:xfrm flipH="1">
            <a:off x="3841886" y="3245662"/>
            <a:ext cx="356275" cy="957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cxnSpLocks/>
            <a:stCxn id="32" idx="2"/>
            <a:endCxn id="31" idx="1"/>
          </p:cNvCxnSpPr>
          <p:nvPr/>
        </p:nvCxnSpPr>
        <p:spPr>
          <a:xfrm>
            <a:off x="4198161" y="3245662"/>
            <a:ext cx="1750110" cy="791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7910189" y="2945580"/>
            <a:ext cx="6147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0"/>
              <a:t>CAE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479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29" grpId="0" animBg="1"/>
      <p:bldP spid="30" grpId="0" animBg="1"/>
      <p:bldP spid="31" grpId="0" animBg="1"/>
      <p:bldP spid="32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5122" y="363321"/>
            <a:ext cx="6423384" cy="724376"/>
          </a:xfrm>
        </p:spPr>
        <p:txBody>
          <a:bodyPr/>
          <a:lstStyle/>
          <a:p>
            <a:pPr algn="ctr"/>
            <a:r>
              <a:rPr lang="es-MX" sz="3000" b="1" dirty="0">
                <a:solidFill>
                  <a:srgbClr val="292F60"/>
                </a:solidFill>
                <a:latin typeface="Century Gothic" panose="020B0502020202020204" pitchFamily="34" charset="0"/>
              </a:rPr>
              <a:t>CICLO DE VIDA ECONÓMICO DE UN ACTIVO FÍSICO</a:t>
            </a:r>
            <a:endParaRPr lang="en-US" sz="3000" b="1" dirty="0">
              <a:solidFill>
                <a:srgbClr val="292F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Forma libre 36"/>
          <p:cNvSpPr/>
          <p:nvPr/>
        </p:nvSpPr>
        <p:spPr>
          <a:xfrm>
            <a:off x="239561" y="3835277"/>
            <a:ext cx="5466806" cy="646634"/>
          </a:xfrm>
          <a:custGeom>
            <a:avLst/>
            <a:gdLst>
              <a:gd name="connsiteX0" fmla="*/ 0 w 7289074"/>
              <a:gd name="connsiteY0" fmla="*/ 862179 h 862179"/>
              <a:gd name="connsiteX1" fmla="*/ 4611188 w 7289074"/>
              <a:gd name="connsiteY1" fmla="*/ 31 h 862179"/>
              <a:gd name="connsiteX2" fmla="*/ 7289074 w 7289074"/>
              <a:gd name="connsiteY2" fmla="*/ 836054 h 86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9074" h="862179">
                <a:moveTo>
                  <a:pt x="0" y="862179"/>
                </a:moveTo>
                <a:cubicBezTo>
                  <a:pt x="1698171" y="433282"/>
                  <a:pt x="3396342" y="4385"/>
                  <a:pt x="4611188" y="31"/>
                </a:cubicBezTo>
                <a:cubicBezTo>
                  <a:pt x="5826034" y="-4323"/>
                  <a:pt x="6905897" y="444168"/>
                  <a:pt x="7289074" y="836054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ectángulo 37"/>
          <p:cNvSpPr/>
          <p:nvPr/>
        </p:nvSpPr>
        <p:spPr>
          <a:xfrm>
            <a:off x="219967" y="4481437"/>
            <a:ext cx="5486400" cy="32330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Forma libre 38"/>
          <p:cNvSpPr/>
          <p:nvPr/>
        </p:nvSpPr>
        <p:spPr>
          <a:xfrm>
            <a:off x="249359" y="4481911"/>
            <a:ext cx="5476603" cy="451353"/>
          </a:xfrm>
          <a:custGeom>
            <a:avLst/>
            <a:gdLst>
              <a:gd name="connsiteX0" fmla="*/ 0 w 7302137"/>
              <a:gd name="connsiteY0" fmla="*/ 0 h 470263"/>
              <a:gd name="connsiteX1" fmla="*/ 1985554 w 7302137"/>
              <a:gd name="connsiteY1" fmla="*/ 470263 h 470263"/>
              <a:gd name="connsiteX2" fmla="*/ 7302137 w 7302137"/>
              <a:gd name="connsiteY2" fmla="*/ 0 h 47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2137" h="470263">
                <a:moveTo>
                  <a:pt x="0" y="0"/>
                </a:moveTo>
                <a:cubicBezTo>
                  <a:pt x="384265" y="235131"/>
                  <a:pt x="768531" y="470263"/>
                  <a:pt x="1985554" y="470263"/>
                </a:cubicBezTo>
                <a:cubicBezTo>
                  <a:pt x="3202577" y="470263"/>
                  <a:pt x="6274526" y="100149"/>
                  <a:pt x="730213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0" name="Conector recto de flecha 39"/>
          <p:cNvCxnSpPr/>
          <p:nvPr/>
        </p:nvCxnSpPr>
        <p:spPr>
          <a:xfrm>
            <a:off x="1934467" y="4472114"/>
            <a:ext cx="0" cy="3233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>
            <a:off x="2394932" y="4472114"/>
            <a:ext cx="0" cy="32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>
            <a:off x="2894585" y="4472114"/>
            <a:ext cx="0" cy="32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>
            <a:off x="3394240" y="4472114"/>
            <a:ext cx="0" cy="32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>
            <a:off x="3874300" y="4472114"/>
            <a:ext cx="0" cy="32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>
            <a:off x="4364157" y="4472114"/>
            <a:ext cx="0" cy="32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4887268" y="4472114"/>
            <a:ext cx="0" cy="32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>
            <a:off x="5308545" y="4472114"/>
            <a:ext cx="0" cy="32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1052724" y="4471420"/>
            <a:ext cx="0" cy="32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1483798" y="4481911"/>
            <a:ext cx="0" cy="32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 rot="10800000">
            <a:off x="827390" y="4336420"/>
            <a:ext cx="0" cy="13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 rot="10800000">
            <a:off x="1323778" y="4188356"/>
            <a:ext cx="0" cy="27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 rot="10800000">
            <a:off x="2185926" y="3999356"/>
            <a:ext cx="0" cy="459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/>
          <p:nvPr/>
        </p:nvCxnSpPr>
        <p:spPr>
          <a:xfrm rot="10800000">
            <a:off x="2646390" y="3918356"/>
            <a:ext cx="0" cy="54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/>
          <p:nvPr/>
        </p:nvCxnSpPr>
        <p:spPr>
          <a:xfrm rot="10800000">
            <a:off x="1745054" y="4080356"/>
            <a:ext cx="0" cy="37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/>
          <p:nvPr/>
        </p:nvCxnSpPr>
        <p:spPr>
          <a:xfrm rot="10800000">
            <a:off x="3136248" y="3864356"/>
            <a:ext cx="0" cy="59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/>
          <p:nvPr/>
        </p:nvCxnSpPr>
        <p:spPr>
          <a:xfrm rot="10800000">
            <a:off x="3694685" y="3837356"/>
            <a:ext cx="0" cy="621000"/>
          </a:xfrm>
          <a:prstGeom prst="straightConnector1">
            <a:avLst/>
          </a:prstGeom>
          <a:ln w="12700">
            <a:solidFill>
              <a:srgbClr val="178C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/>
          <p:nvPr/>
        </p:nvCxnSpPr>
        <p:spPr>
          <a:xfrm rot="10800000">
            <a:off x="4194340" y="3864356"/>
            <a:ext cx="0" cy="594000"/>
          </a:xfrm>
          <a:prstGeom prst="straightConnector1">
            <a:avLst/>
          </a:prstGeom>
          <a:ln w="12700">
            <a:solidFill>
              <a:srgbClr val="178C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 rot="10800000">
            <a:off x="4478456" y="3918356"/>
            <a:ext cx="0" cy="540000"/>
          </a:xfrm>
          <a:prstGeom prst="straightConnector1">
            <a:avLst/>
          </a:prstGeom>
          <a:ln w="12700">
            <a:solidFill>
              <a:srgbClr val="178C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/>
          <p:nvPr/>
        </p:nvCxnSpPr>
        <p:spPr>
          <a:xfrm rot="10800000">
            <a:off x="5046692" y="4080356"/>
            <a:ext cx="0" cy="378000"/>
          </a:xfrm>
          <a:prstGeom prst="straightConnector1">
            <a:avLst/>
          </a:prstGeom>
          <a:ln w="12700">
            <a:solidFill>
              <a:srgbClr val="178C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/>
          <p:nvPr/>
        </p:nvCxnSpPr>
        <p:spPr>
          <a:xfrm rot="10800000">
            <a:off x="5438590" y="4259558"/>
            <a:ext cx="0" cy="189000"/>
          </a:xfrm>
          <a:prstGeom prst="straightConnector1">
            <a:avLst/>
          </a:prstGeom>
          <a:ln w="12700">
            <a:solidFill>
              <a:srgbClr val="178C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/>
          <p:nvPr/>
        </p:nvCxnSpPr>
        <p:spPr>
          <a:xfrm flipV="1">
            <a:off x="5686772" y="3570777"/>
            <a:ext cx="0" cy="91113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orma libre 61"/>
          <p:cNvSpPr/>
          <p:nvPr/>
        </p:nvSpPr>
        <p:spPr>
          <a:xfrm>
            <a:off x="239561" y="2084735"/>
            <a:ext cx="5486400" cy="1515202"/>
          </a:xfrm>
          <a:custGeom>
            <a:avLst/>
            <a:gdLst>
              <a:gd name="connsiteX0" fmla="*/ 0 w 5081451"/>
              <a:gd name="connsiteY0" fmla="*/ 0 h 2455975"/>
              <a:gd name="connsiteX1" fmla="*/ 3435531 w 5081451"/>
              <a:gd name="connsiteY1" fmla="*/ 2455817 h 2455975"/>
              <a:gd name="connsiteX2" fmla="*/ 5081451 w 5081451"/>
              <a:gd name="connsiteY2" fmla="*/ 117566 h 245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1451" h="2455975">
                <a:moveTo>
                  <a:pt x="0" y="0"/>
                </a:moveTo>
                <a:cubicBezTo>
                  <a:pt x="1294311" y="1218111"/>
                  <a:pt x="2588623" y="2436223"/>
                  <a:pt x="3435531" y="2455817"/>
                </a:cubicBezTo>
                <a:cubicBezTo>
                  <a:pt x="4282439" y="2475411"/>
                  <a:pt x="4391297" y="674914"/>
                  <a:pt x="5081451" y="117566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3" name="Conector recto de flecha 62"/>
          <p:cNvCxnSpPr/>
          <p:nvPr/>
        </p:nvCxnSpPr>
        <p:spPr>
          <a:xfrm rot="10800000">
            <a:off x="219967" y="1657925"/>
            <a:ext cx="0" cy="2970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63"/>
          <p:cNvSpPr txBox="1"/>
          <p:nvPr/>
        </p:nvSpPr>
        <p:spPr>
          <a:xfrm>
            <a:off x="162346" y="1710097"/>
            <a:ext cx="89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USD/</a:t>
            </a:r>
            <a:r>
              <a:rPr lang="es-MX" sz="1400" dirty="0" err="1"/>
              <a:t>hr</a:t>
            </a:r>
            <a:endParaRPr lang="en-US" sz="1400" dirty="0"/>
          </a:p>
        </p:txBody>
      </p:sp>
      <p:sp>
        <p:nvSpPr>
          <p:cNvPr id="65" name="CuadroTexto 64"/>
          <p:cNvSpPr txBox="1"/>
          <p:nvPr/>
        </p:nvSpPr>
        <p:spPr>
          <a:xfrm>
            <a:off x="5663923" y="4526926"/>
            <a:ext cx="4769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err="1"/>
              <a:t>Hr</a:t>
            </a:r>
            <a:endParaRPr lang="en-US" sz="1500"/>
          </a:p>
        </p:txBody>
      </p:sp>
      <p:cxnSp>
        <p:nvCxnSpPr>
          <p:cNvPr id="66" name="Conector recto de flecha 65"/>
          <p:cNvCxnSpPr/>
          <p:nvPr/>
        </p:nvCxnSpPr>
        <p:spPr>
          <a:xfrm rot="16200000">
            <a:off x="3035513" y="1568449"/>
            <a:ext cx="0" cy="5805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>
            <a:off x="654902" y="4471420"/>
            <a:ext cx="0" cy="32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ipse 67"/>
          <p:cNvSpPr/>
          <p:nvPr/>
        </p:nvSpPr>
        <p:spPr>
          <a:xfrm>
            <a:off x="4003501" y="355128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CuadroTexto 68"/>
          <p:cNvSpPr txBox="1"/>
          <p:nvPr/>
        </p:nvSpPr>
        <p:spPr>
          <a:xfrm>
            <a:off x="3500737" y="3058618"/>
            <a:ext cx="1423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Costo mínimo</a:t>
            </a:r>
            <a:endParaRPr lang="en-US" sz="1400" b="1" dirty="0"/>
          </a:p>
        </p:txBody>
      </p:sp>
      <p:sp>
        <p:nvSpPr>
          <p:cNvPr id="70" name="CuadroTexto 69"/>
          <p:cNvSpPr txBox="1"/>
          <p:nvPr/>
        </p:nvSpPr>
        <p:spPr>
          <a:xfrm>
            <a:off x="965470" y="3687523"/>
            <a:ext cx="1039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Cf: costo de falla</a:t>
            </a:r>
            <a:endParaRPr lang="en-US" sz="1400" dirty="0"/>
          </a:p>
        </p:txBody>
      </p:sp>
      <p:sp>
        <p:nvSpPr>
          <p:cNvPr id="71" name="CuadroTexto 70"/>
          <p:cNvSpPr txBox="1"/>
          <p:nvPr/>
        </p:nvSpPr>
        <p:spPr>
          <a:xfrm>
            <a:off x="1788671" y="5092768"/>
            <a:ext cx="1228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Cf: costo preventivo</a:t>
            </a:r>
            <a:endParaRPr lang="en-US" sz="1400" dirty="0"/>
          </a:p>
        </p:txBody>
      </p:sp>
      <p:sp>
        <p:nvSpPr>
          <p:cNvPr id="72" name="CuadroTexto 71"/>
          <p:cNvSpPr txBox="1"/>
          <p:nvPr/>
        </p:nvSpPr>
        <p:spPr>
          <a:xfrm>
            <a:off x="4725283" y="3561316"/>
            <a:ext cx="1123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CA: costo adquisición</a:t>
            </a:r>
            <a:endParaRPr lang="en-US" sz="1400" dirty="0"/>
          </a:p>
        </p:txBody>
      </p:sp>
      <p:cxnSp>
        <p:nvCxnSpPr>
          <p:cNvPr id="73" name="Conector recto de flecha 72"/>
          <p:cNvCxnSpPr/>
          <p:nvPr/>
        </p:nvCxnSpPr>
        <p:spPr>
          <a:xfrm flipH="1">
            <a:off x="4057501" y="3276833"/>
            <a:ext cx="8416" cy="2156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/>
          <p:cNvCxnSpPr/>
          <p:nvPr/>
        </p:nvCxnSpPr>
        <p:spPr>
          <a:xfrm>
            <a:off x="4056496" y="3606292"/>
            <a:ext cx="15816" cy="864000"/>
          </a:xfrm>
          <a:prstGeom prst="line">
            <a:avLst/>
          </a:prstGeom>
          <a:ln w="28575">
            <a:solidFill>
              <a:srgbClr val="EBAB2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/>
          <p:cNvCxnSpPr/>
          <p:nvPr/>
        </p:nvCxnSpPr>
        <p:spPr>
          <a:xfrm rot="16200000">
            <a:off x="2132188" y="1683576"/>
            <a:ext cx="15816" cy="3861000"/>
          </a:xfrm>
          <a:prstGeom prst="line">
            <a:avLst/>
          </a:prstGeom>
          <a:ln w="28575">
            <a:solidFill>
              <a:srgbClr val="EBAB2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uadroTexto 76"/>
              <p:cNvSpPr txBox="1"/>
              <p:nvPr/>
            </p:nvSpPr>
            <p:spPr>
              <a:xfrm>
                <a:off x="6047510" y="1987096"/>
                <a:ext cx="2998428" cy="621228"/>
              </a:xfrm>
              <a:prstGeom prst="rect">
                <a:avLst/>
              </a:prstGeom>
              <a:noFill/>
              <a:ln>
                <a:solidFill>
                  <a:srgbClr val="178C8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MX" sz="2100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s-MX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MX" sz="21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s-MX" sz="2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MX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MX" sz="21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s-MX" sz="21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MX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1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s-MX" sz="21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s-MX" sz="2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MX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MX" sz="21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s-MX" sz="2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US" sz="2100"/>
              </a:p>
            </p:txBody>
          </p:sp>
        </mc:Choice>
        <mc:Fallback xmlns="">
          <p:sp>
            <p:nvSpPr>
              <p:cNvPr id="77" name="CuadroTexto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510" y="1987096"/>
                <a:ext cx="2998428" cy="6212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178C86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uadroTexto 77"/>
              <p:cNvSpPr txBox="1"/>
              <p:nvPr/>
            </p:nvSpPr>
            <p:spPr>
              <a:xfrm>
                <a:off x="7040654" y="3166006"/>
                <a:ext cx="1185455" cy="3521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1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MX" sz="2100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  <m:r>
                            <a:rPr lang="es-MX" sz="2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sub>
                      </m:sSub>
                      <m:sSub>
                        <m:sSub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MX" sz="2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MX" sz="21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MX" sz="2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MX" sz="2100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s-MX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s-MX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US" sz="2100"/>
              </a:p>
            </p:txBody>
          </p:sp>
        </mc:Choice>
        <mc:Fallback xmlns="">
          <p:sp>
            <p:nvSpPr>
              <p:cNvPr id="78" name="CuadroTex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654" y="3166006"/>
                <a:ext cx="1185455" cy="352164"/>
              </a:xfrm>
              <a:prstGeom prst="rect">
                <a:avLst/>
              </a:prstGeom>
              <a:blipFill>
                <a:blip r:embed="rId3"/>
                <a:stretch>
                  <a:fillRect l="-2062" r="-20619" b="-27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ángulo 78"/>
          <p:cNvSpPr/>
          <p:nvPr/>
        </p:nvSpPr>
        <p:spPr>
          <a:xfrm>
            <a:off x="6941460" y="3039357"/>
            <a:ext cx="1404577" cy="619930"/>
          </a:xfrm>
          <a:prstGeom prst="rect">
            <a:avLst/>
          </a:prstGeom>
          <a:noFill/>
          <a:ln>
            <a:solidFill>
              <a:srgbClr val="178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80" name="CuadroTexto 79"/>
          <p:cNvSpPr txBox="1"/>
          <p:nvPr/>
        </p:nvSpPr>
        <p:spPr>
          <a:xfrm>
            <a:off x="6323651" y="3235773"/>
            <a:ext cx="5289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/>
              <a:t>=&gt;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uadroTexto 80"/>
              <p:cNvSpPr txBox="1"/>
              <p:nvPr/>
            </p:nvSpPr>
            <p:spPr>
              <a:xfrm>
                <a:off x="6372542" y="4105252"/>
                <a:ext cx="2518584" cy="907684"/>
              </a:xfrm>
              <a:prstGeom prst="rect">
                <a:avLst/>
              </a:prstGeom>
              <a:noFill/>
              <a:ln>
                <a:solidFill>
                  <a:srgbClr val="178C8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MX" sz="2100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s-MX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MX" sz="2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MX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MX" sz="2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MX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21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MX" sz="21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MX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s-MX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MX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s-MX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</m:t>
                                  </m:r>
                                  <m:sSub>
                                    <m:sSubPr>
                                      <m:ctrlPr>
                                        <a:rPr lang="es-MX" sz="2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2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MX" sz="2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s-MX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1" name="CuadroTexto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542" y="4105252"/>
                <a:ext cx="2518584" cy="907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178C86"/>
                </a:solidFill>
              </a:ln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ángulo 73"/>
              <p:cNvSpPr/>
              <p:nvPr/>
            </p:nvSpPr>
            <p:spPr>
              <a:xfrm>
                <a:off x="6150546" y="1456181"/>
                <a:ext cx="227796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MX" sz="1400" i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MX" sz="1400" i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r>
                  <a:rPr lang="en-US" sz="1400" dirty="0" err="1"/>
                  <a:t>Número</a:t>
                </a:r>
                <a:r>
                  <a:rPr lang="en-US" sz="1400" dirty="0"/>
                  <a:t> de </a:t>
                </a:r>
                <a:r>
                  <a:rPr lang="en-US" sz="1400" dirty="0" err="1"/>
                  <a:t>fallas</a:t>
                </a:r>
                <a:endParaRPr lang="en-US" sz="1400" dirty="0"/>
              </a:p>
            </p:txBody>
          </p:sp>
        </mc:Choice>
        <mc:Fallback xmlns="">
          <p:sp>
            <p:nvSpPr>
              <p:cNvPr id="74" name="Rectángulo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546" y="1456181"/>
                <a:ext cx="2277960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ángulo 81"/>
              <p:cNvSpPr/>
              <p:nvPr/>
            </p:nvSpPr>
            <p:spPr>
              <a:xfrm>
                <a:off x="3692972" y="4070213"/>
                <a:ext cx="38573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2" name="Rectángulo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972" y="4070213"/>
                <a:ext cx="385731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62" grpId="0" animBg="1"/>
      <p:bldP spid="64" grpId="0"/>
      <p:bldP spid="65" grpId="0"/>
      <p:bldP spid="68" grpId="0" animBg="1"/>
      <p:bldP spid="69" grpId="0"/>
      <p:bldP spid="70" grpId="0"/>
      <p:bldP spid="71" grpId="0"/>
      <p:bldP spid="72" grpId="0"/>
      <p:bldP spid="77" grpId="0" animBg="1"/>
      <p:bldP spid="78" grpId="0"/>
      <p:bldP spid="79" grpId="0" animBg="1"/>
      <p:bldP spid="80" grpId="0"/>
      <p:bldP spid="81" grpId="0" animBg="1"/>
      <p:bldP spid="74" grpId="0"/>
      <p:bldP spid="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4E6E6AA5-4389-F044-ACA5-D4804DB2BA2D}"/>
              </a:ext>
            </a:extLst>
          </p:cNvPr>
          <p:cNvSpPr txBox="1">
            <a:spLocks/>
          </p:cNvSpPr>
          <p:nvPr/>
        </p:nvSpPr>
        <p:spPr>
          <a:xfrm>
            <a:off x="897350" y="2533650"/>
            <a:ext cx="7349300" cy="17907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 Black" panose="02000604040000020004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_tradnl" sz="4050" b="1" dirty="0">
                <a:solidFill>
                  <a:schemeClr val="bg1"/>
                </a:solidFill>
                <a:latin typeface="Century Gothic"/>
              </a:rPr>
              <a:t>APLICACIÓN EN EL CÁLCULO DEL TIEMPO OPTIMO DE OVERHAUL DE UN SISTEMA CONTRAINCENDIO EN UNA FLOTA DE PALAS HIDRÁULICAS HITACHI</a:t>
            </a:r>
          </a:p>
        </p:txBody>
      </p:sp>
      <p:pic>
        <p:nvPicPr>
          <p:cNvPr id="4" name="Imagen 11">
            <a:extLst>
              <a:ext uri="{FF2B5EF4-FFF2-40B4-BE49-F238E27FC236}">
                <a16:creationId xmlns:a16="http://schemas.microsoft.com/office/drawing/2014/main" id="{70B98F2D-7BFD-6272-9F09-C93FBA30E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5277" y="316496"/>
            <a:ext cx="799264" cy="5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3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3">
            <a:extLst>
              <a:ext uri="{FF2B5EF4-FFF2-40B4-BE49-F238E27FC236}">
                <a16:creationId xmlns:a16="http://schemas.microsoft.com/office/drawing/2014/main" id="{415F2FF7-E979-A512-315F-CF485FFBD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338" y="1768659"/>
            <a:ext cx="3657943" cy="411059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572000" y="1674019"/>
            <a:ext cx="3105150" cy="2746283"/>
          </a:xfrm>
        </p:spPr>
        <p:txBody>
          <a:bodyPr/>
          <a:lstStyle/>
          <a:p>
            <a:pPr marL="0" indent="0">
              <a:buNone/>
            </a:pPr>
            <a:endParaRPr lang="es-MX"/>
          </a:p>
          <a:p>
            <a:pPr marL="0" indent="0">
              <a:buNone/>
            </a:pPr>
            <a:endParaRPr lang="es-MX"/>
          </a:p>
        </p:txBody>
      </p:sp>
      <p:sp>
        <p:nvSpPr>
          <p:cNvPr id="5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3615432" y="1627074"/>
            <a:ext cx="4958725" cy="219155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MX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CÁLCULO DEL TIEMPO OPTIMO DE OVERHAUL APLICADO A UNA FLOTA DE SISTEMAS REPARABLES</a:t>
            </a:r>
          </a:p>
        </p:txBody>
      </p:sp>
      <p:sp>
        <p:nvSpPr>
          <p:cNvPr id="6" name="15 CuadroTexto">
            <a:extLst>
              <a:ext uri="{FF2B5EF4-FFF2-40B4-BE49-F238E27FC236}">
                <a16:creationId xmlns:a16="http://schemas.microsoft.com/office/drawing/2014/main" id="{58716B02-8D2D-4B73-9FE8-A600160E3B29}"/>
              </a:ext>
            </a:extLst>
          </p:cNvPr>
          <p:cNvSpPr txBox="1"/>
          <p:nvPr/>
        </p:nvSpPr>
        <p:spPr>
          <a:xfrm>
            <a:off x="3645278" y="3952866"/>
            <a:ext cx="5313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80"/>
                </a:solidFill>
                <a:latin typeface="Century Gothic" panose="020B0502020202020204" pitchFamily="34" charset="0"/>
              </a:rPr>
              <a:t>ADOLFO CASILLA VARGAS</a:t>
            </a:r>
            <a:endParaRPr lang="es-MX" sz="3000" b="1" dirty="0">
              <a:solidFill>
                <a:srgbClr val="00008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16 CuadroTexto">
            <a:extLst>
              <a:ext uri="{FF2B5EF4-FFF2-40B4-BE49-F238E27FC236}">
                <a16:creationId xmlns:a16="http://schemas.microsoft.com/office/drawing/2014/main" id="{5F1CC6A6-B6AD-48B4-B15E-C05F9B6F7EBD}"/>
              </a:ext>
            </a:extLst>
          </p:cNvPr>
          <p:cNvSpPr txBox="1"/>
          <p:nvPr/>
        </p:nvSpPr>
        <p:spPr>
          <a:xfrm>
            <a:off x="3698285" y="4462903"/>
            <a:ext cx="42982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>
                <a:latin typeface="Century Gothic" panose="020B0502020202020204" pitchFamily="34" charset="0"/>
                <a:cs typeface="Times New Roman" pitchFamily="18" charset="0"/>
              </a:rPr>
              <a:t>Ing. Mecánico / cigamperu@Gmail.com</a:t>
            </a:r>
          </a:p>
        </p:txBody>
      </p:sp>
      <p:pic>
        <p:nvPicPr>
          <p:cNvPr id="9" name="Imagen 9">
            <a:extLst>
              <a:ext uri="{FF2B5EF4-FFF2-40B4-BE49-F238E27FC236}">
                <a16:creationId xmlns:a16="http://schemas.microsoft.com/office/drawing/2014/main" id="{86481696-A521-45FE-9CB8-1BE0CD00EB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5"/>
          <a:stretch/>
        </p:blipFill>
        <p:spPr>
          <a:xfrm>
            <a:off x="623137" y="2071125"/>
            <a:ext cx="2570360" cy="25285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916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AC7D7-C871-D445-BBF3-98272E1D0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543" y="1122561"/>
            <a:ext cx="5117402" cy="724376"/>
          </a:xfrm>
        </p:spPr>
        <p:txBody>
          <a:bodyPr/>
          <a:lstStyle/>
          <a:p>
            <a:pPr algn="ctr"/>
            <a:r>
              <a:rPr lang="es-ES_tradnl" sz="3000" b="1" dirty="0">
                <a:solidFill>
                  <a:srgbClr val="292F60"/>
                </a:solidFill>
                <a:latin typeface="Century Gothic" panose="020B0502020202020204" pitchFamily="34" charset="0"/>
              </a:rPr>
              <a:t>Pasos para realizar un análisis correcto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1590E5D3-2525-8847-ABAD-5D657051FE3B}"/>
              </a:ext>
            </a:extLst>
          </p:cNvPr>
          <p:cNvGrpSpPr/>
          <p:nvPr/>
        </p:nvGrpSpPr>
        <p:grpSpPr>
          <a:xfrm>
            <a:off x="568071" y="2156968"/>
            <a:ext cx="8092903" cy="3025698"/>
            <a:chOff x="1912857" y="1982827"/>
            <a:chExt cx="8703636" cy="3254034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24ADB4E4-91E3-8490-18F7-F999C29E92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8689" y="3037825"/>
              <a:ext cx="1642615" cy="1642615"/>
            </a:xfrm>
            <a:custGeom>
              <a:avLst/>
              <a:gdLst>
                <a:gd name="T0" fmla="*/ 1041 w 1041"/>
                <a:gd name="T1" fmla="*/ 521 h 1040"/>
                <a:gd name="T2" fmla="*/ 981 w 1041"/>
                <a:gd name="T3" fmla="*/ 446 h 1040"/>
                <a:gd name="T4" fmla="*/ 1019 w 1041"/>
                <a:gd name="T5" fmla="*/ 369 h 1040"/>
                <a:gd name="T6" fmla="*/ 939 w 1041"/>
                <a:gd name="T7" fmla="*/ 314 h 1040"/>
                <a:gd name="T8" fmla="*/ 951 w 1041"/>
                <a:gd name="T9" fmla="*/ 228 h 1040"/>
                <a:gd name="T10" fmla="*/ 859 w 1041"/>
                <a:gd name="T11" fmla="*/ 199 h 1040"/>
                <a:gd name="T12" fmla="*/ 845 w 1041"/>
                <a:gd name="T13" fmla="*/ 114 h 1040"/>
                <a:gd name="T14" fmla="*/ 748 w 1041"/>
                <a:gd name="T15" fmla="*/ 114 h 1040"/>
                <a:gd name="T16" fmla="*/ 709 w 1041"/>
                <a:gd name="T17" fmla="*/ 36 h 1040"/>
                <a:gd name="T18" fmla="*/ 617 w 1041"/>
                <a:gd name="T19" fmla="*/ 64 h 1040"/>
                <a:gd name="T20" fmla="*/ 557 w 1041"/>
                <a:gd name="T21" fmla="*/ 2 h 1040"/>
                <a:gd name="T22" fmla="*/ 485 w 1041"/>
                <a:gd name="T23" fmla="*/ 2 h 1040"/>
                <a:gd name="T24" fmla="*/ 425 w 1041"/>
                <a:gd name="T25" fmla="*/ 64 h 1040"/>
                <a:gd name="T26" fmla="*/ 332 w 1041"/>
                <a:gd name="T27" fmla="*/ 36 h 1040"/>
                <a:gd name="T28" fmla="*/ 293 w 1041"/>
                <a:gd name="T29" fmla="*/ 114 h 1040"/>
                <a:gd name="T30" fmla="*/ 197 w 1041"/>
                <a:gd name="T31" fmla="*/ 114 h 1040"/>
                <a:gd name="T32" fmla="*/ 183 w 1041"/>
                <a:gd name="T33" fmla="*/ 199 h 1040"/>
                <a:gd name="T34" fmla="*/ 91 w 1041"/>
                <a:gd name="T35" fmla="*/ 228 h 1040"/>
                <a:gd name="T36" fmla="*/ 103 w 1041"/>
                <a:gd name="T37" fmla="*/ 314 h 1040"/>
                <a:gd name="T38" fmla="*/ 23 w 1041"/>
                <a:gd name="T39" fmla="*/ 369 h 1040"/>
                <a:gd name="T40" fmla="*/ 60 w 1041"/>
                <a:gd name="T41" fmla="*/ 446 h 1040"/>
                <a:gd name="T42" fmla="*/ 0 w 1041"/>
                <a:gd name="T43" fmla="*/ 521 h 1040"/>
                <a:gd name="T44" fmla="*/ 55 w 1041"/>
                <a:gd name="T45" fmla="*/ 535 h 1040"/>
                <a:gd name="T46" fmla="*/ 7 w 1041"/>
                <a:gd name="T47" fmla="*/ 605 h 1040"/>
                <a:gd name="T48" fmla="*/ 79 w 1041"/>
                <a:gd name="T49" fmla="*/ 672 h 1040"/>
                <a:gd name="T50" fmla="*/ 54 w 1041"/>
                <a:gd name="T51" fmla="*/ 752 h 1040"/>
                <a:gd name="T52" fmla="*/ 143 w 1041"/>
                <a:gd name="T53" fmla="*/ 795 h 1040"/>
                <a:gd name="T54" fmla="*/ 143 w 1041"/>
                <a:gd name="T55" fmla="*/ 878 h 1040"/>
                <a:gd name="T56" fmla="*/ 240 w 1041"/>
                <a:gd name="T57" fmla="*/ 893 h 1040"/>
                <a:gd name="T58" fmla="*/ 264 w 1041"/>
                <a:gd name="T59" fmla="*/ 974 h 1040"/>
                <a:gd name="T60" fmla="*/ 362 w 1041"/>
                <a:gd name="T61" fmla="*/ 959 h 1040"/>
                <a:gd name="T62" fmla="*/ 407 w 1041"/>
                <a:gd name="T63" fmla="*/ 1029 h 1040"/>
                <a:gd name="T64" fmla="*/ 497 w 1041"/>
                <a:gd name="T65" fmla="*/ 987 h 1040"/>
                <a:gd name="T66" fmla="*/ 545 w 1041"/>
                <a:gd name="T67" fmla="*/ 987 h 1040"/>
                <a:gd name="T68" fmla="*/ 634 w 1041"/>
                <a:gd name="T69" fmla="*/ 1029 h 1040"/>
                <a:gd name="T70" fmla="*/ 680 w 1041"/>
                <a:gd name="T71" fmla="*/ 959 h 1040"/>
                <a:gd name="T72" fmla="*/ 778 w 1041"/>
                <a:gd name="T73" fmla="*/ 974 h 1040"/>
                <a:gd name="T74" fmla="*/ 801 w 1041"/>
                <a:gd name="T75" fmla="*/ 893 h 1040"/>
                <a:gd name="T76" fmla="*/ 899 w 1041"/>
                <a:gd name="T77" fmla="*/ 878 h 1040"/>
                <a:gd name="T78" fmla="*/ 898 w 1041"/>
                <a:gd name="T79" fmla="*/ 795 h 1040"/>
                <a:gd name="T80" fmla="*/ 987 w 1041"/>
                <a:gd name="T81" fmla="*/ 752 h 1040"/>
                <a:gd name="T82" fmla="*/ 962 w 1041"/>
                <a:gd name="T83" fmla="*/ 672 h 1040"/>
                <a:gd name="T84" fmla="*/ 1034 w 1041"/>
                <a:gd name="T85" fmla="*/ 605 h 1040"/>
                <a:gd name="T86" fmla="*/ 987 w 1041"/>
                <a:gd name="T87" fmla="*/ 535 h 1040"/>
                <a:gd name="T88" fmla="*/ 521 w 1041"/>
                <a:gd name="T89" fmla="*/ 906 h 1040"/>
                <a:gd name="T90" fmla="*/ 521 w 1041"/>
                <a:gd name="T91" fmla="*/ 134 h 1040"/>
                <a:gd name="T92" fmla="*/ 521 w 1041"/>
                <a:gd name="T93" fmla="*/ 906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1" h="1040">
                  <a:moveTo>
                    <a:pt x="1041" y="523"/>
                  </a:moveTo>
                  <a:cubicBezTo>
                    <a:pt x="1041" y="522"/>
                    <a:pt x="1041" y="521"/>
                    <a:pt x="1041" y="521"/>
                  </a:cubicBezTo>
                  <a:cubicBezTo>
                    <a:pt x="1041" y="497"/>
                    <a:pt x="1040" y="473"/>
                    <a:pt x="1036" y="450"/>
                  </a:cubicBezTo>
                  <a:cubicBezTo>
                    <a:pt x="981" y="446"/>
                    <a:pt x="981" y="446"/>
                    <a:pt x="981" y="446"/>
                  </a:cubicBezTo>
                  <a:cubicBezTo>
                    <a:pt x="978" y="429"/>
                    <a:pt x="975" y="413"/>
                    <a:pt x="970" y="396"/>
                  </a:cubicBezTo>
                  <a:cubicBezTo>
                    <a:pt x="1019" y="369"/>
                    <a:pt x="1019" y="369"/>
                    <a:pt x="1019" y="369"/>
                  </a:cubicBezTo>
                  <a:cubicBezTo>
                    <a:pt x="1011" y="345"/>
                    <a:pt x="1003" y="323"/>
                    <a:pt x="993" y="301"/>
                  </a:cubicBezTo>
                  <a:cubicBezTo>
                    <a:pt x="939" y="314"/>
                    <a:pt x="939" y="314"/>
                    <a:pt x="939" y="314"/>
                  </a:cubicBezTo>
                  <a:cubicBezTo>
                    <a:pt x="931" y="298"/>
                    <a:pt x="922" y="283"/>
                    <a:pt x="913" y="269"/>
                  </a:cubicBezTo>
                  <a:cubicBezTo>
                    <a:pt x="951" y="228"/>
                    <a:pt x="951" y="228"/>
                    <a:pt x="951" y="228"/>
                  </a:cubicBezTo>
                  <a:cubicBezTo>
                    <a:pt x="938" y="208"/>
                    <a:pt x="923" y="189"/>
                    <a:pt x="907" y="172"/>
                  </a:cubicBezTo>
                  <a:cubicBezTo>
                    <a:pt x="859" y="199"/>
                    <a:pt x="859" y="199"/>
                    <a:pt x="859" y="199"/>
                  </a:cubicBezTo>
                  <a:cubicBezTo>
                    <a:pt x="847" y="187"/>
                    <a:pt x="834" y="175"/>
                    <a:pt x="821" y="164"/>
                  </a:cubicBezTo>
                  <a:cubicBezTo>
                    <a:pt x="845" y="114"/>
                    <a:pt x="845" y="114"/>
                    <a:pt x="845" y="114"/>
                  </a:cubicBezTo>
                  <a:cubicBezTo>
                    <a:pt x="826" y="99"/>
                    <a:pt x="806" y="85"/>
                    <a:pt x="786" y="73"/>
                  </a:cubicBezTo>
                  <a:cubicBezTo>
                    <a:pt x="748" y="114"/>
                    <a:pt x="748" y="114"/>
                    <a:pt x="748" y="114"/>
                  </a:cubicBezTo>
                  <a:cubicBezTo>
                    <a:pt x="733" y="105"/>
                    <a:pt x="717" y="97"/>
                    <a:pt x="701" y="91"/>
                  </a:cubicBezTo>
                  <a:cubicBezTo>
                    <a:pt x="709" y="36"/>
                    <a:pt x="709" y="36"/>
                    <a:pt x="709" y="36"/>
                  </a:cubicBezTo>
                  <a:cubicBezTo>
                    <a:pt x="687" y="27"/>
                    <a:pt x="664" y="20"/>
                    <a:pt x="641" y="14"/>
                  </a:cubicBezTo>
                  <a:cubicBezTo>
                    <a:pt x="617" y="64"/>
                    <a:pt x="617" y="64"/>
                    <a:pt x="617" y="64"/>
                  </a:cubicBezTo>
                  <a:cubicBezTo>
                    <a:pt x="600" y="61"/>
                    <a:pt x="582" y="58"/>
                    <a:pt x="565" y="57"/>
                  </a:cubicBezTo>
                  <a:cubicBezTo>
                    <a:pt x="557" y="2"/>
                    <a:pt x="557" y="2"/>
                    <a:pt x="557" y="2"/>
                  </a:cubicBezTo>
                  <a:cubicBezTo>
                    <a:pt x="545" y="1"/>
                    <a:pt x="533" y="0"/>
                    <a:pt x="521" y="0"/>
                  </a:cubicBezTo>
                  <a:cubicBezTo>
                    <a:pt x="509" y="0"/>
                    <a:pt x="497" y="1"/>
                    <a:pt x="485" y="2"/>
                  </a:cubicBezTo>
                  <a:cubicBezTo>
                    <a:pt x="477" y="57"/>
                    <a:pt x="477" y="57"/>
                    <a:pt x="477" y="57"/>
                  </a:cubicBezTo>
                  <a:cubicBezTo>
                    <a:pt x="459" y="58"/>
                    <a:pt x="442" y="61"/>
                    <a:pt x="425" y="64"/>
                  </a:cubicBezTo>
                  <a:cubicBezTo>
                    <a:pt x="401" y="14"/>
                    <a:pt x="401" y="14"/>
                    <a:pt x="401" y="14"/>
                  </a:cubicBezTo>
                  <a:cubicBezTo>
                    <a:pt x="377" y="20"/>
                    <a:pt x="354" y="27"/>
                    <a:pt x="332" y="36"/>
                  </a:cubicBezTo>
                  <a:cubicBezTo>
                    <a:pt x="341" y="91"/>
                    <a:pt x="341" y="91"/>
                    <a:pt x="341" y="91"/>
                  </a:cubicBezTo>
                  <a:cubicBezTo>
                    <a:pt x="325" y="97"/>
                    <a:pt x="309" y="105"/>
                    <a:pt x="293" y="11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35" y="85"/>
                    <a:pt x="215" y="99"/>
                    <a:pt x="197" y="114"/>
                  </a:cubicBezTo>
                  <a:cubicBezTo>
                    <a:pt x="221" y="164"/>
                    <a:pt x="221" y="164"/>
                    <a:pt x="221" y="164"/>
                  </a:cubicBezTo>
                  <a:cubicBezTo>
                    <a:pt x="208" y="175"/>
                    <a:pt x="195" y="187"/>
                    <a:pt x="183" y="199"/>
                  </a:cubicBezTo>
                  <a:cubicBezTo>
                    <a:pt x="135" y="172"/>
                    <a:pt x="135" y="172"/>
                    <a:pt x="135" y="172"/>
                  </a:cubicBezTo>
                  <a:cubicBezTo>
                    <a:pt x="119" y="189"/>
                    <a:pt x="104" y="208"/>
                    <a:pt x="91" y="228"/>
                  </a:cubicBezTo>
                  <a:cubicBezTo>
                    <a:pt x="128" y="269"/>
                    <a:pt x="128" y="269"/>
                    <a:pt x="128" y="269"/>
                  </a:cubicBezTo>
                  <a:cubicBezTo>
                    <a:pt x="119" y="283"/>
                    <a:pt x="111" y="298"/>
                    <a:pt x="103" y="314"/>
                  </a:cubicBezTo>
                  <a:cubicBezTo>
                    <a:pt x="49" y="301"/>
                    <a:pt x="49" y="301"/>
                    <a:pt x="49" y="301"/>
                  </a:cubicBezTo>
                  <a:cubicBezTo>
                    <a:pt x="39" y="323"/>
                    <a:pt x="30" y="345"/>
                    <a:pt x="23" y="369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7" y="413"/>
                    <a:pt x="63" y="429"/>
                    <a:pt x="60" y="446"/>
                  </a:cubicBezTo>
                  <a:cubicBezTo>
                    <a:pt x="5" y="450"/>
                    <a:pt x="5" y="450"/>
                    <a:pt x="5" y="450"/>
                  </a:cubicBezTo>
                  <a:cubicBezTo>
                    <a:pt x="2" y="473"/>
                    <a:pt x="0" y="497"/>
                    <a:pt x="0" y="521"/>
                  </a:cubicBezTo>
                  <a:cubicBezTo>
                    <a:pt x="0" y="521"/>
                    <a:pt x="0" y="522"/>
                    <a:pt x="0" y="523"/>
                  </a:cubicBezTo>
                  <a:cubicBezTo>
                    <a:pt x="55" y="535"/>
                    <a:pt x="55" y="535"/>
                    <a:pt x="55" y="535"/>
                  </a:cubicBezTo>
                  <a:cubicBezTo>
                    <a:pt x="55" y="552"/>
                    <a:pt x="57" y="568"/>
                    <a:pt x="59" y="585"/>
                  </a:cubicBezTo>
                  <a:cubicBezTo>
                    <a:pt x="7" y="605"/>
                    <a:pt x="7" y="605"/>
                    <a:pt x="7" y="605"/>
                  </a:cubicBezTo>
                  <a:cubicBezTo>
                    <a:pt x="11" y="629"/>
                    <a:pt x="17" y="653"/>
                    <a:pt x="24" y="676"/>
                  </a:cubicBezTo>
                  <a:cubicBezTo>
                    <a:pt x="79" y="672"/>
                    <a:pt x="79" y="672"/>
                    <a:pt x="79" y="672"/>
                  </a:cubicBezTo>
                  <a:cubicBezTo>
                    <a:pt x="85" y="687"/>
                    <a:pt x="91" y="703"/>
                    <a:pt x="98" y="718"/>
                  </a:cubicBezTo>
                  <a:cubicBezTo>
                    <a:pt x="54" y="752"/>
                    <a:pt x="54" y="752"/>
                    <a:pt x="54" y="752"/>
                  </a:cubicBezTo>
                  <a:cubicBezTo>
                    <a:pt x="65" y="774"/>
                    <a:pt x="78" y="795"/>
                    <a:pt x="92" y="815"/>
                  </a:cubicBezTo>
                  <a:cubicBezTo>
                    <a:pt x="143" y="795"/>
                    <a:pt x="143" y="795"/>
                    <a:pt x="143" y="795"/>
                  </a:cubicBezTo>
                  <a:cubicBezTo>
                    <a:pt x="153" y="808"/>
                    <a:pt x="163" y="821"/>
                    <a:pt x="174" y="833"/>
                  </a:cubicBezTo>
                  <a:cubicBezTo>
                    <a:pt x="143" y="878"/>
                    <a:pt x="143" y="878"/>
                    <a:pt x="143" y="878"/>
                  </a:cubicBezTo>
                  <a:cubicBezTo>
                    <a:pt x="160" y="896"/>
                    <a:pt x="178" y="913"/>
                    <a:pt x="197" y="928"/>
                  </a:cubicBezTo>
                  <a:cubicBezTo>
                    <a:pt x="240" y="893"/>
                    <a:pt x="240" y="893"/>
                    <a:pt x="240" y="893"/>
                  </a:cubicBezTo>
                  <a:cubicBezTo>
                    <a:pt x="253" y="903"/>
                    <a:pt x="267" y="912"/>
                    <a:pt x="280" y="921"/>
                  </a:cubicBezTo>
                  <a:cubicBezTo>
                    <a:pt x="264" y="974"/>
                    <a:pt x="264" y="974"/>
                    <a:pt x="264" y="974"/>
                  </a:cubicBezTo>
                  <a:cubicBezTo>
                    <a:pt x="285" y="986"/>
                    <a:pt x="307" y="996"/>
                    <a:pt x="331" y="1005"/>
                  </a:cubicBezTo>
                  <a:cubicBezTo>
                    <a:pt x="362" y="959"/>
                    <a:pt x="362" y="959"/>
                    <a:pt x="362" y="959"/>
                  </a:cubicBezTo>
                  <a:cubicBezTo>
                    <a:pt x="377" y="965"/>
                    <a:pt x="392" y="969"/>
                    <a:pt x="408" y="973"/>
                  </a:cubicBezTo>
                  <a:cubicBezTo>
                    <a:pt x="407" y="1029"/>
                    <a:pt x="407" y="1029"/>
                    <a:pt x="407" y="1029"/>
                  </a:cubicBezTo>
                  <a:cubicBezTo>
                    <a:pt x="431" y="1034"/>
                    <a:pt x="456" y="1038"/>
                    <a:pt x="481" y="1040"/>
                  </a:cubicBezTo>
                  <a:cubicBezTo>
                    <a:pt x="497" y="987"/>
                    <a:pt x="497" y="987"/>
                    <a:pt x="497" y="987"/>
                  </a:cubicBezTo>
                  <a:cubicBezTo>
                    <a:pt x="505" y="987"/>
                    <a:pt x="513" y="987"/>
                    <a:pt x="521" y="987"/>
                  </a:cubicBezTo>
                  <a:cubicBezTo>
                    <a:pt x="529" y="987"/>
                    <a:pt x="537" y="987"/>
                    <a:pt x="545" y="987"/>
                  </a:cubicBezTo>
                  <a:cubicBezTo>
                    <a:pt x="561" y="1040"/>
                    <a:pt x="561" y="1040"/>
                    <a:pt x="561" y="1040"/>
                  </a:cubicBezTo>
                  <a:cubicBezTo>
                    <a:pt x="586" y="1038"/>
                    <a:pt x="610" y="1034"/>
                    <a:pt x="634" y="1029"/>
                  </a:cubicBezTo>
                  <a:cubicBezTo>
                    <a:pt x="634" y="973"/>
                    <a:pt x="634" y="973"/>
                    <a:pt x="634" y="973"/>
                  </a:cubicBezTo>
                  <a:cubicBezTo>
                    <a:pt x="650" y="969"/>
                    <a:pt x="665" y="965"/>
                    <a:pt x="680" y="959"/>
                  </a:cubicBezTo>
                  <a:cubicBezTo>
                    <a:pt x="711" y="1005"/>
                    <a:pt x="711" y="1005"/>
                    <a:pt x="711" y="1005"/>
                  </a:cubicBezTo>
                  <a:cubicBezTo>
                    <a:pt x="734" y="996"/>
                    <a:pt x="756" y="986"/>
                    <a:pt x="778" y="974"/>
                  </a:cubicBezTo>
                  <a:cubicBezTo>
                    <a:pt x="761" y="921"/>
                    <a:pt x="761" y="921"/>
                    <a:pt x="761" y="921"/>
                  </a:cubicBezTo>
                  <a:cubicBezTo>
                    <a:pt x="775" y="912"/>
                    <a:pt x="788" y="903"/>
                    <a:pt x="801" y="893"/>
                  </a:cubicBezTo>
                  <a:cubicBezTo>
                    <a:pt x="845" y="928"/>
                    <a:pt x="845" y="928"/>
                    <a:pt x="845" y="928"/>
                  </a:cubicBezTo>
                  <a:cubicBezTo>
                    <a:pt x="864" y="913"/>
                    <a:pt x="882" y="896"/>
                    <a:pt x="899" y="878"/>
                  </a:cubicBezTo>
                  <a:cubicBezTo>
                    <a:pt x="867" y="833"/>
                    <a:pt x="867" y="833"/>
                    <a:pt x="867" y="833"/>
                  </a:cubicBezTo>
                  <a:cubicBezTo>
                    <a:pt x="878" y="821"/>
                    <a:pt x="889" y="808"/>
                    <a:pt x="898" y="795"/>
                  </a:cubicBezTo>
                  <a:cubicBezTo>
                    <a:pt x="950" y="815"/>
                    <a:pt x="950" y="815"/>
                    <a:pt x="950" y="815"/>
                  </a:cubicBezTo>
                  <a:cubicBezTo>
                    <a:pt x="964" y="795"/>
                    <a:pt x="976" y="774"/>
                    <a:pt x="987" y="752"/>
                  </a:cubicBezTo>
                  <a:cubicBezTo>
                    <a:pt x="944" y="718"/>
                    <a:pt x="944" y="718"/>
                    <a:pt x="944" y="718"/>
                  </a:cubicBezTo>
                  <a:cubicBezTo>
                    <a:pt x="951" y="703"/>
                    <a:pt x="957" y="687"/>
                    <a:pt x="962" y="672"/>
                  </a:cubicBezTo>
                  <a:cubicBezTo>
                    <a:pt x="1018" y="676"/>
                    <a:pt x="1018" y="676"/>
                    <a:pt x="1018" y="676"/>
                  </a:cubicBezTo>
                  <a:cubicBezTo>
                    <a:pt x="1025" y="653"/>
                    <a:pt x="1030" y="629"/>
                    <a:pt x="1034" y="605"/>
                  </a:cubicBezTo>
                  <a:cubicBezTo>
                    <a:pt x="983" y="585"/>
                    <a:pt x="983" y="585"/>
                    <a:pt x="983" y="585"/>
                  </a:cubicBezTo>
                  <a:cubicBezTo>
                    <a:pt x="985" y="568"/>
                    <a:pt x="986" y="552"/>
                    <a:pt x="987" y="535"/>
                  </a:cubicBezTo>
                  <a:lnTo>
                    <a:pt x="1041" y="523"/>
                  </a:lnTo>
                  <a:close/>
                  <a:moveTo>
                    <a:pt x="521" y="906"/>
                  </a:moveTo>
                  <a:cubicBezTo>
                    <a:pt x="308" y="906"/>
                    <a:pt x="135" y="733"/>
                    <a:pt x="135" y="520"/>
                  </a:cubicBezTo>
                  <a:cubicBezTo>
                    <a:pt x="135" y="307"/>
                    <a:pt x="308" y="134"/>
                    <a:pt x="521" y="134"/>
                  </a:cubicBezTo>
                  <a:cubicBezTo>
                    <a:pt x="734" y="134"/>
                    <a:pt x="907" y="307"/>
                    <a:pt x="907" y="520"/>
                  </a:cubicBezTo>
                  <a:cubicBezTo>
                    <a:pt x="907" y="733"/>
                    <a:pt x="734" y="906"/>
                    <a:pt x="521" y="9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57729C36-B8CE-02B5-2679-F771A12B41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0159" y="3193752"/>
              <a:ext cx="768883" cy="780983"/>
            </a:xfrm>
            <a:custGeom>
              <a:avLst/>
              <a:gdLst>
                <a:gd name="T0" fmla="*/ 487 w 487"/>
                <a:gd name="T1" fmla="*/ 277 h 494"/>
                <a:gd name="T2" fmla="*/ 487 w 487"/>
                <a:gd name="T3" fmla="*/ 213 h 494"/>
                <a:gd name="T4" fmla="*/ 439 w 487"/>
                <a:gd name="T5" fmla="*/ 206 h 494"/>
                <a:gd name="T6" fmla="*/ 418 w 487"/>
                <a:gd name="T7" fmla="*/ 149 h 494"/>
                <a:gd name="T8" fmla="*/ 449 w 487"/>
                <a:gd name="T9" fmla="*/ 113 h 494"/>
                <a:gd name="T10" fmla="*/ 408 w 487"/>
                <a:gd name="T11" fmla="*/ 63 h 494"/>
                <a:gd name="T12" fmla="*/ 366 w 487"/>
                <a:gd name="T13" fmla="*/ 89 h 494"/>
                <a:gd name="T14" fmla="*/ 313 w 487"/>
                <a:gd name="T15" fmla="*/ 59 h 494"/>
                <a:gd name="T16" fmla="*/ 314 w 487"/>
                <a:gd name="T17" fmla="*/ 11 h 494"/>
                <a:gd name="T18" fmla="*/ 251 w 487"/>
                <a:gd name="T19" fmla="*/ 0 h 494"/>
                <a:gd name="T20" fmla="*/ 235 w 487"/>
                <a:gd name="T21" fmla="*/ 47 h 494"/>
                <a:gd name="T22" fmla="*/ 176 w 487"/>
                <a:gd name="T23" fmla="*/ 59 h 494"/>
                <a:gd name="T24" fmla="*/ 145 w 487"/>
                <a:gd name="T25" fmla="*/ 20 h 494"/>
                <a:gd name="T26" fmla="*/ 90 w 487"/>
                <a:gd name="T27" fmla="*/ 52 h 494"/>
                <a:gd name="T28" fmla="*/ 108 w 487"/>
                <a:gd name="T29" fmla="*/ 100 h 494"/>
                <a:gd name="T30" fmla="*/ 71 w 487"/>
                <a:gd name="T31" fmla="*/ 145 h 494"/>
                <a:gd name="T32" fmla="*/ 22 w 487"/>
                <a:gd name="T33" fmla="*/ 135 h 494"/>
                <a:gd name="T34" fmla="*/ 0 w 487"/>
                <a:gd name="T35" fmla="*/ 196 h 494"/>
                <a:gd name="T36" fmla="*/ 45 w 487"/>
                <a:gd name="T37" fmla="*/ 220 h 494"/>
                <a:gd name="T38" fmla="*/ 43 w 487"/>
                <a:gd name="T39" fmla="*/ 247 h 494"/>
                <a:gd name="T40" fmla="*/ 46 w 487"/>
                <a:gd name="T41" fmla="*/ 279 h 494"/>
                <a:gd name="T42" fmla="*/ 1 w 487"/>
                <a:gd name="T43" fmla="*/ 303 h 494"/>
                <a:gd name="T44" fmla="*/ 23 w 487"/>
                <a:gd name="T45" fmla="*/ 363 h 494"/>
                <a:gd name="T46" fmla="*/ 74 w 487"/>
                <a:gd name="T47" fmla="*/ 353 h 494"/>
                <a:gd name="T48" fmla="*/ 112 w 487"/>
                <a:gd name="T49" fmla="*/ 398 h 494"/>
                <a:gd name="T50" fmla="*/ 93 w 487"/>
                <a:gd name="T51" fmla="*/ 445 h 494"/>
                <a:gd name="T52" fmla="*/ 149 w 487"/>
                <a:gd name="T53" fmla="*/ 477 h 494"/>
                <a:gd name="T54" fmla="*/ 181 w 487"/>
                <a:gd name="T55" fmla="*/ 437 h 494"/>
                <a:gd name="T56" fmla="*/ 239 w 487"/>
                <a:gd name="T57" fmla="*/ 447 h 494"/>
                <a:gd name="T58" fmla="*/ 255 w 487"/>
                <a:gd name="T59" fmla="*/ 494 h 494"/>
                <a:gd name="T60" fmla="*/ 318 w 487"/>
                <a:gd name="T61" fmla="*/ 483 h 494"/>
                <a:gd name="T62" fmla="*/ 317 w 487"/>
                <a:gd name="T63" fmla="*/ 433 h 494"/>
                <a:gd name="T64" fmla="*/ 369 w 487"/>
                <a:gd name="T65" fmla="*/ 403 h 494"/>
                <a:gd name="T66" fmla="*/ 411 w 487"/>
                <a:gd name="T67" fmla="*/ 428 h 494"/>
                <a:gd name="T68" fmla="*/ 452 w 487"/>
                <a:gd name="T69" fmla="*/ 379 h 494"/>
                <a:gd name="T70" fmla="*/ 419 w 487"/>
                <a:gd name="T71" fmla="*/ 342 h 494"/>
                <a:gd name="T72" fmla="*/ 440 w 487"/>
                <a:gd name="T73" fmla="*/ 285 h 494"/>
                <a:gd name="T74" fmla="*/ 487 w 487"/>
                <a:gd name="T75" fmla="*/ 277 h 494"/>
                <a:gd name="T76" fmla="*/ 243 w 487"/>
                <a:gd name="T77" fmla="*/ 393 h 494"/>
                <a:gd name="T78" fmla="*/ 97 w 487"/>
                <a:gd name="T79" fmla="*/ 247 h 494"/>
                <a:gd name="T80" fmla="*/ 243 w 487"/>
                <a:gd name="T81" fmla="*/ 101 h 494"/>
                <a:gd name="T82" fmla="*/ 390 w 487"/>
                <a:gd name="T83" fmla="*/ 247 h 494"/>
                <a:gd name="T84" fmla="*/ 243 w 487"/>
                <a:gd name="T85" fmla="*/ 393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7" h="494">
                  <a:moveTo>
                    <a:pt x="487" y="277"/>
                  </a:moveTo>
                  <a:cubicBezTo>
                    <a:pt x="487" y="213"/>
                    <a:pt x="487" y="213"/>
                    <a:pt x="487" y="213"/>
                  </a:cubicBezTo>
                  <a:cubicBezTo>
                    <a:pt x="439" y="206"/>
                    <a:pt x="439" y="206"/>
                    <a:pt x="439" y="206"/>
                  </a:cubicBezTo>
                  <a:cubicBezTo>
                    <a:pt x="435" y="186"/>
                    <a:pt x="428" y="166"/>
                    <a:pt x="418" y="149"/>
                  </a:cubicBezTo>
                  <a:cubicBezTo>
                    <a:pt x="449" y="113"/>
                    <a:pt x="449" y="113"/>
                    <a:pt x="449" y="113"/>
                  </a:cubicBezTo>
                  <a:cubicBezTo>
                    <a:pt x="408" y="63"/>
                    <a:pt x="408" y="63"/>
                    <a:pt x="408" y="63"/>
                  </a:cubicBezTo>
                  <a:cubicBezTo>
                    <a:pt x="366" y="89"/>
                    <a:pt x="366" y="89"/>
                    <a:pt x="366" y="89"/>
                  </a:cubicBezTo>
                  <a:cubicBezTo>
                    <a:pt x="350" y="77"/>
                    <a:pt x="332" y="67"/>
                    <a:pt x="313" y="59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35" y="47"/>
                    <a:pt x="235" y="47"/>
                    <a:pt x="235" y="47"/>
                  </a:cubicBezTo>
                  <a:cubicBezTo>
                    <a:pt x="214" y="48"/>
                    <a:pt x="195" y="52"/>
                    <a:pt x="176" y="59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94" y="113"/>
                    <a:pt x="81" y="128"/>
                    <a:pt x="71" y="14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5" y="220"/>
                    <a:pt x="45" y="220"/>
                    <a:pt x="45" y="220"/>
                  </a:cubicBezTo>
                  <a:cubicBezTo>
                    <a:pt x="44" y="229"/>
                    <a:pt x="43" y="238"/>
                    <a:pt x="43" y="247"/>
                  </a:cubicBezTo>
                  <a:cubicBezTo>
                    <a:pt x="43" y="258"/>
                    <a:pt x="44" y="268"/>
                    <a:pt x="46" y="279"/>
                  </a:cubicBezTo>
                  <a:cubicBezTo>
                    <a:pt x="1" y="303"/>
                    <a:pt x="1" y="303"/>
                    <a:pt x="1" y="303"/>
                  </a:cubicBezTo>
                  <a:cubicBezTo>
                    <a:pt x="23" y="363"/>
                    <a:pt x="23" y="363"/>
                    <a:pt x="23" y="363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84" y="370"/>
                    <a:pt x="97" y="385"/>
                    <a:pt x="112" y="398"/>
                  </a:cubicBezTo>
                  <a:cubicBezTo>
                    <a:pt x="93" y="445"/>
                    <a:pt x="93" y="445"/>
                    <a:pt x="93" y="445"/>
                  </a:cubicBezTo>
                  <a:cubicBezTo>
                    <a:pt x="149" y="477"/>
                    <a:pt x="149" y="477"/>
                    <a:pt x="149" y="477"/>
                  </a:cubicBezTo>
                  <a:cubicBezTo>
                    <a:pt x="181" y="437"/>
                    <a:pt x="181" y="437"/>
                    <a:pt x="181" y="437"/>
                  </a:cubicBezTo>
                  <a:cubicBezTo>
                    <a:pt x="199" y="443"/>
                    <a:pt x="219" y="446"/>
                    <a:pt x="239" y="447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318" y="483"/>
                    <a:pt x="318" y="483"/>
                    <a:pt x="318" y="483"/>
                  </a:cubicBezTo>
                  <a:cubicBezTo>
                    <a:pt x="317" y="433"/>
                    <a:pt x="317" y="433"/>
                    <a:pt x="317" y="433"/>
                  </a:cubicBezTo>
                  <a:cubicBezTo>
                    <a:pt x="336" y="426"/>
                    <a:pt x="353" y="415"/>
                    <a:pt x="369" y="403"/>
                  </a:cubicBezTo>
                  <a:cubicBezTo>
                    <a:pt x="411" y="428"/>
                    <a:pt x="411" y="428"/>
                    <a:pt x="411" y="428"/>
                  </a:cubicBezTo>
                  <a:cubicBezTo>
                    <a:pt x="452" y="379"/>
                    <a:pt x="452" y="379"/>
                    <a:pt x="452" y="379"/>
                  </a:cubicBezTo>
                  <a:cubicBezTo>
                    <a:pt x="419" y="342"/>
                    <a:pt x="419" y="342"/>
                    <a:pt x="419" y="342"/>
                  </a:cubicBezTo>
                  <a:cubicBezTo>
                    <a:pt x="429" y="324"/>
                    <a:pt x="436" y="305"/>
                    <a:pt x="440" y="285"/>
                  </a:cubicBezTo>
                  <a:lnTo>
                    <a:pt x="487" y="277"/>
                  </a:lnTo>
                  <a:close/>
                  <a:moveTo>
                    <a:pt x="243" y="393"/>
                  </a:moveTo>
                  <a:cubicBezTo>
                    <a:pt x="163" y="393"/>
                    <a:pt x="97" y="328"/>
                    <a:pt x="97" y="247"/>
                  </a:cubicBezTo>
                  <a:cubicBezTo>
                    <a:pt x="97" y="166"/>
                    <a:pt x="163" y="101"/>
                    <a:pt x="243" y="101"/>
                  </a:cubicBezTo>
                  <a:cubicBezTo>
                    <a:pt x="324" y="101"/>
                    <a:pt x="390" y="166"/>
                    <a:pt x="390" y="247"/>
                  </a:cubicBezTo>
                  <a:cubicBezTo>
                    <a:pt x="390" y="328"/>
                    <a:pt x="324" y="393"/>
                    <a:pt x="243" y="39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E44F3D06-F668-41D4-A86F-F7207F420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0254" y="2578108"/>
              <a:ext cx="775605" cy="778293"/>
            </a:xfrm>
            <a:custGeom>
              <a:avLst/>
              <a:gdLst>
                <a:gd name="T0" fmla="*/ 491 w 491"/>
                <a:gd name="T1" fmla="*/ 209 h 493"/>
                <a:gd name="T2" fmla="*/ 473 w 491"/>
                <a:gd name="T3" fmla="*/ 147 h 493"/>
                <a:gd name="T4" fmla="*/ 425 w 491"/>
                <a:gd name="T5" fmla="*/ 153 h 493"/>
                <a:gd name="T6" fmla="*/ 389 w 491"/>
                <a:gd name="T7" fmla="*/ 104 h 493"/>
                <a:gd name="T8" fmla="*/ 409 w 491"/>
                <a:gd name="T9" fmla="*/ 61 h 493"/>
                <a:gd name="T10" fmla="*/ 356 w 491"/>
                <a:gd name="T11" fmla="*/ 25 h 493"/>
                <a:gd name="T12" fmla="*/ 323 w 491"/>
                <a:gd name="T13" fmla="*/ 61 h 493"/>
                <a:gd name="T14" fmla="*/ 264 w 491"/>
                <a:gd name="T15" fmla="*/ 47 h 493"/>
                <a:gd name="T16" fmla="*/ 252 w 491"/>
                <a:gd name="T17" fmla="*/ 0 h 493"/>
                <a:gd name="T18" fmla="*/ 188 w 491"/>
                <a:gd name="T19" fmla="*/ 6 h 493"/>
                <a:gd name="T20" fmla="*/ 185 w 491"/>
                <a:gd name="T21" fmla="*/ 56 h 493"/>
                <a:gd name="T22" fmla="*/ 132 w 491"/>
                <a:gd name="T23" fmla="*/ 83 h 493"/>
                <a:gd name="T24" fmla="*/ 92 w 491"/>
                <a:gd name="T25" fmla="*/ 54 h 493"/>
                <a:gd name="T26" fmla="*/ 47 w 491"/>
                <a:gd name="T27" fmla="*/ 101 h 493"/>
                <a:gd name="T28" fmla="*/ 78 w 491"/>
                <a:gd name="T29" fmla="*/ 141 h 493"/>
                <a:gd name="T30" fmla="*/ 55 w 491"/>
                <a:gd name="T31" fmla="*/ 195 h 493"/>
                <a:gd name="T32" fmla="*/ 4 w 491"/>
                <a:gd name="T33" fmla="*/ 199 h 493"/>
                <a:gd name="T34" fmla="*/ 0 w 491"/>
                <a:gd name="T35" fmla="*/ 263 h 493"/>
                <a:gd name="T36" fmla="*/ 50 w 491"/>
                <a:gd name="T37" fmla="*/ 275 h 493"/>
                <a:gd name="T38" fmla="*/ 56 w 491"/>
                <a:gd name="T39" fmla="*/ 301 h 493"/>
                <a:gd name="T40" fmla="*/ 67 w 491"/>
                <a:gd name="T41" fmla="*/ 330 h 493"/>
                <a:gd name="T42" fmla="*/ 30 w 491"/>
                <a:gd name="T43" fmla="*/ 366 h 493"/>
                <a:gd name="T44" fmla="*/ 68 w 491"/>
                <a:gd name="T45" fmla="*/ 418 h 493"/>
                <a:gd name="T46" fmla="*/ 114 w 491"/>
                <a:gd name="T47" fmla="*/ 394 h 493"/>
                <a:gd name="T48" fmla="*/ 162 w 491"/>
                <a:gd name="T49" fmla="*/ 427 h 493"/>
                <a:gd name="T50" fmla="*/ 157 w 491"/>
                <a:gd name="T51" fmla="*/ 477 h 493"/>
                <a:gd name="T52" fmla="*/ 220 w 491"/>
                <a:gd name="T53" fmla="*/ 493 h 493"/>
                <a:gd name="T54" fmla="*/ 240 w 491"/>
                <a:gd name="T55" fmla="*/ 446 h 493"/>
                <a:gd name="T56" fmla="*/ 298 w 491"/>
                <a:gd name="T57" fmla="*/ 440 h 493"/>
                <a:gd name="T58" fmla="*/ 327 w 491"/>
                <a:gd name="T59" fmla="*/ 481 h 493"/>
                <a:gd name="T60" fmla="*/ 384 w 491"/>
                <a:gd name="T61" fmla="*/ 453 h 493"/>
                <a:gd name="T62" fmla="*/ 370 w 491"/>
                <a:gd name="T63" fmla="*/ 405 h 493"/>
                <a:gd name="T64" fmla="*/ 411 w 491"/>
                <a:gd name="T65" fmla="*/ 362 h 493"/>
                <a:gd name="T66" fmla="*/ 458 w 491"/>
                <a:gd name="T67" fmla="*/ 375 h 493"/>
                <a:gd name="T68" fmla="*/ 485 w 491"/>
                <a:gd name="T69" fmla="*/ 316 h 493"/>
                <a:gd name="T70" fmla="*/ 443 w 491"/>
                <a:gd name="T71" fmla="*/ 290 h 493"/>
                <a:gd name="T72" fmla="*/ 447 w 491"/>
                <a:gd name="T73" fmla="*/ 229 h 493"/>
                <a:gd name="T74" fmla="*/ 491 w 491"/>
                <a:gd name="T75" fmla="*/ 209 h 493"/>
                <a:gd name="T76" fmla="*/ 288 w 491"/>
                <a:gd name="T77" fmla="*/ 387 h 493"/>
                <a:gd name="T78" fmla="*/ 107 w 491"/>
                <a:gd name="T79" fmla="*/ 286 h 493"/>
                <a:gd name="T80" fmla="*/ 208 w 491"/>
                <a:gd name="T81" fmla="*/ 105 h 493"/>
                <a:gd name="T82" fmla="*/ 389 w 491"/>
                <a:gd name="T83" fmla="*/ 206 h 493"/>
                <a:gd name="T84" fmla="*/ 288 w 491"/>
                <a:gd name="T85" fmla="*/ 38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1" h="493">
                  <a:moveTo>
                    <a:pt x="491" y="209"/>
                  </a:moveTo>
                  <a:cubicBezTo>
                    <a:pt x="473" y="147"/>
                    <a:pt x="473" y="147"/>
                    <a:pt x="473" y="147"/>
                  </a:cubicBezTo>
                  <a:cubicBezTo>
                    <a:pt x="425" y="153"/>
                    <a:pt x="425" y="153"/>
                    <a:pt x="425" y="153"/>
                  </a:cubicBezTo>
                  <a:cubicBezTo>
                    <a:pt x="416" y="135"/>
                    <a:pt x="403" y="118"/>
                    <a:pt x="389" y="104"/>
                  </a:cubicBezTo>
                  <a:cubicBezTo>
                    <a:pt x="409" y="61"/>
                    <a:pt x="409" y="61"/>
                    <a:pt x="409" y="61"/>
                  </a:cubicBezTo>
                  <a:cubicBezTo>
                    <a:pt x="356" y="25"/>
                    <a:pt x="356" y="25"/>
                    <a:pt x="356" y="25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04" y="53"/>
                    <a:pt x="284" y="48"/>
                    <a:pt x="264" y="47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66" y="63"/>
                    <a:pt x="148" y="72"/>
                    <a:pt x="132" y="8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68" y="158"/>
                    <a:pt x="60" y="176"/>
                    <a:pt x="55" y="195"/>
                  </a:cubicBezTo>
                  <a:cubicBezTo>
                    <a:pt x="4" y="199"/>
                    <a:pt x="4" y="199"/>
                    <a:pt x="4" y="199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50" y="275"/>
                    <a:pt x="50" y="275"/>
                    <a:pt x="50" y="275"/>
                  </a:cubicBezTo>
                  <a:cubicBezTo>
                    <a:pt x="51" y="283"/>
                    <a:pt x="53" y="292"/>
                    <a:pt x="56" y="301"/>
                  </a:cubicBezTo>
                  <a:cubicBezTo>
                    <a:pt x="59" y="311"/>
                    <a:pt x="62" y="321"/>
                    <a:pt x="67" y="330"/>
                  </a:cubicBezTo>
                  <a:cubicBezTo>
                    <a:pt x="30" y="366"/>
                    <a:pt x="30" y="366"/>
                    <a:pt x="30" y="366"/>
                  </a:cubicBezTo>
                  <a:cubicBezTo>
                    <a:pt x="68" y="418"/>
                    <a:pt x="68" y="418"/>
                    <a:pt x="68" y="418"/>
                  </a:cubicBezTo>
                  <a:cubicBezTo>
                    <a:pt x="114" y="394"/>
                    <a:pt x="114" y="394"/>
                    <a:pt x="114" y="394"/>
                  </a:cubicBezTo>
                  <a:cubicBezTo>
                    <a:pt x="128" y="408"/>
                    <a:pt x="145" y="418"/>
                    <a:pt x="162" y="427"/>
                  </a:cubicBezTo>
                  <a:cubicBezTo>
                    <a:pt x="157" y="477"/>
                    <a:pt x="157" y="477"/>
                    <a:pt x="157" y="477"/>
                  </a:cubicBezTo>
                  <a:cubicBezTo>
                    <a:pt x="220" y="493"/>
                    <a:pt x="220" y="493"/>
                    <a:pt x="220" y="493"/>
                  </a:cubicBezTo>
                  <a:cubicBezTo>
                    <a:pt x="240" y="446"/>
                    <a:pt x="240" y="446"/>
                    <a:pt x="240" y="446"/>
                  </a:cubicBezTo>
                  <a:cubicBezTo>
                    <a:pt x="259" y="447"/>
                    <a:pt x="279" y="445"/>
                    <a:pt x="298" y="440"/>
                  </a:cubicBezTo>
                  <a:cubicBezTo>
                    <a:pt x="327" y="481"/>
                    <a:pt x="327" y="481"/>
                    <a:pt x="327" y="481"/>
                  </a:cubicBezTo>
                  <a:cubicBezTo>
                    <a:pt x="384" y="453"/>
                    <a:pt x="384" y="453"/>
                    <a:pt x="384" y="453"/>
                  </a:cubicBezTo>
                  <a:cubicBezTo>
                    <a:pt x="370" y="405"/>
                    <a:pt x="370" y="405"/>
                    <a:pt x="370" y="405"/>
                  </a:cubicBezTo>
                  <a:cubicBezTo>
                    <a:pt x="386" y="393"/>
                    <a:pt x="400" y="378"/>
                    <a:pt x="411" y="362"/>
                  </a:cubicBezTo>
                  <a:cubicBezTo>
                    <a:pt x="458" y="375"/>
                    <a:pt x="458" y="375"/>
                    <a:pt x="458" y="375"/>
                  </a:cubicBezTo>
                  <a:cubicBezTo>
                    <a:pt x="485" y="316"/>
                    <a:pt x="485" y="316"/>
                    <a:pt x="485" y="316"/>
                  </a:cubicBezTo>
                  <a:cubicBezTo>
                    <a:pt x="443" y="290"/>
                    <a:pt x="443" y="290"/>
                    <a:pt x="443" y="290"/>
                  </a:cubicBezTo>
                  <a:cubicBezTo>
                    <a:pt x="448" y="270"/>
                    <a:pt x="449" y="249"/>
                    <a:pt x="447" y="229"/>
                  </a:cubicBezTo>
                  <a:lnTo>
                    <a:pt x="491" y="209"/>
                  </a:lnTo>
                  <a:close/>
                  <a:moveTo>
                    <a:pt x="288" y="387"/>
                  </a:moveTo>
                  <a:cubicBezTo>
                    <a:pt x="210" y="409"/>
                    <a:pt x="129" y="364"/>
                    <a:pt x="107" y="286"/>
                  </a:cubicBezTo>
                  <a:cubicBezTo>
                    <a:pt x="85" y="208"/>
                    <a:pt x="130" y="127"/>
                    <a:pt x="208" y="105"/>
                  </a:cubicBezTo>
                  <a:cubicBezTo>
                    <a:pt x="286" y="83"/>
                    <a:pt x="367" y="128"/>
                    <a:pt x="389" y="206"/>
                  </a:cubicBezTo>
                  <a:cubicBezTo>
                    <a:pt x="411" y="284"/>
                    <a:pt x="366" y="365"/>
                    <a:pt x="288" y="3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521A7833-85CE-A7A5-B021-B33EC60658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3833" y="2354298"/>
              <a:ext cx="1311941" cy="1307909"/>
            </a:xfrm>
            <a:custGeom>
              <a:avLst/>
              <a:gdLst>
                <a:gd name="T0" fmla="*/ 831 w 831"/>
                <a:gd name="T1" fmla="*/ 435 h 828"/>
                <a:gd name="T2" fmla="*/ 756 w 831"/>
                <a:gd name="T3" fmla="*/ 359 h 828"/>
                <a:gd name="T4" fmla="*/ 803 w 831"/>
                <a:gd name="T5" fmla="*/ 264 h 828"/>
                <a:gd name="T6" fmla="*/ 702 w 831"/>
                <a:gd name="T7" fmla="*/ 224 h 828"/>
                <a:gd name="T8" fmla="*/ 707 w 831"/>
                <a:gd name="T9" fmla="*/ 119 h 828"/>
                <a:gd name="T10" fmla="*/ 597 w 831"/>
                <a:gd name="T11" fmla="*/ 122 h 828"/>
                <a:gd name="T12" fmla="*/ 560 w 831"/>
                <a:gd name="T13" fmla="*/ 26 h 828"/>
                <a:gd name="T14" fmla="*/ 460 w 831"/>
                <a:gd name="T15" fmla="*/ 73 h 828"/>
                <a:gd name="T16" fmla="*/ 416 w 831"/>
                <a:gd name="T17" fmla="*/ 0 h 828"/>
                <a:gd name="T18" fmla="*/ 371 w 831"/>
                <a:gd name="T19" fmla="*/ 73 h 828"/>
                <a:gd name="T20" fmla="*/ 271 w 831"/>
                <a:gd name="T21" fmla="*/ 26 h 828"/>
                <a:gd name="T22" fmla="*/ 234 w 831"/>
                <a:gd name="T23" fmla="*/ 122 h 828"/>
                <a:gd name="T24" fmla="*/ 124 w 831"/>
                <a:gd name="T25" fmla="*/ 119 h 828"/>
                <a:gd name="T26" fmla="*/ 129 w 831"/>
                <a:gd name="T27" fmla="*/ 224 h 828"/>
                <a:gd name="T28" fmla="*/ 28 w 831"/>
                <a:gd name="T29" fmla="*/ 264 h 828"/>
                <a:gd name="T30" fmla="*/ 75 w 831"/>
                <a:gd name="T31" fmla="*/ 359 h 828"/>
                <a:gd name="T32" fmla="*/ 0 w 831"/>
                <a:gd name="T33" fmla="*/ 435 h 828"/>
                <a:gd name="T34" fmla="*/ 82 w 831"/>
                <a:gd name="T35" fmla="*/ 503 h 828"/>
                <a:gd name="T36" fmla="*/ 43 w 831"/>
                <a:gd name="T37" fmla="*/ 601 h 828"/>
                <a:gd name="T38" fmla="*/ 146 w 831"/>
                <a:gd name="T39" fmla="*/ 631 h 828"/>
                <a:gd name="T40" fmla="*/ 149 w 831"/>
                <a:gd name="T41" fmla="*/ 735 h 828"/>
                <a:gd name="T42" fmla="*/ 255 w 831"/>
                <a:gd name="T43" fmla="*/ 721 h 828"/>
                <a:gd name="T44" fmla="*/ 299 w 831"/>
                <a:gd name="T45" fmla="*/ 815 h 828"/>
                <a:gd name="T46" fmla="*/ 391 w 831"/>
                <a:gd name="T47" fmla="*/ 760 h 828"/>
                <a:gd name="T48" fmla="*/ 440 w 831"/>
                <a:gd name="T49" fmla="*/ 760 h 828"/>
                <a:gd name="T50" fmla="*/ 532 w 831"/>
                <a:gd name="T51" fmla="*/ 815 h 828"/>
                <a:gd name="T52" fmla="*/ 576 w 831"/>
                <a:gd name="T53" fmla="*/ 721 h 828"/>
                <a:gd name="T54" fmla="*/ 682 w 831"/>
                <a:gd name="T55" fmla="*/ 735 h 828"/>
                <a:gd name="T56" fmla="*/ 685 w 831"/>
                <a:gd name="T57" fmla="*/ 631 h 828"/>
                <a:gd name="T58" fmla="*/ 788 w 831"/>
                <a:gd name="T59" fmla="*/ 601 h 828"/>
                <a:gd name="T60" fmla="*/ 749 w 831"/>
                <a:gd name="T61" fmla="*/ 503 h 828"/>
                <a:gd name="T62" fmla="*/ 416 w 831"/>
                <a:gd name="T63" fmla="*/ 692 h 828"/>
                <a:gd name="T64" fmla="*/ 416 w 831"/>
                <a:gd name="T65" fmla="*/ 136 h 828"/>
                <a:gd name="T66" fmla="*/ 416 w 831"/>
                <a:gd name="T67" fmla="*/ 692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1" h="828">
                  <a:moveTo>
                    <a:pt x="824" y="496"/>
                  </a:moveTo>
                  <a:cubicBezTo>
                    <a:pt x="828" y="476"/>
                    <a:pt x="830" y="456"/>
                    <a:pt x="831" y="435"/>
                  </a:cubicBezTo>
                  <a:cubicBezTo>
                    <a:pt x="761" y="413"/>
                    <a:pt x="761" y="413"/>
                    <a:pt x="761" y="413"/>
                  </a:cubicBezTo>
                  <a:cubicBezTo>
                    <a:pt x="760" y="394"/>
                    <a:pt x="759" y="376"/>
                    <a:pt x="756" y="359"/>
                  </a:cubicBezTo>
                  <a:cubicBezTo>
                    <a:pt x="821" y="322"/>
                    <a:pt x="821" y="322"/>
                    <a:pt x="821" y="322"/>
                  </a:cubicBezTo>
                  <a:cubicBezTo>
                    <a:pt x="816" y="302"/>
                    <a:pt x="810" y="283"/>
                    <a:pt x="803" y="264"/>
                  </a:cubicBezTo>
                  <a:cubicBezTo>
                    <a:pt x="730" y="273"/>
                    <a:pt x="730" y="273"/>
                    <a:pt x="730" y="273"/>
                  </a:cubicBezTo>
                  <a:cubicBezTo>
                    <a:pt x="722" y="256"/>
                    <a:pt x="713" y="239"/>
                    <a:pt x="702" y="224"/>
                  </a:cubicBezTo>
                  <a:cubicBezTo>
                    <a:pt x="747" y="164"/>
                    <a:pt x="747" y="164"/>
                    <a:pt x="747" y="164"/>
                  </a:cubicBezTo>
                  <a:cubicBezTo>
                    <a:pt x="735" y="148"/>
                    <a:pt x="721" y="133"/>
                    <a:pt x="707" y="119"/>
                  </a:cubicBezTo>
                  <a:cubicBezTo>
                    <a:pt x="644" y="157"/>
                    <a:pt x="644" y="157"/>
                    <a:pt x="644" y="157"/>
                  </a:cubicBezTo>
                  <a:cubicBezTo>
                    <a:pt x="629" y="144"/>
                    <a:pt x="614" y="133"/>
                    <a:pt x="597" y="122"/>
                  </a:cubicBezTo>
                  <a:cubicBezTo>
                    <a:pt x="613" y="50"/>
                    <a:pt x="613" y="50"/>
                    <a:pt x="613" y="50"/>
                  </a:cubicBezTo>
                  <a:cubicBezTo>
                    <a:pt x="596" y="40"/>
                    <a:pt x="578" y="32"/>
                    <a:pt x="560" y="26"/>
                  </a:cubicBezTo>
                  <a:cubicBezTo>
                    <a:pt x="517" y="86"/>
                    <a:pt x="517" y="86"/>
                    <a:pt x="517" y="86"/>
                  </a:cubicBezTo>
                  <a:cubicBezTo>
                    <a:pt x="498" y="80"/>
                    <a:pt x="479" y="76"/>
                    <a:pt x="460" y="73"/>
                  </a:cubicBezTo>
                  <a:cubicBezTo>
                    <a:pt x="445" y="1"/>
                    <a:pt x="445" y="1"/>
                    <a:pt x="445" y="1"/>
                  </a:cubicBezTo>
                  <a:cubicBezTo>
                    <a:pt x="435" y="0"/>
                    <a:pt x="425" y="0"/>
                    <a:pt x="416" y="0"/>
                  </a:cubicBezTo>
                  <a:cubicBezTo>
                    <a:pt x="406" y="0"/>
                    <a:pt x="396" y="0"/>
                    <a:pt x="386" y="1"/>
                  </a:cubicBezTo>
                  <a:cubicBezTo>
                    <a:pt x="371" y="73"/>
                    <a:pt x="371" y="73"/>
                    <a:pt x="371" y="73"/>
                  </a:cubicBezTo>
                  <a:cubicBezTo>
                    <a:pt x="352" y="76"/>
                    <a:pt x="333" y="80"/>
                    <a:pt x="314" y="86"/>
                  </a:cubicBezTo>
                  <a:cubicBezTo>
                    <a:pt x="271" y="26"/>
                    <a:pt x="271" y="26"/>
                    <a:pt x="271" y="26"/>
                  </a:cubicBezTo>
                  <a:cubicBezTo>
                    <a:pt x="253" y="32"/>
                    <a:pt x="235" y="40"/>
                    <a:pt x="218" y="50"/>
                  </a:cubicBezTo>
                  <a:cubicBezTo>
                    <a:pt x="234" y="122"/>
                    <a:pt x="234" y="122"/>
                    <a:pt x="234" y="122"/>
                  </a:cubicBezTo>
                  <a:cubicBezTo>
                    <a:pt x="217" y="133"/>
                    <a:pt x="202" y="144"/>
                    <a:pt x="187" y="157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10" y="133"/>
                    <a:pt x="97" y="148"/>
                    <a:pt x="84" y="16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18" y="239"/>
                    <a:pt x="109" y="256"/>
                    <a:pt x="101" y="273"/>
                  </a:cubicBezTo>
                  <a:cubicBezTo>
                    <a:pt x="28" y="264"/>
                    <a:pt x="28" y="264"/>
                    <a:pt x="28" y="264"/>
                  </a:cubicBezTo>
                  <a:cubicBezTo>
                    <a:pt x="21" y="283"/>
                    <a:pt x="15" y="302"/>
                    <a:pt x="10" y="322"/>
                  </a:cubicBezTo>
                  <a:cubicBezTo>
                    <a:pt x="75" y="359"/>
                    <a:pt x="75" y="359"/>
                    <a:pt x="75" y="359"/>
                  </a:cubicBezTo>
                  <a:cubicBezTo>
                    <a:pt x="72" y="376"/>
                    <a:pt x="71" y="394"/>
                    <a:pt x="70" y="41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1" y="456"/>
                    <a:pt x="3" y="476"/>
                    <a:pt x="7" y="496"/>
                  </a:cubicBezTo>
                  <a:cubicBezTo>
                    <a:pt x="82" y="503"/>
                    <a:pt x="82" y="503"/>
                    <a:pt x="82" y="503"/>
                  </a:cubicBezTo>
                  <a:cubicBezTo>
                    <a:pt x="86" y="520"/>
                    <a:pt x="92" y="536"/>
                    <a:pt x="98" y="552"/>
                  </a:cubicBezTo>
                  <a:cubicBezTo>
                    <a:pt x="43" y="601"/>
                    <a:pt x="43" y="601"/>
                    <a:pt x="43" y="601"/>
                  </a:cubicBezTo>
                  <a:cubicBezTo>
                    <a:pt x="52" y="620"/>
                    <a:pt x="63" y="638"/>
                    <a:pt x="75" y="655"/>
                  </a:cubicBezTo>
                  <a:cubicBezTo>
                    <a:pt x="146" y="631"/>
                    <a:pt x="146" y="631"/>
                    <a:pt x="146" y="631"/>
                  </a:cubicBezTo>
                  <a:cubicBezTo>
                    <a:pt x="156" y="644"/>
                    <a:pt x="168" y="656"/>
                    <a:pt x="180" y="668"/>
                  </a:cubicBezTo>
                  <a:cubicBezTo>
                    <a:pt x="149" y="735"/>
                    <a:pt x="149" y="735"/>
                    <a:pt x="149" y="735"/>
                  </a:cubicBezTo>
                  <a:cubicBezTo>
                    <a:pt x="165" y="749"/>
                    <a:pt x="182" y="761"/>
                    <a:pt x="200" y="772"/>
                  </a:cubicBezTo>
                  <a:cubicBezTo>
                    <a:pt x="255" y="721"/>
                    <a:pt x="255" y="721"/>
                    <a:pt x="255" y="721"/>
                  </a:cubicBezTo>
                  <a:cubicBezTo>
                    <a:pt x="270" y="729"/>
                    <a:pt x="285" y="736"/>
                    <a:pt x="300" y="741"/>
                  </a:cubicBezTo>
                  <a:cubicBezTo>
                    <a:pt x="299" y="815"/>
                    <a:pt x="299" y="815"/>
                    <a:pt x="299" y="815"/>
                  </a:cubicBezTo>
                  <a:cubicBezTo>
                    <a:pt x="320" y="821"/>
                    <a:pt x="340" y="825"/>
                    <a:pt x="362" y="828"/>
                  </a:cubicBezTo>
                  <a:cubicBezTo>
                    <a:pt x="391" y="760"/>
                    <a:pt x="391" y="760"/>
                    <a:pt x="391" y="760"/>
                  </a:cubicBezTo>
                  <a:cubicBezTo>
                    <a:pt x="399" y="761"/>
                    <a:pt x="407" y="761"/>
                    <a:pt x="416" y="761"/>
                  </a:cubicBezTo>
                  <a:cubicBezTo>
                    <a:pt x="424" y="761"/>
                    <a:pt x="432" y="761"/>
                    <a:pt x="440" y="760"/>
                  </a:cubicBezTo>
                  <a:cubicBezTo>
                    <a:pt x="469" y="828"/>
                    <a:pt x="469" y="828"/>
                    <a:pt x="469" y="828"/>
                  </a:cubicBezTo>
                  <a:cubicBezTo>
                    <a:pt x="491" y="825"/>
                    <a:pt x="511" y="821"/>
                    <a:pt x="532" y="815"/>
                  </a:cubicBezTo>
                  <a:cubicBezTo>
                    <a:pt x="531" y="741"/>
                    <a:pt x="531" y="741"/>
                    <a:pt x="531" y="741"/>
                  </a:cubicBezTo>
                  <a:cubicBezTo>
                    <a:pt x="546" y="736"/>
                    <a:pt x="561" y="729"/>
                    <a:pt x="576" y="721"/>
                  </a:cubicBezTo>
                  <a:cubicBezTo>
                    <a:pt x="631" y="772"/>
                    <a:pt x="631" y="772"/>
                    <a:pt x="631" y="772"/>
                  </a:cubicBezTo>
                  <a:cubicBezTo>
                    <a:pt x="649" y="761"/>
                    <a:pt x="666" y="749"/>
                    <a:pt x="682" y="735"/>
                  </a:cubicBezTo>
                  <a:cubicBezTo>
                    <a:pt x="651" y="668"/>
                    <a:pt x="651" y="668"/>
                    <a:pt x="651" y="668"/>
                  </a:cubicBezTo>
                  <a:cubicBezTo>
                    <a:pt x="663" y="656"/>
                    <a:pt x="675" y="644"/>
                    <a:pt x="685" y="631"/>
                  </a:cubicBezTo>
                  <a:cubicBezTo>
                    <a:pt x="756" y="655"/>
                    <a:pt x="756" y="655"/>
                    <a:pt x="756" y="655"/>
                  </a:cubicBezTo>
                  <a:cubicBezTo>
                    <a:pt x="768" y="638"/>
                    <a:pt x="779" y="620"/>
                    <a:pt x="788" y="601"/>
                  </a:cubicBezTo>
                  <a:cubicBezTo>
                    <a:pt x="733" y="552"/>
                    <a:pt x="733" y="552"/>
                    <a:pt x="733" y="552"/>
                  </a:cubicBezTo>
                  <a:cubicBezTo>
                    <a:pt x="739" y="536"/>
                    <a:pt x="745" y="520"/>
                    <a:pt x="749" y="503"/>
                  </a:cubicBezTo>
                  <a:lnTo>
                    <a:pt x="824" y="496"/>
                  </a:lnTo>
                  <a:close/>
                  <a:moveTo>
                    <a:pt x="416" y="692"/>
                  </a:moveTo>
                  <a:cubicBezTo>
                    <a:pt x="262" y="692"/>
                    <a:pt x="138" y="567"/>
                    <a:pt x="138" y="414"/>
                  </a:cubicBezTo>
                  <a:cubicBezTo>
                    <a:pt x="138" y="261"/>
                    <a:pt x="262" y="136"/>
                    <a:pt x="416" y="136"/>
                  </a:cubicBezTo>
                  <a:cubicBezTo>
                    <a:pt x="569" y="136"/>
                    <a:pt x="693" y="261"/>
                    <a:pt x="693" y="414"/>
                  </a:cubicBezTo>
                  <a:cubicBezTo>
                    <a:pt x="693" y="567"/>
                    <a:pt x="569" y="692"/>
                    <a:pt x="416" y="69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7144D210-B2EB-6FCC-0108-2AA33EDBCC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6751" y="2901907"/>
              <a:ext cx="1293123" cy="1290435"/>
            </a:xfrm>
            <a:custGeom>
              <a:avLst/>
              <a:gdLst>
                <a:gd name="T0" fmla="*/ 819 w 819"/>
                <a:gd name="T1" fmla="*/ 409 h 817"/>
                <a:gd name="T2" fmla="*/ 754 w 819"/>
                <a:gd name="T3" fmla="*/ 340 h 817"/>
                <a:gd name="T4" fmla="*/ 791 w 819"/>
                <a:gd name="T5" fmla="*/ 260 h 817"/>
                <a:gd name="T6" fmla="*/ 706 w 819"/>
                <a:gd name="T7" fmla="*/ 220 h 817"/>
                <a:gd name="T8" fmla="*/ 710 w 819"/>
                <a:gd name="T9" fmla="*/ 132 h 817"/>
                <a:gd name="T10" fmla="*/ 617 w 819"/>
                <a:gd name="T11" fmla="*/ 126 h 817"/>
                <a:gd name="T12" fmla="*/ 588 w 819"/>
                <a:gd name="T13" fmla="*/ 41 h 817"/>
                <a:gd name="T14" fmla="*/ 499 w 819"/>
                <a:gd name="T15" fmla="*/ 70 h 817"/>
                <a:gd name="T16" fmla="*/ 441 w 819"/>
                <a:gd name="T17" fmla="*/ 2 h 817"/>
                <a:gd name="T18" fmla="*/ 379 w 819"/>
                <a:gd name="T19" fmla="*/ 2 h 817"/>
                <a:gd name="T20" fmla="*/ 321 w 819"/>
                <a:gd name="T21" fmla="*/ 70 h 817"/>
                <a:gd name="T22" fmla="*/ 231 w 819"/>
                <a:gd name="T23" fmla="*/ 41 h 817"/>
                <a:gd name="T24" fmla="*/ 203 w 819"/>
                <a:gd name="T25" fmla="*/ 126 h 817"/>
                <a:gd name="T26" fmla="*/ 109 w 819"/>
                <a:gd name="T27" fmla="*/ 132 h 817"/>
                <a:gd name="T28" fmla="*/ 114 w 819"/>
                <a:gd name="T29" fmla="*/ 220 h 817"/>
                <a:gd name="T30" fmla="*/ 28 w 819"/>
                <a:gd name="T31" fmla="*/ 260 h 817"/>
                <a:gd name="T32" fmla="*/ 65 w 819"/>
                <a:gd name="T33" fmla="*/ 340 h 817"/>
                <a:gd name="T34" fmla="*/ 0 w 819"/>
                <a:gd name="T35" fmla="*/ 409 h 817"/>
                <a:gd name="T36" fmla="*/ 63 w 819"/>
                <a:gd name="T37" fmla="*/ 469 h 817"/>
                <a:gd name="T38" fmla="*/ 27 w 819"/>
                <a:gd name="T39" fmla="*/ 557 h 817"/>
                <a:gd name="T40" fmla="*/ 107 w 819"/>
                <a:gd name="T41" fmla="*/ 589 h 817"/>
                <a:gd name="T42" fmla="*/ 106 w 819"/>
                <a:gd name="T43" fmla="*/ 685 h 817"/>
                <a:gd name="T44" fmla="*/ 191 w 819"/>
                <a:gd name="T45" fmla="*/ 685 h 817"/>
                <a:gd name="T46" fmla="*/ 225 w 819"/>
                <a:gd name="T47" fmla="*/ 776 h 817"/>
                <a:gd name="T48" fmla="*/ 304 w 819"/>
                <a:gd name="T49" fmla="*/ 745 h 817"/>
                <a:gd name="T50" fmla="*/ 368 w 819"/>
                <a:gd name="T51" fmla="*/ 817 h 817"/>
                <a:gd name="T52" fmla="*/ 410 w 819"/>
                <a:gd name="T53" fmla="*/ 762 h 817"/>
                <a:gd name="T54" fmla="*/ 451 w 819"/>
                <a:gd name="T55" fmla="*/ 817 h 817"/>
                <a:gd name="T56" fmla="*/ 516 w 819"/>
                <a:gd name="T57" fmla="*/ 745 h 817"/>
                <a:gd name="T58" fmla="*/ 594 w 819"/>
                <a:gd name="T59" fmla="*/ 776 h 817"/>
                <a:gd name="T60" fmla="*/ 628 w 819"/>
                <a:gd name="T61" fmla="*/ 685 h 817"/>
                <a:gd name="T62" fmla="*/ 713 w 819"/>
                <a:gd name="T63" fmla="*/ 685 h 817"/>
                <a:gd name="T64" fmla="*/ 712 w 819"/>
                <a:gd name="T65" fmla="*/ 589 h 817"/>
                <a:gd name="T66" fmla="*/ 792 w 819"/>
                <a:gd name="T67" fmla="*/ 557 h 817"/>
                <a:gd name="T68" fmla="*/ 756 w 819"/>
                <a:gd name="T69" fmla="*/ 469 h 817"/>
                <a:gd name="T70" fmla="*/ 410 w 819"/>
                <a:gd name="T71" fmla="*/ 704 h 817"/>
                <a:gd name="T72" fmla="*/ 410 w 819"/>
                <a:gd name="T73" fmla="*/ 114 h 817"/>
                <a:gd name="T74" fmla="*/ 410 w 819"/>
                <a:gd name="T75" fmla="*/ 704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9" h="817">
                  <a:moveTo>
                    <a:pt x="761" y="425"/>
                  </a:moveTo>
                  <a:cubicBezTo>
                    <a:pt x="819" y="409"/>
                    <a:pt x="819" y="409"/>
                    <a:pt x="819" y="409"/>
                  </a:cubicBezTo>
                  <a:cubicBezTo>
                    <a:pt x="819" y="387"/>
                    <a:pt x="818" y="366"/>
                    <a:pt x="814" y="345"/>
                  </a:cubicBezTo>
                  <a:cubicBezTo>
                    <a:pt x="754" y="340"/>
                    <a:pt x="754" y="340"/>
                    <a:pt x="754" y="340"/>
                  </a:cubicBezTo>
                  <a:cubicBezTo>
                    <a:pt x="751" y="325"/>
                    <a:pt x="748" y="311"/>
                    <a:pt x="743" y="297"/>
                  </a:cubicBezTo>
                  <a:cubicBezTo>
                    <a:pt x="791" y="260"/>
                    <a:pt x="791" y="260"/>
                    <a:pt x="791" y="260"/>
                  </a:cubicBezTo>
                  <a:cubicBezTo>
                    <a:pt x="783" y="241"/>
                    <a:pt x="774" y="222"/>
                    <a:pt x="764" y="204"/>
                  </a:cubicBezTo>
                  <a:cubicBezTo>
                    <a:pt x="706" y="220"/>
                    <a:pt x="706" y="220"/>
                    <a:pt x="706" y="220"/>
                  </a:cubicBezTo>
                  <a:cubicBezTo>
                    <a:pt x="698" y="207"/>
                    <a:pt x="688" y="195"/>
                    <a:pt x="678" y="183"/>
                  </a:cubicBezTo>
                  <a:cubicBezTo>
                    <a:pt x="710" y="132"/>
                    <a:pt x="710" y="132"/>
                    <a:pt x="710" y="132"/>
                  </a:cubicBezTo>
                  <a:cubicBezTo>
                    <a:pt x="696" y="116"/>
                    <a:pt x="681" y="102"/>
                    <a:pt x="664" y="89"/>
                  </a:cubicBezTo>
                  <a:cubicBezTo>
                    <a:pt x="617" y="126"/>
                    <a:pt x="617" y="126"/>
                    <a:pt x="617" y="126"/>
                  </a:cubicBezTo>
                  <a:cubicBezTo>
                    <a:pt x="604" y="116"/>
                    <a:pt x="591" y="108"/>
                    <a:pt x="577" y="100"/>
                  </a:cubicBezTo>
                  <a:cubicBezTo>
                    <a:pt x="588" y="41"/>
                    <a:pt x="588" y="41"/>
                    <a:pt x="588" y="41"/>
                  </a:cubicBezTo>
                  <a:cubicBezTo>
                    <a:pt x="569" y="32"/>
                    <a:pt x="550" y="24"/>
                    <a:pt x="530" y="18"/>
                  </a:cubicBezTo>
                  <a:cubicBezTo>
                    <a:pt x="499" y="70"/>
                    <a:pt x="499" y="70"/>
                    <a:pt x="499" y="70"/>
                  </a:cubicBezTo>
                  <a:cubicBezTo>
                    <a:pt x="483" y="66"/>
                    <a:pt x="468" y="63"/>
                    <a:pt x="452" y="61"/>
                  </a:cubicBezTo>
                  <a:cubicBezTo>
                    <a:pt x="441" y="2"/>
                    <a:pt x="441" y="2"/>
                    <a:pt x="441" y="2"/>
                  </a:cubicBezTo>
                  <a:cubicBezTo>
                    <a:pt x="431" y="1"/>
                    <a:pt x="420" y="0"/>
                    <a:pt x="410" y="0"/>
                  </a:cubicBezTo>
                  <a:cubicBezTo>
                    <a:pt x="399" y="0"/>
                    <a:pt x="389" y="1"/>
                    <a:pt x="379" y="2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52" y="63"/>
                    <a:pt x="336" y="66"/>
                    <a:pt x="321" y="70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69" y="24"/>
                    <a:pt x="250" y="32"/>
                    <a:pt x="231" y="41"/>
                  </a:cubicBezTo>
                  <a:cubicBezTo>
                    <a:pt x="243" y="100"/>
                    <a:pt x="243" y="100"/>
                    <a:pt x="243" y="100"/>
                  </a:cubicBezTo>
                  <a:cubicBezTo>
                    <a:pt x="229" y="108"/>
                    <a:pt x="216" y="116"/>
                    <a:pt x="203" y="126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39" y="102"/>
                    <a:pt x="123" y="116"/>
                    <a:pt x="109" y="132"/>
                  </a:cubicBezTo>
                  <a:cubicBezTo>
                    <a:pt x="141" y="183"/>
                    <a:pt x="141" y="183"/>
                    <a:pt x="141" y="183"/>
                  </a:cubicBezTo>
                  <a:cubicBezTo>
                    <a:pt x="131" y="195"/>
                    <a:pt x="122" y="207"/>
                    <a:pt x="114" y="220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45" y="222"/>
                    <a:pt x="36" y="241"/>
                    <a:pt x="28" y="260"/>
                  </a:cubicBezTo>
                  <a:cubicBezTo>
                    <a:pt x="77" y="297"/>
                    <a:pt x="77" y="297"/>
                    <a:pt x="77" y="297"/>
                  </a:cubicBezTo>
                  <a:cubicBezTo>
                    <a:pt x="72" y="311"/>
                    <a:pt x="68" y="325"/>
                    <a:pt x="65" y="340"/>
                  </a:cubicBezTo>
                  <a:cubicBezTo>
                    <a:pt x="5" y="345"/>
                    <a:pt x="5" y="345"/>
                    <a:pt x="5" y="345"/>
                  </a:cubicBezTo>
                  <a:cubicBezTo>
                    <a:pt x="2" y="366"/>
                    <a:pt x="0" y="387"/>
                    <a:pt x="0" y="409"/>
                  </a:cubicBezTo>
                  <a:cubicBezTo>
                    <a:pt x="58" y="425"/>
                    <a:pt x="58" y="425"/>
                    <a:pt x="58" y="425"/>
                  </a:cubicBezTo>
                  <a:cubicBezTo>
                    <a:pt x="59" y="440"/>
                    <a:pt x="61" y="455"/>
                    <a:pt x="63" y="469"/>
                  </a:cubicBezTo>
                  <a:cubicBezTo>
                    <a:pt x="9" y="495"/>
                    <a:pt x="9" y="495"/>
                    <a:pt x="9" y="495"/>
                  </a:cubicBezTo>
                  <a:cubicBezTo>
                    <a:pt x="14" y="517"/>
                    <a:pt x="20" y="537"/>
                    <a:pt x="27" y="557"/>
                  </a:cubicBezTo>
                  <a:cubicBezTo>
                    <a:pt x="88" y="551"/>
                    <a:pt x="88" y="551"/>
                    <a:pt x="88" y="551"/>
                  </a:cubicBezTo>
                  <a:cubicBezTo>
                    <a:pt x="93" y="564"/>
                    <a:pt x="100" y="577"/>
                    <a:pt x="107" y="589"/>
                  </a:cubicBezTo>
                  <a:cubicBezTo>
                    <a:pt x="66" y="633"/>
                    <a:pt x="66" y="633"/>
                    <a:pt x="66" y="633"/>
                  </a:cubicBezTo>
                  <a:cubicBezTo>
                    <a:pt x="78" y="652"/>
                    <a:pt x="92" y="669"/>
                    <a:pt x="106" y="685"/>
                  </a:cubicBezTo>
                  <a:cubicBezTo>
                    <a:pt x="160" y="658"/>
                    <a:pt x="160" y="658"/>
                    <a:pt x="160" y="658"/>
                  </a:cubicBezTo>
                  <a:cubicBezTo>
                    <a:pt x="170" y="668"/>
                    <a:pt x="180" y="677"/>
                    <a:pt x="191" y="685"/>
                  </a:cubicBezTo>
                  <a:cubicBezTo>
                    <a:pt x="169" y="741"/>
                    <a:pt x="169" y="741"/>
                    <a:pt x="169" y="741"/>
                  </a:cubicBezTo>
                  <a:cubicBezTo>
                    <a:pt x="187" y="754"/>
                    <a:pt x="205" y="766"/>
                    <a:pt x="225" y="776"/>
                  </a:cubicBezTo>
                  <a:cubicBezTo>
                    <a:pt x="265" y="731"/>
                    <a:pt x="265" y="731"/>
                    <a:pt x="265" y="731"/>
                  </a:cubicBezTo>
                  <a:cubicBezTo>
                    <a:pt x="278" y="736"/>
                    <a:pt x="291" y="741"/>
                    <a:pt x="304" y="745"/>
                  </a:cubicBezTo>
                  <a:cubicBezTo>
                    <a:pt x="303" y="806"/>
                    <a:pt x="303" y="806"/>
                    <a:pt x="303" y="806"/>
                  </a:cubicBezTo>
                  <a:cubicBezTo>
                    <a:pt x="324" y="811"/>
                    <a:pt x="346" y="815"/>
                    <a:pt x="368" y="817"/>
                  </a:cubicBezTo>
                  <a:cubicBezTo>
                    <a:pt x="389" y="761"/>
                    <a:pt x="389" y="761"/>
                    <a:pt x="389" y="761"/>
                  </a:cubicBezTo>
                  <a:cubicBezTo>
                    <a:pt x="396" y="761"/>
                    <a:pt x="403" y="762"/>
                    <a:pt x="410" y="762"/>
                  </a:cubicBezTo>
                  <a:cubicBezTo>
                    <a:pt x="417" y="762"/>
                    <a:pt x="423" y="761"/>
                    <a:pt x="430" y="761"/>
                  </a:cubicBezTo>
                  <a:cubicBezTo>
                    <a:pt x="451" y="817"/>
                    <a:pt x="451" y="817"/>
                    <a:pt x="451" y="817"/>
                  </a:cubicBezTo>
                  <a:cubicBezTo>
                    <a:pt x="474" y="815"/>
                    <a:pt x="495" y="811"/>
                    <a:pt x="516" y="806"/>
                  </a:cubicBezTo>
                  <a:cubicBezTo>
                    <a:pt x="516" y="745"/>
                    <a:pt x="516" y="745"/>
                    <a:pt x="516" y="745"/>
                  </a:cubicBezTo>
                  <a:cubicBezTo>
                    <a:pt x="529" y="741"/>
                    <a:pt x="542" y="736"/>
                    <a:pt x="554" y="731"/>
                  </a:cubicBezTo>
                  <a:cubicBezTo>
                    <a:pt x="594" y="776"/>
                    <a:pt x="594" y="776"/>
                    <a:pt x="594" y="776"/>
                  </a:cubicBezTo>
                  <a:cubicBezTo>
                    <a:pt x="614" y="766"/>
                    <a:pt x="633" y="754"/>
                    <a:pt x="650" y="741"/>
                  </a:cubicBezTo>
                  <a:cubicBezTo>
                    <a:pt x="628" y="685"/>
                    <a:pt x="628" y="685"/>
                    <a:pt x="628" y="685"/>
                  </a:cubicBezTo>
                  <a:cubicBezTo>
                    <a:pt x="639" y="677"/>
                    <a:pt x="649" y="668"/>
                    <a:pt x="659" y="658"/>
                  </a:cubicBezTo>
                  <a:cubicBezTo>
                    <a:pt x="713" y="685"/>
                    <a:pt x="713" y="685"/>
                    <a:pt x="713" y="685"/>
                  </a:cubicBezTo>
                  <a:cubicBezTo>
                    <a:pt x="728" y="669"/>
                    <a:pt x="741" y="652"/>
                    <a:pt x="753" y="633"/>
                  </a:cubicBezTo>
                  <a:cubicBezTo>
                    <a:pt x="712" y="589"/>
                    <a:pt x="712" y="589"/>
                    <a:pt x="712" y="589"/>
                  </a:cubicBezTo>
                  <a:cubicBezTo>
                    <a:pt x="719" y="577"/>
                    <a:pt x="726" y="564"/>
                    <a:pt x="732" y="551"/>
                  </a:cubicBezTo>
                  <a:cubicBezTo>
                    <a:pt x="792" y="557"/>
                    <a:pt x="792" y="557"/>
                    <a:pt x="792" y="557"/>
                  </a:cubicBezTo>
                  <a:cubicBezTo>
                    <a:pt x="800" y="537"/>
                    <a:pt x="806" y="517"/>
                    <a:pt x="810" y="495"/>
                  </a:cubicBezTo>
                  <a:cubicBezTo>
                    <a:pt x="756" y="469"/>
                    <a:pt x="756" y="469"/>
                    <a:pt x="756" y="469"/>
                  </a:cubicBezTo>
                  <a:cubicBezTo>
                    <a:pt x="759" y="455"/>
                    <a:pt x="760" y="440"/>
                    <a:pt x="761" y="425"/>
                  </a:cubicBezTo>
                  <a:close/>
                  <a:moveTo>
                    <a:pt x="410" y="704"/>
                  </a:moveTo>
                  <a:cubicBezTo>
                    <a:pt x="247" y="704"/>
                    <a:pt x="114" y="572"/>
                    <a:pt x="114" y="409"/>
                  </a:cubicBezTo>
                  <a:cubicBezTo>
                    <a:pt x="114" y="246"/>
                    <a:pt x="247" y="114"/>
                    <a:pt x="410" y="114"/>
                  </a:cubicBezTo>
                  <a:cubicBezTo>
                    <a:pt x="573" y="114"/>
                    <a:pt x="705" y="246"/>
                    <a:pt x="705" y="409"/>
                  </a:cubicBezTo>
                  <a:cubicBezTo>
                    <a:pt x="705" y="572"/>
                    <a:pt x="573" y="704"/>
                    <a:pt x="410" y="70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45AD27C7-6722-E26C-7389-BD225CE3D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9459" y="2392606"/>
              <a:ext cx="1294467" cy="1289091"/>
            </a:xfrm>
            <a:custGeom>
              <a:avLst/>
              <a:gdLst>
                <a:gd name="T0" fmla="*/ 820 w 820"/>
                <a:gd name="T1" fmla="*/ 409 h 817"/>
                <a:gd name="T2" fmla="*/ 755 w 820"/>
                <a:gd name="T3" fmla="*/ 340 h 817"/>
                <a:gd name="T4" fmla="*/ 791 w 820"/>
                <a:gd name="T5" fmla="*/ 260 h 817"/>
                <a:gd name="T6" fmla="*/ 706 w 820"/>
                <a:gd name="T7" fmla="*/ 220 h 817"/>
                <a:gd name="T8" fmla="*/ 711 w 820"/>
                <a:gd name="T9" fmla="*/ 131 h 817"/>
                <a:gd name="T10" fmla="*/ 617 w 820"/>
                <a:gd name="T11" fmla="*/ 125 h 817"/>
                <a:gd name="T12" fmla="*/ 588 w 820"/>
                <a:gd name="T13" fmla="*/ 41 h 817"/>
                <a:gd name="T14" fmla="*/ 499 w 820"/>
                <a:gd name="T15" fmla="*/ 69 h 817"/>
                <a:gd name="T16" fmla="*/ 441 w 820"/>
                <a:gd name="T17" fmla="*/ 1 h 817"/>
                <a:gd name="T18" fmla="*/ 379 w 820"/>
                <a:gd name="T19" fmla="*/ 1 h 817"/>
                <a:gd name="T20" fmla="*/ 321 w 820"/>
                <a:gd name="T21" fmla="*/ 69 h 817"/>
                <a:gd name="T22" fmla="*/ 232 w 820"/>
                <a:gd name="T23" fmla="*/ 41 h 817"/>
                <a:gd name="T24" fmla="*/ 203 w 820"/>
                <a:gd name="T25" fmla="*/ 125 h 817"/>
                <a:gd name="T26" fmla="*/ 109 w 820"/>
                <a:gd name="T27" fmla="*/ 131 h 817"/>
                <a:gd name="T28" fmla="*/ 114 w 820"/>
                <a:gd name="T29" fmla="*/ 220 h 817"/>
                <a:gd name="T30" fmla="*/ 28 w 820"/>
                <a:gd name="T31" fmla="*/ 260 h 817"/>
                <a:gd name="T32" fmla="*/ 65 w 820"/>
                <a:gd name="T33" fmla="*/ 340 h 817"/>
                <a:gd name="T34" fmla="*/ 0 w 820"/>
                <a:gd name="T35" fmla="*/ 409 h 817"/>
                <a:gd name="T36" fmla="*/ 63 w 820"/>
                <a:gd name="T37" fmla="*/ 468 h 817"/>
                <a:gd name="T38" fmla="*/ 28 w 820"/>
                <a:gd name="T39" fmla="*/ 557 h 817"/>
                <a:gd name="T40" fmla="*/ 107 w 820"/>
                <a:gd name="T41" fmla="*/ 589 h 817"/>
                <a:gd name="T42" fmla="*/ 106 w 820"/>
                <a:gd name="T43" fmla="*/ 684 h 817"/>
                <a:gd name="T44" fmla="*/ 191 w 820"/>
                <a:gd name="T45" fmla="*/ 685 h 817"/>
                <a:gd name="T46" fmla="*/ 225 w 820"/>
                <a:gd name="T47" fmla="*/ 775 h 817"/>
                <a:gd name="T48" fmla="*/ 304 w 820"/>
                <a:gd name="T49" fmla="*/ 745 h 817"/>
                <a:gd name="T50" fmla="*/ 368 w 820"/>
                <a:gd name="T51" fmla="*/ 817 h 817"/>
                <a:gd name="T52" fmla="*/ 410 w 820"/>
                <a:gd name="T53" fmla="*/ 761 h 817"/>
                <a:gd name="T54" fmla="*/ 452 w 820"/>
                <a:gd name="T55" fmla="*/ 817 h 817"/>
                <a:gd name="T56" fmla="*/ 516 w 820"/>
                <a:gd name="T57" fmla="*/ 745 h 817"/>
                <a:gd name="T58" fmla="*/ 595 w 820"/>
                <a:gd name="T59" fmla="*/ 775 h 817"/>
                <a:gd name="T60" fmla="*/ 629 w 820"/>
                <a:gd name="T61" fmla="*/ 685 h 817"/>
                <a:gd name="T62" fmla="*/ 713 w 820"/>
                <a:gd name="T63" fmla="*/ 684 h 817"/>
                <a:gd name="T64" fmla="*/ 712 w 820"/>
                <a:gd name="T65" fmla="*/ 589 h 817"/>
                <a:gd name="T66" fmla="*/ 792 w 820"/>
                <a:gd name="T67" fmla="*/ 557 h 817"/>
                <a:gd name="T68" fmla="*/ 757 w 820"/>
                <a:gd name="T69" fmla="*/ 468 h 817"/>
                <a:gd name="T70" fmla="*/ 410 w 820"/>
                <a:gd name="T71" fmla="*/ 694 h 817"/>
                <a:gd name="T72" fmla="*/ 410 w 820"/>
                <a:gd name="T73" fmla="*/ 122 h 817"/>
                <a:gd name="T74" fmla="*/ 410 w 820"/>
                <a:gd name="T75" fmla="*/ 694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0" h="817">
                  <a:moveTo>
                    <a:pt x="761" y="425"/>
                  </a:moveTo>
                  <a:cubicBezTo>
                    <a:pt x="820" y="409"/>
                    <a:pt x="820" y="409"/>
                    <a:pt x="820" y="409"/>
                  </a:cubicBezTo>
                  <a:cubicBezTo>
                    <a:pt x="819" y="387"/>
                    <a:pt x="818" y="366"/>
                    <a:pt x="814" y="345"/>
                  </a:cubicBezTo>
                  <a:cubicBezTo>
                    <a:pt x="755" y="340"/>
                    <a:pt x="755" y="340"/>
                    <a:pt x="755" y="340"/>
                  </a:cubicBezTo>
                  <a:cubicBezTo>
                    <a:pt x="752" y="325"/>
                    <a:pt x="748" y="310"/>
                    <a:pt x="743" y="296"/>
                  </a:cubicBezTo>
                  <a:cubicBezTo>
                    <a:pt x="791" y="260"/>
                    <a:pt x="791" y="260"/>
                    <a:pt x="791" y="260"/>
                  </a:cubicBezTo>
                  <a:cubicBezTo>
                    <a:pt x="784" y="240"/>
                    <a:pt x="774" y="221"/>
                    <a:pt x="764" y="203"/>
                  </a:cubicBezTo>
                  <a:cubicBezTo>
                    <a:pt x="706" y="220"/>
                    <a:pt x="706" y="220"/>
                    <a:pt x="706" y="220"/>
                  </a:cubicBezTo>
                  <a:cubicBezTo>
                    <a:pt x="698" y="207"/>
                    <a:pt x="688" y="194"/>
                    <a:pt x="678" y="182"/>
                  </a:cubicBezTo>
                  <a:cubicBezTo>
                    <a:pt x="711" y="131"/>
                    <a:pt x="711" y="131"/>
                    <a:pt x="711" y="131"/>
                  </a:cubicBezTo>
                  <a:cubicBezTo>
                    <a:pt x="696" y="116"/>
                    <a:pt x="681" y="102"/>
                    <a:pt x="665" y="89"/>
                  </a:cubicBezTo>
                  <a:cubicBezTo>
                    <a:pt x="617" y="125"/>
                    <a:pt x="617" y="125"/>
                    <a:pt x="617" y="125"/>
                  </a:cubicBezTo>
                  <a:cubicBezTo>
                    <a:pt x="604" y="116"/>
                    <a:pt x="591" y="107"/>
                    <a:pt x="577" y="100"/>
                  </a:cubicBezTo>
                  <a:cubicBezTo>
                    <a:pt x="588" y="41"/>
                    <a:pt x="588" y="41"/>
                    <a:pt x="588" y="41"/>
                  </a:cubicBezTo>
                  <a:cubicBezTo>
                    <a:pt x="570" y="31"/>
                    <a:pt x="550" y="24"/>
                    <a:pt x="530" y="18"/>
                  </a:cubicBezTo>
                  <a:cubicBezTo>
                    <a:pt x="499" y="69"/>
                    <a:pt x="499" y="69"/>
                    <a:pt x="499" y="69"/>
                  </a:cubicBezTo>
                  <a:cubicBezTo>
                    <a:pt x="484" y="65"/>
                    <a:pt x="468" y="62"/>
                    <a:pt x="452" y="60"/>
                  </a:cubicBezTo>
                  <a:cubicBezTo>
                    <a:pt x="441" y="1"/>
                    <a:pt x="441" y="1"/>
                    <a:pt x="441" y="1"/>
                  </a:cubicBezTo>
                  <a:cubicBezTo>
                    <a:pt x="431" y="0"/>
                    <a:pt x="420" y="0"/>
                    <a:pt x="410" y="0"/>
                  </a:cubicBezTo>
                  <a:cubicBezTo>
                    <a:pt x="399" y="0"/>
                    <a:pt x="389" y="0"/>
                    <a:pt x="379" y="1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352" y="62"/>
                    <a:pt x="336" y="65"/>
                    <a:pt x="321" y="69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70" y="24"/>
                    <a:pt x="250" y="31"/>
                    <a:pt x="232" y="41"/>
                  </a:cubicBezTo>
                  <a:cubicBezTo>
                    <a:pt x="243" y="100"/>
                    <a:pt x="243" y="100"/>
                    <a:pt x="243" y="100"/>
                  </a:cubicBezTo>
                  <a:cubicBezTo>
                    <a:pt x="229" y="107"/>
                    <a:pt x="216" y="116"/>
                    <a:pt x="203" y="125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39" y="102"/>
                    <a:pt x="123" y="116"/>
                    <a:pt x="109" y="131"/>
                  </a:cubicBezTo>
                  <a:cubicBezTo>
                    <a:pt x="141" y="182"/>
                    <a:pt x="141" y="182"/>
                    <a:pt x="141" y="182"/>
                  </a:cubicBezTo>
                  <a:cubicBezTo>
                    <a:pt x="131" y="194"/>
                    <a:pt x="122" y="207"/>
                    <a:pt x="114" y="220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46" y="221"/>
                    <a:pt x="36" y="240"/>
                    <a:pt x="28" y="260"/>
                  </a:cubicBezTo>
                  <a:cubicBezTo>
                    <a:pt x="77" y="296"/>
                    <a:pt x="77" y="296"/>
                    <a:pt x="77" y="296"/>
                  </a:cubicBezTo>
                  <a:cubicBezTo>
                    <a:pt x="72" y="310"/>
                    <a:pt x="68" y="325"/>
                    <a:pt x="65" y="340"/>
                  </a:cubicBezTo>
                  <a:cubicBezTo>
                    <a:pt x="5" y="345"/>
                    <a:pt x="5" y="345"/>
                    <a:pt x="5" y="345"/>
                  </a:cubicBezTo>
                  <a:cubicBezTo>
                    <a:pt x="2" y="366"/>
                    <a:pt x="0" y="387"/>
                    <a:pt x="0" y="409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59" y="440"/>
                    <a:pt x="61" y="454"/>
                    <a:pt x="63" y="468"/>
                  </a:cubicBezTo>
                  <a:cubicBezTo>
                    <a:pt x="9" y="495"/>
                    <a:pt x="9" y="495"/>
                    <a:pt x="9" y="495"/>
                  </a:cubicBezTo>
                  <a:cubicBezTo>
                    <a:pt x="14" y="516"/>
                    <a:pt x="20" y="537"/>
                    <a:pt x="28" y="557"/>
                  </a:cubicBezTo>
                  <a:cubicBezTo>
                    <a:pt x="88" y="551"/>
                    <a:pt x="88" y="551"/>
                    <a:pt x="88" y="551"/>
                  </a:cubicBezTo>
                  <a:cubicBezTo>
                    <a:pt x="94" y="564"/>
                    <a:pt x="100" y="577"/>
                    <a:pt x="107" y="589"/>
                  </a:cubicBezTo>
                  <a:cubicBezTo>
                    <a:pt x="67" y="633"/>
                    <a:pt x="67" y="633"/>
                    <a:pt x="67" y="633"/>
                  </a:cubicBezTo>
                  <a:cubicBezTo>
                    <a:pt x="79" y="651"/>
                    <a:pt x="92" y="668"/>
                    <a:pt x="106" y="684"/>
                  </a:cubicBezTo>
                  <a:cubicBezTo>
                    <a:pt x="160" y="657"/>
                    <a:pt x="160" y="657"/>
                    <a:pt x="160" y="657"/>
                  </a:cubicBezTo>
                  <a:cubicBezTo>
                    <a:pt x="170" y="667"/>
                    <a:pt x="180" y="676"/>
                    <a:pt x="191" y="685"/>
                  </a:cubicBezTo>
                  <a:cubicBezTo>
                    <a:pt x="169" y="741"/>
                    <a:pt x="169" y="741"/>
                    <a:pt x="169" y="741"/>
                  </a:cubicBezTo>
                  <a:cubicBezTo>
                    <a:pt x="187" y="754"/>
                    <a:pt x="206" y="765"/>
                    <a:pt x="225" y="775"/>
                  </a:cubicBezTo>
                  <a:cubicBezTo>
                    <a:pt x="266" y="730"/>
                    <a:pt x="266" y="730"/>
                    <a:pt x="266" y="730"/>
                  </a:cubicBezTo>
                  <a:cubicBezTo>
                    <a:pt x="278" y="736"/>
                    <a:pt x="291" y="741"/>
                    <a:pt x="304" y="745"/>
                  </a:cubicBezTo>
                  <a:cubicBezTo>
                    <a:pt x="303" y="805"/>
                    <a:pt x="303" y="805"/>
                    <a:pt x="303" y="805"/>
                  </a:cubicBezTo>
                  <a:cubicBezTo>
                    <a:pt x="324" y="811"/>
                    <a:pt x="346" y="815"/>
                    <a:pt x="368" y="817"/>
                  </a:cubicBezTo>
                  <a:cubicBezTo>
                    <a:pt x="390" y="760"/>
                    <a:pt x="390" y="760"/>
                    <a:pt x="390" y="760"/>
                  </a:cubicBezTo>
                  <a:cubicBezTo>
                    <a:pt x="396" y="761"/>
                    <a:pt x="403" y="761"/>
                    <a:pt x="410" y="761"/>
                  </a:cubicBezTo>
                  <a:cubicBezTo>
                    <a:pt x="417" y="761"/>
                    <a:pt x="423" y="761"/>
                    <a:pt x="430" y="760"/>
                  </a:cubicBezTo>
                  <a:cubicBezTo>
                    <a:pt x="452" y="817"/>
                    <a:pt x="452" y="817"/>
                    <a:pt x="452" y="817"/>
                  </a:cubicBezTo>
                  <a:cubicBezTo>
                    <a:pt x="474" y="815"/>
                    <a:pt x="495" y="811"/>
                    <a:pt x="516" y="805"/>
                  </a:cubicBezTo>
                  <a:cubicBezTo>
                    <a:pt x="516" y="745"/>
                    <a:pt x="516" y="745"/>
                    <a:pt x="516" y="745"/>
                  </a:cubicBezTo>
                  <a:cubicBezTo>
                    <a:pt x="529" y="741"/>
                    <a:pt x="542" y="736"/>
                    <a:pt x="554" y="730"/>
                  </a:cubicBezTo>
                  <a:cubicBezTo>
                    <a:pt x="595" y="775"/>
                    <a:pt x="595" y="775"/>
                    <a:pt x="595" y="775"/>
                  </a:cubicBezTo>
                  <a:cubicBezTo>
                    <a:pt x="614" y="765"/>
                    <a:pt x="633" y="754"/>
                    <a:pt x="651" y="741"/>
                  </a:cubicBezTo>
                  <a:cubicBezTo>
                    <a:pt x="629" y="685"/>
                    <a:pt x="629" y="685"/>
                    <a:pt x="629" y="685"/>
                  </a:cubicBezTo>
                  <a:cubicBezTo>
                    <a:pt x="639" y="676"/>
                    <a:pt x="650" y="667"/>
                    <a:pt x="659" y="657"/>
                  </a:cubicBezTo>
                  <a:cubicBezTo>
                    <a:pt x="713" y="684"/>
                    <a:pt x="713" y="684"/>
                    <a:pt x="713" y="684"/>
                  </a:cubicBezTo>
                  <a:cubicBezTo>
                    <a:pt x="728" y="668"/>
                    <a:pt x="741" y="651"/>
                    <a:pt x="753" y="633"/>
                  </a:cubicBezTo>
                  <a:cubicBezTo>
                    <a:pt x="712" y="589"/>
                    <a:pt x="712" y="589"/>
                    <a:pt x="712" y="589"/>
                  </a:cubicBezTo>
                  <a:cubicBezTo>
                    <a:pt x="720" y="577"/>
                    <a:pt x="726" y="564"/>
                    <a:pt x="732" y="551"/>
                  </a:cubicBezTo>
                  <a:cubicBezTo>
                    <a:pt x="792" y="557"/>
                    <a:pt x="792" y="557"/>
                    <a:pt x="792" y="557"/>
                  </a:cubicBezTo>
                  <a:cubicBezTo>
                    <a:pt x="800" y="537"/>
                    <a:pt x="806" y="516"/>
                    <a:pt x="811" y="495"/>
                  </a:cubicBezTo>
                  <a:cubicBezTo>
                    <a:pt x="757" y="468"/>
                    <a:pt x="757" y="468"/>
                    <a:pt x="757" y="468"/>
                  </a:cubicBezTo>
                  <a:cubicBezTo>
                    <a:pt x="759" y="454"/>
                    <a:pt x="761" y="440"/>
                    <a:pt x="761" y="425"/>
                  </a:cubicBezTo>
                  <a:close/>
                  <a:moveTo>
                    <a:pt x="410" y="694"/>
                  </a:moveTo>
                  <a:cubicBezTo>
                    <a:pt x="252" y="694"/>
                    <a:pt x="124" y="566"/>
                    <a:pt x="124" y="408"/>
                  </a:cubicBezTo>
                  <a:cubicBezTo>
                    <a:pt x="124" y="250"/>
                    <a:pt x="252" y="122"/>
                    <a:pt x="410" y="122"/>
                  </a:cubicBezTo>
                  <a:cubicBezTo>
                    <a:pt x="568" y="122"/>
                    <a:pt x="696" y="250"/>
                    <a:pt x="696" y="408"/>
                  </a:cubicBezTo>
                  <a:cubicBezTo>
                    <a:pt x="696" y="566"/>
                    <a:pt x="568" y="694"/>
                    <a:pt x="410" y="69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C1E00804-6903-8320-7951-808FE6A0A9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7521" y="3662206"/>
              <a:ext cx="775605" cy="778293"/>
            </a:xfrm>
            <a:custGeom>
              <a:avLst/>
              <a:gdLst>
                <a:gd name="T0" fmla="*/ 491 w 491"/>
                <a:gd name="T1" fmla="*/ 209 h 493"/>
                <a:gd name="T2" fmla="*/ 473 w 491"/>
                <a:gd name="T3" fmla="*/ 147 h 493"/>
                <a:gd name="T4" fmla="*/ 425 w 491"/>
                <a:gd name="T5" fmla="*/ 153 h 493"/>
                <a:gd name="T6" fmla="*/ 389 w 491"/>
                <a:gd name="T7" fmla="*/ 104 h 493"/>
                <a:gd name="T8" fmla="*/ 409 w 491"/>
                <a:gd name="T9" fmla="*/ 61 h 493"/>
                <a:gd name="T10" fmla="*/ 356 w 491"/>
                <a:gd name="T11" fmla="*/ 25 h 493"/>
                <a:gd name="T12" fmla="*/ 323 w 491"/>
                <a:gd name="T13" fmla="*/ 61 h 493"/>
                <a:gd name="T14" fmla="*/ 264 w 491"/>
                <a:gd name="T15" fmla="*/ 47 h 493"/>
                <a:gd name="T16" fmla="*/ 252 w 491"/>
                <a:gd name="T17" fmla="*/ 0 h 493"/>
                <a:gd name="T18" fmla="*/ 188 w 491"/>
                <a:gd name="T19" fmla="*/ 6 h 493"/>
                <a:gd name="T20" fmla="*/ 185 w 491"/>
                <a:gd name="T21" fmla="*/ 56 h 493"/>
                <a:gd name="T22" fmla="*/ 132 w 491"/>
                <a:gd name="T23" fmla="*/ 83 h 493"/>
                <a:gd name="T24" fmla="*/ 92 w 491"/>
                <a:gd name="T25" fmla="*/ 54 h 493"/>
                <a:gd name="T26" fmla="*/ 47 w 491"/>
                <a:gd name="T27" fmla="*/ 101 h 493"/>
                <a:gd name="T28" fmla="*/ 78 w 491"/>
                <a:gd name="T29" fmla="*/ 141 h 493"/>
                <a:gd name="T30" fmla="*/ 55 w 491"/>
                <a:gd name="T31" fmla="*/ 195 h 493"/>
                <a:gd name="T32" fmla="*/ 4 w 491"/>
                <a:gd name="T33" fmla="*/ 199 h 493"/>
                <a:gd name="T34" fmla="*/ 0 w 491"/>
                <a:gd name="T35" fmla="*/ 263 h 493"/>
                <a:gd name="T36" fmla="*/ 50 w 491"/>
                <a:gd name="T37" fmla="*/ 275 h 493"/>
                <a:gd name="T38" fmla="*/ 56 w 491"/>
                <a:gd name="T39" fmla="*/ 301 h 493"/>
                <a:gd name="T40" fmla="*/ 67 w 491"/>
                <a:gd name="T41" fmla="*/ 330 h 493"/>
                <a:gd name="T42" fmla="*/ 30 w 491"/>
                <a:gd name="T43" fmla="*/ 366 h 493"/>
                <a:gd name="T44" fmla="*/ 68 w 491"/>
                <a:gd name="T45" fmla="*/ 418 h 493"/>
                <a:gd name="T46" fmla="*/ 114 w 491"/>
                <a:gd name="T47" fmla="*/ 394 h 493"/>
                <a:gd name="T48" fmla="*/ 162 w 491"/>
                <a:gd name="T49" fmla="*/ 427 h 493"/>
                <a:gd name="T50" fmla="*/ 157 w 491"/>
                <a:gd name="T51" fmla="*/ 477 h 493"/>
                <a:gd name="T52" fmla="*/ 220 w 491"/>
                <a:gd name="T53" fmla="*/ 493 h 493"/>
                <a:gd name="T54" fmla="*/ 240 w 491"/>
                <a:gd name="T55" fmla="*/ 446 h 493"/>
                <a:gd name="T56" fmla="*/ 298 w 491"/>
                <a:gd name="T57" fmla="*/ 440 h 493"/>
                <a:gd name="T58" fmla="*/ 327 w 491"/>
                <a:gd name="T59" fmla="*/ 481 h 493"/>
                <a:gd name="T60" fmla="*/ 384 w 491"/>
                <a:gd name="T61" fmla="*/ 453 h 493"/>
                <a:gd name="T62" fmla="*/ 370 w 491"/>
                <a:gd name="T63" fmla="*/ 405 h 493"/>
                <a:gd name="T64" fmla="*/ 411 w 491"/>
                <a:gd name="T65" fmla="*/ 362 h 493"/>
                <a:gd name="T66" fmla="*/ 458 w 491"/>
                <a:gd name="T67" fmla="*/ 375 h 493"/>
                <a:gd name="T68" fmla="*/ 485 w 491"/>
                <a:gd name="T69" fmla="*/ 316 h 493"/>
                <a:gd name="T70" fmla="*/ 443 w 491"/>
                <a:gd name="T71" fmla="*/ 290 h 493"/>
                <a:gd name="T72" fmla="*/ 447 w 491"/>
                <a:gd name="T73" fmla="*/ 229 h 493"/>
                <a:gd name="T74" fmla="*/ 491 w 491"/>
                <a:gd name="T75" fmla="*/ 209 h 493"/>
                <a:gd name="T76" fmla="*/ 288 w 491"/>
                <a:gd name="T77" fmla="*/ 387 h 493"/>
                <a:gd name="T78" fmla="*/ 107 w 491"/>
                <a:gd name="T79" fmla="*/ 286 h 493"/>
                <a:gd name="T80" fmla="*/ 208 w 491"/>
                <a:gd name="T81" fmla="*/ 105 h 493"/>
                <a:gd name="T82" fmla="*/ 389 w 491"/>
                <a:gd name="T83" fmla="*/ 206 h 493"/>
                <a:gd name="T84" fmla="*/ 288 w 491"/>
                <a:gd name="T85" fmla="*/ 38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1" h="493">
                  <a:moveTo>
                    <a:pt x="491" y="209"/>
                  </a:moveTo>
                  <a:cubicBezTo>
                    <a:pt x="473" y="147"/>
                    <a:pt x="473" y="147"/>
                    <a:pt x="473" y="147"/>
                  </a:cubicBezTo>
                  <a:cubicBezTo>
                    <a:pt x="425" y="153"/>
                    <a:pt x="425" y="153"/>
                    <a:pt x="425" y="153"/>
                  </a:cubicBezTo>
                  <a:cubicBezTo>
                    <a:pt x="416" y="135"/>
                    <a:pt x="403" y="118"/>
                    <a:pt x="389" y="104"/>
                  </a:cubicBezTo>
                  <a:cubicBezTo>
                    <a:pt x="409" y="61"/>
                    <a:pt x="409" y="61"/>
                    <a:pt x="409" y="61"/>
                  </a:cubicBezTo>
                  <a:cubicBezTo>
                    <a:pt x="356" y="25"/>
                    <a:pt x="356" y="25"/>
                    <a:pt x="356" y="25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04" y="53"/>
                    <a:pt x="284" y="48"/>
                    <a:pt x="264" y="47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66" y="63"/>
                    <a:pt x="148" y="72"/>
                    <a:pt x="132" y="8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68" y="158"/>
                    <a:pt x="60" y="176"/>
                    <a:pt x="55" y="195"/>
                  </a:cubicBezTo>
                  <a:cubicBezTo>
                    <a:pt x="4" y="199"/>
                    <a:pt x="4" y="199"/>
                    <a:pt x="4" y="199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50" y="275"/>
                    <a:pt x="50" y="275"/>
                    <a:pt x="50" y="275"/>
                  </a:cubicBezTo>
                  <a:cubicBezTo>
                    <a:pt x="51" y="283"/>
                    <a:pt x="53" y="292"/>
                    <a:pt x="56" y="301"/>
                  </a:cubicBezTo>
                  <a:cubicBezTo>
                    <a:pt x="59" y="311"/>
                    <a:pt x="62" y="321"/>
                    <a:pt x="67" y="330"/>
                  </a:cubicBezTo>
                  <a:cubicBezTo>
                    <a:pt x="30" y="366"/>
                    <a:pt x="30" y="366"/>
                    <a:pt x="30" y="366"/>
                  </a:cubicBezTo>
                  <a:cubicBezTo>
                    <a:pt x="68" y="418"/>
                    <a:pt x="68" y="418"/>
                    <a:pt x="68" y="418"/>
                  </a:cubicBezTo>
                  <a:cubicBezTo>
                    <a:pt x="114" y="394"/>
                    <a:pt x="114" y="394"/>
                    <a:pt x="114" y="394"/>
                  </a:cubicBezTo>
                  <a:cubicBezTo>
                    <a:pt x="128" y="408"/>
                    <a:pt x="145" y="418"/>
                    <a:pt x="162" y="427"/>
                  </a:cubicBezTo>
                  <a:cubicBezTo>
                    <a:pt x="157" y="477"/>
                    <a:pt x="157" y="477"/>
                    <a:pt x="157" y="477"/>
                  </a:cubicBezTo>
                  <a:cubicBezTo>
                    <a:pt x="220" y="493"/>
                    <a:pt x="220" y="493"/>
                    <a:pt x="220" y="493"/>
                  </a:cubicBezTo>
                  <a:cubicBezTo>
                    <a:pt x="240" y="446"/>
                    <a:pt x="240" y="446"/>
                    <a:pt x="240" y="446"/>
                  </a:cubicBezTo>
                  <a:cubicBezTo>
                    <a:pt x="259" y="447"/>
                    <a:pt x="279" y="445"/>
                    <a:pt x="298" y="440"/>
                  </a:cubicBezTo>
                  <a:cubicBezTo>
                    <a:pt x="327" y="481"/>
                    <a:pt x="327" y="481"/>
                    <a:pt x="327" y="481"/>
                  </a:cubicBezTo>
                  <a:cubicBezTo>
                    <a:pt x="384" y="453"/>
                    <a:pt x="384" y="453"/>
                    <a:pt x="384" y="453"/>
                  </a:cubicBezTo>
                  <a:cubicBezTo>
                    <a:pt x="370" y="405"/>
                    <a:pt x="370" y="405"/>
                    <a:pt x="370" y="405"/>
                  </a:cubicBezTo>
                  <a:cubicBezTo>
                    <a:pt x="386" y="393"/>
                    <a:pt x="400" y="378"/>
                    <a:pt x="411" y="362"/>
                  </a:cubicBezTo>
                  <a:cubicBezTo>
                    <a:pt x="458" y="375"/>
                    <a:pt x="458" y="375"/>
                    <a:pt x="458" y="375"/>
                  </a:cubicBezTo>
                  <a:cubicBezTo>
                    <a:pt x="485" y="316"/>
                    <a:pt x="485" y="316"/>
                    <a:pt x="485" y="316"/>
                  </a:cubicBezTo>
                  <a:cubicBezTo>
                    <a:pt x="443" y="290"/>
                    <a:pt x="443" y="290"/>
                    <a:pt x="443" y="290"/>
                  </a:cubicBezTo>
                  <a:cubicBezTo>
                    <a:pt x="448" y="270"/>
                    <a:pt x="449" y="249"/>
                    <a:pt x="447" y="229"/>
                  </a:cubicBezTo>
                  <a:lnTo>
                    <a:pt x="491" y="209"/>
                  </a:lnTo>
                  <a:close/>
                  <a:moveTo>
                    <a:pt x="288" y="387"/>
                  </a:moveTo>
                  <a:cubicBezTo>
                    <a:pt x="210" y="409"/>
                    <a:pt x="129" y="364"/>
                    <a:pt x="107" y="286"/>
                  </a:cubicBezTo>
                  <a:cubicBezTo>
                    <a:pt x="85" y="208"/>
                    <a:pt x="130" y="127"/>
                    <a:pt x="208" y="105"/>
                  </a:cubicBezTo>
                  <a:cubicBezTo>
                    <a:pt x="286" y="83"/>
                    <a:pt x="367" y="128"/>
                    <a:pt x="389" y="206"/>
                  </a:cubicBezTo>
                  <a:cubicBezTo>
                    <a:pt x="411" y="284"/>
                    <a:pt x="366" y="365"/>
                    <a:pt x="288" y="3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AC055F92-E509-5EAB-222B-ED7868B763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1206" y="3196252"/>
              <a:ext cx="768883" cy="780983"/>
            </a:xfrm>
            <a:custGeom>
              <a:avLst/>
              <a:gdLst>
                <a:gd name="T0" fmla="*/ 487 w 487"/>
                <a:gd name="T1" fmla="*/ 277 h 494"/>
                <a:gd name="T2" fmla="*/ 487 w 487"/>
                <a:gd name="T3" fmla="*/ 213 h 494"/>
                <a:gd name="T4" fmla="*/ 439 w 487"/>
                <a:gd name="T5" fmla="*/ 206 h 494"/>
                <a:gd name="T6" fmla="*/ 418 w 487"/>
                <a:gd name="T7" fmla="*/ 149 h 494"/>
                <a:gd name="T8" fmla="*/ 449 w 487"/>
                <a:gd name="T9" fmla="*/ 113 h 494"/>
                <a:gd name="T10" fmla="*/ 408 w 487"/>
                <a:gd name="T11" fmla="*/ 63 h 494"/>
                <a:gd name="T12" fmla="*/ 366 w 487"/>
                <a:gd name="T13" fmla="*/ 89 h 494"/>
                <a:gd name="T14" fmla="*/ 313 w 487"/>
                <a:gd name="T15" fmla="*/ 59 h 494"/>
                <a:gd name="T16" fmla="*/ 314 w 487"/>
                <a:gd name="T17" fmla="*/ 11 h 494"/>
                <a:gd name="T18" fmla="*/ 251 w 487"/>
                <a:gd name="T19" fmla="*/ 0 h 494"/>
                <a:gd name="T20" fmla="*/ 235 w 487"/>
                <a:gd name="T21" fmla="*/ 47 h 494"/>
                <a:gd name="T22" fmla="*/ 176 w 487"/>
                <a:gd name="T23" fmla="*/ 59 h 494"/>
                <a:gd name="T24" fmla="*/ 145 w 487"/>
                <a:gd name="T25" fmla="*/ 20 h 494"/>
                <a:gd name="T26" fmla="*/ 90 w 487"/>
                <a:gd name="T27" fmla="*/ 52 h 494"/>
                <a:gd name="T28" fmla="*/ 108 w 487"/>
                <a:gd name="T29" fmla="*/ 100 h 494"/>
                <a:gd name="T30" fmla="*/ 71 w 487"/>
                <a:gd name="T31" fmla="*/ 145 h 494"/>
                <a:gd name="T32" fmla="*/ 22 w 487"/>
                <a:gd name="T33" fmla="*/ 135 h 494"/>
                <a:gd name="T34" fmla="*/ 0 w 487"/>
                <a:gd name="T35" fmla="*/ 196 h 494"/>
                <a:gd name="T36" fmla="*/ 45 w 487"/>
                <a:gd name="T37" fmla="*/ 220 h 494"/>
                <a:gd name="T38" fmla="*/ 43 w 487"/>
                <a:gd name="T39" fmla="*/ 247 h 494"/>
                <a:gd name="T40" fmla="*/ 46 w 487"/>
                <a:gd name="T41" fmla="*/ 279 h 494"/>
                <a:gd name="T42" fmla="*/ 1 w 487"/>
                <a:gd name="T43" fmla="*/ 303 h 494"/>
                <a:gd name="T44" fmla="*/ 23 w 487"/>
                <a:gd name="T45" fmla="*/ 363 h 494"/>
                <a:gd name="T46" fmla="*/ 74 w 487"/>
                <a:gd name="T47" fmla="*/ 353 h 494"/>
                <a:gd name="T48" fmla="*/ 112 w 487"/>
                <a:gd name="T49" fmla="*/ 398 h 494"/>
                <a:gd name="T50" fmla="*/ 93 w 487"/>
                <a:gd name="T51" fmla="*/ 445 h 494"/>
                <a:gd name="T52" fmla="*/ 149 w 487"/>
                <a:gd name="T53" fmla="*/ 477 h 494"/>
                <a:gd name="T54" fmla="*/ 181 w 487"/>
                <a:gd name="T55" fmla="*/ 437 h 494"/>
                <a:gd name="T56" fmla="*/ 239 w 487"/>
                <a:gd name="T57" fmla="*/ 447 h 494"/>
                <a:gd name="T58" fmla="*/ 255 w 487"/>
                <a:gd name="T59" fmla="*/ 494 h 494"/>
                <a:gd name="T60" fmla="*/ 318 w 487"/>
                <a:gd name="T61" fmla="*/ 483 h 494"/>
                <a:gd name="T62" fmla="*/ 317 w 487"/>
                <a:gd name="T63" fmla="*/ 433 h 494"/>
                <a:gd name="T64" fmla="*/ 369 w 487"/>
                <a:gd name="T65" fmla="*/ 403 h 494"/>
                <a:gd name="T66" fmla="*/ 411 w 487"/>
                <a:gd name="T67" fmla="*/ 428 h 494"/>
                <a:gd name="T68" fmla="*/ 452 w 487"/>
                <a:gd name="T69" fmla="*/ 379 h 494"/>
                <a:gd name="T70" fmla="*/ 419 w 487"/>
                <a:gd name="T71" fmla="*/ 342 h 494"/>
                <a:gd name="T72" fmla="*/ 440 w 487"/>
                <a:gd name="T73" fmla="*/ 285 h 494"/>
                <a:gd name="T74" fmla="*/ 487 w 487"/>
                <a:gd name="T75" fmla="*/ 277 h 494"/>
                <a:gd name="T76" fmla="*/ 243 w 487"/>
                <a:gd name="T77" fmla="*/ 393 h 494"/>
                <a:gd name="T78" fmla="*/ 97 w 487"/>
                <a:gd name="T79" fmla="*/ 247 h 494"/>
                <a:gd name="T80" fmla="*/ 243 w 487"/>
                <a:gd name="T81" fmla="*/ 101 h 494"/>
                <a:gd name="T82" fmla="*/ 390 w 487"/>
                <a:gd name="T83" fmla="*/ 247 h 494"/>
                <a:gd name="T84" fmla="*/ 243 w 487"/>
                <a:gd name="T85" fmla="*/ 393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7" h="494">
                  <a:moveTo>
                    <a:pt x="487" y="277"/>
                  </a:moveTo>
                  <a:cubicBezTo>
                    <a:pt x="487" y="213"/>
                    <a:pt x="487" y="213"/>
                    <a:pt x="487" y="213"/>
                  </a:cubicBezTo>
                  <a:cubicBezTo>
                    <a:pt x="439" y="206"/>
                    <a:pt x="439" y="206"/>
                    <a:pt x="439" y="206"/>
                  </a:cubicBezTo>
                  <a:cubicBezTo>
                    <a:pt x="435" y="186"/>
                    <a:pt x="428" y="166"/>
                    <a:pt x="418" y="149"/>
                  </a:cubicBezTo>
                  <a:cubicBezTo>
                    <a:pt x="449" y="113"/>
                    <a:pt x="449" y="113"/>
                    <a:pt x="449" y="113"/>
                  </a:cubicBezTo>
                  <a:cubicBezTo>
                    <a:pt x="408" y="63"/>
                    <a:pt x="408" y="63"/>
                    <a:pt x="408" y="63"/>
                  </a:cubicBezTo>
                  <a:cubicBezTo>
                    <a:pt x="366" y="89"/>
                    <a:pt x="366" y="89"/>
                    <a:pt x="366" y="89"/>
                  </a:cubicBezTo>
                  <a:cubicBezTo>
                    <a:pt x="350" y="77"/>
                    <a:pt x="332" y="67"/>
                    <a:pt x="313" y="59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35" y="47"/>
                    <a:pt x="235" y="47"/>
                    <a:pt x="235" y="47"/>
                  </a:cubicBezTo>
                  <a:cubicBezTo>
                    <a:pt x="214" y="48"/>
                    <a:pt x="195" y="52"/>
                    <a:pt x="176" y="59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94" y="113"/>
                    <a:pt x="81" y="128"/>
                    <a:pt x="71" y="14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5" y="220"/>
                    <a:pt x="45" y="220"/>
                    <a:pt x="45" y="220"/>
                  </a:cubicBezTo>
                  <a:cubicBezTo>
                    <a:pt x="44" y="229"/>
                    <a:pt x="43" y="238"/>
                    <a:pt x="43" y="247"/>
                  </a:cubicBezTo>
                  <a:cubicBezTo>
                    <a:pt x="43" y="258"/>
                    <a:pt x="44" y="268"/>
                    <a:pt x="46" y="279"/>
                  </a:cubicBezTo>
                  <a:cubicBezTo>
                    <a:pt x="1" y="303"/>
                    <a:pt x="1" y="303"/>
                    <a:pt x="1" y="303"/>
                  </a:cubicBezTo>
                  <a:cubicBezTo>
                    <a:pt x="23" y="363"/>
                    <a:pt x="23" y="363"/>
                    <a:pt x="23" y="363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84" y="370"/>
                    <a:pt x="97" y="385"/>
                    <a:pt x="112" y="398"/>
                  </a:cubicBezTo>
                  <a:cubicBezTo>
                    <a:pt x="93" y="445"/>
                    <a:pt x="93" y="445"/>
                    <a:pt x="93" y="445"/>
                  </a:cubicBezTo>
                  <a:cubicBezTo>
                    <a:pt x="149" y="477"/>
                    <a:pt x="149" y="477"/>
                    <a:pt x="149" y="477"/>
                  </a:cubicBezTo>
                  <a:cubicBezTo>
                    <a:pt x="181" y="437"/>
                    <a:pt x="181" y="437"/>
                    <a:pt x="181" y="437"/>
                  </a:cubicBezTo>
                  <a:cubicBezTo>
                    <a:pt x="199" y="443"/>
                    <a:pt x="219" y="446"/>
                    <a:pt x="239" y="447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318" y="483"/>
                    <a:pt x="318" y="483"/>
                    <a:pt x="318" y="483"/>
                  </a:cubicBezTo>
                  <a:cubicBezTo>
                    <a:pt x="317" y="433"/>
                    <a:pt x="317" y="433"/>
                    <a:pt x="317" y="433"/>
                  </a:cubicBezTo>
                  <a:cubicBezTo>
                    <a:pt x="336" y="426"/>
                    <a:pt x="353" y="415"/>
                    <a:pt x="369" y="403"/>
                  </a:cubicBezTo>
                  <a:cubicBezTo>
                    <a:pt x="411" y="428"/>
                    <a:pt x="411" y="428"/>
                    <a:pt x="411" y="428"/>
                  </a:cubicBezTo>
                  <a:cubicBezTo>
                    <a:pt x="452" y="379"/>
                    <a:pt x="452" y="379"/>
                    <a:pt x="452" y="379"/>
                  </a:cubicBezTo>
                  <a:cubicBezTo>
                    <a:pt x="419" y="342"/>
                    <a:pt x="419" y="342"/>
                    <a:pt x="419" y="342"/>
                  </a:cubicBezTo>
                  <a:cubicBezTo>
                    <a:pt x="429" y="324"/>
                    <a:pt x="436" y="305"/>
                    <a:pt x="440" y="285"/>
                  </a:cubicBezTo>
                  <a:lnTo>
                    <a:pt x="487" y="277"/>
                  </a:lnTo>
                  <a:close/>
                  <a:moveTo>
                    <a:pt x="243" y="393"/>
                  </a:moveTo>
                  <a:cubicBezTo>
                    <a:pt x="163" y="393"/>
                    <a:pt x="97" y="328"/>
                    <a:pt x="97" y="247"/>
                  </a:cubicBezTo>
                  <a:cubicBezTo>
                    <a:pt x="97" y="166"/>
                    <a:pt x="163" y="101"/>
                    <a:pt x="243" y="101"/>
                  </a:cubicBezTo>
                  <a:cubicBezTo>
                    <a:pt x="324" y="101"/>
                    <a:pt x="390" y="166"/>
                    <a:pt x="390" y="247"/>
                  </a:cubicBezTo>
                  <a:cubicBezTo>
                    <a:pt x="390" y="328"/>
                    <a:pt x="324" y="393"/>
                    <a:pt x="243" y="39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/>
            </a:p>
          </p:txBody>
        </p:sp>
        <p:sp>
          <p:nvSpPr>
            <p:cNvPr id="56" name="TextBox 38">
              <a:extLst>
                <a:ext uri="{FF2B5EF4-FFF2-40B4-BE49-F238E27FC236}">
                  <a16:creationId xmlns:a16="http://schemas.microsoft.com/office/drawing/2014/main" id="{5C57BBC3-ABFA-85EF-83AB-E9C7157D82D3}"/>
                </a:ext>
              </a:extLst>
            </p:cNvPr>
            <p:cNvSpPr txBox="1"/>
            <p:nvPr/>
          </p:nvSpPr>
          <p:spPr>
            <a:xfrm>
              <a:off x="1912857" y="2518628"/>
              <a:ext cx="1203265" cy="119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35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1. Seleccionar el o los equipos a analizar</a:t>
              </a:r>
            </a:p>
          </p:txBody>
        </p:sp>
        <p:sp>
          <p:nvSpPr>
            <p:cNvPr id="57" name="TextBox 39">
              <a:extLst>
                <a:ext uri="{FF2B5EF4-FFF2-40B4-BE49-F238E27FC236}">
                  <a16:creationId xmlns:a16="http://schemas.microsoft.com/office/drawing/2014/main" id="{9BDB879C-D6AC-B386-3F22-5D01890E9992}"/>
                </a:ext>
              </a:extLst>
            </p:cNvPr>
            <p:cNvSpPr txBox="1"/>
            <p:nvPr/>
          </p:nvSpPr>
          <p:spPr>
            <a:xfrm>
              <a:off x="4953163" y="2072446"/>
              <a:ext cx="1923360" cy="521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3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3. Ordenar fallas vs tiempos</a:t>
              </a:r>
            </a:p>
          </p:txBody>
        </p:sp>
        <p:sp>
          <p:nvSpPr>
            <p:cNvPr id="58" name="TextBox 40">
              <a:extLst>
                <a:ext uri="{FF2B5EF4-FFF2-40B4-BE49-F238E27FC236}">
                  <a16:creationId xmlns:a16="http://schemas.microsoft.com/office/drawing/2014/main" id="{3E45E4E1-19B2-9DAA-C83D-A9243D86C72C}"/>
                </a:ext>
              </a:extLst>
            </p:cNvPr>
            <p:cNvSpPr txBox="1"/>
            <p:nvPr/>
          </p:nvSpPr>
          <p:spPr>
            <a:xfrm>
              <a:off x="6718900" y="4457085"/>
              <a:ext cx="1088824" cy="744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35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4. Cálculo y análisis de resultado</a:t>
              </a:r>
            </a:p>
          </p:txBody>
        </p:sp>
        <p:sp>
          <p:nvSpPr>
            <p:cNvPr id="59" name="TextBox 42">
              <a:extLst>
                <a:ext uri="{FF2B5EF4-FFF2-40B4-BE49-F238E27FC236}">
                  <a16:creationId xmlns:a16="http://schemas.microsoft.com/office/drawing/2014/main" id="{11568F42-8806-4B11-4833-9E8A2E96C11A}"/>
                </a:ext>
              </a:extLst>
            </p:cNvPr>
            <p:cNvSpPr txBox="1"/>
            <p:nvPr/>
          </p:nvSpPr>
          <p:spPr>
            <a:xfrm>
              <a:off x="9247325" y="1982827"/>
              <a:ext cx="1369168" cy="968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35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5. Si hay incertidumbre usar Montecarlo</a:t>
              </a:r>
            </a:p>
          </p:txBody>
        </p:sp>
        <p:sp>
          <p:nvSpPr>
            <p:cNvPr id="60" name="Oval 16">
              <a:extLst>
                <a:ext uri="{FF2B5EF4-FFF2-40B4-BE49-F238E27FC236}">
                  <a16:creationId xmlns:a16="http://schemas.microsoft.com/office/drawing/2014/main" id="{816737F5-BADD-5A85-633D-3550A7B1A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724" y="2670184"/>
              <a:ext cx="733935" cy="73393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98379DA7-E131-9848-A003-7B9C98B13A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818" y="2898869"/>
              <a:ext cx="269367" cy="267782"/>
            </a:xfrm>
            <a:custGeom>
              <a:avLst/>
              <a:gdLst>
                <a:gd name="T0" fmla="*/ 58 w 72"/>
                <a:gd name="T1" fmla="*/ 15 h 69"/>
                <a:gd name="T2" fmla="*/ 35 w 72"/>
                <a:gd name="T3" fmla="*/ 0 h 69"/>
                <a:gd name="T4" fmla="*/ 34 w 72"/>
                <a:gd name="T5" fmla="*/ 1 h 69"/>
                <a:gd name="T6" fmla="*/ 8 w 72"/>
                <a:gd name="T7" fmla="*/ 15 h 69"/>
                <a:gd name="T8" fmla="*/ 0 w 72"/>
                <a:gd name="T9" fmla="*/ 61 h 69"/>
                <a:gd name="T10" fmla="*/ 64 w 72"/>
                <a:gd name="T11" fmla="*/ 69 h 69"/>
                <a:gd name="T12" fmla="*/ 72 w 72"/>
                <a:gd name="T13" fmla="*/ 23 h 69"/>
                <a:gd name="T14" fmla="*/ 34 w 72"/>
                <a:gd name="T15" fmla="*/ 4 h 69"/>
                <a:gd name="T16" fmla="*/ 38 w 72"/>
                <a:gd name="T17" fmla="*/ 3 h 69"/>
                <a:gd name="T18" fmla="*/ 18 w 72"/>
                <a:gd name="T19" fmla="*/ 15 h 69"/>
                <a:gd name="T20" fmla="*/ 69 w 72"/>
                <a:gd name="T21" fmla="*/ 61 h 69"/>
                <a:gd name="T22" fmla="*/ 8 w 72"/>
                <a:gd name="T23" fmla="*/ 66 h 69"/>
                <a:gd name="T24" fmla="*/ 3 w 72"/>
                <a:gd name="T25" fmla="*/ 23 h 69"/>
                <a:gd name="T26" fmla="*/ 64 w 72"/>
                <a:gd name="T27" fmla="*/ 18 h 69"/>
                <a:gd name="T28" fmla="*/ 69 w 72"/>
                <a:gd name="T29" fmla="*/ 61 h 69"/>
                <a:gd name="T30" fmla="*/ 38 w 72"/>
                <a:gd name="T31" fmla="*/ 32 h 69"/>
                <a:gd name="T32" fmla="*/ 27 w 72"/>
                <a:gd name="T33" fmla="*/ 32 h 69"/>
                <a:gd name="T34" fmla="*/ 32 w 72"/>
                <a:gd name="T35" fmla="*/ 28 h 69"/>
                <a:gd name="T36" fmla="*/ 32 w 72"/>
                <a:gd name="T37" fmla="*/ 35 h 69"/>
                <a:gd name="T38" fmla="*/ 32 w 72"/>
                <a:gd name="T39" fmla="*/ 28 h 69"/>
                <a:gd name="T40" fmla="*/ 7 w 72"/>
                <a:gd name="T41" fmla="*/ 21 h 69"/>
                <a:gd name="T42" fmla="*/ 6 w 72"/>
                <a:gd name="T43" fmla="*/ 49 h 69"/>
                <a:gd name="T44" fmla="*/ 6 w 72"/>
                <a:gd name="T45" fmla="*/ 62 h 69"/>
                <a:gd name="T46" fmla="*/ 21 w 72"/>
                <a:gd name="T47" fmla="*/ 63 h 69"/>
                <a:gd name="T48" fmla="*/ 65 w 72"/>
                <a:gd name="T49" fmla="*/ 63 h 69"/>
                <a:gd name="T50" fmla="*/ 66 w 72"/>
                <a:gd name="T51" fmla="*/ 50 h 69"/>
                <a:gd name="T52" fmla="*/ 66 w 72"/>
                <a:gd name="T53" fmla="*/ 22 h 69"/>
                <a:gd name="T54" fmla="*/ 8 w 72"/>
                <a:gd name="T55" fmla="*/ 49 h 69"/>
                <a:gd name="T56" fmla="*/ 18 w 72"/>
                <a:gd name="T57" fmla="*/ 41 h 69"/>
                <a:gd name="T58" fmla="*/ 27 w 72"/>
                <a:gd name="T59" fmla="*/ 41 h 69"/>
                <a:gd name="T60" fmla="*/ 35 w 72"/>
                <a:gd name="T61" fmla="*/ 47 h 69"/>
                <a:gd name="T62" fmla="*/ 34 w 72"/>
                <a:gd name="T63" fmla="*/ 50 h 69"/>
                <a:gd name="T64" fmla="*/ 11 w 72"/>
                <a:gd name="T65" fmla="*/ 50 h 69"/>
                <a:gd name="T66" fmla="*/ 21 w 72"/>
                <a:gd name="T67" fmla="*/ 61 h 69"/>
                <a:gd name="T68" fmla="*/ 8 w 72"/>
                <a:gd name="T69" fmla="*/ 52 h 69"/>
                <a:gd name="T70" fmla="*/ 29 w 72"/>
                <a:gd name="T71" fmla="*/ 52 h 69"/>
                <a:gd name="T72" fmla="*/ 31 w 72"/>
                <a:gd name="T73" fmla="*/ 54 h 69"/>
                <a:gd name="T74" fmla="*/ 34 w 72"/>
                <a:gd name="T75" fmla="*/ 56 h 69"/>
                <a:gd name="T76" fmla="*/ 21 w 72"/>
                <a:gd name="T77" fmla="*/ 61 h 69"/>
                <a:gd name="T78" fmla="*/ 28 w 72"/>
                <a:gd name="T79" fmla="*/ 61 h 69"/>
                <a:gd name="T80" fmla="*/ 36 w 72"/>
                <a:gd name="T81" fmla="*/ 57 h 69"/>
                <a:gd name="T82" fmla="*/ 32 w 72"/>
                <a:gd name="T83" fmla="*/ 52 h 69"/>
                <a:gd name="T84" fmla="*/ 37 w 72"/>
                <a:gd name="T85" fmla="*/ 52 h 69"/>
                <a:gd name="T86" fmla="*/ 40 w 72"/>
                <a:gd name="T87" fmla="*/ 54 h 69"/>
                <a:gd name="T88" fmla="*/ 42 w 72"/>
                <a:gd name="T89" fmla="*/ 58 h 69"/>
                <a:gd name="T90" fmla="*/ 64 w 72"/>
                <a:gd name="T91" fmla="*/ 61 h 69"/>
                <a:gd name="T92" fmla="*/ 43 w 72"/>
                <a:gd name="T93" fmla="*/ 60 h 69"/>
                <a:gd name="T94" fmla="*/ 41 w 72"/>
                <a:gd name="T95" fmla="*/ 52 h 69"/>
                <a:gd name="T96" fmla="*/ 61 w 72"/>
                <a:gd name="T97" fmla="*/ 52 h 69"/>
                <a:gd name="T98" fmla="*/ 64 w 72"/>
                <a:gd name="T99" fmla="*/ 61 h 69"/>
                <a:gd name="T100" fmla="*/ 61 w 72"/>
                <a:gd name="T101" fmla="*/ 50 h 69"/>
                <a:gd name="T102" fmla="*/ 38 w 72"/>
                <a:gd name="T103" fmla="*/ 50 h 69"/>
                <a:gd name="T104" fmla="*/ 36 w 72"/>
                <a:gd name="T105" fmla="*/ 46 h 69"/>
                <a:gd name="T106" fmla="*/ 41 w 72"/>
                <a:gd name="T107" fmla="*/ 38 h 69"/>
                <a:gd name="T108" fmla="*/ 62 w 72"/>
                <a:gd name="T109" fmla="*/ 47 h 69"/>
                <a:gd name="T110" fmla="*/ 64 w 72"/>
                <a:gd name="T111" fmla="*/ 46 h 69"/>
                <a:gd name="T112" fmla="*/ 52 w 72"/>
                <a:gd name="T113" fmla="*/ 36 h 69"/>
                <a:gd name="T114" fmla="*/ 32 w 72"/>
                <a:gd name="T115" fmla="*/ 43 h 69"/>
                <a:gd name="T116" fmla="*/ 16 w 72"/>
                <a:gd name="T117" fmla="*/ 39 h 69"/>
                <a:gd name="T118" fmla="*/ 8 w 72"/>
                <a:gd name="T119" fmla="*/ 46 h 69"/>
                <a:gd name="T120" fmla="*/ 64 w 72"/>
                <a:gd name="T121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" h="69">
                  <a:moveTo>
                    <a:pt x="64" y="15"/>
                  </a:moveTo>
                  <a:cubicBezTo>
                    <a:pt x="58" y="15"/>
                    <a:pt x="58" y="15"/>
                    <a:pt x="58" y="15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1"/>
                    <a:pt x="34" y="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9"/>
                    <a:pt x="0" y="2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5"/>
                    <a:pt x="4" y="69"/>
                    <a:pt x="8" y="69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8" y="69"/>
                    <a:pt x="72" y="65"/>
                    <a:pt x="72" y="61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19"/>
                    <a:pt x="68" y="15"/>
                    <a:pt x="64" y="15"/>
                  </a:cubicBezTo>
                  <a:close/>
                  <a:moveTo>
                    <a:pt x="34" y="4"/>
                  </a:moveTo>
                  <a:cubicBezTo>
                    <a:pt x="34" y="4"/>
                    <a:pt x="35" y="5"/>
                    <a:pt x="36" y="5"/>
                  </a:cubicBezTo>
                  <a:cubicBezTo>
                    <a:pt x="37" y="5"/>
                    <a:pt x="38" y="4"/>
                    <a:pt x="38" y="3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18" y="15"/>
                    <a:pt x="18" y="15"/>
                    <a:pt x="18" y="15"/>
                  </a:cubicBezTo>
                  <a:lnTo>
                    <a:pt x="34" y="4"/>
                  </a:lnTo>
                  <a:close/>
                  <a:moveTo>
                    <a:pt x="69" y="61"/>
                  </a:moveTo>
                  <a:cubicBezTo>
                    <a:pt x="69" y="64"/>
                    <a:pt x="66" y="66"/>
                    <a:pt x="64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5" y="66"/>
                    <a:pt x="3" y="64"/>
                    <a:pt x="3" y="6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0"/>
                    <a:pt x="5" y="18"/>
                    <a:pt x="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6" y="18"/>
                    <a:pt x="69" y="20"/>
                    <a:pt x="69" y="23"/>
                  </a:cubicBezTo>
                  <a:lnTo>
                    <a:pt x="69" y="61"/>
                  </a:lnTo>
                  <a:close/>
                  <a:moveTo>
                    <a:pt x="32" y="37"/>
                  </a:moveTo>
                  <a:cubicBezTo>
                    <a:pt x="35" y="37"/>
                    <a:pt x="38" y="35"/>
                    <a:pt x="38" y="32"/>
                  </a:cubicBezTo>
                  <a:cubicBezTo>
                    <a:pt x="38" y="29"/>
                    <a:pt x="35" y="26"/>
                    <a:pt x="32" y="26"/>
                  </a:cubicBezTo>
                  <a:cubicBezTo>
                    <a:pt x="29" y="26"/>
                    <a:pt x="27" y="29"/>
                    <a:pt x="27" y="32"/>
                  </a:cubicBezTo>
                  <a:cubicBezTo>
                    <a:pt x="27" y="35"/>
                    <a:pt x="29" y="37"/>
                    <a:pt x="32" y="37"/>
                  </a:cubicBezTo>
                  <a:close/>
                  <a:moveTo>
                    <a:pt x="32" y="28"/>
                  </a:moveTo>
                  <a:cubicBezTo>
                    <a:pt x="34" y="28"/>
                    <a:pt x="36" y="30"/>
                    <a:pt x="36" y="32"/>
                  </a:cubicBezTo>
                  <a:cubicBezTo>
                    <a:pt x="36" y="34"/>
                    <a:pt x="34" y="35"/>
                    <a:pt x="32" y="35"/>
                  </a:cubicBezTo>
                  <a:cubicBezTo>
                    <a:pt x="30" y="35"/>
                    <a:pt x="29" y="34"/>
                    <a:pt x="29" y="32"/>
                  </a:cubicBezTo>
                  <a:cubicBezTo>
                    <a:pt x="29" y="30"/>
                    <a:pt x="30" y="28"/>
                    <a:pt x="32" y="28"/>
                  </a:cubicBezTo>
                  <a:close/>
                  <a:moveTo>
                    <a:pt x="65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6" y="22"/>
                    <a:pt x="6" y="22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6" y="49"/>
                    <a:pt x="6" y="50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2"/>
                    <a:pt x="7" y="63"/>
                    <a:pt x="7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5" y="63"/>
                    <a:pt x="66" y="62"/>
                    <a:pt x="66" y="62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2"/>
                    <a:pt x="65" y="21"/>
                    <a:pt x="65" y="21"/>
                  </a:cubicBezTo>
                  <a:close/>
                  <a:moveTo>
                    <a:pt x="8" y="49"/>
                  </a:moveTo>
                  <a:cubicBezTo>
                    <a:pt x="8" y="49"/>
                    <a:pt x="9" y="48"/>
                    <a:pt x="10" y="47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9" y="40"/>
                    <a:pt x="21" y="39"/>
                    <a:pt x="22" y="39"/>
                  </a:cubicBezTo>
                  <a:cubicBezTo>
                    <a:pt x="24" y="39"/>
                    <a:pt x="26" y="40"/>
                    <a:pt x="27" y="41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9"/>
                    <a:pt x="37" y="49"/>
                    <a:pt x="37" y="49"/>
                  </a:cubicBezTo>
                  <a:cubicBezTo>
                    <a:pt x="36" y="50"/>
                    <a:pt x="36" y="50"/>
                    <a:pt x="34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50"/>
                    <a:pt x="9" y="50"/>
                    <a:pt x="8" y="49"/>
                  </a:cubicBezTo>
                  <a:close/>
                  <a:moveTo>
                    <a:pt x="21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2"/>
                    <a:pt x="10" y="52"/>
                    <a:pt x="11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3"/>
                    <a:pt x="30" y="53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5"/>
                    <a:pt x="34" y="56"/>
                    <a:pt x="34" y="56"/>
                  </a:cubicBezTo>
                  <a:cubicBezTo>
                    <a:pt x="34" y="56"/>
                    <a:pt x="34" y="57"/>
                    <a:pt x="30" y="58"/>
                  </a:cubicBezTo>
                  <a:cubicBezTo>
                    <a:pt x="26" y="59"/>
                    <a:pt x="23" y="60"/>
                    <a:pt x="21" y="61"/>
                  </a:cubicBezTo>
                  <a:close/>
                  <a:moveTo>
                    <a:pt x="36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9" y="61"/>
                    <a:pt x="30" y="61"/>
                    <a:pt x="30" y="60"/>
                  </a:cubicBezTo>
                  <a:cubicBezTo>
                    <a:pt x="34" y="59"/>
                    <a:pt x="36" y="58"/>
                    <a:pt x="36" y="57"/>
                  </a:cubicBezTo>
                  <a:cubicBezTo>
                    <a:pt x="36" y="55"/>
                    <a:pt x="34" y="53"/>
                    <a:pt x="32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8" y="53"/>
                    <a:pt x="38" y="53"/>
                    <a:pt x="39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2" y="55"/>
                    <a:pt x="45" y="56"/>
                    <a:pt x="45" y="57"/>
                  </a:cubicBezTo>
                  <a:cubicBezTo>
                    <a:pt x="45" y="57"/>
                    <a:pt x="45" y="57"/>
                    <a:pt x="42" y="58"/>
                  </a:cubicBezTo>
                  <a:lnTo>
                    <a:pt x="36" y="61"/>
                  </a:lnTo>
                  <a:close/>
                  <a:moveTo>
                    <a:pt x="64" y="61"/>
                  </a:moveTo>
                  <a:cubicBezTo>
                    <a:pt x="42" y="61"/>
                    <a:pt x="42" y="61"/>
                    <a:pt x="42" y="61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6" y="59"/>
                    <a:pt x="47" y="58"/>
                    <a:pt x="47" y="57"/>
                  </a:cubicBezTo>
                  <a:cubicBezTo>
                    <a:pt x="47" y="55"/>
                    <a:pt x="44" y="54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2" y="52"/>
                    <a:pt x="63" y="52"/>
                    <a:pt x="64" y="52"/>
                  </a:cubicBezTo>
                  <a:lnTo>
                    <a:pt x="64" y="61"/>
                  </a:lnTo>
                  <a:close/>
                  <a:moveTo>
                    <a:pt x="64" y="49"/>
                  </a:moveTo>
                  <a:cubicBezTo>
                    <a:pt x="63" y="50"/>
                    <a:pt x="63" y="50"/>
                    <a:pt x="61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9" y="50"/>
                    <a:pt x="39" y="49"/>
                  </a:cubicBezTo>
                  <a:cubicBezTo>
                    <a:pt x="39" y="48"/>
                    <a:pt x="38" y="47"/>
                    <a:pt x="36" y="46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4" y="36"/>
                    <a:pt x="48" y="36"/>
                    <a:pt x="51" y="38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3" y="48"/>
                    <a:pt x="63" y="49"/>
                    <a:pt x="64" y="49"/>
                  </a:cubicBezTo>
                  <a:close/>
                  <a:moveTo>
                    <a:pt x="64" y="46"/>
                  </a:moveTo>
                  <a:cubicBezTo>
                    <a:pt x="64" y="46"/>
                    <a:pt x="64" y="46"/>
                    <a:pt x="64" y="4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4"/>
                    <a:pt x="43" y="34"/>
                    <a:pt x="40" y="36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7"/>
                    <a:pt x="20" y="37"/>
                    <a:pt x="16" y="39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64" y="23"/>
                    <a:pt x="64" y="23"/>
                    <a:pt x="64" y="23"/>
                  </a:cubicBezTo>
                  <a:lnTo>
                    <a:pt x="64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3" name="Oval 6">
              <a:extLst>
                <a:ext uri="{FF2B5EF4-FFF2-40B4-BE49-F238E27FC236}">
                  <a16:creationId xmlns:a16="http://schemas.microsoft.com/office/drawing/2014/main" id="{9A6140F1-049A-72F4-BA60-2CCED4FE3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554" y="3345955"/>
              <a:ext cx="1024885" cy="1026355"/>
            </a:xfrm>
            <a:prstGeom prst="ellipse">
              <a:avLst/>
            </a:prstGeom>
            <a:solidFill>
              <a:srgbClr val="7D222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/>
            </a:p>
          </p:txBody>
        </p:sp>
        <p:sp>
          <p:nvSpPr>
            <p:cNvPr id="66" name="Freeform 241">
              <a:extLst>
                <a:ext uri="{FF2B5EF4-FFF2-40B4-BE49-F238E27FC236}">
                  <a16:creationId xmlns:a16="http://schemas.microsoft.com/office/drawing/2014/main" id="{50AAD19A-5299-EA39-AE13-CE0EC4A8D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9811" y="3711259"/>
              <a:ext cx="400364" cy="295745"/>
            </a:xfrm>
            <a:custGeom>
              <a:avLst/>
              <a:gdLst>
                <a:gd name="T0" fmla="*/ 11 w 84"/>
                <a:gd name="T1" fmla="*/ 5 h 60"/>
                <a:gd name="T2" fmla="*/ 10 w 84"/>
                <a:gd name="T3" fmla="*/ 37 h 60"/>
                <a:gd name="T4" fmla="*/ 74 w 84"/>
                <a:gd name="T5" fmla="*/ 38 h 60"/>
                <a:gd name="T6" fmla="*/ 75 w 84"/>
                <a:gd name="T7" fmla="*/ 6 h 60"/>
                <a:gd name="T8" fmla="*/ 73 w 84"/>
                <a:gd name="T9" fmla="*/ 36 h 60"/>
                <a:gd name="T10" fmla="*/ 12 w 84"/>
                <a:gd name="T11" fmla="*/ 7 h 60"/>
                <a:gd name="T12" fmla="*/ 73 w 84"/>
                <a:gd name="T13" fmla="*/ 36 h 60"/>
                <a:gd name="T14" fmla="*/ 38 w 84"/>
                <a:gd name="T15" fmla="*/ 14 h 60"/>
                <a:gd name="T16" fmla="*/ 39 w 84"/>
                <a:gd name="T17" fmla="*/ 16 h 60"/>
                <a:gd name="T18" fmla="*/ 42 w 84"/>
                <a:gd name="T19" fmla="*/ 28 h 60"/>
                <a:gd name="T20" fmla="*/ 46 w 84"/>
                <a:gd name="T21" fmla="*/ 16 h 60"/>
                <a:gd name="T22" fmla="*/ 47 w 84"/>
                <a:gd name="T23" fmla="*/ 14 h 60"/>
                <a:gd name="T24" fmla="*/ 42 w 84"/>
                <a:gd name="T25" fmla="*/ 30 h 60"/>
                <a:gd name="T26" fmla="*/ 41 w 84"/>
                <a:gd name="T27" fmla="*/ 21 h 60"/>
                <a:gd name="T28" fmla="*/ 42 w 84"/>
                <a:gd name="T29" fmla="*/ 12 h 60"/>
                <a:gd name="T30" fmla="*/ 43 w 84"/>
                <a:gd name="T31" fmla="*/ 21 h 60"/>
                <a:gd name="T32" fmla="*/ 41 w 84"/>
                <a:gd name="T33" fmla="*/ 21 h 60"/>
                <a:gd name="T34" fmla="*/ 79 w 84"/>
                <a:gd name="T35" fmla="*/ 42 h 60"/>
                <a:gd name="T36" fmla="*/ 74 w 84"/>
                <a:gd name="T37" fmla="*/ 0 h 60"/>
                <a:gd name="T38" fmla="*/ 5 w 84"/>
                <a:gd name="T39" fmla="*/ 6 h 60"/>
                <a:gd name="T40" fmla="*/ 1 w 84"/>
                <a:gd name="T41" fmla="*/ 51 h 60"/>
                <a:gd name="T42" fmla="*/ 1 w 84"/>
                <a:gd name="T43" fmla="*/ 51 h 60"/>
                <a:gd name="T44" fmla="*/ 0 w 84"/>
                <a:gd name="T45" fmla="*/ 55 h 60"/>
                <a:gd name="T46" fmla="*/ 77 w 84"/>
                <a:gd name="T47" fmla="*/ 60 h 60"/>
                <a:gd name="T48" fmla="*/ 84 w 84"/>
                <a:gd name="T49" fmla="*/ 52 h 60"/>
                <a:gd name="T50" fmla="*/ 77 w 84"/>
                <a:gd name="T51" fmla="*/ 57 h 60"/>
                <a:gd name="T52" fmla="*/ 3 w 84"/>
                <a:gd name="T53" fmla="*/ 55 h 60"/>
                <a:gd name="T54" fmla="*/ 30 w 84"/>
                <a:gd name="T55" fmla="*/ 53 h 60"/>
                <a:gd name="T56" fmla="*/ 31 w 84"/>
                <a:gd name="T57" fmla="*/ 56 h 60"/>
                <a:gd name="T58" fmla="*/ 55 w 84"/>
                <a:gd name="T59" fmla="*/ 55 h 60"/>
                <a:gd name="T60" fmla="*/ 81 w 84"/>
                <a:gd name="T61" fmla="*/ 53 h 60"/>
                <a:gd name="T62" fmla="*/ 77 w 84"/>
                <a:gd name="T63" fmla="*/ 57 h 60"/>
                <a:gd name="T64" fmla="*/ 53 w 84"/>
                <a:gd name="T65" fmla="*/ 53 h 60"/>
                <a:gd name="T66" fmla="*/ 32 w 84"/>
                <a:gd name="T67" fmla="*/ 54 h 60"/>
                <a:gd name="T68" fmla="*/ 54 w 84"/>
                <a:gd name="T69" fmla="*/ 51 h 60"/>
                <a:gd name="T70" fmla="*/ 4 w 84"/>
                <a:gd name="T71" fmla="*/ 51 h 60"/>
                <a:gd name="T72" fmla="*/ 77 w 84"/>
                <a:gd name="T73" fmla="*/ 43 h 60"/>
                <a:gd name="T74" fmla="*/ 54 w 84"/>
                <a:gd name="T75" fmla="*/ 51 h 60"/>
                <a:gd name="T76" fmla="*/ 8 w 84"/>
                <a:gd name="T77" fmla="*/ 41 h 60"/>
                <a:gd name="T78" fmla="*/ 9 w 84"/>
                <a:gd name="T79" fmla="*/ 4 h 60"/>
                <a:gd name="T80" fmla="*/ 74 w 84"/>
                <a:gd name="T81" fmla="*/ 3 h 60"/>
                <a:gd name="T82" fmla="*/ 76 w 84"/>
                <a:gd name="T8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4" h="60">
                  <a:moveTo>
                    <a:pt x="74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1" y="38"/>
                    <a:pt x="11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5" y="37"/>
                    <a:pt x="75" y="3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5"/>
                    <a:pt x="74" y="5"/>
                    <a:pt x="74" y="5"/>
                  </a:cubicBezTo>
                  <a:close/>
                  <a:moveTo>
                    <a:pt x="73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73" y="36"/>
                  </a:lnTo>
                  <a:close/>
                  <a:moveTo>
                    <a:pt x="34" y="21"/>
                  </a:moveTo>
                  <a:cubicBezTo>
                    <a:pt x="34" y="18"/>
                    <a:pt x="36" y="16"/>
                    <a:pt x="38" y="14"/>
                  </a:cubicBezTo>
                  <a:cubicBezTo>
                    <a:pt x="39" y="14"/>
                    <a:pt x="39" y="14"/>
                    <a:pt x="40" y="14"/>
                  </a:cubicBezTo>
                  <a:cubicBezTo>
                    <a:pt x="40" y="15"/>
                    <a:pt x="40" y="15"/>
                    <a:pt x="39" y="16"/>
                  </a:cubicBezTo>
                  <a:cubicBezTo>
                    <a:pt x="37" y="17"/>
                    <a:pt x="36" y="19"/>
                    <a:pt x="36" y="21"/>
                  </a:cubicBezTo>
                  <a:cubicBezTo>
                    <a:pt x="36" y="25"/>
                    <a:pt x="39" y="28"/>
                    <a:pt x="42" y="28"/>
                  </a:cubicBezTo>
                  <a:cubicBezTo>
                    <a:pt x="46" y="28"/>
                    <a:pt x="49" y="25"/>
                    <a:pt x="49" y="21"/>
                  </a:cubicBezTo>
                  <a:cubicBezTo>
                    <a:pt x="49" y="19"/>
                    <a:pt x="48" y="17"/>
                    <a:pt x="46" y="16"/>
                  </a:cubicBezTo>
                  <a:cubicBezTo>
                    <a:pt x="45" y="15"/>
                    <a:pt x="45" y="15"/>
                    <a:pt x="45" y="14"/>
                  </a:cubicBezTo>
                  <a:cubicBezTo>
                    <a:pt x="45" y="14"/>
                    <a:pt x="46" y="14"/>
                    <a:pt x="47" y="14"/>
                  </a:cubicBezTo>
                  <a:cubicBezTo>
                    <a:pt x="49" y="16"/>
                    <a:pt x="51" y="18"/>
                    <a:pt x="51" y="21"/>
                  </a:cubicBezTo>
                  <a:cubicBezTo>
                    <a:pt x="51" y="26"/>
                    <a:pt x="47" y="30"/>
                    <a:pt x="42" y="30"/>
                  </a:cubicBezTo>
                  <a:cubicBezTo>
                    <a:pt x="38" y="30"/>
                    <a:pt x="34" y="26"/>
                    <a:pt x="34" y="21"/>
                  </a:cubicBezTo>
                  <a:close/>
                  <a:moveTo>
                    <a:pt x="41" y="21"/>
                  </a:move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2" y="12"/>
                    <a:pt x="42" y="12"/>
                  </a:cubicBezTo>
                  <a:cubicBezTo>
                    <a:pt x="43" y="12"/>
                    <a:pt x="43" y="13"/>
                    <a:pt x="43" y="13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2"/>
                    <a:pt x="43" y="22"/>
                    <a:pt x="42" y="22"/>
                  </a:cubicBezTo>
                  <a:cubicBezTo>
                    <a:pt x="42" y="22"/>
                    <a:pt x="41" y="22"/>
                    <a:pt x="41" y="21"/>
                  </a:cubicBezTo>
                  <a:close/>
                  <a:moveTo>
                    <a:pt x="84" y="51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1"/>
                    <a:pt x="78" y="0"/>
                    <a:pt x="7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5" y="1"/>
                    <a:pt x="5" y="6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8"/>
                    <a:pt x="4" y="60"/>
                    <a:pt x="8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81" y="60"/>
                    <a:pt x="84" y="58"/>
                    <a:pt x="84" y="55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1"/>
                  </a:cubicBezTo>
                  <a:close/>
                  <a:moveTo>
                    <a:pt x="77" y="5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5" y="57"/>
                    <a:pt x="3" y="56"/>
                    <a:pt x="3" y="5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6"/>
                    <a:pt x="30" y="56"/>
                    <a:pt x="31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5" y="56"/>
                    <a:pt x="55" y="56"/>
                    <a:pt x="55" y="55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6"/>
                    <a:pt x="80" y="57"/>
                    <a:pt x="77" y="57"/>
                  </a:cubicBezTo>
                  <a:close/>
                  <a:moveTo>
                    <a:pt x="32" y="53"/>
                  </a:moveTo>
                  <a:cubicBezTo>
                    <a:pt x="53" y="53"/>
                    <a:pt x="53" y="53"/>
                    <a:pt x="53" y="53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2" y="54"/>
                    <a:pt x="32" y="54"/>
                    <a:pt x="32" y="54"/>
                  </a:cubicBezTo>
                  <a:lnTo>
                    <a:pt x="32" y="53"/>
                  </a:lnTo>
                  <a:close/>
                  <a:moveTo>
                    <a:pt x="54" y="51"/>
                  </a:moveTo>
                  <a:cubicBezTo>
                    <a:pt x="31" y="51"/>
                    <a:pt x="31" y="51"/>
                    <a:pt x="31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81" y="51"/>
                    <a:pt x="81" y="51"/>
                    <a:pt x="81" y="51"/>
                  </a:cubicBezTo>
                  <a:lnTo>
                    <a:pt x="54" y="51"/>
                  </a:lnTo>
                  <a:close/>
                  <a:moveTo>
                    <a:pt x="76" y="41"/>
                  </a:moveTo>
                  <a:cubicBezTo>
                    <a:pt x="8" y="41"/>
                    <a:pt x="8" y="41"/>
                    <a:pt x="8" y="4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9" y="4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6" y="3"/>
                    <a:pt x="76" y="4"/>
                  </a:cubicBezTo>
                  <a:cubicBezTo>
                    <a:pt x="76" y="4"/>
                    <a:pt x="76" y="5"/>
                    <a:pt x="76" y="6"/>
                  </a:cubicBezTo>
                  <a:lnTo>
                    <a:pt x="76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7" name="Oval 14">
              <a:extLst>
                <a:ext uri="{FF2B5EF4-FFF2-40B4-BE49-F238E27FC236}">
                  <a16:creationId xmlns:a16="http://schemas.microsoft.com/office/drawing/2014/main" id="{A2A9436C-5F9B-19BC-B6EC-4ADEDA650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2171" y="3166655"/>
              <a:ext cx="762289" cy="76094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/>
            </a:p>
          </p:txBody>
        </p:sp>
        <p:sp>
          <p:nvSpPr>
            <p:cNvPr id="68" name="Freeform 47">
              <a:extLst>
                <a:ext uri="{FF2B5EF4-FFF2-40B4-BE49-F238E27FC236}">
                  <a16:creationId xmlns:a16="http://schemas.microsoft.com/office/drawing/2014/main" id="{A9CD6025-9F82-E8F9-ECBE-A444DF4528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0592" y="3412661"/>
              <a:ext cx="258687" cy="269034"/>
            </a:xfrm>
            <a:custGeom>
              <a:avLst/>
              <a:gdLst>
                <a:gd name="T0" fmla="*/ 74 w 74"/>
                <a:gd name="T1" fmla="*/ 22 h 74"/>
                <a:gd name="T2" fmla="*/ 69 w 74"/>
                <a:gd name="T3" fmla="*/ 10 h 74"/>
                <a:gd name="T4" fmla="*/ 64 w 74"/>
                <a:gd name="T5" fmla="*/ 0 h 74"/>
                <a:gd name="T6" fmla="*/ 5 w 74"/>
                <a:gd name="T7" fmla="*/ 8 h 74"/>
                <a:gd name="T8" fmla="*/ 0 w 74"/>
                <a:gd name="T9" fmla="*/ 21 h 74"/>
                <a:gd name="T10" fmla="*/ 0 w 74"/>
                <a:gd name="T11" fmla="*/ 26 h 74"/>
                <a:gd name="T12" fmla="*/ 1 w 74"/>
                <a:gd name="T13" fmla="*/ 68 h 74"/>
                <a:gd name="T14" fmla="*/ 69 w 74"/>
                <a:gd name="T15" fmla="*/ 74 h 74"/>
                <a:gd name="T16" fmla="*/ 70 w 74"/>
                <a:gd name="T17" fmla="*/ 63 h 74"/>
                <a:gd name="T18" fmla="*/ 10 w 74"/>
                <a:gd name="T19" fmla="*/ 3 h 74"/>
                <a:gd name="T20" fmla="*/ 66 w 74"/>
                <a:gd name="T21" fmla="*/ 8 h 74"/>
                <a:gd name="T22" fmla="*/ 8 w 74"/>
                <a:gd name="T23" fmla="*/ 8 h 74"/>
                <a:gd name="T24" fmla="*/ 67 w 74"/>
                <a:gd name="T25" fmla="*/ 13 h 74"/>
                <a:gd name="T26" fmla="*/ 8 w 74"/>
                <a:gd name="T27" fmla="*/ 13 h 74"/>
                <a:gd name="T28" fmla="*/ 12 w 74"/>
                <a:gd name="T29" fmla="*/ 29 h 74"/>
                <a:gd name="T30" fmla="*/ 22 w 74"/>
                <a:gd name="T31" fmla="*/ 29 h 74"/>
                <a:gd name="T32" fmla="*/ 32 w 74"/>
                <a:gd name="T33" fmla="*/ 29 h 74"/>
                <a:gd name="T34" fmla="*/ 42 w 74"/>
                <a:gd name="T35" fmla="*/ 29 h 74"/>
                <a:gd name="T36" fmla="*/ 52 w 74"/>
                <a:gd name="T37" fmla="*/ 29 h 74"/>
                <a:gd name="T38" fmla="*/ 62 w 74"/>
                <a:gd name="T39" fmla="*/ 29 h 74"/>
                <a:gd name="T40" fmla="*/ 67 w 74"/>
                <a:gd name="T41" fmla="*/ 64 h 74"/>
                <a:gd name="T42" fmla="*/ 8 w 74"/>
                <a:gd name="T43" fmla="*/ 30 h 74"/>
                <a:gd name="T44" fmla="*/ 18 w 74"/>
                <a:gd name="T45" fmla="*/ 28 h 74"/>
                <a:gd name="T46" fmla="*/ 13 w 74"/>
                <a:gd name="T47" fmla="*/ 23 h 74"/>
                <a:gd name="T48" fmla="*/ 48 w 74"/>
                <a:gd name="T49" fmla="*/ 28 h 74"/>
                <a:gd name="T50" fmla="*/ 43 w 74"/>
                <a:gd name="T51" fmla="*/ 23 h 74"/>
                <a:gd name="T52" fmla="*/ 41 w 74"/>
                <a:gd name="T53" fmla="*/ 26 h 74"/>
                <a:gd name="T54" fmla="*/ 33 w 74"/>
                <a:gd name="T55" fmla="*/ 26 h 74"/>
                <a:gd name="T56" fmla="*/ 41 w 74"/>
                <a:gd name="T57" fmla="*/ 26 h 74"/>
                <a:gd name="T58" fmla="*/ 27 w 74"/>
                <a:gd name="T59" fmla="*/ 28 h 74"/>
                <a:gd name="T60" fmla="*/ 31 w 74"/>
                <a:gd name="T61" fmla="*/ 23 h 74"/>
                <a:gd name="T62" fmla="*/ 58 w 74"/>
                <a:gd name="T63" fmla="*/ 28 h 74"/>
                <a:gd name="T64" fmla="*/ 53 w 74"/>
                <a:gd name="T65" fmla="*/ 23 h 74"/>
                <a:gd name="T66" fmla="*/ 3 w 74"/>
                <a:gd name="T67" fmla="*/ 23 h 74"/>
                <a:gd name="T68" fmla="*/ 8 w 74"/>
                <a:gd name="T69" fmla="*/ 28 h 74"/>
                <a:gd name="T70" fmla="*/ 3 w 74"/>
                <a:gd name="T71" fmla="*/ 23 h 74"/>
                <a:gd name="T72" fmla="*/ 63 w 74"/>
                <a:gd name="T73" fmla="*/ 23 h 74"/>
                <a:gd name="T74" fmla="*/ 68 w 74"/>
                <a:gd name="T75" fmla="*/ 28 h 74"/>
                <a:gd name="T76" fmla="*/ 4 w 74"/>
                <a:gd name="T77" fmla="*/ 68 h 74"/>
                <a:gd name="T78" fmla="*/ 70 w 74"/>
                <a:gd name="T79" fmla="*/ 68 h 74"/>
                <a:gd name="T80" fmla="*/ 5 w 74"/>
                <a:gd name="T81" fmla="*/ 71 h 74"/>
                <a:gd name="T82" fmla="*/ 15 w 74"/>
                <a:gd name="T83" fmla="*/ 59 h 74"/>
                <a:gd name="T84" fmla="*/ 25 w 74"/>
                <a:gd name="T85" fmla="*/ 59 h 74"/>
                <a:gd name="T86" fmla="*/ 32 w 74"/>
                <a:gd name="T87" fmla="*/ 42 h 74"/>
                <a:gd name="T88" fmla="*/ 58 w 74"/>
                <a:gd name="T89" fmla="*/ 59 h 74"/>
                <a:gd name="T90" fmla="*/ 58 w 74"/>
                <a:gd name="T91" fmla="*/ 3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74">
                  <a:moveTo>
                    <a:pt x="74" y="26"/>
                  </a:moveTo>
                  <a:cubicBezTo>
                    <a:pt x="74" y="23"/>
                    <a:pt x="74" y="23"/>
                    <a:pt x="74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1"/>
                    <a:pt x="74" y="2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1"/>
                    <a:pt x="69" y="11"/>
                    <a:pt x="69" y="10"/>
                  </a:cubicBezTo>
                  <a:cubicBezTo>
                    <a:pt x="69" y="10"/>
                    <a:pt x="69" y="9"/>
                    <a:pt x="69" y="8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2"/>
                    <a:pt x="67" y="0"/>
                    <a:pt x="6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5" y="2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2" y="31"/>
                    <a:pt x="5" y="31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3" y="64"/>
                    <a:pt x="1" y="65"/>
                    <a:pt x="1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72"/>
                    <a:pt x="3" y="74"/>
                    <a:pt x="5" y="74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2" y="74"/>
                    <a:pt x="73" y="72"/>
                    <a:pt x="73" y="69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5"/>
                    <a:pt x="72" y="64"/>
                    <a:pt x="70" y="6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31"/>
                    <a:pt x="74" y="29"/>
                    <a:pt x="74" y="26"/>
                  </a:cubicBezTo>
                  <a:close/>
                  <a:moveTo>
                    <a:pt x="10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5" y="3"/>
                    <a:pt x="66" y="4"/>
                    <a:pt x="66" y="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9"/>
                    <a:pt x="65" y="10"/>
                    <a:pt x="64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8" y="9"/>
                    <a:pt x="8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lose/>
                  <a:moveTo>
                    <a:pt x="67" y="13"/>
                  </a:moveTo>
                  <a:cubicBezTo>
                    <a:pt x="71" y="21"/>
                    <a:pt x="71" y="21"/>
                    <a:pt x="71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7" y="13"/>
                  </a:lnTo>
                  <a:close/>
                  <a:moveTo>
                    <a:pt x="8" y="30"/>
                  </a:moveTo>
                  <a:cubicBezTo>
                    <a:pt x="10" y="30"/>
                    <a:pt x="11" y="30"/>
                    <a:pt x="12" y="29"/>
                  </a:cubicBezTo>
                  <a:cubicBezTo>
                    <a:pt x="13" y="30"/>
                    <a:pt x="15" y="30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21" y="30"/>
                    <a:pt x="22" y="29"/>
                  </a:cubicBezTo>
                  <a:cubicBezTo>
                    <a:pt x="23" y="30"/>
                    <a:pt x="25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0" y="30"/>
                    <a:pt x="31" y="30"/>
                    <a:pt x="32" y="29"/>
                  </a:cubicBezTo>
                  <a:cubicBezTo>
                    <a:pt x="33" y="30"/>
                    <a:pt x="35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0" y="30"/>
                    <a:pt x="41" y="30"/>
                    <a:pt x="42" y="29"/>
                  </a:cubicBezTo>
                  <a:cubicBezTo>
                    <a:pt x="43" y="30"/>
                    <a:pt x="45" y="30"/>
                    <a:pt x="47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0" y="30"/>
                    <a:pt x="51" y="30"/>
                    <a:pt x="52" y="29"/>
                  </a:cubicBezTo>
                  <a:cubicBezTo>
                    <a:pt x="53" y="30"/>
                    <a:pt x="55" y="30"/>
                    <a:pt x="57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60" y="30"/>
                    <a:pt x="61" y="30"/>
                    <a:pt x="62" y="29"/>
                  </a:cubicBezTo>
                  <a:cubicBezTo>
                    <a:pt x="63" y="30"/>
                    <a:pt x="65" y="30"/>
                    <a:pt x="67" y="30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0"/>
                  </a:cubicBezTo>
                  <a:close/>
                  <a:moveTo>
                    <a:pt x="21" y="23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19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8"/>
                    <a:pt x="13" y="27"/>
                    <a:pt x="13" y="26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21" y="23"/>
                  </a:lnTo>
                  <a:close/>
                  <a:moveTo>
                    <a:pt x="51" y="26"/>
                  </a:moveTo>
                  <a:cubicBezTo>
                    <a:pt x="51" y="27"/>
                    <a:pt x="50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5" y="28"/>
                    <a:pt x="43" y="27"/>
                    <a:pt x="43" y="26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51" y="23"/>
                    <a:pt x="51" y="23"/>
                    <a:pt x="51" y="23"/>
                  </a:cubicBezTo>
                  <a:lnTo>
                    <a:pt x="51" y="26"/>
                  </a:lnTo>
                  <a:close/>
                  <a:moveTo>
                    <a:pt x="41" y="26"/>
                  </a:moveTo>
                  <a:cubicBezTo>
                    <a:pt x="41" y="27"/>
                    <a:pt x="40" y="28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3" y="27"/>
                    <a:pt x="33" y="2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41" y="23"/>
                    <a:pt x="41" y="23"/>
                    <a:pt x="41" y="23"/>
                  </a:cubicBezTo>
                  <a:lnTo>
                    <a:pt x="41" y="26"/>
                  </a:lnTo>
                  <a:close/>
                  <a:moveTo>
                    <a:pt x="31" y="26"/>
                  </a:moveTo>
                  <a:cubicBezTo>
                    <a:pt x="31" y="27"/>
                    <a:pt x="30" y="28"/>
                    <a:pt x="28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5" y="28"/>
                    <a:pt x="23" y="27"/>
                    <a:pt x="23" y="2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1" y="23"/>
                    <a:pt x="31" y="23"/>
                    <a:pt x="31" y="23"/>
                  </a:cubicBezTo>
                  <a:lnTo>
                    <a:pt x="31" y="26"/>
                  </a:lnTo>
                  <a:close/>
                  <a:moveTo>
                    <a:pt x="61" y="26"/>
                  </a:moveTo>
                  <a:cubicBezTo>
                    <a:pt x="61" y="27"/>
                    <a:pt x="60" y="28"/>
                    <a:pt x="58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5" y="28"/>
                    <a:pt x="53" y="27"/>
                    <a:pt x="53" y="26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61" y="23"/>
                    <a:pt x="61" y="23"/>
                    <a:pt x="61" y="23"/>
                  </a:cubicBezTo>
                  <a:lnTo>
                    <a:pt x="61" y="26"/>
                  </a:lnTo>
                  <a:close/>
                  <a:moveTo>
                    <a:pt x="3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7"/>
                    <a:pt x="9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5" y="28"/>
                    <a:pt x="3" y="27"/>
                    <a:pt x="3" y="26"/>
                  </a:cubicBezTo>
                  <a:lnTo>
                    <a:pt x="3" y="23"/>
                  </a:lnTo>
                  <a:close/>
                  <a:moveTo>
                    <a:pt x="67" y="28"/>
                  </a:moveTo>
                  <a:cubicBezTo>
                    <a:pt x="65" y="28"/>
                    <a:pt x="63" y="27"/>
                    <a:pt x="63" y="26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7"/>
                    <a:pt x="70" y="28"/>
                    <a:pt x="68" y="28"/>
                  </a:cubicBezTo>
                  <a:lnTo>
                    <a:pt x="67" y="28"/>
                  </a:lnTo>
                  <a:close/>
                  <a:moveTo>
                    <a:pt x="4" y="69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4" y="67"/>
                    <a:pt x="4" y="66"/>
                    <a:pt x="5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70" y="66"/>
                    <a:pt x="70" y="67"/>
                    <a:pt x="70" y="68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0" y="71"/>
                    <a:pt x="69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71"/>
                    <a:pt x="4" y="70"/>
                    <a:pt x="4" y="69"/>
                  </a:cubicBezTo>
                  <a:close/>
                  <a:moveTo>
                    <a:pt x="25" y="59"/>
                  </a:moveTo>
                  <a:cubicBezTo>
                    <a:pt x="15" y="59"/>
                    <a:pt x="15" y="59"/>
                    <a:pt x="15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5" y="50"/>
                    <a:pt x="25" y="50"/>
                    <a:pt x="25" y="50"/>
                  </a:cubicBezTo>
                  <a:lnTo>
                    <a:pt x="25" y="59"/>
                  </a:lnTo>
                  <a:close/>
                  <a:moveTo>
                    <a:pt x="42" y="59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42" y="42"/>
                    <a:pt x="42" y="42"/>
                    <a:pt x="42" y="42"/>
                  </a:cubicBezTo>
                  <a:lnTo>
                    <a:pt x="42" y="59"/>
                  </a:lnTo>
                  <a:close/>
                  <a:moveTo>
                    <a:pt x="58" y="59"/>
                  </a:moveTo>
                  <a:cubicBezTo>
                    <a:pt x="48" y="59"/>
                    <a:pt x="48" y="59"/>
                    <a:pt x="48" y="5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8" y="33"/>
                    <a:pt x="58" y="33"/>
                    <a:pt x="58" y="33"/>
                  </a:cubicBezTo>
                  <a:lnTo>
                    <a:pt x="58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9" name="Oval 14">
              <a:extLst>
                <a:ext uri="{FF2B5EF4-FFF2-40B4-BE49-F238E27FC236}">
                  <a16:creationId xmlns:a16="http://schemas.microsoft.com/office/drawing/2014/main" id="{9AF49C3F-711B-FA3C-B730-6C181FEE7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7474" y="2646562"/>
              <a:ext cx="724659" cy="723379"/>
            </a:xfrm>
            <a:prstGeom prst="ellipse">
              <a:avLst/>
            </a:prstGeom>
            <a:solidFill>
              <a:srgbClr val="292F6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013"/>
            </a:p>
          </p:txBody>
        </p:sp>
        <p:sp>
          <p:nvSpPr>
            <p:cNvPr id="70" name="Freeform 205">
              <a:extLst>
                <a:ext uri="{FF2B5EF4-FFF2-40B4-BE49-F238E27FC236}">
                  <a16:creationId xmlns:a16="http://schemas.microsoft.com/office/drawing/2014/main" id="{AAB9E186-5286-3EBE-D05E-5A429140C7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2124" y="2876989"/>
              <a:ext cx="255352" cy="270473"/>
            </a:xfrm>
            <a:custGeom>
              <a:avLst/>
              <a:gdLst>
                <a:gd name="T0" fmla="*/ 63 w 64"/>
                <a:gd name="T1" fmla="*/ 10 h 66"/>
                <a:gd name="T2" fmla="*/ 32 w 64"/>
                <a:gd name="T3" fmla="*/ 0 h 66"/>
                <a:gd name="T4" fmla="*/ 31 w 64"/>
                <a:gd name="T5" fmla="*/ 0 h 66"/>
                <a:gd name="T6" fmla="*/ 1 w 64"/>
                <a:gd name="T7" fmla="*/ 10 h 66"/>
                <a:gd name="T8" fmla="*/ 0 w 64"/>
                <a:gd name="T9" fmla="*/ 12 h 66"/>
                <a:gd name="T10" fmla="*/ 8 w 64"/>
                <a:gd name="T11" fmla="*/ 49 h 66"/>
                <a:gd name="T12" fmla="*/ 31 w 64"/>
                <a:gd name="T13" fmla="*/ 66 h 66"/>
                <a:gd name="T14" fmla="*/ 32 w 64"/>
                <a:gd name="T15" fmla="*/ 66 h 66"/>
                <a:gd name="T16" fmla="*/ 32 w 64"/>
                <a:gd name="T17" fmla="*/ 66 h 66"/>
                <a:gd name="T18" fmla="*/ 55 w 64"/>
                <a:gd name="T19" fmla="*/ 49 h 66"/>
                <a:gd name="T20" fmla="*/ 64 w 64"/>
                <a:gd name="T21" fmla="*/ 12 h 66"/>
                <a:gd name="T22" fmla="*/ 63 w 64"/>
                <a:gd name="T23" fmla="*/ 10 h 66"/>
                <a:gd name="T24" fmla="*/ 52 w 64"/>
                <a:gd name="T25" fmla="*/ 47 h 66"/>
                <a:gd name="T26" fmla="*/ 32 w 64"/>
                <a:gd name="T27" fmla="*/ 63 h 66"/>
                <a:gd name="T28" fmla="*/ 11 w 64"/>
                <a:gd name="T29" fmla="*/ 47 h 66"/>
                <a:gd name="T30" fmla="*/ 3 w 64"/>
                <a:gd name="T31" fmla="*/ 12 h 66"/>
                <a:gd name="T32" fmla="*/ 32 w 64"/>
                <a:gd name="T33" fmla="*/ 3 h 66"/>
                <a:gd name="T34" fmla="*/ 61 w 64"/>
                <a:gd name="T35" fmla="*/ 12 h 66"/>
                <a:gd name="T36" fmla="*/ 52 w 64"/>
                <a:gd name="T37" fmla="*/ 47 h 66"/>
                <a:gd name="T38" fmla="*/ 32 w 64"/>
                <a:gd name="T39" fmla="*/ 7 h 66"/>
                <a:gd name="T40" fmla="*/ 32 w 64"/>
                <a:gd name="T41" fmla="*/ 7 h 66"/>
                <a:gd name="T42" fmla="*/ 57 w 64"/>
                <a:gd name="T43" fmla="*/ 15 h 66"/>
                <a:gd name="T44" fmla="*/ 49 w 64"/>
                <a:gd name="T45" fmla="*/ 46 h 66"/>
                <a:gd name="T46" fmla="*/ 32 w 64"/>
                <a:gd name="T47" fmla="*/ 60 h 66"/>
                <a:gd name="T48" fmla="*/ 32 w 64"/>
                <a:gd name="T49" fmla="*/ 60 h 66"/>
                <a:gd name="T50" fmla="*/ 32 w 64"/>
                <a:gd name="T51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66">
                  <a:moveTo>
                    <a:pt x="63" y="1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3" y="37"/>
                    <a:pt x="8" y="49"/>
                  </a:cubicBezTo>
                  <a:cubicBezTo>
                    <a:pt x="14" y="61"/>
                    <a:pt x="31" y="66"/>
                    <a:pt x="31" y="66"/>
                  </a:cubicBezTo>
                  <a:cubicBezTo>
                    <a:pt x="31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6"/>
                    <a:pt x="50" y="61"/>
                    <a:pt x="55" y="49"/>
                  </a:cubicBezTo>
                  <a:cubicBezTo>
                    <a:pt x="60" y="37"/>
                    <a:pt x="64" y="13"/>
                    <a:pt x="64" y="12"/>
                  </a:cubicBezTo>
                  <a:cubicBezTo>
                    <a:pt x="64" y="11"/>
                    <a:pt x="63" y="10"/>
                    <a:pt x="63" y="10"/>
                  </a:cubicBezTo>
                  <a:close/>
                  <a:moveTo>
                    <a:pt x="52" y="47"/>
                  </a:moveTo>
                  <a:cubicBezTo>
                    <a:pt x="48" y="57"/>
                    <a:pt x="34" y="62"/>
                    <a:pt x="32" y="63"/>
                  </a:cubicBezTo>
                  <a:cubicBezTo>
                    <a:pt x="29" y="62"/>
                    <a:pt x="15" y="57"/>
                    <a:pt x="11" y="47"/>
                  </a:cubicBezTo>
                  <a:cubicBezTo>
                    <a:pt x="7" y="38"/>
                    <a:pt x="4" y="18"/>
                    <a:pt x="3" y="1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0" y="18"/>
                    <a:pt x="57" y="38"/>
                    <a:pt x="52" y="47"/>
                  </a:cubicBezTo>
                  <a:close/>
                  <a:moveTo>
                    <a:pt x="32" y="7"/>
                  </a:moveTo>
                  <a:cubicBezTo>
                    <a:pt x="32" y="7"/>
                    <a:pt x="32" y="7"/>
                    <a:pt x="32" y="7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6" y="22"/>
                    <a:pt x="53" y="38"/>
                    <a:pt x="49" y="46"/>
                  </a:cubicBezTo>
                  <a:cubicBezTo>
                    <a:pt x="46" y="53"/>
                    <a:pt x="37" y="58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lnTo>
                    <a:pt x="3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cxnSp>
          <p:nvCxnSpPr>
            <p:cNvPr id="71" name="Straight Connector 31">
              <a:extLst>
                <a:ext uri="{FF2B5EF4-FFF2-40B4-BE49-F238E27FC236}">
                  <a16:creationId xmlns:a16="http://schemas.microsoft.com/office/drawing/2014/main" id="{143E6B09-8DCF-42D1-0749-0A4CE5DBF530}"/>
                </a:ext>
              </a:extLst>
            </p:cNvPr>
            <p:cNvCxnSpPr>
              <a:cxnSpLocks/>
            </p:cNvCxnSpPr>
            <p:nvPr/>
          </p:nvCxnSpPr>
          <p:spPr>
            <a:xfrm>
              <a:off x="4248295" y="3704271"/>
              <a:ext cx="0" cy="74713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51">
              <a:extLst>
                <a:ext uri="{FF2B5EF4-FFF2-40B4-BE49-F238E27FC236}">
                  <a16:creationId xmlns:a16="http://schemas.microsoft.com/office/drawing/2014/main" id="{71651173-07DD-3BC5-906D-109D2DCBD7F2}"/>
                </a:ext>
              </a:extLst>
            </p:cNvPr>
            <p:cNvCxnSpPr>
              <a:cxnSpLocks/>
            </p:cNvCxnSpPr>
            <p:nvPr/>
          </p:nvCxnSpPr>
          <p:spPr>
            <a:xfrm>
              <a:off x="5474132" y="2570364"/>
              <a:ext cx="0" cy="633047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61">
              <a:extLst>
                <a:ext uri="{FF2B5EF4-FFF2-40B4-BE49-F238E27FC236}">
                  <a16:creationId xmlns:a16="http://schemas.microsoft.com/office/drawing/2014/main" id="{F30F0701-7EA7-15A1-57F2-300F55B750C0}"/>
                </a:ext>
              </a:extLst>
            </p:cNvPr>
            <p:cNvCxnSpPr>
              <a:stCxn id="58" idx="0"/>
            </p:cNvCxnSpPr>
            <p:nvPr/>
          </p:nvCxnSpPr>
          <p:spPr>
            <a:xfrm flipH="1" flipV="1">
              <a:off x="7259934" y="4047394"/>
              <a:ext cx="3378" cy="40969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63">
              <a:extLst>
                <a:ext uri="{FF2B5EF4-FFF2-40B4-BE49-F238E27FC236}">
                  <a16:creationId xmlns:a16="http://schemas.microsoft.com/office/drawing/2014/main" id="{631290E3-3802-E253-E602-C03849B8237F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8831957" y="1815339"/>
              <a:ext cx="2162" cy="70647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64">
              <a:extLst>
                <a:ext uri="{FF2B5EF4-FFF2-40B4-BE49-F238E27FC236}">
                  <a16:creationId xmlns:a16="http://schemas.microsoft.com/office/drawing/2014/main" id="{C89A8FDD-A61A-E49A-88F7-BDBC153ED91D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8381324" y="2268134"/>
              <a:ext cx="196955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42">
              <a:extLst>
                <a:ext uri="{FF2B5EF4-FFF2-40B4-BE49-F238E27FC236}">
                  <a16:creationId xmlns:a16="http://schemas.microsoft.com/office/drawing/2014/main" id="{0F50DDE2-FF03-3F5C-8542-B32763AE50A2}"/>
                </a:ext>
              </a:extLst>
            </p:cNvPr>
            <p:cNvSpPr txBox="1"/>
            <p:nvPr/>
          </p:nvSpPr>
          <p:spPr>
            <a:xfrm>
              <a:off x="3850234" y="4492104"/>
              <a:ext cx="1088824" cy="744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35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2. Realizar un filtrado de datos</a:t>
              </a:r>
            </a:p>
          </p:txBody>
        </p:sp>
        <p:cxnSp>
          <p:nvCxnSpPr>
            <p:cNvPr id="77" name="Straight Connector 63">
              <a:extLst>
                <a:ext uri="{FF2B5EF4-FFF2-40B4-BE49-F238E27FC236}">
                  <a16:creationId xmlns:a16="http://schemas.microsoft.com/office/drawing/2014/main" id="{F06771C4-6BA4-B5CB-4D48-61A05F205CA1}"/>
                </a:ext>
              </a:extLst>
            </p:cNvPr>
            <p:cNvCxnSpPr>
              <a:cxnSpLocks/>
            </p:cNvCxnSpPr>
            <p:nvPr/>
          </p:nvCxnSpPr>
          <p:spPr>
            <a:xfrm>
              <a:off x="3063454" y="2924222"/>
              <a:ext cx="160407" cy="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64">
              <a:extLst>
                <a:ext uri="{FF2B5EF4-FFF2-40B4-BE49-F238E27FC236}">
                  <a16:creationId xmlns:a16="http://schemas.microsoft.com/office/drawing/2014/main" id="{8AD9FDF3-B4A7-6F72-7578-6F8B42634F40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3125383" y="3022700"/>
              <a:ext cx="196955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859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31800" y="1098580"/>
            <a:ext cx="6823203" cy="724376"/>
          </a:xfrm>
        </p:spPr>
        <p:txBody>
          <a:bodyPr/>
          <a:lstStyle/>
          <a:p>
            <a:r>
              <a:rPr lang="es-MX" sz="3000" b="1" dirty="0">
                <a:solidFill>
                  <a:srgbClr val="292F60"/>
                </a:solidFill>
                <a:latin typeface="Century Gothic" panose="020B0502020202020204" pitchFamily="34" charset="0"/>
              </a:rPr>
              <a:t>PASO1: SELECCIÓN DEL EQUIPO</a:t>
            </a:r>
            <a:endParaRPr lang="en-US" sz="3000" b="1" dirty="0">
              <a:solidFill>
                <a:srgbClr val="292F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0"/>
          </p:nvPr>
        </p:nvSpPr>
        <p:spPr>
          <a:xfrm>
            <a:off x="431800" y="1990899"/>
            <a:ext cx="3995738" cy="3590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Equipo: Pala hidráulica</a:t>
            </a:r>
          </a:p>
          <a:p>
            <a:pPr marL="0" indent="0">
              <a:buNone/>
            </a:pPr>
            <a:r>
              <a:rPr lang="es-MX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Marca: Hitachi</a:t>
            </a:r>
          </a:p>
          <a:p>
            <a:pPr marL="0" indent="0">
              <a:buNone/>
            </a:pPr>
            <a:r>
              <a:rPr lang="es-MX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Modelo: EX5600-6</a:t>
            </a:r>
          </a:p>
          <a:p>
            <a:pPr marL="0" indent="0">
              <a:buNone/>
            </a:pPr>
            <a:r>
              <a:rPr lang="es-MX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Flota: 04</a:t>
            </a:r>
          </a:p>
          <a:p>
            <a:pPr marL="0" indent="0">
              <a:buNone/>
            </a:pPr>
            <a:endParaRPr lang="es-MX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es-MX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Sistema a analizar: Sistema </a:t>
            </a:r>
            <a:r>
              <a:rPr lang="es-MX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contraincedio</a:t>
            </a:r>
            <a:endParaRPr lang="es-MX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es-MX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Marca: AFEX</a:t>
            </a:r>
          </a:p>
        </p:txBody>
      </p:sp>
      <p:pic>
        <p:nvPicPr>
          <p:cNvPr id="9218" name="Picture 2" descr="Hitachi Mining Excavator &amp; Shovel EX5600-6 Hitachi Mini Excavators The  price, parameters, manufacturers, contact information, subsidies,  inquiry|Global-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17" y="1839342"/>
            <a:ext cx="5036483" cy="3195703"/>
          </a:xfrm>
          <a:prstGeom prst="rect">
            <a:avLst/>
          </a:prstGeom>
          <a:noFill/>
          <a:ln>
            <a:solidFill>
              <a:srgbClr val="178C8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Un muelle de madera&#10;&#10;Descripción generada automáticamente con confianza media">
            <a:extLst>
              <a:ext uri="{FF2B5EF4-FFF2-40B4-BE49-F238E27FC236}">
                <a16:creationId xmlns:a16="http://schemas.microsoft.com/office/drawing/2014/main" id="{0A216582-48EE-4DC1-A1B2-4706AD50E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17" y="3950121"/>
            <a:ext cx="2048244" cy="153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42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31800" y="1098580"/>
            <a:ext cx="6823203" cy="724376"/>
          </a:xfrm>
        </p:spPr>
        <p:txBody>
          <a:bodyPr/>
          <a:lstStyle/>
          <a:p>
            <a:r>
              <a:rPr lang="es-MX" sz="3000" b="1">
                <a:solidFill>
                  <a:srgbClr val="292F60"/>
                </a:solidFill>
                <a:latin typeface="Century Gothic" panose="020B0502020202020204" pitchFamily="34" charset="0"/>
              </a:rPr>
              <a:t>PASO2: FILTRADO DE DATOS</a:t>
            </a:r>
            <a:endParaRPr lang="en-US" sz="3000" b="1">
              <a:solidFill>
                <a:srgbClr val="292F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139688"/>
              </p:ext>
            </p:extLst>
          </p:nvPr>
        </p:nvGraphicFramePr>
        <p:xfrm>
          <a:off x="1160398" y="1998632"/>
          <a:ext cx="6823203" cy="330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912">
                  <a:extLst>
                    <a:ext uri="{9D8B030D-6E8A-4147-A177-3AD203B41FA5}">
                      <a16:colId xmlns:a16="http://schemas.microsoft.com/office/drawing/2014/main" val="2662014011"/>
                    </a:ext>
                  </a:extLst>
                </a:gridCol>
                <a:gridCol w="672585">
                  <a:extLst>
                    <a:ext uri="{9D8B030D-6E8A-4147-A177-3AD203B41FA5}">
                      <a16:colId xmlns:a16="http://schemas.microsoft.com/office/drawing/2014/main" val="239795516"/>
                    </a:ext>
                  </a:extLst>
                </a:gridCol>
                <a:gridCol w="675565">
                  <a:extLst>
                    <a:ext uri="{9D8B030D-6E8A-4147-A177-3AD203B41FA5}">
                      <a16:colId xmlns:a16="http://schemas.microsoft.com/office/drawing/2014/main" val="2320345007"/>
                    </a:ext>
                  </a:extLst>
                </a:gridCol>
                <a:gridCol w="728157">
                  <a:extLst>
                    <a:ext uri="{9D8B030D-6E8A-4147-A177-3AD203B41FA5}">
                      <a16:colId xmlns:a16="http://schemas.microsoft.com/office/drawing/2014/main" val="4063023089"/>
                    </a:ext>
                  </a:extLst>
                </a:gridCol>
                <a:gridCol w="645637">
                  <a:extLst>
                    <a:ext uri="{9D8B030D-6E8A-4147-A177-3AD203B41FA5}">
                      <a16:colId xmlns:a16="http://schemas.microsoft.com/office/drawing/2014/main" val="2455723185"/>
                    </a:ext>
                  </a:extLst>
                </a:gridCol>
                <a:gridCol w="430424">
                  <a:extLst>
                    <a:ext uri="{9D8B030D-6E8A-4147-A177-3AD203B41FA5}">
                      <a16:colId xmlns:a16="http://schemas.microsoft.com/office/drawing/2014/main" val="3739307050"/>
                    </a:ext>
                  </a:extLst>
                </a:gridCol>
                <a:gridCol w="1359674">
                  <a:extLst>
                    <a:ext uri="{9D8B030D-6E8A-4147-A177-3AD203B41FA5}">
                      <a16:colId xmlns:a16="http://schemas.microsoft.com/office/drawing/2014/main" val="1710726034"/>
                    </a:ext>
                  </a:extLst>
                </a:gridCol>
                <a:gridCol w="1790249">
                  <a:extLst>
                    <a:ext uri="{9D8B030D-6E8A-4147-A177-3AD203B41FA5}">
                      <a16:colId xmlns:a16="http://schemas.microsoft.com/office/drawing/2014/main" val="3560541391"/>
                    </a:ext>
                  </a:extLst>
                </a:gridCol>
              </a:tblGrid>
              <a:tr h="165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Equipo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Fecha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Hora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Duración</a:t>
                      </a:r>
                      <a:endParaRPr lang="en-US" sz="10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Estado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Cod.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Categoría</a:t>
                      </a:r>
                      <a:endParaRPr lang="en-US" sz="10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Razón</a:t>
                      </a:r>
                      <a:endParaRPr lang="en-US" sz="10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813248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SH005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23-Ene-19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22:31:16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01:01:14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Det.Equi</a:t>
                      </a:r>
                      <a:endParaRPr lang="en-US" sz="10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 Equipo No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MANTENIMIENTO NO PROGRAMA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632174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SH005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22-May-19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19:00:00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02:16:36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Det.Equi</a:t>
                      </a:r>
                      <a:endParaRPr lang="en-US" sz="10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 Equipo No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MANTENIMIENTO NO PROGRAMA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790332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SH005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24-May-19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20:23:32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01:19:27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Det.Equi</a:t>
                      </a:r>
                      <a:endParaRPr lang="en-US" sz="10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 Equipo No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MANTENIMIENTO NO PROGRAMA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353992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SH005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30-May-19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22:05:30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01:05:44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Det.Equi</a:t>
                      </a:r>
                      <a:endParaRPr lang="en-US" sz="10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 Equipo No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MANTENIMIENTO NO PROGRAMA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261726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SH007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27-Ene-19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20:02:42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01:43:03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Det.Equi</a:t>
                      </a:r>
                      <a:endParaRPr lang="en-US" sz="10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 Equipo No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MANTENIMIENTO NO PROGRAMA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455605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SH007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13-Feb-19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22:45:23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00:13:01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Det.Equi</a:t>
                      </a:r>
                      <a:endParaRPr lang="en-US" sz="10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 Equipo No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MANTENIMIENTO NO PROGRAMA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957793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SH007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2-Mar-19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08:50:16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01:43:56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Det.Equi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 Equipo No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MANTENIMIENTO NO PROGRAMA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71693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SH007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1-Jun-19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22:02:21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00:02:58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Det.Equi</a:t>
                      </a:r>
                      <a:endParaRPr lang="en-US" sz="10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 Equipo No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MANTENIMIENTO NO PROGRAMA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637093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SH007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22-Jun-19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13:58:55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00:12:34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Det.Equi</a:t>
                      </a:r>
                      <a:endParaRPr lang="en-US" sz="10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 Equipo No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MANTENIMIENTO NO PROGRAMA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079412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SH008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22-Ene-19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19:00:00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00:24:41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Det.Equi</a:t>
                      </a:r>
                      <a:endParaRPr lang="en-US" sz="10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 Equipo No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MANTENIMIENTO NO PROGRAMA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211121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SH008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1-May-19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18:53:12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02:11:25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Det.Equi</a:t>
                      </a:r>
                      <a:endParaRPr lang="en-US" sz="10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 Equipo No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MANTENIMIENTO NO PROGRAMA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373418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SH008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7-May-19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05:05:52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03:55:09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Det.Equi</a:t>
                      </a:r>
                      <a:endParaRPr lang="en-US" sz="10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 Equipo No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MANTENIMIENTO NO PROGRAMA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859923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SH008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21-Jul-19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09:08:51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00:32:40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Det.Equi</a:t>
                      </a:r>
                      <a:endParaRPr lang="en-US" sz="10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 Equipo No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MANTENIMIENTO NO PROGRAMA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239856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SH008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21-Jul-19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09:42:50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00:41:33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Det.Equi</a:t>
                      </a:r>
                      <a:endParaRPr lang="en-US" sz="10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 Equipo No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MANTENIMIENTO NO PROGRAMA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735812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SH009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29-Ene-19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18:32:14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01:58:43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Det.Equi</a:t>
                      </a:r>
                      <a:endParaRPr lang="en-US" sz="10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 Equipo No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MANTENIMIENTO NO PROGRAMA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348542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SH009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17-Jun-19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22:13:52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00:20:11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Det.Equi</a:t>
                      </a:r>
                      <a:endParaRPr lang="en-US" sz="10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 Equipo No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MANTENIMIENTO NO PROGRAMA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949498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SH009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14-Jul-19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03:54:39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01:50:24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Det.Equi</a:t>
                      </a:r>
                      <a:endParaRPr lang="en-US" sz="10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 Equipo No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MANTENIMIENTO NO PROGRAMA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627084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SH009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15-Jul-19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19:02:55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01:17:17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Det.Equi</a:t>
                      </a:r>
                      <a:endParaRPr lang="en-US" sz="10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 Equipo No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MANTENIMIENTO NO PROGRAMA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711022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SH010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11-Ago-19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10:41:14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00:10:17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Det.Equi</a:t>
                      </a:r>
                      <a:endParaRPr lang="en-US" sz="10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Det. Equipo No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MANTENIMIENTO NO PROGRAMA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886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7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31800" y="1098580"/>
            <a:ext cx="7340603" cy="724376"/>
          </a:xfrm>
        </p:spPr>
        <p:txBody>
          <a:bodyPr/>
          <a:lstStyle/>
          <a:p>
            <a:r>
              <a:rPr lang="es-MX" sz="3000" b="1" dirty="0">
                <a:solidFill>
                  <a:srgbClr val="292F60"/>
                </a:solidFill>
                <a:latin typeface="Century Gothic" panose="020B0502020202020204" pitchFamily="34" charset="0"/>
              </a:rPr>
              <a:t>PASO3: ORDENAR FALLAS VS TIEMPOS</a:t>
            </a:r>
            <a:endParaRPr lang="en-US" sz="3000" b="1" dirty="0">
              <a:solidFill>
                <a:srgbClr val="292F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938030"/>
              </p:ext>
            </p:extLst>
          </p:nvPr>
        </p:nvGraphicFramePr>
        <p:xfrm>
          <a:off x="3027673" y="2037531"/>
          <a:ext cx="3088653" cy="3200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353">
                  <a:extLst>
                    <a:ext uri="{9D8B030D-6E8A-4147-A177-3AD203B41FA5}">
                      <a16:colId xmlns:a16="http://schemas.microsoft.com/office/drawing/2014/main" val="3724201960"/>
                    </a:ext>
                  </a:extLst>
                </a:gridCol>
                <a:gridCol w="678825">
                  <a:extLst>
                    <a:ext uri="{9D8B030D-6E8A-4147-A177-3AD203B41FA5}">
                      <a16:colId xmlns:a16="http://schemas.microsoft.com/office/drawing/2014/main" val="1380997568"/>
                    </a:ext>
                  </a:extLst>
                </a:gridCol>
                <a:gridCol w="678825">
                  <a:extLst>
                    <a:ext uri="{9D8B030D-6E8A-4147-A177-3AD203B41FA5}">
                      <a16:colId xmlns:a16="http://schemas.microsoft.com/office/drawing/2014/main" val="2074767404"/>
                    </a:ext>
                  </a:extLst>
                </a:gridCol>
                <a:gridCol w="678825">
                  <a:extLst>
                    <a:ext uri="{9D8B030D-6E8A-4147-A177-3AD203B41FA5}">
                      <a16:colId xmlns:a16="http://schemas.microsoft.com/office/drawing/2014/main" val="38661576"/>
                    </a:ext>
                  </a:extLst>
                </a:gridCol>
                <a:gridCol w="678825">
                  <a:extLst>
                    <a:ext uri="{9D8B030D-6E8A-4147-A177-3AD203B41FA5}">
                      <a16:colId xmlns:a16="http://schemas.microsoft.com/office/drawing/2014/main" val="2758348444"/>
                    </a:ext>
                  </a:extLst>
                </a:gridCol>
              </a:tblGrid>
              <a:tr h="168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71806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2599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2944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905159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2828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4255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7521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5428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324502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2851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5266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7521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5704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872638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5151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6807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14237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6647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556357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5150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8210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17480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7797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7762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5173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8601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17480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7912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21225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5380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9245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17641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15731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366434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5380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13730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20608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18376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068917"/>
                  </a:ext>
                </a:extLst>
              </a:tr>
              <a:tr h="162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5656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16720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20607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18376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969464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6231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24287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23343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18675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669348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6300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24700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23366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22194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149568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6392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24953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23504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22493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586046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10854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24999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24608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22723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536879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13016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25045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27045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26334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067221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13384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26011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27068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27714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930515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13384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26011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27090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567126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17937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26011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27688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383969"/>
                  </a:ext>
                </a:extLst>
              </a:tr>
              <a:tr h="168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19915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26930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27711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637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9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1178545"/>
            <a:ext cx="8323118" cy="871538"/>
          </a:xfrm>
        </p:spPr>
        <p:txBody>
          <a:bodyPr anchor="ctr"/>
          <a:lstStyle/>
          <a:p>
            <a:r>
              <a:rPr lang="es-MX" sz="2400" dirty="0">
                <a:solidFill>
                  <a:srgbClr val="292F60"/>
                </a:solidFill>
                <a:latin typeface="Century Gothic" panose="020B0502020202020204" pitchFamily="34" charset="0"/>
              </a:rPr>
              <a:t>PASO 4: Cálculo de los parámetros usando el programa de cálculo y cálculo de los costos por falla:</a:t>
            </a:r>
            <a:endParaRPr lang="en-US" sz="2400" dirty="0">
              <a:solidFill>
                <a:srgbClr val="292F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789137"/>
              </p:ext>
            </p:extLst>
          </p:nvPr>
        </p:nvGraphicFramePr>
        <p:xfrm>
          <a:off x="1082141" y="2287775"/>
          <a:ext cx="1696534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797">
                  <a:extLst>
                    <a:ext uri="{9D8B030D-6E8A-4147-A177-3AD203B41FA5}">
                      <a16:colId xmlns:a16="http://schemas.microsoft.com/office/drawing/2014/main" val="768228300"/>
                    </a:ext>
                  </a:extLst>
                </a:gridCol>
                <a:gridCol w="1215737">
                  <a:extLst>
                    <a:ext uri="{9D8B030D-6E8A-4147-A177-3AD203B41FA5}">
                      <a16:colId xmlns:a16="http://schemas.microsoft.com/office/drawing/2014/main" val="640976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Β</a:t>
                      </a:r>
                      <a:endParaRPr lang="el-G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2F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1.21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20006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λ</a:t>
                      </a:r>
                      <a:endParaRPr lang="el-G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2F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8.1761E-05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948073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95153"/>
              </p:ext>
            </p:extLst>
          </p:nvPr>
        </p:nvGraphicFramePr>
        <p:xfrm>
          <a:off x="5291594" y="2236167"/>
          <a:ext cx="3013366" cy="347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6683">
                  <a:extLst>
                    <a:ext uri="{9D8B030D-6E8A-4147-A177-3AD203B41FA5}">
                      <a16:colId xmlns:a16="http://schemas.microsoft.com/office/drawing/2014/main" val="1706797236"/>
                    </a:ext>
                  </a:extLst>
                </a:gridCol>
                <a:gridCol w="1506683">
                  <a:extLst>
                    <a:ext uri="{9D8B030D-6E8A-4147-A177-3AD203B41FA5}">
                      <a16:colId xmlns:a16="http://schemas.microsoft.com/office/drawing/2014/main" val="4237469665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Costo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overhaul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F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$            29,000.0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35594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236055"/>
                  </a:ext>
                </a:extLst>
              </a:tr>
              <a:tr h="2057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Tiempo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para </a:t>
                      </a:r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reparar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hr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F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67774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TTR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3.19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11872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74286"/>
                  </a:ext>
                </a:extLst>
              </a:tr>
              <a:tr h="2057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Costo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por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falla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usd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/</a:t>
                      </a:r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hr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F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20879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Cf usd/hr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2798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637468"/>
                  </a:ext>
                </a:extLst>
              </a:tr>
              <a:tr h="2057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Costo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por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consecuencia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usd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/</a:t>
                      </a:r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hr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F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6771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CC usd/hr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$          14,121.00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1654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920043"/>
                  </a:ext>
                </a:extLst>
              </a:tr>
              <a:tr h="2057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Cost total </a:t>
                      </a:r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por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falla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USD/f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F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29567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Cr/f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$                957.00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84116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Cc/f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$          45,045.99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72212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 total/f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$          46,002.99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08288"/>
                  </a:ext>
                </a:extLst>
              </a:tr>
            </a:tbl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335816"/>
              </p:ext>
            </p:extLst>
          </p:nvPr>
        </p:nvGraphicFramePr>
        <p:xfrm>
          <a:off x="627757" y="2952187"/>
          <a:ext cx="4301836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1431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1009000"/>
            <a:ext cx="8323118" cy="871538"/>
          </a:xfrm>
        </p:spPr>
        <p:txBody>
          <a:bodyPr anchor="ctr"/>
          <a:lstStyle/>
          <a:p>
            <a:r>
              <a:rPr lang="es-MX" sz="3000" dirty="0">
                <a:solidFill>
                  <a:srgbClr val="292F60"/>
                </a:solidFill>
                <a:latin typeface="Century Gothic"/>
              </a:rPr>
              <a:t>Cálculo del tiempo óptimo de </a:t>
            </a:r>
            <a:r>
              <a:rPr lang="es-MX" sz="3000" dirty="0" err="1">
                <a:solidFill>
                  <a:srgbClr val="292F60"/>
                </a:solidFill>
                <a:latin typeface="Century Gothic"/>
              </a:rPr>
              <a:t>overhaul</a:t>
            </a:r>
            <a:endParaRPr lang="en-US" sz="3000" dirty="0">
              <a:solidFill>
                <a:srgbClr val="292F60"/>
              </a:solidFill>
              <a:latin typeface="Century Gothic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841623"/>
              </p:ext>
            </p:extLst>
          </p:nvPr>
        </p:nvGraphicFramePr>
        <p:xfrm>
          <a:off x="238947" y="1922105"/>
          <a:ext cx="4262713" cy="333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299236"/>
              </p:ext>
            </p:extLst>
          </p:nvPr>
        </p:nvGraphicFramePr>
        <p:xfrm>
          <a:off x="4816546" y="1922105"/>
          <a:ext cx="4262713" cy="333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D21A0F3-2D17-4D84-958D-61D196EED0C9}"/>
              </a:ext>
            </a:extLst>
          </p:cNvPr>
          <p:cNvSpPr txBox="1"/>
          <p:nvPr/>
        </p:nvSpPr>
        <p:spPr>
          <a:xfrm>
            <a:off x="2077370" y="5252105"/>
            <a:ext cx="547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Horas</a:t>
            </a:r>
            <a:endParaRPr lang="es-PE" sz="1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2CFACE-EAF9-4E26-9BF1-E769F93FD9AF}"/>
              </a:ext>
            </a:extLst>
          </p:cNvPr>
          <p:cNvSpPr txBox="1"/>
          <p:nvPr/>
        </p:nvSpPr>
        <p:spPr>
          <a:xfrm rot="16200000">
            <a:off x="-185680" y="3290499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USD/</a:t>
            </a:r>
            <a:r>
              <a:rPr lang="es-MX" sz="1200" dirty="0" err="1"/>
              <a:t>hr</a:t>
            </a:r>
            <a:endParaRPr lang="es-PE" sz="1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BA2E2A-4077-4C1A-93D6-19391BAEE0C3}"/>
              </a:ext>
            </a:extLst>
          </p:cNvPr>
          <p:cNvSpPr txBox="1"/>
          <p:nvPr/>
        </p:nvSpPr>
        <p:spPr>
          <a:xfrm>
            <a:off x="6638721" y="5252105"/>
            <a:ext cx="547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Horas</a:t>
            </a:r>
            <a:endParaRPr lang="es-PE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552FD1-8C83-45D2-A6C1-C6593B9F5827}"/>
              </a:ext>
            </a:extLst>
          </p:cNvPr>
          <p:cNvSpPr txBox="1"/>
          <p:nvPr/>
        </p:nvSpPr>
        <p:spPr>
          <a:xfrm rot="16200000">
            <a:off x="4375671" y="3290499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USD/</a:t>
            </a:r>
            <a:r>
              <a:rPr lang="es-MX" sz="1200" dirty="0" err="1"/>
              <a:t>hr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21753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P spid="3" grpId="0"/>
      <p:bldP spid="6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1009000"/>
            <a:ext cx="8323118" cy="871538"/>
          </a:xfrm>
        </p:spPr>
        <p:txBody>
          <a:bodyPr anchor="ctr"/>
          <a:lstStyle/>
          <a:p>
            <a:r>
              <a:rPr lang="es-MX" sz="3000" dirty="0">
                <a:solidFill>
                  <a:srgbClr val="000080"/>
                </a:solidFill>
                <a:latin typeface="Century Gothic"/>
              </a:rPr>
              <a:t>Cálculo del tiempo óptimo de </a:t>
            </a:r>
            <a:r>
              <a:rPr lang="es-MX" sz="3000" dirty="0" err="1">
                <a:solidFill>
                  <a:srgbClr val="000080"/>
                </a:solidFill>
                <a:latin typeface="Century Gothic"/>
              </a:rPr>
              <a:t>overhaul</a:t>
            </a:r>
            <a:endParaRPr lang="en-US" sz="3000" dirty="0">
              <a:solidFill>
                <a:srgbClr val="000080"/>
              </a:solidFill>
              <a:latin typeface="Century Gothic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259282"/>
              </p:ext>
            </p:extLst>
          </p:nvPr>
        </p:nvGraphicFramePr>
        <p:xfrm>
          <a:off x="4659103" y="1880537"/>
          <a:ext cx="4349816" cy="3331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160475"/>
              </p:ext>
            </p:extLst>
          </p:nvPr>
        </p:nvGraphicFramePr>
        <p:xfrm>
          <a:off x="222185" y="1880537"/>
          <a:ext cx="4262713" cy="3331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409132"/>
              </p:ext>
            </p:extLst>
          </p:nvPr>
        </p:nvGraphicFramePr>
        <p:xfrm>
          <a:off x="2190607" y="5486512"/>
          <a:ext cx="240349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1745">
                  <a:extLst>
                    <a:ext uri="{9D8B030D-6E8A-4147-A177-3AD203B41FA5}">
                      <a16:colId xmlns:a16="http://schemas.microsoft.com/office/drawing/2014/main" val="1329112551"/>
                    </a:ext>
                  </a:extLst>
                </a:gridCol>
                <a:gridCol w="1201745">
                  <a:extLst>
                    <a:ext uri="{9D8B030D-6E8A-4147-A177-3AD203B41FA5}">
                      <a16:colId xmlns:a16="http://schemas.microsoft.com/office/drawing/2014/main" val="1100773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Tiempo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optimo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 overhaul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F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6075.67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920457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29751"/>
              </p:ext>
            </p:extLst>
          </p:nvPr>
        </p:nvGraphicFramePr>
        <p:xfrm>
          <a:off x="4746206" y="5495693"/>
          <a:ext cx="2384930" cy="411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2465">
                  <a:extLst>
                    <a:ext uri="{9D8B030D-6E8A-4147-A177-3AD203B41FA5}">
                      <a16:colId xmlns:a16="http://schemas.microsoft.com/office/drawing/2014/main" val="1329112551"/>
                    </a:ext>
                  </a:extLst>
                </a:gridCol>
                <a:gridCol w="1192465">
                  <a:extLst>
                    <a:ext uri="{9D8B030D-6E8A-4147-A177-3AD203B41FA5}">
                      <a16:colId xmlns:a16="http://schemas.microsoft.com/office/drawing/2014/main" val="1100773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Costo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USD/HR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F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920457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827CAF4B-44AD-4972-8ECE-686133C76B5C}"/>
              </a:ext>
            </a:extLst>
          </p:cNvPr>
          <p:cNvSpPr txBox="1"/>
          <p:nvPr/>
        </p:nvSpPr>
        <p:spPr>
          <a:xfrm>
            <a:off x="2077370" y="5252105"/>
            <a:ext cx="547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Horas</a:t>
            </a:r>
            <a:endParaRPr lang="es-PE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2681AB-F085-4FA6-8601-F46D281E661F}"/>
              </a:ext>
            </a:extLst>
          </p:cNvPr>
          <p:cNvSpPr txBox="1"/>
          <p:nvPr/>
        </p:nvSpPr>
        <p:spPr>
          <a:xfrm rot="16200000">
            <a:off x="-185680" y="3290499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USD/</a:t>
            </a:r>
            <a:r>
              <a:rPr lang="es-MX" sz="1200" dirty="0" err="1"/>
              <a:t>hr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347603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1" grpId="0">
        <p:bldAsOne/>
      </p:bldGraphic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1009000"/>
            <a:ext cx="8323118" cy="871538"/>
          </a:xfrm>
        </p:spPr>
        <p:txBody>
          <a:bodyPr anchor="ctr"/>
          <a:lstStyle/>
          <a:p>
            <a:r>
              <a:rPr lang="es-MX" sz="3000" dirty="0">
                <a:solidFill>
                  <a:srgbClr val="000080"/>
                </a:solidFill>
                <a:latin typeface="Century Gothic"/>
              </a:rPr>
              <a:t>Cálculo del tiempo óptimo de </a:t>
            </a:r>
            <a:r>
              <a:rPr lang="es-MX" sz="3000" dirty="0" err="1">
                <a:solidFill>
                  <a:srgbClr val="000080"/>
                </a:solidFill>
                <a:latin typeface="Century Gothic"/>
              </a:rPr>
              <a:t>overhaul</a:t>
            </a:r>
            <a:endParaRPr lang="en-US" sz="3000" dirty="0">
              <a:solidFill>
                <a:srgbClr val="000080"/>
              </a:solidFill>
              <a:latin typeface="Century Gothic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579435"/>
              </p:ext>
            </p:extLst>
          </p:nvPr>
        </p:nvGraphicFramePr>
        <p:xfrm>
          <a:off x="266591" y="1778757"/>
          <a:ext cx="4349816" cy="3331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93942"/>
              </p:ext>
            </p:extLst>
          </p:nvPr>
        </p:nvGraphicFramePr>
        <p:xfrm>
          <a:off x="5702357" y="1977452"/>
          <a:ext cx="240349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1745">
                  <a:extLst>
                    <a:ext uri="{9D8B030D-6E8A-4147-A177-3AD203B41FA5}">
                      <a16:colId xmlns:a16="http://schemas.microsoft.com/office/drawing/2014/main" val="1329112551"/>
                    </a:ext>
                  </a:extLst>
                </a:gridCol>
                <a:gridCol w="1201745">
                  <a:extLst>
                    <a:ext uri="{9D8B030D-6E8A-4147-A177-3AD203B41FA5}">
                      <a16:colId xmlns:a16="http://schemas.microsoft.com/office/drawing/2014/main" val="1100773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Tiempo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optimo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 overhaul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F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6075.67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920457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C8D1F59-D640-4AD6-8D8E-0944C74EE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322647"/>
              </p:ext>
            </p:extLst>
          </p:nvPr>
        </p:nvGraphicFramePr>
        <p:xfrm>
          <a:off x="4729195" y="2758115"/>
          <a:ext cx="4349815" cy="169968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62171">
                  <a:extLst>
                    <a:ext uri="{9D8B030D-6E8A-4147-A177-3AD203B41FA5}">
                      <a16:colId xmlns:a16="http://schemas.microsoft.com/office/drawing/2014/main" val="3981189144"/>
                    </a:ext>
                  </a:extLst>
                </a:gridCol>
                <a:gridCol w="1138569">
                  <a:extLst>
                    <a:ext uri="{9D8B030D-6E8A-4147-A177-3AD203B41FA5}">
                      <a16:colId xmlns:a16="http://schemas.microsoft.com/office/drawing/2014/main" val="1698127448"/>
                    </a:ext>
                  </a:extLst>
                </a:gridCol>
                <a:gridCol w="962171">
                  <a:extLst>
                    <a:ext uri="{9D8B030D-6E8A-4147-A177-3AD203B41FA5}">
                      <a16:colId xmlns:a16="http://schemas.microsoft.com/office/drawing/2014/main" val="1741982905"/>
                    </a:ext>
                  </a:extLst>
                </a:gridCol>
                <a:gridCol w="1286904">
                  <a:extLst>
                    <a:ext uri="{9D8B030D-6E8A-4147-A177-3AD203B41FA5}">
                      <a16:colId xmlns:a16="http://schemas.microsoft.com/office/drawing/2014/main" val="1848950855"/>
                    </a:ext>
                  </a:extLst>
                </a:gridCol>
              </a:tblGrid>
              <a:tr h="29994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Sistema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Tiempo actual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Tiempo OH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Vida remanente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049985"/>
                  </a:ext>
                </a:extLst>
              </a:tr>
              <a:tr h="499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S1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19915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>
                          <a:effectLst/>
                        </a:rPr>
                        <a:t>6075.67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-13839.33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954852"/>
                  </a:ext>
                </a:extLst>
              </a:tr>
              <a:tr h="2999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S2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26930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</a:rPr>
                        <a:t>6075.67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-20854.33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869271"/>
                  </a:ext>
                </a:extLst>
              </a:tr>
              <a:tr h="2999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S3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27711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>
                          <a:effectLst/>
                        </a:rPr>
                        <a:t>6075.67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-21635.33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49263"/>
                  </a:ext>
                </a:extLst>
              </a:tr>
              <a:tr h="2999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S4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27714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</a:rPr>
                        <a:t>6075.67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-21638.33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298890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95A94F7-07DB-440D-B2B1-5C28EF935A3B}"/>
              </a:ext>
            </a:extLst>
          </p:cNvPr>
          <p:cNvSpPr txBox="1"/>
          <p:nvPr/>
        </p:nvSpPr>
        <p:spPr>
          <a:xfrm>
            <a:off x="5137825" y="4981438"/>
            <a:ext cx="3532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Se debe realizar el </a:t>
            </a:r>
            <a:r>
              <a:rPr lang="es-MX" sz="2000" dirty="0" err="1"/>
              <a:t>overhaul</a:t>
            </a:r>
            <a:r>
              <a:rPr lang="es-MX" sz="2000" dirty="0"/>
              <a:t> a la brevedad posible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82578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C3A4AC8-0EB8-33C5-EA6B-6874D1A582C6}"/>
              </a:ext>
            </a:extLst>
          </p:cNvPr>
          <p:cNvSpPr txBox="1"/>
          <p:nvPr/>
        </p:nvSpPr>
        <p:spPr>
          <a:xfrm>
            <a:off x="1466850" y="2147880"/>
            <a:ext cx="6210300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50" b="1">
                <a:solidFill>
                  <a:schemeClr val="bg1"/>
                </a:solidFill>
                <a:latin typeface="Century Gothic" panose="020B0502020202020204" pitchFamily="34" charset="0"/>
              </a:rPr>
              <a:t>NO NOS ENFOQUEMOS EN EL RESULTADO SINO EN EL PORQUE DEL RESULTADO</a:t>
            </a:r>
          </a:p>
        </p:txBody>
      </p:sp>
      <p:pic>
        <p:nvPicPr>
          <p:cNvPr id="4" name="Imagen 11">
            <a:extLst>
              <a:ext uri="{FF2B5EF4-FFF2-40B4-BE49-F238E27FC236}">
                <a16:creationId xmlns:a16="http://schemas.microsoft.com/office/drawing/2014/main" id="{D6C273B9-3FF0-F150-0704-BC9F38D74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5277" y="316496"/>
            <a:ext cx="799264" cy="5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34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3"/>
          <p:cNvSpPr>
            <a:spLocks noGrp="1"/>
          </p:cNvSpPr>
          <p:nvPr>
            <p:ph type="body" sz="half" idx="2"/>
          </p:nvPr>
        </p:nvSpPr>
        <p:spPr>
          <a:xfrm>
            <a:off x="431802" y="5003770"/>
            <a:ext cx="7856113" cy="444564"/>
          </a:xfrm>
        </p:spPr>
        <p:txBody>
          <a:bodyPr anchor="ctr">
            <a:normAutofit/>
          </a:bodyPr>
          <a:lstStyle/>
          <a:p>
            <a:r>
              <a:rPr lang="es-MX" sz="1800" dirty="0"/>
              <a:t>           1. Desgaste 2. Personal 3. Gestión</a:t>
            </a:r>
            <a:endParaRPr lang="en-US" sz="1800" dirty="0"/>
          </a:p>
        </p:txBody>
      </p:sp>
      <p:pic>
        <p:nvPicPr>
          <p:cNvPr id="6" name="Marcador de posición de 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7" r="4684" b="11637"/>
          <a:stretch/>
        </p:blipFill>
        <p:spPr>
          <a:xfrm>
            <a:off x="431802" y="1674021"/>
            <a:ext cx="4389580" cy="1656266"/>
          </a:xfrm>
          <a:prstGeom prst="rect">
            <a:avLst/>
          </a:prstGeom>
        </p:spPr>
      </p:pic>
      <p:pic>
        <p:nvPicPr>
          <p:cNvPr id="7" name="Marcador de posición de 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1" b="18031"/>
          <a:stretch>
            <a:fillRect/>
          </a:stretch>
        </p:blipFill>
        <p:spPr>
          <a:xfrm>
            <a:off x="431802" y="3276416"/>
            <a:ext cx="4389580" cy="1375596"/>
          </a:xfrm>
          <a:prstGeom prst="rect">
            <a:avLst/>
          </a:prstGeom>
        </p:spPr>
      </p:pic>
      <p:pic>
        <p:nvPicPr>
          <p:cNvPr id="10" name="Marcador de posición de 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1" t="19392" r="30926" b="19392"/>
          <a:stretch/>
        </p:blipFill>
        <p:spPr>
          <a:xfrm>
            <a:off x="4826002" y="1700956"/>
            <a:ext cx="3886200" cy="2977991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592282" y="1802823"/>
            <a:ext cx="238991" cy="197427"/>
          </a:xfrm>
          <a:prstGeom prst="ellipse">
            <a:avLst/>
          </a:prstGeom>
          <a:solidFill>
            <a:srgbClr val="178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/>
              <a:t>1</a:t>
            </a:r>
            <a:endParaRPr lang="en-US" sz="1350" dirty="0"/>
          </a:p>
        </p:txBody>
      </p:sp>
      <p:sp>
        <p:nvSpPr>
          <p:cNvPr id="11" name="Elipse 10"/>
          <p:cNvSpPr/>
          <p:nvPr/>
        </p:nvSpPr>
        <p:spPr>
          <a:xfrm>
            <a:off x="550719" y="3360375"/>
            <a:ext cx="238991" cy="197427"/>
          </a:xfrm>
          <a:prstGeom prst="ellipse">
            <a:avLst/>
          </a:prstGeom>
          <a:solidFill>
            <a:srgbClr val="178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/>
              <a:t>2</a:t>
            </a:r>
            <a:endParaRPr lang="en-US" sz="1350"/>
          </a:p>
        </p:txBody>
      </p:sp>
      <p:sp>
        <p:nvSpPr>
          <p:cNvPr id="12" name="Elipse 11"/>
          <p:cNvSpPr/>
          <p:nvPr/>
        </p:nvSpPr>
        <p:spPr>
          <a:xfrm>
            <a:off x="4981862" y="1802823"/>
            <a:ext cx="238991" cy="197427"/>
          </a:xfrm>
          <a:prstGeom prst="ellipse">
            <a:avLst/>
          </a:prstGeom>
          <a:solidFill>
            <a:srgbClr val="178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/>
              <a:t>3</a:t>
            </a:r>
            <a:endParaRPr lang="en-US" sz="135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EF98F87-8111-44EF-AA01-83338DB99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8" y="868822"/>
            <a:ext cx="8323118" cy="871538"/>
          </a:xfrm>
        </p:spPr>
        <p:txBody>
          <a:bodyPr anchor="ctr"/>
          <a:lstStyle/>
          <a:p>
            <a:r>
              <a:rPr lang="es-MX" sz="3000" dirty="0">
                <a:solidFill>
                  <a:srgbClr val="000080"/>
                </a:solidFill>
                <a:latin typeface="Century Gothic"/>
              </a:rPr>
              <a:t>POSIBLES MOTIVOS DEL RESULTADO</a:t>
            </a:r>
            <a:endParaRPr lang="en-US" sz="3000" dirty="0">
              <a:solidFill>
                <a:srgbClr val="00008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638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5">
            <a:extLst>
              <a:ext uri="{FF2B5EF4-FFF2-40B4-BE49-F238E27FC236}">
                <a16:creationId xmlns:a16="http://schemas.microsoft.com/office/drawing/2014/main" id="{C9C53C86-0E63-4318-A6B0-EC11180C827E}"/>
              </a:ext>
            </a:extLst>
          </p:cNvPr>
          <p:cNvSpPr txBox="1">
            <a:spLocks/>
          </p:cNvSpPr>
          <p:nvPr/>
        </p:nvSpPr>
        <p:spPr>
          <a:xfrm>
            <a:off x="2653145" y="5466205"/>
            <a:ext cx="3837710" cy="592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Link para descarga de documentos: </a:t>
            </a:r>
          </a:p>
          <a:p>
            <a:pPr algn="ctr"/>
            <a:r>
              <a:rPr lang="pt-BR" dirty="0"/>
              <a:t>https://bit.ly/CMC_Chile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FC1764-F2EB-4048-A2BA-EDE1471D7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26" y="422058"/>
            <a:ext cx="5044147" cy="50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46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E6E6AA5-4389-F044-ACA5-D4804DB2BA2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36921" y="2533650"/>
            <a:ext cx="6670158" cy="1790700"/>
          </a:xfrm>
        </p:spPr>
        <p:txBody>
          <a:bodyPr anchor="ctr"/>
          <a:lstStyle/>
          <a:p>
            <a:pPr algn="ctr"/>
            <a:r>
              <a:rPr lang="es-ES_tradnl" sz="4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CONSIDERACIONES IMPORTANTES EN EL CÁLCULO DEL TIEMPO OPTIMO DE REEMPLAZO U OVERHAUL?</a:t>
            </a:r>
          </a:p>
        </p:txBody>
      </p:sp>
      <p:pic>
        <p:nvPicPr>
          <p:cNvPr id="3" name="Imagen 11">
            <a:extLst>
              <a:ext uri="{FF2B5EF4-FFF2-40B4-BE49-F238E27FC236}">
                <a16:creationId xmlns:a16="http://schemas.microsoft.com/office/drawing/2014/main" id="{13E29AB4-E6B3-37E3-26E9-462A82F4F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5277" y="316496"/>
            <a:ext cx="799264" cy="5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57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337BD25-4A6B-47D2-97A2-293D4E7B8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835" y="1025248"/>
            <a:ext cx="2802987" cy="871538"/>
          </a:xfrm>
        </p:spPr>
        <p:txBody>
          <a:bodyPr anchor="ctr"/>
          <a:lstStyle/>
          <a:p>
            <a:r>
              <a:rPr lang="es-MX" sz="3000" dirty="0">
                <a:solidFill>
                  <a:srgbClr val="292F60"/>
                </a:solidFill>
                <a:latin typeface="Century Gothic"/>
              </a:rPr>
              <a:t>Cuando </a:t>
            </a:r>
            <a:r>
              <a:rPr lang="el-GR" sz="3000" dirty="0">
                <a:solidFill>
                  <a:srgbClr val="292F60"/>
                </a:solidFill>
                <a:latin typeface="Century Gothic"/>
              </a:rPr>
              <a:t>β</a:t>
            </a:r>
            <a:r>
              <a:rPr lang="es-MX" sz="3000" dirty="0">
                <a:solidFill>
                  <a:srgbClr val="292F60"/>
                </a:solidFill>
                <a:latin typeface="Century Gothic"/>
              </a:rPr>
              <a:t> &lt;1</a:t>
            </a:r>
            <a:endParaRPr lang="en-US" sz="3000" dirty="0">
              <a:solidFill>
                <a:srgbClr val="292F60"/>
              </a:solidFill>
              <a:latin typeface="Century Gothic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A859FC9-1C65-4889-8F6A-7433E02B1DC9}"/>
              </a:ext>
            </a:extLst>
          </p:cNvPr>
          <p:cNvSpPr txBox="1">
            <a:spLocks/>
          </p:cNvSpPr>
          <p:nvPr/>
        </p:nvSpPr>
        <p:spPr>
          <a:xfrm>
            <a:off x="5405584" y="994932"/>
            <a:ext cx="2802987" cy="871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 Black" panose="02000604040000020004" pitchFamily="50" charset="0"/>
                <a:ea typeface="+mj-ea"/>
                <a:cs typeface="+mj-cs"/>
              </a:defRPr>
            </a:lvl1pPr>
          </a:lstStyle>
          <a:p>
            <a:r>
              <a:rPr lang="es-MX" sz="3000" dirty="0">
                <a:solidFill>
                  <a:srgbClr val="292F60"/>
                </a:solidFill>
                <a:latin typeface="Century Gothic"/>
              </a:rPr>
              <a:t>Cuando </a:t>
            </a:r>
            <a:r>
              <a:rPr lang="el-GR" sz="3000" dirty="0">
                <a:solidFill>
                  <a:srgbClr val="292F60"/>
                </a:solidFill>
                <a:latin typeface="Century Gothic"/>
              </a:rPr>
              <a:t>β</a:t>
            </a:r>
            <a:r>
              <a:rPr lang="es-MX" sz="3000" dirty="0">
                <a:solidFill>
                  <a:srgbClr val="292F60"/>
                </a:solidFill>
                <a:latin typeface="Century Gothic"/>
              </a:rPr>
              <a:t> =1</a:t>
            </a:r>
            <a:endParaRPr lang="en-US" sz="3000" dirty="0">
              <a:solidFill>
                <a:srgbClr val="292F60"/>
              </a:solidFill>
              <a:latin typeface="Century Gothic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9A3E197-5764-4399-87CC-927E178F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816" y="2111547"/>
            <a:ext cx="4200525" cy="31779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7FFFE5B-2BB8-44AB-A684-AD4E77D0A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59" y="2026481"/>
            <a:ext cx="4335341" cy="3370502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A62BD6CF-4FEE-4B97-B5E8-EDCAA2D952DB}"/>
              </a:ext>
            </a:extLst>
          </p:cNvPr>
          <p:cNvCxnSpPr>
            <a:cxnSpLocks/>
          </p:cNvCxnSpPr>
          <p:nvPr/>
        </p:nvCxnSpPr>
        <p:spPr>
          <a:xfrm flipH="1">
            <a:off x="1327638" y="3137095"/>
            <a:ext cx="430824" cy="59187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72CBEDD-4DCC-4E81-A367-96190E144F58}"/>
              </a:ext>
            </a:extLst>
          </p:cNvPr>
          <p:cNvCxnSpPr>
            <a:cxnSpLocks/>
          </p:cNvCxnSpPr>
          <p:nvPr/>
        </p:nvCxnSpPr>
        <p:spPr>
          <a:xfrm>
            <a:off x="3108960" y="3320488"/>
            <a:ext cx="548640" cy="70287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E1CE71D-3789-4D62-B018-8438D46092FB}"/>
              </a:ext>
            </a:extLst>
          </p:cNvPr>
          <p:cNvCxnSpPr>
            <a:cxnSpLocks/>
          </p:cNvCxnSpPr>
          <p:nvPr/>
        </p:nvCxnSpPr>
        <p:spPr>
          <a:xfrm flipH="1">
            <a:off x="5922498" y="3248097"/>
            <a:ext cx="430824" cy="59187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3436D4B3-64A5-4742-BA30-75ACC1F89CB6}"/>
              </a:ext>
            </a:extLst>
          </p:cNvPr>
          <p:cNvCxnSpPr>
            <a:cxnSpLocks/>
          </p:cNvCxnSpPr>
          <p:nvPr/>
        </p:nvCxnSpPr>
        <p:spPr>
          <a:xfrm>
            <a:off x="7542042" y="3137095"/>
            <a:ext cx="548640" cy="70287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C2428C9-578B-4815-B869-12E02AFE1261}"/>
              </a:ext>
            </a:extLst>
          </p:cNvPr>
          <p:cNvSpPr txBox="1"/>
          <p:nvPr/>
        </p:nvSpPr>
        <p:spPr>
          <a:xfrm>
            <a:off x="633047" y="5395266"/>
            <a:ext cx="313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Si </a:t>
            </a:r>
            <a:r>
              <a:rPr lang="el-GR" dirty="0"/>
              <a:t>β</a:t>
            </a:r>
            <a:r>
              <a:rPr lang="es-MX" dirty="0"/>
              <a:t> &lt; 1 =&gt; T*= Ɇ</a:t>
            </a:r>
            <a:endParaRPr lang="es-PE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4E594B2-4684-43D7-9240-04DA7324C731}"/>
              </a:ext>
            </a:extLst>
          </p:cNvPr>
          <p:cNvSpPr txBox="1"/>
          <p:nvPr/>
        </p:nvSpPr>
        <p:spPr>
          <a:xfrm>
            <a:off x="5238530" y="5392106"/>
            <a:ext cx="313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Si </a:t>
            </a:r>
            <a:r>
              <a:rPr lang="el-GR" dirty="0"/>
              <a:t>β</a:t>
            </a:r>
            <a:r>
              <a:rPr lang="es-MX" dirty="0"/>
              <a:t> = 1  =&gt; T*= Ɇ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408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A4BDAF2D-98D7-44AD-9CC3-6EB27B75F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927" y="1863540"/>
            <a:ext cx="4315414" cy="33705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F19DDEC-B774-40CC-89A7-93E9707F5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76" y="1863540"/>
            <a:ext cx="4315414" cy="33705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337BD25-4A6B-47D2-97A2-293D4E7B8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036122"/>
            <a:ext cx="4262509" cy="871538"/>
          </a:xfrm>
        </p:spPr>
        <p:txBody>
          <a:bodyPr anchor="ctr"/>
          <a:lstStyle/>
          <a:p>
            <a:r>
              <a:rPr lang="es-MX" sz="3000" dirty="0">
                <a:solidFill>
                  <a:srgbClr val="292F60"/>
                </a:solidFill>
                <a:latin typeface="Century Gothic"/>
              </a:rPr>
              <a:t>Cuando Cf es menor</a:t>
            </a:r>
            <a:endParaRPr lang="en-US" sz="3000" dirty="0">
              <a:solidFill>
                <a:srgbClr val="292F60"/>
              </a:solidFill>
              <a:latin typeface="Century Gothic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A62BD6CF-4FEE-4B97-B5E8-EDCAA2D952DB}"/>
              </a:ext>
            </a:extLst>
          </p:cNvPr>
          <p:cNvCxnSpPr>
            <a:cxnSpLocks/>
          </p:cNvCxnSpPr>
          <p:nvPr/>
        </p:nvCxnSpPr>
        <p:spPr>
          <a:xfrm flipH="1">
            <a:off x="1558800" y="3517111"/>
            <a:ext cx="430824" cy="59187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72CBEDD-4DCC-4E81-A367-96190E144F58}"/>
              </a:ext>
            </a:extLst>
          </p:cNvPr>
          <p:cNvCxnSpPr>
            <a:cxnSpLocks/>
          </p:cNvCxnSpPr>
          <p:nvPr/>
        </p:nvCxnSpPr>
        <p:spPr>
          <a:xfrm>
            <a:off x="3221501" y="3219415"/>
            <a:ext cx="548640" cy="70287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34F32B57-C9DD-418E-BE3B-7C9C9573D225}"/>
              </a:ext>
            </a:extLst>
          </p:cNvPr>
          <p:cNvSpPr txBox="1">
            <a:spLocks/>
          </p:cNvSpPr>
          <p:nvPr/>
        </p:nvSpPr>
        <p:spPr>
          <a:xfrm>
            <a:off x="4909624" y="1036122"/>
            <a:ext cx="4051495" cy="871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 Black" panose="02000604040000020004" pitchFamily="50" charset="0"/>
                <a:ea typeface="+mj-ea"/>
                <a:cs typeface="+mj-cs"/>
              </a:defRPr>
            </a:lvl1pPr>
          </a:lstStyle>
          <a:p>
            <a:r>
              <a:rPr lang="es-MX" sz="3000" dirty="0">
                <a:solidFill>
                  <a:srgbClr val="292F60"/>
                </a:solidFill>
                <a:latin typeface="Century Gothic"/>
              </a:rPr>
              <a:t>Cuando Cf es mayor</a:t>
            </a:r>
            <a:endParaRPr lang="en-US" sz="3000" dirty="0">
              <a:solidFill>
                <a:srgbClr val="292F60"/>
              </a:solidFill>
              <a:latin typeface="Century Gothic"/>
            </a:endParaRP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A4D82D4F-35BE-4110-B79F-4DD8DC40B4A4}"/>
              </a:ext>
            </a:extLst>
          </p:cNvPr>
          <p:cNvCxnSpPr>
            <a:cxnSpLocks/>
          </p:cNvCxnSpPr>
          <p:nvPr/>
        </p:nvCxnSpPr>
        <p:spPr>
          <a:xfrm flipH="1" flipV="1">
            <a:off x="5594034" y="3023090"/>
            <a:ext cx="921434" cy="48609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46124B8E-2CF7-4E35-BCE1-F0970253BB59}"/>
              </a:ext>
            </a:extLst>
          </p:cNvPr>
          <p:cNvCxnSpPr>
            <a:cxnSpLocks/>
          </p:cNvCxnSpPr>
          <p:nvPr/>
        </p:nvCxnSpPr>
        <p:spPr>
          <a:xfrm flipH="1">
            <a:off x="5594034" y="1863540"/>
            <a:ext cx="303041" cy="927039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4D5F59D-8445-462A-8A60-D7C48B2906A2}"/>
              </a:ext>
            </a:extLst>
          </p:cNvPr>
          <p:cNvSpPr txBox="1"/>
          <p:nvPr/>
        </p:nvSpPr>
        <p:spPr>
          <a:xfrm>
            <a:off x="633047" y="5395266"/>
            <a:ext cx="313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Para un Cf = 638 USD/falla  </a:t>
            </a:r>
          </a:p>
          <a:p>
            <a:pPr algn="ctr"/>
            <a:r>
              <a:rPr lang="es-MX" dirty="0"/>
              <a:t>=&gt; T*=209,870 </a:t>
            </a:r>
            <a:r>
              <a:rPr lang="es-MX" dirty="0" err="1"/>
              <a:t>hrs</a:t>
            </a:r>
            <a:endParaRPr lang="es-PE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82C58A4-FD24-480D-A88D-39D65A666AFC}"/>
              </a:ext>
            </a:extLst>
          </p:cNvPr>
          <p:cNvSpPr txBox="1"/>
          <p:nvPr/>
        </p:nvSpPr>
        <p:spPr>
          <a:xfrm>
            <a:off x="4909624" y="5395266"/>
            <a:ext cx="313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Para un Cf = 160,843 USD/falla  </a:t>
            </a:r>
          </a:p>
          <a:p>
            <a:pPr algn="ctr"/>
            <a:r>
              <a:rPr lang="es-MX" dirty="0"/>
              <a:t>=&gt; T*=2,155 </a:t>
            </a:r>
            <a:r>
              <a:rPr lang="es-MX" dirty="0" err="1"/>
              <a:t>hrs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3978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4E6E6AA5-4389-F044-ACA5-D4804DB2BA2D}"/>
              </a:ext>
            </a:extLst>
          </p:cNvPr>
          <p:cNvSpPr txBox="1">
            <a:spLocks/>
          </p:cNvSpPr>
          <p:nvPr/>
        </p:nvSpPr>
        <p:spPr>
          <a:xfrm>
            <a:off x="166255" y="2533650"/>
            <a:ext cx="8811491" cy="17907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 Black" panose="02000604040000020004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_tradnl" sz="4500" b="1">
                <a:solidFill>
                  <a:schemeClr val="bg1"/>
                </a:solidFill>
                <a:latin typeface="Century Gothic" panose="020B0502020202020204" pitchFamily="34" charset="0"/>
              </a:rPr>
              <a:t>¿QUÉ HACER SI EXISTE INCERTIDUMBRE?</a:t>
            </a:r>
          </a:p>
        </p:txBody>
      </p:sp>
      <p:pic>
        <p:nvPicPr>
          <p:cNvPr id="4" name="Imagen 11">
            <a:extLst>
              <a:ext uri="{FF2B5EF4-FFF2-40B4-BE49-F238E27FC236}">
                <a16:creationId xmlns:a16="http://schemas.microsoft.com/office/drawing/2014/main" id="{52B47D3E-DD1A-8A19-B987-70AC26718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5277" y="316496"/>
            <a:ext cx="799264" cy="5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74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808361"/>
              </p:ext>
            </p:extLst>
          </p:nvPr>
        </p:nvGraphicFramePr>
        <p:xfrm>
          <a:off x="369025" y="920931"/>
          <a:ext cx="8405949" cy="501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lecha derecha 4"/>
          <p:cNvSpPr/>
          <p:nvPr/>
        </p:nvSpPr>
        <p:spPr>
          <a:xfrm rot="19934536">
            <a:off x="1035529" y="4696243"/>
            <a:ext cx="446809" cy="446810"/>
          </a:xfrm>
          <a:prstGeom prst="rightArrow">
            <a:avLst/>
          </a:prstGeom>
          <a:solidFill>
            <a:srgbClr val="178C86"/>
          </a:solidFill>
          <a:ln>
            <a:solidFill>
              <a:srgbClr val="178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1982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54101" y="975933"/>
            <a:ext cx="7435797" cy="724376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292F60"/>
                </a:solidFill>
                <a:latin typeface="Century Gothic" panose="020B0502020202020204" pitchFamily="34" charset="0"/>
              </a:rPr>
              <a:t>Análisis de Incertidumbre por el método de </a:t>
            </a:r>
            <a:r>
              <a:rPr lang="es-MX" b="1" dirty="0" err="1">
                <a:solidFill>
                  <a:srgbClr val="292F60"/>
                </a:solidFill>
                <a:latin typeface="Century Gothic" panose="020B0502020202020204" pitchFamily="34" charset="0"/>
              </a:rPr>
              <a:t>Montercarlo</a:t>
            </a:r>
            <a:endParaRPr lang="en-US" b="1" dirty="0">
              <a:solidFill>
                <a:srgbClr val="292F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8F9A0D-E3D9-4083-8CFA-03A3ABFC2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55" y="2223480"/>
            <a:ext cx="5264687" cy="2966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87CB4A-06C5-4F16-B52D-01637B8F6FEA}"/>
              </a:ext>
            </a:extLst>
          </p:cNvPr>
          <p:cNvSpPr txBox="1"/>
          <p:nvPr/>
        </p:nvSpPr>
        <p:spPr>
          <a:xfrm>
            <a:off x="951074" y="5343928"/>
            <a:ext cx="7241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dirty="0">
                <a:latin typeface="Century Gothic" panose="020B0502020202020204" pitchFamily="34" charset="0"/>
              </a:rPr>
              <a:t>Herramienta que ayuda a entender y cuantificar los efectos del riesgo o incertidumbre</a:t>
            </a:r>
            <a:endParaRPr lang="en-US" sz="2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54101" y="975933"/>
            <a:ext cx="7435797" cy="724376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292F60"/>
                </a:solidFill>
                <a:latin typeface="Century Gothic" panose="020B0502020202020204" pitchFamily="34" charset="0"/>
              </a:rPr>
              <a:t>Análisis de Incertidumbre por el método de </a:t>
            </a:r>
            <a:r>
              <a:rPr lang="es-MX" b="1" dirty="0" err="1">
                <a:solidFill>
                  <a:srgbClr val="292F60"/>
                </a:solidFill>
                <a:latin typeface="Century Gothic" panose="020B0502020202020204" pitchFamily="34" charset="0"/>
              </a:rPr>
              <a:t>Montercarlo</a:t>
            </a:r>
            <a:endParaRPr lang="en-US" b="1" dirty="0">
              <a:solidFill>
                <a:srgbClr val="292F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E23ADA-D1ED-4545-81CD-4F8654090E45}"/>
              </a:ext>
            </a:extLst>
          </p:cNvPr>
          <p:cNvSpPr/>
          <p:nvPr/>
        </p:nvSpPr>
        <p:spPr>
          <a:xfrm>
            <a:off x="4085156" y="3295697"/>
            <a:ext cx="1266093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Modelo de cálculo (SIMULAR)</a:t>
            </a:r>
            <a:endParaRPr lang="es-PE" sz="1400" dirty="0">
              <a:latin typeface="Century Gothic" panose="020B0502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4C0B64B-F27F-4FFE-B1B3-D81A46131752}"/>
              </a:ext>
            </a:extLst>
          </p:cNvPr>
          <p:cNvSpPr/>
          <p:nvPr/>
        </p:nvSpPr>
        <p:spPr>
          <a:xfrm>
            <a:off x="1710664" y="3307104"/>
            <a:ext cx="1266093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Variable de entrada 2</a:t>
            </a:r>
            <a:endParaRPr lang="es-PE" sz="1400" dirty="0">
              <a:latin typeface="Century Gothic" panose="020B0502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A62E55D-0DC5-4411-A3C8-F9110D5E9D41}"/>
              </a:ext>
            </a:extLst>
          </p:cNvPr>
          <p:cNvSpPr/>
          <p:nvPr/>
        </p:nvSpPr>
        <p:spPr>
          <a:xfrm>
            <a:off x="1710664" y="2007451"/>
            <a:ext cx="1266093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Variable de entrada 1</a:t>
            </a:r>
            <a:endParaRPr lang="es-PE" sz="1400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D3232B4-97FE-4F41-A0B9-2D0F0D96FBD6}"/>
              </a:ext>
            </a:extLst>
          </p:cNvPr>
          <p:cNvSpPr/>
          <p:nvPr/>
        </p:nvSpPr>
        <p:spPr>
          <a:xfrm>
            <a:off x="1710665" y="4479735"/>
            <a:ext cx="1266093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Variable de entrada 3</a:t>
            </a:r>
            <a:endParaRPr lang="es-PE" sz="1400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F409A68-295C-48C1-AFCE-2DF21CBDB472}"/>
              </a:ext>
            </a:extLst>
          </p:cNvPr>
          <p:cNvSpPr txBox="1"/>
          <p:nvPr/>
        </p:nvSpPr>
        <p:spPr>
          <a:xfrm>
            <a:off x="309113" y="5653662"/>
            <a:ext cx="85257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dirty="0">
                <a:latin typeface="Century Gothic" panose="020B0502020202020204" pitchFamily="34" charset="0"/>
              </a:rPr>
              <a:t>Diagrama de modelo simple con simulación </a:t>
            </a:r>
            <a:r>
              <a:rPr lang="es-MX" sz="2100" dirty="0" err="1">
                <a:latin typeface="Century Gothic" panose="020B0502020202020204" pitchFamily="34" charset="0"/>
              </a:rPr>
              <a:t>montecarlo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325015D3-47D7-4528-8991-38E37CB7C4E7}"/>
              </a:ext>
            </a:extLst>
          </p:cNvPr>
          <p:cNvCxnSpPr>
            <a:stCxn id="8" idx="3"/>
            <a:endCxn id="6" idx="1"/>
          </p:cNvCxnSpPr>
          <p:nvPr/>
        </p:nvCxnSpPr>
        <p:spPr>
          <a:xfrm>
            <a:off x="2976757" y="2464651"/>
            <a:ext cx="1108399" cy="128824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82925049-9AF0-4AA4-9FAE-E01B16ED0536}"/>
              </a:ext>
            </a:extLst>
          </p:cNvPr>
          <p:cNvCxnSpPr>
            <a:stCxn id="7" idx="3"/>
            <a:endCxn id="6" idx="1"/>
          </p:cNvCxnSpPr>
          <p:nvPr/>
        </p:nvCxnSpPr>
        <p:spPr>
          <a:xfrm flipV="1">
            <a:off x="2976757" y="3752897"/>
            <a:ext cx="1108399" cy="1140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48B56A14-004A-4799-8BED-27CB3ABB296A}"/>
              </a:ext>
            </a:extLst>
          </p:cNvPr>
          <p:cNvCxnSpPr>
            <a:stCxn id="9" idx="3"/>
            <a:endCxn id="6" idx="1"/>
          </p:cNvCxnSpPr>
          <p:nvPr/>
        </p:nvCxnSpPr>
        <p:spPr>
          <a:xfrm flipV="1">
            <a:off x="2976758" y="3752897"/>
            <a:ext cx="1108398" cy="118403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F9F8D95D-0943-4C5B-8FAF-27CCCA5CFF5E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351249" y="3752897"/>
            <a:ext cx="815994" cy="1140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91B8CBF9-E2A0-4D65-B11E-FD43DD266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73" y="1875068"/>
            <a:ext cx="1019175" cy="119062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87C8A742-E5C2-4486-B59F-EFAD2F28D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23" y="3189098"/>
            <a:ext cx="1000125" cy="116205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717302A4-663F-4B5E-B21B-2A4A8ACA0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23" y="4351148"/>
            <a:ext cx="1000125" cy="1171575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13BCF7FD-E871-41AE-8392-E5A8D8BB1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243" y="2683474"/>
            <a:ext cx="2611746" cy="20012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6B5417BA-ED69-4F7D-800E-A7998ED3FF15}"/>
              </a:ext>
            </a:extLst>
          </p:cNvPr>
          <p:cNvSpPr/>
          <p:nvPr/>
        </p:nvSpPr>
        <p:spPr>
          <a:xfrm>
            <a:off x="6840069" y="4709445"/>
            <a:ext cx="1266093" cy="39285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Salida 1</a:t>
            </a:r>
            <a:endParaRPr lang="es-PE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2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4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92912" y="901816"/>
            <a:ext cx="8784151" cy="724376"/>
          </a:xfrm>
        </p:spPr>
        <p:txBody>
          <a:bodyPr/>
          <a:lstStyle/>
          <a:p>
            <a:r>
              <a:rPr lang="es-MX" b="1" dirty="0">
                <a:solidFill>
                  <a:srgbClr val="292F60"/>
                </a:solidFill>
                <a:latin typeface="Century Gothic" panose="020B0502020202020204" pitchFamily="34" charset="0"/>
              </a:rPr>
              <a:t>Análisis de Incertidumbre por el método de </a:t>
            </a:r>
            <a:r>
              <a:rPr lang="es-MX" b="1" dirty="0" err="1">
                <a:solidFill>
                  <a:srgbClr val="292F60"/>
                </a:solidFill>
                <a:latin typeface="Century Gothic" panose="020B0502020202020204" pitchFamily="34" charset="0"/>
              </a:rPr>
              <a:t>Montercarlo</a:t>
            </a:r>
            <a:r>
              <a:rPr lang="es-MX" b="1" dirty="0">
                <a:solidFill>
                  <a:srgbClr val="292F60"/>
                </a:solidFill>
                <a:latin typeface="Century Gothic" panose="020B0502020202020204" pitchFamily="34" charset="0"/>
              </a:rPr>
              <a:t> usando el programa SIMULAR</a:t>
            </a:r>
            <a:endParaRPr lang="en-US" b="1" dirty="0">
              <a:solidFill>
                <a:srgbClr val="292F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Marcador de contenido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79724675"/>
              </p:ext>
            </p:extLst>
          </p:nvPr>
        </p:nvGraphicFramePr>
        <p:xfrm>
          <a:off x="4688264" y="2041690"/>
          <a:ext cx="1696534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797">
                  <a:extLst>
                    <a:ext uri="{9D8B030D-6E8A-4147-A177-3AD203B41FA5}">
                      <a16:colId xmlns:a16="http://schemas.microsoft.com/office/drawing/2014/main" val="768228300"/>
                    </a:ext>
                  </a:extLst>
                </a:gridCol>
                <a:gridCol w="1215737">
                  <a:extLst>
                    <a:ext uri="{9D8B030D-6E8A-4147-A177-3AD203B41FA5}">
                      <a16:colId xmlns:a16="http://schemas.microsoft.com/office/drawing/2014/main" val="640976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  <a:latin typeface="+mn-lt"/>
                        </a:rPr>
                        <a:t>β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8C8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1.21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20006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  <a:latin typeface="+mn-lt"/>
                        </a:rPr>
                        <a:t>λ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8C8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8.1761E-05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94807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698447"/>
              </p:ext>
            </p:extLst>
          </p:nvPr>
        </p:nvGraphicFramePr>
        <p:xfrm>
          <a:off x="776475" y="2048928"/>
          <a:ext cx="3013366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6683">
                  <a:extLst>
                    <a:ext uri="{9D8B030D-6E8A-4147-A177-3AD203B41FA5}">
                      <a16:colId xmlns:a16="http://schemas.microsoft.com/office/drawing/2014/main" val="1706797236"/>
                    </a:ext>
                  </a:extLst>
                </a:gridCol>
                <a:gridCol w="1506683">
                  <a:extLst>
                    <a:ext uri="{9D8B030D-6E8A-4147-A177-3AD203B41FA5}">
                      <a16:colId xmlns:a16="http://schemas.microsoft.com/office/drawing/2014/main" val="4237469665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Costo overhaul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 $            29,000.0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35594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236055"/>
                  </a:ext>
                </a:extLst>
              </a:tr>
              <a:tr h="2057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Tiempo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para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reparar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hr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67774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Mín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91047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35373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Máx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73358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TTR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V.E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11872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74286"/>
                  </a:ext>
                </a:extLst>
              </a:tr>
              <a:tr h="2057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Costo por falla usd/hr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20879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Cf usd/hr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2798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637468"/>
                  </a:ext>
                </a:extLst>
              </a:tr>
              <a:tr h="2057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Costo por consecuencia usd/hr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6771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CC usd/hr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 $          14,121.00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1654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920043"/>
                  </a:ext>
                </a:extLst>
              </a:tr>
              <a:tr h="2057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Cost total por falla USD/f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29567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Cr/f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 Aleatorio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84116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Cc/f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 Aleatorio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72212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 total/f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Aleatorio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08288"/>
                  </a:ext>
                </a:extLst>
              </a:tr>
            </a:tbl>
          </a:graphicData>
        </a:graphic>
      </p:graphicFrame>
      <p:sp>
        <p:nvSpPr>
          <p:cNvPr id="2" name="Flecha derecha 1"/>
          <p:cNvSpPr/>
          <p:nvPr/>
        </p:nvSpPr>
        <p:spPr>
          <a:xfrm rot="10800000">
            <a:off x="4405745" y="2821131"/>
            <a:ext cx="358487" cy="363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uadroTexto 2"/>
          <p:cNvSpPr txBox="1"/>
          <p:nvPr/>
        </p:nvSpPr>
        <p:spPr>
          <a:xfrm>
            <a:off x="4802442" y="2765713"/>
            <a:ext cx="18609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dirty="0"/>
              <a:t>Variable de entrada</a:t>
            </a:r>
            <a:endParaRPr lang="en-US" sz="21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887" y="1936148"/>
            <a:ext cx="1838219" cy="2133647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>
            <a:off x="6577906" y="2821131"/>
            <a:ext cx="401022" cy="363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CuadroTexto 12"/>
          <p:cNvSpPr txBox="1"/>
          <p:nvPr/>
        </p:nvSpPr>
        <p:spPr>
          <a:xfrm>
            <a:off x="4405745" y="5310294"/>
            <a:ext cx="3497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i="1" dirty="0"/>
              <a:t>“Instalar programa Simular”</a:t>
            </a:r>
            <a:endParaRPr lang="en-US" sz="2100" i="1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047698"/>
              </p:ext>
            </p:extLst>
          </p:nvPr>
        </p:nvGraphicFramePr>
        <p:xfrm>
          <a:off x="4529328" y="3927113"/>
          <a:ext cx="240349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1745">
                  <a:extLst>
                    <a:ext uri="{9D8B030D-6E8A-4147-A177-3AD203B41FA5}">
                      <a16:colId xmlns:a16="http://schemas.microsoft.com/office/drawing/2014/main" val="1329112551"/>
                    </a:ext>
                  </a:extLst>
                </a:gridCol>
                <a:gridCol w="1201745">
                  <a:extLst>
                    <a:ext uri="{9D8B030D-6E8A-4147-A177-3AD203B41FA5}">
                      <a16:colId xmlns:a16="http://schemas.microsoft.com/office/drawing/2014/main" val="1100773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Tiempo</a:t>
                      </a: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err="1">
                          <a:effectLst/>
                        </a:rPr>
                        <a:t>óptimo</a:t>
                      </a:r>
                      <a:r>
                        <a:rPr lang="en-US" sz="1400" u="none" strike="noStrike" dirty="0">
                          <a:effectLst/>
                        </a:rPr>
                        <a:t> de overhaul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V.S Variable de Salida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920457"/>
                  </a:ext>
                </a:extLst>
              </a:tr>
            </a:tbl>
          </a:graphicData>
        </a:graphic>
      </p:graphicFrame>
      <p:sp>
        <p:nvSpPr>
          <p:cNvPr id="11" name="Flecha derecha 10"/>
          <p:cNvSpPr/>
          <p:nvPr/>
        </p:nvSpPr>
        <p:spPr>
          <a:xfrm rot="16200000">
            <a:off x="6116498" y="4479313"/>
            <a:ext cx="401022" cy="363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3247C05-2794-4151-AC89-7E3FCCB08EFF}"/>
              </a:ext>
            </a:extLst>
          </p:cNvPr>
          <p:cNvSpPr/>
          <p:nvPr/>
        </p:nvSpPr>
        <p:spPr>
          <a:xfrm>
            <a:off x="4167324" y="5725792"/>
            <a:ext cx="4299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http://www.simularsoft.com.ar/SimulAr1.htm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3D091EC-047D-4CB0-A519-59A7228F33AD}"/>
              </a:ext>
            </a:extLst>
          </p:cNvPr>
          <p:cNvSpPr/>
          <p:nvPr/>
        </p:nvSpPr>
        <p:spPr>
          <a:xfrm>
            <a:off x="270253" y="2255050"/>
            <a:ext cx="3991511" cy="16013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352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3" grpId="0"/>
      <p:bldP spid="11" grpId="0" animBg="1"/>
      <p:bldP spid="14" grpId="0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648" y="1924885"/>
            <a:ext cx="4796312" cy="385585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42309" y="5780744"/>
            <a:ext cx="4299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http://www.simularsoft.com.ar/SimulAr1.htm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018" y="3429000"/>
            <a:ext cx="2987964" cy="2174867"/>
          </a:xfrm>
          <a:prstGeom prst="rect">
            <a:avLst/>
          </a:prstGeom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B39D94B3-1B2E-4579-A185-F9904A17D758}"/>
              </a:ext>
            </a:extLst>
          </p:cNvPr>
          <p:cNvSpPr txBox="1">
            <a:spLocks/>
          </p:cNvSpPr>
          <p:nvPr/>
        </p:nvSpPr>
        <p:spPr>
          <a:xfrm>
            <a:off x="192912" y="901816"/>
            <a:ext cx="8784151" cy="72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 Black" panose="02000604040000020004" pitchFamily="50" charset="0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rgbClr val="292F60"/>
                </a:solidFill>
                <a:latin typeface="Century Gothic" panose="020B0502020202020204" pitchFamily="34" charset="0"/>
              </a:rPr>
              <a:t>Análisis de Incertidumbre por el método de </a:t>
            </a:r>
            <a:r>
              <a:rPr lang="es-MX" b="1" dirty="0" err="1">
                <a:solidFill>
                  <a:srgbClr val="292F60"/>
                </a:solidFill>
                <a:latin typeface="Century Gothic" panose="020B0502020202020204" pitchFamily="34" charset="0"/>
              </a:rPr>
              <a:t>Montercarlo</a:t>
            </a:r>
            <a:r>
              <a:rPr lang="es-MX" b="1" dirty="0">
                <a:solidFill>
                  <a:srgbClr val="292F60"/>
                </a:solidFill>
                <a:latin typeface="Century Gothic" panose="020B0502020202020204" pitchFamily="34" charset="0"/>
              </a:rPr>
              <a:t> usando el programa SIMULAR</a:t>
            </a:r>
            <a:endParaRPr lang="en-US" b="1" dirty="0">
              <a:solidFill>
                <a:srgbClr val="292F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7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82880" y="2149996"/>
            <a:ext cx="2795477" cy="1061829"/>
          </a:xfrm>
          <a:prstGeom prst="rect">
            <a:avLst/>
          </a:prstGeom>
          <a:noFill/>
          <a:ln>
            <a:solidFill>
              <a:srgbClr val="178C86"/>
            </a:solidFill>
          </a:ln>
        </p:spPr>
        <p:txBody>
          <a:bodyPr wrap="square" rtlCol="0">
            <a:spAutoFit/>
          </a:bodyPr>
          <a:lstStyle/>
          <a:p>
            <a:r>
              <a:rPr lang="es-MX" sz="21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Mín</a:t>
            </a:r>
            <a:r>
              <a:rPr lang="es-MX" sz="21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05%     4597,9 </a:t>
            </a:r>
            <a:r>
              <a:rPr lang="es-MX" sz="21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hr</a:t>
            </a:r>
            <a:endParaRPr lang="es-MX" sz="21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r>
              <a:rPr lang="es-MX" sz="21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Med</a:t>
            </a:r>
            <a:r>
              <a:rPr lang="es-MX" sz="21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50%     6203.2 </a:t>
            </a:r>
            <a:r>
              <a:rPr lang="es-MX" sz="21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hr</a:t>
            </a:r>
            <a:endParaRPr lang="es-MX" sz="21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r>
              <a:rPr lang="es-MX" sz="21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Máx. 95%   10323.7 </a:t>
            </a:r>
            <a:r>
              <a:rPr lang="es-MX" sz="21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hr</a:t>
            </a:r>
            <a:endParaRPr lang="en-US" sz="21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745165"/>
              </p:ext>
            </p:extLst>
          </p:nvPr>
        </p:nvGraphicFramePr>
        <p:xfrm>
          <a:off x="182880" y="3509791"/>
          <a:ext cx="240349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1745">
                  <a:extLst>
                    <a:ext uri="{9D8B030D-6E8A-4147-A177-3AD203B41FA5}">
                      <a16:colId xmlns:a16="http://schemas.microsoft.com/office/drawing/2014/main" val="1329112551"/>
                    </a:ext>
                  </a:extLst>
                </a:gridCol>
                <a:gridCol w="1201745">
                  <a:extLst>
                    <a:ext uri="{9D8B030D-6E8A-4147-A177-3AD203B41FA5}">
                      <a16:colId xmlns:a16="http://schemas.microsoft.com/office/drawing/2014/main" val="1100773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Tiempo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óptimo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 overhaul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F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V.S Variable de Salida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920457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61" y="1870146"/>
            <a:ext cx="5745459" cy="3706011"/>
          </a:xfrm>
          <a:prstGeom prst="rect">
            <a:avLst/>
          </a:prstGeom>
        </p:spPr>
      </p:pic>
      <p:sp>
        <p:nvSpPr>
          <p:cNvPr id="10" name="Título 4">
            <a:extLst>
              <a:ext uri="{FF2B5EF4-FFF2-40B4-BE49-F238E27FC236}">
                <a16:creationId xmlns:a16="http://schemas.microsoft.com/office/drawing/2014/main" id="{9370F185-F512-45F4-8CE7-822451787875}"/>
              </a:ext>
            </a:extLst>
          </p:cNvPr>
          <p:cNvSpPr txBox="1">
            <a:spLocks/>
          </p:cNvSpPr>
          <p:nvPr/>
        </p:nvSpPr>
        <p:spPr>
          <a:xfrm>
            <a:off x="192912" y="901816"/>
            <a:ext cx="8784151" cy="72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 Black" panose="02000604040000020004" pitchFamily="50" charset="0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rgbClr val="292F60"/>
                </a:solidFill>
                <a:latin typeface="Century Gothic" panose="020B0502020202020204" pitchFamily="34" charset="0"/>
              </a:rPr>
              <a:t>Análisis de Incertidumbre por el método de </a:t>
            </a:r>
            <a:r>
              <a:rPr lang="es-MX" b="1" dirty="0" err="1">
                <a:solidFill>
                  <a:srgbClr val="292F60"/>
                </a:solidFill>
                <a:latin typeface="Century Gothic" panose="020B0502020202020204" pitchFamily="34" charset="0"/>
              </a:rPr>
              <a:t>Montercarlo</a:t>
            </a:r>
            <a:r>
              <a:rPr lang="es-MX" b="1" dirty="0">
                <a:solidFill>
                  <a:srgbClr val="292F60"/>
                </a:solidFill>
                <a:latin typeface="Century Gothic" panose="020B0502020202020204" pitchFamily="34" charset="0"/>
              </a:rPr>
              <a:t> usando el programa SIMULAR</a:t>
            </a:r>
            <a:endParaRPr lang="en-US" b="1" dirty="0">
              <a:solidFill>
                <a:srgbClr val="292F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La industria europea del motor sufre los efectos de la guerra mientras la  de EE UU ni se inmuta | Compañías | Cinco Dí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9" y="1139883"/>
            <a:ext cx="8397785" cy="402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texto 5"/>
          <p:cNvSpPr txBox="1">
            <a:spLocks/>
          </p:cNvSpPr>
          <p:nvPr/>
        </p:nvSpPr>
        <p:spPr>
          <a:xfrm>
            <a:off x="314929" y="5627120"/>
            <a:ext cx="7387791" cy="4445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dirty="0"/>
              <a:t>Fuente1: </a:t>
            </a:r>
            <a:r>
              <a:rPr lang="es-MX" sz="1200" dirty="0">
                <a:hlinkClick r:id="rId4"/>
              </a:rPr>
              <a:t>https://es.statista.com/grafico/20910/impacto-del-codiv-19-en-los-envios-de-productos-tecnologicos/</a:t>
            </a:r>
            <a:r>
              <a:rPr lang="es-MX" sz="1200" dirty="0"/>
              <a:t> </a:t>
            </a:r>
          </a:p>
          <a:p>
            <a:r>
              <a:rPr lang="es-MX" sz="1200" dirty="0"/>
              <a:t>Fuente 2: </a:t>
            </a:r>
            <a:r>
              <a:rPr lang="es-MX" sz="1200" dirty="0">
                <a:hlinkClick r:id="rId5"/>
              </a:rPr>
              <a:t>https://cincodias.elpais.com/cincodias/2022/03/07/companias/1646675781_887623.html</a:t>
            </a:r>
            <a:r>
              <a:rPr lang="es-MX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5444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52586515-DD45-559F-3860-07C454F1FFC0}"/>
              </a:ext>
            </a:extLst>
          </p:cNvPr>
          <p:cNvSpPr txBox="1">
            <a:spLocks/>
          </p:cNvSpPr>
          <p:nvPr/>
        </p:nvSpPr>
        <p:spPr>
          <a:xfrm>
            <a:off x="253014" y="2290520"/>
            <a:ext cx="8742286" cy="3590925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800" dirty="0">
                <a:solidFill>
                  <a:schemeClr val="bg1"/>
                </a:solidFill>
                <a:latin typeface="Segoe UI Historic"/>
                <a:ea typeface="Segoe UI Historic"/>
                <a:cs typeface="Segoe UI Historic"/>
              </a:rPr>
              <a:t>Se recomienda realizar el </a:t>
            </a:r>
            <a:r>
              <a:rPr lang="es-PE" sz="1800" dirty="0" err="1">
                <a:solidFill>
                  <a:schemeClr val="bg1"/>
                </a:solidFill>
                <a:latin typeface="Segoe UI Historic"/>
                <a:ea typeface="Segoe UI Historic"/>
                <a:cs typeface="Segoe UI Historic"/>
              </a:rPr>
              <a:t>overhaul</a:t>
            </a:r>
            <a:r>
              <a:rPr lang="es-PE" sz="1800" dirty="0">
                <a:solidFill>
                  <a:schemeClr val="bg1"/>
                </a:solidFill>
                <a:latin typeface="Segoe UI Historic"/>
                <a:ea typeface="Segoe UI Historic"/>
                <a:cs typeface="Segoe UI Historic"/>
              </a:rPr>
              <a:t> al sistema </a:t>
            </a:r>
            <a:r>
              <a:rPr lang="es-PE" sz="1800" dirty="0" err="1">
                <a:solidFill>
                  <a:schemeClr val="bg1"/>
                </a:solidFill>
                <a:latin typeface="Segoe UI Historic"/>
                <a:ea typeface="Segoe UI Historic"/>
                <a:cs typeface="Segoe UI Historic"/>
              </a:rPr>
              <a:t>contraincendio</a:t>
            </a:r>
            <a:r>
              <a:rPr lang="es-PE" sz="1800" dirty="0">
                <a:solidFill>
                  <a:schemeClr val="bg1"/>
                </a:solidFill>
                <a:latin typeface="Segoe UI Historic"/>
                <a:ea typeface="Segoe UI Historic"/>
                <a:cs typeface="Segoe UI Historic"/>
              </a:rPr>
              <a:t> a la brevedad posible.</a:t>
            </a:r>
          </a:p>
          <a:p>
            <a:r>
              <a:rPr lang="es-PE" sz="1800" dirty="0">
                <a:solidFill>
                  <a:schemeClr val="bg1"/>
                </a:solidFill>
                <a:latin typeface="Segoe UI Historic"/>
                <a:ea typeface="Segoe UI Historic"/>
                <a:cs typeface="Segoe UI Historic"/>
              </a:rPr>
              <a:t>En caso de contar con incertidumbre en algún dato recolectado se deberá aplicar Montecarlo para disminuir los riesgos.</a:t>
            </a:r>
          </a:p>
          <a:p>
            <a:r>
              <a:rPr lang="es-PE" sz="1800" dirty="0">
                <a:solidFill>
                  <a:schemeClr val="bg1"/>
                </a:solidFill>
                <a:latin typeface="Segoe UI Historic"/>
                <a:ea typeface="Segoe UI Historic"/>
                <a:cs typeface="Segoe UI Historic"/>
              </a:rPr>
              <a:t>El análisis de  cambio </a:t>
            </a:r>
            <a:r>
              <a:rPr lang="es-PE" sz="1800" b="1" dirty="0">
                <a:solidFill>
                  <a:schemeClr val="bg1"/>
                </a:solidFill>
                <a:latin typeface="Segoe UI Historic"/>
                <a:ea typeface="Segoe UI Historic"/>
                <a:cs typeface="Segoe UI Historic"/>
              </a:rPr>
              <a:t>u</a:t>
            </a:r>
            <a:r>
              <a:rPr lang="es-PE" sz="1800" dirty="0">
                <a:solidFill>
                  <a:schemeClr val="bg1"/>
                </a:solidFill>
                <a:latin typeface="Segoe UI Historic"/>
                <a:ea typeface="Segoe UI Historic"/>
                <a:cs typeface="Segoe UI Historic"/>
              </a:rPr>
              <a:t> </a:t>
            </a:r>
            <a:r>
              <a:rPr lang="es-PE" sz="1800" dirty="0" err="1">
                <a:solidFill>
                  <a:schemeClr val="bg1"/>
                </a:solidFill>
                <a:latin typeface="Segoe UI Historic"/>
                <a:ea typeface="Segoe UI Historic"/>
                <a:cs typeface="Segoe UI Historic"/>
              </a:rPr>
              <a:t>overhaul</a:t>
            </a:r>
            <a:r>
              <a:rPr lang="es-PE" sz="1800" dirty="0">
                <a:solidFill>
                  <a:schemeClr val="bg1"/>
                </a:solidFill>
                <a:latin typeface="Segoe UI Historic"/>
                <a:ea typeface="Segoe UI Historic"/>
                <a:cs typeface="Segoe UI Historic"/>
              </a:rPr>
              <a:t> se realiza cuando no tenga sentido implementar una política de mantenimiento.</a:t>
            </a:r>
          </a:p>
          <a:p>
            <a:r>
              <a:rPr lang="es-PE" sz="1800" dirty="0">
                <a:solidFill>
                  <a:schemeClr val="bg1"/>
                </a:solidFill>
                <a:latin typeface="Segoe UI Historic"/>
                <a:ea typeface="Segoe UI Historic"/>
                <a:cs typeface="Segoe UI Historic"/>
              </a:rPr>
              <a:t>Se considera que las intervenciones preventivas son realizadas en intervalos específicos y constantes de tiempo.</a:t>
            </a:r>
          </a:p>
          <a:p>
            <a:r>
              <a:rPr lang="es-PE" sz="1800" dirty="0">
                <a:solidFill>
                  <a:schemeClr val="bg1"/>
                </a:solidFill>
                <a:latin typeface="Segoe UI Historic"/>
                <a:ea typeface="Segoe UI Historic"/>
                <a:cs typeface="Segoe UI Historic"/>
              </a:rPr>
              <a:t>Se considera que las intervenciones correctivas son más costosas que una intervención preventiva.</a:t>
            </a:r>
          </a:p>
          <a:p>
            <a:r>
              <a:rPr lang="es-MX" sz="1800" dirty="0">
                <a:solidFill>
                  <a:schemeClr val="bg1"/>
                </a:solidFill>
                <a:latin typeface="Segoe UI Historic"/>
                <a:ea typeface="Segoe UI Historic"/>
                <a:cs typeface="Segoe UI Historic"/>
              </a:rPr>
              <a:t>El análisis de reemplazo u </a:t>
            </a:r>
            <a:r>
              <a:rPr lang="es-MX" sz="1800" dirty="0" err="1">
                <a:solidFill>
                  <a:schemeClr val="bg1"/>
                </a:solidFill>
                <a:latin typeface="Segoe UI Historic"/>
                <a:ea typeface="Segoe UI Historic"/>
                <a:cs typeface="Segoe UI Historic"/>
              </a:rPr>
              <a:t>overhaul</a:t>
            </a:r>
            <a:r>
              <a:rPr lang="es-MX" sz="1800" dirty="0">
                <a:solidFill>
                  <a:schemeClr val="bg1"/>
                </a:solidFill>
                <a:latin typeface="Segoe UI Historic"/>
                <a:ea typeface="Segoe UI Historic"/>
                <a:cs typeface="Segoe UI Historic"/>
              </a:rPr>
              <a:t> se considera como un análisis técnico.</a:t>
            </a:r>
            <a:endParaRPr lang="en-US" sz="1800" dirty="0">
              <a:solidFill>
                <a:schemeClr val="bg1"/>
              </a:solidFill>
              <a:latin typeface="Segoe UI Historic"/>
              <a:ea typeface="Segoe UI Historic"/>
              <a:cs typeface="Segoe UI Historic"/>
            </a:endParaRPr>
          </a:p>
          <a:p>
            <a:endParaRPr lang="en-US" sz="1800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A405649-8DFE-E7BE-ACF1-9A6421F40253}"/>
              </a:ext>
            </a:extLst>
          </p:cNvPr>
          <p:cNvSpPr txBox="1">
            <a:spLocks/>
          </p:cNvSpPr>
          <p:nvPr/>
        </p:nvSpPr>
        <p:spPr>
          <a:xfrm>
            <a:off x="2013299" y="1226929"/>
            <a:ext cx="5117402" cy="724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4500">
                <a:solidFill>
                  <a:schemeClr val="bg1"/>
                </a:solidFill>
                <a:latin typeface="Century Gothic" panose="020B0502020202020204" pitchFamily="34" charset="0"/>
              </a:rPr>
              <a:t>CONCLUSIONES</a:t>
            </a:r>
          </a:p>
        </p:txBody>
      </p:sp>
      <p:pic>
        <p:nvPicPr>
          <p:cNvPr id="4" name="Imagen 11">
            <a:extLst>
              <a:ext uri="{FF2B5EF4-FFF2-40B4-BE49-F238E27FC236}">
                <a16:creationId xmlns:a16="http://schemas.microsoft.com/office/drawing/2014/main" id="{F02AC1C6-526E-0822-83C3-A029B6131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5277" y="316496"/>
            <a:ext cx="799264" cy="5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71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52586515-DD45-559F-3860-07C454F1FFC0}"/>
              </a:ext>
            </a:extLst>
          </p:cNvPr>
          <p:cNvSpPr txBox="1">
            <a:spLocks/>
          </p:cNvSpPr>
          <p:nvPr/>
        </p:nvSpPr>
        <p:spPr>
          <a:xfrm>
            <a:off x="401714" y="1951305"/>
            <a:ext cx="8742286" cy="3590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sz="1600" dirty="0">
                <a:solidFill>
                  <a:schemeClr val="bg1"/>
                </a:solidFill>
              </a:rPr>
              <a:t>CROW, Larry. </a:t>
            </a:r>
            <a:r>
              <a:rPr lang="es-ES" sz="1600" dirty="0" err="1">
                <a:solidFill>
                  <a:schemeClr val="bg1"/>
                </a:solidFill>
              </a:rPr>
              <a:t>Reliability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Analysis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for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Complex</a:t>
            </a:r>
            <a:r>
              <a:rPr lang="es-ES" sz="1600" dirty="0">
                <a:solidFill>
                  <a:schemeClr val="bg1"/>
                </a:solidFill>
              </a:rPr>
              <a:t>, </a:t>
            </a:r>
            <a:r>
              <a:rPr lang="es-ES" sz="1600" dirty="0" err="1">
                <a:solidFill>
                  <a:schemeClr val="bg1"/>
                </a:solidFill>
              </a:rPr>
              <a:t>Repairable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Systems</a:t>
            </a:r>
            <a:r>
              <a:rPr lang="es-ES" sz="1600" dirty="0">
                <a:solidFill>
                  <a:schemeClr val="bg1"/>
                </a:solidFill>
              </a:rPr>
              <a:t>. Maryland: [s.n.], 1975.</a:t>
            </a:r>
          </a:p>
          <a:p>
            <a:pPr lvl="0"/>
            <a:r>
              <a:rPr lang="es-ES" sz="1600" dirty="0">
                <a:solidFill>
                  <a:schemeClr val="bg1"/>
                </a:solidFill>
              </a:rPr>
              <a:t>Coetzee, Jasper. </a:t>
            </a:r>
            <a:r>
              <a:rPr lang="es-ES" sz="1600" dirty="0" err="1">
                <a:solidFill>
                  <a:schemeClr val="bg1"/>
                </a:solidFill>
              </a:rPr>
              <a:t>The</a:t>
            </a:r>
            <a:r>
              <a:rPr lang="es-ES" sz="1600" dirty="0">
                <a:solidFill>
                  <a:schemeClr val="bg1"/>
                </a:solidFill>
              </a:rPr>
              <a:t> Role </a:t>
            </a:r>
            <a:r>
              <a:rPr lang="es-ES" sz="1600" dirty="0" err="1">
                <a:solidFill>
                  <a:schemeClr val="bg1"/>
                </a:solidFill>
              </a:rPr>
              <a:t>of</a:t>
            </a:r>
            <a:r>
              <a:rPr lang="es-ES" sz="1600" dirty="0">
                <a:solidFill>
                  <a:schemeClr val="bg1"/>
                </a:solidFill>
              </a:rPr>
              <a:t> NHPP </a:t>
            </a:r>
            <a:r>
              <a:rPr lang="es-ES" sz="1600" dirty="0" err="1">
                <a:solidFill>
                  <a:schemeClr val="bg1"/>
                </a:solidFill>
              </a:rPr>
              <a:t>models</a:t>
            </a:r>
            <a:r>
              <a:rPr lang="es-ES" sz="1600" dirty="0">
                <a:solidFill>
                  <a:schemeClr val="bg1"/>
                </a:solidFill>
              </a:rPr>
              <a:t> in </a:t>
            </a:r>
            <a:r>
              <a:rPr lang="es-ES" sz="1600" dirty="0" err="1">
                <a:solidFill>
                  <a:schemeClr val="bg1"/>
                </a:solidFill>
              </a:rPr>
              <a:t>the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practical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analysis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of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maintenance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failure</a:t>
            </a:r>
            <a:r>
              <a:rPr lang="es-ES" sz="1600" dirty="0">
                <a:solidFill>
                  <a:schemeClr val="bg1"/>
                </a:solidFill>
              </a:rPr>
              <a:t> data. South </a:t>
            </a:r>
            <a:r>
              <a:rPr lang="es-ES" sz="1600" dirty="0" err="1">
                <a:solidFill>
                  <a:schemeClr val="bg1"/>
                </a:solidFill>
              </a:rPr>
              <a:t>Africa</a:t>
            </a:r>
            <a:r>
              <a:rPr lang="es-ES" sz="1600" dirty="0">
                <a:solidFill>
                  <a:schemeClr val="bg1"/>
                </a:solidFill>
              </a:rPr>
              <a:t>: </a:t>
            </a:r>
            <a:r>
              <a:rPr lang="es-ES" sz="1600" dirty="0" err="1">
                <a:solidFill>
                  <a:schemeClr val="bg1"/>
                </a:solidFill>
              </a:rPr>
              <a:t>University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of</a:t>
            </a:r>
            <a:r>
              <a:rPr lang="es-ES" sz="1600" dirty="0">
                <a:solidFill>
                  <a:schemeClr val="bg1"/>
                </a:solidFill>
              </a:rPr>
              <a:t> Pretoria, 1997.</a:t>
            </a:r>
          </a:p>
          <a:p>
            <a:pPr lvl="0"/>
            <a:r>
              <a:rPr lang="es-ES" sz="1600" dirty="0">
                <a:solidFill>
                  <a:schemeClr val="bg1"/>
                </a:solidFill>
              </a:rPr>
              <a:t>GONZALES, Vicente [et al]. Proceso de Poisson no homogéneo aplicado a la reparación en garantía de un producto. </a:t>
            </a:r>
            <a:r>
              <a:rPr lang="es-ES" sz="1600" i="1" dirty="0">
                <a:solidFill>
                  <a:schemeClr val="bg1"/>
                </a:solidFill>
              </a:rPr>
              <a:t>Revista Tecnológica Industrial, España: Universidad de Sevilla</a:t>
            </a:r>
            <a:r>
              <a:rPr lang="es-ES" sz="1600" dirty="0">
                <a:solidFill>
                  <a:schemeClr val="bg1"/>
                </a:solidFill>
              </a:rPr>
              <a:t>, (1):01-11, 2014.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JARDIN, Andrew y ALBERT, Tsang. Maintenance, Replacement and Reliability, Theory and Applications</a:t>
            </a:r>
            <a:r>
              <a:rPr lang="es-ES" sz="1600" dirty="0">
                <a:solidFill>
                  <a:schemeClr val="bg1"/>
                </a:solidFill>
              </a:rPr>
              <a:t>. E.U.A: CRC </a:t>
            </a:r>
            <a:r>
              <a:rPr lang="es-ES" sz="1600" dirty="0" err="1">
                <a:solidFill>
                  <a:schemeClr val="bg1"/>
                </a:solidFill>
              </a:rPr>
              <a:t>Press</a:t>
            </a:r>
            <a:r>
              <a:rPr lang="es-ES" sz="1600" dirty="0">
                <a:solidFill>
                  <a:schemeClr val="bg1"/>
                </a:solidFill>
              </a:rPr>
              <a:t>, 2006. </a:t>
            </a:r>
          </a:p>
          <a:p>
            <a:pPr lvl="0"/>
            <a:r>
              <a:rPr lang="es-MX" sz="1600" dirty="0">
                <a:solidFill>
                  <a:schemeClr val="bg1"/>
                </a:solidFill>
              </a:rPr>
              <a:t>CROW, Larry. </a:t>
            </a:r>
            <a:r>
              <a:rPr lang="en-US" sz="1600" dirty="0">
                <a:solidFill>
                  <a:schemeClr val="bg1"/>
                </a:solidFill>
              </a:rPr>
              <a:t>Methods for Reducing the Cost to Maintain a Fleet of Repairable Systems. E.U.A: Annual Reliability and Maintainability Symposium, 2003.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LOUIT, Darko “et al.”. Reliability Engineering &amp; System Safety, E.U.A: ELSEVIER, 2009.</a:t>
            </a:r>
          </a:p>
          <a:p>
            <a:r>
              <a:rPr lang="es-ES" sz="1600" dirty="0">
                <a:solidFill>
                  <a:schemeClr val="bg1"/>
                </a:solidFill>
              </a:rPr>
              <a:t>PASCUAL, Rodrigo. El Arte de Mantener</a:t>
            </a:r>
            <a:r>
              <a:rPr lang="es-ES" sz="1600" i="1" dirty="0">
                <a:solidFill>
                  <a:schemeClr val="bg1"/>
                </a:solidFill>
              </a:rPr>
              <a:t>. </a:t>
            </a:r>
            <a:r>
              <a:rPr lang="es-ES" sz="1600" dirty="0">
                <a:solidFill>
                  <a:schemeClr val="bg1"/>
                </a:solidFill>
              </a:rPr>
              <a:t>3.ª ed. Chile: Centro de Minería por la Universidad Católica de Chile, 2009.</a:t>
            </a:r>
          </a:p>
          <a:p>
            <a:r>
              <a:rPr lang="es-ES" sz="1600" dirty="0">
                <a:solidFill>
                  <a:schemeClr val="bg1"/>
                </a:solidFill>
              </a:rPr>
              <a:t>RIGDON, Steven. </a:t>
            </a:r>
            <a:r>
              <a:rPr lang="es-ES" sz="1600" dirty="0" err="1">
                <a:solidFill>
                  <a:schemeClr val="bg1"/>
                </a:solidFill>
              </a:rPr>
              <a:t>Statical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Methods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for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the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Reliability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of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Repairable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Systems</a:t>
            </a:r>
            <a:r>
              <a:rPr lang="es-ES" sz="1600" dirty="0">
                <a:solidFill>
                  <a:schemeClr val="bg1"/>
                </a:solidFill>
              </a:rPr>
              <a:t>. </a:t>
            </a:r>
            <a:r>
              <a:rPr lang="es-ES" sz="1600" dirty="0" err="1">
                <a:solidFill>
                  <a:schemeClr val="bg1"/>
                </a:solidFill>
              </a:rPr>
              <a:t>Canada:Willey</a:t>
            </a:r>
            <a:r>
              <a:rPr lang="es-ES" sz="1600" dirty="0">
                <a:solidFill>
                  <a:schemeClr val="bg1"/>
                </a:solidFill>
              </a:rPr>
              <a:t>, 2000. </a:t>
            </a:r>
            <a:endParaRPr lang="en-US" sz="1600" dirty="0">
              <a:solidFill>
                <a:schemeClr val="bg1"/>
              </a:solidFill>
            </a:endParaRPr>
          </a:p>
          <a:p>
            <a:pPr lvl="0"/>
            <a:r>
              <a:rPr lang="es-ES" sz="1600" dirty="0">
                <a:solidFill>
                  <a:schemeClr val="bg1"/>
                </a:solidFill>
              </a:rPr>
              <a:t>RELASIAFOT </a:t>
            </a:r>
            <a:r>
              <a:rPr lang="es-ES" sz="1600" dirty="0" err="1">
                <a:solidFill>
                  <a:schemeClr val="bg1"/>
                </a:solidFill>
              </a:rPr>
              <a:t>corporation</a:t>
            </a:r>
            <a:r>
              <a:rPr lang="es-ES" sz="1600" dirty="0">
                <a:solidFill>
                  <a:schemeClr val="bg1"/>
                </a:solidFill>
              </a:rPr>
              <a:t>. </a:t>
            </a:r>
            <a:r>
              <a:rPr lang="es-ES" sz="1600" dirty="0" err="1">
                <a:solidFill>
                  <a:schemeClr val="bg1"/>
                </a:solidFill>
              </a:rPr>
              <a:t>Reliability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Growth</a:t>
            </a:r>
            <a:r>
              <a:rPr lang="es-ES" sz="1600" dirty="0">
                <a:solidFill>
                  <a:schemeClr val="bg1"/>
                </a:solidFill>
              </a:rPr>
              <a:t> &amp; </a:t>
            </a:r>
            <a:r>
              <a:rPr lang="es-ES" sz="1600" dirty="0" err="1">
                <a:solidFill>
                  <a:schemeClr val="bg1"/>
                </a:solidFill>
              </a:rPr>
              <a:t>Repairable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System</a:t>
            </a:r>
            <a:r>
              <a:rPr lang="es-ES" sz="1600" dirty="0">
                <a:solidFill>
                  <a:schemeClr val="bg1"/>
                </a:solidFill>
              </a:rPr>
              <a:t> Data </a:t>
            </a:r>
            <a:r>
              <a:rPr lang="es-ES" sz="1600" dirty="0" err="1">
                <a:solidFill>
                  <a:schemeClr val="bg1"/>
                </a:solidFill>
              </a:rPr>
              <a:t>Analysis</a:t>
            </a:r>
            <a:r>
              <a:rPr lang="es-ES" sz="1600" dirty="0">
                <a:solidFill>
                  <a:schemeClr val="bg1"/>
                </a:solidFill>
              </a:rPr>
              <a:t> Reference [en línea]</a:t>
            </a:r>
            <a:r>
              <a:rPr lang="es-ES" sz="1600" i="1" dirty="0">
                <a:solidFill>
                  <a:schemeClr val="bg1"/>
                </a:solidFill>
              </a:rPr>
              <a:t>.</a:t>
            </a:r>
            <a:r>
              <a:rPr lang="es-ES" sz="1600" dirty="0">
                <a:solidFill>
                  <a:schemeClr val="bg1"/>
                </a:solidFill>
              </a:rPr>
              <a:t> [E.U.A]: [s.n.], 2014.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A405649-8DFE-E7BE-ACF1-9A6421F40253}"/>
              </a:ext>
            </a:extLst>
          </p:cNvPr>
          <p:cNvSpPr txBox="1">
            <a:spLocks/>
          </p:cNvSpPr>
          <p:nvPr/>
        </p:nvSpPr>
        <p:spPr>
          <a:xfrm>
            <a:off x="2013299" y="1226929"/>
            <a:ext cx="5117402" cy="724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4500">
                <a:solidFill>
                  <a:schemeClr val="bg1"/>
                </a:solidFill>
                <a:latin typeface="Century Gothic" panose="020B0502020202020204" pitchFamily="34" charset="0"/>
              </a:rPr>
              <a:t>BIBLIOGRAFÍA</a:t>
            </a:r>
          </a:p>
        </p:txBody>
      </p:sp>
      <p:pic>
        <p:nvPicPr>
          <p:cNvPr id="4" name="Imagen 11">
            <a:extLst>
              <a:ext uri="{FF2B5EF4-FFF2-40B4-BE49-F238E27FC236}">
                <a16:creationId xmlns:a16="http://schemas.microsoft.com/office/drawing/2014/main" id="{C2B0485E-E0CF-A6DB-5049-7EF216EC1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5277" y="316496"/>
            <a:ext cx="799264" cy="5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93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DDA29B9-5DD3-AC23-4E5B-FA5F85CA80AD}"/>
              </a:ext>
            </a:extLst>
          </p:cNvPr>
          <p:cNvSpPr txBox="1"/>
          <p:nvPr/>
        </p:nvSpPr>
        <p:spPr>
          <a:xfrm>
            <a:off x="1466850" y="2251755"/>
            <a:ext cx="621030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950" b="1">
                <a:solidFill>
                  <a:schemeClr val="bg1"/>
                </a:solidFill>
                <a:latin typeface="Century Gothic" panose="020B0502020202020204" pitchFamily="34" charset="0"/>
              </a:rPr>
              <a:t>ES MEJOR TENER UN NORTE QUE NO TENER NINGUNO</a:t>
            </a:r>
          </a:p>
        </p:txBody>
      </p:sp>
      <p:pic>
        <p:nvPicPr>
          <p:cNvPr id="4" name="Imagen 11">
            <a:extLst>
              <a:ext uri="{FF2B5EF4-FFF2-40B4-BE49-F238E27FC236}">
                <a16:creationId xmlns:a16="http://schemas.microsoft.com/office/drawing/2014/main" id="{29B237BA-4572-E9B0-E8F8-EB28C5EA3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5277" y="316496"/>
            <a:ext cx="799264" cy="5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444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73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Palas Hidráulicas Hitachi | Zamine Ch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2" y="1804131"/>
            <a:ext cx="4316846" cy="283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681115"/>
              </p:ext>
            </p:extLst>
          </p:nvPr>
        </p:nvGraphicFramePr>
        <p:xfrm>
          <a:off x="4889500" y="1804130"/>
          <a:ext cx="4119418" cy="283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Elipse 4"/>
          <p:cNvSpPr/>
          <p:nvPr/>
        </p:nvSpPr>
        <p:spPr>
          <a:xfrm rot="19389693">
            <a:off x="6773512" y="2506648"/>
            <a:ext cx="1455728" cy="463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BC0A486F-F29E-4985-9F77-136DD549FA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799442"/>
              </p:ext>
            </p:extLst>
          </p:nvPr>
        </p:nvGraphicFramePr>
        <p:xfrm>
          <a:off x="4889499" y="1804129"/>
          <a:ext cx="4119419" cy="283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Elipse 16">
            <a:extLst>
              <a:ext uri="{FF2B5EF4-FFF2-40B4-BE49-F238E27FC236}">
                <a16:creationId xmlns:a16="http://schemas.microsoft.com/office/drawing/2014/main" id="{67CEF8F2-462A-4FCA-835E-2A5EBA2679C0}"/>
              </a:ext>
            </a:extLst>
          </p:cNvPr>
          <p:cNvSpPr/>
          <p:nvPr/>
        </p:nvSpPr>
        <p:spPr>
          <a:xfrm rot="19389693">
            <a:off x="6925912" y="2659048"/>
            <a:ext cx="1455728" cy="463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2D465F9-0855-468A-B371-0C7D87232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500" y="1773726"/>
            <a:ext cx="4119418" cy="289274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329BB69-9E9B-4322-B12A-E4627737D009}"/>
              </a:ext>
            </a:extLst>
          </p:cNvPr>
          <p:cNvSpPr/>
          <p:nvPr/>
        </p:nvSpPr>
        <p:spPr>
          <a:xfrm>
            <a:off x="5657850" y="3733800"/>
            <a:ext cx="238125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193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Graphic spid="13" grpId="0">
        <p:bldAsOne/>
      </p:bldGraphic>
      <p:bldP spid="1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5460" y="4973155"/>
            <a:ext cx="7856113" cy="444564"/>
          </a:xfrm>
        </p:spPr>
        <p:txBody>
          <a:bodyPr anchor="ctr"/>
          <a:lstStyle/>
          <a:p>
            <a:r>
              <a:rPr lang="es-MX"/>
              <a:t>            </a:t>
            </a:r>
            <a:endParaRPr lang="en-US"/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r="7900"/>
          <a:stretch>
            <a:fillRect/>
          </a:stretch>
        </p:blipFill>
        <p:spPr>
          <a:xfrm>
            <a:off x="432198" y="1674019"/>
            <a:ext cx="8279606" cy="2977754"/>
          </a:xfrm>
        </p:spPr>
      </p:pic>
    </p:spTree>
    <p:extLst>
      <p:ext uri="{BB962C8B-B14F-4D97-AF65-F5344CB8AC3E}">
        <p14:creationId xmlns:p14="http://schemas.microsoft.com/office/powerpoint/2010/main" val="269647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04A7591-DAD3-F45D-4744-7C6CDDB2844F}"/>
              </a:ext>
            </a:extLst>
          </p:cNvPr>
          <p:cNvSpPr txBox="1"/>
          <p:nvPr/>
        </p:nvSpPr>
        <p:spPr>
          <a:xfrm>
            <a:off x="837738" y="1836256"/>
            <a:ext cx="7468524" cy="3185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¿CÓMO CALCULAR LA FRECUENCIA OPTIMA DE OVERHAUL PARA UN SISTEMA O FLOTA DE SISTEMAS REPARABLES? </a:t>
            </a:r>
          </a:p>
        </p:txBody>
      </p:sp>
      <p:pic>
        <p:nvPicPr>
          <p:cNvPr id="3" name="Imagen 11">
            <a:extLst>
              <a:ext uri="{FF2B5EF4-FFF2-40B4-BE49-F238E27FC236}">
                <a16:creationId xmlns:a16="http://schemas.microsoft.com/office/drawing/2014/main" id="{6FB0D142-BFAE-27F5-2C21-1AA02C3E8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5277" y="316496"/>
            <a:ext cx="799264" cy="5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E6E6AA5-4389-F044-ACA5-D4804DB2BA2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6255" y="2533650"/>
            <a:ext cx="8811491" cy="1790700"/>
          </a:xfrm>
        </p:spPr>
        <p:txBody>
          <a:bodyPr anchor="ctr"/>
          <a:lstStyle/>
          <a:p>
            <a:pPr algn="ctr"/>
            <a:r>
              <a:rPr lang="es-ES_tradnl" sz="4500" b="1">
                <a:solidFill>
                  <a:schemeClr val="bg1"/>
                </a:solidFill>
                <a:latin typeface="Century Gothic" panose="020B0502020202020204" pitchFamily="34" charset="0"/>
              </a:rPr>
              <a:t>¿QUÉ ES UN SISTEMA REPARABLE?</a:t>
            </a:r>
          </a:p>
        </p:txBody>
      </p:sp>
      <p:pic>
        <p:nvPicPr>
          <p:cNvPr id="3" name="Imagen 11">
            <a:extLst>
              <a:ext uri="{FF2B5EF4-FFF2-40B4-BE49-F238E27FC236}">
                <a16:creationId xmlns:a16="http://schemas.microsoft.com/office/drawing/2014/main" id="{11B4DDB6-7D20-BB7C-3621-7B116F3E8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5277" y="316496"/>
            <a:ext cx="799264" cy="5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1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>
          <a:xfrm>
            <a:off x="437714" y="1353098"/>
            <a:ext cx="4223328" cy="3590925"/>
          </a:xfrm>
        </p:spPr>
        <p:txBody>
          <a:bodyPr anchor="t"/>
          <a:lstStyle/>
          <a:p>
            <a:pPr marL="0" indent="0">
              <a:buNone/>
            </a:pPr>
            <a:r>
              <a:rPr lang="es-MX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 sistema reparable son todos aquellos sistemas que son sometidos a reparación luego de cada falla</a:t>
            </a:r>
            <a:r>
              <a:rPr lang="es-MX">
                <a:solidFill>
                  <a:schemeClr val="bg2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es-MX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7174" name="Picture 6" descr="Cargadora frontal Epiroc Scooptram ST1030 - Obras públicas - Cargadora  front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8"/>
          <a:stretch/>
        </p:blipFill>
        <p:spPr bwMode="auto">
          <a:xfrm>
            <a:off x="550718" y="3692650"/>
            <a:ext cx="3431147" cy="1839906"/>
          </a:xfrm>
          <a:prstGeom prst="rect">
            <a:avLst/>
          </a:prstGeom>
          <a:noFill/>
          <a:ln>
            <a:solidFill>
              <a:srgbClr val="178C8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afo Ch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389" y="1485735"/>
            <a:ext cx="3510893" cy="2928085"/>
          </a:xfrm>
          <a:prstGeom prst="rect">
            <a:avLst/>
          </a:prstGeom>
          <a:noFill/>
          <a:ln>
            <a:solidFill>
              <a:srgbClr val="178C8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16658"/>
      </p:ext>
    </p:extLst>
  </p:cSld>
  <p:clrMapOvr>
    <a:masterClrMapping/>
  </p:clrMapOvr>
</p:sld>
</file>

<file path=ppt/theme/theme1.xml><?xml version="1.0" encoding="utf-8"?>
<a:theme xmlns:a="http://schemas.openxmlformats.org/drawingml/2006/main" name="Patron Maestro CMC Brúju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F94C4820-5E42-4825-B5DF-91DBBA5BAC82}"/>
    </a:ext>
  </a:extLst>
</a:theme>
</file>

<file path=ppt/theme/theme2.xml><?xml version="1.0" encoding="utf-8"?>
<a:theme xmlns:a="http://schemas.openxmlformats.org/drawingml/2006/main" name="Maestro Sección CMC-LAT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F6DF0327-063B-4621-91FB-1A194800E826}"/>
    </a:ext>
  </a:extLst>
</a:theme>
</file>

<file path=ppt/theme/theme3.xml><?xml version="1.0" encoding="utf-8"?>
<a:theme xmlns:a="http://schemas.openxmlformats.org/drawingml/2006/main" name="Patrón Maestro Cuerpo CMC-LAT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2771E6A7-1CBA-4933-993C-BCFFD12F954E}"/>
    </a:ext>
  </a:extLst>
</a:theme>
</file>

<file path=ppt/theme/theme4.xml><?xml version="1.0" encoding="utf-8"?>
<a:theme xmlns:a="http://schemas.openxmlformats.org/drawingml/2006/main" name="Maestro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E6528C21-401A-4C8C-9A32-CA64ACFCBF0B}"/>
    </a:ext>
  </a:extLst>
</a:theme>
</file>

<file path=ppt/theme/theme5.xml><?xml version="1.0" encoding="utf-8"?>
<a:theme xmlns:a="http://schemas.openxmlformats.org/drawingml/2006/main" name="1_Maestro Sección CMC-LAT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F6DF0327-063B-4621-91FB-1A194800E826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B3C33CA3215034A9B71065C3BBCF5A3" ma:contentTypeVersion="16" ma:contentTypeDescription="Crear nuevo documento." ma:contentTypeScope="" ma:versionID="b94b6a5251e624e48646e3514faff0df">
  <xsd:schema xmlns:xsd="http://www.w3.org/2001/XMLSchema" xmlns:xs="http://www.w3.org/2001/XMLSchema" xmlns:p="http://schemas.microsoft.com/office/2006/metadata/properties" xmlns:ns2="cde33698-54d1-4413-9454-ee6d5558439e" xmlns:ns3="d0569b8d-7120-4068-b452-55feebc5ffa4" targetNamespace="http://schemas.microsoft.com/office/2006/metadata/properties" ma:root="true" ma:fieldsID="3b7280437edee63d0472e65097a56d61" ns2:_="" ns3:_="">
    <xsd:import namespace="cde33698-54d1-4413-9454-ee6d5558439e"/>
    <xsd:import namespace="d0569b8d-7120-4068-b452-55feebc5ff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33698-54d1-4413-9454-ee6d555843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d8d14f57-bdb1-4570-a063-f73ac05c6f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69b8d-7120-4068-b452-55feebc5f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7f1afe-7377-4824-bd59-0f1a45788c2a}" ma:internalName="TaxCatchAll" ma:showField="CatchAllData" ma:web="d0569b8d-7120-4068-b452-55feebc5f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0569b8d-7120-4068-b452-55feebc5ffa4">
      <UserInfo>
        <DisplayName/>
        <AccountId xsi:nil="true"/>
        <AccountType/>
      </UserInfo>
    </SharedWithUsers>
    <lcf76f155ced4ddcb4097134ff3c332f xmlns="cde33698-54d1-4413-9454-ee6d5558439e">
      <Terms xmlns="http://schemas.microsoft.com/office/infopath/2007/PartnerControls"/>
    </lcf76f155ced4ddcb4097134ff3c332f>
    <TaxCatchAll xmlns="d0569b8d-7120-4068-b452-55feebc5ffa4" xsi:nil="true"/>
  </documentManagement>
</p:properties>
</file>

<file path=customXml/itemProps1.xml><?xml version="1.0" encoding="utf-8"?>
<ds:datastoreItem xmlns:ds="http://schemas.openxmlformats.org/officeDocument/2006/customXml" ds:itemID="{F70323D5-66CB-49E8-80E5-6867525B4E24}">
  <ds:schemaRefs>
    <ds:schemaRef ds:uri="cde33698-54d1-4413-9454-ee6d5558439e"/>
    <ds:schemaRef ds:uri="d0569b8d-7120-4068-b452-55feebc5ff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7E408F0-59FF-4391-91BF-E47ED422AF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762477-F44D-471D-AE3C-78E64370B2DD}">
  <ds:schemaRefs>
    <ds:schemaRef ds:uri="cde33698-54d1-4413-9454-ee6d5558439e"/>
    <ds:schemaRef ds:uri="http://www.w3.org/XML/1998/namespace"/>
    <ds:schemaRef ds:uri="http://schemas.openxmlformats.org/package/2006/metadata/core-properties"/>
    <ds:schemaRef ds:uri="d0569b8d-7120-4068-b452-55feebc5ffa4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1748</Words>
  <Application>Microsoft Office PowerPoint</Application>
  <PresentationFormat>Presentación en pantalla (4:3)</PresentationFormat>
  <Paragraphs>529</Paragraphs>
  <Slides>43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43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Century Gothic</vt:lpstr>
      <vt:lpstr>Gotham Black</vt:lpstr>
      <vt:lpstr>Segoe UI Historic</vt:lpstr>
      <vt:lpstr>Times New Roman</vt:lpstr>
      <vt:lpstr>Verdana</vt:lpstr>
      <vt:lpstr>Patron Maestro CMC Brújula</vt:lpstr>
      <vt:lpstr>Maestro Sección CMC-LATAM</vt:lpstr>
      <vt:lpstr>Patrón Maestro Cuerpo CMC-LATAM</vt:lpstr>
      <vt:lpstr>Maestro Final</vt:lpstr>
      <vt:lpstr>1_Maestro Sección CMC-LATAM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ES UN SISTEMA REPARABLE?</vt:lpstr>
      <vt:lpstr>Presentación de PowerPoint</vt:lpstr>
      <vt:lpstr>TIPOS DE INTERVENCIONES EN SISTEMAS REPARABLES</vt:lpstr>
      <vt:lpstr>Presentación de PowerPoint</vt:lpstr>
      <vt:lpstr>Presentación de PowerPoint</vt:lpstr>
      <vt:lpstr>MODELO DE  CROW AMSAA</vt:lpstr>
      <vt:lpstr>Presentación de PowerPoint</vt:lpstr>
      <vt:lpstr>Presentación de PowerPoint</vt:lpstr>
      <vt:lpstr>CÁLCULO DEL TIEMPO OPTIMO DE REEMPLAZO U OVERHAUL</vt:lpstr>
      <vt:lpstr>CICLO DE VIDA ECONÓMICO DE UN ACTIVO FÍSICO</vt:lpstr>
      <vt:lpstr>CICLO DE VIDA ECONÓMICO DE UN ACTIVO FÍSICO</vt:lpstr>
      <vt:lpstr>Presentación de PowerPoint</vt:lpstr>
      <vt:lpstr>Pasos para realizar un análisis correcto</vt:lpstr>
      <vt:lpstr>PASO1: SELECCIÓN DEL EQUIPO</vt:lpstr>
      <vt:lpstr>PASO2: FILTRADO DE DATOS</vt:lpstr>
      <vt:lpstr>PASO3: ORDENAR FALLAS VS TIEMPOS</vt:lpstr>
      <vt:lpstr>PASO 4: Cálculo de los parámetros usando el programa de cálculo y cálculo de los costos por falla:</vt:lpstr>
      <vt:lpstr>Cálculo del tiempo óptimo de overhaul</vt:lpstr>
      <vt:lpstr>Cálculo del tiempo óptimo de overhaul</vt:lpstr>
      <vt:lpstr>Cálculo del tiempo óptimo de overhaul</vt:lpstr>
      <vt:lpstr>Presentación de PowerPoint</vt:lpstr>
      <vt:lpstr>POSIBLES MOTIVOS DEL RESULTADO</vt:lpstr>
      <vt:lpstr>CONSIDERACIONES IMPORTANTES EN EL CÁLCULO DEL TIEMPO OPTIMO DE REEMPLAZO U OVERHAUL?</vt:lpstr>
      <vt:lpstr>Cuando β &lt;1</vt:lpstr>
      <vt:lpstr>Cuando Cf es menor</vt:lpstr>
      <vt:lpstr>Presentación de PowerPoint</vt:lpstr>
      <vt:lpstr>Presentación de PowerPoint</vt:lpstr>
      <vt:lpstr>Análisis de Incertidumbre por el método de Montercarlo</vt:lpstr>
      <vt:lpstr>Análisis de Incertidumbre por el método de Montercarlo</vt:lpstr>
      <vt:lpstr>Análisis de Incertidumbre por el método de Montercarlo usando el programa SIMULAR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Trujillo</dc:creator>
  <cp:lastModifiedBy>SISTEMA</cp:lastModifiedBy>
  <cp:revision>68</cp:revision>
  <dcterms:created xsi:type="dcterms:W3CDTF">2019-07-22T17:42:45Z</dcterms:created>
  <dcterms:modified xsi:type="dcterms:W3CDTF">2022-11-02T07:09:43Z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0x0101004B3C33CA3215034A9B71065C3BBCF5A3</vt:lpwstr>
  </property>
</Properties>
</file>