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91" r:id="rId5"/>
    <p:sldMasterId id="2147483664" r:id="rId6"/>
    <p:sldMasterId id="2147483678" r:id="rId7"/>
    <p:sldMasterId id="2147483693" r:id="rId8"/>
    <p:sldMasterId id="2147483695" r:id="rId9"/>
  </p:sldMasterIdLst>
  <p:notesMasterIdLst>
    <p:notesMasterId r:id="rId40"/>
  </p:notesMasterIdLst>
  <p:sldIdLst>
    <p:sldId id="258" r:id="rId10"/>
    <p:sldId id="264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35" r:id="rId19"/>
    <p:sldId id="516" r:id="rId20"/>
    <p:sldId id="517" r:id="rId21"/>
    <p:sldId id="518" r:id="rId22"/>
    <p:sldId id="519" r:id="rId23"/>
    <p:sldId id="276" r:id="rId24"/>
    <p:sldId id="520" r:id="rId25"/>
    <p:sldId id="521" r:id="rId26"/>
    <p:sldId id="522" r:id="rId27"/>
    <p:sldId id="536" r:id="rId28"/>
    <p:sldId id="523" r:id="rId29"/>
    <p:sldId id="524" r:id="rId30"/>
    <p:sldId id="525" r:id="rId31"/>
    <p:sldId id="537" r:id="rId32"/>
    <p:sldId id="526" r:id="rId33"/>
    <p:sldId id="527" r:id="rId34"/>
    <p:sldId id="528" r:id="rId35"/>
    <p:sldId id="529" r:id="rId36"/>
    <p:sldId id="530" r:id="rId37"/>
    <p:sldId id="533" r:id="rId38"/>
    <p:sldId id="534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0EEA0FA-0BB8-7F48-A2C8-87AD3222D868}">
          <p14:sldIdLst/>
        </p14:section>
        <p14:section name="Presentación" id="{CB916EFE-FB26-0F47-A3F2-8509AC76568C}">
          <p14:sldIdLst>
            <p14:sldId id="258"/>
            <p14:sldId id="264"/>
            <p14:sldId id="508"/>
            <p14:sldId id="509"/>
            <p14:sldId id="510"/>
            <p14:sldId id="511"/>
            <p14:sldId id="512"/>
            <p14:sldId id="513"/>
            <p14:sldId id="514"/>
            <p14:sldId id="535"/>
            <p14:sldId id="516"/>
            <p14:sldId id="517"/>
            <p14:sldId id="518"/>
            <p14:sldId id="519"/>
            <p14:sldId id="276"/>
            <p14:sldId id="520"/>
            <p14:sldId id="521"/>
            <p14:sldId id="522"/>
            <p14:sldId id="536"/>
            <p14:sldId id="523"/>
            <p14:sldId id="524"/>
            <p14:sldId id="525"/>
            <p14:sldId id="537"/>
            <p14:sldId id="526"/>
            <p14:sldId id="527"/>
            <p14:sldId id="528"/>
            <p14:sldId id="529"/>
            <p14:sldId id="530"/>
            <p14:sldId id="533"/>
            <p14:sldId id="534"/>
          </p14:sldIdLst>
        </p14:section>
        <p14:section name="Inicio de Sección" id="{2261FC81-D8DE-DA43-81B4-4B5B396F5083}">
          <p14:sldIdLst/>
        </p14:section>
        <p14:section name="Contenido" id="{F23B10C3-D8A9-C349-8395-AD9FB2EF428F}">
          <p14:sldIdLst/>
        </p14:section>
        <p14:section name="Mensajes importantes" id="{670A4AEA-593D-F449-B47F-B0B89EF3CF80}">
          <p14:sldIdLst/>
        </p14:section>
        <p14:section name="Pre-diseñadas" id="{B782C5C3-CC40-3447-BFD6-3348007433F8}">
          <p14:sldIdLst/>
        </p14:section>
        <p14:section name="Conclusiones y cierre" id="{D2CB4710-98CA-8C4C-863D-841536BCA5A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60"/>
    <a:srgbClr val="601111"/>
    <a:srgbClr val="1C2040"/>
    <a:srgbClr val="350909"/>
    <a:srgbClr val="00563F"/>
    <a:srgbClr val="004F58"/>
    <a:srgbClr val="AEADB3"/>
    <a:srgbClr val="8E3086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690EF-42E7-4125-8843-035340BCE8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BF1791C-A2C5-402F-B8DF-D2E9491776B5}">
      <dgm:prSet phldrT="[Texto]" custT="1"/>
      <dgm:spPr>
        <a:xfrm>
          <a:off x="116" y="333222"/>
          <a:ext cx="2553566" cy="928569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PERFORACIÓN</a:t>
          </a:r>
        </a:p>
        <a:p>
          <a:pPr>
            <a:buNone/>
          </a:pPr>
          <a:r>
            <a:rPr lang="es-C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TRONADURA</a:t>
          </a:r>
        </a:p>
      </dgm:t>
    </dgm:pt>
    <dgm:pt modelId="{4F72DB31-B5CC-4E3E-9716-82D97AC4B51B}" type="parTrans" cxnId="{9747142B-4D9C-49DB-A7A7-67E004F39616}">
      <dgm:prSet/>
      <dgm:spPr/>
      <dgm:t>
        <a:bodyPr/>
        <a:lstStyle/>
        <a:p>
          <a:endParaRPr lang="es-CL"/>
        </a:p>
      </dgm:t>
    </dgm:pt>
    <dgm:pt modelId="{0D223E75-79C2-44B6-A4F1-5CBAAFA52A41}" type="sibTrans" cxnId="{9747142B-4D9C-49DB-A7A7-67E004F39616}">
      <dgm:prSet/>
      <dgm:spPr/>
      <dgm:t>
        <a:bodyPr/>
        <a:lstStyle/>
        <a:p>
          <a:endParaRPr lang="es-CL"/>
        </a:p>
      </dgm:t>
    </dgm:pt>
    <dgm:pt modelId="{5CE79BB7-C818-41A5-BE79-224BFF02F080}">
      <dgm:prSet phldrT="[Texto]" custT="1"/>
      <dgm:spPr>
        <a:xfrm>
          <a:off x="2321540" y="333222"/>
          <a:ext cx="2553566" cy="928569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72009" tIns="24003" rIns="24003" bIns="24003" numCol="1" spcCol="1270" anchor="ctr" anchorCtr="0"/>
        <a:lstStyle/>
        <a:p>
          <a:pPr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CARGUÍO</a:t>
          </a:r>
        </a:p>
        <a:p>
          <a:pPr>
            <a:buNone/>
          </a:pPr>
          <a:r>
            <a:rPr lang="es-C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TRANSPORTE</a:t>
          </a:r>
        </a:p>
      </dgm:t>
    </dgm:pt>
    <dgm:pt modelId="{F311D346-45E6-45FA-9154-EDDD5584A826}" type="parTrans" cxnId="{B658CBD4-72D1-4DE3-862B-A6319A373AB6}">
      <dgm:prSet/>
      <dgm:spPr/>
      <dgm:t>
        <a:bodyPr/>
        <a:lstStyle/>
        <a:p>
          <a:endParaRPr lang="es-CL"/>
        </a:p>
      </dgm:t>
    </dgm:pt>
    <dgm:pt modelId="{0509AF9A-0932-48E0-97FB-585EC4D96A39}" type="sibTrans" cxnId="{B658CBD4-72D1-4DE3-862B-A6319A373AB6}">
      <dgm:prSet/>
      <dgm:spPr/>
      <dgm:t>
        <a:bodyPr/>
        <a:lstStyle/>
        <a:p>
          <a:endParaRPr lang="es-CL"/>
        </a:p>
      </dgm:t>
    </dgm:pt>
    <dgm:pt modelId="{C3D911B6-E4A4-4319-95A0-A88BB6E21C1F}">
      <dgm:prSet phldrT="[Texto]" custT="1"/>
      <dgm:spPr>
        <a:xfrm>
          <a:off x="4642964" y="333222"/>
          <a:ext cx="2553566" cy="928569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72009" tIns="24003" rIns="24003" bIns="24003" numCol="1" spcCol="1270" anchor="ctr" anchorCtr="0"/>
        <a:lstStyle/>
        <a:p>
          <a:pPr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CHANCADO</a:t>
          </a:r>
        </a:p>
        <a:p>
          <a:pPr>
            <a:buNone/>
          </a:pPr>
          <a:r>
            <a:rPr lang="es-CL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CONMUTACIÓN</a:t>
          </a:r>
        </a:p>
      </dgm:t>
    </dgm:pt>
    <dgm:pt modelId="{3F4BD44B-6988-4211-9DDB-CBA09C0713CC}" type="parTrans" cxnId="{A32BFA9E-1DC2-45D8-8880-78AFA6358950}">
      <dgm:prSet/>
      <dgm:spPr/>
      <dgm:t>
        <a:bodyPr/>
        <a:lstStyle/>
        <a:p>
          <a:endParaRPr lang="es-CL"/>
        </a:p>
      </dgm:t>
    </dgm:pt>
    <dgm:pt modelId="{5928F3FA-4189-4AB4-880A-43D40C229DFA}" type="sibTrans" cxnId="{A32BFA9E-1DC2-45D8-8880-78AFA6358950}">
      <dgm:prSet/>
      <dgm:spPr/>
      <dgm:t>
        <a:bodyPr/>
        <a:lstStyle/>
        <a:p>
          <a:endParaRPr lang="es-CL"/>
        </a:p>
      </dgm:t>
    </dgm:pt>
    <dgm:pt modelId="{AECA873C-AE80-4320-84AE-09F3EFF3BE1B}">
      <dgm:prSet phldrT="[Texto]" custT="1"/>
      <dgm:spPr>
        <a:xfrm>
          <a:off x="6964389" y="333222"/>
          <a:ext cx="2553566" cy="928569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72009" tIns="24003" rIns="24003" bIns="24003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FUNDICIÓN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REFINACIÓN</a:t>
          </a:r>
        </a:p>
      </dgm:t>
    </dgm:pt>
    <dgm:pt modelId="{B01FCF67-874C-4D88-83D2-B65EF273B2DD}" type="parTrans" cxnId="{9092C3AD-96F5-457E-8034-E7B30318003D}">
      <dgm:prSet/>
      <dgm:spPr/>
      <dgm:t>
        <a:bodyPr/>
        <a:lstStyle/>
        <a:p>
          <a:endParaRPr lang="es-CL"/>
        </a:p>
      </dgm:t>
    </dgm:pt>
    <dgm:pt modelId="{EFC721AB-05F4-4A28-B4D5-E33E25C0A30D}" type="sibTrans" cxnId="{9092C3AD-96F5-457E-8034-E7B30318003D}">
      <dgm:prSet/>
      <dgm:spPr/>
      <dgm:t>
        <a:bodyPr/>
        <a:lstStyle/>
        <a:p>
          <a:endParaRPr lang="es-CL"/>
        </a:p>
      </dgm:t>
    </dgm:pt>
    <dgm:pt modelId="{B0887CBA-6F63-4682-A8A6-92D2EEB04755}" type="pres">
      <dgm:prSet presAssocID="{51B690EF-42E7-4125-8843-035340BCE887}" presName="Name0" presStyleCnt="0">
        <dgm:presLayoutVars>
          <dgm:dir/>
          <dgm:animLvl val="lvl"/>
          <dgm:resizeHandles val="exact"/>
        </dgm:presLayoutVars>
      </dgm:prSet>
      <dgm:spPr/>
    </dgm:pt>
    <dgm:pt modelId="{1309AF77-7F0D-4E19-BB62-A085B8C40ED7}" type="pres">
      <dgm:prSet presAssocID="{3BF1791C-A2C5-402F-B8DF-D2E9491776B5}" presName="parTxOnly" presStyleLbl="node1" presStyleIdx="0" presStyleCnt="4" custScaleX="110000">
        <dgm:presLayoutVars>
          <dgm:chMax val="0"/>
          <dgm:chPref val="0"/>
          <dgm:bulletEnabled val="1"/>
        </dgm:presLayoutVars>
      </dgm:prSet>
      <dgm:spPr/>
    </dgm:pt>
    <dgm:pt modelId="{D534DB04-0EA0-4225-8EB7-2AC16A42CFE5}" type="pres">
      <dgm:prSet presAssocID="{0D223E75-79C2-44B6-A4F1-5CBAAFA52A41}" presName="parTxOnlySpace" presStyleCnt="0"/>
      <dgm:spPr/>
    </dgm:pt>
    <dgm:pt modelId="{D9195FDF-0FFF-4FD2-9658-B33ED5A5BFF3}" type="pres">
      <dgm:prSet presAssocID="{5CE79BB7-C818-41A5-BE79-224BFF02F080}" presName="parTxOnly" presStyleLbl="node1" presStyleIdx="1" presStyleCnt="4" custScaleX="110000">
        <dgm:presLayoutVars>
          <dgm:chMax val="0"/>
          <dgm:chPref val="0"/>
          <dgm:bulletEnabled val="1"/>
        </dgm:presLayoutVars>
      </dgm:prSet>
      <dgm:spPr>
        <a:xfrm>
          <a:off x="2321540" y="333222"/>
          <a:ext cx="2553566" cy="928569"/>
        </a:xfrm>
        <a:prstGeom prst="chevron">
          <a:avLst/>
        </a:prstGeom>
      </dgm:spPr>
    </dgm:pt>
    <dgm:pt modelId="{CD94315E-9AF2-46BD-B953-60CBBF3AE6C6}" type="pres">
      <dgm:prSet presAssocID="{0509AF9A-0932-48E0-97FB-585EC4D96A39}" presName="parTxOnlySpace" presStyleCnt="0"/>
      <dgm:spPr/>
    </dgm:pt>
    <dgm:pt modelId="{DAE13520-9816-46D1-BD4F-5449BE15147A}" type="pres">
      <dgm:prSet presAssocID="{C3D911B6-E4A4-4319-95A0-A88BB6E21C1F}" presName="parTxOnly" presStyleLbl="node1" presStyleIdx="2" presStyleCnt="4" custScaleX="110000">
        <dgm:presLayoutVars>
          <dgm:chMax val="0"/>
          <dgm:chPref val="0"/>
          <dgm:bulletEnabled val="1"/>
        </dgm:presLayoutVars>
      </dgm:prSet>
      <dgm:spPr>
        <a:xfrm>
          <a:off x="4642964" y="333222"/>
          <a:ext cx="2553566" cy="928569"/>
        </a:xfrm>
        <a:prstGeom prst="chevron">
          <a:avLst/>
        </a:prstGeom>
      </dgm:spPr>
    </dgm:pt>
    <dgm:pt modelId="{63F85338-4A12-446E-8319-4644C6D439BF}" type="pres">
      <dgm:prSet presAssocID="{5928F3FA-4189-4AB4-880A-43D40C229DFA}" presName="parTxOnlySpace" presStyleCnt="0"/>
      <dgm:spPr/>
    </dgm:pt>
    <dgm:pt modelId="{A8315752-ED1D-4369-A157-56135DD51073}" type="pres">
      <dgm:prSet presAssocID="{AECA873C-AE80-4320-84AE-09F3EFF3BE1B}" presName="parTxOnly" presStyleLbl="node1" presStyleIdx="3" presStyleCnt="4" custScaleX="110000">
        <dgm:presLayoutVars>
          <dgm:chMax val="0"/>
          <dgm:chPref val="0"/>
          <dgm:bulletEnabled val="1"/>
        </dgm:presLayoutVars>
      </dgm:prSet>
      <dgm:spPr>
        <a:xfrm>
          <a:off x="6964389" y="333222"/>
          <a:ext cx="2553566" cy="928569"/>
        </a:xfrm>
        <a:prstGeom prst="chevron">
          <a:avLst/>
        </a:prstGeom>
      </dgm:spPr>
    </dgm:pt>
  </dgm:ptLst>
  <dgm:cxnLst>
    <dgm:cxn modelId="{9747142B-4D9C-49DB-A7A7-67E004F39616}" srcId="{51B690EF-42E7-4125-8843-035340BCE887}" destId="{3BF1791C-A2C5-402F-B8DF-D2E9491776B5}" srcOrd="0" destOrd="0" parTransId="{4F72DB31-B5CC-4E3E-9716-82D97AC4B51B}" sibTransId="{0D223E75-79C2-44B6-A4F1-5CBAAFA52A41}"/>
    <dgm:cxn modelId="{8646B23E-D649-4C97-BE6C-FBE62280313A}" type="presOf" srcId="{5CE79BB7-C818-41A5-BE79-224BFF02F080}" destId="{D9195FDF-0FFF-4FD2-9658-B33ED5A5BFF3}" srcOrd="0" destOrd="0" presId="urn:microsoft.com/office/officeart/2005/8/layout/chevron1"/>
    <dgm:cxn modelId="{A1302B65-4D6D-44DE-8379-D97A2E7FA751}" type="presOf" srcId="{C3D911B6-E4A4-4319-95A0-A88BB6E21C1F}" destId="{DAE13520-9816-46D1-BD4F-5449BE15147A}" srcOrd="0" destOrd="0" presId="urn:microsoft.com/office/officeart/2005/8/layout/chevron1"/>
    <dgm:cxn modelId="{19CF2781-0428-475D-97EC-9C0AB28DDF85}" type="presOf" srcId="{51B690EF-42E7-4125-8843-035340BCE887}" destId="{B0887CBA-6F63-4682-A8A6-92D2EEB04755}" srcOrd="0" destOrd="0" presId="urn:microsoft.com/office/officeart/2005/8/layout/chevron1"/>
    <dgm:cxn modelId="{A32BFA9E-1DC2-45D8-8880-78AFA6358950}" srcId="{51B690EF-42E7-4125-8843-035340BCE887}" destId="{C3D911B6-E4A4-4319-95A0-A88BB6E21C1F}" srcOrd="2" destOrd="0" parTransId="{3F4BD44B-6988-4211-9DDB-CBA09C0713CC}" sibTransId="{5928F3FA-4189-4AB4-880A-43D40C229DFA}"/>
    <dgm:cxn modelId="{9092C3AD-96F5-457E-8034-E7B30318003D}" srcId="{51B690EF-42E7-4125-8843-035340BCE887}" destId="{AECA873C-AE80-4320-84AE-09F3EFF3BE1B}" srcOrd="3" destOrd="0" parTransId="{B01FCF67-874C-4D88-83D2-B65EF273B2DD}" sibTransId="{EFC721AB-05F4-4A28-B4D5-E33E25C0A30D}"/>
    <dgm:cxn modelId="{D2C2B6BB-584D-421A-877F-1B20310FFD7E}" type="presOf" srcId="{AECA873C-AE80-4320-84AE-09F3EFF3BE1B}" destId="{A8315752-ED1D-4369-A157-56135DD51073}" srcOrd="0" destOrd="0" presId="urn:microsoft.com/office/officeart/2005/8/layout/chevron1"/>
    <dgm:cxn modelId="{B658CBD4-72D1-4DE3-862B-A6319A373AB6}" srcId="{51B690EF-42E7-4125-8843-035340BCE887}" destId="{5CE79BB7-C818-41A5-BE79-224BFF02F080}" srcOrd="1" destOrd="0" parTransId="{F311D346-45E6-45FA-9154-EDDD5584A826}" sibTransId="{0509AF9A-0932-48E0-97FB-585EC4D96A39}"/>
    <dgm:cxn modelId="{976903F3-42A3-4D9B-A1D9-B724981D4570}" type="presOf" srcId="{3BF1791C-A2C5-402F-B8DF-D2E9491776B5}" destId="{1309AF77-7F0D-4E19-BB62-A085B8C40ED7}" srcOrd="0" destOrd="0" presId="urn:microsoft.com/office/officeart/2005/8/layout/chevron1"/>
    <dgm:cxn modelId="{D0653054-EDD0-4A71-9EF0-0EAD59E968C7}" type="presParOf" srcId="{B0887CBA-6F63-4682-A8A6-92D2EEB04755}" destId="{1309AF77-7F0D-4E19-BB62-A085B8C40ED7}" srcOrd="0" destOrd="0" presId="urn:microsoft.com/office/officeart/2005/8/layout/chevron1"/>
    <dgm:cxn modelId="{9ABF460B-1A61-4C09-B53D-A04B82656A69}" type="presParOf" srcId="{B0887CBA-6F63-4682-A8A6-92D2EEB04755}" destId="{D534DB04-0EA0-4225-8EB7-2AC16A42CFE5}" srcOrd="1" destOrd="0" presId="urn:microsoft.com/office/officeart/2005/8/layout/chevron1"/>
    <dgm:cxn modelId="{C19B1FE7-1957-4D70-A82E-6FA628FC6128}" type="presParOf" srcId="{B0887CBA-6F63-4682-A8A6-92D2EEB04755}" destId="{D9195FDF-0FFF-4FD2-9658-B33ED5A5BFF3}" srcOrd="2" destOrd="0" presId="urn:microsoft.com/office/officeart/2005/8/layout/chevron1"/>
    <dgm:cxn modelId="{7C9258BD-A984-4064-9829-9B2EDE302CCF}" type="presParOf" srcId="{B0887CBA-6F63-4682-A8A6-92D2EEB04755}" destId="{CD94315E-9AF2-46BD-B953-60CBBF3AE6C6}" srcOrd="3" destOrd="0" presId="urn:microsoft.com/office/officeart/2005/8/layout/chevron1"/>
    <dgm:cxn modelId="{131A7A22-9E49-4F18-85D7-65862F564310}" type="presParOf" srcId="{B0887CBA-6F63-4682-A8A6-92D2EEB04755}" destId="{DAE13520-9816-46D1-BD4F-5449BE15147A}" srcOrd="4" destOrd="0" presId="urn:microsoft.com/office/officeart/2005/8/layout/chevron1"/>
    <dgm:cxn modelId="{5AF17A41-BD60-4B91-9AC5-FF46EE666F27}" type="presParOf" srcId="{B0887CBA-6F63-4682-A8A6-92D2EEB04755}" destId="{63F85338-4A12-446E-8319-4644C6D439BF}" srcOrd="5" destOrd="0" presId="urn:microsoft.com/office/officeart/2005/8/layout/chevron1"/>
    <dgm:cxn modelId="{9A2B159F-A857-48BC-B3BF-5E0ACB86FA91}" type="presParOf" srcId="{B0887CBA-6F63-4682-A8A6-92D2EEB04755}" destId="{A8315752-ED1D-4369-A157-56135DD510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BAD3E-CE4C-46CD-9F0C-F0479892BA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91AEA8A-C72B-46DE-87A5-7B0AE6684B7D}">
      <dgm:prSet phldrT="[Texto]" custT="1"/>
      <dgm:spPr>
        <a:xfrm>
          <a:off x="12433" y="260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MAYOR</a:t>
          </a:r>
        </a:p>
        <a:p>
          <a:pPr>
            <a:buNone/>
          </a:pPr>
          <a:r>
            <a:rPr lang="es-CL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PRODUCTIVIDAD</a:t>
          </a:r>
        </a:p>
      </dgm:t>
    </dgm:pt>
    <dgm:pt modelId="{25453EEF-54F2-4F83-BF88-F1AEEFA1566C}" type="parTrans" cxnId="{37F615CE-4FE5-4AE0-B24E-C39BC7048AFF}">
      <dgm:prSet/>
      <dgm:spPr/>
      <dgm:t>
        <a:bodyPr/>
        <a:lstStyle/>
        <a:p>
          <a:endParaRPr lang="es-CL"/>
        </a:p>
      </dgm:t>
    </dgm:pt>
    <dgm:pt modelId="{EA35103F-F00F-4693-A616-C56457802F91}" type="sibTrans" cxnId="{37F615CE-4FE5-4AE0-B24E-C39BC7048AFF}">
      <dgm:prSet/>
      <dgm:spPr/>
      <dgm:t>
        <a:bodyPr/>
        <a:lstStyle/>
        <a:p>
          <a:endParaRPr lang="es-CL"/>
        </a:p>
      </dgm:t>
    </dgm:pt>
    <dgm:pt modelId="{1512026E-30E3-40DE-BAD0-8E90D5BD5510}">
      <dgm:prSet phldrT="[Texto]" custT="1"/>
      <dgm:spPr>
        <a:xfrm>
          <a:off x="12433" y="1503565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MENOR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TIEMPO</a:t>
          </a:r>
        </a:p>
      </dgm:t>
    </dgm:pt>
    <dgm:pt modelId="{30DF38D2-1F69-41FE-9B7E-9C7108A0A4CC}" type="parTrans" cxnId="{016BB94D-2F18-4901-8FCD-534980CA4BCB}">
      <dgm:prSet/>
      <dgm:spPr/>
      <dgm:t>
        <a:bodyPr/>
        <a:lstStyle/>
        <a:p>
          <a:endParaRPr lang="es-CL"/>
        </a:p>
      </dgm:t>
    </dgm:pt>
    <dgm:pt modelId="{635E8891-3C31-4B03-A2E2-F9C7B574DF9F}" type="sibTrans" cxnId="{016BB94D-2F18-4901-8FCD-534980CA4BCB}">
      <dgm:prSet/>
      <dgm:spPr/>
      <dgm:t>
        <a:bodyPr/>
        <a:lstStyle/>
        <a:p>
          <a:endParaRPr lang="es-CL"/>
        </a:p>
      </dgm:t>
    </dgm:pt>
    <dgm:pt modelId="{ACA99E5F-0AE0-4256-87C0-2EEEC45ED317}">
      <dgm:prSet phldrT="[Texto]" custT="1"/>
      <dgm:spPr>
        <a:xfrm>
          <a:off x="2374769" y="3006870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SIN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PÉRDIDAS</a:t>
          </a:r>
        </a:p>
      </dgm:t>
    </dgm:pt>
    <dgm:pt modelId="{14B557D4-8EFC-41FE-A7BF-3BF63AA41180}" type="parTrans" cxnId="{F197B581-F59F-4B96-818D-E7135FB94038}">
      <dgm:prSet/>
      <dgm:spPr/>
      <dgm:t>
        <a:bodyPr/>
        <a:lstStyle/>
        <a:p>
          <a:endParaRPr lang="es-CL"/>
        </a:p>
      </dgm:t>
    </dgm:pt>
    <dgm:pt modelId="{809E15E1-062D-4AD4-B54D-2E63710707A6}" type="sibTrans" cxnId="{F197B581-F59F-4B96-818D-E7135FB94038}">
      <dgm:prSet/>
      <dgm:spPr/>
      <dgm:t>
        <a:bodyPr/>
        <a:lstStyle/>
        <a:p>
          <a:endParaRPr lang="es-CL"/>
        </a:p>
      </dgm:t>
    </dgm:pt>
    <dgm:pt modelId="{964557B6-B1F4-48CD-A38F-4311AF209C2F}">
      <dgm:prSet phldrT="[Texto]" custT="1"/>
      <dgm:spPr>
        <a:xfrm>
          <a:off x="4737106" y="3006870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SIN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ACCIDENTES</a:t>
          </a:r>
        </a:p>
      </dgm:t>
    </dgm:pt>
    <dgm:pt modelId="{8D11D407-6A76-420F-A337-B6F8F50599F1}" type="parTrans" cxnId="{AFBC4CEE-D03F-4419-8744-F5F9C438C860}">
      <dgm:prSet/>
      <dgm:spPr/>
      <dgm:t>
        <a:bodyPr/>
        <a:lstStyle/>
        <a:p>
          <a:endParaRPr lang="es-CL"/>
        </a:p>
      </dgm:t>
    </dgm:pt>
    <dgm:pt modelId="{901677C3-F09C-4213-AA57-C82E10C2AF98}" type="sibTrans" cxnId="{AFBC4CEE-D03F-4419-8744-F5F9C438C860}">
      <dgm:prSet/>
      <dgm:spPr/>
      <dgm:t>
        <a:bodyPr/>
        <a:lstStyle/>
        <a:p>
          <a:endParaRPr lang="es-CL"/>
        </a:p>
      </dgm:t>
    </dgm:pt>
    <dgm:pt modelId="{81DD0D19-4081-47AC-93FE-EC88FFED2011}">
      <dgm:prSet phldrT="[Texto]" custT="1"/>
      <dgm:spPr>
        <a:xfrm>
          <a:off x="7099442" y="3006870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Y MÁS…</a:t>
          </a:r>
        </a:p>
      </dgm:t>
    </dgm:pt>
    <dgm:pt modelId="{F94328CD-B8E3-4940-A2B4-31D2D10F9A9C}" type="parTrans" cxnId="{93D079C5-91A3-4713-8659-ED639BC6B552}">
      <dgm:prSet/>
      <dgm:spPr/>
      <dgm:t>
        <a:bodyPr/>
        <a:lstStyle/>
        <a:p>
          <a:endParaRPr lang="es-CL"/>
        </a:p>
      </dgm:t>
    </dgm:pt>
    <dgm:pt modelId="{52601F38-297B-49C4-A742-6E21767B3D05}" type="sibTrans" cxnId="{93D079C5-91A3-4713-8659-ED639BC6B552}">
      <dgm:prSet/>
      <dgm:spPr/>
      <dgm:t>
        <a:bodyPr/>
        <a:lstStyle/>
        <a:p>
          <a:endParaRPr lang="es-CL"/>
        </a:p>
      </dgm:t>
    </dgm:pt>
    <dgm:pt modelId="{55EEB504-0EB9-45E9-ACB4-15D4DE76E330}">
      <dgm:prSet custT="1"/>
      <dgm:spPr>
        <a:xfrm>
          <a:off x="2374769" y="260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CONTINUIDAD</a:t>
          </a:r>
        </a:p>
        <a:p>
          <a:pPr>
            <a:buNone/>
          </a:pPr>
          <a:r>
            <a:rPr lang="es-CL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OPERACIONAL</a:t>
          </a:r>
        </a:p>
      </dgm:t>
    </dgm:pt>
    <dgm:pt modelId="{A9FB412E-06FC-48BA-A8B8-C7F9AD4191D7}" type="parTrans" cxnId="{98E68B7E-9B32-491B-A929-9C47BB26C484}">
      <dgm:prSet/>
      <dgm:spPr/>
      <dgm:t>
        <a:bodyPr/>
        <a:lstStyle/>
        <a:p>
          <a:endParaRPr lang="es-CL"/>
        </a:p>
      </dgm:t>
    </dgm:pt>
    <dgm:pt modelId="{3ACCDCDA-5E6F-4EDA-A873-F8FCC2FFBFE1}" type="sibTrans" cxnId="{98E68B7E-9B32-491B-A929-9C47BB26C484}">
      <dgm:prSet/>
      <dgm:spPr/>
      <dgm:t>
        <a:bodyPr/>
        <a:lstStyle/>
        <a:p>
          <a:endParaRPr lang="es-CL"/>
        </a:p>
      </dgm:t>
    </dgm:pt>
    <dgm:pt modelId="{B40C1F4A-1C23-4D14-866A-C4C4BBD9B335}">
      <dgm:prSet custT="1"/>
      <dgm:spPr>
        <a:xfrm>
          <a:off x="4737106" y="260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MÍNIMA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ENERGÍA</a:t>
          </a:r>
        </a:p>
      </dgm:t>
    </dgm:pt>
    <dgm:pt modelId="{19334067-4EE2-46B5-ABF9-91A75407CF7F}" type="parTrans" cxnId="{36BD1625-CBF9-449B-8615-4D38E8098251}">
      <dgm:prSet/>
      <dgm:spPr/>
      <dgm:t>
        <a:bodyPr/>
        <a:lstStyle/>
        <a:p>
          <a:endParaRPr lang="es-CL"/>
        </a:p>
      </dgm:t>
    </dgm:pt>
    <dgm:pt modelId="{FCB9CF8E-FC65-431A-9D6A-90345CF3DEBC}" type="sibTrans" cxnId="{36BD1625-CBF9-449B-8615-4D38E8098251}">
      <dgm:prSet/>
      <dgm:spPr/>
      <dgm:t>
        <a:bodyPr/>
        <a:lstStyle/>
        <a:p>
          <a:endParaRPr lang="es-CL"/>
        </a:p>
      </dgm:t>
    </dgm:pt>
    <dgm:pt modelId="{65820E88-9D3A-4D59-9CD5-E1B99BA14B6D}">
      <dgm:prSet custT="1"/>
      <dgm:spPr>
        <a:xfrm>
          <a:off x="7099442" y="260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MÍNIMO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COSTO</a:t>
          </a:r>
        </a:p>
      </dgm:t>
    </dgm:pt>
    <dgm:pt modelId="{C0F28245-DFBD-4E81-AF30-1F2F3ADE2E8F}" type="parTrans" cxnId="{3D76C7BD-447B-43B2-BCF7-5E16FAC3D02D}">
      <dgm:prSet/>
      <dgm:spPr/>
      <dgm:t>
        <a:bodyPr/>
        <a:lstStyle/>
        <a:p>
          <a:endParaRPr lang="es-CL"/>
        </a:p>
      </dgm:t>
    </dgm:pt>
    <dgm:pt modelId="{A9312686-DC81-4EA4-BDFD-B3059FB85A54}" type="sibTrans" cxnId="{3D76C7BD-447B-43B2-BCF7-5E16FAC3D02D}">
      <dgm:prSet/>
      <dgm:spPr/>
      <dgm:t>
        <a:bodyPr/>
        <a:lstStyle/>
        <a:p>
          <a:endParaRPr lang="es-CL"/>
        </a:p>
      </dgm:t>
    </dgm:pt>
    <dgm:pt modelId="{CE6900AD-1A3C-4992-B776-433097537902}">
      <dgm:prSet custT="1"/>
      <dgm:spPr>
        <a:xfrm>
          <a:off x="7099442" y="1503565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ESTANDAR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AMBIENTAL</a:t>
          </a:r>
        </a:p>
      </dgm:t>
    </dgm:pt>
    <dgm:pt modelId="{F0836864-BBA6-4574-BCC0-B894BF08BB88}" type="parTrans" cxnId="{3B66EF75-B818-4B57-94A9-6DCEC8DD9180}">
      <dgm:prSet/>
      <dgm:spPr/>
      <dgm:t>
        <a:bodyPr/>
        <a:lstStyle/>
        <a:p>
          <a:endParaRPr lang="es-CL"/>
        </a:p>
      </dgm:t>
    </dgm:pt>
    <dgm:pt modelId="{D4261A21-B35A-4C38-ADFD-FACF6ACC005D}" type="sibTrans" cxnId="{3B66EF75-B818-4B57-94A9-6DCEC8DD9180}">
      <dgm:prSet/>
      <dgm:spPr/>
      <dgm:t>
        <a:bodyPr/>
        <a:lstStyle/>
        <a:p>
          <a:endParaRPr lang="es-CL"/>
        </a:p>
      </dgm:t>
    </dgm:pt>
    <dgm:pt modelId="{D4627911-55DB-4A20-80C3-A2A752D00B1B}">
      <dgm:prSet custT="1"/>
      <dgm:spPr>
        <a:xfrm>
          <a:off x="12433" y="3006870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BUEN CLIMA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LABORAL</a:t>
          </a:r>
        </a:p>
      </dgm:t>
    </dgm:pt>
    <dgm:pt modelId="{6F536DF4-888A-4772-BCC0-0DB43BAB4D21}" type="parTrans" cxnId="{2EF6E3EF-3578-4DA9-89C0-DEC44C40B6D6}">
      <dgm:prSet/>
      <dgm:spPr/>
      <dgm:t>
        <a:bodyPr/>
        <a:lstStyle/>
        <a:p>
          <a:endParaRPr lang="es-CL"/>
        </a:p>
      </dgm:t>
    </dgm:pt>
    <dgm:pt modelId="{E3944BD5-F375-4AB2-AB3D-05313F1B7B87}" type="sibTrans" cxnId="{2EF6E3EF-3578-4DA9-89C0-DEC44C40B6D6}">
      <dgm:prSet/>
      <dgm:spPr/>
      <dgm:t>
        <a:bodyPr/>
        <a:lstStyle/>
        <a:p>
          <a:endParaRPr lang="es-CL"/>
        </a:p>
      </dgm:t>
    </dgm:pt>
    <dgm:pt modelId="{E2B13E4B-B5FB-417F-8C56-093915D05CFF}">
      <dgm:prSet custT="1"/>
      <dgm:spPr>
        <a:xfrm>
          <a:off x="2374769" y="1503565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ESTANDAR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CALIDAD</a:t>
          </a:r>
        </a:p>
      </dgm:t>
    </dgm:pt>
    <dgm:pt modelId="{A1729A73-8B4F-4BB3-9541-8D3D0981407D}" type="parTrans" cxnId="{286A2EC2-02FE-443C-84DE-2C4BF9A3A5FB}">
      <dgm:prSet/>
      <dgm:spPr/>
      <dgm:t>
        <a:bodyPr/>
        <a:lstStyle/>
        <a:p>
          <a:endParaRPr lang="es-CL"/>
        </a:p>
      </dgm:t>
    </dgm:pt>
    <dgm:pt modelId="{081736AC-ACEB-4934-9CDB-3A8E340C9708}" type="sibTrans" cxnId="{286A2EC2-02FE-443C-84DE-2C4BF9A3A5FB}">
      <dgm:prSet/>
      <dgm:spPr/>
      <dgm:t>
        <a:bodyPr/>
        <a:lstStyle/>
        <a:p>
          <a:endParaRPr lang="es-CL"/>
        </a:p>
      </dgm:t>
    </dgm:pt>
    <dgm:pt modelId="{F64FD5F3-1BDC-42C8-8601-855593A0F521}">
      <dgm:prSet custT="1"/>
      <dgm:spPr>
        <a:xfrm>
          <a:off x="4737106" y="1503565"/>
          <a:ext cx="2147578" cy="12885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ESTANDAR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SEGURIDAD</a:t>
          </a:r>
        </a:p>
      </dgm:t>
    </dgm:pt>
    <dgm:pt modelId="{0F1038E1-59CC-4000-A084-12ECE3B68382}" type="parTrans" cxnId="{99E59DAB-A735-4BFD-8AB6-CBED101E5414}">
      <dgm:prSet/>
      <dgm:spPr/>
      <dgm:t>
        <a:bodyPr/>
        <a:lstStyle/>
        <a:p>
          <a:endParaRPr lang="es-CL"/>
        </a:p>
      </dgm:t>
    </dgm:pt>
    <dgm:pt modelId="{6B60B791-2AB7-4A4C-8CF2-DFE26675F69C}" type="sibTrans" cxnId="{99E59DAB-A735-4BFD-8AB6-CBED101E5414}">
      <dgm:prSet/>
      <dgm:spPr/>
      <dgm:t>
        <a:bodyPr/>
        <a:lstStyle/>
        <a:p>
          <a:endParaRPr lang="es-CL"/>
        </a:p>
      </dgm:t>
    </dgm:pt>
    <dgm:pt modelId="{A2D9794E-D373-475F-9E3D-D821FFECF554}" type="pres">
      <dgm:prSet presAssocID="{EC1BAD3E-CE4C-46CD-9F0C-F0479892BA81}" presName="diagram" presStyleCnt="0">
        <dgm:presLayoutVars>
          <dgm:dir/>
          <dgm:resizeHandles val="exact"/>
        </dgm:presLayoutVars>
      </dgm:prSet>
      <dgm:spPr/>
    </dgm:pt>
    <dgm:pt modelId="{36CA53F6-A4DC-49E0-8F61-32E874502CFB}" type="pres">
      <dgm:prSet presAssocID="{F91AEA8A-C72B-46DE-87A5-7B0AE6684B7D}" presName="node" presStyleLbl="node1" presStyleIdx="0" presStyleCnt="12">
        <dgm:presLayoutVars>
          <dgm:bulletEnabled val="1"/>
        </dgm:presLayoutVars>
      </dgm:prSet>
      <dgm:spPr/>
    </dgm:pt>
    <dgm:pt modelId="{AFCA312C-C4A0-41AB-9685-F0AEE81EAD60}" type="pres">
      <dgm:prSet presAssocID="{EA35103F-F00F-4693-A616-C56457802F91}" presName="sibTrans" presStyleCnt="0"/>
      <dgm:spPr/>
    </dgm:pt>
    <dgm:pt modelId="{1F81539A-A7B2-45C6-AD07-40B02D2E6BEA}" type="pres">
      <dgm:prSet presAssocID="{55EEB504-0EB9-45E9-ACB4-15D4DE76E330}" presName="node" presStyleLbl="node1" presStyleIdx="1" presStyleCnt="12">
        <dgm:presLayoutVars>
          <dgm:bulletEnabled val="1"/>
        </dgm:presLayoutVars>
      </dgm:prSet>
      <dgm:spPr>
        <a:xfrm>
          <a:off x="2374769" y="260"/>
          <a:ext cx="2147578" cy="1288547"/>
        </a:xfrm>
        <a:prstGeom prst="rect">
          <a:avLst/>
        </a:prstGeom>
      </dgm:spPr>
    </dgm:pt>
    <dgm:pt modelId="{9D4AC512-593F-489C-80CB-5DCE9584FEF6}" type="pres">
      <dgm:prSet presAssocID="{3ACCDCDA-5E6F-4EDA-A873-F8FCC2FFBFE1}" presName="sibTrans" presStyleCnt="0"/>
      <dgm:spPr/>
    </dgm:pt>
    <dgm:pt modelId="{419842E3-8F54-43FF-87C0-6818CC02584C}" type="pres">
      <dgm:prSet presAssocID="{B40C1F4A-1C23-4D14-866A-C4C4BBD9B335}" presName="node" presStyleLbl="node1" presStyleIdx="2" presStyleCnt="12">
        <dgm:presLayoutVars>
          <dgm:bulletEnabled val="1"/>
        </dgm:presLayoutVars>
      </dgm:prSet>
      <dgm:spPr>
        <a:xfrm>
          <a:off x="4737106" y="260"/>
          <a:ext cx="2147578" cy="1288547"/>
        </a:xfrm>
        <a:prstGeom prst="rect">
          <a:avLst/>
        </a:prstGeom>
      </dgm:spPr>
    </dgm:pt>
    <dgm:pt modelId="{33757789-1F23-4B5F-BFD4-F582E188D3D6}" type="pres">
      <dgm:prSet presAssocID="{FCB9CF8E-FC65-431A-9D6A-90345CF3DEBC}" presName="sibTrans" presStyleCnt="0"/>
      <dgm:spPr/>
    </dgm:pt>
    <dgm:pt modelId="{29A11EA4-0875-4567-B716-014AB45BEF0A}" type="pres">
      <dgm:prSet presAssocID="{65820E88-9D3A-4D59-9CD5-E1B99BA14B6D}" presName="node" presStyleLbl="node1" presStyleIdx="3" presStyleCnt="12">
        <dgm:presLayoutVars>
          <dgm:bulletEnabled val="1"/>
        </dgm:presLayoutVars>
      </dgm:prSet>
      <dgm:spPr>
        <a:xfrm>
          <a:off x="7099442" y="260"/>
          <a:ext cx="2147578" cy="1288547"/>
        </a:xfrm>
        <a:prstGeom prst="rect">
          <a:avLst/>
        </a:prstGeom>
      </dgm:spPr>
    </dgm:pt>
    <dgm:pt modelId="{36EBF506-5225-4AB2-8340-C1580EFF5D11}" type="pres">
      <dgm:prSet presAssocID="{A9312686-DC81-4EA4-BDFD-B3059FB85A54}" presName="sibTrans" presStyleCnt="0"/>
      <dgm:spPr/>
    </dgm:pt>
    <dgm:pt modelId="{F21E9DB2-27B9-4838-86ED-49EAC2C8F73C}" type="pres">
      <dgm:prSet presAssocID="{1512026E-30E3-40DE-BAD0-8E90D5BD5510}" presName="node" presStyleLbl="node1" presStyleIdx="4" presStyleCnt="12">
        <dgm:presLayoutVars>
          <dgm:bulletEnabled val="1"/>
        </dgm:presLayoutVars>
      </dgm:prSet>
      <dgm:spPr>
        <a:xfrm>
          <a:off x="12433" y="1503565"/>
          <a:ext cx="2147578" cy="1288547"/>
        </a:xfrm>
        <a:prstGeom prst="rect">
          <a:avLst/>
        </a:prstGeom>
      </dgm:spPr>
    </dgm:pt>
    <dgm:pt modelId="{21A3D182-40DE-4A88-A8D2-A347F227D1E6}" type="pres">
      <dgm:prSet presAssocID="{635E8891-3C31-4B03-A2E2-F9C7B574DF9F}" presName="sibTrans" presStyleCnt="0"/>
      <dgm:spPr/>
    </dgm:pt>
    <dgm:pt modelId="{FCA3989F-143E-4C91-83CD-1F18082BECDC}" type="pres">
      <dgm:prSet presAssocID="{E2B13E4B-B5FB-417F-8C56-093915D05CFF}" presName="node" presStyleLbl="node1" presStyleIdx="5" presStyleCnt="12">
        <dgm:presLayoutVars>
          <dgm:bulletEnabled val="1"/>
        </dgm:presLayoutVars>
      </dgm:prSet>
      <dgm:spPr>
        <a:xfrm>
          <a:off x="2374769" y="1503565"/>
          <a:ext cx="2147578" cy="1288547"/>
        </a:xfrm>
        <a:prstGeom prst="rect">
          <a:avLst/>
        </a:prstGeom>
      </dgm:spPr>
    </dgm:pt>
    <dgm:pt modelId="{13ED690A-2128-4F87-A78E-C62285D37323}" type="pres">
      <dgm:prSet presAssocID="{081736AC-ACEB-4934-9CDB-3A8E340C9708}" presName="sibTrans" presStyleCnt="0"/>
      <dgm:spPr/>
    </dgm:pt>
    <dgm:pt modelId="{2DD7F6CC-EA65-458F-A62A-16C080838E79}" type="pres">
      <dgm:prSet presAssocID="{F64FD5F3-1BDC-42C8-8601-855593A0F521}" presName="node" presStyleLbl="node1" presStyleIdx="6" presStyleCnt="12">
        <dgm:presLayoutVars>
          <dgm:bulletEnabled val="1"/>
        </dgm:presLayoutVars>
      </dgm:prSet>
      <dgm:spPr>
        <a:xfrm>
          <a:off x="4737106" y="1503565"/>
          <a:ext cx="2147578" cy="1288547"/>
        </a:xfrm>
        <a:prstGeom prst="rect">
          <a:avLst/>
        </a:prstGeom>
      </dgm:spPr>
    </dgm:pt>
    <dgm:pt modelId="{8B2CFC8B-688B-4F28-AD97-FBD7A86B8DF7}" type="pres">
      <dgm:prSet presAssocID="{6B60B791-2AB7-4A4C-8CF2-DFE26675F69C}" presName="sibTrans" presStyleCnt="0"/>
      <dgm:spPr/>
    </dgm:pt>
    <dgm:pt modelId="{1502AD63-E40C-442C-8AA9-322B2E96D014}" type="pres">
      <dgm:prSet presAssocID="{CE6900AD-1A3C-4992-B776-433097537902}" presName="node" presStyleLbl="node1" presStyleIdx="7" presStyleCnt="12">
        <dgm:presLayoutVars>
          <dgm:bulletEnabled val="1"/>
        </dgm:presLayoutVars>
      </dgm:prSet>
      <dgm:spPr>
        <a:xfrm>
          <a:off x="7099442" y="1503565"/>
          <a:ext cx="2147578" cy="1288547"/>
        </a:xfrm>
        <a:prstGeom prst="rect">
          <a:avLst/>
        </a:prstGeom>
      </dgm:spPr>
    </dgm:pt>
    <dgm:pt modelId="{A0E51F70-5FD5-44A7-BD0A-674FF858989F}" type="pres">
      <dgm:prSet presAssocID="{D4261A21-B35A-4C38-ADFD-FACF6ACC005D}" presName="sibTrans" presStyleCnt="0"/>
      <dgm:spPr/>
    </dgm:pt>
    <dgm:pt modelId="{1ADE4FCA-F77B-41B4-82C5-3A5CE14438E8}" type="pres">
      <dgm:prSet presAssocID="{D4627911-55DB-4A20-80C3-A2A752D00B1B}" presName="node" presStyleLbl="node1" presStyleIdx="8" presStyleCnt="12">
        <dgm:presLayoutVars>
          <dgm:bulletEnabled val="1"/>
        </dgm:presLayoutVars>
      </dgm:prSet>
      <dgm:spPr>
        <a:xfrm>
          <a:off x="12433" y="3006870"/>
          <a:ext cx="2147578" cy="1288547"/>
        </a:xfrm>
        <a:prstGeom prst="rect">
          <a:avLst/>
        </a:prstGeom>
      </dgm:spPr>
    </dgm:pt>
    <dgm:pt modelId="{8F0F9C74-9B46-408B-BD2E-E68B1E81A0DC}" type="pres">
      <dgm:prSet presAssocID="{E3944BD5-F375-4AB2-AB3D-05313F1B7B87}" presName="sibTrans" presStyleCnt="0"/>
      <dgm:spPr/>
    </dgm:pt>
    <dgm:pt modelId="{833E6CDA-6932-4357-8010-F116C999323C}" type="pres">
      <dgm:prSet presAssocID="{ACA99E5F-0AE0-4256-87C0-2EEEC45ED317}" presName="node" presStyleLbl="node1" presStyleIdx="9" presStyleCnt="12">
        <dgm:presLayoutVars>
          <dgm:bulletEnabled val="1"/>
        </dgm:presLayoutVars>
      </dgm:prSet>
      <dgm:spPr>
        <a:xfrm>
          <a:off x="2374769" y="3006870"/>
          <a:ext cx="2147578" cy="1288547"/>
        </a:xfrm>
        <a:prstGeom prst="rect">
          <a:avLst/>
        </a:prstGeom>
      </dgm:spPr>
    </dgm:pt>
    <dgm:pt modelId="{3D8D3D0E-D7EB-4E05-B0F5-B5D07CC48C7E}" type="pres">
      <dgm:prSet presAssocID="{809E15E1-062D-4AD4-B54D-2E63710707A6}" presName="sibTrans" presStyleCnt="0"/>
      <dgm:spPr/>
    </dgm:pt>
    <dgm:pt modelId="{BEB3006F-2940-4AAF-A950-99C705DA081E}" type="pres">
      <dgm:prSet presAssocID="{964557B6-B1F4-48CD-A38F-4311AF209C2F}" presName="node" presStyleLbl="node1" presStyleIdx="10" presStyleCnt="12">
        <dgm:presLayoutVars>
          <dgm:bulletEnabled val="1"/>
        </dgm:presLayoutVars>
      </dgm:prSet>
      <dgm:spPr>
        <a:xfrm>
          <a:off x="4737106" y="3006870"/>
          <a:ext cx="2147578" cy="1288547"/>
        </a:xfrm>
        <a:prstGeom prst="rect">
          <a:avLst/>
        </a:prstGeom>
      </dgm:spPr>
    </dgm:pt>
    <dgm:pt modelId="{16E663EB-6765-4061-BF24-3F5193B55C78}" type="pres">
      <dgm:prSet presAssocID="{901677C3-F09C-4213-AA57-C82E10C2AF98}" presName="sibTrans" presStyleCnt="0"/>
      <dgm:spPr/>
    </dgm:pt>
    <dgm:pt modelId="{DC681975-CEA1-4D4B-8A15-47ABE451803D}" type="pres">
      <dgm:prSet presAssocID="{81DD0D19-4081-47AC-93FE-EC88FFED2011}" presName="node" presStyleLbl="node1" presStyleIdx="11" presStyleCnt="12">
        <dgm:presLayoutVars>
          <dgm:bulletEnabled val="1"/>
        </dgm:presLayoutVars>
      </dgm:prSet>
      <dgm:spPr>
        <a:xfrm>
          <a:off x="7099442" y="3006870"/>
          <a:ext cx="2147578" cy="1288547"/>
        </a:xfrm>
        <a:prstGeom prst="rect">
          <a:avLst/>
        </a:prstGeom>
      </dgm:spPr>
    </dgm:pt>
  </dgm:ptLst>
  <dgm:cxnLst>
    <dgm:cxn modelId="{65670B10-EFD2-42C9-860A-3C19215E4660}" type="presOf" srcId="{B40C1F4A-1C23-4D14-866A-C4C4BBD9B335}" destId="{419842E3-8F54-43FF-87C0-6818CC02584C}" srcOrd="0" destOrd="0" presId="urn:microsoft.com/office/officeart/2005/8/layout/default"/>
    <dgm:cxn modelId="{36BD1625-CBF9-449B-8615-4D38E8098251}" srcId="{EC1BAD3E-CE4C-46CD-9F0C-F0479892BA81}" destId="{B40C1F4A-1C23-4D14-866A-C4C4BBD9B335}" srcOrd="2" destOrd="0" parTransId="{19334067-4EE2-46B5-ABF9-91A75407CF7F}" sibTransId="{FCB9CF8E-FC65-431A-9D6A-90345CF3DEBC}"/>
    <dgm:cxn modelId="{9C4FCF2A-9AC0-4111-B66B-B5513EB89819}" type="presOf" srcId="{F91AEA8A-C72B-46DE-87A5-7B0AE6684B7D}" destId="{36CA53F6-A4DC-49E0-8F61-32E874502CFB}" srcOrd="0" destOrd="0" presId="urn:microsoft.com/office/officeart/2005/8/layout/default"/>
    <dgm:cxn modelId="{7F91303E-F1FC-48DC-B7A2-509B0CC6CA5F}" type="presOf" srcId="{1512026E-30E3-40DE-BAD0-8E90D5BD5510}" destId="{F21E9DB2-27B9-4838-86ED-49EAC2C8F73C}" srcOrd="0" destOrd="0" presId="urn:microsoft.com/office/officeart/2005/8/layout/default"/>
    <dgm:cxn modelId="{016BB94D-2F18-4901-8FCD-534980CA4BCB}" srcId="{EC1BAD3E-CE4C-46CD-9F0C-F0479892BA81}" destId="{1512026E-30E3-40DE-BAD0-8E90D5BD5510}" srcOrd="4" destOrd="0" parTransId="{30DF38D2-1F69-41FE-9B7E-9C7108A0A4CC}" sibTransId="{635E8891-3C31-4B03-A2E2-F9C7B574DF9F}"/>
    <dgm:cxn modelId="{D681DB70-6121-439E-8ED2-E44C73341592}" type="presOf" srcId="{964557B6-B1F4-48CD-A38F-4311AF209C2F}" destId="{BEB3006F-2940-4AAF-A950-99C705DA081E}" srcOrd="0" destOrd="0" presId="urn:microsoft.com/office/officeart/2005/8/layout/default"/>
    <dgm:cxn modelId="{E8E12772-5A7D-4451-A5C3-ECED4F4EE091}" type="presOf" srcId="{D4627911-55DB-4A20-80C3-A2A752D00B1B}" destId="{1ADE4FCA-F77B-41B4-82C5-3A5CE14438E8}" srcOrd="0" destOrd="0" presId="urn:microsoft.com/office/officeart/2005/8/layout/default"/>
    <dgm:cxn modelId="{B339C775-33B3-40CE-A220-6F12FD1CC9AE}" type="presOf" srcId="{F64FD5F3-1BDC-42C8-8601-855593A0F521}" destId="{2DD7F6CC-EA65-458F-A62A-16C080838E79}" srcOrd="0" destOrd="0" presId="urn:microsoft.com/office/officeart/2005/8/layout/default"/>
    <dgm:cxn modelId="{3B66EF75-B818-4B57-94A9-6DCEC8DD9180}" srcId="{EC1BAD3E-CE4C-46CD-9F0C-F0479892BA81}" destId="{CE6900AD-1A3C-4992-B776-433097537902}" srcOrd="7" destOrd="0" parTransId="{F0836864-BBA6-4574-BCC0-B894BF08BB88}" sibTransId="{D4261A21-B35A-4C38-ADFD-FACF6ACC005D}"/>
    <dgm:cxn modelId="{98E68B7E-9B32-491B-A929-9C47BB26C484}" srcId="{EC1BAD3E-CE4C-46CD-9F0C-F0479892BA81}" destId="{55EEB504-0EB9-45E9-ACB4-15D4DE76E330}" srcOrd="1" destOrd="0" parTransId="{A9FB412E-06FC-48BA-A8B8-C7F9AD4191D7}" sibTransId="{3ACCDCDA-5E6F-4EDA-A873-F8FCC2FFBFE1}"/>
    <dgm:cxn modelId="{F197B581-F59F-4B96-818D-E7135FB94038}" srcId="{EC1BAD3E-CE4C-46CD-9F0C-F0479892BA81}" destId="{ACA99E5F-0AE0-4256-87C0-2EEEC45ED317}" srcOrd="9" destOrd="0" parTransId="{14B557D4-8EFC-41FE-A7BF-3BF63AA41180}" sibTransId="{809E15E1-062D-4AD4-B54D-2E63710707A6}"/>
    <dgm:cxn modelId="{C9068583-644F-4DBF-80DB-A33F7D8B0D72}" type="presOf" srcId="{EC1BAD3E-CE4C-46CD-9F0C-F0479892BA81}" destId="{A2D9794E-D373-475F-9E3D-D821FFECF554}" srcOrd="0" destOrd="0" presId="urn:microsoft.com/office/officeart/2005/8/layout/default"/>
    <dgm:cxn modelId="{8BD75D8C-7659-4F0A-8BF3-55D61E9AEF11}" type="presOf" srcId="{ACA99E5F-0AE0-4256-87C0-2EEEC45ED317}" destId="{833E6CDA-6932-4357-8010-F116C999323C}" srcOrd="0" destOrd="0" presId="urn:microsoft.com/office/officeart/2005/8/layout/default"/>
    <dgm:cxn modelId="{29011594-D3EA-4574-B9A0-58C1206CAFCB}" type="presOf" srcId="{81DD0D19-4081-47AC-93FE-EC88FFED2011}" destId="{DC681975-CEA1-4D4B-8A15-47ABE451803D}" srcOrd="0" destOrd="0" presId="urn:microsoft.com/office/officeart/2005/8/layout/default"/>
    <dgm:cxn modelId="{52AF9BA5-BBC3-41C2-8E26-EB6FF714B5F1}" type="presOf" srcId="{CE6900AD-1A3C-4992-B776-433097537902}" destId="{1502AD63-E40C-442C-8AA9-322B2E96D014}" srcOrd="0" destOrd="0" presId="urn:microsoft.com/office/officeart/2005/8/layout/default"/>
    <dgm:cxn modelId="{A50339AA-8F4E-420B-A5D3-C48FC319291F}" type="presOf" srcId="{E2B13E4B-B5FB-417F-8C56-093915D05CFF}" destId="{FCA3989F-143E-4C91-83CD-1F18082BECDC}" srcOrd="0" destOrd="0" presId="urn:microsoft.com/office/officeart/2005/8/layout/default"/>
    <dgm:cxn modelId="{99E59DAB-A735-4BFD-8AB6-CBED101E5414}" srcId="{EC1BAD3E-CE4C-46CD-9F0C-F0479892BA81}" destId="{F64FD5F3-1BDC-42C8-8601-855593A0F521}" srcOrd="6" destOrd="0" parTransId="{0F1038E1-59CC-4000-A084-12ECE3B68382}" sibTransId="{6B60B791-2AB7-4A4C-8CF2-DFE26675F69C}"/>
    <dgm:cxn modelId="{3D76C7BD-447B-43B2-BCF7-5E16FAC3D02D}" srcId="{EC1BAD3E-CE4C-46CD-9F0C-F0479892BA81}" destId="{65820E88-9D3A-4D59-9CD5-E1B99BA14B6D}" srcOrd="3" destOrd="0" parTransId="{C0F28245-DFBD-4E81-AF30-1F2F3ADE2E8F}" sibTransId="{A9312686-DC81-4EA4-BDFD-B3059FB85A54}"/>
    <dgm:cxn modelId="{286A2EC2-02FE-443C-84DE-2C4BF9A3A5FB}" srcId="{EC1BAD3E-CE4C-46CD-9F0C-F0479892BA81}" destId="{E2B13E4B-B5FB-417F-8C56-093915D05CFF}" srcOrd="5" destOrd="0" parTransId="{A1729A73-8B4F-4BB3-9541-8D3D0981407D}" sibTransId="{081736AC-ACEB-4934-9CDB-3A8E340C9708}"/>
    <dgm:cxn modelId="{93D079C5-91A3-4713-8659-ED639BC6B552}" srcId="{EC1BAD3E-CE4C-46CD-9F0C-F0479892BA81}" destId="{81DD0D19-4081-47AC-93FE-EC88FFED2011}" srcOrd="11" destOrd="0" parTransId="{F94328CD-B8E3-4940-A2B4-31D2D10F9A9C}" sibTransId="{52601F38-297B-49C4-A742-6E21767B3D05}"/>
    <dgm:cxn modelId="{DDB940C6-A214-4D7C-9932-CD78F21EADE2}" type="presOf" srcId="{55EEB504-0EB9-45E9-ACB4-15D4DE76E330}" destId="{1F81539A-A7B2-45C6-AD07-40B02D2E6BEA}" srcOrd="0" destOrd="0" presId="urn:microsoft.com/office/officeart/2005/8/layout/default"/>
    <dgm:cxn modelId="{3581F3C6-C015-4537-8B79-4FB1C22C80D5}" type="presOf" srcId="{65820E88-9D3A-4D59-9CD5-E1B99BA14B6D}" destId="{29A11EA4-0875-4567-B716-014AB45BEF0A}" srcOrd="0" destOrd="0" presId="urn:microsoft.com/office/officeart/2005/8/layout/default"/>
    <dgm:cxn modelId="{37F615CE-4FE5-4AE0-B24E-C39BC7048AFF}" srcId="{EC1BAD3E-CE4C-46CD-9F0C-F0479892BA81}" destId="{F91AEA8A-C72B-46DE-87A5-7B0AE6684B7D}" srcOrd="0" destOrd="0" parTransId="{25453EEF-54F2-4F83-BF88-F1AEEFA1566C}" sibTransId="{EA35103F-F00F-4693-A616-C56457802F91}"/>
    <dgm:cxn modelId="{AFBC4CEE-D03F-4419-8744-F5F9C438C860}" srcId="{EC1BAD3E-CE4C-46CD-9F0C-F0479892BA81}" destId="{964557B6-B1F4-48CD-A38F-4311AF209C2F}" srcOrd="10" destOrd="0" parTransId="{8D11D407-6A76-420F-A337-B6F8F50599F1}" sibTransId="{901677C3-F09C-4213-AA57-C82E10C2AF98}"/>
    <dgm:cxn modelId="{2EF6E3EF-3578-4DA9-89C0-DEC44C40B6D6}" srcId="{EC1BAD3E-CE4C-46CD-9F0C-F0479892BA81}" destId="{D4627911-55DB-4A20-80C3-A2A752D00B1B}" srcOrd="8" destOrd="0" parTransId="{6F536DF4-888A-4772-BCC0-0DB43BAB4D21}" sibTransId="{E3944BD5-F375-4AB2-AB3D-05313F1B7B87}"/>
    <dgm:cxn modelId="{8A20FE89-EFCE-45F2-BBFF-9E89D745C6CD}" type="presParOf" srcId="{A2D9794E-D373-475F-9E3D-D821FFECF554}" destId="{36CA53F6-A4DC-49E0-8F61-32E874502CFB}" srcOrd="0" destOrd="0" presId="urn:microsoft.com/office/officeart/2005/8/layout/default"/>
    <dgm:cxn modelId="{704CCDF3-2F1F-4C3F-B742-B3C4DC9C653B}" type="presParOf" srcId="{A2D9794E-D373-475F-9E3D-D821FFECF554}" destId="{AFCA312C-C4A0-41AB-9685-F0AEE81EAD60}" srcOrd="1" destOrd="0" presId="urn:microsoft.com/office/officeart/2005/8/layout/default"/>
    <dgm:cxn modelId="{F137AD71-7347-4599-B240-0DCB08C01C4D}" type="presParOf" srcId="{A2D9794E-D373-475F-9E3D-D821FFECF554}" destId="{1F81539A-A7B2-45C6-AD07-40B02D2E6BEA}" srcOrd="2" destOrd="0" presId="urn:microsoft.com/office/officeart/2005/8/layout/default"/>
    <dgm:cxn modelId="{EC229DF4-944A-4293-81E2-BED16617F5DC}" type="presParOf" srcId="{A2D9794E-D373-475F-9E3D-D821FFECF554}" destId="{9D4AC512-593F-489C-80CB-5DCE9584FEF6}" srcOrd="3" destOrd="0" presId="urn:microsoft.com/office/officeart/2005/8/layout/default"/>
    <dgm:cxn modelId="{9A0F5688-850A-4A02-983F-59B0D00C0BF8}" type="presParOf" srcId="{A2D9794E-D373-475F-9E3D-D821FFECF554}" destId="{419842E3-8F54-43FF-87C0-6818CC02584C}" srcOrd="4" destOrd="0" presId="urn:microsoft.com/office/officeart/2005/8/layout/default"/>
    <dgm:cxn modelId="{68B3F4F0-09DE-4757-BF62-1C4D8D6F7EBC}" type="presParOf" srcId="{A2D9794E-D373-475F-9E3D-D821FFECF554}" destId="{33757789-1F23-4B5F-BFD4-F582E188D3D6}" srcOrd="5" destOrd="0" presId="urn:microsoft.com/office/officeart/2005/8/layout/default"/>
    <dgm:cxn modelId="{EBFE40B4-6D3D-4E37-89CA-C4A8827078F8}" type="presParOf" srcId="{A2D9794E-D373-475F-9E3D-D821FFECF554}" destId="{29A11EA4-0875-4567-B716-014AB45BEF0A}" srcOrd="6" destOrd="0" presId="urn:microsoft.com/office/officeart/2005/8/layout/default"/>
    <dgm:cxn modelId="{03AD8AEF-35D7-462C-AA22-8DFE3193793C}" type="presParOf" srcId="{A2D9794E-D373-475F-9E3D-D821FFECF554}" destId="{36EBF506-5225-4AB2-8340-C1580EFF5D11}" srcOrd="7" destOrd="0" presId="urn:microsoft.com/office/officeart/2005/8/layout/default"/>
    <dgm:cxn modelId="{CE29C9C5-21CB-4F76-AEFD-A34952DED4B5}" type="presParOf" srcId="{A2D9794E-D373-475F-9E3D-D821FFECF554}" destId="{F21E9DB2-27B9-4838-86ED-49EAC2C8F73C}" srcOrd="8" destOrd="0" presId="urn:microsoft.com/office/officeart/2005/8/layout/default"/>
    <dgm:cxn modelId="{6147B10B-FDCD-46DF-B545-DC21422BD40B}" type="presParOf" srcId="{A2D9794E-D373-475F-9E3D-D821FFECF554}" destId="{21A3D182-40DE-4A88-A8D2-A347F227D1E6}" srcOrd="9" destOrd="0" presId="urn:microsoft.com/office/officeart/2005/8/layout/default"/>
    <dgm:cxn modelId="{D97A01A4-0963-4F72-ADCD-CF36CC7EFE5E}" type="presParOf" srcId="{A2D9794E-D373-475F-9E3D-D821FFECF554}" destId="{FCA3989F-143E-4C91-83CD-1F18082BECDC}" srcOrd="10" destOrd="0" presId="urn:microsoft.com/office/officeart/2005/8/layout/default"/>
    <dgm:cxn modelId="{34DE823C-417B-425C-ACCF-66D3FB0F9CED}" type="presParOf" srcId="{A2D9794E-D373-475F-9E3D-D821FFECF554}" destId="{13ED690A-2128-4F87-A78E-C62285D37323}" srcOrd="11" destOrd="0" presId="urn:microsoft.com/office/officeart/2005/8/layout/default"/>
    <dgm:cxn modelId="{DD8FC90A-99F8-4209-AC91-CF08A4B8D79C}" type="presParOf" srcId="{A2D9794E-D373-475F-9E3D-D821FFECF554}" destId="{2DD7F6CC-EA65-458F-A62A-16C080838E79}" srcOrd="12" destOrd="0" presId="urn:microsoft.com/office/officeart/2005/8/layout/default"/>
    <dgm:cxn modelId="{D0EEA99A-D249-4DCF-B4B8-36AE66E34AD4}" type="presParOf" srcId="{A2D9794E-D373-475F-9E3D-D821FFECF554}" destId="{8B2CFC8B-688B-4F28-AD97-FBD7A86B8DF7}" srcOrd="13" destOrd="0" presId="urn:microsoft.com/office/officeart/2005/8/layout/default"/>
    <dgm:cxn modelId="{556ADF88-2391-44BC-8722-43E830B0C943}" type="presParOf" srcId="{A2D9794E-D373-475F-9E3D-D821FFECF554}" destId="{1502AD63-E40C-442C-8AA9-322B2E96D014}" srcOrd="14" destOrd="0" presId="urn:microsoft.com/office/officeart/2005/8/layout/default"/>
    <dgm:cxn modelId="{D897E385-8D15-4368-A369-1A4CFEFD05B9}" type="presParOf" srcId="{A2D9794E-D373-475F-9E3D-D821FFECF554}" destId="{A0E51F70-5FD5-44A7-BD0A-674FF858989F}" srcOrd="15" destOrd="0" presId="urn:microsoft.com/office/officeart/2005/8/layout/default"/>
    <dgm:cxn modelId="{86A1DC8D-8077-45A5-8142-3D5DE00CEBF4}" type="presParOf" srcId="{A2D9794E-D373-475F-9E3D-D821FFECF554}" destId="{1ADE4FCA-F77B-41B4-82C5-3A5CE14438E8}" srcOrd="16" destOrd="0" presId="urn:microsoft.com/office/officeart/2005/8/layout/default"/>
    <dgm:cxn modelId="{31BF8C5C-B9A6-4A04-8C2E-7CAB50BE12ED}" type="presParOf" srcId="{A2D9794E-D373-475F-9E3D-D821FFECF554}" destId="{8F0F9C74-9B46-408B-BD2E-E68B1E81A0DC}" srcOrd="17" destOrd="0" presId="urn:microsoft.com/office/officeart/2005/8/layout/default"/>
    <dgm:cxn modelId="{2DFF10D0-CD34-43F9-9812-87EBABE880FB}" type="presParOf" srcId="{A2D9794E-D373-475F-9E3D-D821FFECF554}" destId="{833E6CDA-6932-4357-8010-F116C999323C}" srcOrd="18" destOrd="0" presId="urn:microsoft.com/office/officeart/2005/8/layout/default"/>
    <dgm:cxn modelId="{DEDBA385-EA2D-477B-93A6-C48D9CAE7332}" type="presParOf" srcId="{A2D9794E-D373-475F-9E3D-D821FFECF554}" destId="{3D8D3D0E-D7EB-4E05-B0F5-B5D07CC48C7E}" srcOrd="19" destOrd="0" presId="urn:microsoft.com/office/officeart/2005/8/layout/default"/>
    <dgm:cxn modelId="{40AE7EA9-E63F-4007-A650-6035E4FD726C}" type="presParOf" srcId="{A2D9794E-D373-475F-9E3D-D821FFECF554}" destId="{BEB3006F-2940-4AAF-A950-99C705DA081E}" srcOrd="20" destOrd="0" presId="urn:microsoft.com/office/officeart/2005/8/layout/default"/>
    <dgm:cxn modelId="{4CD4B738-767F-4C03-93EB-1BC093118769}" type="presParOf" srcId="{A2D9794E-D373-475F-9E3D-D821FFECF554}" destId="{16E663EB-6765-4061-BF24-3F5193B55C78}" srcOrd="21" destOrd="0" presId="urn:microsoft.com/office/officeart/2005/8/layout/default"/>
    <dgm:cxn modelId="{E7BBBA35-062A-40C3-9669-032DE38D3DC7}" type="presParOf" srcId="{A2D9794E-D373-475F-9E3D-D821FFECF554}" destId="{DC681975-CEA1-4D4B-8A15-47ABE451803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F80EB9-F4FB-4316-BF7D-560DD257002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EB8F4EE-828B-4746-91F5-D1A025439D1C}">
      <dgm:prSet phldrT="[Texto]" custT="1"/>
      <dgm:spPr>
        <a:xfrm>
          <a:off x="3376150" y="2533044"/>
          <a:ext cx="3095942" cy="3095942"/>
        </a:xfrm>
        <a:prstGeom prst="gear9">
          <a:avLst/>
        </a:prstGeom>
        <a:solidFill>
          <a:srgbClr val="00B05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 sz="4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TMPM</a:t>
          </a:r>
        </a:p>
      </dgm:t>
    </dgm:pt>
    <dgm:pt modelId="{741F3D5B-1FB6-41F2-BBCB-FE01989AB732}" type="parTrans" cxnId="{0559AED1-3534-4F9C-A232-EE819AB27F89}">
      <dgm:prSet/>
      <dgm:spPr/>
      <dgm:t>
        <a:bodyPr/>
        <a:lstStyle/>
        <a:p>
          <a:endParaRPr lang="es-CL"/>
        </a:p>
      </dgm:t>
    </dgm:pt>
    <dgm:pt modelId="{7F73D887-3BFB-4465-A20D-9D7F2574CA9C}" type="sibTrans" cxnId="{0559AED1-3534-4F9C-A232-EE819AB27F89}">
      <dgm:prSet/>
      <dgm:spPr>
        <a:xfrm>
          <a:off x="3154157" y="2056679"/>
          <a:ext cx="3962806" cy="3962806"/>
        </a:xfrm>
        <a:prstGeom prst="circularArrow">
          <a:avLst>
            <a:gd name="adj1" fmla="val 4687"/>
            <a:gd name="adj2" fmla="val 299029"/>
            <a:gd name="adj3" fmla="val 2542346"/>
            <a:gd name="adj4" fmla="val 15805990"/>
            <a:gd name="adj5" fmla="val 5469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gm:spPr>
      <dgm:t>
        <a:bodyPr/>
        <a:lstStyle/>
        <a:p>
          <a:endParaRPr lang="es-CL"/>
        </a:p>
      </dgm:t>
    </dgm:pt>
    <dgm:pt modelId="{364BAFDB-C817-4641-908E-83A3DCA5FD5A}">
      <dgm:prSet phldrT="[Texto]" custT="1"/>
      <dgm:spPr>
        <a:xfrm>
          <a:off x="1574874" y="1801275"/>
          <a:ext cx="2251594" cy="2251594"/>
        </a:xfrm>
        <a:prstGeom prst="gear6">
          <a:avLst/>
        </a:prstGeom>
        <a:solidFill>
          <a:srgbClr val="ED7D31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TMED</a:t>
          </a:r>
          <a:endParaRPr lang="es-CL" sz="2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1A1846A-726D-4B3E-BCFB-49AF24202DA3}" type="parTrans" cxnId="{3627B8D2-433D-435F-BFBE-85EFCF9A5F7E}">
      <dgm:prSet/>
      <dgm:spPr/>
      <dgm:t>
        <a:bodyPr/>
        <a:lstStyle/>
        <a:p>
          <a:endParaRPr lang="es-CL"/>
        </a:p>
      </dgm:t>
    </dgm:pt>
    <dgm:pt modelId="{5AA09C26-A2B5-4BE1-83D0-FC7B7E0A98B8}" type="sibTrans" cxnId="{3627B8D2-433D-435F-BFBE-85EFCF9A5F7E}">
      <dgm:prSet/>
      <dgm:spPr>
        <a:xfrm>
          <a:off x="1176121" y="1296926"/>
          <a:ext cx="2879226" cy="28792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gm:spPr>
      <dgm:t>
        <a:bodyPr/>
        <a:lstStyle/>
        <a:p>
          <a:endParaRPr lang="es-CL"/>
        </a:p>
      </dgm:t>
    </dgm:pt>
    <dgm:pt modelId="{80E755CA-8135-46F8-A4FF-84F65B1DDF4C}">
      <dgm:prSet phldrT="[Texto]" custT="1"/>
      <dgm:spPr>
        <a:xfrm rot="20700000">
          <a:off x="2835997" y="247905"/>
          <a:ext cx="2206103" cy="2206103"/>
        </a:xfrm>
        <a:prstGeom prst="gear6">
          <a:avLst/>
        </a:prstGeom>
        <a:solidFill>
          <a:srgbClr val="0070C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COSTOS</a:t>
          </a:r>
        </a:p>
      </dgm:t>
    </dgm:pt>
    <dgm:pt modelId="{C0ECFCE0-C27E-485D-995D-AB539BE80A48}" type="parTrans" cxnId="{1A8D7018-4659-411C-B6EE-6EC47A77E9FD}">
      <dgm:prSet/>
      <dgm:spPr/>
      <dgm:t>
        <a:bodyPr/>
        <a:lstStyle/>
        <a:p>
          <a:endParaRPr lang="es-CL"/>
        </a:p>
      </dgm:t>
    </dgm:pt>
    <dgm:pt modelId="{96F700DF-203A-4256-8E0E-4F4B51F9C845}" type="sibTrans" cxnId="{1A8D7018-4659-411C-B6EE-6EC47A77E9FD}">
      <dgm:prSet/>
      <dgm:spPr>
        <a:xfrm>
          <a:off x="2325703" y="-241471"/>
          <a:ext cx="3104386" cy="31043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gm:spPr>
      <dgm:t>
        <a:bodyPr/>
        <a:lstStyle/>
        <a:p>
          <a:endParaRPr lang="es-CL"/>
        </a:p>
      </dgm:t>
    </dgm:pt>
    <dgm:pt modelId="{5E4EF1ED-94BD-4F2F-8080-D2C45686B2EF}" type="pres">
      <dgm:prSet presAssocID="{65F80EB9-F4FB-4316-BF7D-560DD257002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69DD3C-FCBA-468B-B2FF-604D3DEF140D}" type="pres">
      <dgm:prSet presAssocID="{DEB8F4EE-828B-4746-91F5-D1A025439D1C}" presName="gear1" presStyleLbl="node1" presStyleIdx="0" presStyleCnt="3">
        <dgm:presLayoutVars>
          <dgm:chMax val="1"/>
          <dgm:bulletEnabled val="1"/>
        </dgm:presLayoutVars>
      </dgm:prSet>
      <dgm:spPr/>
    </dgm:pt>
    <dgm:pt modelId="{37065F58-4C94-41FB-B4EF-24FFB6A5A926}" type="pres">
      <dgm:prSet presAssocID="{DEB8F4EE-828B-4746-91F5-D1A025439D1C}" presName="gear1srcNode" presStyleLbl="node1" presStyleIdx="0" presStyleCnt="3"/>
      <dgm:spPr/>
    </dgm:pt>
    <dgm:pt modelId="{5BD754DD-EB0B-41EC-BF53-E69B0B498266}" type="pres">
      <dgm:prSet presAssocID="{DEB8F4EE-828B-4746-91F5-D1A025439D1C}" presName="gear1dstNode" presStyleLbl="node1" presStyleIdx="0" presStyleCnt="3"/>
      <dgm:spPr/>
    </dgm:pt>
    <dgm:pt modelId="{88137E8A-45AE-42E2-B99A-B9125710A830}" type="pres">
      <dgm:prSet presAssocID="{364BAFDB-C817-4641-908E-83A3DCA5FD5A}" presName="gear2" presStyleLbl="node1" presStyleIdx="1" presStyleCnt="3">
        <dgm:presLayoutVars>
          <dgm:chMax val="1"/>
          <dgm:bulletEnabled val="1"/>
        </dgm:presLayoutVars>
      </dgm:prSet>
      <dgm:spPr/>
    </dgm:pt>
    <dgm:pt modelId="{81E618A2-A770-4CDC-8E55-C0D8BF82DAD2}" type="pres">
      <dgm:prSet presAssocID="{364BAFDB-C817-4641-908E-83A3DCA5FD5A}" presName="gear2srcNode" presStyleLbl="node1" presStyleIdx="1" presStyleCnt="3"/>
      <dgm:spPr/>
    </dgm:pt>
    <dgm:pt modelId="{14A2F9EA-54C7-4C61-AEA0-F63A02D4A98B}" type="pres">
      <dgm:prSet presAssocID="{364BAFDB-C817-4641-908E-83A3DCA5FD5A}" presName="gear2dstNode" presStyleLbl="node1" presStyleIdx="1" presStyleCnt="3"/>
      <dgm:spPr/>
    </dgm:pt>
    <dgm:pt modelId="{C51EBC2D-A09F-4C47-9385-B997CE449FB6}" type="pres">
      <dgm:prSet presAssocID="{80E755CA-8135-46F8-A4FF-84F65B1DDF4C}" presName="gear3" presStyleLbl="node1" presStyleIdx="2" presStyleCnt="3"/>
      <dgm:spPr/>
    </dgm:pt>
    <dgm:pt modelId="{5C7261BC-E553-4DB6-A11D-E87758F5E856}" type="pres">
      <dgm:prSet presAssocID="{80E755CA-8135-46F8-A4FF-84F65B1DDF4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1738918-6882-4C81-BE04-5786903AF57B}" type="pres">
      <dgm:prSet presAssocID="{80E755CA-8135-46F8-A4FF-84F65B1DDF4C}" presName="gear3srcNode" presStyleLbl="node1" presStyleIdx="2" presStyleCnt="3"/>
      <dgm:spPr/>
    </dgm:pt>
    <dgm:pt modelId="{211E8A8C-E86C-46F6-B43B-56192C5D7695}" type="pres">
      <dgm:prSet presAssocID="{80E755CA-8135-46F8-A4FF-84F65B1DDF4C}" presName="gear3dstNode" presStyleLbl="node1" presStyleIdx="2" presStyleCnt="3"/>
      <dgm:spPr/>
    </dgm:pt>
    <dgm:pt modelId="{5EC1AE63-0A29-4ED3-8F94-5D099D4346CA}" type="pres">
      <dgm:prSet presAssocID="{7F73D887-3BFB-4465-A20D-9D7F2574CA9C}" presName="connector1" presStyleLbl="sibTrans2D1" presStyleIdx="0" presStyleCnt="3"/>
      <dgm:spPr/>
    </dgm:pt>
    <dgm:pt modelId="{7D48928B-5C64-4AB0-ACDA-4DFA0A4524EA}" type="pres">
      <dgm:prSet presAssocID="{5AA09C26-A2B5-4BE1-83D0-FC7B7E0A98B8}" presName="connector2" presStyleLbl="sibTrans2D1" presStyleIdx="1" presStyleCnt="3"/>
      <dgm:spPr/>
    </dgm:pt>
    <dgm:pt modelId="{44B9E031-D960-488C-9A17-C2D376C79E07}" type="pres">
      <dgm:prSet presAssocID="{96F700DF-203A-4256-8E0E-4F4B51F9C845}" presName="connector3" presStyleLbl="sibTrans2D1" presStyleIdx="2" presStyleCnt="3"/>
      <dgm:spPr/>
    </dgm:pt>
  </dgm:ptLst>
  <dgm:cxnLst>
    <dgm:cxn modelId="{EED1B308-02D2-49CD-B33E-D548EF13E985}" type="presOf" srcId="{7F73D887-3BFB-4465-A20D-9D7F2574CA9C}" destId="{5EC1AE63-0A29-4ED3-8F94-5D099D4346CA}" srcOrd="0" destOrd="0" presId="urn:microsoft.com/office/officeart/2005/8/layout/gear1"/>
    <dgm:cxn modelId="{EFF2870F-F773-48AF-915E-12813F148006}" type="presOf" srcId="{DEB8F4EE-828B-4746-91F5-D1A025439D1C}" destId="{37065F58-4C94-41FB-B4EF-24FFB6A5A926}" srcOrd="1" destOrd="0" presId="urn:microsoft.com/office/officeart/2005/8/layout/gear1"/>
    <dgm:cxn modelId="{8EF09B17-23A1-4A43-804C-38565732433E}" type="presOf" srcId="{DEB8F4EE-828B-4746-91F5-D1A025439D1C}" destId="{DC69DD3C-FCBA-468B-B2FF-604D3DEF140D}" srcOrd="0" destOrd="0" presId="urn:microsoft.com/office/officeart/2005/8/layout/gear1"/>
    <dgm:cxn modelId="{1A8D7018-4659-411C-B6EE-6EC47A77E9FD}" srcId="{65F80EB9-F4FB-4316-BF7D-560DD2570025}" destId="{80E755CA-8135-46F8-A4FF-84F65B1DDF4C}" srcOrd="2" destOrd="0" parTransId="{C0ECFCE0-C27E-485D-995D-AB539BE80A48}" sibTransId="{96F700DF-203A-4256-8E0E-4F4B51F9C845}"/>
    <dgm:cxn modelId="{E0C7052D-5172-4834-85BE-53B1D0A44990}" type="presOf" srcId="{DEB8F4EE-828B-4746-91F5-D1A025439D1C}" destId="{5BD754DD-EB0B-41EC-BF53-E69B0B498266}" srcOrd="2" destOrd="0" presId="urn:microsoft.com/office/officeart/2005/8/layout/gear1"/>
    <dgm:cxn modelId="{971D095C-77F5-49F6-A2E7-3238317F0822}" type="presOf" srcId="{364BAFDB-C817-4641-908E-83A3DCA5FD5A}" destId="{14A2F9EA-54C7-4C61-AEA0-F63A02D4A98B}" srcOrd="2" destOrd="0" presId="urn:microsoft.com/office/officeart/2005/8/layout/gear1"/>
    <dgm:cxn modelId="{9B9CE567-5063-4DDE-A595-28575560B803}" type="presOf" srcId="{5AA09C26-A2B5-4BE1-83D0-FC7B7E0A98B8}" destId="{7D48928B-5C64-4AB0-ACDA-4DFA0A4524EA}" srcOrd="0" destOrd="0" presId="urn:microsoft.com/office/officeart/2005/8/layout/gear1"/>
    <dgm:cxn modelId="{F984A969-38AC-4107-ADE9-A90AA129DA3D}" type="presOf" srcId="{65F80EB9-F4FB-4316-BF7D-560DD2570025}" destId="{5E4EF1ED-94BD-4F2F-8080-D2C45686B2EF}" srcOrd="0" destOrd="0" presId="urn:microsoft.com/office/officeart/2005/8/layout/gear1"/>
    <dgm:cxn modelId="{F8A3294D-EFF2-4BFD-B2B9-21E757F4B012}" type="presOf" srcId="{80E755CA-8135-46F8-A4FF-84F65B1DDF4C}" destId="{D1738918-6882-4C81-BE04-5786903AF57B}" srcOrd="2" destOrd="0" presId="urn:microsoft.com/office/officeart/2005/8/layout/gear1"/>
    <dgm:cxn modelId="{340ED971-74EC-406A-9618-F9B84DD71CAE}" type="presOf" srcId="{96F700DF-203A-4256-8E0E-4F4B51F9C845}" destId="{44B9E031-D960-488C-9A17-C2D376C79E07}" srcOrd="0" destOrd="0" presId="urn:microsoft.com/office/officeart/2005/8/layout/gear1"/>
    <dgm:cxn modelId="{BD75B5A9-B5A9-4A98-BCAF-ED126F3FB12A}" type="presOf" srcId="{80E755CA-8135-46F8-A4FF-84F65B1DDF4C}" destId="{C51EBC2D-A09F-4C47-9385-B997CE449FB6}" srcOrd="0" destOrd="0" presId="urn:microsoft.com/office/officeart/2005/8/layout/gear1"/>
    <dgm:cxn modelId="{A2C5FFAD-A495-4F1B-A57A-BBC57DEC059A}" type="presOf" srcId="{80E755CA-8135-46F8-A4FF-84F65B1DDF4C}" destId="{211E8A8C-E86C-46F6-B43B-56192C5D7695}" srcOrd="3" destOrd="0" presId="urn:microsoft.com/office/officeart/2005/8/layout/gear1"/>
    <dgm:cxn modelId="{CF56ABB0-F97A-4742-B784-B4BBDD1C9C73}" type="presOf" srcId="{364BAFDB-C817-4641-908E-83A3DCA5FD5A}" destId="{81E618A2-A770-4CDC-8E55-C0D8BF82DAD2}" srcOrd="1" destOrd="0" presId="urn:microsoft.com/office/officeart/2005/8/layout/gear1"/>
    <dgm:cxn modelId="{4BF974BE-09CB-432D-A2E0-2C67DAEFE2CA}" type="presOf" srcId="{80E755CA-8135-46F8-A4FF-84F65B1DDF4C}" destId="{5C7261BC-E553-4DB6-A11D-E87758F5E856}" srcOrd="1" destOrd="0" presId="urn:microsoft.com/office/officeart/2005/8/layout/gear1"/>
    <dgm:cxn modelId="{0559AED1-3534-4F9C-A232-EE819AB27F89}" srcId="{65F80EB9-F4FB-4316-BF7D-560DD2570025}" destId="{DEB8F4EE-828B-4746-91F5-D1A025439D1C}" srcOrd="0" destOrd="0" parTransId="{741F3D5B-1FB6-41F2-BBCB-FE01989AB732}" sibTransId="{7F73D887-3BFB-4465-A20D-9D7F2574CA9C}"/>
    <dgm:cxn modelId="{3627B8D2-433D-435F-BFBE-85EFCF9A5F7E}" srcId="{65F80EB9-F4FB-4316-BF7D-560DD2570025}" destId="{364BAFDB-C817-4641-908E-83A3DCA5FD5A}" srcOrd="1" destOrd="0" parTransId="{C1A1846A-726D-4B3E-BCFB-49AF24202DA3}" sibTransId="{5AA09C26-A2B5-4BE1-83D0-FC7B7E0A98B8}"/>
    <dgm:cxn modelId="{F52674D3-4F7B-4846-B5FC-7BC82602B3F6}" type="presOf" srcId="{364BAFDB-C817-4641-908E-83A3DCA5FD5A}" destId="{88137E8A-45AE-42E2-B99A-B9125710A830}" srcOrd="0" destOrd="0" presId="urn:microsoft.com/office/officeart/2005/8/layout/gear1"/>
    <dgm:cxn modelId="{5088E580-8022-44D8-A247-9F2C26A10233}" type="presParOf" srcId="{5E4EF1ED-94BD-4F2F-8080-D2C45686B2EF}" destId="{DC69DD3C-FCBA-468B-B2FF-604D3DEF140D}" srcOrd="0" destOrd="0" presId="urn:microsoft.com/office/officeart/2005/8/layout/gear1"/>
    <dgm:cxn modelId="{02F12B11-4383-48F1-991C-B6354F9D7E02}" type="presParOf" srcId="{5E4EF1ED-94BD-4F2F-8080-D2C45686B2EF}" destId="{37065F58-4C94-41FB-B4EF-24FFB6A5A926}" srcOrd="1" destOrd="0" presId="urn:microsoft.com/office/officeart/2005/8/layout/gear1"/>
    <dgm:cxn modelId="{75AB78C0-12A3-45D1-A65F-7662E8751BC6}" type="presParOf" srcId="{5E4EF1ED-94BD-4F2F-8080-D2C45686B2EF}" destId="{5BD754DD-EB0B-41EC-BF53-E69B0B498266}" srcOrd="2" destOrd="0" presId="urn:microsoft.com/office/officeart/2005/8/layout/gear1"/>
    <dgm:cxn modelId="{A473D2DD-63F2-4E31-B458-B3277A5DF68F}" type="presParOf" srcId="{5E4EF1ED-94BD-4F2F-8080-D2C45686B2EF}" destId="{88137E8A-45AE-42E2-B99A-B9125710A830}" srcOrd="3" destOrd="0" presId="urn:microsoft.com/office/officeart/2005/8/layout/gear1"/>
    <dgm:cxn modelId="{B6E7F654-C5B6-4A45-8490-6BAFC4BECE8C}" type="presParOf" srcId="{5E4EF1ED-94BD-4F2F-8080-D2C45686B2EF}" destId="{81E618A2-A770-4CDC-8E55-C0D8BF82DAD2}" srcOrd="4" destOrd="0" presId="urn:microsoft.com/office/officeart/2005/8/layout/gear1"/>
    <dgm:cxn modelId="{96518841-90C5-4E73-A883-70DAA30B9C98}" type="presParOf" srcId="{5E4EF1ED-94BD-4F2F-8080-D2C45686B2EF}" destId="{14A2F9EA-54C7-4C61-AEA0-F63A02D4A98B}" srcOrd="5" destOrd="0" presId="urn:microsoft.com/office/officeart/2005/8/layout/gear1"/>
    <dgm:cxn modelId="{C598AA4D-31D3-439D-9AE7-0695ACADB271}" type="presParOf" srcId="{5E4EF1ED-94BD-4F2F-8080-D2C45686B2EF}" destId="{C51EBC2D-A09F-4C47-9385-B997CE449FB6}" srcOrd="6" destOrd="0" presId="urn:microsoft.com/office/officeart/2005/8/layout/gear1"/>
    <dgm:cxn modelId="{1A47FEC5-ED20-4FAC-8D10-CA74CD226E58}" type="presParOf" srcId="{5E4EF1ED-94BD-4F2F-8080-D2C45686B2EF}" destId="{5C7261BC-E553-4DB6-A11D-E87758F5E856}" srcOrd="7" destOrd="0" presId="urn:microsoft.com/office/officeart/2005/8/layout/gear1"/>
    <dgm:cxn modelId="{E6425D77-89A4-419F-A748-274F334A8893}" type="presParOf" srcId="{5E4EF1ED-94BD-4F2F-8080-D2C45686B2EF}" destId="{D1738918-6882-4C81-BE04-5786903AF57B}" srcOrd="8" destOrd="0" presId="urn:microsoft.com/office/officeart/2005/8/layout/gear1"/>
    <dgm:cxn modelId="{D8E6227A-F114-4B9D-BA6F-184BAFC0E2A9}" type="presParOf" srcId="{5E4EF1ED-94BD-4F2F-8080-D2C45686B2EF}" destId="{211E8A8C-E86C-46F6-B43B-56192C5D7695}" srcOrd="9" destOrd="0" presId="urn:microsoft.com/office/officeart/2005/8/layout/gear1"/>
    <dgm:cxn modelId="{30264498-FA93-41C9-94B2-D54159CB2CED}" type="presParOf" srcId="{5E4EF1ED-94BD-4F2F-8080-D2C45686B2EF}" destId="{5EC1AE63-0A29-4ED3-8F94-5D099D4346CA}" srcOrd="10" destOrd="0" presId="urn:microsoft.com/office/officeart/2005/8/layout/gear1"/>
    <dgm:cxn modelId="{05CD5218-2245-40EB-A671-42B704DE76AD}" type="presParOf" srcId="{5E4EF1ED-94BD-4F2F-8080-D2C45686B2EF}" destId="{7D48928B-5C64-4AB0-ACDA-4DFA0A4524EA}" srcOrd="11" destOrd="0" presId="urn:microsoft.com/office/officeart/2005/8/layout/gear1"/>
    <dgm:cxn modelId="{99BA6B3C-D484-47E7-B6A6-FC0F74146C7A}" type="presParOf" srcId="{5E4EF1ED-94BD-4F2F-8080-D2C45686B2EF}" destId="{44B9E031-D960-488C-9A17-C2D376C79E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B690EF-42E7-4125-8843-035340BCE8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BF1791C-A2C5-402F-B8DF-D2E9491776B5}">
      <dgm:prSet phldrT="[Texto]" custT="1"/>
      <dgm:spPr>
        <a:xfrm>
          <a:off x="116" y="333222"/>
          <a:ext cx="2553566" cy="928569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PERFORACIÓN</a:t>
          </a:r>
        </a:p>
        <a:p>
          <a:pPr>
            <a:buNone/>
          </a:pPr>
          <a:r>
            <a:rPr lang="es-C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TRONADURA</a:t>
          </a:r>
        </a:p>
      </dgm:t>
    </dgm:pt>
    <dgm:pt modelId="{4F72DB31-B5CC-4E3E-9716-82D97AC4B51B}" type="parTrans" cxnId="{9747142B-4D9C-49DB-A7A7-67E004F39616}">
      <dgm:prSet/>
      <dgm:spPr/>
      <dgm:t>
        <a:bodyPr/>
        <a:lstStyle/>
        <a:p>
          <a:endParaRPr lang="es-CL"/>
        </a:p>
      </dgm:t>
    </dgm:pt>
    <dgm:pt modelId="{0D223E75-79C2-44B6-A4F1-5CBAAFA52A41}" type="sibTrans" cxnId="{9747142B-4D9C-49DB-A7A7-67E004F39616}">
      <dgm:prSet/>
      <dgm:spPr/>
      <dgm:t>
        <a:bodyPr/>
        <a:lstStyle/>
        <a:p>
          <a:endParaRPr lang="es-CL"/>
        </a:p>
      </dgm:t>
    </dgm:pt>
    <dgm:pt modelId="{5CE79BB7-C818-41A5-BE79-224BFF02F080}">
      <dgm:prSet phldrT="[Texto]" custT="1"/>
      <dgm:spPr>
        <a:xfrm>
          <a:off x="2321540" y="333222"/>
          <a:ext cx="2553566" cy="928569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72009" tIns="24003" rIns="24003" bIns="24003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CARGUÍO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TRANSPORTE</a:t>
          </a:r>
        </a:p>
      </dgm:t>
    </dgm:pt>
    <dgm:pt modelId="{F311D346-45E6-45FA-9154-EDDD5584A826}" type="parTrans" cxnId="{B658CBD4-72D1-4DE3-862B-A6319A373AB6}">
      <dgm:prSet/>
      <dgm:spPr/>
      <dgm:t>
        <a:bodyPr/>
        <a:lstStyle/>
        <a:p>
          <a:endParaRPr lang="es-CL"/>
        </a:p>
      </dgm:t>
    </dgm:pt>
    <dgm:pt modelId="{0509AF9A-0932-48E0-97FB-585EC4D96A39}" type="sibTrans" cxnId="{B658CBD4-72D1-4DE3-862B-A6319A373AB6}">
      <dgm:prSet/>
      <dgm:spPr/>
      <dgm:t>
        <a:bodyPr/>
        <a:lstStyle/>
        <a:p>
          <a:endParaRPr lang="es-CL"/>
        </a:p>
      </dgm:t>
    </dgm:pt>
    <dgm:pt modelId="{C3D911B6-E4A4-4319-95A0-A88BB6E21C1F}">
      <dgm:prSet phldrT="[Texto]" custT="1"/>
      <dgm:spPr>
        <a:xfrm>
          <a:off x="4642964" y="333222"/>
          <a:ext cx="2553566" cy="928569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72009" tIns="24003" rIns="24003" bIns="24003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CHANCADO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CONMUTACIÓN</a:t>
          </a:r>
        </a:p>
      </dgm:t>
    </dgm:pt>
    <dgm:pt modelId="{3F4BD44B-6988-4211-9DDB-CBA09C0713CC}" type="parTrans" cxnId="{A32BFA9E-1DC2-45D8-8880-78AFA6358950}">
      <dgm:prSet/>
      <dgm:spPr/>
      <dgm:t>
        <a:bodyPr/>
        <a:lstStyle/>
        <a:p>
          <a:endParaRPr lang="es-CL"/>
        </a:p>
      </dgm:t>
    </dgm:pt>
    <dgm:pt modelId="{5928F3FA-4189-4AB4-880A-43D40C229DFA}" type="sibTrans" cxnId="{A32BFA9E-1DC2-45D8-8880-78AFA6358950}">
      <dgm:prSet/>
      <dgm:spPr/>
      <dgm:t>
        <a:bodyPr/>
        <a:lstStyle/>
        <a:p>
          <a:endParaRPr lang="es-CL"/>
        </a:p>
      </dgm:t>
    </dgm:pt>
    <dgm:pt modelId="{AECA873C-AE80-4320-84AE-09F3EFF3BE1B}">
      <dgm:prSet phldrT="[Texto]" custT="1"/>
      <dgm:spPr>
        <a:xfrm>
          <a:off x="6964389" y="333222"/>
          <a:ext cx="2553566" cy="928569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72009" tIns="24003" rIns="24003" bIns="24003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FUNDICIÓN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REFINACIÓN</a:t>
          </a:r>
        </a:p>
      </dgm:t>
    </dgm:pt>
    <dgm:pt modelId="{B01FCF67-874C-4D88-83D2-B65EF273B2DD}" type="parTrans" cxnId="{9092C3AD-96F5-457E-8034-E7B30318003D}">
      <dgm:prSet/>
      <dgm:spPr/>
      <dgm:t>
        <a:bodyPr/>
        <a:lstStyle/>
        <a:p>
          <a:endParaRPr lang="es-CL"/>
        </a:p>
      </dgm:t>
    </dgm:pt>
    <dgm:pt modelId="{EFC721AB-05F4-4A28-B4D5-E33E25C0A30D}" type="sibTrans" cxnId="{9092C3AD-96F5-457E-8034-E7B30318003D}">
      <dgm:prSet/>
      <dgm:spPr/>
      <dgm:t>
        <a:bodyPr/>
        <a:lstStyle/>
        <a:p>
          <a:endParaRPr lang="es-CL"/>
        </a:p>
      </dgm:t>
    </dgm:pt>
    <dgm:pt modelId="{B0887CBA-6F63-4682-A8A6-92D2EEB04755}" type="pres">
      <dgm:prSet presAssocID="{51B690EF-42E7-4125-8843-035340BCE887}" presName="Name0" presStyleCnt="0">
        <dgm:presLayoutVars>
          <dgm:dir/>
          <dgm:animLvl val="lvl"/>
          <dgm:resizeHandles val="exact"/>
        </dgm:presLayoutVars>
      </dgm:prSet>
      <dgm:spPr/>
    </dgm:pt>
    <dgm:pt modelId="{1309AF77-7F0D-4E19-BB62-A085B8C40ED7}" type="pres">
      <dgm:prSet presAssocID="{3BF1791C-A2C5-402F-B8DF-D2E9491776B5}" presName="parTxOnly" presStyleLbl="node1" presStyleIdx="0" presStyleCnt="4" custScaleX="110000">
        <dgm:presLayoutVars>
          <dgm:chMax val="0"/>
          <dgm:chPref val="0"/>
          <dgm:bulletEnabled val="1"/>
        </dgm:presLayoutVars>
      </dgm:prSet>
      <dgm:spPr/>
    </dgm:pt>
    <dgm:pt modelId="{D534DB04-0EA0-4225-8EB7-2AC16A42CFE5}" type="pres">
      <dgm:prSet presAssocID="{0D223E75-79C2-44B6-A4F1-5CBAAFA52A41}" presName="parTxOnlySpace" presStyleCnt="0"/>
      <dgm:spPr/>
    </dgm:pt>
    <dgm:pt modelId="{D9195FDF-0FFF-4FD2-9658-B33ED5A5BFF3}" type="pres">
      <dgm:prSet presAssocID="{5CE79BB7-C818-41A5-BE79-224BFF02F080}" presName="parTxOnly" presStyleLbl="node1" presStyleIdx="1" presStyleCnt="4" custScaleX="110000">
        <dgm:presLayoutVars>
          <dgm:chMax val="0"/>
          <dgm:chPref val="0"/>
          <dgm:bulletEnabled val="1"/>
        </dgm:presLayoutVars>
      </dgm:prSet>
      <dgm:spPr>
        <a:xfrm>
          <a:off x="2321540" y="333222"/>
          <a:ext cx="2553566" cy="928569"/>
        </a:xfrm>
        <a:prstGeom prst="chevron">
          <a:avLst/>
        </a:prstGeom>
      </dgm:spPr>
    </dgm:pt>
    <dgm:pt modelId="{CD94315E-9AF2-46BD-B953-60CBBF3AE6C6}" type="pres">
      <dgm:prSet presAssocID="{0509AF9A-0932-48E0-97FB-585EC4D96A39}" presName="parTxOnlySpace" presStyleCnt="0"/>
      <dgm:spPr/>
    </dgm:pt>
    <dgm:pt modelId="{DAE13520-9816-46D1-BD4F-5449BE15147A}" type="pres">
      <dgm:prSet presAssocID="{C3D911B6-E4A4-4319-95A0-A88BB6E21C1F}" presName="parTxOnly" presStyleLbl="node1" presStyleIdx="2" presStyleCnt="4" custScaleX="110000">
        <dgm:presLayoutVars>
          <dgm:chMax val="0"/>
          <dgm:chPref val="0"/>
          <dgm:bulletEnabled val="1"/>
        </dgm:presLayoutVars>
      </dgm:prSet>
      <dgm:spPr>
        <a:xfrm>
          <a:off x="4642964" y="333222"/>
          <a:ext cx="2553566" cy="928569"/>
        </a:xfrm>
        <a:prstGeom prst="chevron">
          <a:avLst/>
        </a:prstGeom>
      </dgm:spPr>
    </dgm:pt>
    <dgm:pt modelId="{63F85338-4A12-446E-8319-4644C6D439BF}" type="pres">
      <dgm:prSet presAssocID="{5928F3FA-4189-4AB4-880A-43D40C229DFA}" presName="parTxOnlySpace" presStyleCnt="0"/>
      <dgm:spPr/>
    </dgm:pt>
    <dgm:pt modelId="{A8315752-ED1D-4369-A157-56135DD51073}" type="pres">
      <dgm:prSet presAssocID="{AECA873C-AE80-4320-84AE-09F3EFF3BE1B}" presName="parTxOnly" presStyleLbl="node1" presStyleIdx="3" presStyleCnt="4" custScaleX="110000">
        <dgm:presLayoutVars>
          <dgm:chMax val="0"/>
          <dgm:chPref val="0"/>
          <dgm:bulletEnabled val="1"/>
        </dgm:presLayoutVars>
      </dgm:prSet>
      <dgm:spPr>
        <a:xfrm>
          <a:off x="6964389" y="333222"/>
          <a:ext cx="2553566" cy="928569"/>
        </a:xfrm>
        <a:prstGeom prst="chevron">
          <a:avLst/>
        </a:prstGeom>
      </dgm:spPr>
    </dgm:pt>
  </dgm:ptLst>
  <dgm:cxnLst>
    <dgm:cxn modelId="{9747142B-4D9C-49DB-A7A7-67E004F39616}" srcId="{51B690EF-42E7-4125-8843-035340BCE887}" destId="{3BF1791C-A2C5-402F-B8DF-D2E9491776B5}" srcOrd="0" destOrd="0" parTransId="{4F72DB31-B5CC-4E3E-9716-82D97AC4B51B}" sibTransId="{0D223E75-79C2-44B6-A4F1-5CBAAFA52A41}"/>
    <dgm:cxn modelId="{8646B23E-D649-4C97-BE6C-FBE62280313A}" type="presOf" srcId="{5CE79BB7-C818-41A5-BE79-224BFF02F080}" destId="{D9195FDF-0FFF-4FD2-9658-B33ED5A5BFF3}" srcOrd="0" destOrd="0" presId="urn:microsoft.com/office/officeart/2005/8/layout/chevron1"/>
    <dgm:cxn modelId="{A1302B65-4D6D-44DE-8379-D97A2E7FA751}" type="presOf" srcId="{C3D911B6-E4A4-4319-95A0-A88BB6E21C1F}" destId="{DAE13520-9816-46D1-BD4F-5449BE15147A}" srcOrd="0" destOrd="0" presId="urn:microsoft.com/office/officeart/2005/8/layout/chevron1"/>
    <dgm:cxn modelId="{19CF2781-0428-475D-97EC-9C0AB28DDF85}" type="presOf" srcId="{51B690EF-42E7-4125-8843-035340BCE887}" destId="{B0887CBA-6F63-4682-A8A6-92D2EEB04755}" srcOrd="0" destOrd="0" presId="urn:microsoft.com/office/officeart/2005/8/layout/chevron1"/>
    <dgm:cxn modelId="{A32BFA9E-1DC2-45D8-8880-78AFA6358950}" srcId="{51B690EF-42E7-4125-8843-035340BCE887}" destId="{C3D911B6-E4A4-4319-95A0-A88BB6E21C1F}" srcOrd="2" destOrd="0" parTransId="{3F4BD44B-6988-4211-9DDB-CBA09C0713CC}" sibTransId="{5928F3FA-4189-4AB4-880A-43D40C229DFA}"/>
    <dgm:cxn modelId="{9092C3AD-96F5-457E-8034-E7B30318003D}" srcId="{51B690EF-42E7-4125-8843-035340BCE887}" destId="{AECA873C-AE80-4320-84AE-09F3EFF3BE1B}" srcOrd="3" destOrd="0" parTransId="{B01FCF67-874C-4D88-83D2-B65EF273B2DD}" sibTransId="{EFC721AB-05F4-4A28-B4D5-E33E25C0A30D}"/>
    <dgm:cxn modelId="{D2C2B6BB-584D-421A-877F-1B20310FFD7E}" type="presOf" srcId="{AECA873C-AE80-4320-84AE-09F3EFF3BE1B}" destId="{A8315752-ED1D-4369-A157-56135DD51073}" srcOrd="0" destOrd="0" presId="urn:microsoft.com/office/officeart/2005/8/layout/chevron1"/>
    <dgm:cxn modelId="{B658CBD4-72D1-4DE3-862B-A6319A373AB6}" srcId="{51B690EF-42E7-4125-8843-035340BCE887}" destId="{5CE79BB7-C818-41A5-BE79-224BFF02F080}" srcOrd="1" destOrd="0" parTransId="{F311D346-45E6-45FA-9154-EDDD5584A826}" sibTransId="{0509AF9A-0932-48E0-97FB-585EC4D96A39}"/>
    <dgm:cxn modelId="{976903F3-42A3-4D9B-A1D9-B724981D4570}" type="presOf" srcId="{3BF1791C-A2C5-402F-B8DF-D2E9491776B5}" destId="{1309AF77-7F0D-4E19-BB62-A085B8C40ED7}" srcOrd="0" destOrd="0" presId="urn:microsoft.com/office/officeart/2005/8/layout/chevron1"/>
    <dgm:cxn modelId="{D0653054-EDD0-4A71-9EF0-0EAD59E968C7}" type="presParOf" srcId="{B0887CBA-6F63-4682-A8A6-92D2EEB04755}" destId="{1309AF77-7F0D-4E19-BB62-A085B8C40ED7}" srcOrd="0" destOrd="0" presId="urn:microsoft.com/office/officeart/2005/8/layout/chevron1"/>
    <dgm:cxn modelId="{9ABF460B-1A61-4C09-B53D-A04B82656A69}" type="presParOf" srcId="{B0887CBA-6F63-4682-A8A6-92D2EEB04755}" destId="{D534DB04-0EA0-4225-8EB7-2AC16A42CFE5}" srcOrd="1" destOrd="0" presId="urn:microsoft.com/office/officeart/2005/8/layout/chevron1"/>
    <dgm:cxn modelId="{C19B1FE7-1957-4D70-A82E-6FA628FC6128}" type="presParOf" srcId="{B0887CBA-6F63-4682-A8A6-92D2EEB04755}" destId="{D9195FDF-0FFF-4FD2-9658-B33ED5A5BFF3}" srcOrd="2" destOrd="0" presId="urn:microsoft.com/office/officeart/2005/8/layout/chevron1"/>
    <dgm:cxn modelId="{7C9258BD-A984-4064-9829-9B2EDE302CCF}" type="presParOf" srcId="{B0887CBA-6F63-4682-A8A6-92D2EEB04755}" destId="{CD94315E-9AF2-46BD-B953-60CBBF3AE6C6}" srcOrd="3" destOrd="0" presId="urn:microsoft.com/office/officeart/2005/8/layout/chevron1"/>
    <dgm:cxn modelId="{131A7A22-9E49-4F18-85D7-65862F564310}" type="presParOf" srcId="{B0887CBA-6F63-4682-A8A6-92D2EEB04755}" destId="{DAE13520-9816-46D1-BD4F-5449BE15147A}" srcOrd="4" destOrd="0" presId="urn:microsoft.com/office/officeart/2005/8/layout/chevron1"/>
    <dgm:cxn modelId="{5AF17A41-BD60-4B91-9AC5-FF46EE666F27}" type="presParOf" srcId="{B0887CBA-6F63-4682-A8A6-92D2EEB04755}" destId="{63F85338-4A12-446E-8319-4644C6D439BF}" srcOrd="5" destOrd="0" presId="urn:microsoft.com/office/officeart/2005/8/layout/chevron1"/>
    <dgm:cxn modelId="{9A2B159F-A857-48BC-B3BF-5E0ACB86FA91}" type="presParOf" srcId="{B0887CBA-6F63-4682-A8A6-92D2EEB04755}" destId="{A8315752-ED1D-4369-A157-56135DD510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3CC8DB-C3AA-4E06-A34D-B1747B7B6FD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B2555E0-832E-4D73-8B0A-E053E1BAF65A}">
      <dgm:prSet phldrT="[Texto]" custT="1"/>
      <dgm:spPr>
        <a:xfrm>
          <a:off x="968660" y="3712382"/>
          <a:ext cx="1303092" cy="5315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60000"/>
            </a:lnSpc>
            <a:buNone/>
          </a:pPr>
          <a:r>
            <a:rPr lang="es-C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ESTADO BLOQUEO</a:t>
          </a:r>
        </a:p>
      </dgm:t>
    </dgm:pt>
    <dgm:pt modelId="{4D12D0A6-1FB9-489D-8E5B-30F81CAAE5FF}" type="parTrans" cxnId="{D41C0216-1347-492E-B62E-32FD38957A21}">
      <dgm:prSet/>
      <dgm:spPr/>
      <dgm:t>
        <a:bodyPr/>
        <a:lstStyle/>
        <a:p>
          <a:endParaRPr lang="es-CL"/>
        </a:p>
      </dgm:t>
    </dgm:pt>
    <dgm:pt modelId="{15737094-6C7E-48A1-BD75-0972EDF08DE0}" type="sibTrans" cxnId="{D41C0216-1347-492E-B62E-32FD38957A21}">
      <dgm:prSet/>
      <dgm:spPr/>
      <dgm:t>
        <a:bodyPr/>
        <a:lstStyle/>
        <a:p>
          <a:endParaRPr lang="es-CL"/>
        </a:p>
      </dgm:t>
    </dgm:pt>
    <dgm:pt modelId="{0C8689C6-8801-48C7-8BE6-081044F63040}">
      <dgm:prSet phldrT="[Texto]" custT="1"/>
      <dgm:spPr>
        <a:xfrm>
          <a:off x="0" y="1335666"/>
          <a:ext cx="2697498" cy="6082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60000"/>
            </a:lnSpc>
            <a:buNone/>
          </a:pPr>
          <a:r>
            <a:rPr lang="es-C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COEXISTENCIA</a:t>
          </a:r>
        </a:p>
        <a:p>
          <a:pPr algn="ctr">
            <a:lnSpc>
              <a:spcPct val="60000"/>
            </a:lnSpc>
            <a:buNone/>
          </a:pPr>
          <a:r>
            <a:rPr lang="es-C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TÉCNICA / HUMANA</a:t>
          </a:r>
        </a:p>
      </dgm:t>
    </dgm:pt>
    <dgm:pt modelId="{B7E62741-A4AF-4F21-93E6-053D76A51B08}" type="parTrans" cxnId="{94547090-97EF-4E89-8273-D3BB8CEC28DD}">
      <dgm:prSet/>
      <dgm:spPr/>
      <dgm:t>
        <a:bodyPr/>
        <a:lstStyle/>
        <a:p>
          <a:endParaRPr lang="es-CL"/>
        </a:p>
      </dgm:t>
    </dgm:pt>
    <dgm:pt modelId="{FFC0ED30-96D2-49F6-87CF-F7992713DBBD}" type="sibTrans" cxnId="{94547090-97EF-4E89-8273-D3BB8CEC28DD}">
      <dgm:prSet/>
      <dgm:spPr/>
      <dgm:t>
        <a:bodyPr/>
        <a:lstStyle/>
        <a:p>
          <a:endParaRPr lang="es-CL"/>
        </a:p>
      </dgm:t>
    </dgm:pt>
    <dgm:pt modelId="{F2DB42CF-D6E1-489A-AFB7-76C361D32C5A}">
      <dgm:prSet phldrT="[Texto]" custT="1"/>
      <dgm:spPr>
        <a:xfrm>
          <a:off x="3965557" y="97038"/>
          <a:ext cx="1585970" cy="5266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60000"/>
            </a:lnSpc>
            <a:buNone/>
          </a:pPr>
          <a:r>
            <a:rPr lang="es-C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ESTADO FUNCIONAL</a:t>
          </a:r>
        </a:p>
      </dgm:t>
    </dgm:pt>
    <dgm:pt modelId="{E2A9D324-4662-4F58-9F49-CDC3FCC796F3}" type="parTrans" cxnId="{57E2C65D-DB11-400F-8149-5F7E572A1BAC}">
      <dgm:prSet/>
      <dgm:spPr/>
      <dgm:t>
        <a:bodyPr/>
        <a:lstStyle/>
        <a:p>
          <a:endParaRPr lang="es-CL"/>
        </a:p>
      </dgm:t>
    </dgm:pt>
    <dgm:pt modelId="{0BAAAC21-C704-4EF0-BA17-B4787512CD6D}" type="sibTrans" cxnId="{57E2C65D-DB11-400F-8149-5F7E572A1BAC}">
      <dgm:prSet/>
      <dgm:spPr/>
      <dgm:t>
        <a:bodyPr/>
        <a:lstStyle/>
        <a:p>
          <a:endParaRPr lang="es-CL"/>
        </a:p>
      </dgm:t>
    </dgm:pt>
    <dgm:pt modelId="{E35217E3-778C-4DAF-9ED6-85A3F1E0B11A}" type="pres">
      <dgm:prSet presAssocID="{B83CC8DB-C3AA-4E06-A34D-B1747B7B6FDA}" presName="arrowDiagram" presStyleCnt="0">
        <dgm:presLayoutVars>
          <dgm:chMax val="5"/>
          <dgm:dir/>
          <dgm:resizeHandles val="exact"/>
        </dgm:presLayoutVars>
      </dgm:prSet>
      <dgm:spPr/>
    </dgm:pt>
    <dgm:pt modelId="{56B8CE5A-E81F-40C5-9264-D6FEBF0F10BA}" type="pres">
      <dgm:prSet presAssocID="{B83CC8DB-C3AA-4E06-A34D-B1747B7B6FDA}" presName="arrow" presStyleLbl="bgShp" presStyleIdx="0" presStyleCnt="1" custScaleX="90909" custScaleY="117333"/>
      <dgm:spPr>
        <a:xfrm>
          <a:off x="252344" y="249772"/>
          <a:ext cx="5046843" cy="4926048"/>
        </a:xfrm>
        <a:prstGeom prst="swooshArrow">
          <a:avLst>
            <a:gd name="adj1" fmla="val 25000"/>
            <a:gd name="adj2" fmla="val 25000"/>
          </a:avLst>
        </a:prstGeom>
        <a:solidFill>
          <a:srgbClr val="00B050"/>
        </a:solidFill>
        <a:ln w="25400">
          <a:solidFill>
            <a:sysClr val="windowText" lastClr="000000"/>
          </a:solidFill>
        </a:ln>
        <a:effectLst/>
      </dgm:spPr>
    </dgm:pt>
    <dgm:pt modelId="{AF3F7581-F7A0-4D17-A374-A71E12B3FEE3}" type="pres">
      <dgm:prSet presAssocID="{B83CC8DB-C3AA-4E06-A34D-B1747B7B6FDA}" presName="arrowDiagram3" presStyleCnt="0"/>
      <dgm:spPr/>
    </dgm:pt>
    <dgm:pt modelId="{A19BBDC4-4184-4ADE-A88D-7209DECEA693}" type="pres">
      <dgm:prSet presAssocID="{DB2555E0-832E-4D73-8B0A-E053E1BAF65A}" presName="bullet3a" presStyleLbl="node1" presStyleIdx="0" presStyleCnt="3" custScaleX="146410" custScaleY="146410" custLinFactX="100000" custLinFactNeighborX="155907" custLinFactNeighborY="-62310"/>
      <dgm:spPr>
        <a:xfrm>
          <a:off x="1040926" y="3339241"/>
          <a:ext cx="211327" cy="21132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</dgm:pt>
    <dgm:pt modelId="{F1D86C19-A8DA-460C-8361-F52B2C4C9667}" type="pres">
      <dgm:prSet presAssocID="{DB2555E0-832E-4D73-8B0A-E053E1BAF65A}" presName="textBox3a" presStyleLbl="revTx" presStyleIdx="0" presStyleCnt="3" custScaleX="100741" custScaleY="53005" custLinFactNeighborX="15171" custLinFactNeighborY="3177">
        <dgm:presLayoutVars>
          <dgm:bulletEnabled val="1"/>
        </dgm:presLayoutVars>
      </dgm:prSet>
      <dgm:spPr/>
    </dgm:pt>
    <dgm:pt modelId="{AA116CFE-D23B-4C92-BABD-41EFE2CE3855}" type="pres">
      <dgm:prSet presAssocID="{0C8689C6-8801-48C7-8BE6-081044F63040}" presName="bullet3b" presStyleLbl="node1" presStyleIdx="1" presStyleCnt="3" custScaleX="146410" custScaleY="146410" custLinFactX="16820" custLinFactNeighborX="100000" custLinFactNeighborY="-77040"/>
      <dgm:spPr>
        <a:xfrm>
          <a:off x="2223383" y="2078167"/>
          <a:ext cx="382015" cy="38201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</dgm:pt>
    <dgm:pt modelId="{0D0992BE-3308-4F45-AE7B-6108D7BA3147}" type="pres">
      <dgm:prSet presAssocID="{0C8689C6-8801-48C7-8BE6-081044F63040}" presName="textBox3b" presStyleLbl="revTx" presStyleIdx="1" presStyleCnt="3" custScaleX="202459" custScaleY="32223" custLinFactX="-7104" custLinFactNeighborX="-100000" custLinFactNeighborY="-98760">
        <dgm:presLayoutVars>
          <dgm:bulletEnabled val="1"/>
        </dgm:presLayoutVars>
      </dgm:prSet>
      <dgm:spPr/>
    </dgm:pt>
    <dgm:pt modelId="{A27326BC-B7D2-4DFD-A0B2-466EFA37B0AF}" type="pres">
      <dgm:prSet presAssocID="{F2DB42CF-D6E1-489A-AFB7-76C361D32C5A}" presName="bullet3c" presStyleLbl="node1" presStyleIdx="2" presStyleCnt="3" custScaleX="146410" custScaleY="146410" custLinFactNeighborX="69109" custLinFactNeighborY="-67935"/>
      <dgm:spPr>
        <a:xfrm>
          <a:off x="3676989" y="1287065"/>
          <a:ext cx="528319" cy="52831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</dgm:pt>
    <dgm:pt modelId="{D726302C-75CE-476C-BF53-75EABDF3468A}" type="pres">
      <dgm:prSet presAssocID="{F2DB42CF-D6E1-489A-AFB7-76C361D32C5A}" presName="textBox3c" presStyleLbl="revTx" presStyleIdx="2" presStyleCnt="3" custScaleX="119034" custScaleY="21840" custLinFactY="-19495" custLinFactNeighborX="30066" custLinFactNeighborY="-100000">
        <dgm:presLayoutVars>
          <dgm:bulletEnabled val="1"/>
        </dgm:presLayoutVars>
      </dgm:prSet>
      <dgm:spPr/>
    </dgm:pt>
  </dgm:ptLst>
  <dgm:cxnLst>
    <dgm:cxn modelId="{D41C0216-1347-492E-B62E-32FD38957A21}" srcId="{B83CC8DB-C3AA-4E06-A34D-B1747B7B6FDA}" destId="{DB2555E0-832E-4D73-8B0A-E053E1BAF65A}" srcOrd="0" destOrd="0" parTransId="{4D12D0A6-1FB9-489D-8E5B-30F81CAAE5FF}" sibTransId="{15737094-6C7E-48A1-BD75-0972EDF08DE0}"/>
    <dgm:cxn modelId="{7C8AB225-26AA-423E-BBE6-4CBA52B07090}" type="presOf" srcId="{B83CC8DB-C3AA-4E06-A34D-B1747B7B6FDA}" destId="{E35217E3-778C-4DAF-9ED6-85A3F1E0B11A}" srcOrd="0" destOrd="0" presId="urn:microsoft.com/office/officeart/2005/8/layout/arrow2"/>
    <dgm:cxn modelId="{57E2C65D-DB11-400F-8149-5F7E572A1BAC}" srcId="{B83CC8DB-C3AA-4E06-A34D-B1747B7B6FDA}" destId="{F2DB42CF-D6E1-489A-AFB7-76C361D32C5A}" srcOrd="2" destOrd="0" parTransId="{E2A9D324-4662-4F58-9F49-CDC3FCC796F3}" sibTransId="{0BAAAC21-C704-4EF0-BA17-B4787512CD6D}"/>
    <dgm:cxn modelId="{94547090-97EF-4E89-8273-D3BB8CEC28DD}" srcId="{B83CC8DB-C3AA-4E06-A34D-B1747B7B6FDA}" destId="{0C8689C6-8801-48C7-8BE6-081044F63040}" srcOrd="1" destOrd="0" parTransId="{B7E62741-A4AF-4F21-93E6-053D76A51B08}" sibTransId="{FFC0ED30-96D2-49F6-87CF-F7992713DBBD}"/>
    <dgm:cxn modelId="{7753D3A4-508B-4A9C-ABFA-2E61C2D56C2E}" type="presOf" srcId="{0C8689C6-8801-48C7-8BE6-081044F63040}" destId="{0D0992BE-3308-4F45-AE7B-6108D7BA3147}" srcOrd="0" destOrd="0" presId="urn:microsoft.com/office/officeart/2005/8/layout/arrow2"/>
    <dgm:cxn modelId="{E98357AC-735D-4304-9DC9-335DDECD8E04}" type="presOf" srcId="{DB2555E0-832E-4D73-8B0A-E053E1BAF65A}" destId="{F1D86C19-A8DA-460C-8361-F52B2C4C9667}" srcOrd="0" destOrd="0" presId="urn:microsoft.com/office/officeart/2005/8/layout/arrow2"/>
    <dgm:cxn modelId="{F63ECDAD-DF6C-4FE7-B183-E3AA5DE516B2}" type="presOf" srcId="{F2DB42CF-D6E1-489A-AFB7-76C361D32C5A}" destId="{D726302C-75CE-476C-BF53-75EABDF3468A}" srcOrd="0" destOrd="0" presId="urn:microsoft.com/office/officeart/2005/8/layout/arrow2"/>
    <dgm:cxn modelId="{4EA24CC0-9423-427F-BEAF-7017AC537CF8}" type="presParOf" srcId="{E35217E3-778C-4DAF-9ED6-85A3F1E0B11A}" destId="{56B8CE5A-E81F-40C5-9264-D6FEBF0F10BA}" srcOrd="0" destOrd="0" presId="urn:microsoft.com/office/officeart/2005/8/layout/arrow2"/>
    <dgm:cxn modelId="{FD03C4A0-F8B6-431D-99FC-DEE51E58715D}" type="presParOf" srcId="{E35217E3-778C-4DAF-9ED6-85A3F1E0B11A}" destId="{AF3F7581-F7A0-4D17-A374-A71E12B3FEE3}" srcOrd="1" destOrd="0" presId="urn:microsoft.com/office/officeart/2005/8/layout/arrow2"/>
    <dgm:cxn modelId="{317A8ABA-80E4-45A2-84E3-E9BC361D25EB}" type="presParOf" srcId="{AF3F7581-F7A0-4D17-A374-A71E12B3FEE3}" destId="{A19BBDC4-4184-4ADE-A88D-7209DECEA693}" srcOrd="0" destOrd="0" presId="urn:microsoft.com/office/officeart/2005/8/layout/arrow2"/>
    <dgm:cxn modelId="{1192DD71-CCDE-4F30-8DD0-46BE32879114}" type="presParOf" srcId="{AF3F7581-F7A0-4D17-A374-A71E12B3FEE3}" destId="{F1D86C19-A8DA-460C-8361-F52B2C4C9667}" srcOrd="1" destOrd="0" presId="urn:microsoft.com/office/officeart/2005/8/layout/arrow2"/>
    <dgm:cxn modelId="{4376A72F-25A8-47C1-A49D-BC3BD25056FE}" type="presParOf" srcId="{AF3F7581-F7A0-4D17-A374-A71E12B3FEE3}" destId="{AA116CFE-D23B-4C92-BABD-41EFE2CE3855}" srcOrd="2" destOrd="0" presId="urn:microsoft.com/office/officeart/2005/8/layout/arrow2"/>
    <dgm:cxn modelId="{AC7F518E-B18E-4092-BDEC-DF542CC908E8}" type="presParOf" srcId="{AF3F7581-F7A0-4D17-A374-A71E12B3FEE3}" destId="{0D0992BE-3308-4F45-AE7B-6108D7BA3147}" srcOrd="3" destOrd="0" presId="urn:microsoft.com/office/officeart/2005/8/layout/arrow2"/>
    <dgm:cxn modelId="{73B74527-D21A-4918-B1ED-D8702D4F9488}" type="presParOf" srcId="{AF3F7581-F7A0-4D17-A374-A71E12B3FEE3}" destId="{A27326BC-B7D2-4DFD-A0B2-466EFA37B0AF}" srcOrd="4" destOrd="0" presId="urn:microsoft.com/office/officeart/2005/8/layout/arrow2"/>
    <dgm:cxn modelId="{68D3DB69-66CC-4A9A-AE23-B3056D6F45E2}" type="presParOf" srcId="{AF3F7581-F7A0-4D17-A374-A71E12B3FEE3}" destId="{D726302C-75CE-476C-BF53-75EABDF3468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1E8AB4-32EB-4244-96B9-557127C4102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337A01A-2DD4-490C-AF44-DF282FFA50AB}">
      <dgm:prSet phldrT="[Texto]" custT="1"/>
      <dgm:spPr>
        <a:xfrm>
          <a:off x="507294" y="288184"/>
          <a:ext cx="3355624" cy="3355624"/>
        </a:xfrm>
        <a:prstGeom prst="pie">
          <a:avLst>
            <a:gd name="adj1" fmla="val 16200000"/>
            <a:gd name="adj2" fmla="val 1800000"/>
          </a:avLst>
        </a:prstGeom>
        <a:solidFill>
          <a:srgbClr val="ED7D31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RELACIÓN</a:t>
          </a:r>
          <a:endParaRPr lang="es-CL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1173C8C-2420-484F-975C-1B949FAD8E1F}" type="parTrans" cxnId="{5318BE05-B05D-4A6B-9DCD-9E2DF6845B4D}">
      <dgm:prSet/>
      <dgm:spPr/>
      <dgm:t>
        <a:bodyPr/>
        <a:lstStyle/>
        <a:p>
          <a:endParaRPr lang="es-CL"/>
        </a:p>
      </dgm:t>
    </dgm:pt>
    <dgm:pt modelId="{A2AE35F3-7AF8-466C-A016-1F0CAFF99BF6}" type="sibTrans" cxnId="{5318BE05-B05D-4A6B-9DCD-9E2DF6845B4D}">
      <dgm:prSet/>
      <dgm:spPr/>
      <dgm:t>
        <a:bodyPr/>
        <a:lstStyle/>
        <a:p>
          <a:endParaRPr lang="es-CL"/>
        </a:p>
      </dgm:t>
    </dgm:pt>
    <dgm:pt modelId="{C9EB3664-E93A-410F-8D70-DC4C721F7012}">
      <dgm:prSet phldrT="[Texto]" custT="1"/>
      <dgm:spPr>
        <a:xfrm>
          <a:off x="438184" y="379505"/>
          <a:ext cx="3355624" cy="3355624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IDENTIDAD</a:t>
          </a:r>
          <a:endParaRPr lang="es-CL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FFA3F71-3C08-41EA-A302-477E9AF5665A}" type="parTrans" cxnId="{329C6E49-3424-45F5-BCF2-FA6D677C7B01}">
      <dgm:prSet/>
      <dgm:spPr/>
      <dgm:t>
        <a:bodyPr/>
        <a:lstStyle/>
        <a:p>
          <a:endParaRPr lang="es-CL"/>
        </a:p>
      </dgm:t>
    </dgm:pt>
    <dgm:pt modelId="{68C96DBC-BAAC-4A27-B9AA-6DA09E1BB07C}" type="sibTrans" cxnId="{329C6E49-3424-45F5-BCF2-FA6D677C7B01}">
      <dgm:prSet/>
      <dgm:spPr/>
      <dgm:t>
        <a:bodyPr/>
        <a:lstStyle/>
        <a:p>
          <a:endParaRPr lang="es-CL"/>
        </a:p>
      </dgm:t>
    </dgm:pt>
    <dgm:pt modelId="{C25A0BAB-AD1E-4CDA-952B-33C2D592E5DF}">
      <dgm:prSet phldrT="[Texto]" custT="1"/>
      <dgm:spPr>
        <a:xfrm>
          <a:off x="369074" y="259661"/>
          <a:ext cx="3355624" cy="3355624"/>
        </a:xfrm>
        <a:prstGeom prst="pie">
          <a:avLst>
            <a:gd name="adj1" fmla="val 9000000"/>
            <a:gd name="adj2" fmla="val 16200000"/>
          </a:avLst>
        </a:prstGeom>
        <a:solidFill>
          <a:srgbClr val="4472C4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CONEXIÓN</a:t>
          </a:r>
          <a:endParaRPr lang="es-CL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6290FF5-0DE2-4BF5-BE9A-918DF180A5B1}" type="parTrans" cxnId="{85F6E022-C7B9-41B8-9F43-2564A93101FF}">
      <dgm:prSet/>
      <dgm:spPr/>
      <dgm:t>
        <a:bodyPr/>
        <a:lstStyle/>
        <a:p>
          <a:endParaRPr lang="es-CL"/>
        </a:p>
      </dgm:t>
    </dgm:pt>
    <dgm:pt modelId="{C76B86BE-DDBF-49EE-AD95-EAA302BE559F}" type="sibTrans" cxnId="{85F6E022-C7B9-41B8-9F43-2564A93101FF}">
      <dgm:prSet/>
      <dgm:spPr/>
      <dgm:t>
        <a:bodyPr/>
        <a:lstStyle/>
        <a:p>
          <a:endParaRPr lang="es-CL"/>
        </a:p>
      </dgm:t>
    </dgm:pt>
    <dgm:pt modelId="{634D526B-D06D-4F4E-AB22-3CFE1DEA3B7A}" type="pres">
      <dgm:prSet presAssocID="{361E8AB4-32EB-4244-96B9-557127C4102B}" presName="compositeShape" presStyleCnt="0">
        <dgm:presLayoutVars>
          <dgm:chMax val="7"/>
          <dgm:dir/>
          <dgm:resizeHandles val="exact"/>
        </dgm:presLayoutVars>
      </dgm:prSet>
      <dgm:spPr/>
    </dgm:pt>
    <dgm:pt modelId="{2D83AE5B-F615-4189-9DED-3468656F8809}" type="pres">
      <dgm:prSet presAssocID="{361E8AB4-32EB-4244-96B9-557127C4102B}" presName="wedge1" presStyleLbl="node1" presStyleIdx="0" presStyleCnt="3" custLinFactNeighborY="850"/>
      <dgm:spPr/>
    </dgm:pt>
    <dgm:pt modelId="{4883FDB8-BA8A-478C-9082-73895ECD03A3}" type="pres">
      <dgm:prSet presAssocID="{361E8AB4-32EB-4244-96B9-557127C4102B}" presName="dummy1a" presStyleCnt="0"/>
      <dgm:spPr/>
    </dgm:pt>
    <dgm:pt modelId="{E640B979-6DCE-4000-B67D-3A54D15514FA}" type="pres">
      <dgm:prSet presAssocID="{361E8AB4-32EB-4244-96B9-557127C4102B}" presName="dummy1b" presStyleCnt="0"/>
      <dgm:spPr/>
    </dgm:pt>
    <dgm:pt modelId="{C071C67D-4A99-446E-BFF9-4B7111E8305E}" type="pres">
      <dgm:prSet presAssocID="{361E8AB4-32EB-4244-96B9-557127C4102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224F38-9C02-44AF-B908-21F0F6D296A6}" type="pres">
      <dgm:prSet presAssocID="{361E8AB4-32EB-4244-96B9-557127C4102B}" presName="wedge2" presStyleLbl="node1" presStyleIdx="1" presStyleCnt="3"/>
      <dgm:spPr/>
    </dgm:pt>
    <dgm:pt modelId="{A262B050-7C0F-46D8-B1FC-F3616309EF93}" type="pres">
      <dgm:prSet presAssocID="{361E8AB4-32EB-4244-96B9-557127C4102B}" presName="dummy2a" presStyleCnt="0"/>
      <dgm:spPr/>
    </dgm:pt>
    <dgm:pt modelId="{DBEB211A-BA39-4848-83EF-32FB932074DE}" type="pres">
      <dgm:prSet presAssocID="{361E8AB4-32EB-4244-96B9-557127C4102B}" presName="dummy2b" presStyleCnt="0"/>
      <dgm:spPr/>
    </dgm:pt>
    <dgm:pt modelId="{EB23B699-44B2-4919-BFE5-C04D087936FE}" type="pres">
      <dgm:prSet presAssocID="{361E8AB4-32EB-4244-96B9-557127C4102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2ABE164-A658-4E2E-A3B3-B9090AF84CD6}" type="pres">
      <dgm:prSet presAssocID="{361E8AB4-32EB-4244-96B9-557127C4102B}" presName="wedge3" presStyleLbl="node1" presStyleIdx="2" presStyleCnt="3" custScaleY="100000"/>
      <dgm:spPr/>
    </dgm:pt>
    <dgm:pt modelId="{28F2F1A1-88E1-4E77-9586-DE1BBB71FFE6}" type="pres">
      <dgm:prSet presAssocID="{361E8AB4-32EB-4244-96B9-557127C4102B}" presName="dummy3a" presStyleCnt="0"/>
      <dgm:spPr/>
    </dgm:pt>
    <dgm:pt modelId="{85EFEBF8-217F-4D5E-851F-B19601571B2A}" type="pres">
      <dgm:prSet presAssocID="{361E8AB4-32EB-4244-96B9-557127C4102B}" presName="dummy3b" presStyleCnt="0"/>
      <dgm:spPr/>
    </dgm:pt>
    <dgm:pt modelId="{B59141AC-AA62-4111-B38E-3F2520F3C388}" type="pres">
      <dgm:prSet presAssocID="{361E8AB4-32EB-4244-96B9-557127C4102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4E1C97F-DECF-4EDC-A949-EE474BC1D28C}" type="pres">
      <dgm:prSet presAssocID="{A2AE35F3-7AF8-466C-A016-1F0CAFF99BF6}" presName="arrowWedge1" presStyleLbl="fgSibTrans2D1" presStyleIdx="0" presStyleCnt="3"/>
      <dgm:spPr>
        <a:xfrm>
          <a:off x="299842" y="80455"/>
          <a:ext cx="3771082" cy="37710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gm:spPr>
    </dgm:pt>
    <dgm:pt modelId="{C9A72952-4F59-4BC0-BC83-60274744AA34}" type="pres">
      <dgm:prSet presAssocID="{68C96DBC-BAAC-4A27-B9AA-6DA09E1BB07C}" presName="arrowWedge2" presStyleLbl="fgSibTrans2D1" presStyleIdx="1" presStyleCnt="3"/>
      <dgm:spPr>
        <a:xfrm>
          <a:off x="230455" y="171563"/>
          <a:ext cx="3771082" cy="37710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gm:spPr>
    </dgm:pt>
    <dgm:pt modelId="{CDB14D7C-528B-4404-935F-62CAC0A49B63}" type="pres">
      <dgm:prSet presAssocID="{C76B86BE-DDBF-49EE-AD95-EAA302BE559F}" presName="arrowWedge3" presStyleLbl="fgSibTrans2D1" presStyleIdx="2" presStyleCnt="3"/>
      <dgm:spPr>
        <a:xfrm>
          <a:off x="161068" y="51932"/>
          <a:ext cx="3771082" cy="37710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gm:spPr>
    </dgm:pt>
  </dgm:ptLst>
  <dgm:cxnLst>
    <dgm:cxn modelId="{A75EAE00-C160-4FF0-865A-F3B070570843}" type="presOf" srcId="{9337A01A-2DD4-490C-AF44-DF282FFA50AB}" destId="{C071C67D-4A99-446E-BFF9-4B7111E8305E}" srcOrd="1" destOrd="0" presId="urn:microsoft.com/office/officeart/2005/8/layout/cycle8"/>
    <dgm:cxn modelId="{5318BE05-B05D-4A6B-9DCD-9E2DF6845B4D}" srcId="{361E8AB4-32EB-4244-96B9-557127C4102B}" destId="{9337A01A-2DD4-490C-AF44-DF282FFA50AB}" srcOrd="0" destOrd="0" parTransId="{F1173C8C-2420-484F-975C-1B949FAD8E1F}" sibTransId="{A2AE35F3-7AF8-466C-A016-1F0CAFF99BF6}"/>
    <dgm:cxn modelId="{85F6E022-C7B9-41B8-9F43-2564A93101FF}" srcId="{361E8AB4-32EB-4244-96B9-557127C4102B}" destId="{C25A0BAB-AD1E-4CDA-952B-33C2D592E5DF}" srcOrd="2" destOrd="0" parTransId="{C6290FF5-0DE2-4BF5-BE9A-918DF180A5B1}" sibTransId="{C76B86BE-DDBF-49EE-AD95-EAA302BE559F}"/>
    <dgm:cxn modelId="{F3C9C134-C3C6-47B8-A9D4-A61451BD77C1}" type="presOf" srcId="{C9EB3664-E93A-410F-8D70-DC4C721F7012}" destId="{EB23B699-44B2-4919-BFE5-C04D087936FE}" srcOrd="1" destOrd="0" presId="urn:microsoft.com/office/officeart/2005/8/layout/cycle8"/>
    <dgm:cxn modelId="{4C98915C-DF70-4253-B8C9-4F2424F41014}" type="presOf" srcId="{C9EB3664-E93A-410F-8D70-DC4C721F7012}" destId="{44224F38-9C02-44AF-B908-21F0F6D296A6}" srcOrd="0" destOrd="0" presId="urn:microsoft.com/office/officeart/2005/8/layout/cycle8"/>
    <dgm:cxn modelId="{54EAE968-0D6E-4AE8-B0CC-D936CE7CF9B7}" type="presOf" srcId="{C25A0BAB-AD1E-4CDA-952B-33C2D592E5DF}" destId="{42ABE164-A658-4E2E-A3B3-B9090AF84CD6}" srcOrd="0" destOrd="0" presId="urn:microsoft.com/office/officeart/2005/8/layout/cycle8"/>
    <dgm:cxn modelId="{329C6E49-3424-45F5-BCF2-FA6D677C7B01}" srcId="{361E8AB4-32EB-4244-96B9-557127C4102B}" destId="{C9EB3664-E93A-410F-8D70-DC4C721F7012}" srcOrd="1" destOrd="0" parTransId="{BFFA3F71-3C08-41EA-A302-477E9AF5665A}" sibTransId="{68C96DBC-BAAC-4A27-B9AA-6DA09E1BB07C}"/>
    <dgm:cxn modelId="{F4A7C0C0-EE30-401E-B5DE-04DE6AA49D9A}" type="presOf" srcId="{9337A01A-2DD4-490C-AF44-DF282FFA50AB}" destId="{2D83AE5B-F615-4189-9DED-3468656F8809}" srcOrd="0" destOrd="0" presId="urn:microsoft.com/office/officeart/2005/8/layout/cycle8"/>
    <dgm:cxn modelId="{6BCFDECF-3297-4A7F-ACF6-9CD72DEEC3BD}" type="presOf" srcId="{361E8AB4-32EB-4244-96B9-557127C4102B}" destId="{634D526B-D06D-4F4E-AB22-3CFE1DEA3B7A}" srcOrd="0" destOrd="0" presId="urn:microsoft.com/office/officeart/2005/8/layout/cycle8"/>
    <dgm:cxn modelId="{0821E7D2-99F7-402F-8A9E-FCEB172CBB1A}" type="presOf" srcId="{C25A0BAB-AD1E-4CDA-952B-33C2D592E5DF}" destId="{B59141AC-AA62-4111-B38E-3F2520F3C388}" srcOrd="1" destOrd="0" presId="urn:microsoft.com/office/officeart/2005/8/layout/cycle8"/>
    <dgm:cxn modelId="{9883AA7D-9096-411B-92D5-A55EDD6B47AE}" type="presParOf" srcId="{634D526B-D06D-4F4E-AB22-3CFE1DEA3B7A}" destId="{2D83AE5B-F615-4189-9DED-3468656F8809}" srcOrd="0" destOrd="0" presId="urn:microsoft.com/office/officeart/2005/8/layout/cycle8"/>
    <dgm:cxn modelId="{8A65DD6F-83B0-4F20-8B99-9AA78572ACC6}" type="presParOf" srcId="{634D526B-D06D-4F4E-AB22-3CFE1DEA3B7A}" destId="{4883FDB8-BA8A-478C-9082-73895ECD03A3}" srcOrd="1" destOrd="0" presId="urn:microsoft.com/office/officeart/2005/8/layout/cycle8"/>
    <dgm:cxn modelId="{9EB11E1E-7884-4709-9DC8-DEABCAE3F580}" type="presParOf" srcId="{634D526B-D06D-4F4E-AB22-3CFE1DEA3B7A}" destId="{E640B979-6DCE-4000-B67D-3A54D15514FA}" srcOrd="2" destOrd="0" presId="urn:microsoft.com/office/officeart/2005/8/layout/cycle8"/>
    <dgm:cxn modelId="{BF5AD67A-DB24-441D-B6E0-535C1502ED2F}" type="presParOf" srcId="{634D526B-D06D-4F4E-AB22-3CFE1DEA3B7A}" destId="{C071C67D-4A99-446E-BFF9-4B7111E8305E}" srcOrd="3" destOrd="0" presId="urn:microsoft.com/office/officeart/2005/8/layout/cycle8"/>
    <dgm:cxn modelId="{7F027448-EED8-47AE-9B7C-6E75783F6D72}" type="presParOf" srcId="{634D526B-D06D-4F4E-AB22-3CFE1DEA3B7A}" destId="{44224F38-9C02-44AF-B908-21F0F6D296A6}" srcOrd="4" destOrd="0" presId="urn:microsoft.com/office/officeart/2005/8/layout/cycle8"/>
    <dgm:cxn modelId="{4DE214E6-8168-4150-B9F9-78DFA88C8102}" type="presParOf" srcId="{634D526B-D06D-4F4E-AB22-3CFE1DEA3B7A}" destId="{A262B050-7C0F-46D8-B1FC-F3616309EF93}" srcOrd="5" destOrd="0" presId="urn:microsoft.com/office/officeart/2005/8/layout/cycle8"/>
    <dgm:cxn modelId="{7558176B-1D69-43A8-9E08-1DC6E3412686}" type="presParOf" srcId="{634D526B-D06D-4F4E-AB22-3CFE1DEA3B7A}" destId="{DBEB211A-BA39-4848-83EF-32FB932074DE}" srcOrd="6" destOrd="0" presId="urn:microsoft.com/office/officeart/2005/8/layout/cycle8"/>
    <dgm:cxn modelId="{D2118F06-42D3-47EA-8860-28FAA6C57081}" type="presParOf" srcId="{634D526B-D06D-4F4E-AB22-3CFE1DEA3B7A}" destId="{EB23B699-44B2-4919-BFE5-C04D087936FE}" srcOrd="7" destOrd="0" presId="urn:microsoft.com/office/officeart/2005/8/layout/cycle8"/>
    <dgm:cxn modelId="{19B518BD-8558-48DB-AD0E-DBE98142CA3F}" type="presParOf" srcId="{634D526B-D06D-4F4E-AB22-3CFE1DEA3B7A}" destId="{42ABE164-A658-4E2E-A3B3-B9090AF84CD6}" srcOrd="8" destOrd="0" presId="urn:microsoft.com/office/officeart/2005/8/layout/cycle8"/>
    <dgm:cxn modelId="{77C33D2B-8297-4090-9559-F780F0FAAA00}" type="presParOf" srcId="{634D526B-D06D-4F4E-AB22-3CFE1DEA3B7A}" destId="{28F2F1A1-88E1-4E77-9586-DE1BBB71FFE6}" srcOrd="9" destOrd="0" presId="urn:microsoft.com/office/officeart/2005/8/layout/cycle8"/>
    <dgm:cxn modelId="{797B595F-3A79-4F79-83C9-A4C077DC63A1}" type="presParOf" srcId="{634D526B-D06D-4F4E-AB22-3CFE1DEA3B7A}" destId="{85EFEBF8-217F-4D5E-851F-B19601571B2A}" srcOrd="10" destOrd="0" presId="urn:microsoft.com/office/officeart/2005/8/layout/cycle8"/>
    <dgm:cxn modelId="{6D8B60A5-F952-42B9-AE5B-7255E18A5889}" type="presParOf" srcId="{634D526B-D06D-4F4E-AB22-3CFE1DEA3B7A}" destId="{B59141AC-AA62-4111-B38E-3F2520F3C388}" srcOrd="11" destOrd="0" presId="urn:microsoft.com/office/officeart/2005/8/layout/cycle8"/>
    <dgm:cxn modelId="{466FD6D1-2A00-461C-9BDA-0D76AC582492}" type="presParOf" srcId="{634D526B-D06D-4F4E-AB22-3CFE1DEA3B7A}" destId="{A4E1C97F-DECF-4EDC-A949-EE474BC1D28C}" srcOrd="12" destOrd="0" presId="urn:microsoft.com/office/officeart/2005/8/layout/cycle8"/>
    <dgm:cxn modelId="{BBB85544-6489-4CD3-B0C1-8955AF5FDCD5}" type="presParOf" srcId="{634D526B-D06D-4F4E-AB22-3CFE1DEA3B7A}" destId="{C9A72952-4F59-4BC0-BC83-60274744AA34}" srcOrd="13" destOrd="0" presId="urn:microsoft.com/office/officeart/2005/8/layout/cycle8"/>
    <dgm:cxn modelId="{14137969-A27C-47F1-B1C0-6D55D76E1F87}" type="presParOf" srcId="{634D526B-D06D-4F4E-AB22-3CFE1DEA3B7A}" destId="{CDB14D7C-528B-4404-935F-62CAC0A49B63}" srcOrd="14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F7E43C-A719-4AF9-9B8D-AA5C1B8DFE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0629488-9605-41B3-98F8-AD2916AE3648}">
      <dgm:prSet phldrT="[Texto]" custT="1"/>
      <dgm:spPr>
        <a:xfrm>
          <a:off x="302418" y="33907"/>
          <a:ext cx="5066747" cy="544394"/>
        </a:xfrm>
        <a:prstGeom prst="roundRect">
          <a:avLst/>
        </a:prstGeom>
        <a:solidFill>
          <a:srgbClr val="4472C4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CL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CONEXIÓN EMOCIONAL</a:t>
          </a:r>
        </a:p>
      </dgm:t>
    </dgm:pt>
    <dgm:pt modelId="{D6AECA5F-742F-4B7C-95FA-1C33D558E651}" type="parTrans" cxnId="{E7A07C78-5B14-4DF8-BE7B-7A489C0C61E5}">
      <dgm:prSet/>
      <dgm:spPr/>
      <dgm:t>
        <a:bodyPr/>
        <a:lstStyle/>
        <a:p>
          <a:endParaRPr lang="es-CL"/>
        </a:p>
      </dgm:t>
    </dgm:pt>
    <dgm:pt modelId="{797427F4-018A-4079-9C46-CFDA26655018}" type="sibTrans" cxnId="{E7A07C78-5B14-4DF8-BE7B-7A489C0C61E5}">
      <dgm:prSet/>
      <dgm:spPr/>
      <dgm:t>
        <a:bodyPr/>
        <a:lstStyle/>
        <a:p>
          <a:endParaRPr lang="es-CL"/>
        </a:p>
      </dgm:t>
    </dgm:pt>
    <dgm:pt modelId="{8161CDA6-618D-4395-8F2F-BAAE9D2EDA57}">
      <dgm:prSet phldrT="[Texto]" custT="1"/>
      <dgm:spPr>
        <a:xfrm>
          <a:off x="302418" y="1907097"/>
          <a:ext cx="5046933" cy="543198"/>
        </a:xfrm>
        <a:prstGeom prst="roundRect">
          <a:avLst/>
        </a:prstGeom>
        <a:solidFill>
          <a:srgbClr val="ED7D31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CL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RELACIÓN LABORAL</a:t>
          </a:r>
        </a:p>
      </dgm:t>
    </dgm:pt>
    <dgm:pt modelId="{F1C0B6DC-A5E4-43AD-A88D-8CA73009BC96}" type="parTrans" cxnId="{A909EA25-17CC-449F-8513-51085669F43B}">
      <dgm:prSet/>
      <dgm:spPr/>
      <dgm:t>
        <a:bodyPr/>
        <a:lstStyle/>
        <a:p>
          <a:endParaRPr lang="es-CL"/>
        </a:p>
      </dgm:t>
    </dgm:pt>
    <dgm:pt modelId="{9233BF94-9E10-4B68-8090-30DA8BE8A7F4}" type="sibTrans" cxnId="{A909EA25-17CC-449F-8513-51085669F43B}">
      <dgm:prSet/>
      <dgm:spPr/>
      <dgm:t>
        <a:bodyPr/>
        <a:lstStyle/>
        <a:p>
          <a:endParaRPr lang="es-CL"/>
        </a:p>
      </dgm:t>
    </dgm:pt>
    <dgm:pt modelId="{F510323F-E1AA-4E06-BF42-D917AA91CE86}">
      <dgm:prSet phldrT="[Texto]" custT="1"/>
      <dgm:spPr>
        <a:xfrm>
          <a:off x="302418" y="3673657"/>
          <a:ext cx="5066790" cy="49490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CL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IDENTIDAD ORGANIZACIONAL</a:t>
          </a:r>
        </a:p>
      </dgm:t>
    </dgm:pt>
    <dgm:pt modelId="{F365199D-148D-4EB0-A38B-07D4C7B7C187}" type="parTrans" cxnId="{742FBFAC-19E1-45BB-92CD-024FA71E6DBE}">
      <dgm:prSet/>
      <dgm:spPr/>
      <dgm:t>
        <a:bodyPr/>
        <a:lstStyle/>
        <a:p>
          <a:endParaRPr lang="es-CL"/>
        </a:p>
      </dgm:t>
    </dgm:pt>
    <dgm:pt modelId="{DD20961F-7F02-471E-8273-C77A610C7E84}" type="sibTrans" cxnId="{742FBFAC-19E1-45BB-92CD-024FA71E6DBE}">
      <dgm:prSet/>
      <dgm:spPr/>
      <dgm:t>
        <a:bodyPr/>
        <a:lstStyle/>
        <a:p>
          <a:endParaRPr lang="es-CL"/>
        </a:p>
      </dgm:t>
    </dgm:pt>
    <dgm:pt modelId="{1F8DC9B3-B387-4F1C-B5A6-B53FC7E86952}">
      <dgm:prSet custT="1"/>
      <dgm:spPr>
        <a:xfrm>
          <a:off x="0" y="2051776"/>
          <a:ext cx="6048375" cy="147608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CL" sz="1800" b="1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TRABAJAR HABILIDADES SOCIALES</a:t>
          </a:r>
        </a:p>
      </dgm:t>
    </dgm:pt>
    <dgm:pt modelId="{EDCE9FB0-36CA-49A5-8D1A-04635070B479}" type="parTrans" cxnId="{6E362882-9297-4262-ACC6-796FEE90C57A}">
      <dgm:prSet/>
      <dgm:spPr/>
      <dgm:t>
        <a:bodyPr/>
        <a:lstStyle/>
        <a:p>
          <a:endParaRPr lang="es-CL"/>
        </a:p>
      </dgm:t>
    </dgm:pt>
    <dgm:pt modelId="{6B72FF7F-E24F-43DA-836E-E042CD732333}" type="sibTrans" cxnId="{6E362882-9297-4262-ACC6-796FEE90C57A}">
      <dgm:prSet/>
      <dgm:spPr/>
      <dgm:t>
        <a:bodyPr/>
        <a:lstStyle/>
        <a:p>
          <a:endParaRPr lang="es-CL"/>
        </a:p>
      </dgm:t>
    </dgm:pt>
    <dgm:pt modelId="{F0C49275-4CB0-42B9-87E1-A2D67D586FD3}">
      <dgm:prSet custT="1"/>
      <dgm:spPr>
        <a:xfrm>
          <a:off x="0" y="3770043"/>
          <a:ext cx="6048375" cy="168399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8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TRABAJAR LA RAZÓN DEL HACER</a:t>
          </a:r>
          <a:endParaRPr lang="es-CL" sz="1800" b="1" dirty="0">
            <a:solidFill>
              <a:srgbClr val="00B050"/>
            </a:solidFill>
            <a:latin typeface="Calibri" panose="020F0502020204030204"/>
            <a:ea typeface="+mn-ea"/>
            <a:cs typeface="+mn-cs"/>
          </a:endParaRPr>
        </a:p>
      </dgm:t>
    </dgm:pt>
    <dgm:pt modelId="{5AEEE6ED-DBF9-4857-B84C-B3AB6C3B2C9E}" type="parTrans" cxnId="{5C7AEE44-C241-4A5F-8D72-83C4D38A0189}">
      <dgm:prSet/>
      <dgm:spPr/>
      <dgm:t>
        <a:bodyPr/>
        <a:lstStyle/>
        <a:p>
          <a:endParaRPr lang="es-CL"/>
        </a:p>
      </dgm:t>
    </dgm:pt>
    <dgm:pt modelId="{5A38EC3B-D171-483B-9A9B-6400D0FBA179}" type="sibTrans" cxnId="{5C7AEE44-C241-4A5F-8D72-83C4D38A0189}">
      <dgm:prSet/>
      <dgm:spPr/>
      <dgm:t>
        <a:bodyPr/>
        <a:lstStyle/>
        <a:p>
          <a:endParaRPr lang="es-CL"/>
        </a:p>
      </dgm:t>
    </dgm:pt>
    <dgm:pt modelId="{9A81E79E-974D-40B4-89A0-6EDBCBC4C038}">
      <dgm:prSet/>
      <dgm:spPr>
        <a:xfrm>
          <a:off x="0" y="179782"/>
          <a:ext cx="6048375" cy="158151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s-CL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B9F58D7-119C-49DE-A6D0-37131846C046}" type="parTrans" cxnId="{BFC50034-50EB-4800-9970-89BBF982B646}">
      <dgm:prSet/>
      <dgm:spPr/>
      <dgm:t>
        <a:bodyPr/>
        <a:lstStyle/>
        <a:p>
          <a:endParaRPr lang="es-CL"/>
        </a:p>
      </dgm:t>
    </dgm:pt>
    <dgm:pt modelId="{0F85DDBF-65DC-4C11-8F3C-A82B66FADC86}" type="sibTrans" cxnId="{BFC50034-50EB-4800-9970-89BBF982B646}">
      <dgm:prSet/>
      <dgm:spPr/>
      <dgm:t>
        <a:bodyPr/>
        <a:lstStyle/>
        <a:p>
          <a:endParaRPr lang="es-CL"/>
        </a:p>
      </dgm:t>
    </dgm:pt>
    <dgm:pt modelId="{B8664FAF-4BC3-4FCA-8611-0DABC77A8074}">
      <dgm:prSet/>
      <dgm:spPr>
        <a:xfrm>
          <a:off x="0" y="2051776"/>
          <a:ext cx="6048375" cy="147608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s-CL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A1AB7C6-EC22-44F6-9675-DEC53689101B}" type="parTrans" cxnId="{60056D2D-16C3-4F61-B9F0-748C42811802}">
      <dgm:prSet/>
      <dgm:spPr/>
      <dgm:t>
        <a:bodyPr/>
        <a:lstStyle/>
        <a:p>
          <a:endParaRPr lang="es-CL"/>
        </a:p>
      </dgm:t>
    </dgm:pt>
    <dgm:pt modelId="{A758BA39-FF12-4B43-8F54-8BEB0F916587}" type="sibTrans" cxnId="{60056D2D-16C3-4F61-B9F0-748C42811802}">
      <dgm:prSet/>
      <dgm:spPr/>
      <dgm:t>
        <a:bodyPr/>
        <a:lstStyle/>
        <a:p>
          <a:endParaRPr lang="es-CL"/>
        </a:p>
      </dgm:t>
    </dgm:pt>
    <dgm:pt modelId="{5F2F75CC-7AF9-445C-A100-D7031C56DAFE}">
      <dgm:prSet custT="1"/>
      <dgm:spPr>
        <a:xfrm>
          <a:off x="0" y="179782"/>
          <a:ext cx="6048375" cy="158151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CL" sz="1800" b="1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ESCENARIO DE PARTICIPACIÓN </a:t>
          </a:r>
        </a:p>
      </dgm:t>
    </dgm:pt>
    <dgm:pt modelId="{A14C6A99-7742-4C7A-ACAF-6C0B3174B3A8}" type="parTrans" cxnId="{D8F30083-48B6-41F0-92F5-162CA203779C}">
      <dgm:prSet/>
      <dgm:spPr/>
      <dgm:t>
        <a:bodyPr/>
        <a:lstStyle/>
        <a:p>
          <a:endParaRPr lang="es-CL"/>
        </a:p>
      </dgm:t>
    </dgm:pt>
    <dgm:pt modelId="{17900414-6D7C-41F6-971D-787CCCC1F345}" type="sibTrans" cxnId="{D8F30083-48B6-41F0-92F5-162CA203779C}">
      <dgm:prSet/>
      <dgm:spPr/>
      <dgm:t>
        <a:bodyPr/>
        <a:lstStyle/>
        <a:p>
          <a:endParaRPr lang="es-CL"/>
        </a:p>
      </dgm:t>
    </dgm:pt>
    <dgm:pt modelId="{0E5EDB00-F2B9-4622-A49D-17448A89B055}">
      <dgm:prSet custT="1"/>
      <dgm:spPr>
        <a:xfrm>
          <a:off x="0" y="2051776"/>
          <a:ext cx="6048375" cy="147608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800" b="1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ESCENARIO DE INTERACCIÓN</a:t>
          </a:r>
          <a:endParaRPr lang="es-CL" sz="1800" b="1" dirty="0">
            <a:solidFill>
              <a:srgbClr val="ED7D31"/>
            </a:solidFill>
            <a:latin typeface="Calibri" panose="020F0502020204030204"/>
            <a:ea typeface="+mn-ea"/>
            <a:cs typeface="+mn-cs"/>
          </a:endParaRPr>
        </a:p>
      </dgm:t>
    </dgm:pt>
    <dgm:pt modelId="{E65E73BB-951A-4E1C-B60C-391C56F68054}" type="parTrans" cxnId="{274DE269-17A3-4346-8BD5-89A38ED8FB0B}">
      <dgm:prSet/>
      <dgm:spPr/>
      <dgm:t>
        <a:bodyPr/>
        <a:lstStyle/>
        <a:p>
          <a:endParaRPr lang="es-CL"/>
        </a:p>
      </dgm:t>
    </dgm:pt>
    <dgm:pt modelId="{8D6116F2-B5AB-4C19-A2BF-553676DE191A}" type="sibTrans" cxnId="{274DE269-17A3-4346-8BD5-89A38ED8FB0B}">
      <dgm:prSet/>
      <dgm:spPr/>
      <dgm:t>
        <a:bodyPr/>
        <a:lstStyle/>
        <a:p>
          <a:endParaRPr lang="es-CL"/>
        </a:p>
      </dgm:t>
    </dgm:pt>
    <dgm:pt modelId="{97F7BD29-B6E3-4A9E-B7BA-388BD6FB9FFC}">
      <dgm:prSet custT="1"/>
      <dgm:spPr>
        <a:xfrm>
          <a:off x="0" y="3770043"/>
          <a:ext cx="6048375" cy="168399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8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ESCENARIO DE PERTENENCIA</a:t>
          </a:r>
          <a:endParaRPr lang="es-CL" sz="1800" b="1" dirty="0">
            <a:solidFill>
              <a:srgbClr val="00B050"/>
            </a:solidFill>
            <a:latin typeface="Calibri" panose="020F0502020204030204"/>
            <a:ea typeface="+mn-ea"/>
            <a:cs typeface="+mn-cs"/>
          </a:endParaRPr>
        </a:p>
      </dgm:t>
    </dgm:pt>
    <dgm:pt modelId="{BC22F3C8-666B-4E20-A456-13DFDBEA220C}" type="parTrans" cxnId="{C605B688-E781-4067-AE24-01C1C99D7DB1}">
      <dgm:prSet/>
      <dgm:spPr/>
      <dgm:t>
        <a:bodyPr/>
        <a:lstStyle/>
        <a:p>
          <a:endParaRPr lang="es-CL"/>
        </a:p>
      </dgm:t>
    </dgm:pt>
    <dgm:pt modelId="{262B4DEF-81B5-4340-B634-D5C328B085F8}" type="sibTrans" cxnId="{C605B688-E781-4067-AE24-01C1C99D7DB1}">
      <dgm:prSet/>
      <dgm:spPr/>
      <dgm:t>
        <a:bodyPr/>
        <a:lstStyle/>
        <a:p>
          <a:endParaRPr lang="es-CL"/>
        </a:p>
      </dgm:t>
    </dgm:pt>
    <dgm:pt modelId="{4C980339-40E0-47C4-A5FB-BCF90387C9E1}">
      <dgm:prSet custT="1"/>
      <dgm:spPr>
        <a:xfrm>
          <a:off x="0" y="179782"/>
          <a:ext cx="6048375" cy="158151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CL" sz="1800" b="1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</dgm:t>
    </dgm:pt>
    <dgm:pt modelId="{C20017DF-D338-4052-B578-21A30BB6C31D}" type="parTrans" cxnId="{7E5C412B-E331-42D6-80CF-F59556F76405}">
      <dgm:prSet/>
      <dgm:spPr/>
      <dgm:t>
        <a:bodyPr/>
        <a:lstStyle/>
        <a:p>
          <a:endParaRPr lang="es-CL"/>
        </a:p>
      </dgm:t>
    </dgm:pt>
    <dgm:pt modelId="{B7E89A27-E59B-4CD3-8CF1-BF66C4E7F1F1}" type="sibTrans" cxnId="{7E5C412B-E331-42D6-80CF-F59556F76405}">
      <dgm:prSet/>
      <dgm:spPr/>
      <dgm:t>
        <a:bodyPr/>
        <a:lstStyle/>
        <a:p>
          <a:endParaRPr lang="es-CL"/>
        </a:p>
      </dgm:t>
    </dgm:pt>
    <dgm:pt modelId="{27814C06-800C-4591-8840-502876BA4EBD}">
      <dgm:prSet custT="1"/>
      <dgm:spPr>
        <a:xfrm>
          <a:off x="0" y="2051776"/>
          <a:ext cx="6048375" cy="147608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s-CL" sz="1400" b="1" dirty="0">
            <a:solidFill>
              <a:srgbClr val="ED7D31"/>
            </a:solidFill>
            <a:latin typeface="Calibri" panose="020F0502020204030204"/>
            <a:ea typeface="+mn-ea"/>
            <a:cs typeface="+mn-cs"/>
          </a:endParaRPr>
        </a:p>
      </dgm:t>
    </dgm:pt>
    <dgm:pt modelId="{98B70AD7-F0E3-4EC6-BC87-47081EDB252C}" type="parTrans" cxnId="{5E21895B-528A-42CF-8990-6CBBB3878071}">
      <dgm:prSet/>
      <dgm:spPr/>
      <dgm:t>
        <a:bodyPr/>
        <a:lstStyle/>
        <a:p>
          <a:endParaRPr lang="es-CL"/>
        </a:p>
      </dgm:t>
    </dgm:pt>
    <dgm:pt modelId="{F5857827-EF10-48BA-BCB6-261B3CD01AF0}" type="sibTrans" cxnId="{5E21895B-528A-42CF-8990-6CBBB3878071}">
      <dgm:prSet/>
      <dgm:spPr/>
      <dgm:t>
        <a:bodyPr/>
        <a:lstStyle/>
        <a:p>
          <a:endParaRPr lang="es-CL"/>
        </a:p>
      </dgm:t>
    </dgm:pt>
    <dgm:pt modelId="{44C74C68-4426-4BC4-A827-DF7DD2D2AABC}">
      <dgm:prSet custT="1"/>
      <dgm:spPr>
        <a:xfrm>
          <a:off x="0" y="3770043"/>
          <a:ext cx="6048375" cy="168399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s-CL" sz="1400" b="1" dirty="0">
            <a:solidFill>
              <a:srgbClr val="00B050"/>
            </a:solidFill>
            <a:latin typeface="Calibri" panose="020F0502020204030204"/>
            <a:ea typeface="+mn-ea"/>
            <a:cs typeface="+mn-cs"/>
          </a:endParaRPr>
        </a:p>
      </dgm:t>
    </dgm:pt>
    <dgm:pt modelId="{A8E73FA2-F94C-43EC-B5B7-348BFD50FB22}" type="parTrans" cxnId="{0074FC6B-F6F0-48CE-966D-0F82DD773059}">
      <dgm:prSet/>
      <dgm:spPr/>
      <dgm:t>
        <a:bodyPr/>
        <a:lstStyle/>
        <a:p>
          <a:endParaRPr lang="es-CL"/>
        </a:p>
      </dgm:t>
    </dgm:pt>
    <dgm:pt modelId="{E87F0F59-AD6D-4116-97D7-815BF37330DB}" type="sibTrans" cxnId="{0074FC6B-F6F0-48CE-966D-0F82DD773059}">
      <dgm:prSet/>
      <dgm:spPr/>
      <dgm:t>
        <a:bodyPr/>
        <a:lstStyle/>
        <a:p>
          <a:endParaRPr lang="es-CL"/>
        </a:p>
      </dgm:t>
    </dgm:pt>
    <dgm:pt modelId="{9BBFA854-909A-472A-B2E4-2178AAA975C9}">
      <dgm:prSet custT="1"/>
      <dgm:spPr>
        <a:xfrm>
          <a:off x="0" y="179782"/>
          <a:ext cx="6048375" cy="158151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CL" sz="1800" b="1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TRABAJAR ESTADOS DE ÁNIMO</a:t>
          </a:r>
        </a:p>
      </dgm:t>
    </dgm:pt>
    <dgm:pt modelId="{823FEBB8-A91D-43BA-A9A2-D86D88B3C25B}" type="sibTrans" cxnId="{CB440FC1-9929-4AD9-8667-D08A122CEE68}">
      <dgm:prSet/>
      <dgm:spPr/>
      <dgm:t>
        <a:bodyPr/>
        <a:lstStyle/>
        <a:p>
          <a:endParaRPr lang="es-CL"/>
        </a:p>
      </dgm:t>
    </dgm:pt>
    <dgm:pt modelId="{85C46E95-5614-4E78-AB35-4EC3E43C726E}" type="parTrans" cxnId="{CB440FC1-9929-4AD9-8667-D08A122CEE68}">
      <dgm:prSet/>
      <dgm:spPr/>
      <dgm:t>
        <a:bodyPr/>
        <a:lstStyle/>
        <a:p>
          <a:endParaRPr lang="es-CL"/>
        </a:p>
      </dgm:t>
    </dgm:pt>
    <dgm:pt modelId="{5CAABAD5-ABB7-496A-8777-A8E1027EAFC8}" type="pres">
      <dgm:prSet presAssocID="{EBF7E43C-A719-4AF9-9B8D-AA5C1B8DFED2}" presName="linear" presStyleCnt="0">
        <dgm:presLayoutVars>
          <dgm:dir/>
          <dgm:animLvl val="lvl"/>
          <dgm:resizeHandles val="exact"/>
        </dgm:presLayoutVars>
      </dgm:prSet>
      <dgm:spPr/>
    </dgm:pt>
    <dgm:pt modelId="{7892B331-1DAB-4357-A477-1F948B63598C}" type="pres">
      <dgm:prSet presAssocID="{A0629488-9605-41B3-98F8-AD2916AE3648}" presName="parentLin" presStyleCnt="0"/>
      <dgm:spPr/>
    </dgm:pt>
    <dgm:pt modelId="{35726DC5-9B20-4484-8CF4-934BB606ECC7}" type="pres">
      <dgm:prSet presAssocID="{A0629488-9605-41B3-98F8-AD2916AE3648}" presName="parentLeftMargin" presStyleLbl="node1" presStyleIdx="0" presStyleCnt="3"/>
      <dgm:spPr/>
    </dgm:pt>
    <dgm:pt modelId="{5D8BAB72-A0CF-4CEF-8F9A-AF7791F06155}" type="pres">
      <dgm:prSet presAssocID="{A0629488-9605-41B3-98F8-AD2916AE3648}" presName="parentText" presStyleLbl="node1" presStyleIdx="0" presStyleCnt="3" custScaleX="119672" custScaleY="68302">
        <dgm:presLayoutVars>
          <dgm:chMax val="0"/>
          <dgm:bulletEnabled val="1"/>
        </dgm:presLayoutVars>
      </dgm:prSet>
      <dgm:spPr/>
    </dgm:pt>
    <dgm:pt modelId="{398EE970-6BDA-4EA7-9187-0895EEFABD37}" type="pres">
      <dgm:prSet presAssocID="{A0629488-9605-41B3-98F8-AD2916AE3648}" presName="negativeSpace" presStyleCnt="0"/>
      <dgm:spPr/>
    </dgm:pt>
    <dgm:pt modelId="{AA963CCA-82FF-4F40-8B00-79AA66BA119E}" type="pres">
      <dgm:prSet presAssocID="{A0629488-9605-41B3-98F8-AD2916AE3648}" presName="childText" presStyleLbl="conFgAcc1" presStyleIdx="0" presStyleCnt="3" custScaleY="82645">
        <dgm:presLayoutVars>
          <dgm:bulletEnabled val="1"/>
        </dgm:presLayoutVars>
      </dgm:prSet>
      <dgm:spPr/>
    </dgm:pt>
    <dgm:pt modelId="{E435449F-906F-4222-8511-4B9661FAD741}" type="pres">
      <dgm:prSet presAssocID="{797427F4-018A-4079-9C46-CFDA26655018}" presName="spaceBetweenRectangles" presStyleCnt="0"/>
      <dgm:spPr/>
    </dgm:pt>
    <dgm:pt modelId="{DEACD89A-42D8-4616-AD96-7FA0348C9C77}" type="pres">
      <dgm:prSet presAssocID="{8161CDA6-618D-4395-8F2F-BAAE9D2EDA57}" presName="parentLin" presStyleCnt="0"/>
      <dgm:spPr/>
    </dgm:pt>
    <dgm:pt modelId="{5D75D54F-4DD2-4E12-961C-8CDDE6A14C7B}" type="pres">
      <dgm:prSet presAssocID="{8161CDA6-618D-4395-8F2F-BAAE9D2EDA57}" presName="parentLeftMargin" presStyleLbl="node1" presStyleIdx="0" presStyleCnt="3"/>
      <dgm:spPr/>
    </dgm:pt>
    <dgm:pt modelId="{07FA33E0-1669-44A4-AFD3-1FFAA50D4530}" type="pres">
      <dgm:prSet presAssocID="{8161CDA6-618D-4395-8F2F-BAAE9D2EDA57}" presName="parentText" presStyleLbl="node1" presStyleIdx="1" presStyleCnt="3" custScaleX="119204" custScaleY="68152">
        <dgm:presLayoutVars>
          <dgm:chMax val="0"/>
          <dgm:bulletEnabled val="1"/>
        </dgm:presLayoutVars>
      </dgm:prSet>
      <dgm:spPr/>
    </dgm:pt>
    <dgm:pt modelId="{C2952548-0BFC-4971-A426-928201138F4D}" type="pres">
      <dgm:prSet presAssocID="{8161CDA6-618D-4395-8F2F-BAAE9D2EDA57}" presName="negativeSpace" presStyleCnt="0"/>
      <dgm:spPr/>
    </dgm:pt>
    <dgm:pt modelId="{01FFC1A2-18AB-4ADD-9257-01CED05383A9}" type="pres">
      <dgm:prSet presAssocID="{8161CDA6-618D-4395-8F2F-BAAE9D2EDA57}" presName="childText" presStyleLbl="conFgAcc1" presStyleIdx="1" presStyleCnt="3" custScaleY="82645">
        <dgm:presLayoutVars>
          <dgm:bulletEnabled val="1"/>
        </dgm:presLayoutVars>
      </dgm:prSet>
      <dgm:spPr/>
    </dgm:pt>
    <dgm:pt modelId="{BA8E85F3-F3A7-433E-AD3A-61BD71631EE9}" type="pres">
      <dgm:prSet presAssocID="{9233BF94-9E10-4B68-8090-30DA8BE8A7F4}" presName="spaceBetweenRectangles" presStyleCnt="0"/>
      <dgm:spPr/>
    </dgm:pt>
    <dgm:pt modelId="{2787D1F6-340E-477F-A45C-449E89514639}" type="pres">
      <dgm:prSet presAssocID="{F510323F-E1AA-4E06-BF42-D917AA91CE86}" presName="parentLin" presStyleCnt="0"/>
      <dgm:spPr/>
    </dgm:pt>
    <dgm:pt modelId="{31EAE3D4-715A-4B00-87A7-6A952452126B}" type="pres">
      <dgm:prSet presAssocID="{F510323F-E1AA-4E06-BF42-D917AA91CE86}" presName="parentLeftMargin" presStyleLbl="node1" presStyleIdx="1" presStyleCnt="3"/>
      <dgm:spPr/>
    </dgm:pt>
    <dgm:pt modelId="{1AD832A1-5151-45FF-9B9E-3E82259C316E}" type="pres">
      <dgm:prSet presAssocID="{F510323F-E1AA-4E06-BF42-D917AA91CE86}" presName="parentText" presStyleLbl="node1" presStyleIdx="2" presStyleCnt="3" custScaleX="119673" custScaleY="62093">
        <dgm:presLayoutVars>
          <dgm:chMax val="0"/>
          <dgm:bulletEnabled val="1"/>
        </dgm:presLayoutVars>
      </dgm:prSet>
      <dgm:spPr/>
    </dgm:pt>
    <dgm:pt modelId="{56F113C7-AFF6-475E-85FE-02225EB3F20A}" type="pres">
      <dgm:prSet presAssocID="{F510323F-E1AA-4E06-BF42-D917AA91CE86}" presName="negativeSpace" presStyleCnt="0"/>
      <dgm:spPr/>
    </dgm:pt>
    <dgm:pt modelId="{9A5B6521-EDBC-4D85-8DDF-B1F5AC5B67BB}" type="pres">
      <dgm:prSet presAssocID="{F510323F-E1AA-4E06-BF42-D917AA91CE86}" presName="childText" presStyleLbl="conFgAcc1" presStyleIdx="2" presStyleCnt="3" custScaleY="110000">
        <dgm:presLayoutVars>
          <dgm:bulletEnabled val="1"/>
        </dgm:presLayoutVars>
      </dgm:prSet>
      <dgm:spPr/>
    </dgm:pt>
  </dgm:ptLst>
  <dgm:cxnLst>
    <dgm:cxn modelId="{775DC906-7BA5-4EB5-B8CD-B3309C1F4312}" type="presOf" srcId="{9A81E79E-974D-40B4-89A0-6EDBCBC4C038}" destId="{AA963CCA-82FF-4F40-8B00-79AA66BA119E}" srcOrd="0" destOrd="3" presId="urn:microsoft.com/office/officeart/2005/8/layout/list1"/>
    <dgm:cxn modelId="{FBB62208-836B-4E5A-9421-CBF8A2143BAC}" type="presOf" srcId="{F510323F-E1AA-4E06-BF42-D917AA91CE86}" destId="{1AD832A1-5151-45FF-9B9E-3E82259C316E}" srcOrd="1" destOrd="0" presId="urn:microsoft.com/office/officeart/2005/8/layout/list1"/>
    <dgm:cxn modelId="{0632120E-5579-4CC6-83DB-AADFC468E5D4}" type="presOf" srcId="{1F8DC9B3-B387-4F1C-B5A6-B53FC7E86952}" destId="{01FFC1A2-18AB-4ADD-9257-01CED05383A9}" srcOrd="0" destOrd="1" presId="urn:microsoft.com/office/officeart/2005/8/layout/list1"/>
    <dgm:cxn modelId="{694D4A17-8094-457E-A2EB-7116AE29098C}" type="presOf" srcId="{27814C06-800C-4591-8840-502876BA4EBD}" destId="{01FFC1A2-18AB-4ADD-9257-01CED05383A9}" srcOrd="0" destOrd="0" presId="urn:microsoft.com/office/officeart/2005/8/layout/list1"/>
    <dgm:cxn modelId="{A909EA25-17CC-449F-8513-51085669F43B}" srcId="{EBF7E43C-A719-4AF9-9B8D-AA5C1B8DFED2}" destId="{8161CDA6-618D-4395-8F2F-BAAE9D2EDA57}" srcOrd="1" destOrd="0" parTransId="{F1C0B6DC-A5E4-43AD-A88D-8CA73009BC96}" sibTransId="{9233BF94-9E10-4B68-8090-30DA8BE8A7F4}"/>
    <dgm:cxn modelId="{7E5C412B-E331-42D6-80CF-F59556F76405}" srcId="{A0629488-9605-41B3-98F8-AD2916AE3648}" destId="{4C980339-40E0-47C4-A5FB-BCF90387C9E1}" srcOrd="0" destOrd="0" parTransId="{C20017DF-D338-4052-B578-21A30BB6C31D}" sibTransId="{B7E89A27-E59B-4CD3-8CF1-BF66C4E7F1F1}"/>
    <dgm:cxn modelId="{60056D2D-16C3-4F61-B9F0-748C42811802}" srcId="{8161CDA6-618D-4395-8F2F-BAAE9D2EDA57}" destId="{B8664FAF-4BC3-4FCA-8611-0DABC77A8074}" srcOrd="3" destOrd="0" parTransId="{7A1AB7C6-EC22-44F6-9675-DEC53689101B}" sibTransId="{A758BA39-FF12-4B43-8F54-8BEB0F916587}"/>
    <dgm:cxn modelId="{BFC50034-50EB-4800-9970-89BBF982B646}" srcId="{A0629488-9605-41B3-98F8-AD2916AE3648}" destId="{9A81E79E-974D-40B4-89A0-6EDBCBC4C038}" srcOrd="3" destOrd="0" parTransId="{1B9F58D7-119C-49DE-A6D0-37131846C046}" sibTransId="{0F85DDBF-65DC-4C11-8F3C-A82B66FADC86}"/>
    <dgm:cxn modelId="{5E21895B-528A-42CF-8990-6CBBB3878071}" srcId="{8161CDA6-618D-4395-8F2F-BAAE9D2EDA57}" destId="{27814C06-800C-4591-8840-502876BA4EBD}" srcOrd="0" destOrd="0" parTransId="{98B70AD7-F0E3-4EC6-BC87-47081EDB252C}" sibTransId="{F5857827-EF10-48BA-BCB6-261B3CD01AF0}"/>
    <dgm:cxn modelId="{5C7AEE44-C241-4A5F-8D72-83C4D38A0189}" srcId="{F510323F-E1AA-4E06-BF42-D917AA91CE86}" destId="{F0C49275-4CB0-42B9-87E1-A2D67D586FD3}" srcOrd="1" destOrd="0" parTransId="{5AEEE6ED-DBF9-4857-B84C-B3AB6C3B2C9E}" sibTransId="{5A38EC3B-D171-483B-9A9B-6400D0FBA179}"/>
    <dgm:cxn modelId="{274DE269-17A3-4346-8BD5-89A38ED8FB0B}" srcId="{8161CDA6-618D-4395-8F2F-BAAE9D2EDA57}" destId="{0E5EDB00-F2B9-4622-A49D-17448A89B055}" srcOrd="2" destOrd="0" parTransId="{E65E73BB-951A-4E1C-B60C-391C56F68054}" sibTransId="{8D6116F2-B5AB-4C19-A2BF-553676DE191A}"/>
    <dgm:cxn modelId="{0074FC6B-F6F0-48CE-966D-0F82DD773059}" srcId="{F510323F-E1AA-4E06-BF42-D917AA91CE86}" destId="{44C74C68-4426-4BC4-A827-DF7DD2D2AABC}" srcOrd="0" destOrd="0" parTransId="{A8E73FA2-F94C-43EC-B5B7-348BFD50FB22}" sibTransId="{E87F0F59-AD6D-4116-97D7-815BF37330DB}"/>
    <dgm:cxn modelId="{78266372-D744-4CCE-ADB4-20B3BC581DB4}" type="presOf" srcId="{0E5EDB00-F2B9-4622-A49D-17448A89B055}" destId="{01FFC1A2-18AB-4ADD-9257-01CED05383A9}" srcOrd="0" destOrd="2" presId="urn:microsoft.com/office/officeart/2005/8/layout/list1"/>
    <dgm:cxn modelId="{90008A52-1BA9-4299-938A-CA53D6BD36BA}" type="presOf" srcId="{5F2F75CC-7AF9-445C-A100-D7031C56DAFE}" destId="{AA963CCA-82FF-4F40-8B00-79AA66BA119E}" srcOrd="0" destOrd="2" presId="urn:microsoft.com/office/officeart/2005/8/layout/list1"/>
    <dgm:cxn modelId="{E7A07C78-5B14-4DF8-BE7B-7A489C0C61E5}" srcId="{EBF7E43C-A719-4AF9-9B8D-AA5C1B8DFED2}" destId="{A0629488-9605-41B3-98F8-AD2916AE3648}" srcOrd="0" destOrd="0" parTransId="{D6AECA5F-742F-4B7C-95FA-1C33D558E651}" sibTransId="{797427F4-018A-4079-9C46-CFDA26655018}"/>
    <dgm:cxn modelId="{6E362882-9297-4262-ACC6-796FEE90C57A}" srcId="{8161CDA6-618D-4395-8F2F-BAAE9D2EDA57}" destId="{1F8DC9B3-B387-4F1C-B5A6-B53FC7E86952}" srcOrd="1" destOrd="0" parTransId="{EDCE9FB0-36CA-49A5-8D1A-04635070B479}" sibTransId="{6B72FF7F-E24F-43DA-836E-E042CD732333}"/>
    <dgm:cxn modelId="{D8F30083-48B6-41F0-92F5-162CA203779C}" srcId="{A0629488-9605-41B3-98F8-AD2916AE3648}" destId="{5F2F75CC-7AF9-445C-A100-D7031C56DAFE}" srcOrd="2" destOrd="0" parTransId="{A14C6A99-7742-4C7A-ACAF-6C0B3174B3A8}" sibTransId="{17900414-6D7C-41F6-971D-787CCCC1F345}"/>
    <dgm:cxn modelId="{326B9A86-A64F-4F4E-A5FE-26203CDD34FC}" type="presOf" srcId="{4C980339-40E0-47C4-A5FB-BCF90387C9E1}" destId="{AA963CCA-82FF-4F40-8B00-79AA66BA119E}" srcOrd="0" destOrd="0" presId="urn:microsoft.com/office/officeart/2005/8/layout/list1"/>
    <dgm:cxn modelId="{C605B688-E781-4067-AE24-01C1C99D7DB1}" srcId="{F510323F-E1AA-4E06-BF42-D917AA91CE86}" destId="{97F7BD29-B6E3-4A9E-B7BA-388BD6FB9FFC}" srcOrd="2" destOrd="0" parTransId="{BC22F3C8-666B-4E20-A456-13DFDBEA220C}" sibTransId="{262B4DEF-81B5-4340-B634-D5C328B085F8}"/>
    <dgm:cxn modelId="{B3D92F8D-D76D-4952-A482-0A0E5F812DDC}" type="presOf" srcId="{B8664FAF-4BC3-4FCA-8611-0DABC77A8074}" destId="{01FFC1A2-18AB-4ADD-9257-01CED05383A9}" srcOrd="0" destOrd="3" presId="urn:microsoft.com/office/officeart/2005/8/layout/list1"/>
    <dgm:cxn modelId="{592F7F95-F9D5-4B93-BD22-86283758D43C}" type="presOf" srcId="{EBF7E43C-A719-4AF9-9B8D-AA5C1B8DFED2}" destId="{5CAABAD5-ABB7-496A-8777-A8E1027EAFC8}" srcOrd="0" destOrd="0" presId="urn:microsoft.com/office/officeart/2005/8/layout/list1"/>
    <dgm:cxn modelId="{ABEBE4A5-9A67-4C6F-B60A-3AC2A3D7FCDF}" type="presOf" srcId="{F0C49275-4CB0-42B9-87E1-A2D67D586FD3}" destId="{9A5B6521-EDBC-4D85-8DDF-B1F5AC5B67BB}" srcOrd="0" destOrd="1" presId="urn:microsoft.com/office/officeart/2005/8/layout/list1"/>
    <dgm:cxn modelId="{742FBFAC-19E1-45BB-92CD-024FA71E6DBE}" srcId="{EBF7E43C-A719-4AF9-9B8D-AA5C1B8DFED2}" destId="{F510323F-E1AA-4E06-BF42-D917AA91CE86}" srcOrd="2" destOrd="0" parTransId="{F365199D-148D-4EB0-A38B-07D4C7B7C187}" sibTransId="{DD20961F-7F02-471E-8273-C77A610C7E84}"/>
    <dgm:cxn modelId="{09CB31B7-3228-4166-BBE8-2556A11DE3B3}" type="presOf" srcId="{44C74C68-4426-4BC4-A827-DF7DD2D2AABC}" destId="{9A5B6521-EDBC-4D85-8DDF-B1F5AC5B67BB}" srcOrd="0" destOrd="0" presId="urn:microsoft.com/office/officeart/2005/8/layout/list1"/>
    <dgm:cxn modelId="{75C67DBE-5068-49AE-A0FE-5DEBE353126D}" type="presOf" srcId="{A0629488-9605-41B3-98F8-AD2916AE3648}" destId="{35726DC5-9B20-4484-8CF4-934BB606ECC7}" srcOrd="0" destOrd="0" presId="urn:microsoft.com/office/officeart/2005/8/layout/list1"/>
    <dgm:cxn modelId="{CB440FC1-9929-4AD9-8667-D08A122CEE68}" srcId="{A0629488-9605-41B3-98F8-AD2916AE3648}" destId="{9BBFA854-909A-472A-B2E4-2178AAA975C9}" srcOrd="1" destOrd="0" parTransId="{85C46E95-5614-4E78-AB35-4EC3E43C726E}" sibTransId="{823FEBB8-A91D-43BA-A9A2-D86D88B3C25B}"/>
    <dgm:cxn modelId="{C141B4DF-08F8-4C9B-A95A-7722A5910D39}" type="presOf" srcId="{F510323F-E1AA-4E06-BF42-D917AA91CE86}" destId="{31EAE3D4-715A-4B00-87A7-6A952452126B}" srcOrd="0" destOrd="0" presId="urn:microsoft.com/office/officeart/2005/8/layout/list1"/>
    <dgm:cxn modelId="{4031ABE2-56AE-45BD-B4DE-07C7E8C27783}" type="presOf" srcId="{8161CDA6-618D-4395-8F2F-BAAE9D2EDA57}" destId="{07FA33E0-1669-44A4-AFD3-1FFAA50D4530}" srcOrd="1" destOrd="0" presId="urn:microsoft.com/office/officeart/2005/8/layout/list1"/>
    <dgm:cxn modelId="{D131B8E6-3CA4-4DE2-8EE8-34E70DE7308A}" type="presOf" srcId="{8161CDA6-618D-4395-8F2F-BAAE9D2EDA57}" destId="{5D75D54F-4DD2-4E12-961C-8CDDE6A14C7B}" srcOrd="0" destOrd="0" presId="urn:microsoft.com/office/officeart/2005/8/layout/list1"/>
    <dgm:cxn modelId="{383CE7EB-B726-4683-8B3D-B5CFFDD48C37}" type="presOf" srcId="{A0629488-9605-41B3-98F8-AD2916AE3648}" destId="{5D8BAB72-A0CF-4CEF-8F9A-AF7791F06155}" srcOrd="1" destOrd="0" presId="urn:microsoft.com/office/officeart/2005/8/layout/list1"/>
    <dgm:cxn modelId="{082A7AF7-16B1-48A1-B3FF-880D83411B54}" type="presOf" srcId="{9BBFA854-909A-472A-B2E4-2178AAA975C9}" destId="{AA963CCA-82FF-4F40-8B00-79AA66BA119E}" srcOrd="0" destOrd="1" presId="urn:microsoft.com/office/officeart/2005/8/layout/list1"/>
    <dgm:cxn modelId="{C13F2EF8-D3F4-4490-B6DA-C0BF6EBC8D25}" type="presOf" srcId="{97F7BD29-B6E3-4A9E-B7BA-388BD6FB9FFC}" destId="{9A5B6521-EDBC-4D85-8DDF-B1F5AC5B67BB}" srcOrd="0" destOrd="2" presId="urn:microsoft.com/office/officeart/2005/8/layout/list1"/>
    <dgm:cxn modelId="{35BE2CF2-4506-47CB-81AF-7F93889E3D07}" type="presParOf" srcId="{5CAABAD5-ABB7-496A-8777-A8E1027EAFC8}" destId="{7892B331-1DAB-4357-A477-1F948B63598C}" srcOrd="0" destOrd="0" presId="urn:microsoft.com/office/officeart/2005/8/layout/list1"/>
    <dgm:cxn modelId="{28FCE293-C958-49DD-A902-4A65BBBBD36B}" type="presParOf" srcId="{7892B331-1DAB-4357-A477-1F948B63598C}" destId="{35726DC5-9B20-4484-8CF4-934BB606ECC7}" srcOrd="0" destOrd="0" presId="urn:microsoft.com/office/officeart/2005/8/layout/list1"/>
    <dgm:cxn modelId="{0DF9B86D-9705-40BB-B5BB-E34784E1EF83}" type="presParOf" srcId="{7892B331-1DAB-4357-A477-1F948B63598C}" destId="{5D8BAB72-A0CF-4CEF-8F9A-AF7791F06155}" srcOrd="1" destOrd="0" presId="urn:microsoft.com/office/officeart/2005/8/layout/list1"/>
    <dgm:cxn modelId="{B6639FCA-2C4B-48C9-A668-A12D6D50807F}" type="presParOf" srcId="{5CAABAD5-ABB7-496A-8777-A8E1027EAFC8}" destId="{398EE970-6BDA-4EA7-9187-0895EEFABD37}" srcOrd="1" destOrd="0" presId="urn:microsoft.com/office/officeart/2005/8/layout/list1"/>
    <dgm:cxn modelId="{A33E6D7C-37CD-4AD3-A1E6-9BB446750484}" type="presParOf" srcId="{5CAABAD5-ABB7-496A-8777-A8E1027EAFC8}" destId="{AA963CCA-82FF-4F40-8B00-79AA66BA119E}" srcOrd="2" destOrd="0" presId="urn:microsoft.com/office/officeart/2005/8/layout/list1"/>
    <dgm:cxn modelId="{6B865CA4-7663-4912-8AC2-4A22700CEDF9}" type="presParOf" srcId="{5CAABAD5-ABB7-496A-8777-A8E1027EAFC8}" destId="{E435449F-906F-4222-8511-4B9661FAD741}" srcOrd="3" destOrd="0" presId="urn:microsoft.com/office/officeart/2005/8/layout/list1"/>
    <dgm:cxn modelId="{8C2D2D78-51B0-4F60-9325-E0F5F942491D}" type="presParOf" srcId="{5CAABAD5-ABB7-496A-8777-A8E1027EAFC8}" destId="{DEACD89A-42D8-4616-AD96-7FA0348C9C77}" srcOrd="4" destOrd="0" presId="urn:microsoft.com/office/officeart/2005/8/layout/list1"/>
    <dgm:cxn modelId="{3BF25F8F-7C67-43FE-B175-77BF8D91D6FD}" type="presParOf" srcId="{DEACD89A-42D8-4616-AD96-7FA0348C9C77}" destId="{5D75D54F-4DD2-4E12-961C-8CDDE6A14C7B}" srcOrd="0" destOrd="0" presId="urn:microsoft.com/office/officeart/2005/8/layout/list1"/>
    <dgm:cxn modelId="{6DA510FD-9F95-44FD-91A8-4DC1CD8BFA44}" type="presParOf" srcId="{DEACD89A-42D8-4616-AD96-7FA0348C9C77}" destId="{07FA33E0-1669-44A4-AFD3-1FFAA50D4530}" srcOrd="1" destOrd="0" presId="urn:microsoft.com/office/officeart/2005/8/layout/list1"/>
    <dgm:cxn modelId="{821EE586-09A7-4E2D-B29A-F2F84F75725A}" type="presParOf" srcId="{5CAABAD5-ABB7-496A-8777-A8E1027EAFC8}" destId="{C2952548-0BFC-4971-A426-928201138F4D}" srcOrd="5" destOrd="0" presId="urn:microsoft.com/office/officeart/2005/8/layout/list1"/>
    <dgm:cxn modelId="{EBB9DA8B-1651-4380-8C17-6405054CDB17}" type="presParOf" srcId="{5CAABAD5-ABB7-496A-8777-A8E1027EAFC8}" destId="{01FFC1A2-18AB-4ADD-9257-01CED05383A9}" srcOrd="6" destOrd="0" presId="urn:microsoft.com/office/officeart/2005/8/layout/list1"/>
    <dgm:cxn modelId="{E918967C-054E-46BC-B9D6-348CC8EF3A17}" type="presParOf" srcId="{5CAABAD5-ABB7-496A-8777-A8E1027EAFC8}" destId="{BA8E85F3-F3A7-433E-AD3A-61BD71631EE9}" srcOrd="7" destOrd="0" presId="urn:microsoft.com/office/officeart/2005/8/layout/list1"/>
    <dgm:cxn modelId="{C4D532CC-8FAF-4783-932F-615136965FA8}" type="presParOf" srcId="{5CAABAD5-ABB7-496A-8777-A8E1027EAFC8}" destId="{2787D1F6-340E-477F-A45C-449E89514639}" srcOrd="8" destOrd="0" presId="urn:microsoft.com/office/officeart/2005/8/layout/list1"/>
    <dgm:cxn modelId="{B8BAAAB7-AE55-4B04-A899-CDCCFF235523}" type="presParOf" srcId="{2787D1F6-340E-477F-A45C-449E89514639}" destId="{31EAE3D4-715A-4B00-87A7-6A952452126B}" srcOrd="0" destOrd="0" presId="urn:microsoft.com/office/officeart/2005/8/layout/list1"/>
    <dgm:cxn modelId="{B17A14DA-6DE4-4A51-B3CE-A46C355CB17D}" type="presParOf" srcId="{2787D1F6-340E-477F-A45C-449E89514639}" destId="{1AD832A1-5151-45FF-9B9E-3E82259C316E}" srcOrd="1" destOrd="0" presId="urn:microsoft.com/office/officeart/2005/8/layout/list1"/>
    <dgm:cxn modelId="{9EF2E551-432D-4FD4-A14E-A8726B06F312}" type="presParOf" srcId="{5CAABAD5-ABB7-496A-8777-A8E1027EAFC8}" destId="{56F113C7-AFF6-475E-85FE-02225EB3F20A}" srcOrd="9" destOrd="0" presId="urn:microsoft.com/office/officeart/2005/8/layout/list1"/>
    <dgm:cxn modelId="{1282404E-43DB-41C2-848E-2E96FE2F2078}" type="presParOf" srcId="{5CAABAD5-ABB7-496A-8777-A8E1027EAFC8}" destId="{9A5B6521-EDBC-4D85-8DDF-B1F5AC5B67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CBBED5-5327-44E3-8BFB-560B299BB24C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8098700-9086-4B86-A7F0-E164B6696F6B}">
      <dgm:prSet phldrT="[Texto]" custT="1"/>
      <dgm:spPr>
        <a:xfrm>
          <a:off x="1186067" y="0"/>
          <a:ext cx="2024329" cy="7958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sz="24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MI FUNCIÓN</a:t>
          </a:r>
        </a:p>
      </dgm:t>
    </dgm:pt>
    <dgm:pt modelId="{996D33D3-3E23-4BA1-B42B-25E9AE14C78B}" type="parTrans" cxnId="{D4490AB3-38E0-4B35-BA88-6D84FAF0811E}">
      <dgm:prSet/>
      <dgm:spPr/>
      <dgm:t>
        <a:bodyPr/>
        <a:lstStyle/>
        <a:p>
          <a:endParaRPr lang="es-CL"/>
        </a:p>
      </dgm:t>
    </dgm:pt>
    <dgm:pt modelId="{A56EF49F-9B23-46A5-817B-1714CC61A47E}" type="sibTrans" cxnId="{D4490AB3-38E0-4B35-BA88-6D84FAF0811E}">
      <dgm:prSet/>
      <dgm:spPr/>
      <dgm:t>
        <a:bodyPr/>
        <a:lstStyle/>
        <a:p>
          <a:endParaRPr lang="es-CL"/>
        </a:p>
      </dgm:t>
    </dgm:pt>
    <dgm:pt modelId="{E48D853D-2D78-44D3-A72A-B5981B91B797}">
      <dgm:prSet phldrT="[Texto]" custT="1"/>
      <dgm:spPr>
        <a:xfrm>
          <a:off x="3702800" y="1037033"/>
          <a:ext cx="2954426" cy="7958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MANTENIMIENTO</a:t>
          </a:r>
        </a:p>
      </dgm:t>
    </dgm:pt>
    <dgm:pt modelId="{A76691C3-886F-4F39-B51D-EE1F369B3AFE}" type="parTrans" cxnId="{9151635C-B88A-46C1-8709-FA9FA752318E}">
      <dgm:prSet/>
      <dgm:spPr/>
      <dgm:t>
        <a:bodyPr/>
        <a:lstStyle/>
        <a:p>
          <a:endParaRPr lang="es-CL"/>
        </a:p>
      </dgm:t>
    </dgm:pt>
    <dgm:pt modelId="{4317D087-7DA4-4ABE-B585-DB524CB6F752}" type="sibTrans" cxnId="{9151635C-B88A-46C1-8709-FA9FA752318E}">
      <dgm:prSet/>
      <dgm:spPr>
        <a:xfrm>
          <a:off x="3082321" y="1380721"/>
          <a:ext cx="108428" cy="108428"/>
        </a:xfrm>
        <a:prstGeom prst="ellips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endParaRPr lang="es-CL"/>
        </a:p>
      </dgm:t>
    </dgm:pt>
    <dgm:pt modelId="{499E2F7D-DCAF-4F7D-A74D-E2AE94DB7C1A}">
      <dgm:prSet phldrT="[Texto]" custT="1"/>
      <dgm:spPr>
        <a:xfrm>
          <a:off x="1186067" y="1635876"/>
          <a:ext cx="2352598" cy="7958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PROCESO</a:t>
          </a:r>
        </a:p>
      </dgm:t>
    </dgm:pt>
    <dgm:pt modelId="{0BEE65B4-7E09-4BB4-B51A-C0A611DB3096}" type="parTrans" cxnId="{E83418FD-D28A-4837-8B18-FD49BF4F0D51}">
      <dgm:prSet/>
      <dgm:spPr/>
      <dgm:t>
        <a:bodyPr/>
        <a:lstStyle/>
        <a:p>
          <a:endParaRPr lang="es-CL"/>
        </a:p>
      </dgm:t>
    </dgm:pt>
    <dgm:pt modelId="{76C94F9A-3DEA-47BC-A5E9-E2E0DCD8E6F8}" type="sibTrans" cxnId="{E83418FD-D28A-4837-8B18-FD49BF4F0D51}">
      <dgm:prSet/>
      <dgm:spPr>
        <a:xfrm>
          <a:off x="3824757" y="1979565"/>
          <a:ext cx="108428" cy="108428"/>
        </a:xfrm>
        <a:prstGeom prst="ellips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endParaRPr lang="es-CL"/>
        </a:p>
      </dgm:t>
    </dgm:pt>
    <dgm:pt modelId="{5E18EC91-8C33-46A5-AF0C-CD100B6F50EC}">
      <dgm:prSet phldrT="[Texto]" custT="1"/>
      <dgm:spPr>
        <a:xfrm>
          <a:off x="4851744" y="2336185"/>
          <a:ext cx="1805482" cy="7958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PRODUCTO</a:t>
          </a:r>
        </a:p>
      </dgm:t>
    </dgm:pt>
    <dgm:pt modelId="{19D38E45-77F4-4293-97E1-3743B86A3B19}" type="parTrans" cxnId="{89CC3138-C842-4136-AF0B-73CF80DF76AA}">
      <dgm:prSet/>
      <dgm:spPr/>
      <dgm:t>
        <a:bodyPr/>
        <a:lstStyle/>
        <a:p>
          <a:endParaRPr lang="es-CL"/>
        </a:p>
      </dgm:t>
    </dgm:pt>
    <dgm:pt modelId="{D97F082A-5D48-4979-BE85-20BDDCA422A7}" type="sibTrans" cxnId="{89CC3138-C842-4136-AF0B-73CF80DF76AA}">
      <dgm:prSet/>
      <dgm:spPr>
        <a:xfrm>
          <a:off x="4381174" y="2679873"/>
          <a:ext cx="108428" cy="108428"/>
        </a:xfrm>
        <a:prstGeom prst="ellips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endParaRPr lang="es-CL"/>
        </a:p>
      </dgm:t>
    </dgm:pt>
    <dgm:pt modelId="{8865468D-72F1-458A-B02A-30B7FDD6357F}">
      <dgm:prSet phldrT="[Texto]" custT="1"/>
      <dgm:spPr>
        <a:xfrm>
          <a:off x="3636941" y="4281053"/>
          <a:ext cx="3304991" cy="58965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sz="2400" b="1" i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¡¡ BENEFICIO SOCIAL !!</a:t>
          </a:r>
        </a:p>
      </dgm:t>
    </dgm:pt>
    <dgm:pt modelId="{95D756B9-DAD8-445F-A9CA-41A7846E490B}" type="parTrans" cxnId="{5E243A97-BA35-4BC6-A486-E9D238DAA58D}">
      <dgm:prSet/>
      <dgm:spPr/>
      <dgm:t>
        <a:bodyPr/>
        <a:lstStyle/>
        <a:p>
          <a:endParaRPr lang="es-CL"/>
        </a:p>
      </dgm:t>
    </dgm:pt>
    <dgm:pt modelId="{5B70F03D-C858-4052-ABB5-EAA873B7D8AA}" type="sibTrans" cxnId="{5E243A97-BA35-4BC6-A486-E9D238DAA58D}">
      <dgm:prSet/>
      <dgm:spPr/>
      <dgm:t>
        <a:bodyPr/>
        <a:lstStyle/>
        <a:p>
          <a:endParaRPr lang="es-CL"/>
        </a:p>
      </dgm:t>
    </dgm:pt>
    <dgm:pt modelId="{6C03527B-5874-413A-AE57-04BCD1A2AEB3}" type="pres">
      <dgm:prSet presAssocID="{94CBBED5-5327-44E3-8BFB-560B299BB24C}" presName="Name0" presStyleCnt="0">
        <dgm:presLayoutVars>
          <dgm:chMax val="7"/>
          <dgm:chPref val="5"/>
        </dgm:presLayoutVars>
      </dgm:prSet>
      <dgm:spPr/>
    </dgm:pt>
    <dgm:pt modelId="{D3621607-429A-4E1A-835F-40610D1D2117}" type="pres">
      <dgm:prSet presAssocID="{94CBBED5-5327-44E3-8BFB-560B299BB24C}" presName="arrowNode" presStyleLbl="node1" presStyleIdx="0" presStyleCnt="1"/>
      <dgm:spPr>
        <a:xfrm rot="4396374">
          <a:off x="1473901" y="989743"/>
          <a:ext cx="4293663" cy="2994294"/>
        </a:xfrm>
        <a:prstGeom prst="swooshArrow">
          <a:avLst>
            <a:gd name="adj1" fmla="val 16310"/>
            <a:gd name="adj2" fmla="val 313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gm:spPr>
    </dgm:pt>
    <dgm:pt modelId="{31927650-52CA-45D9-A25E-7E926FD323D2}" type="pres">
      <dgm:prSet presAssocID="{98098700-9086-4B86-A7F0-E164B6696F6B}" presName="txNode1" presStyleLbl="revTx" presStyleIdx="0" presStyleCnt="5" custScaleX="137284" custScaleY="69651">
        <dgm:presLayoutVars>
          <dgm:bulletEnabled val="1"/>
        </dgm:presLayoutVars>
      </dgm:prSet>
      <dgm:spPr/>
    </dgm:pt>
    <dgm:pt modelId="{C93364E1-488E-4DC2-BA68-8CAEE4DA0FFE}" type="pres">
      <dgm:prSet presAssocID="{E48D853D-2D78-44D3-A72A-B5981B91B797}" presName="txNode2" presStyleLbl="revTx" presStyleIdx="1" presStyleCnt="5">
        <dgm:presLayoutVars>
          <dgm:bulletEnabled val="1"/>
        </dgm:presLayoutVars>
      </dgm:prSet>
      <dgm:spPr/>
    </dgm:pt>
    <dgm:pt modelId="{33D3F4C5-F0D1-4572-91FD-483DC166379F}" type="pres">
      <dgm:prSet presAssocID="{4317D087-7DA4-4ABE-B585-DB524CB6F752}" presName="dotNode2" presStyleCnt="0"/>
      <dgm:spPr/>
    </dgm:pt>
    <dgm:pt modelId="{E266ECA4-39DA-431A-A021-8523D953E34D}" type="pres">
      <dgm:prSet presAssocID="{4317D087-7DA4-4ABE-B585-DB524CB6F752}" presName="dotRepeatNode" presStyleLbl="fgShp" presStyleIdx="0" presStyleCnt="3"/>
      <dgm:spPr/>
    </dgm:pt>
    <dgm:pt modelId="{D3796218-FF7A-4885-A0B2-C05DB747C769}" type="pres">
      <dgm:prSet presAssocID="{499E2F7D-DCAF-4F7D-A74D-E2AE94DB7C1A}" presName="txNode3" presStyleLbl="revTx" presStyleIdx="2" presStyleCnt="5">
        <dgm:presLayoutVars>
          <dgm:bulletEnabled val="1"/>
        </dgm:presLayoutVars>
      </dgm:prSet>
      <dgm:spPr/>
    </dgm:pt>
    <dgm:pt modelId="{2FB6DBAB-99BD-489A-9D2F-800F2E0DACDB}" type="pres">
      <dgm:prSet presAssocID="{76C94F9A-3DEA-47BC-A5E9-E2E0DCD8E6F8}" presName="dotNode3" presStyleCnt="0"/>
      <dgm:spPr/>
    </dgm:pt>
    <dgm:pt modelId="{BACC51F8-3CBB-4C12-A425-FC278D98568B}" type="pres">
      <dgm:prSet presAssocID="{76C94F9A-3DEA-47BC-A5E9-E2E0DCD8E6F8}" presName="dotRepeatNode" presStyleLbl="fgShp" presStyleIdx="1" presStyleCnt="3"/>
      <dgm:spPr/>
    </dgm:pt>
    <dgm:pt modelId="{D02EB670-44C0-4DC4-83B5-8623F405A560}" type="pres">
      <dgm:prSet presAssocID="{5E18EC91-8C33-46A5-AF0C-CD100B6F50EC}" presName="txNode4" presStyleLbl="revTx" presStyleIdx="3" presStyleCnt="5">
        <dgm:presLayoutVars>
          <dgm:bulletEnabled val="1"/>
        </dgm:presLayoutVars>
      </dgm:prSet>
      <dgm:spPr/>
    </dgm:pt>
    <dgm:pt modelId="{1D1F2860-9E0D-425D-BE9E-9CE562F4C71C}" type="pres">
      <dgm:prSet presAssocID="{D97F082A-5D48-4979-BE85-20BDDCA422A7}" presName="dotNode4" presStyleCnt="0"/>
      <dgm:spPr/>
    </dgm:pt>
    <dgm:pt modelId="{66395D38-22CC-4CA1-9F3D-31878CBF1BBD}" type="pres">
      <dgm:prSet presAssocID="{D97F082A-5D48-4979-BE85-20BDDCA422A7}" presName="dotRepeatNode" presStyleLbl="fgShp" presStyleIdx="2" presStyleCnt="3"/>
      <dgm:spPr/>
    </dgm:pt>
    <dgm:pt modelId="{FB9C7D8F-C8C1-4CBF-82D2-DC3CBAC9B34C}" type="pres">
      <dgm:prSet presAssocID="{8865468D-72F1-458A-B02A-30B7FDD6357F}" presName="txNode5" presStyleLbl="revTx" presStyleIdx="4" presStyleCnt="5" custScaleX="149211" custScaleY="74095">
        <dgm:presLayoutVars>
          <dgm:bulletEnabled val="1"/>
        </dgm:presLayoutVars>
      </dgm:prSet>
      <dgm:spPr/>
    </dgm:pt>
  </dgm:ptLst>
  <dgm:cxnLst>
    <dgm:cxn modelId="{02618411-9F2A-485F-811F-5437BDF69288}" type="presOf" srcId="{499E2F7D-DCAF-4F7D-A74D-E2AE94DB7C1A}" destId="{D3796218-FF7A-4885-A0B2-C05DB747C769}" srcOrd="0" destOrd="0" presId="urn:microsoft.com/office/officeart/2009/3/layout/DescendingProcess"/>
    <dgm:cxn modelId="{89CC3138-C842-4136-AF0B-73CF80DF76AA}" srcId="{94CBBED5-5327-44E3-8BFB-560B299BB24C}" destId="{5E18EC91-8C33-46A5-AF0C-CD100B6F50EC}" srcOrd="3" destOrd="0" parTransId="{19D38E45-77F4-4293-97E1-3743B86A3B19}" sibTransId="{D97F082A-5D48-4979-BE85-20BDDCA422A7}"/>
    <dgm:cxn modelId="{77DF013E-07A8-47CE-90BD-8C1EFCC7BFA1}" type="presOf" srcId="{5E18EC91-8C33-46A5-AF0C-CD100B6F50EC}" destId="{D02EB670-44C0-4DC4-83B5-8623F405A560}" srcOrd="0" destOrd="0" presId="urn:microsoft.com/office/officeart/2009/3/layout/DescendingProcess"/>
    <dgm:cxn modelId="{9151635C-B88A-46C1-8709-FA9FA752318E}" srcId="{94CBBED5-5327-44E3-8BFB-560B299BB24C}" destId="{E48D853D-2D78-44D3-A72A-B5981B91B797}" srcOrd="1" destOrd="0" parTransId="{A76691C3-886F-4F39-B51D-EE1F369B3AFE}" sibTransId="{4317D087-7DA4-4ABE-B585-DB524CB6F752}"/>
    <dgm:cxn modelId="{F8E3BD76-EA96-48D1-A399-6E45F00E5F02}" type="presOf" srcId="{E48D853D-2D78-44D3-A72A-B5981B91B797}" destId="{C93364E1-488E-4DC2-BA68-8CAEE4DA0FFE}" srcOrd="0" destOrd="0" presId="urn:microsoft.com/office/officeart/2009/3/layout/DescendingProcess"/>
    <dgm:cxn modelId="{E1F4917D-9178-47C6-8D15-16E19A7346E6}" type="presOf" srcId="{D97F082A-5D48-4979-BE85-20BDDCA422A7}" destId="{66395D38-22CC-4CA1-9F3D-31878CBF1BBD}" srcOrd="0" destOrd="0" presId="urn:microsoft.com/office/officeart/2009/3/layout/DescendingProcess"/>
    <dgm:cxn modelId="{5E243A97-BA35-4BC6-A486-E9D238DAA58D}" srcId="{94CBBED5-5327-44E3-8BFB-560B299BB24C}" destId="{8865468D-72F1-458A-B02A-30B7FDD6357F}" srcOrd="4" destOrd="0" parTransId="{95D756B9-DAD8-445F-A9CA-41A7846E490B}" sibTransId="{5B70F03D-C858-4052-ABB5-EAA873B7D8AA}"/>
    <dgm:cxn modelId="{D4490AB3-38E0-4B35-BA88-6D84FAF0811E}" srcId="{94CBBED5-5327-44E3-8BFB-560B299BB24C}" destId="{98098700-9086-4B86-A7F0-E164B6696F6B}" srcOrd="0" destOrd="0" parTransId="{996D33D3-3E23-4BA1-B42B-25E9AE14C78B}" sibTransId="{A56EF49F-9B23-46A5-817B-1714CC61A47E}"/>
    <dgm:cxn modelId="{54B9EECF-9E65-496E-B0A9-295FCAE1E798}" type="presOf" srcId="{8865468D-72F1-458A-B02A-30B7FDD6357F}" destId="{FB9C7D8F-C8C1-4CBF-82D2-DC3CBAC9B34C}" srcOrd="0" destOrd="0" presId="urn:microsoft.com/office/officeart/2009/3/layout/DescendingProcess"/>
    <dgm:cxn modelId="{F109FCE2-BCD9-478F-8641-1F302DA2A4E8}" type="presOf" srcId="{76C94F9A-3DEA-47BC-A5E9-E2E0DCD8E6F8}" destId="{BACC51F8-3CBB-4C12-A425-FC278D98568B}" srcOrd="0" destOrd="0" presId="urn:microsoft.com/office/officeart/2009/3/layout/DescendingProcess"/>
    <dgm:cxn modelId="{FC9725E9-47B5-4B24-A1F3-D1035853AC39}" type="presOf" srcId="{4317D087-7DA4-4ABE-B585-DB524CB6F752}" destId="{E266ECA4-39DA-431A-A021-8523D953E34D}" srcOrd="0" destOrd="0" presId="urn:microsoft.com/office/officeart/2009/3/layout/DescendingProcess"/>
    <dgm:cxn modelId="{AAAC51EA-8304-41D3-8E8E-377C28542525}" type="presOf" srcId="{94CBBED5-5327-44E3-8BFB-560B299BB24C}" destId="{6C03527B-5874-413A-AE57-04BCD1A2AEB3}" srcOrd="0" destOrd="0" presId="urn:microsoft.com/office/officeart/2009/3/layout/DescendingProcess"/>
    <dgm:cxn modelId="{DD082EFB-1FB9-4F7A-AF39-44A3A223051B}" type="presOf" srcId="{98098700-9086-4B86-A7F0-E164B6696F6B}" destId="{31927650-52CA-45D9-A25E-7E926FD323D2}" srcOrd="0" destOrd="0" presId="urn:microsoft.com/office/officeart/2009/3/layout/DescendingProcess"/>
    <dgm:cxn modelId="{E83418FD-D28A-4837-8B18-FD49BF4F0D51}" srcId="{94CBBED5-5327-44E3-8BFB-560B299BB24C}" destId="{499E2F7D-DCAF-4F7D-A74D-E2AE94DB7C1A}" srcOrd="2" destOrd="0" parTransId="{0BEE65B4-7E09-4BB4-B51A-C0A611DB3096}" sibTransId="{76C94F9A-3DEA-47BC-A5E9-E2E0DCD8E6F8}"/>
    <dgm:cxn modelId="{EA7F9786-2935-4B87-A797-EFE1FBF33FFC}" type="presParOf" srcId="{6C03527B-5874-413A-AE57-04BCD1A2AEB3}" destId="{D3621607-429A-4E1A-835F-40610D1D2117}" srcOrd="0" destOrd="0" presId="urn:microsoft.com/office/officeart/2009/3/layout/DescendingProcess"/>
    <dgm:cxn modelId="{E100B651-8F9E-4EAB-BC4A-21C1956B02C8}" type="presParOf" srcId="{6C03527B-5874-413A-AE57-04BCD1A2AEB3}" destId="{31927650-52CA-45D9-A25E-7E926FD323D2}" srcOrd="1" destOrd="0" presId="urn:microsoft.com/office/officeart/2009/3/layout/DescendingProcess"/>
    <dgm:cxn modelId="{E0EBADBB-E000-4766-ACC3-8FEFC33DFB24}" type="presParOf" srcId="{6C03527B-5874-413A-AE57-04BCD1A2AEB3}" destId="{C93364E1-488E-4DC2-BA68-8CAEE4DA0FFE}" srcOrd="2" destOrd="0" presId="urn:microsoft.com/office/officeart/2009/3/layout/DescendingProcess"/>
    <dgm:cxn modelId="{FA3BFCFD-3665-44CD-8B1F-00C222C95156}" type="presParOf" srcId="{6C03527B-5874-413A-AE57-04BCD1A2AEB3}" destId="{33D3F4C5-F0D1-4572-91FD-483DC166379F}" srcOrd="3" destOrd="0" presId="urn:microsoft.com/office/officeart/2009/3/layout/DescendingProcess"/>
    <dgm:cxn modelId="{2DEEB9E3-90F7-4757-BE0B-1B11775EFCC4}" type="presParOf" srcId="{33D3F4C5-F0D1-4572-91FD-483DC166379F}" destId="{E266ECA4-39DA-431A-A021-8523D953E34D}" srcOrd="0" destOrd="0" presId="urn:microsoft.com/office/officeart/2009/3/layout/DescendingProcess"/>
    <dgm:cxn modelId="{11684A2B-900E-4DD0-9245-5A7E92B772C5}" type="presParOf" srcId="{6C03527B-5874-413A-AE57-04BCD1A2AEB3}" destId="{D3796218-FF7A-4885-A0B2-C05DB747C769}" srcOrd="4" destOrd="0" presId="urn:microsoft.com/office/officeart/2009/3/layout/DescendingProcess"/>
    <dgm:cxn modelId="{05075BE0-1611-4232-954B-A8C4AEF3D1A9}" type="presParOf" srcId="{6C03527B-5874-413A-AE57-04BCD1A2AEB3}" destId="{2FB6DBAB-99BD-489A-9D2F-800F2E0DACDB}" srcOrd="5" destOrd="0" presId="urn:microsoft.com/office/officeart/2009/3/layout/DescendingProcess"/>
    <dgm:cxn modelId="{679BCA50-7177-44B3-85D7-2BBC0C96319F}" type="presParOf" srcId="{2FB6DBAB-99BD-489A-9D2F-800F2E0DACDB}" destId="{BACC51F8-3CBB-4C12-A425-FC278D98568B}" srcOrd="0" destOrd="0" presId="urn:microsoft.com/office/officeart/2009/3/layout/DescendingProcess"/>
    <dgm:cxn modelId="{0D6B4466-1040-4CD4-99A5-7FD79DD5A8F0}" type="presParOf" srcId="{6C03527B-5874-413A-AE57-04BCD1A2AEB3}" destId="{D02EB670-44C0-4DC4-83B5-8623F405A560}" srcOrd="6" destOrd="0" presId="urn:microsoft.com/office/officeart/2009/3/layout/DescendingProcess"/>
    <dgm:cxn modelId="{A5843A3D-AF09-4ECE-9AEF-C0D9743E6CDF}" type="presParOf" srcId="{6C03527B-5874-413A-AE57-04BCD1A2AEB3}" destId="{1D1F2860-9E0D-425D-BE9E-9CE562F4C71C}" srcOrd="7" destOrd="0" presId="urn:microsoft.com/office/officeart/2009/3/layout/DescendingProcess"/>
    <dgm:cxn modelId="{28EE8E9A-99D9-4856-AA33-EF4231A7629E}" type="presParOf" srcId="{1D1F2860-9E0D-425D-BE9E-9CE562F4C71C}" destId="{66395D38-22CC-4CA1-9F3D-31878CBF1BBD}" srcOrd="0" destOrd="0" presId="urn:microsoft.com/office/officeart/2009/3/layout/DescendingProcess"/>
    <dgm:cxn modelId="{DEAC6817-99DE-4211-AD02-2B70405518EB}" type="presParOf" srcId="{6C03527B-5874-413A-AE57-04BCD1A2AEB3}" destId="{FB9C7D8F-C8C1-4CBF-82D2-DC3CBAC9B34C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9AF77-7F0D-4E19-BB62-A085B8C40ED7}">
      <dsp:nvSpPr>
        <dsp:cNvPr id="0" name=""/>
        <dsp:cNvSpPr/>
      </dsp:nvSpPr>
      <dsp:spPr>
        <a:xfrm>
          <a:off x="95" y="416968"/>
          <a:ext cx="2092965" cy="761078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PERFORACIÓN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TRONADURA</a:t>
          </a:r>
        </a:p>
      </dsp:txBody>
      <dsp:txXfrm>
        <a:off x="380634" y="416968"/>
        <a:ext cx="1331887" cy="761078"/>
      </dsp:txXfrm>
    </dsp:sp>
    <dsp:sp modelId="{D9195FDF-0FFF-4FD2-9658-B33ED5A5BFF3}">
      <dsp:nvSpPr>
        <dsp:cNvPr id="0" name=""/>
        <dsp:cNvSpPr/>
      </dsp:nvSpPr>
      <dsp:spPr>
        <a:xfrm>
          <a:off x="1902790" y="416968"/>
          <a:ext cx="2092965" cy="761078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CARGUÍO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TRANSPORTE</a:t>
          </a:r>
        </a:p>
      </dsp:txBody>
      <dsp:txXfrm>
        <a:off x="2283329" y="416968"/>
        <a:ext cx="1331887" cy="761078"/>
      </dsp:txXfrm>
    </dsp:sp>
    <dsp:sp modelId="{DAE13520-9816-46D1-BD4F-5449BE15147A}">
      <dsp:nvSpPr>
        <dsp:cNvPr id="0" name=""/>
        <dsp:cNvSpPr/>
      </dsp:nvSpPr>
      <dsp:spPr>
        <a:xfrm>
          <a:off x="3805486" y="416968"/>
          <a:ext cx="2092965" cy="761078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CHANCADO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CONMUTACIÓN</a:t>
          </a:r>
        </a:p>
      </dsp:txBody>
      <dsp:txXfrm>
        <a:off x="4186025" y="416968"/>
        <a:ext cx="1331887" cy="761078"/>
      </dsp:txXfrm>
    </dsp:sp>
    <dsp:sp modelId="{A8315752-ED1D-4369-A157-56135DD51073}">
      <dsp:nvSpPr>
        <dsp:cNvPr id="0" name=""/>
        <dsp:cNvSpPr/>
      </dsp:nvSpPr>
      <dsp:spPr>
        <a:xfrm>
          <a:off x="5708181" y="416968"/>
          <a:ext cx="2092965" cy="761078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FUNDICIÓN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REFINACIÓN</a:t>
          </a:r>
        </a:p>
      </dsp:txBody>
      <dsp:txXfrm>
        <a:off x="6088720" y="416968"/>
        <a:ext cx="1331887" cy="761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A53F6-A4DC-49E0-8F61-32E874502CFB}">
      <dsp:nvSpPr>
        <dsp:cNvPr id="0" name=""/>
        <dsp:cNvSpPr/>
      </dsp:nvSpPr>
      <dsp:spPr>
        <a:xfrm>
          <a:off x="2477" y="182196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MAYOR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PRODUCTIVIDAD</a:t>
          </a:r>
        </a:p>
      </dsp:txBody>
      <dsp:txXfrm>
        <a:off x="2477" y="182196"/>
        <a:ext cx="1965641" cy="1179385"/>
      </dsp:txXfrm>
    </dsp:sp>
    <dsp:sp modelId="{1F81539A-A7B2-45C6-AD07-40B02D2E6BEA}">
      <dsp:nvSpPr>
        <dsp:cNvPr id="0" name=""/>
        <dsp:cNvSpPr/>
      </dsp:nvSpPr>
      <dsp:spPr>
        <a:xfrm>
          <a:off x="2164683" y="182196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CONTINUIDAD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OPERACIONAL</a:t>
          </a:r>
        </a:p>
      </dsp:txBody>
      <dsp:txXfrm>
        <a:off x="2164683" y="182196"/>
        <a:ext cx="1965641" cy="1179385"/>
      </dsp:txXfrm>
    </dsp:sp>
    <dsp:sp modelId="{419842E3-8F54-43FF-87C0-6818CC02584C}">
      <dsp:nvSpPr>
        <dsp:cNvPr id="0" name=""/>
        <dsp:cNvSpPr/>
      </dsp:nvSpPr>
      <dsp:spPr>
        <a:xfrm>
          <a:off x="4326890" y="182196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MÍNIMA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ENERGÍA</a:t>
          </a:r>
        </a:p>
      </dsp:txBody>
      <dsp:txXfrm>
        <a:off x="4326890" y="182196"/>
        <a:ext cx="1965641" cy="1179385"/>
      </dsp:txXfrm>
    </dsp:sp>
    <dsp:sp modelId="{29A11EA4-0875-4567-B716-014AB45BEF0A}">
      <dsp:nvSpPr>
        <dsp:cNvPr id="0" name=""/>
        <dsp:cNvSpPr/>
      </dsp:nvSpPr>
      <dsp:spPr>
        <a:xfrm>
          <a:off x="6489096" y="182196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MÍNIMO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COSTO</a:t>
          </a:r>
        </a:p>
      </dsp:txBody>
      <dsp:txXfrm>
        <a:off x="6489096" y="182196"/>
        <a:ext cx="1965641" cy="1179385"/>
      </dsp:txXfrm>
    </dsp:sp>
    <dsp:sp modelId="{F21E9DB2-27B9-4838-86ED-49EAC2C8F73C}">
      <dsp:nvSpPr>
        <dsp:cNvPr id="0" name=""/>
        <dsp:cNvSpPr/>
      </dsp:nvSpPr>
      <dsp:spPr>
        <a:xfrm>
          <a:off x="2477" y="1558146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MENOR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TIEMPO</a:t>
          </a:r>
        </a:p>
      </dsp:txBody>
      <dsp:txXfrm>
        <a:off x="2477" y="1558146"/>
        <a:ext cx="1965641" cy="1179385"/>
      </dsp:txXfrm>
    </dsp:sp>
    <dsp:sp modelId="{FCA3989F-143E-4C91-83CD-1F18082BECDC}">
      <dsp:nvSpPr>
        <dsp:cNvPr id="0" name=""/>
        <dsp:cNvSpPr/>
      </dsp:nvSpPr>
      <dsp:spPr>
        <a:xfrm>
          <a:off x="2164683" y="1558146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ESTANDAR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CALIDAD</a:t>
          </a:r>
        </a:p>
      </dsp:txBody>
      <dsp:txXfrm>
        <a:off x="2164683" y="1558146"/>
        <a:ext cx="1965641" cy="1179385"/>
      </dsp:txXfrm>
    </dsp:sp>
    <dsp:sp modelId="{2DD7F6CC-EA65-458F-A62A-16C080838E79}">
      <dsp:nvSpPr>
        <dsp:cNvPr id="0" name=""/>
        <dsp:cNvSpPr/>
      </dsp:nvSpPr>
      <dsp:spPr>
        <a:xfrm>
          <a:off x="4326890" y="1558146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ESTANDAR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SEGURIDAD</a:t>
          </a:r>
        </a:p>
      </dsp:txBody>
      <dsp:txXfrm>
        <a:off x="4326890" y="1558146"/>
        <a:ext cx="1965641" cy="1179385"/>
      </dsp:txXfrm>
    </dsp:sp>
    <dsp:sp modelId="{1502AD63-E40C-442C-8AA9-322B2E96D014}">
      <dsp:nvSpPr>
        <dsp:cNvPr id="0" name=""/>
        <dsp:cNvSpPr/>
      </dsp:nvSpPr>
      <dsp:spPr>
        <a:xfrm>
          <a:off x="6489096" y="1558146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ESTANDAR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AMBIENTAL</a:t>
          </a:r>
        </a:p>
      </dsp:txBody>
      <dsp:txXfrm>
        <a:off x="6489096" y="1558146"/>
        <a:ext cx="1965641" cy="1179385"/>
      </dsp:txXfrm>
    </dsp:sp>
    <dsp:sp modelId="{1ADE4FCA-F77B-41B4-82C5-3A5CE14438E8}">
      <dsp:nvSpPr>
        <dsp:cNvPr id="0" name=""/>
        <dsp:cNvSpPr/>
      </dsp:nvSpPr>
      <dsp:spPr>
        <a:xfrm>
          <a:off x="2477" y="2934095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BUEN CLIMA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LABORAL</a:t>
          </a:r>
        </a:p>
      </dsp:txBody>
      <dsp:txXfrm>
        <a:off x="2477" y="2934095"/>
        <a:ext cx="1965641" cy="1179385"/>
      </dsp:txXfrm>
    </dsp:sp>
    <dsp:sp modelId="{833E6CDA-6932-4357-8010-F116C999323C}">
      <dsp:nvSpPr>
        <dsp:cNvPr id="0" name=""/>
        <dsp:cNvSpPr/>
      </dsp:nvSpPr>
      <dsp:spPr>
        <a:xfrm>
          <a:off x="2164683" y="2934095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PÉRDIDAS</a:t>
          </a:r>
        </a:p>
      </dsp:txBody>
      <dsp:txXfrm>
        <a:off x="2164683" y="2934095"/>
        <a:ext cx="1965641" cy="1179385"/>
      </dsp:txXfrm>
    </dsp:sp>
    <dsp:sp modelId="{BEB3006F-2940-4AAF-A950-99C705DA081E}">
      <dsp:nvSpPr>
        <dsp:cNvPr id="0" name=""/>
        <dsp:cNvSpPr/>
      </dsp:nvSpPr>
      <dsp:spPr>
        <a:xfrm>
          <a:off x="4326890" y="2934095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ACCIDENTES</a:t>
          </a:r>
        </a:p>
      </dsp:txBody>
      <dsp:txXfrm>
        <a:off x="4326890" y="2934095"/>
        <a:ext cx="1965641" cy="1179385"/>
      </dsp:txXfrm>
    </dsp:sp>
    <dsp:sp modelId="{DC681975-CEA1-4D4B-8A15-47ABE451803D}">
      <dsp:nvSpPr>
        <dsp:cNvPr id="0" name=""/>
        <dsp:cNvSpPr/>
      </dsp:nvSpPr>
      <dsp:spPr>
        <a:xfrm>
          <a:off x="6489096" y="2934095"/>
          <a:ext cx="1965641" cy="117938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Y MÁS…</a:t>
          </a:r>
        </a:p>
      </dsp:txBody>
      <dsp:txXfrm>
        <a:off x="6489096" y="2934095"/>
        <a:ext cx="1965641" cy="1179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9DD3C-FCBA-468B-B2FF-604D3DEF140D}">
      <dsp:nvSpPr>
        <dsp:cNvPr id="0" name=""/>
        <dsp:cNvSpPr/>
      </dsp:nvSpPr>
      <dsp:spPr>
        <a:xfrm>
          <a:off x="3424997" y="2093424"/>
          <a:ext cx="2558630" cy="2558630"/>
        </a:xfrm>
        <a:prstGeom prst="gear9">
          <a:avLst/>
        </a:prstGeom>
        <a:solidFill>
          <a:srgbClr val="00B05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TMPM</a:t>
          </a:r>
        </a:p>
      </dsp:txBody>
      <dsp:txXfrm>
        <a:off x="3939395" y="2692771"/>
        <a:ext cx="1529834" cy="1315189"/>
      </dsp:txXfrm>
    </dsp:sp>
    <dsp:sp modelId="{88137E8A-45AE-42E2-B99A-B9125710A830}">
      <dsp:nvSpPr>
        <dsp:cNvPr id="0" name=""/>
        <dsp:cNvSpPr/>
      </dsp:nvSpPr>
      <dsp:spPr>
        <a:xfrm>
          <a:off x="1936339" y="1488657"/>
          <a:ext cx="1860822" cy="1860822"/>
        </a:xfrm>
        <a:prstGeom prst="gear6">
          <a:avLst/>
        </a:prstGeom>
        <a:solidFill>
          <a:srgbClr val="ED7D31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TMED</a:t>
          </a:r>
          <a:endParaRPr lang="es-CL" sz="2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04807" y="1959956"/>
        <a:ext cx="923886" cy="918224"/>
      </dsp:txXfrm>
    </dsp:sp>
    <dsp:sp modelId="{C51EBC2D-A09F-4C47-9385-B997CE449FB6}">
      <dsp:nvSpPr>
        <dsp:cNvPr id="0" name=""/>
        <dsp:cNvSpPr/>
      </dsp:nvSpPr>
      <dsp:spPr>
        <a:xfrm rot="20700000">
          <a:off x="2978589" y="204880"/>
          <a:ext cx="1823225" cy="1823225"/>
        </a:xfrm>
        <a:prstGeom prst="gear6">
          <a:avLst/>
        </a:prstGeom>
        <a:solidFill>
          <a:srgbClr val="0070C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COSTOS</a:t>
          </a:r>
        </a:p>
      </dsp:txBody>
      <dsp:txXfrm rot="-20700000">
        <a:off x="3636133" y="863981"/>
        <a:ext cx="508138" cy="505024"/>
      </dsp:txXfrm>
    </dsp:sp>
    <dsp:sp modelId="{5EC1AE63-0A29-4ED3-8F94-5D099D4346CA}">
      <dsp:nvSpPr>
        <dsp:cNvPr id="0" name=""/>
        <dsp:cNvSpPr/>
      </dsp:nvSpPr>
      <dsp:spPr>
        <a:xfrm>
          <a:off x="3233310" y="1704451"/>
          <a:ext cx="3275046" cy="3275046"/>
        </a:xfrm>
        <a:prstGeom prst="circularArrow">
          <a:avLst>
            <a:gd name="adj1" fmla="val 4687"/>
            <a:gd name="adj2" fmla="val 299029"/>
            <a:gd name="adj3" fmla="val 2542346"/>
            <a:gd name="adj4" fmla="val 15805990"/>
            <a:gd name="adj5" fmla="val 5469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8928B-5C64-4AB0-ACDA-4DFA0A4524EA}">
      <dsp:nvSpPr>
        <dsp:cNvPr id="0" name=""/>
        <dsp:cNvSpPr/>
      </dsp:nvSpPr>
      <dsp:spPr>
        <a:xfrm>
          <a:off x="1606791" y="1074963"/>
          <a:ext cx="2379526" cy="23795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9E031-D960-488C-9A17-C2D376C79E07}">
      <dsp:nvSpPr>
        <dsp:cNvPr id="0" name=""/>
        <dsp:cNvSpPr/>
      </dsp:nvSpPr>
      <dsp:spPr>
        <a:xfrm>
          <a:off x="2556858" y="-196439"/>
          <a:ext cx="2565608" cy="25656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9AF77-7F0D-4E19-BB62-A085B8C40ED7}">
      <dsp:nvSpPr>
        <dsp:cNvPr id="0" name=""/>
        <dsp:cNvSpPr/>
      </dsp:nvSpPr>
      <dsp:spPr>
        <a:xfrm>
          <a:off x="96" y="412160"/>
          <a:ext cx="2119410" cy="7706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PERFORACIÓN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TRONADURA</a:t>
          </a:r>
        </a:p>
      </dsp:txBody>
      <dsp:txXfrm>
        <a:off x="385443" y="412160"/>
        <a:ext cx="1348716" cy="770694"/>
      </dsp:txXfrm>
    </dsp:sp>
    <dsp:sp modelId="{D9195FDF-0FFF-4FD2-9658-B33ED5A5BFF3}">
      <dsp:nvSpPr>
        <dsp:cNvPr id="0" name=""/>
        <dsp:cNvSpPr/>
      </dsp:nvSpPr>
      <dsp:spPr>
        <a:xfrm>
          <a:off x="1926833" y="412160"/>
          <a:ext cx="2119410" cy="7706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CARGUÍO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TRANSPORTE</a:t>
          </a:r>
        </a:p>
      </dsp:txBody>
      <dsp:txXfrm>
        <a:off x="2312180" y="412160"/>
        <a:ext cx="1348716" cy="770694"/>
      </dsp:txXfrm>
    </dsp:sp>
    <dsp:sp modelId="{DAE13520-9816-46D1-BD4F-5449BE15147A}">
      <dsp:nvSpPr>
        <dsp:cNvPr id="0" name=""/>
        <dsp:cNvSpPr/>
      </dsp:nvSpPr>
      <dsp:spPr>
        <a:xfrm>
          <a:off x="3853570" y="412160"/>
          <a:ext cx="2119410" cy="7706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CHANCADO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CONMUTACIÓN</a:t>
          </a:r>
        </a:p>
      </dsp:txBody>
      <dsp:txXfrm>
        <a:off x="4238917" y="412160"/>
        <a:ext cx="1348716" cy="770694"/>
      </dsp:txXfrm>
    </dsp:sp>
    <dsp:sp modelId="{A8315752-ED1D-4369-A157-56135DD51073}">
      <dsp:nvSpPr>
        <dsp:cNvPr id="0" name=""/>
        <dsp:cNvSpPr/>
      </dsp:nvSpPr>
      <dsp:spPr>
        <a:xfrm>
          <a:off x="5780307" y="412160"/>
          <a:ext cx="2119410" cy="7706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FUNDICIÓN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REFINACIÓN</a:t>
          </a:r>
        </a:p>
      </dsp:txBody>
      <dsp:txXfrm>
        <a:off x="6165654" y="412160"/>
        <a:ext cx="1348716" cy="770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8CE5A-E81F-40C5-9264-D6FEBF0F10BA}">
      <dsp:nvSpPr>
        <dsp:cNvPr id="0" name=""/>
        <dsp:cNvSpPr/>
      </dsp:nvSpPr>
      <dsp:spPr>
        <a:xfrm>
          <a:off x="252344" y="677240"/>
          <a:ext cx="5046843" cy="4071112"/>
        </a:xfrm>
        <a:prstGeom prst="swooshArrow">
          <a:avLst>
            <a:gd name="adj1" fmla="val 25000"/>
            <a:gd name="adj2" fmla="val 25000"/>
          </a:avLst>
        </a:prstGeom>
        <a:solidFill>
          <a:srgbClr val="00B050"/>
        </a:solidFill>
        <a:ln w="2540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BBDC4-4184-4ADE-A88D-7209DECEA693}">
      <dsp:nvSpPr>
        <dsp:cNvPr id="0" name=""/>
        <dsp:cNvSpPr/>
      </dsp:nvSpPr>
      <dsp:spPr>
        <a:xfrm>
          <a:off x="1040926" y="3249303"/>
          <a:ext cx="211327" cy="21132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86C19-A8DA-460C-8361-F52B2C4C9667}">
      <dsp:nvSpPr>
        <dsp:cNvPr id="0" name=""/>
        <dsp:cNvSpPr/>
      </dsp:nvSpPr>
      <dsp:spPr>
        <a:xfrm>
          <a:off x="968660" y="3712382"/>
          <a:ext cx="1303092" cy="53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83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ESTADO BLOQUEO</a:t>
          </a:r>
        </a:p>
      </dsp:txBody>
      <dsp:txXfrm>
        <a:off x="968660" y="3712382"/>
        <a:ext cx="1303092" cy="531505"/>
      </dsp:txXfrm>
    </dsp:sp>
    <dsp:sp modelId="{AA116CFE-D23B-4C92-BABD-41EFE2CE3855}">
      <dsp:nvSpPr>
        <dsp:cNvPr id="0" name=""/>
        <dsp:cNvSpPr/>
      </dsp:nvSpPr>
      <dsp:spPr>
        <a:xfrm>
          <a:off x="2223383" y="2168107"/>
          <a:ext cx="382015" cy="38201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992BE-3308-4F45-AE7B-6108D7BA3147}">
      <dsp:nvSpPr>
        <dsp:cNvPr id="0" name=""/>
        <dsp:cNvSpPr/>
      </dsp:nvSpPr>
      <dsp:spPr>
        <a:xfrm>
          <a:off x="0" y="1335666"/>
          <a:ext cx="2697498" cy="60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57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COEXISTENCIA</a:t>
          </a:r>
        </a:p>
        <a:p>
          <a:pPr marL="0" lvl="0" indent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TÉCNICA / HUMANA</a:t>
          </a:r>
        </a:p>
      </dsp:txBody>
      <dsp:txXfrm>
        <a:off x="0" y="1335666"/>
        <a:ext cx="2697498" cy="608215"/>
      </dsp:txXfrm>
    </dsp:sp>
    <dsp:sp modelId="{A27326BC-B7D2-4DFD-A0B2-466EFA37B0AF}">
      <dsp:nvSpPr>
        <dsp:cNvPr id="0" name=""/>
        <dsp:cNvSpPr/>
      </dsp:nvSpPr>
      <dsp:spPr>
        <a:xfrm>
          <a:off x="3676989" y="1526900"/>
          <a:ext cx="528319" cy="52831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302C-75CE-476C-BF53-75EABDF3468A}">
      <dsp:nvSpPr>
        <dsp:cNvPr id="0" name=""/>
        <dsp:cNvSpPr/>
      </dsp:nvSpPr>
      <dsp:spPr>
        <a:xfrm>
          <a:off x="3965557" y="97038"/>
          <a:ext cx="1585970" cy="52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07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ESTADO FUNCIONAL</a:t>
          </a:r>
        </a:p>
      </dsp:txBody>
      <dsp:txXfrm>
        <a:off x="3965557" y="97038"/>
        <a:ext cx="1585970" cy="526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3AE5B-F615-4189-9DED-3468656F8809}">
      <dsp:nvSpPr>
        <dsp:cNvPr id="0" name=""/>
        <dsp:cNvSpPr/>
      </dsp:nvSpPr>
      <dsp:spPr>
        <a:xfrm>
          <a:off x="653540" y="261985"/>
          <a:ext cx="3050567" cy="3050567"/>
        </a:xfrm>
        <a:prstGeom prst="pie">
          <a:avLst>
            <a:gd name="adj1" fmla="val 16200000"/>
            <a:gd name="adj2" fmla="val 1800000"/>
          </a:avLst>
        </a:prstGeom>
        <a:solidFill>
          <a:srgbClr val="ED7D31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RELACIÓN</a:t>
          </a:r>
          <a:endParaRPr lang="es-CL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20814" y="1041375"/>
        <a:ext cx="770384" cy="641987"/>
      </dsp:txXfrm>
    </dsp:sp>
    <dsp:sp modelId="{44224F38-9C02-44AF-B908-21F0F6D296A6}">
      <dsp:nvSpPr>
        <dsp:cNvPr id="0" name=""/>
        <dsp:cNvSpPr/>
      </dsp:nvSpPr>
      <dsp:spPr>
        <a:xfrm>
          <a:off x="590713" y="345004"/>
          <a:ext cx="3050567" cy="3050567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IDENTIDAD</a:t>
          </a:r>
          <a:endParaRPr lang="es-CL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56366" y="2441246"/>
        <a:ext cx="1155576" cy="564948"/>
      </dsp:txXfrm>
    </dsp:sp>
    <dsp:sp modelId="{42ABE164-A658-4E2E-A3B3-B9090AF84CD6}">
      <dsp:nvSpPr>
        <dsp:cNvPr id="0" name=""/>
        <dsp:cNvSpPr/>
      </dsp:nvSpPr>
      <dsp:spPr>
        <a:xfrm>
          <a:off x="527886" y="236055"/>
          <a:ext cx="3050567" cy="3050567"/>
        </a:xfrm>
        <a:prstGeom prst="pie">
          <a:avLst>
            <a:gd name="adj1" fmla="val 9000000"/>
            <a:gd name="adj2" fmla="val 16200000"/>
          </a:avLst>
        </a:prstGeom>
        <a:solidFill>
          <a:srgbClr val="4472C4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CONEXIÓN</a:t>
          </a:r>
          <a:endParaRPr lang="es-CL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0795" y="1015445"/>
        <a:ext cx="770384" cy="641987"/>
      </dsp:txXfrm>
    </dsp:sp>
    <dsp:sp modelId="{A4E1C97F-DECF-4EDC-A949-EE474BC1D28C}">
      <dsp:nvSpPr>
        <dsp:cNvPr id="0" name=""/>
        <dsp:cNvSpPr/>
      </dsp:nvSpPr>
      <dsp:spPr>
        <a:xfrm>
          <a:off x="464947" y="73140"/>
          <a:ext cx="3428256" cy="34282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72952-4F59-4BC0-BC83-60274744AA34}">
      <dsp:nvSpPr>
        <dsp:cNvPr id="0" name=""/>
        <dsp:cNvSpPr/>
      </dsp:nvSpPr>
      <dsp:spPr>
        <a:xfrm>
          <a:off x="401868" y="155967"/>
          <a:ext cx="3428256" cy="34282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14D7C-528B-4404-935F-62CAC0A49B63}">
      <dsp:nvSpPr>
        <dsp:cNvPr id="0" name=""/>
        <dsp:cNvSpPr/>
      </dsp:nvSpPr>
      <dsp:spPr>
        <a:xfrm>
          <a:off x="338789" y="47211"/>
          <a:ext cx="3428256" cy="34282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63CCA-82FF-4F40-8B00-79AA66BA119E}">
      <dsp:nvSpPr>
        <dsp:cNvPr id="0" name=""/>
        <dsp:cNvSpPr/>
      </dsp:nvSpPr>
      <dsp:spPr>
        <a:xfrm>
          <a:off x="0" y="131970"/>
          <a:ext cx="4544234" cy="146827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683" tIns="208280" rIns="3526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L" sz="1800" b="1" kern="1200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TRABAJAR ESTADOS DE ÁNIMO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ESCENARIO DE PARTICIPACIÓN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31970"/>
        <a:ext cx="4544234" cy="1468271"/>
      </dsp:txXfrm>
    </dsp:sp>
    <dsp:sp modelId="{5D8BAB72-A0CF-4CEF-8F9A-AF7791F06155}">
      <dsp:nvSpPr>
        <dsp:cNvPr id="0" name=""/>
        <dsp:cNvSpPr/>
      </dsp:nvSpPr>
      <dsp:spPr>
        <a:xfrm>
          <a:off x="227211" y="2304"/>
          <a:ext cx="3806722" cy="483906"/>
        </a:xfrm>
        <a:prstGeom prst="roundRect">
          <a:avLst/>
        </a:prstGeom>
        <a:solidFill>
          <a:srgbClr val="4472C4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33" tIns="0" rIns="12023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CONEXIÓN EMOCIONAL</a:t>
          </a:r>
        </a:p>
      </dsp:txBody>
      <dsp:txXfrm>
        <a:off x="250833" y="25926"/>
        <a:ext cx="3759478" cy="436662"/>
      </dsp:txXfrm>
    </dsp:sp>
    <dsp:sp modelId="{01FFC1A2-18AB-4ADD-9257-01CED05383A9}">
      <dsp:nvSpPr>
        <dsp:cNvPr id="0" name=""/>
        <dsp:cNvSpPr/>
      </dsp:nvSpPr>
      <dsp:spPr>
        <a:xfrm>
          <a:off x="0" y="1858444"/>
          <a:ext cx="4544234" cy="137455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683" tIns="208280" rIns="3526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400" b="1" kern="1200" dirty="0">
            <a:solidFill>
              <a:srgbClr val="ED7D3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TRABAJAR HABILIDADES SOCIALES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ESCENARIO DE INTERACCIÓN</a:t>
          </a:r>
          <a:endParaRPr lang="es-CL" sz="1800" b="1" kern="1200" dirty="0">
            <a:solidFill>
              <a:srgbClr val="ED7D3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858444"/>
        <a:ext cx="4544234" cy="1374551"/>
      </dsp:txXfrm>
    </dsp:sp>
    <dsp:sp modelId="{07FA33E0-1669-44A4-AFD3-1FFAA50D4530}">
      <dsp:nvSpPr>
        <dsp:cNvPr id="0" name=""/>
        <dsp:cNvSpPr/>
      </dsp:nvSpPr>
      <dsp:spPr>
        <a:xfrm>
          <a:off x="227211" y="1729841"/>
          <a:ext cx="3791836" cy="482843"/>
        </a:xfrm>
        <a:prstGeom prst="roundRect">
          <a:avLst/>
        </a:prstGeom>
        <a:solidFill>
          <a:srgbClr val="ED7D31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33" tIns="0" rIns="12023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RELACIÓN LABORAL</a:t>
          </a:r>
        </a:p>
      </dsp:txBody>
      <dsp:txXfrm>
        <a:off x="250781" y="1753411"/>
        <a:ext cx="3744696" cy="435703"/>
      </dsp:txXfrm>
    </dsp:sp>
    <dsp:sp modelId="{9A5B6521-EDBC-4D85-8DDF-B1F5AC5B67BB}">
      <dsp:nvSpPr>
        <dsp:cNvPr id="0" name=""/>
        <dsp:cNvSpPr/>
      </dsp:nvSpPr>
      <dsp:spPr>
        <a:xfrm>
          <a:off x="0" y="3448272"/>
          <a:ext cx="4544234" cy="153846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683" tIns="208280" rIns="3526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400" b="1" kern="1200" dirty="0">
            <a:solidFill>
              <a:srgbClr val="00B05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TRABAJAR LA RAZÓN DEL HACER</a:t>
          </a:r>
          <a:endParaRPr lang="es-CL" sz="1800" b="1" kern="1200" dirty="0">
            <a:solidFill>
              <a:srgbClr val="00B05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ESCENARIO DE PERTENENCIA</a:t>
          </a:r>
          <a:endParaRPr lang="es-CL" sz="1800" b="1" kern="1200" dirty="0">
            <a:solidFill>
              <a:srgbClr val="00B050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448272"/>
        <a:ext cx="4544234" cy="1538460"/>
      </dsp:txXfrm>
    </dsp:sp>
    <dsp:sp modelId="{1AD832A1-5151-45FF-9B9E-3E82259C316E}">
      <dsp:nvSpPr>
        <dsp:cNvPr id="0" name=""/>
        <dsp:cNvSpPr/>
      </dsp:nvSpPr>
      <dsp:spPr>
        <a:xfrm>
          <a:off x="227211" y="3362596"/>
          <a:ext cx="3806754" cy="43991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33" tIns="0" rIns="12023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IDENTIDAD ORGANIZACIONAL</a:t>
          </a:r>
        </a:p>
      </dsp:txBody>
      <dsp:txXfrm>
        <a:off x="248686" y="3384071"/>
        <a:ext cx="3763804" cy="3969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21607-429A-4E1A-835F-40610D1D2117}">
      <dsp:nvSpPr>
        <dsp:cNvPr id="0" name=""/>
        <dsp:cNvSpPr/>
      </dsp:nvSpPr>
      <dsp:spPr>
        <a:xfrm rot="4396374">
          <a:off x="1051695" y="743608"/>
          <a:ext cx="3225892" cy="2249658"/>
        </a:xfrm>
        <a:prstGeom prst="swooshArrow">
          <a:avLst>
            <a:gd name="adj1" fmla="val 16310"/>
            <a:gd name="adj2" fmla="val 313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6ECA4-39DA-431A-A021-8523D953E34D}">
      <dsp:nvSpPr>
        <dsp:cNvPr id="0" name=""/>
        <dsp:cNvSpPr/>
      </dsp:nvSpPr>
      <dsp:spPr>
        <a:xfrm>
          <a:off x="2260125" y="1037356"/>
          <a:ext cx="81463" cy="81463"/>
        </a:xfrm>
        <a:prstGeom prst="ellips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C51F8-3CBB-4C12-A425-FC278D98568B}">
      <dsp:nvSpPr>
        <dsp:cNvPr id="0" name=""/>
        <dsp:cNvSpPr/>
      </dsp:nvSpPr>
      <dsp:spPr>
        <a:xfrm>
          <a:off x="2817928" y="1487276"/>
          <a:ext cx="81463" cy="81463"/>
        </a:xfrm>
        <a:prstGeom prst="ellips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95D38-22CC-4CA1-9F3D-31878CBF1BBD}">
      <dsp:nvSpPr>
        <dsp:cNvPr id="0" name=""/>
        <dsp:cNvSpPr/>
      </dsp:nvSpPr>
      <dsp:spPr>
        <a:xfrm>
          <a:off x="3235973" y="2013428"/>
          <a:ext cx="81463" cy="81463"/>
        </a:xfrm>
        <a:prstGeom prst="ellips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27650-52CA-45D9-A25E-7E926FD323D2}">
      <dsp:nvSpPr>
        <dsp:cNvPr id="0" name=""/>
        <dsp:cNvSpPr/>
      </dsp:nvSpPr>
      <dsp:spPr>
        <a:xfrm>
          <a:off x="551913" y="90728"/>
          <a:ext cx="2087964" cy="416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MI FUNCIÓN</a:t>
          </a:r>
        </a:p>
      </dsp:txBody>
      <dsp:txXfrm>
        <a:off x="551913" y="90728"/>
        <a:ext cx="2087964" cy="416443"/>
      </dsp:txXfrm>
    </dsp:sp>
    <dsp:sp modelId="{C93364E1-488E-4DC2-BA68-8CAEE4DA0FFE}">
      <dsp:nvSpPr>
        <dsp:cNvPr id="0" name=""/>
        <dsp:cNvSpPr/>
      </dsp:nvSpPr>
      <dsp:spPr>
        <a:xfrm>
          <a:off x="2726300" y="779138"/>
          <a:ext cx="2219704" cy="597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MANTENIMIENTO</a:t>
          </a:r>
        </a:p>
      </dsp:txBody>
      <dsp:txXfrm>
        <a:off x="2726300" y="779138"/>
        <a:ext cx="2219704" cy="597900"/>
      </dsp:txXfrm>
    </dsp:sp>
    <dsp:sp modelId="{D3796218-FF7A-4885-A0B2-C05DB747C769}">
      <dsp:nvSpPr>
        <dsp:cNvPr id="0" name=""/>
        <dsp:cNvSpPr/>
      </dsp:nvSpPr>
      <dsp:spPr>
        <a:xfrm>
          <a:off x="835441" y="1229058"/>
          <a:ext cx="1767542" cy="597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PROCESO</a:t>
          </a:r>
        </a:p>
      </dsp:txBody>
      <dsp:txXfrm>
        <a:off x="835441" y="1229058"/>
        <a:ext cx="1767542" cy="597900"/>
      </dsp:txXfrm>
    </dsp:sp>
    <dsp:sp modelId="{D02EB670-44C0-4DC4-83B5-8623F405A560}">
      <dsp:nvSpPr>
        <dsp:cNvPr id="0" name=""/>
        <dsp:cNvSpPr/>
      </dsp:nvSpPr>
      <dsp:spPr>
        <a:xfrm>
          <a:off x="3589519" y="1755210"/>
          <a:ext cx="1356485" cy="597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PRODUCTO</a:t>
          </a:r>
        </a:p>
      </dsp:txBody>
      <dsp:txXfrm>
        <a:off x="3589519" y="1755210"/>
        <a:ext cx="1356485" cy="597900"/>
      </dsp:txXfrm>
    </dsp:sp>
    <dsp:sp modelId="{FB9C7D8F-C8C1-4CBF-82D2-DC3CBAC9B34C}">
      <dsp:nvSpPr>
        <dsp:cNvPr id="0" name=""/>
        <dsp:cNvSpPr/>
      </dsp:nvSpPr>
      <dsp:spPr>
        <a:xfrm>
          <a:off x="2385010" y="3216418"/>
          <a:ext cx="3066706" cy="44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i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¡¡ BENEFICIO SOCIAL !!</a:t>
          </a:r>
        </a:p>
      </dsp:txBody>
      <dsp:txXfrm>
        <a:off x="2385010" y="3216418"/>
        <a:ext cx="3066706" cy="443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81C5-B7A4-3648-A348-45ACF1EA559E}" type="datetimeFigureOut">
              <a:rPr lang="es-MX" smtClean="0"/>
              <a:t>28/10/2022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A775-D0DB-C444-B41B-7408B6F92AA9}" type="slidenum">
              <a:rPr lang="es-MX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5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95460" y="5059680"/>
            <a:ext cx="7856113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31802" y="1089029"/>
            <a:ext cx="8280400" cy="397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95460" y="5644536"/>
            <a:ext cx="7856113" cy="59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24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3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Marino CMC-LAT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n 473">
            <a:extLst>
              <a:ext uri="{FF2B5EF4-FFF2-40B4-BE49-F238E27FC236}">
                <a16:creationId xmlns:a16="http://schemas.microsoft.com/office/drawing/2014/main" id="{E8BDA0C5-A8E3-4B71-9895-98F296EE7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-30991"/>
            <a:ext cx="9202189" cy="6888995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F811D5BB-9A45-FB2E-1010-FA8FEA7F6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ORO CMC-LATA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Imagen 459">
            <a:extLst>
              <a:ext uri="{FF2B5EF4-FFF2-40B4-BE49-F238E27FC236}">
                <a16:creationId xmlns:a16="http://schemas.microsoft.com/office/drawing/2014/main" id="{C95731D4-0918-4E75-B7D7-397C732A7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8833" y="-58189"/>
            <a:ext cx="9327347" cy="6982691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8CCD53AA-02C7-B41F-6335-B035AD2F5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Celeste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Imagen 931">
            <a:extLst>
              <a:ext uri="{FF2B5EF4-FFF2-40B4-BE49-F238E27FC236}">
                <a16:creationId xmlns:a16="http://schemas.microsoft.com/office/drawing/2014/main" id="{2D18413A-53ED-448C-AB9D-6C4C8059A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398" y="1"/>
            <a:ext cx="9152398" cy="6851720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735E9FA8-EF4C-D277-2271-0728883CC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Roj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Imagen 923">
            <a:extLst>
              <a:ext uri="{FF2B5EF4-FFF2-40B4-BE49-F238E27FC236}">
                <a16:creationId xmlns:a16="http://schemas.microsoft.com/office/drawing/2014/main" id="{8A1B2119-8259-4180-AC52-76CAFD0BE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12571"/>
            <a:ext cx="9144000" cy="6845433"/>
          </a:xfrm>
          <a:prstGeom prst="rect">
            <a:avLst/>
          </a:prstGeom>
          <a:solidFill>
            <a:srgbClr val="004F58"/>
          </a:solidFill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72B25641-8CE2-377E-F0E3-710F35C8F6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4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30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ECD-D350-FF42-8E0B-475F1F7812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2" y="1461915"/>
            <a:ext cx="8280400" cy="35860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F333C8-057C-B545-82C5-3C58AD9BA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997" y="123136"/>
            <a:ext cx="6823203" cy="965835"/>
          </a:xfrm>
        </p:spPr>
        <p:txBody>
          <a:bodyPr/>
          <a:lstStyle>
            <a:lvl1pPr>
              <a:defRPr>
                <a:solidFill>
                  <a:srgbClr val="292F60"/>
                </a:solidFill>
              </a:defRPr>
            </a:lvl1pPr>
          </a:lstStyle>
          <a:p>
            <a:r>
              <a:rPr lang="es-MX"/>
              <a:t>Haz clic para modificar el estilo de título del patrón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4620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C6E8-F6FF-794E-BB8A-AA45225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2F60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39E7B192-4FB7-B649-B328-D295B5C912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812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 b="0">
                <a:solidFill>
                  <a:schemeClr val="bg1"/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67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520EB3-AF1E-B945-9553-94896C58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2500" b="1">
                <a:solidFill>
                  <a:srgbClr val="292F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A3008A-2A83-764F-B6B9-A3E9D981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17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7CF7-C54A-2144-A3B1-C71895AA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60E7F8-4458-3B42-B1E0-C752FB120E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449388"/>
            <a:ext cx="3995738" cy="47879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DAC05E-D73B-BD48-BF77-D3D88165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6464" y="1449388"/>
            <a:ext cx="4021137" cy="47688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417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idx="1"/>
          </p:nvPr>
        </p:nvSpPr>
        <p:spPr>
          <a:xfrm>
            <a:off x="432725" y="1442884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432725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4844" y="1449388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4714844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4AF-8075-A24F-BA8B-3916436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4442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E7BD-771F-2443-BFE0-D54FB45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967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ateral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1801" y="1089025"/>
            <a:ext cx="2790795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332132" y="1089025"/>
            <a:ext cx="5380068" cy="5148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801" y="2357430"/>
            <a:ext cx="2790795" cy="3879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44868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95460" y="5059680"/>
            <a:ext cx="7856113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31802" y="1089029"/>
            <a:ext cx="8280400" cy="397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95460" y="5644536"/>
            <a:ext cx="7856113" cy="59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358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392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Marino CMC-LAT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n 473">
            <a:extLst>
              <a:ext uri="{FF2B5EF4-FFF2-40B4-BE49-F238E27FC236}">
                <a16:creationId xmlns:a16="http://schemas.microsoft.com/office/drawing/2014/main" id="{E8BDA0C5-A8E3-4B71-9895-98F296EE7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-30991"/>
            <a:ext cx="9202189" cy="6888995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F811D5BB-9A45-FB2E-1010-FA8FEA7F6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0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ORO CMC-LATA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Imagen 459">
            <a:extLst>
              <a:ext uri="{FF2B5EF4-FFF2-40B4-BE49-F238E27FC236}">
                <a16:creationId xmlns:a16="http://schemas.microsoft.com/office/drawing/2014/main" id="{C95731D4-0918-4E75-B7D7-397C732A7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8833" y="-58189"/>
            <a:ext cx="9327347" cy="6982691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8CCD53AA-02C7-B41F-6335-B035AD2F5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1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Celeste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Imagen 931">
            <a:extLst>
              <a:ext uri="{FF2B5EF4-FFF2-40B4-BE49-F238E27FC236}">
                <a16:creationId xmlns:a16="http://schemas.microsoft.com/office/drawing/2014/main" id="{2D18413A-53ED-448C-AB9D-6C4C8059A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398" y="1"/>
            <a:ext cx="9152398" cy="6851720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735E9FA8-EF4C-D277-2271-0728883CC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ECD-D350-FF42-8E0B-475F1F7812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2" y="1461915"/>
            <a:ext cx="8280400" cy="35860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F333C8-057C-B545-82C5-3C58AD9BA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997" y="123136"/>
            <a:ext cx="6823203" cy="965835"/>
          </a:xfrm>
        </p:spPr>
        <p:txBody>
          <a:bodyPr/>
          <a:lstStyle>
            <a:lvl1pPr>
              <a:defRPr>
                <a:solidFill>
                  <a:srgbClr val="292F60"/>
                </a:solidFill>
              </a:defRPr>
            </a:lvl1pPr>
          </a:lstStyle>
          <a:p>
            <a:r>
              <a:rPr lang="es-MX"/>
              <a:t>Haz clic para modificar el estilo de título del patrón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134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Roj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Imagen 923">
            <a:extLst>
              <a:ext uri="{FF2B5EF4-FFF2-40B4-BE49-F238E27FC236}">
                <a16:creationId xmlns:a16="http://schemas.microsoft.com/office/drawing/2014/main" id="{8A1B2119-8259-4180-AC52-76CAFD0BE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12571"/>
            <a:ext cx="9144000" cy="6845433"/>
          </a:xfrm>
          <a:prstGeom prst="rect">
            <a:avLst/>
          </a:prstGeom>
          <a:solidFill>
            <a:srgbClr val="004F58"/>
          </a:solidFill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72B25641-8CE2-377E-F0E3-710F35C8F6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C6E8-F6FF-794E-BB8A-AA45225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2F60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39E7B192-4FB7-B649-B328-D295B5C912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71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520EB3-AF1E-B945-9553-94896C58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2500" b="1">
                <a:solidFill>
                  <a:srgbClr val="292F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A3008A-2A83-764F-B6B9-A3E9D981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7CF7-C54A-2144-A3B1-C71895AA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60E7F8-4458-3B42-B1E0-C752FB120E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449388"/>
            <a:ext cx="3995738" cy="47879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DAC05E-D73B-BD48-BF77-D3D88165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6464" y="1449388"/>
            <a:ext cx="4021137" cy="47688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01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idx="1"/>
          </p:nvPr>
        </p:nvSpPr>
        <p:spPr>
          <a:xfrm>
            <a:off x="432725" y="1442884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432725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4844" y="1449388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4714844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4AF-8075-A24F-BA8B-3916436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2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E7BD-771F-2443-BFE0-D54FB45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52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ateral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1801" y="1089025"/>
            <a:ext cx="2790795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332132" y="1089025"/>
            <a:ext cx="5380068" cy="5148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801" y="2357430"/>
            <a:ext cx="2790795" cy="3879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09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CFA87B-F0B0-969B-AA0B-2A94603FE4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7" y="7527"/>
            <a:ext cx="9123932" cy="684294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EF6F12D-5095-2D9C-0EA1-C73CF11A1B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7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" y="2774"/>
            <a:ext cx="9136605" cy="685245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C5FF421-343A-D49C-1354-3214FA8D40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D7B3E8-A1C9-47FA-8B2B-7190871E5F7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60" y="274320"/>
            <a:ext cx="1372909" cy="38847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F0B20-CA6B-B343-A7C3-35803DE1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F1726-08FA-0D46-9455-FB501614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2" y="1449389"/>
            <a:ext cx="8280400" cy="45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A15D31-28D5-154E-8DBA-65D2663FD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329808" y="6171283"/>
            <a:ext cx="706359" cy="5423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C206DE-46AF-FD61-AFBA-94B87BD0780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6955" y="5949864"/>
            <a:ext cx="8866373" cy="10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90" r:id="rId9"/>
    <p:sldLayoutId id="2147483682" r:id="rId10"/>
    <p:sldLayoutId id="2147483683" r:id="rId11"/>
    <p:sldLayoutId id="2147483685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292F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913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pos="2971" userDrawn="1">
          <p15:clr>
            <a:srgbClr val="F26B43"/>
          </p15:clr>
        </p15:guide>
        <p15:guide id="9" pos="278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2774"/>
            <a:ext cx="9136605" cy="6852453"/>
          </a:xfrm>
          <a:prstGeom prst="rect">
            <a:avLst/>
          </a:prstGeom>
        </p:spPr>
      </p:pic>
      <p:sp>
        <p:nvSpPr>
          <p:cNvPr id="11" name="14 Subtítulo">
            <a:extLst>
              <a:ext uri="{FF2B5EF4-FFF2-40B4-BE49-F238E27FC236}">
                <a16:creationId xmlns:a16="http://schemas.microsoft.com/office/drawing/2014/main" id="{09CEA3E4-FFED-B8FF-F7C9-669AB52ACB57}"/>
              </a:ext>
            </a:extLst>
          </p:cNvPr>
          <p:cNvSpPr txBox="1">
            <a:spLocks/>
          </p:cNvSpPr>
          <p:nvPr userDrawn="1"/>
        </p:nvSpPr>
        <p:spPr>
          <a:xfrm>
            <a:off x="1223627" y="2240266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Century Gothic" panose="020B0502020202020204" pitchFamily="34" charset="0"/>
              </a:rPr>
              <a:t>¡GRACIAS!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FD39A0-09A2-E783-CAFD-08BB1950ACF0}"/>
              </a:ext>
            </a:extLst>
          </p:cNvPr>
          <p:cNvSpPr txBox="1"/>
          <p:nvPr userDrawn="1"/>
        </p:nvSpPr>
        <p:spPr>
          <a:xfrm>
            <a:off x="3059406" y="1687027"/>
            <a:ext cx="3025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POR SU ATENCIÓN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C66EBB-168D-BF0F-84C7-39A5DBFD47EE}"/>
              </a:ext>
            </a:extLst>
          </p:cNvPr>
          <p:cNvSpPr/>
          <p:nvPr userDrawn="1"/>
        </p:nvSpPr>
        <p:spPr>
          <a:xfrm>
            <a:off x="2545642" y="3531254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Ahora… ¡A implementar!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9D4FBA-741D-8B31-3CB4-F18CBD23B14A}"/>
              </a:ext>
            </a:extLst>
          </p:cNvPr>
          <p:cNvSpPr/>
          <p:nvPr userDrawn="1"/>
        </p:nvSpPr>
        <p:spPr>
          <a:xfrm>
            <a:off x="2545639" y="5539425"/>
            <a:ext cx="40527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Escribe aquí tu nombre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D19D78D-2C62-CB1D-8144-36BA348CEDC9}"/>
              </a:ext>
            </a:extLst>
          </p:cNvPr>
          <p:cNvSpPr/>
          <p:nvPr userDrawn="1"/>
        </p:nvSpPr>
        <p:spPr>
          <a:xfrm>
            <a:off x="2902329" y="5980352"/>
            <a:ext cx="33393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escribe aquí tu email</a:t>
            </a:r>
          </a:p>
        </p:txBody>
      </p:sp>
      <p:pic>
        <p:nvPicPr>
          <p:cNvPr id="5" name="Gráfico 7">
            <a:extLst>
              <a:ext uri="{FF2B5EF4-FFF2-40B4-BE49-F238E27FC236}">
                <a16:creationId xmlns:a16="http://schemas.microsoft.com/office/drawing/2014/main" id="{E1477BB4-7C3C-43FA-2AA8-19F822AAEA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21" y="816095"/>
            <a:ext cx="2090706" cy="589447"/>
          </a:xfrm>
          <a:prstGeom prst="rect">
            <a:avLst/>
          </a:prstGeom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B2B9B094-C587-9B68-5488-B8C95B2B80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3603" y="4780149"/>
            <a:ext cx="621141" cy="6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2774"/>
            <a:ext cx="9136605" cy="6852453"/>
          </a:xfrm>
          <a:prstGeom prst="rect">
            <a:avLst/>
          </a:prstGeom>
        </p:spPr>
      </p:pic>
      <p:sp>
        <p:nvSpPr>
          <p:cNvPr id="11" name="14 Subtítulo">
            <a:extLst>
              <a:ext uri="{FF2B5EF4-FFF2-40B4-BE49-F238E27FC236}">
                <a16:creationId xmlns:a16="http://schemas.microsoft.com/office/drawing/2014/main" id="{09CEA3E4-FFED-B8FF-F7C9-669AB52ACB57}"/>
              </a:ext>
            </a:extLst>
          </p:cNvPr>
          <p:cNvSpPr txBox="1">
            <a:spLocks/>
          </p:cNvSpPr>
          <p:nvPr userDrawn="1"/>
        </p:nvSpPr>
        <p:spPr>
          <a:xfrm>
            <a:off x="1223627" y="2240266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Century Gothic" panose="020B0502020202020204" pitchFamily="34" charset="0"/>
              </a:rPr>
              <a:t>¡GRACIAS!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FD39A0-09A2-E783-CAFD-08BB1950ACF0}"/>
              </a:ext>
            </a:extLst>
          </p:cNvPr>
          <p:cNvSpPr txBox="1"/>
          <p:nvPr userDrawn="1"/>
        </p:nvSpPr>
        <p:spPr>
          <a:xfrm>
            <a:off x="3059406" y="1687027"/>
            <a:ext cx="3025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POR SU ATENCIÓN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C66EBB-168D-BF0F-84C7-39A5DBFD47EE}"/>
              </a:ext>
            </a:extLst>
          </p:cNvPr>
          <p:cNvSpPr/>
          <p:nvPr userDrawn="1"/>
        </p:nvSpPr>
        <p:spPr>
          <a:xfrm>
            <a:off x="2545642" y="3531254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Ahora… ¡A implementar!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9D4FBA-741D-8B31-3CB4-F18CBD23B14A}"/>
              </a:ext>
            </a:extLst>
          </p:cNvPr>
          <p:cNvSpPr/>
          <p:nvPr userDrawn="1"/>
        </p:nvSpPr>
        <p:spPr>
          <a:xfrm>
            <a:off x="2545639" y="5539425"/>
            <a:ext cx="40527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Escribe aquí tu nombre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D19D78D-2C62-CB1D-8144-36BA348CEDC9}"/>
              </a:ext>
            </a:extLst>
          </p:cNvPr>
          <p:cNvSpPr/>
          <p:nvPr userDrawn="1"/>
        </p:nvSpPr>
        <p:spPr>
          <a:xfrm>
            <a:off x="2902329" y="5980352"/>
            <a:ext cx="33393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escribe aquí tu email</a:t>
            </a:r>
          </a:p>
        </p:txBody>
      </p:sp>
      <p:pic>
        <p:nvPicPr>
          <p:cNvPr id="5" name="Gráfico 7">
            <a:extLst>
              <a:ext uri="{FF2B5EF4-FFF2-40B4-BE49-F238E27FC236}">
                <a16:creationId xmlns:a16="http://schemas.microsoft.com/office/drawing/2014/main" id="{E1477BB4-7C3C-43FA-2AA8-19F822AAEA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21" y="816095"/>
            <a:ext cx="2090706" cy="589447"/>
          </a:xfrm>
          <a:prstGeom prst="rect">
            <a:avLst/>
          </a:prstGeom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B2B9B094-C587-9B68-5488-B8C95B2B80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3603" y="4780149"/>
            <a:ext cx="621141" cy="6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D7B3E8-A1C9-47FA-8B2B-7190871E5F7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60" y="274320"/>
            <a:ext cx="1372909" cy="38847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F0B20-CA6B-B343-A7C3-35803DE1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F1726-08FA-0D46-9455-FB501614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2" y="1449389"/>
            <a:ext cx="8280400" cy="45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A15D31-28D5-154E-8DBA-65D2663FD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329808" y="6171283"/>
            <a:ext cx="706359" cy="5423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C206DE-46AF-FD61-AFBA-94B87BD0780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6955" y="5949864"/>
            <a:ext cx="8866373" cy="10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292F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913">
          <p15:clr>
            <a:srgbClr val="F26B43"/>
          </p15:clr>
        </p15:guide>
        <p15:guide id="3" pos="5488">
          <p15:clr>
            <a:srgbClr val="F26B43"/>
          </p15:clr>
        </p15:guide>
        <p15:guide id="4" pos="272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pos="2971">
          <p15:clr>
            <a:srgbClr val="F26B43"/>
          </p15:clr>
        </p15:guide>
        <p15:guide id="9" pos="27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50D353A8-5110-BD5A-6F1D-EBFE148DDD7C}"/>
              </a:ext>
            </a:extLst>
          </p:cNvPr>
          <p:cNvSpPr>
            <a:spLocks noGrp="1"/>
          </p:cNvSpPr>
          <p:nvPr/>
        </p:nvSpPr>
        <p:spPr>
          <a:xfrm>
            <a:off x="-289363" y="5670846"/>
            <a:ext cx="9144000" cy="91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500" b="1" dirty="0">
                <a:latin typeface="Century Gothic" panose="020B0502020202020204" pitchFamily="34" charset="0"/>
              </a:rPr>
              <a:t>Rubén Miranda Retamal</a:t>
            </a:r>
          </a:p>
          <a:p>
            <a:pPr algn="r"/>
            <a:r>
              <a:rPr lang="es-CO" sz="2500" dirty="0">
                <a:latin typeface="Century Gothic" panose="020B0502020202020204" pitchFamily="34" charset="0"/>
              </a:rPr>
              <a:t>CMC CHILE, 2022</a:t>
            </a: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07614615-713A-17CE-48D1-8CC0D8ACBB35}"/>
              </a:ext>
            </a:extLst>
          </p:cNvPr>
          <p:cNvSpPr txBox="1">
            <a:spLocks/>
          </p:cNvSpPr>
          <p:nvPr/>
        </p:nvSpPr>
        <p:spPr>
          <a:xfrm>
            <a:off x="180974" y="3429000"/>
            <a:ext cx="8782050" cy="111302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¡LOGRA UN CAMBIO RÁPIDO</a:t>
            </a:r>
          </a:p>
          <a:p>
            <a:pPr algn="ctr">
              <a:lnSpc>
                <a:spcPct val="100000"/>
              </a:lnSpc>
            </a:pPr>
            <a:r>
              <a:rPr lang="es-MX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Y POTENTE!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3142C7-7C56-6555-DF49-7577A5DD1BCA}"/>
              </a:ext>
            </a:extLst>
          </p:cNvPr>
          <p:cNvSpPr txBox="1"/>
          <p:nvPr/>
        </p:nvSpPr>
        <p:spPr>
          <a:xfrm>
            <a:off x="745560" y="2087312"/>
            <a:ext cx="7742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“APLICA INMEDIATAMENTE…”</a:t>
            </a:r>
            <a:endParaRPr lang="es-MX" sz="4000" dirty="0"/>
          </a:p>
        </p:txBody>
      </p:sp>
      <p:pic>
        <p:nvPicPr>
          <p:cNvPr id="11" name="Imagen 11">
            <a:extLst>
              <a:ext uri="{FF2B5EF4-FFF2-40B4-BE49-F238E27FC236}">
                <a16:creationId xmlns:a16="http://schemas.microsoft.com/office/drawing/2014/main" id="{97FC5DAF-F73D-6112-C476-FABD20577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091" y="240346"/>
            <a:ext cx="621141" cy="6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9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91E1206-A580-4AA2-35ED-350CBC6D0855}"/>
              </a:ext>
            </a:extLst>
          </p:cNvPr>
          <p:cNvSpPr/>
          <p:nvPr/>
        </p:nvSpPr>
        <p:spPr>
          <a:xfrm>
            <a:off x="572139" y="1502436"/>
            <a:ext cx="1524000" cy="526472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HACEMOS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B94F733-7DF0-3998-A192-6B1B5C079F47}"/>
              </a:ext>
            </a:extLst>
          </p:cNvPr>
          <p:cNvSpPr/>
          <p:nvPr/>
        </p:nvSpPr>
        <p:spPr>
          <a:xfrm>
            <a:off x="2206958" y="1502424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SENSIBLES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37253E3-95AB-1787-F78C-E0C1439E74BC}"/>
              </a:ext>
            </a:extLst>
          </p:cNvPr>
          <p:cNvSpPr/>
          <p:nvPr/>
        </p:nvSpPr>
        <p:spPr>
          <a:xfrm>
            <a:off x="3840653" y="1500496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RESPUESTA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OPORTUNA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3A797B4-CFC6-F1F9-E6E6-0292F5EEE20C}"/>
              </a:ext>
            </a:extLst>
          </p:cNvPr>
          <p:cNvSpPr/>
          <p:nvPr/>
        </p:nvSpPr>
        <p:spPr>
          <a:xfrm>
            <a:off x="5466290" y="1502422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PROACTIVOS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ED3198F-50A0-D111-0575-D9C76995CE84}"/>
              </a:ext>
            </a:extLst>
          </p:cNvPr>
          <p:cNvSpPr/>
          <p:nvPr/>
        </p:nvSpPr>
        <p:spPr>
          <a:xfrm>
            <a:off x="7093061" y="1505892"/>
            <a:ext cx="1524000" cy="526472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CAPACITEMOS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BBB80E6-591E-A183-EE4D-C869DA45EE6B}"/>
              </a:ext>
            </a:extLst>
          </p:cNvPr>
          <p:cNvSpPr/>
          <p:nvPr/>
        </p:nvSpPr>
        <p:spPr>
          <a:xfrm>
            <a:off x="557111" y="3361200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RETROALIMENTE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1DBD41C-AA11-FB9C-5AAE-05871AC3FB15}"/>
              </a:ext>
            </a:extLst>
          </p:cNvPr>
          <p:cNvSpPr/>
          <p:nvPr/>
        </p:nvSpPr>
        <p:spPr>
          <a:xfrm>
            <a:off x="572139" y="2118956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CUIDEMOS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CUIDEMOS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C3609CF-E54B-3F8F-778C-F381A4ABDECA}"/>
              </a:ext>
            </a:extLst>
          </p:cNvPr>
          <p:cNvSpPr/>
          <p:nvPr/>
        </p:nvSpPr>
        <p:spPr>
          <a:xfrm>
            <a:off x="2206958" y="2106400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EQUIPO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2321A14-F00D-90E1-779E-EBA364624693}"/>
              </a:ext>
            </a:extLst>
          </p:cNvPr>
          <p:cNvSpPr/>
          <p:nvPr/>
        </p:nvSpPr>
        <p:spPr>
          <a:xfrm>
            <a:off x="3840653" y="2118956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SOLIDARIO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COMPAÑEROS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5857172-F1F7-41F1-0127-833127B4661F}"/>
              </a:ext>
            </a:extLst>
          </p:cNvPr>
          <p:cNvSpPr/>
          <p:nvPr/>
        </p:nvSpPr>
        <p:spPr>
          <a:xfrm>
            <a:off x="5475080" y="2106400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PLANES MANT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5925ADF-2EC0-7A22-2452-84492BA88B4D}"/>
              </a:ext>
            </a:extLst>
          </p:cNvPr>
          <p:cNvSpPr/>
          <p:nvPr/>
        </p:nvSpPr>
        <p:spPr>
          <a:xfrm>
            <a:off x="7092854" y="2110901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INICIATIVA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INSPECCIÓN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AD71D8F-1EAD-E46C-EFF4-E2F424249143}"/>
              </a:ext>
            </a:extLst>
          </p:cNvPr>
          <p:cNvSpPr/>
          <p:nvPr/>
        </p:nvSpPr>
        <p:spPr>
          <a:xfrm>
            <a:off x="2206049" y="3355077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APLIQUEMOS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METODOLOGÍAS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C568C3F-B461-FFF2-A689-62E72D2721E5}"/>
              </a:ext>
            </a:extLst>
          </p:cNvPr>
          <p:cNvSpPr/>
          <p:nvPr/>
        </p:nvSpPr>
        <p:spPr>
          <a:xfrm>
            <a:off x="572141" y="2734350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PIDAMOS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AYUDA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647440F-02C3-57D2-842E-A1400B534D31}"/>
              </a:ext>
            </a:extLst>
          </p:cNvPr>
          <p:cNvSpPr/>
          <p:nvPr/>
        </p:nvSpPr>
        <p:spPr>
          <a:xfrm>
            <a:off x="2206964" y="2734344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ANTICIPEMOS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CONSECUENCIA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5317A1B0-5B72-D6BE-F39F-D9602E1335AB}"/>
              </a:ext>
            </a:extLst>
          </p:cNvPr>
          <p:cNvSpPr/>
          <p:nvPr/>
        </p:nvSpPr>
        <p:spPr>
          <a:xfrm>
            <a:off x="5487981" y="2727429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ENTENDAMOS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BENEFICIO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D9D20DA-6CD7-E934-5AB6-6341D9C924E6}"/>
              </a:ext>
            </a:extLst>
          </p:cNvPr>
          <p:cNvSpPr/>
          <p:nvPr/>
        </p:nvSpPr>
        <p:spPr>
          <a:xfrm>
            <a:off x="7092838" y="2734353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PELIGROS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F071C47-FA90-67D2-BE7D-2CD540D3F658}"/>
              </a:ext>
            </a:extLst>
          </p:cNvPr>
          <p:cNvSpPr/>
          <p:nvPr/>
        </p:nvSpPr>
        <p:spPr>
          <a:xfrm>
            <a:off x="570997" y="3983202"/>
            <a:ext cx="1524000" cy="526472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PLANIFIQUEMOS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A44733E-6BE8-887B-FEAB-6949D661C3CC}"/>
              </a:ext>
            </a:extLst>
          </p:cNvPr>
          <p:cNvSpPr/>
          <p:nvPr/>
        </p:nvSpPr>
        <p:spPr>
          <a:xfrm>
            <a:off x="2190840" y="3990110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PAUTAS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74213C3-0A59-0086-959D-197395B51699}"/>
              </a:ext>
            </a:extLst>
          </p:cNvPr>
          <p:cNvSpPr/>
          <p:nvPr/>
        </p:nvSpPr>
        <p:spPr>
          <a:xfrm>
            <a:off x="5486856" y="3986646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UTILICEMOS INSTRUMENTOS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47DA2B0-8F25-F260-7B17-5AE6DB9671E6}"/>
              </a:ext>
            </a:extLst>
          </p:cNvPr>
          <p:cNvSpPr/>
          <p:nvPr/>
        </p:nvSpPr>
        <p:spPr>
          <a:xfrm>
            <a:off x="7090570" y="3990126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PREGUNTEMOS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DUDAS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8443D816-9419-D538-7CD5-A297655ED9FF}"/>
              </a:ext>
            </a:extLst>
          </p:cNvPr>
          <p:cNvSpPr/>
          <p:nvPr/>
        </p:nvSpPr>
        <p:spPr>
          <a:xfrm>
            <a:off x="571004" y="4613571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OPTIMICEMOS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CCFB853-5EB9-4C07-04BA-30BD7ABA9596}"/>
              </a:ext>
            </a:extLst>
          </p:cNvPr>
          <p:cNvSpPr/>
          <p:nvPr/>
        </p:nvSpPr>
        <p:spPr>
          <a:xfrm>
            <a:off x="2198902" y="4613568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TÉCNICAMENTE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C9887D6-F673-B65D-9D53-72EE10C34DB5}"/>
              </a:ext>
            </a:extLst>
          </p:cNvPr>
          <p:cNvSpPr/>
          <p:nvPr/>
        </p:nvSpPr>
        <p:spPr>
          <a:xfrm>
            <a:off x="3803768" y="4618555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DERROCHEMOS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CC872A8-F502-23BD-0DBD-936ECAB2F53B}"/>
              </a:ext>
            </a:extLst>
          </p:cNvPr>
          <p:cNvSpPr/>
          <p:nvPr/>
        </p:nvSpPr>
        <p:spPr>
          <a:xfrm>
            <a:off x="5487079" y="4606647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PAUTA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EEEC3C81-D90E-0ADD-E1D3-59C5E00D0444}"/>
              </a:ext>
            </a:extLst>
          </p:cNvPr>
          <p:cNvSpPr/>
          <p:nvPr/>
        </p:nvSpPr>
        <p:spPr>
          <a:xfrm>
            <a:off x="7090800" y="4620444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CAMBIO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141FC28B-1460-F259-3739-BB4FC3D05AA8}"/>
              </a:ext>
            </a:extLst>
          </p:cNvPr>
          <p:cNvSpPr/>
          <p:nvPr/>
        </p:nvSpPr>
        <p:spPr>
          <a:xfrm>
            <a:off x="5486640" y="3350931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IDENTIDAD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ÁREA &amp; ROL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615FD0C-C98E-C9D9-A615-5A817C322BB9}"/>
              </a:ext>
            </a:extLst>
          </p:cNvPr>
          <p:cNvSpPr/>
          <p:nvPr/>
        </p:nvSpPr>
        <p:spPr>
          <a:xfrm>
            <a:off x="571001" y="5237026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CUMPLAMOS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NORMATIVAS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D03FA0C1-8A8B-A7A8-9B43-AA3DB268F659}"/>
              </a:ext>
            </a:extLst>
          </p:cNvPr>
          <p:cNvSpPr/>
          <p:nvPr/>
        </p:nvSpPr>
        <p:spPr>
          <a:xfrm>
            <a:off x="2198904" y="5237021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TECNOLOGÍAS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8CC5936-CF81-E0C5-D321-BEA74DD482E6}"/>
              </a:ext>
            </a:extLst>
          </p:cNvPr>
          <p:cNvSpPr/>
          <p:nvPr/>
        </p:nvSpPr>
        <p:spPr>
          <a:xfrm>
            <a:off x="3795691" y="5237019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UTILICEMOS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PROCEDIMIENTO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B76E537B-C6C4-7D30-96D1-E6451A4C1FDD}"/>
              </a:ext>
            </a:extLst>
          </p:cNvPr>
          <p:cNvSpPr/>
          <p:nvPr/>
        </p:nvSpPr>
        <p:spPr>
          <a:xfrm>
            <a:off x="5487076" y="5237013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ACTITUD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PROPOSITIVA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1238FD65-F12D-ACF0-5BDB-B215F9EB83A0}"/>
              </a:ext>
            </a:extLst>
          </p:cNvPr>
          <p:cNvSpPr/>
          <p:nvPr/>
        </p:nvSpPr>
        <p:spPr>
          <a:xfrm>
            <a:off x="7090796" y="5240390"/>
            <a:ext cx="1524000" cy="526472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OTM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50E2DAD3-9240-6FFA-ACF3-C06AFF5DDBCA}"/>
              </a:ext>
            </a:extLst>
          </p:cNvPr>
          <p:cNvSpPr/>
          <p:nvPr/>
        </p:nvSpPr>
        <p:spPr>
          <a:xfrm>
            <a:off x="7090578" y="3356329"/>
            <a:ext cx="1524000" cy="526472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PARES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C3CAB9E6-B0A0-1429-9D18-004B667D949B}"/>
              </a:ext>
            </a:extLst>
          </p:cNvPr>
          <p:cNvSpPr/>
          <p:nvPr/>
        </p:nvSpPr>
        <p:spPr>
          <a:xfrm>
            <a:off x="2971228" y="5825665"/>
            <a:ext cx="3200397" cy="39554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………Y MÁS, MÁS, MÁS</a:t>
            </a:r>
          </a:p>
        </p:txBody>
      </p:sp>
      <p:pic>
        <p:nvPicPr>
          <p:cNvPr id="39" name="Picture 2" descr="700_FO44393147_3d2f7f5fe293c826f0a466614d5219a1.jpg">
            <a:extLst>
              <a:ext uri="{FF2B5EF4-FFF2-40B4-BE49-F238E27FC236}">
                <a16:creationId xmlns:a16="http://schemas.microsoft.com/office/drawing/2014/main" id="{4B7157E1-D00F-4903-0323-74D46811A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8" r="78250" b="32420"/>
          <a:stretch>
            <a:fillRect/>
          </a:stretch>
        </p:blipFill>
        <p:spPr bwMode="auto">
          <a:xfrm>
            <a:off x="3978022" y="2960047"/>
            <a:ext cx="1290627" cy="13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F1B19207-E293-D653-D57E-A7033D5BF2E1}"/>
              </a:ext>
            </a:extLst>
          </p:cNvPr>
          <p:cNvSpPr/>
          <p:nvPr/>
        </p:nvSpPr>
        <p:spPr>
          <a:xfrm>
            <a:off x="1009084" y="711528"/>
            <a:ext cx="2292393" cy="688291"/>
          </a:xfrm>
          <a:prstGeom prst="flowChartConnector">
            <a:avLst/>
          </a:prstGeom>
          <a:solidFill>
            <a:srgbClr val="C000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COMP.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COGNITIVO</a:t>
            </a:r>
          </a:p>
        </p:txBody>
      </p:sp>
      <p:sp>
        <p:nvSpPr>
          <p:cNvPr id="40" name="Diagrama de flujo: conector 39">
            <a:extLst>
              <a:ext uri="{FF2B5EF4-FFF2-40B4-BE49-F238E27FC236}">
                <a16:creationId xmlns:a16="http://schemas.microsoft.com/office/drawing/2014/main" id="{E35D8B9E-C633-1D29-9127-AB7A37F22065}"/>
              </a:ext>
            </a:extLst>
          </p:cNvPr>
          <p:cNvSpPr/>
          <p:nvPr/>
        </p:nvSpPr>
        <p:spPr>
          <a:xfrm>
            <a:off x="3452039" y="711523"/>
            <a:ext cx="2292393" cy="688291"/>
          </a:xfrm>
          <a:prstGeom prst="flowChartConnector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COMP.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EMOCIONAL</a:t>
            </a:r>
          </a:p>
        </p:txBody>
      </p:sp>
      <p:sp>
        <p:nvSpPr>
          <p:cNvPr id="41" name="Diagrama de flujo: conector 40">
            <a:extLst>
              <a:ext uri="{FF2B5EF4-FFF2-40B4-BE49-F238E27FC236}">
                <a16:creationId xmlns:a16="http://schemas.microsoft.com/office/drawing/2014/main" id="{676BEFF3-97AF-F134-B2EB-EEB6E484AD6E}"/>
              </a:ext>
            </a:extLst>
          </p:cNvPr>
          <p:cNvSpPr/>
          <p:nvPr/>
        </p:nvSpPr>
        <p:spPr>
          <a:xfrm>
            <a:off x="5896131" y="711518"/>
            <a:ext cx="2292393" cy="688291"/>
          </a:xfrm>
          <a:prstGeom prst="flowChartConnector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 : EMO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1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2 Título">
            <a:extLst>
              <a:ext uri="{FF2B5EF4-FFF2-40B4-BE49-F238E27FC236}">
                <a16:creationId xmlns:a16="http://schemas.microsoft.com/office/drawing/2014/main" id="{09CD592A-ED7E-08A2-8DA9-4D3A37805E8A}"/>
              </a:ext>
            </a:extLst>
          </p:cNvPr>
          <p:cNvSpPr txBox="1">
            <a:spLocks/>
          </p:cNvSpPr>
          <p:nvPr/>
        </p:nvSpPr>
        <p:spPr>
          <a:xfrm>
            <a:off x="324792" y="822870"/>
            <a:ext cx="3527683" cy="1162051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PRINCIPIOS</a:t>
            </a:r>
          </a:p>
          <a:p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NEUROLOGIA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96E9324-CFA9-B37C-901F-FF061B38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43" y="819510"/>
            <a:ext cx="5737740" cy="26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4 Marcador de texto">
            <a:extLst>
              <a:ext uri="{FF2B5EF4-FFF2-40B4-BE49-F238E27FC236}">
                <a16:creationId xmlns:a16="http://schemas.microsoft.com/office/drawing/2014/main" id="{9BB5794A-3DF2-D540-1745-7849E9BCBF72}"/>
              </a:ext>
            </a:extLst>
          </p:cNvPr>
          <p:cNvSpPr txBox="1">
            <a:spLocks/>
          </p:cNvSpPr>
          <p:nvPr/>
        </p:nvSpPr>
        <p:spPr>
          <a:xfrm>
            <a:off x="396485" y="2231499"/>
            <a:ext cx="5737740" cy="45322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ESTADO NATURAL: «AMENAZA»</a:t>
            </a: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Sobrevivencia, Defensivo, Bloqueo Cognitivo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ESTADO FUNCIONAL: «RECOMPENSA»</a:t>
            </a: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Confianza, Sentirse Bien, Apertura Mental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NEUROLOGÍA: «COMPORTAMIENTO»</a:t>
            </a: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 cognitivo emocional, Desempeño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072E9D0-1E5B-1C0E-5C7C-9342AB78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93" y="3624572"/>
            <a:ext cx="1903082" cy="1903082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98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673A2508-151B-E23C-7C96-A27325A7F0A1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9151283" cy="89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CONCEPTO RECOMPENSA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2D44710-F92B-89FF-9487-43D44ADD8B9C}"/>
              </a:ext>
            </a:extLst>
          </p:cNvPr>
          <p:cNvSpPr/>
          <p:nvPr/>
        </p:nvSpPr>
        <p:spPr>
          <a:xfrm>
            <a:off x="621876" y="1581907"/>
            <a:ext cx="2382982" cy="895639"/>
          </a:xfrm>
          <a:prstGeom prst="roundRect">
            <a:avLst/>
          </a:prstGeom>
          <a:solidFill>
            <a:srgbClr val="ED7D31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REMUNERACIÓN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910BCF5-75F9-AD52-13E5-79DF8CD16D30}"/>
              </a:ext>
            </a:extLst>
          </p:cNvPr>
          <p:cNvSpPr/>
          <p:nvPr/>
        </p:nvSpPr>
        <p:spPr>
          <a:xfrm>
            <a:off x="3365090" y="1581907"/>
            <a:ext cx="2382982" cy="895639"/>
          </a:xfrm>
          <a:prstGeom prst="roundRect">
            <a:avLst/>
          </a:prstGeom>
          <a:solidFill>
            <a:srgbClr val="ED7D31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COLECTIVO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E460163-B3BF-3AEE-9ED9-66E7DD2DAEE0}"/>
              </a:ext>
            </a:extLst>
          </p:cNvPr>
          <p:cNvSpPr/>
          <p:nvPr/>
        </p:nvSpPr>
        <p:spPr>
          <a:xfrm>
            <a:off x="6153267" y="1581902"/>
            <a:ext cx="2382982" cy="895639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RECONOCIMIENTO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EMOCIONAL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B88F808-64BF-3B71-FC2B-4B290D1549DA}"/>
              </a:ext>
            </a:extLst>
          </p:cNvPr>
          <p:cNvSpPr/>
          <p:nvPr/>
        </p:nvSpPr>
        <p:spPr>
          <a:xfrm>
            <a:off x="621868" y="2560677"/>
            <a:ext cx="2382982" cy="2013816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SUELDO FIJO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ASIGNACIONES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SUELDO VARIABLE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72E076C-BD9A-522F-2E1E-B77A3475F89E}"/>
              </a:ext>
            </a:extLst>
          </p:cNvPr>
          <p:cNvSpPr/>
          <p:nvPr/>
        </p:nvSpPr>
        <p:spPr>
          <a:xfrm>
            <a:off x="3365082" y="2560676"/>
            <a:ext cx="2382982" cy="2013817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SEGUROS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AGUINALDOS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CENT. RECREACIÓN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96BEFB4-BCE9-23DD-9AAE-36CBF537CEEF}"/>
              </a:ext>
            </a:extLst>
          </p:cNvPr>
          <p:cNvSpPr/>
          <p:nvPr/>
        </p:nvSpPr>
        <p:spPr>
          <a:xfrm>
            <a:off x="6153256" y="2560671"/>
            <a:ext cx="2382982" cy="2651125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 ORG.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COND. TRABAJO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 PER.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FLEXIBILIDAD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ACT. EXTRALAB.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EMPLEABILIDAD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LIDERAZGO ROL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393C6B4-D445-C140-68EF-CE4807D60DC0}"/>
              </a:ext>
            </a:extLst>
          </p:cNvPr>
          <p:cNvSpPr/>
          <p:nvPr/>
        </p:nvSpPr>
        <p:spPr>
          <a:xfrm>
            <a:off x="606878" y="4671473"/>
            <a:ext cx="5126196" cy="540323"/>
          </a:xfrm>
          <a:prstGeom prst="roundRect">
            <a:avLst/>
          </a:prstGeom>
          <a:solidFill>
            <a:srgbClr val="ED7D31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COMPENSACIÓN CONTRACTUAL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389C2F3-8C51-31A6-0BD1-CD1A7C1962F1}"/>
              </a:ext>
            </a:extLst>
          </p:cNvPr>
          <p:cNvSpPr/>
          <p:nvPr/>
        </p:nvSpPr>
        <p:spPr>
          <a:xfrm>
            <a:off x="606880" y="5294928"/>
            <a:ext cx="7929358" cy="540323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RECOMPENSA INTEGRADORA</a:t>
            </a:r>
          </a:p>
        </p:txBody>
      </p:sp>
    </p:spTree>
    <p:extLst>
      <p:ext uri="{BB962C8B-B14F-4D97-AF65-F5344CB8AC3E}">
        <p14:creationId xmlns:p14="http://schemas.microsoft.com/office/powerpoint/2010/main" val="249121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Título 6">
            <a:extLst>
              <a:ext uri="{FF2B5EF4-FFF2-40B4-BE49-F238E27FC236}">
                <a16:creationId xmlns:a16="http://schemas.microsoft.com/office/drawing/2014/main" id="{9AE3C9E0-514B-C719-D576-00E3C3C8513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ÁMBITOS DEL DESEMPEÑO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1B9B1D4-976D-75E2-ED01-8F2A68B08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969402"/>
              </p:ext>
            </p:extLst>
          </p:nvPr>
        </p:nvGraphicFramePr>
        <p:xfrm>
          <a:off x="288140" y="1454727"/>
          <a:ext cx="5551533" cy="542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13F79D0-0295-B251-543E-0D25AE0BE5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31" y="4566822"/>
            <a:ext cx="1707661" cy="1707661"/>
          </a:xfrm>
          <a:prstGeom prst="rect">
            <a:avLst/>
          </a:prstGeom>
          <a:noFill/>
        </p:spPr>
      </p:pic>
      <p:graphicFrame>
        <p:nvGraphicFramePr>
          <p:cNvPr id="8" name="3 Marcador de contenido">
            <a:extLst>
              <a:ext uri="{FF2B5EF4-FFF2-40B4-BE49-F238E27FC236}">
                <a16:creationId xmlns:a16="http://schemas.microsoft.com/office/drawing/2014/main" id="{42781E55-8D9F-33EF-59FC-59FF77A80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329377"/>
              </p:ext>
            </p:extLst>
          </p:nvPr>
        </p:nvGraphicFramePr>
        <p:xfrm>
          <a:off x="4929709" y="2497636"/>
          <a:ext cx="4231994" cy="363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5677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6C927D57-7517-D114-AB5F-94D2E363F7C3}"/>
              </a:ext>
            </a:extLst>
          </p:cNvPr>
          <p:cNvSpPr txBox="1">
            <a:spLocks/>
          </p:cNvSpPr>
          <p:nvPr/>
        </p:nvSpPr>
        <p:spPr>
          <a:xfrm>
            <a:off x="609603" y="656612"/>
            <a:ext cx="3962398" cy="1365251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HERRAMIENTAS</a:t>
            </a:r>
          </a:p>
          <a:p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NEUROCIENCIA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4 Marcador de texto">
            <a:extLst>
              <a:ext uri="{FF2B5EF4-FFF2-40B4-BE49-F238E27FC236}">
                <a16:creationId xmlns:a16="http://schemas.microsoft.com/office/drawing/2014/main" id="{80AEB147-82DD-2E8C-68AB-275C5A910978}"/>
              </a:ext>
            </a:extLst>
          </p:cNvPr>
          <p:cNvSpPr txBox="1">
            <a:spLocks/>
          </p:cNvSpPr>
          <p:nvPr/>
        </p:nvSpPr>
        <p:spPr>
          <a:xfrm>
            <a:off x="685395" y="1950783"/>
            <a:ext cx="4337976" cy="37706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NEUROLIDERAZGO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PARA CONECTARNOS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NEUROLINGUÍSTICA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PARA RELACIONARNOS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NEUROMÁRKETING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PARA IDENTIFICARNOS</a:t>
            </a:r>
          </a:p>
        </p:txBody>
      </p:sp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153D7D80-CA47-CDA7-C5A7-11B9E7588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941232"/>
              </p:ext>
            </p:extLst>
          </p:nvPr>
        </p:nvGraphicFramePr>
        <p:xfrm>
          <a:off x="4207011" y="1181847"/>
          <a:ext cx="4544234" cy="498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43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1101848" y="2459504"/>
            <a:ext cx="7022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NEUROLIDERAZGO</a:t>
            </a:r>
          </a:p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</a:t>
            </a:r>
          </a:p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CONEXIÓN EMOCIONAL</a:t>
            </a:r>
            <a:r>
              <a:rPr lang="es-ES_tradnl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D2F851E2-7A3E-3774-D6A1-644C11A78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091" y="5975321"/>
            <a:ext cx="621141" cy="6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7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D06182B8-ED19-AF2F-3B46-65008B378C4E}"/>
              </a:ext>
            </a:extLst>
          </p:cNvPr>
          <p:cNvSpPr txBox="1">
            <a:spLocks/>
          </p:cNvSpPr>
          <p:nvPr/>
        </p:nvSpPr>
        <p:spPr>
          <a:xfrm>
            <a:off x="-104931" y="656612"/>
            <a:ext cx="9248931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CONECTARNOS (1/3)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59A5A5C3-7E4C-23F5-7867-A82DA0D8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04" y="2739343"/>
            <a:ext cx="2020743" cy="25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4E3E876-A443-72AB-0481-6B608F84E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2" y="1656110"/>
            <a:ext cx="6534370" cy="42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2 Título">
            <a:extLst>
              <a:ext uri="{FF2B5EF4-FFF2-40B4-BE49-F238E27FC236}">
                <a16:creationId xmlns:a16="http://schemas.microsoft.com/office/drawing/2014/main" id="{73C26C01-C188-DC24-37C3-8ED6AE4D7DB4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51283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CONECTARNOS (2/3)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7C20782A-1299-EA27-7CBD-D369FE8D7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04" y="2739343"/>
            <a:ext cx="2020743" cy="25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79011D-51EE-5D45-0CCF-7D286C86F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86" y="1544763"/>
            <a:ext cx="6661843" cy="45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6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64332E06-6D4F-9E56-4790-E88AC30784CD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51283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CONECTARNOS (3/3)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7E49587B-DDAC-D99B-A06F-26E50FC3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04" y="2949203"/>
            <a:ext cx="2020743" cy="25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6EBB0B9-3E58-9304-5DB6-37E240957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2" y="1634314"/>
            <a:ext cx="6783774" cy="41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0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1101848" y="2459504"/>
            <a:ext cx="7022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NEUROLINGÜÍSTICA</a:t>
            </a:r>
          </a:p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</a:t>
            </a:r>
          </a:p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RELACIÓN LABORAL</a:t>
            </a:r>
            <a:r>
              <a:rPr lang="es-ES_tradnl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D2F851E2-7A3E-3774-D6A1-644C11A78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091" y="5975321"/>
            <a:ext cx="621141" cy="6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6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3">
            <a:extLst>
              <a:ext uri="{FF2B5EF4-FFF2-40B4-BE49-F238E27FC236}">
                <a16:creationId xmlns:a16="http://schemas.microsoft.com/office/drawing/2014/main" id="{0CE73ECE-9537-F1C6-5C9C-2B4152B09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18" y="1268687"/>
            <a:ext cx="2911952" cy="327716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572000" y="1674019"/>
            <a:ext cx="3105150" cy="2746283"/>
          </a:xfrm>
        </p:spPr>
        <p:txBody>
          <a:bodyPr/>
          <a:lstStyle/>
          <a:p>
            <a:pPr marL="0" indent="0">
              <a:buNone/>
            </a:pPr>
            <a:endParaRPr lang="es-MX"/>
          </a:p>
          <a:p>
            <a:pPr marL="0" indent="0">
              <a:buNone/>
            </a:pPr>
            <a:endParaRPr lang="es-MX"/>
          </a:p>
        </p:txBody>
      </p:sp>
      <p:sp>
        <p:nvSpPr>
          <p:cNvPr id="5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3097280" y="1698955"/>
            <a:ext cx="5911810" cy="14867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“MEJORANDO LA CONFIABILIDAD HUMANA MEDIANTE NEUROCIENCIAS”</a:t>
            </a:r>
          </a:p>
          <a:p>
            <a:endParaRPr lang="es-MX" sz="4000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58716B02-8D2D-4B73-9FE8-A600160E3B29}"/>
              </a:ext>
            </a:extLst>
          </p:cNvPr>
          <p:cNvSpPr txBox="1"/>
          <p:nvPr/>
        </p:nvSpPr>
        <p:spPr>
          <a:xfrm>
            <a:off x="1" y="3843085"/>
            <a:ext cx="91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292F60"/>
                </a:solidFill>
                <a:latin typeface="Gotham Black" panose="02000604040000020004" pitchFamily="50" charset="0"/>
              </a:rPr>
              <a:t>ING. RUBÉN MIRANDA RETAMAL</a:t>
            </a:r>
            <a:endParaRPr lang="es-MX" sz="3000" b="1" dirty="0">
              <a:solidFill>
                <a:srgbClr val="292F60"/>
              </a:solidFill>
              <a:latin typeface="Gotham Black" panose="02000604040000020004" pitchFamily="50" charset="0"/>
            </a:endParaRP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5F1CC6A6-B6AD-48B4-B15E-C05F9B6F7EBD}"/>
              </a:ext>
            </a:extLst>
          </p:cNvPr>
          <p:cNvSpPr txBox="1"/>
          <p:nvPr/>
        </p:nvSpPr>
        <p:spPr>
          <a:xfrm>
            <a:off x="0" y="465002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CONSULTOR MANTENIMIENTO &amp; GESTIÓN ACTIVOS</a:t>
            </a:r>
          </a:p>
          <a:p>
            <a:pPr algn="ctr"/>
            <a:r>
              <a:rPr lang="es-MX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rmirandar.65@gmail.com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86481696-A521-45FE-9CB8-1BE0CD00E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3598"/>
          <a:stretch/>
        </p:blipFill>
        <p:spPr>
          <a:xfrm>
            <a:off x="848575" y="1498738"/>
            <a:ext cx="2057400" cy="2055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46230C8-989E-5898-492D-5B967062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7 CuadroTexto">
            <a:extLst>
              <a:ext uri="{FF2B5EF4-FFF2-40B4-BE49-F238E27FC236}">
                <a16:creationId xmlns:a16="http://schemas.microsoft.com/office/drawing/2014/main" id="{D77FF940-7B2B-B6B2-B4EE-19A63226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</p:spTree>
    <p:extLst>
      <p:ext uri="{BB962C8B-B14F-4D97-AF65-F5344CB8AC3E}">
        <p14:creationId xmlns:p14="http://schemas.microsoft.com/office/powerpoint/2010/main" val="38691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2 Título">
            <a:extLst>
              <a:ext uri="{FF2B5EF4-FFF2-40B4-BE49-F238E27FC236}">
                <a16:creationId xmlns:a16="http://schemas.microsoft.com/office/drawing/2014/main" id="{0901E11A-03A5-7ECC-A8F8-A2A9D8DD32A5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51283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RELACIONARNOS (1/3)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0E47985-DC23-0347-DEE1-2C593421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38" y="3029950"/>
            <a:ext cx="2040070" cy="185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C171BC-C1B5-604F-E34F-A28A1DF19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93" y="1327593"/>
            <a:ext cx="6007852" cy="44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6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69676383-63D2-1947-C0CC-FB83685FE38E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44000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RELACIONARNOS (2/3)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BAF81F-9DE9-8ED0-B5BA-C7B2F801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38" y="2610230"/>
            <a:ext cx="2040070" cy="185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6EA8604-43CC-29D0-A38F-F91CBA30A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60" y="1553073"/>
            <a:ext cx="6268340" cy="45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72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04225CF-9131-380E-45DA-790211B9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38" y="3389710"/>
            <a:ext cx="2040070" cy="185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>
            <a:extLst>
              <a:ext uri="{FF2B5EF4-FFF2-40B4-BE49-F238E27FC236}">
                <a16:creationId xmlns:a16="http://schemas.microsoft.com/office/drawing/2014/main" id="{6DB43327-53FF-EE24-A3F6-6C2DC21646FE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51283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RELACIONARNOS (3/3)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41364D-A35C-C173-2760-A20EA7528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3" y="1509362"/>
            <a:ext cx="6469374" cy="44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0" y="245950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NEUROMÁRKETING</a:t>
            </a:r>
          </a:p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</a:t>
            </a:r>
          </a:p>
          <a:p>
            <a:pPr algn="ctr"/>
            <a:r>
              <a:rPr lang="es-ES_tradnl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IDENTIDAD ORGANIZACIONAL</a:t>
            </a:r>
            <a:r>
              <a:rPr lang="es-ES_tradnl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D2F851E2-7A3E-3774-D6A1-644C11A78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091" y="5975321"/>
            <a:ext cx="621141" cy="6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5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FD95A10D-E0C3-6494-0A2E-73FB6794014F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51283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IDENTIFICARNOS (1/3)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5BBC05F-08A4-42AC-B2AA-D1A721897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100084"/>
              </p:ext>
            </p:extLst>
          </p:nvPr>
        </p:nvGraphicFramePr>
        <p:xfrm>
          <a:off x="2428" y="2280998"/>
          <a:ext cx="6003631" cy="373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71B0719F-626B-8A00-7B22-143BF2E56651}"/>
              </a:ext>
            </a:extLst>
          </p:cNvPr>
          <p:cNvSpPr/>
          <p:nvPr/>
        </p:nvSpPr>
        <p:spPr>
          <a:xfrm>
            <a:off x="4572000" y="1766663"/>
            <a:ext cx="4027701" cy="1546380"/>
          </a:xfrm>
          <a:prstGeom prst="cloudCallout">
            <a:avLst>
              <a:gd name="adj1" fmla="val 11431"/>
              <a:gd name="adj2" fmla="val 119383"/>
            </a:avLst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CONECTAR EL PROPÓSITO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“MI RAZÓN DE SER EN EL HACER”</a:t>
            </a:r>
          </a:p>
        </p:txBody>
      </p:sp>
      <p:pic>
        <p:nvPicPr>
          <p:cNvPr id="8" name="Picture 2" descr="Resultado de imagen para imagenes de equipo de trabajo">
            <a:extLst>
              <a:ext uri="{FF2B5EF4-FFF2-40B4-BE49-F238E27FC236}">
                <a16:creationId xmlns:a16="http://schemas.microsoft.com/office/drawing/2014/main" id="{CD9264EB-705B-6D68-3119-A76397B8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39" y="4206414"/>
            <a:ext cx="2579202" cy="19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4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2 Título">
            <a:extLst>
              <a:ext uri="{FF2B5EF4-FFF2-40B4-BE49-F238E27FC236}">
                <a16:creationId xmlns:a16="http://schemas.microsoft.com/office/drawing/2014/main" id="{76F9C831-EB10-8386-EBAF-9B863B041D6A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44000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IDENTIFICARNOS (2/3)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2" descr="Resultado de imagen para imagenes de equipo de trabajo">
            <a:extLst>
              <a:ext uri="{FF2B5EF4-FFF2-40B4-BE49-F238E27FC236}">
                <a16:creationId xmlns:a16="http://schemas.microsoft.com/office/drawing/2014/main" id="{6E9DEEAB-2773-AE56-807E-57551CF9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36" y="4333124"/>
            <a:ext cx="1761630" cy="13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23C4A-8F33-2050-2970-E3252BDCE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70" y="1448775"/>
            <a:ext cx="7182819" cy="46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4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pic>
        <p:nvPicPr>
          <p:cNvPr id="3" name="Picture 2" descr="Resultado de imagen para imagenes de equipo de trabajo">
            <a:extLst>
              <a:ext uri="{FF2B5EF4-FFF2-40B4-BE49-F238E27FC236}">
                <a16:creationId xmlns:a16="http://schemas.microsoft.com/office/drawing/2014/main" id="{E22DE0A5-35CF-E8F1-6F02-F95E4352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49" y="2017857"/>
            <a:ext cx="2579202" cy="19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ítulo">
            <a:extLst>
              <a:ext uri="{FF2B5EF4-FFF2-40B4-BE49-F238E27FC236}">
                <a16:creationId xmlns:a16="http://schemas.microsoft.com/office/drawing/2014/main" id="{83F5A1BD-FF2B-2315-0968-FB9263516DA2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51283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CÓMO IDENTIFICARNOS (3/3)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C50AEC-8756-D50C-EB7D-251C0F23C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13" y="1633179"/>
            <a:ext cx="6401355" cy="41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02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2 Título">
            <a:extLst>
              <a:ext uri="{FF2B5EF4-FFF2-40B4-BE49-F238E27FC236}">
                <a16:creationId xmlns:a16="http://schemas.microsoft.com/office/drawing/2014/main" id="{35AC5956-B356-AB7E-37D4-E864CC236A2C}"/>
              </a:ext>
            </a:extLst>
          </p:cNvPr>
          <p:cNvSpPr txBox="1">
            <a:spLocks/>
          </p:cNvSpPr>
          <p:nvPr/>
        </p:nvSpPr>
        <p:spPr>
          <a:xfrm>
            <a:off x="0" y="656612"/>
            <a:ext cx="9151283" cy="6944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TRABAJO “TECNOEMOCIONAL”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C08D9D0E-0208-70F6-8DAE-DAFEDA33ABA2}"/>
              </a:ext>
            </a:extLst>
          </p:cNvPr>
          <p:cNvSpPr/>
          <p:nvPr/>
        </p:nvSpPr>
        <p:spPr>
          <a:xfrm>
            <a:off x="430311" y="1840419"/>
            <a:ext cx="3770769" cy="757120"/>
          </a:xfrm>
          <a:prstGeom prst="flowChartConnector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ENCAUZAR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93C69F74-99E3-58F8-330E-D48325061D1E}"/>
              </a:ext>
            </a:extLst>
          </p:cNvPr>
          <p:cNvSpPr/>
          <p:nvPr/>
        </p:nvSpPr>
        <p:spPr>
          <a:xfrm>
            <a:off x="4907328" y="1840419"/>
            <a:ext cx="3770769" cy="757120"/>
          </a:xfrm>
          <a:prstGeom prst="flowChartConnector">
            <a:avLst/>
          </a:prstGeom>
          <a:solidFill>
            <a:srgbClr val="ED7D31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OBTENER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9E5E4E3-4C8B-11F2-6F07-3F62DB6FD582}"/>
              </a:ext>
            </a:extLst>
          </p:cNvPr>
          <p:cNvSpPr/>
          <p:nvPr/>
        </p:nvSpPr>
        <p:spPr>
          <a:xfrm>
            <a:off x="4358688" y="3221498"/>
            <a:ext cx="548640" cy="250405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25FA98-87E4-A7B0-B2DC-E6414CFE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1" y="2751247"/>
            <a:ext cx="3768763" cy="33641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6145E4-5A38-9FB2-007A-C15B71778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85" y="2763469"/>
            <a:ext cx="3774305" cy="33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53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2 Título">
            <a:extLst>
              <a:ext uri="{FF2B5EF4-FFF2-40B4-BE49-F238E27FC236}">
                <a16:creationId xmlns:a16="http://schemas.microsoft.com/office/drawing/2014/main" id="{D116F5B3-5EDD-2CBE-5D1A-799949A77E9D}"/>
              </a:ext>
            </a:extLst>
          </p:cNvPr>
          <p:cNvSpPr txBox="1">
            <a:spLocks/>
          </p:cNvSpPr>
          <p:nvPr/>
        </p:nvSpPr>
        <p:spPr>
          <a:xfrm>
            <a:off x="32230" y="755305"/>
            <a:ext cx="4269950" cy="773340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RECAPITULANDO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B715E6-B1D2-1673-DFDB-3E18415E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179" y="967716"/>
            <a:ext cx="6303105" cy="49225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CC9587-9599-F9B5-23CE-BAE0FAE0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773" y="3282413"/>
            <a:ext cx="1703914" cy="12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8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0DA1282D-6CB5-DF4E-A5CE-CB65D8B959D7}"/>
              </a:ext>
            </a:extLst>
          </p:cNvPr>
          <p:cNvSpPr txBox="1">
            <a:spLocks/>
          </p:cNvSpPr>
          <p:nvPr/>
        </p:nvSpPr>
        <p:spPr>
          <a:xfrm>
            <a:off x="2013299" y="1322784"/>
            <a:ext cx="5211960" cy="724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CONCLUSIÓN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515E9-6172-F5B0-4D9A-FFCF8D646630}"/>
              </a:ext>
            </a:extLst>
          </p:cNvPr>
          <p:cNvSpPr txBox="1"/>
          <p:nvPr/>
        </p:nvSpPr>
        <p:spPr>
          <a:xfrm>
            <a:off x="764498" y="2294481"/>
            <a:ext cx="7689954" cy="2759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endParaRPr lang="es-MX" sz="2800" b="1" i="1" dirty="0">
              <a:solidFill>
                <a:srgbClr val="00B050"/>
              </a:solidFill>
            </a:endParaRPr>
          </a:p>
          <a:p>
            <a:pPr lvl="1" algn="ctr">
              <a:defRPr/>
            </a:pPr>
            <a:r>
              <a:rPr lang="es-MX" sz="36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”LA GESTIÓN DEL MANTENIMIENTO DEBE CENTRAR SU ÉXITO EN EL FACTOR HUMANO”</a:t>
            </a:r>
            <a:endParaRPr lang="es-MX" sz="3600" b="1" i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/>
            </a:endParaRPr>
          </a:p>
          <a:p>
            <a:pPr lvl="1" algn="ctr">
              <a:defRPr/>
            </a:pPr>
            <a:endParaRPr lang="es-MX" sz="37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706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77897EA-7F70-F231-2678-E118B47A2FB7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9151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MENSAJE EXPOSICIÓN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F5ED85-1FDB-2A04-FED2-D9EFCF6F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" y="1828665"/>
            <a:ext cx="3462697" cy="346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AC502101-7189-A8B2-7960-1F97DE1EE07D}"/>
              </a:ext>
            </a:extLst>
          </p:cNvPr>
          <p:cNvSpPr txBox="1"/>
          <p:nvPr/>
        </p:nvSpPr>
        <p:spPr>
          <a:xfrm>
            <a:off x="2574922" y="2403050"/>
            <a:ext cx="6178012" cy="251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”EL MANTENIMIENTO DEBE CENTRAR SU ÉXITO EN EL FACTOR HUMANO”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7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634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0DA1282D-6CB5-DF4E-A5CE-CB65D8B959D7}"/>
              </a:ext>
            </a:extLst>
          </p:cNvPr>
          <p:cNvSpPr txBox="1">
            <a:spLocks/>
          </p:cNvSpPr>
          <p:nvPr/>
        </p:nvSpPr>
        <p:spPr>
          <a:xfrm>
            <a:off x="2013299" y="1817454"/>
            <a:ext cx="5117402" cy="227485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anose="02000604040000020004" pitchFamily="50" charset="0"/>
                <a:ea typeface="+mj-ea"/>
                <a:cs typeface="+mj-cs"/>
              </a:rPr>
              <a:t>POR SU ATENCIÓN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6000" dirty="0">
                <a:solidFill>
                  <a:prstClr val="white"/>
                </a:solidFill>
                <a:latin typeface="Gotham Black" panose="02000604040000020004" pitchFamily="50" charset="0"/>
              </a:rPr>
              <a:t>¡¡ GRACIAS !!</a:t>
            </a:r>
            <a:endParaRPr kumimoji="0" lang="es-ES_tradnl" sz="6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anose="02000604040000020004" pitchFamily="50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anose="02000604040000020004" pitchFamily="50" charset="0"/>
              <a:ea typeface="+mj-ea"/>
              <a:cs typeface="+mj-cs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28252A68-7FAF-E541-9A99-D2EBC906A657}"/>
              </a:ext>
            </a:extLst>
          </p:cNvPr>
          <p:cNvSpPr txBox="1">
            <a:spLocks/>
          </p:cNvSpPr>
          <p:nvPr/>
        </p:nvSpPr>
        <p:spPr>
          <a:xfrm>
            <a:off x="765513" y="4074487"/>
            <a:ext cx="7703929" cy="1187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RUBÉN MIRANDA RETAMAL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_tradnl" sz="2000" b="1" dirty="0">
                <a:solidFill>
                  <a:prstClr val="white"/>
                </a:solidFill>
                <a:latin typeface="Calibri" panose="020F0502020204030204"/>
              </a:rPr>
              <a:t>rmirandar.65@gmail.com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4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14 Título">
            <a:extLst>
              <a:ext uri="{FF2B5EF4-FFF2-40B4-BE49-F238E27FC236}">
                <a16:creationId xmlns:a16="http://schemas.microsoft.com/office/drawing/2014/main" id="{A9A2F32C-B02C-FEA8-0E74-1C90B3045D37}"/>
              </a:ext>
            </a:extLst>
          </p:cNvPr>
          <p:cNvSpPr txBox="1">
            <a:spLocks/>
          </p:cNvSpPr>
          <p:nvPr/>
        </p:nvSpPr>
        <p:spPr>
          <a:xfrm>
            <a:off x="1" y="682781"/>
            <a:ext cx="9144000" cy="85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CONTEXTO PRODUCTIVO</a:t>
            </a:r>
            <a:b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Referencia Minería de Cobre)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255DEED-601B-5B79-DFA3-F1A64969BDDA}"/>
              </a:ext>
            </a:extLst>
          </p:cNvPr>
          <p:cNvSpPr/>
          <p:nvPr/>
        </p:nvSpPr>
        <p:spPr>
          <a:xfrm>
            <a:off x="668200" y="1876505"/>
            <a:ext cx="7801243" cy="457489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DIRECCIÓN &amp; ADMISTRACIÓN &amp; FINANZAS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928995E2-8824-C3D4-5701-38C9479B1226}"/>
              </a:ext>
            </a:extLst>
          </p:cNvPr>
          <p:cNvSpPr/>
          <p:nvPr/>
        </p:nvSpPr>
        <p:spPr>
          <a:xfrm>
            <a:off x="668200" y="2450236"/>
            <a:ext cx="7801243" cy="45893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INVERSIÓN &amp; INGENIERÍA &amp; PROYECTOS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6270B9EF-DC4C-6DBF-F28A-6125E5680B2E}"/>
              </a:ext>
            </a:extLst>
          </p:cNvPr>
          <p:cNvSpPr/>
          <p:nvPr/>
        </p:nvSpPr>
        <p:spPr>
          <a:xfrm>
            <a:off x="668200" y="3023900"/>
            <a:ext cx="7801243" cy="45893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ABASTECIMIENTO &amp; SUMINISTROS &amp; CONTRATOS</a:t>
            </a: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5BDA573A-2BA0-FC1B-4037-F35992D0AB67}"/>
              </a:ext>
            </a:extLst>
          </p:cNvPr>
          <p:cNvSpPr/>
          <p:nvPr/>
        </p:nvSpPr>
        <p:spPr>
          <a:xfrm>
            <a:off x="668201" y="3599077"/>
            <a:ext cx="7801242" cy="457489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OPERACIÓN &amp; MANTENIMIENTO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7AE89ED-3DD4-74E9-AE0B-4DF800A7C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965020"/>
              </p:ext>
            </p:extLst>
          </p:nvPr>
        </p:nvGraphicFramePr>
        <p:xfrm>
          <a:off x="668200" y="4524007"/>
          <a:ext cx="7801242" cy="159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93036E2A-026E-DEEE-5ED4-0446C13A6C57}"/>
              </a:ext>
            </a:extLst>
          </p:cNvPr>
          <p:cNvSpPr/>
          <p:nvPr/>
        </p:nvSpPr>
        <p:spPr>
          <a:xfrm>
            <a:off x="1036101" y="4197930"/>
            <a:ext cx="1136793" cy="503238"/>
          </a:xfrm>
          <a:prstGeom prst="downArrow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E77A0137-2286-0716-6FF8-9CC6421D71B2}"/>
              </a:ext>
            </a:extLst>
          </p:cNvPr>
          <p:cNvSpPr/>
          <p:nvPr/>
        </p:nvSpPr>
        <p:spPr>
          <a:xfrm>
            <a:off x="2933500" y="4197927"/>
            <a:ext cx="1136793" cy="503238"/>
          </a:xfrm>
          <a:prstGeom prst="downArrow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6A496B81-9F17-4E56-5BCE-9A8B9292D7ED}"/>
              </a:ext>
            </a:extLst>
          </p:cNvPr>
          <p:cNvSpPr/>
          <p:nvPr/>
        </p:nvSpPr>
        <p:spPr>
          <a:xfrm>
            <a:off x="4835430" y="4184068"/>
            <a:ext cx="1136793" cy="503238"/>
          </a:xfrm>
          <a:prstGeom prst="downArrow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4591AA26-51E4-0125-EB61-553440B0C3B9}"/>
              </a:ext>
            </a:extLst>
          </p:cNvPr>
          <p:cNvSpPr/>
          <p:nvPr/>
        </p:nvSpPr>
        <p:spPr>
          <a:xfrm>
            <a:off x="6716697" y="4184068"/>
            <a:ext cx="1136793" cy="503238"/>
          </a:xfrm>
          <a:prstGeom prst="downArrow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08BDAD-A300-4E31-EF88-FB13BDD9657A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9151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EXPECTATIVA DE VALOR NEGOCIO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0E6CD23-ED65-8864-3C3A-CE30C45A4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532654"/>
              </p:ext>
            </p:extLst>
          </p:nvPr>
        </p:nvGraphicFramePr>
        <p:xfrm>
          <a:off x="327021" y="1632794"/>
          <a:ext cx="8457216" cy="429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330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84261849-20D2-8381-5657-F6C2EA4E7B40}"/>
              </a:ext>
            </a:extLst>
          </p:cNvPr>
          <p:cNvSpPr txBox="1">
            <a:spLocks/>
          </p:cNvSpPr>
          <p:nvPr/>
        </p:nvSpPr>
        <p:spPr>
          <a:xfrm>
            <a:off x="609602" y="656612"/>
            <a:ext cx="4801455" cy="1162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CLAVES ÉXITO</a:t>
            </a:r>
            <a:b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MANTENIMIENTO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4 Marcador de texto">
            <a:extLst>
              <a:ext uri="{FF2B5EF4-FFF2-40B4-BE49-F238E27FC236}">
                <a16:creationId xmlns:a16="http://schemas.microsoft.com/office/drawing/2014/main" id="{25317CB2-F5C6-36AA-2940-F5569918B4E4}"/>
              </a:ext>
            </a:extLst>
          </p:cNvPr>
          <p:cNvSpPr txBox="1">
            <a:spLocks/>
          </p:cNvSpPr>
          <p:nvPr/>
        </p:nvSpPr>
        <p:spPr>
          <a:xfrm>
            <a:off x="356352" y="1902024"/>
            <a:ext cx="5375562" cy="421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FUNCIONAMIENTO DE EQUIPOS</a:t>
            </a:r>
          </a:p>
          <a:p>
            <a:pPr marL="285750" marR="0" lvl="0" indent="-28575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INVERSIÓN TECNOLOGÍA</a:t>
            </a:r>
          </a:p>
          <a:p>
            <a:pPr marL="285750" marR="0" lvl="0" indent="-28575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MONITOREO ON LINE REMOTO</a:t>
            </a:r>
          </a:p>
          <a:p>
            <a:pPr marL="285750" marR="0" lvl="0" indent="-28575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INTELIGENCIA ARTIFICIAL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INSTRUMENTOS DIGITALES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DEL MANTENIMIENTO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PLANEACIÓN ESTRATÉGICA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PLATAFORMAS DIGITALES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NORMAS y PROCEDIMIENTOS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DESEMPEÑO DE MANTENEDORES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BRECHAS NO CONVENCIONALES DE COMPETENCIA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5 Marcador de contenido">
            <a:extLst>
              <a:ext uri="{FF2B5EF4-FFF2-40B4-BE49-F238E27FC236}">
                <a16:creationId xmlns:a16="http://schemas.microsoft.com/office/drawing/2014/main" id="{BE4AB437-4CC0-782C-6AD0-D40718713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634152"/>
              </p:ext>
            </p:extLst>
          </p:nvPr>
        </p:nvGraphicFramePr>
        <p:xfrm>
          <a:off x="2333474" y="1315697"/>
          <a:ext cx="7315200" cy="465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506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14 Título">
            <a:extLst>
              <a:ext uri="{FF2B5EF4-FFF2-40B4-BE49-F238E27FC236}">
                <a16:creationId xmlns:a16="http://schemas.microsoft.com/office/drawing/2014/main" id="{346A4283-8948-CAA1-E4AB-79685C92CB33}"/>
              </a:ext>
            </a:extLst>
          </p:cNvPr>
          <p:cNvSpPr txBox="1">
            <a:spLocks/>
          </p:cNvSpPr>
          <p:nvPr/>
        </p:nvSpPr>
        <p:spPr>
          <a:xfrm>
            <a:off x="0" y="682781"/>
            <a:ext cx="9151283" cy="85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CONTEXTO MANTENEDORES</a:t>
            </a:r>
            <a:br>
              <a:rPr kumimoji="0" lang="es-CL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</a:t>
            </a:r>
            <a:r>
              <a:rPr kumimoji="0" lang="es-CL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Referencia Minería de Cobre)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F06F56-23F1-A0D9-03E0-2EA4437CA98E}"/>
              </a:ext>
            </a:extLst>
          </p:cNvPr>
          <p:cNvSpPr/>
          <p:nvPr/>
        </p:nvSpPr>
        <p:spPr>
          <a:xfrm>
            <a:off x="629588" y="1876505"/>
            <a:ext cx="7899816" cy="457489"/>
          </a:xfrm>
          <a:prstGeom prst="rect">
            <a:avLst/>
          </a:prstGeom>
          <a:solidFill>
            <a:srgbClr val="ED7D31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DIRECCIÓN &amp; ADMISTRACIÓN &amp; PROYECTOS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3952DEFC-C1E4-EDCD-5B4E-E93DB2CA0252}"/>
              </a:ext>
            </a:extLst>
          </p:cNvPr>
          <p:cNvSpPr/>
          <p:nvPr/>
        </p:nvSpPr>
        <p:spPr>
          <a:xfrm>
            <a:off x="629589" y="2450236"/>
            <a:ext cx="7899816" cy="458932"/>
          </a:xfrm>
          <a:prstGeom prst="rect">
            <a:avLst/>
          </a:prstGeom>
          <a:solidFill>
            <a:srgbClr val="ED7D31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INGENIERÍA &amp; CONFIABILIDAD &amp; MANTENIBILIDAD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285C455A-9932-32FF-9E5F-445629100089}"/>
              </a:ext>
            </a:extLst>
          </p:cNvPr>
          <p:cNvSpPr/>
          <p:nvPr/>
        </p:nvSpPr>
        <p:spPr>
          <a:xfrm>
            <a:off x="629589" y="3023900"/>
            <a:ext cx="7899816" cy="458932"/>
          </a:xfrm>
          <a:prstGeom prst="rect">
            <a:avLst/>
          </a:prstGeom>
          <a:solidFill>
            <a:srgbClr val="ED7D31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PLANIFICACIÓN &amp; PROGRAMACIÓN &amp; ANÁLISIS TÉCNICO</a:t>
            </a: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E8ABEEEF-CEC1-A49D-C6BF-17C8C5FCB968}"/>
              </a:ext>
            </a:extLst>
          </p:cNvPr>
          <p:cNvSpPr/>
          <p:nvPr/>
        </p:nvSpPr>
        <p:spPr>
          <a:xfrm>
            <a:off x="629589" y="3599077"/>
            <a:ext cx="7899815" cy="45748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ACCIÓN MANTENIMIENTO PRIMERA LÍNEA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85CB403-5EEA-8832-02A1-B6F69E3E5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280010"/>
              </p:ext>
            </p:extLst>
          </p:nvPr>
        </p:nvGraphicFramePr>
        <p:xfrm>
          <a:off x="629588" y="4547104"/>
          <a:ext cx="7899815" cy="159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43CDDAC2-8EF4-FFAA-86E5-850D22314E7A}"/>
              </a:ext>
            </a:extLst>
          </p:cNvPr>
          <p:cNvSpPr/>
          <p:nvPr/>
        </p:nvSpPr>
        <p:spPr>
          <a:xfrm>
            <a:off x="991134" y="4197930"/>
            <a:ext cx="1136793" cy="503238"/>
          </a:xfrm>
          <a:prstGeom prst="downArrow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2BB1EE76-DDD5-4651-9C8F-C78F773F447F}"/>
              </a:ext>
            </a:extLst>
          </p:cNvPr>
          <p:cNvSpPr/>
          <p:nvPr/>
        </p:nvSpPr>
        <p:spPr>
          <a:xfrm>
            <a:off x="2918512" y="4197927"/>
            <a:ext cx="1136793" cy="503238"/>
          </a:xfrm>
          <a:prstGeom prst="downArrow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73AEBBD1-03BE-22E4-44D2-FC495726257B}"/>
              </a:ext>
            </a:extLst>
          </p:cNvPr>
          <p:cNvSpPr/>
          <p:nvPr/>
        </p:nvSpPr>
        <p:spPr>
          <a:xfrm>
            <a:off x="4835430" y="4184075"/>
            <a:ext cx="1136793" cy="503238"/>
          </a:xfrm>
          <a:prstGeom prst="downArrow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654B2305-DF51-7AFA-6177-285D324A4238}"/>
              </a:ext>
            </a:extLst>
          </p:cNvPr>
          <p:cNvSpPr/>
          <p:nvPr/>
        </p:nvSpPr>
        <p:spPr>
          <a:xfrm>
            <a:off x="6776657" y="4184068"/>
            <a:ext cx="1136793" cy="503238"/>
          </a:xfrm>
          <a:prstGeom prst="downArrow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8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3" name="Título 8">
            <a:extLst>
              <a:ext uri="{FF2B5EF4-FFF2-40B4-BE49-F238E27FC236}">
                <a16:creationId xmlns:a16="http://schemas.microsoft.com/office/drawing/2014/main" id="{21ED3175-E222-09D7-9B23-004F2727BD01}"/>
              </a:ext>
            </a:extLst>
          </p:cNvPr>
          <p:cNvSpPr txBox="1">
            <a:spLocks/>
          </p:cNvSpPr>
          <p:nvPr/>
        </p:nvSpPr>
        <p:spPr>
          <a:xfrm>
            <a:off x="0" y="572951"/>
            <a:ext cx="9151283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MUNDO REAL MANTENEDOR</a:t>
            </a:r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D7578DBE-C59D-D6EA-97F0-340D4DE7127B}"/>
              </a:ext>
            </a:extLst>
          </p:cNvPr>
          <p:cNvSpPr/>
          <p:nvPr/>
        </p:nvSpPr>
        <p:spPr>
          <a:xfrm>
            <a:off x="464695" y="3255832"/>
            <a:ext cx="8244589" cy="1032162"/>
          </a:xfrm>
          <a:prstGeom prst="rtTriangle">
            <a:avLst/>
          </a:prstGeom>
          <a:solidFill>
            <a:srgbClr val="ED7D31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EQUIPOS &amp; INSTALACIONES EXISTENTES</a:t>
            </a:r>
          </a:p>
        </p:txBody>
      </p:sp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C74E24DA-1707-7021-49B7-727D067D80F8}"/>
              </a:ext>
            </a:extLst>
          </p:cNvPr>
          <p:cNvSpPr/>
          <p:nvPr/>
        </p:nvSpPr>
        <p:spPr>
          <a:xfrm rot="10800000">
            <a:off x="464694" y="3193488"/>
            <a:ext cx="8244588" cy="1032160"/>
          </a:xfrm>
          <a:prstGeom prst="rtTriangle">
            <a:avLst/>
          </a:prstGeom>
          <a:solidFill>
            <a:srgbClr val="70AD47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6D9A64-2835-ABE3-C3CB-A99D47A2724E}"/>
              </a:ext>
            </a:extLst>
          </p:cNvPr>
          <p:cNvSpPr txBox="1"/>
          <p:nvPr/>
        </p:nvSpPr>
        <p:spPr>
          <a:xfrm>
            <a:off x="5408961" y="3380524"/>
            <a:ext cx="329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NUEVA TECNOLOGÍA &amp; GESTIÓN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EDC78CE-99D9-38AC-F0CB-29129D193971}"/>
              </a:ext>
            </a:extLst>
          </p:cNvPr>
          <p:cNvSpPr/>
          <p:nvPr/>
        </p:nvSpPr>
        <p:spPr>
          <a:xfrm>
            <a:off x="5156617" y="3057248"/>
            <a:ext cx="313268" cy="1373807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EE363C14-D037-8169-354B-CA82E9F5E819}"/>
              </a:ext>
            </a:extLst>
          </p:cNvPr>
          <p:cNvSpPr/>
          <p:nvPr/>
        </p:nvSpPr>
        <p:spPr>
          <a:xfrm>
            <a:off x="3691002" y="1962779"/>
            <a:ext cx="5015337" cy="699610"/>
          </a:xfrm>
          <a:prstGeom prst="wedgeRoundRectCallout">
            <a:avLst>
              <a:gd name="adj1" fmla="val 8525"/>
              <a:gd name="adj2" fmla="val 116222"/>
              <a:gd name="adj3" fmla="val 16667"/>
            </a:avLst>
          </a:prstGeom>
          <a:solidFill>
            <a:srgbClr val="70AD47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ADAPTACIÓN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ADOPCIÓN + CAMBIO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E41B2656-4F9F-6BFC-F41F-F9D9161ACF2F}"/>
              </a:ext>
            </a:extLst>
          </p:cNvPr>
          <p:cNvSpPr/>
          <p:nvPr/>
        </p:nvSpPr>
        <p:spPr>
          <a:xfrm rot="10800000">
            <a:off x="464694" y="4810924"/>
            <a:ext cx="5015337" cy="699610"/>
          </a:xfrm>
          <a:prstGeom prst="wedgeRoundRectCallout">
            <a:avLst>
              <a:gd name="adj1" fmla="val 8525"/>
              <a:gd name="adj2" fmla="val 116222"/>
              <a:gd name="adj3" fmla="val 16667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599B7-8710-F6BD-9CB3-ACD5647622E3}"/>
              </a:ext>
            </a:extLst>
          </p:cNvPr>
          <p:cNvSpPr txBox="1"/>
          <p:nvPr/>
        </p:nvSpPr>
        <p:spPr>
          <a:xfrm>
            <a:off x="1343893" y="5043055"/>
            <a:ext cx="306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SABER + PODER =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CUMPLIR</a:t>
            </a:r>
          </a:p>
        </p:txBody>
      </p:sp>
      <p:sp>
        <p:nvSpPr>
          <p:cNvPr id="13" name="Nube 12">
            <a:extLst>
              <a:ext uri="{FF2B5EF4-FFF2-40B4-BE49-F238E27FC236}">
                <a16:creationId xmlns:a16="http://schemas.microsoft.com/office/drawing/2014/main" id="{66627943-5E35-9C21-D5F3-66A0DDF686CB}"/>
              </a:ext>
            </a:extLst>
          </p:cNvPr>
          <p:cNvSpPr/>
          <p:nvPr/>
        </p:nvSpPr>
        <p:spPr>
          <a:xfrm>
            <a:off x="6072485" y="4910992"/>
            <a:ext cx="2358708" cy="1026441"/>
          </a:xfrm>
          <a:prstGeom prst="cloud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COEXISTENCIA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/ NUEVO</a:t>
            </a:r>
          </a:p>
        </p:txBody>
      </p:sp>
    </p:spTree>
    <p:extLst>
      <p:ext uri="{BB962C8B-B14F-4D97-AF65-F5344CB8AC3E}">
        <p14:creationId xmlns:p14="http://schemas.microsoft.com/office/powerpoint/2010/main" val="189785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9323EB-F97D-BBA6-AF24-75067329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83" y="6121400"/>
            <a:ext cx="1193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6E6AA315-2DCD-B099-E141-28D4007C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814" y="6611938"/>
            <a:ext cx="1233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MX" sz="1000" b="1" dirty="0">
                <a:solidFill>
                  <a:srgbClr val="FAC090"/>
                </a:solidFill>
              </a:rPr>
              <a:t>INGENIERIA</a:t>
            </a:r>
          </a:p>
        </p:txBody>
      </p:sp>
      <p:sp>
        <p:nvSpPr>
          <p:cNvPr id="2" name="2 Título">
            <a:extLst>
              <a:ext uri="{FF2B5EF4-FFF2-40B4-BE49-F238E27FC236}">
                <a16:creationId xmlns:a16="http://schemas.microsoft.com/office/drawing/2014/main" id="{267AB423-0E3E-F7E4-4526-CCE245EA576A}"/>
              </a:ext>
            </a:extLst>
          </p:cNvPr>
          <p:cNvSpPr txBox="1">
            <a:spLocks/>
          </p:cNvSpPr>
          <p:nvPr/>
        </p:nvSpPr>
        <p:spPr>
          <a:xfrm>
            <a:off x="0" y="590513"/>
            <a:ext cx="9151283" cy="644042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EXPECTATIVA VALOR MANTENEDOR</a:t>
            </a:r>
            <a:endParaRPr lang="es-CL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91E1206-A580-4AA2-35ED-350CBC6D0855}"/>
              </a:ext>
            </a:extLst>
          </p:cNvPr>
          <p:cNvSpPr/>
          <p:nvPr/>
        </p:nvSpPr>
        <p:spPr>
          <a:xfrm>
            <a:off x="572139" y="1502436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HACEMOS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B94F733-7DF0-3998-A192-6B1B5C079F47}"/>
              </a:ext>
            </a:extLst>
          </p:cNvPr>
          <p:cNvSpPr/>
          <p:nvPr/>
        </p:nvSpPr>
        <p:spPr>
          <a:xfrm>
            <a:off x="2206958" y="1502424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SENSIBLES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37253E3-95AB-1787-F78C-E0C1439E74BC}"/>
              </a:ext>
            </a:extLst>
          </p:cNvPr>
          <p:cNvSpPr/>
          <p:nvPr/>
        </p:nvSpPr>
        <p:spPr>
          <a:xfrm>
            <a:off x="3840653" y="1500496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RESPUESTA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OPORTUNA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3A797B4-CFC6-F1F9-E6E6-0292F5EEE20C}"/>
              </a:ext>
            </a:extLst>
          </p:cNvPr>
          <p:cNvSpPr/>
          <p:nvPr/>
        </p:nvSpPr>
        <p:spPr>
          <a:xfrm>
            <a:off x="5466290" y="1502422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PROACTIVOS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ED3198F-50A0-D111-0575-D9C76995CE84}"/>
              </a:ext>
            </a:extLst>
          </p:cNvPr>
          <p:cNvSpPr/>
          <p:nvPr/>
        </p:nvSpPr>
        <p:spPr>
          <a:xfrm>
            <a:off x="7093061" y="1505892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CAPACITEMOS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BBB80E6-591E-A183-EE4D-C869DA45EE6B}"/>
              </a:ext>
            </a:extLst>
          </p:cNvPr>
          <p:cNvSpPr/>
          <p:nvPr/>
        </p:nvSpPr>
        <p:spPr>
          <a:xfrm>
            <a:off x="557111" y="3361200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RETROALIMENTE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1DBD41C-AA11-FB9C-5AAE-05871AC3FB15}"/>
              </a:ext>
            </a:extLst>
          </p:cNvPr>
          <p:cNvSpPr/>
          <p:nvPr/>
        </p:nvSpPr>
        <p:spPr>
          <a:xfrm>
            <a:off x="572139" y="2118956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CUIDEMOS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CUIDEMOS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C3609CF-E54B-3F8F-778C-F381A4ABDECA}"/>
              </a:ext>
            </a:extLst>
          </p:cNvPr>
          <p:cNvSpPr/>
          <p:nvPr/>
        </p:nvSpPr>
        <p:spPr>
          <a:xfrm>
            <a:off x="2206958" y="2106400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EQUIPO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2321A14-F00D-90E1-779E-EBA364624693}"/>
              </a:ext>
            </a:extLst>
          </p:cNvPr>
          <p:cNvSpPr/>
          <p:nvPr/>
        </p:nvSpPr>
        <p:spPr>
          <a:xfrm>
            <a:off x="3840653" y="2118956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SOLIDARIO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COMPAÑEROS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5857172-F1F7-41F1-0127-833127B4661F}"/>
              </a:ext>
            </a:extLst>
          </p:cNvPr>
          <p:cNvSpPr/>
          <p:nvPr/>
        </p:nvSpPr>
        <p:spPr>
          <a:xfrm>
            <a:off x="5475080" y="2106400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PLANES MANT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5925ADF-2EC0-7A22-2452-84492BA88B4D}"/>
              </a:ext>
            </a:extLst>
          </p:cNvPr>
          <p:cNvSpPr/>
          <p:nvPr/>
        </p:nvSpPr>
        <p:spPr>
          <a:xfrm>
            <a:off x="7092854" y="2110901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INICIATIVA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INSPECCIÓN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AD71D8F-1EAD-E46C-EFF4-E2F424249143}"/>
              </a:ext>
            </a:extLst>
          </p:cNvPr>
          <p:cNvSpPr/>
          <p:nvPr/>
        </p:nvSpPr>
        <p:spPr>
          <a:xfrm>
            <a:off x="2206049" y="3355077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APLIQUEMOS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METODOLOGÍAS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C568C3F-B461-FFF2-A689-62E72D2721E5}"/>
              </a:ext>
            </a:extLst>
          </p:cNvPr>
          <p:cNvSpPr/>
          <p:nvPr/>
        </p:nvSpPr>
        <p:spPr>
          <a:xfrm>
            <a:off x="572141" y="2734350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PIDAMOS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AYUDA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647440F-02C3-57D2-842E-A1400B534D31}"/>
              </a:ext>
            </a:extLst>
          </p:cNvPr>
          <p:cNvSpPr/>
          <p:nvPr/>
        </p:nvSpPr>
        <p:spPr>
          <a:xfrm>
            <a:off x="2206964" y="2734344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ANTICIPEMOS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CONSECUENCIA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5317A1B0-5B72-D6BE-F39F-D9602E1335AB}"/>
              </a:ext>
            </a:extLst>
          </p:cNvPr>
          <p:cNvSpPr/>
          <p:nvPr/>
        </p:nvSpPr>
        <p:spPr>
          <a:xfrm>
            <a:off x="5487981" y="2727429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ENTENDAMOS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BENEFICIO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D9D20DA-6CD7-E934-5AB6-6341D9C924E6}"/>
              </a:ext>
            </a:extLst>
          </p:cNvPr>
          <p:cNvSpPr/>
          <p:nvPr/>
        </p:nvSpPr>
        <p:spPr>
          <a:xfrm>
            <a:off x="7092838" y="2734353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PELIGROS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F071C47-FA90-67D2-BE7D-2CD540D3F658}"/>
              </a:ext>
            </a:extLst>
          </p:cNvPr>
          <p:cNvSpPr/>
          <p:nvPr/>
        </p:nvSpPr>
        <p:spPr>
          <a:xfrm>
            <a:off x="570997" y="3983202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PLANIFIQUEMOS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A44733E-6BE8-887B-FEAB-6949D661C3CC}"/>
              </a:ext>
            </a:extLst>
          </p:cNvPr>
          <p:cNvSpPr/>
          <p:nvPr/>
        </p:nvSpPr>
        <p:spPr>
          <a:xfrm>
            <a:off x="2190840" y="3990110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PAUTAS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74213C3-0A59-0086-959D-197395B51699}"/>
              </a:ext>
            </a:extLst>
          </p:cNvPr>
          <p:cNvSpPr/>
          <p:nvPr/>
        </p:nvSpPr>
        <p:spPr>
          <a:xfrm>
            <a:off x="5486856" y="3986646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UTILICEMOS INSTRUMENTOS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47DA2B0-8F25-F260-7B17-5AE6DB9671E6}"/>
              </a:ext>
            </a:extLst>
          </p:cNvPr>
          <p:cNvSpPr/>
          <p:nvPr/>
        </p:nvSpPr>
        <p:spPr>
          <a:xfrm>
            <a:off x="7090570" y="3990126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PREGUNTEMOS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DUDAS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8443D816-9419-D538-7CD5-A297655ED9FF}"/>
              </a:ext>
            </a:extLst>
          </p:cNvPr>
          <p:cNvSpPr/>
          <p:nvPr/>
        </p:nvSpPr>
        <p:spPr>
          <a:xfrm>
            <a:off x="571004" y="4613571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OPTIMICEMOS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CCFB853-5EB9-4C07-04BA-30BD7ABA9596}"/>
              </a:ext>
            </a:extLst>
          </p:cNvPr>
          <p:cNvSpPr/>
          <p:nvPr/>
        </p:nvSpPr>
        <p:spPr>
          <a:xfrm>
            <a:off x="2198902" y="4613568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TÉCNICAMENTE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C9887D6-F673-B65D-9D53-72EE10C34DB5}"/>
              </a:ext>
            </a:extLst>
          </p:cNvPr>
          <p:cNvSpPr/>
          <p:nvPr/>
        </p:nvSpPr>
        <p:spPr>
          <a:xfrm>
            <a:off x="3803768" y="4618555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DERROCHEMOS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CC872A8-F502-23BD-0DBD-936ECAB2F53B}"/>
              </a:ext>
            </a:extLst>
          </p:cNvPr>
          <p:cNvSpPr/>
          <p:nvPr/>
        </p:nvSpPr>
        <p:spPr>
          <a:xfrm>
            <a:off x="5487079" y="4606647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PAUTA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EEEC3C81-D90E-0ADD-E1D3-59C5E00D0444}"/>
              </a:ext>
            </a:extLst>
          </p:cNvPr>
          <p:cNvSpPr/>
          <p:nvPr/>
        </p:nvSpPr>
        <p:spPr>
          <a:xfrm>
            <a:off x="7090800" y="4620444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CAMBIO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141FC28B-1460-F259-3739-BB4FC3D05AA8}"/>
              </a:ext>
            </a:extLst>
          </p:cNvPr>
          <p:cNvSpPr/>
          <p:nvPr/>
        </p:nvSpPr>
        <p:spPr>
          <a:xfrm>
            <a:off x="5486640" y="3350931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IDENTIDAD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ÁREA &amp; ROL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615FD0C-C98E-C9D9-A615-5A817C322BB9}"/>
              </a:ext>
            </a:extLst>
          </p:cNvPr>
          <p:cNvSpPr/>
          <p:nvPr/>
        </p:nvSpPr>
        <p:spPr>
          <a:xfrm>
            <a:off x="571001" y="5237026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CUMPLAMOS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NORMATIVAS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D03FA0C1-8A8B-A7A8-9B43-AA3DB268F659}"/>
              </a:ext>
            </a:extLst>
          </p:cNvPr>
          <p:cNvSpPr/>
          <p:nvPr/>
        </p:nvSpPr>
        <p:spPr>
          <a:xfrm>
            <a:off x="2198904" y="5237021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TECNOLOGÍAS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8CC5936-CF81-E0C5-D321-BEA74DD482E6}"/>
              </a:ext>
            </a:extLst>
          </p:cNvPr>
          <p:cNvSpPr/>
          <p:nvPr/>
        </p:nvSpPr>
        <p:spPr>
          <a:xfrm>
            <a:off x="3795691" y="5237019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UTILICEMOS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PROCEDIMIENTO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B76E537B-C6C4-7D30-96D1-E6451A4C1FDD}"/>
              </a:ext>
            </a:extLst>
          </p:cNvPr>
          <p:cNvSpPr/>
          <p:nvPr/>
        </p:nvSpPr>
        <p:spPr>
          <a:xfrm>
            <a:off x="5487076" y="5237013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ACTITUD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PROPOSITIVA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1238FD65-F12D-ACF0-5BDB-B215F9EB83A0}"/>
              </a:ext>
            </a:extLst>
          </p:cNvPr>
          <p:cNvSpPr/>
          <p:nvPr/>
        </p:nvSpPr>
        <p:spPr>
          <a:xfrm>
            <a:off x="7090796" y="5240390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REGISTREMOS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OTM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50E2DAD3-9240-6FFA-ACF3-C06AFF5DDBCA}"/>
              </a:ext>
            </a:extLst>
          </p:cNvPr>
          <p:cNvSpPr/>
          <p:nvPr/>
        </p:nvSpPr>
        <p:spPr>
          <a:xfrm>
            <a:off x="7090578" y="3356329"/>
            <a:ext cx="1524000" cy="526472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PARES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C3CAB9E6-B0A0-1429-9D18-004B667D949B}"/>
              </a:ext>
            </a:extLst>
          </p:cNvPr>
          <p:cNvSpPr/>
          <p:nvPr/>
        </p:nvSpPr>
        <p:spPr>
          <a:xfrm>
            <a:off x="2971228" y="5825665"/>
            <a:ext cx="3200397" cy="395546"/>
          </a:xfrm>
          <a:prstGeom prst="roundRect">
            <a:avLst/>
          </a:prstGeom>
          <a:solidFill>
            <a:srgbClr val="4472C4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………Y MÁS, MÁS, MÁS</a:t>
            </a:r>
          </a:p>
        </p:txBody>
      </p:sp>
      <p:pic>
        <p:nvPicPr>
          <p:cNvPr id="39" name="Picture 2" descr="700_FO44393147_3d2f7f5fe293c826f0a466614d5219a1.jpg">
            <a:extLst>
              <a:ext uri="{FF2B5EF4-FFF2-40B4-BE49-F238E27FC236}">
                <a16:creationId xmlns:a16="http://schemas.microsoft.com/office/drawing/2014/main" id="{4B7157E1-D00F-4903-0323-74D46811A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8" r="78250" b="32420"/>
          <a:stretch>
            <a:fillRect/>
          </a:stretch>
        </p:blipFill>
        <p:spPr bwMode="auto">
          <a:xfrm>
            <a:off x="3978022" y="2960047"/>
            <a:ext cx="1290627" cy="13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504485"/>
      </p:ext>
    </p:extLst>
  </p:cSld>
  <p:clrMapOvr>
    <a:masterClrMapping/>
  </p:clrMapOvr>
</p:sld>
</file>

<file path=ppt/theme/theme1.xml><?xml version="1.0" encoding="utf-8"?>
<a:theme xmlns:a="http://schemas.openxmlformats.org/drawingml/2006/main" name="Patron Maestro CMC Brúju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94C4820-5E42-4825-B5DF-91DBBA5BAC82}"/>
    </a:ext>
  </a:extLst>
</a:theme>
</file>

<file path=ppt/theme/theme2.xml><?xml version="1.0" encoding="utf-8"?>
<a:theme xmlns:a="http://schemas.openxmlformats.org/drawingml/2006/main" name="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3.xml><?xml version="1.0" encoding="utf-8"?>
<a:theme xmlns:a="http://schemas.openxmlformats.org/drawingml/2006/main" name="Patrón Maestro Cuerpo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2771E6A7-1CBA-4933-993C-BCFFD12F954E}"/>
    </a:ext>
  </a:extLst>
</a:theme>
</file>

<file path=ppt/theme/theme4.xml><?xml version="1.0" encoding="utf-8"?>
<a:theme xmlns:a="http://schemas.openxmlformats.org/drawingml/2006/main" name="Maestro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E6528C21-401A-4C8C-9A32-CA64ACFCBF0B}"/>
    </a:ext>
  </a:extLst>
</a:theme>
</file>

<file path=ppt/theme/theme5.xml><?xml version="1.0" encoding="utf-8"?>
<a:theme xmlns:a="http://schemas.openxmlformats.org/drawingml/2006/main" name="1_Maestro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E6528C21-401A-4C8C-9A32-CA64ACFCBF0B}"/>
    </a:ext>
  </a:extLst>
</a:theme>
</file>

<file path=ppt/theme/theme6.xml><?xml version="1.0" encoding="utf-8"?>
<a:theme xmlns:a="http://schemas.openxmlformats.org/drawingml/2006/main" name="1_Patrón Maestro Cuerpo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2771E6A7-1CBA-4933-993C-BCFFD12F954E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69b8d-7120-4068-b452-55feebc5ffa4">
      <UserInfo>
        <DisplayName/>
        <AccountId xsi:nil="true"/>
        <AccountType/>
      </UserInfo>
    </SharedWithUsers>
    <lcf76f155ced4ddcb4097134ff3c332f xmlns="cde33698-54d1-4413-9454-ee6d5558439e">
      <Terms xmlns="http://schemas.microsoft.com/office/infopath/2007/PartnerControls"/>
    </lcf76f155ced4ddcb4097134ff3c332f>
    <TaxCatchAll xmlns="d0569b8d-7120-4068-b452-55feebc5ff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3C33CA3215034A9B71065C3BBCF5A3" ma:contentTypeVersion="16" ma:contentTypeDescription="Crear nuevo documento." ma:contentTypeScope="" ma:versionID="b94b6a5251e624e48646e3514faff0df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3b7280437edee63d0472e65097a56d61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762477-F44D-471D-AE3C-78E64370B2DD}">
  <ds:schemaRefs>
    <ds:schemaRef ds:uri="311f3b66-b9ce-4a7a-801f-695e6169ab04"/>
    <ds:schemaRef ds:uri="432ef9d2-f4cf-4aec-b685-2ba084166721"/>
    <ds:schemaRef ds:uri="cde33698-54d1-4413-9454-ee6d5558439e"/>
    <ds:schemaRef ds:uri="d0569b8d-7120-4068-b452-55feebc5ff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76C322-4286-47A7-8529-493BC8BC153F}"/>
</file>

<file path=customXml/itemProps3.xml><?xml version="1.0" encoding="utf-8"?>
<ds:datastoreItem xmlns:ds="http://schemas.openxmlformats.org/officeDocument/2006/customXml" ds:itemID="{37E408F0-59FF-4391-91BF-E47ED422AF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663</Words>
  <Application>Microsoft Office PowerPoint</Application>
  <PresentationFormat>Presentación en pantalla (4:3)</PresentationFormat>
  <Paragraphs>337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Gotham Black</vt:lpstr>
      <vt:lpstr>Segoe UI Historic</vt:lpstr>
      <vt:lpstr>Patron Maestro CMC Brújula</vt:lpstr>
      <vt:lpstr>Maestro Sección CMC-LATAM</vt:lpstr>
      <vt:lpstr>Patrón Maestro Cuerpo CMC-LATAM</vt:lpstr>
      <vt:lpstr>Maestro Final</vt:lpstr>
      <vt:lpstr>1_Maestro Final</vt:lpstr>
      <vt:lpstr>1_Patrón Maestro Cuerpo CMC-LATAM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Trujillo</dc:creator>
  <cp:lastModifiedBy>ruben alejandro miranda retamal</cp:lastModifiedBy>
  <cp:revision>91</cp:revision>
  <dcterms:created xsi:type="dcterms:W3CDTF">2019-07-22T17:42:45Z</dcterms:created>
  <dcterms:modified xsi:type="dcterms:W3CDTF">2022-10-29T02:57:14Z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